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2" r:id="rId7"/>
    <p:sldId id="263" r:id="rId8"/>
    <p:sldId id="264" r:id="rId9"/>
    <p:sldId id="270" r:id="rId10"/>
    <p:sldId id="271" r:id="rId11"/>
    <p:sldId id="259" r:id="rId12"/>
    <p:sldId id="272" r:id="rId13"/>
    <p:sldId id="273" r:id="rId14"/>
    <p:sldId id="274" r:id="rId15"/>
    <p:sldId id="275" r:id="rId16"/>
    <p:sldId id="276" r:id="rId17"/>
    <p:sldId id="260" r:id="rId18"/>
    <p:sldId id="277" r:id="rId19"/>
    <p:sldId id="278" r:id="rId20"/>
    <p:sldId id="279" r:id="rId21"/>
    <p:sldId id="283" r:id="rId22"/>
    <p:sldId id="281" r:id="rId23"/>
    <p:sldId id="282" r:id="rId24"/>
    <p:sldId id="284" r:id="rId25"/>
    <p:sldId id="285" r:id="rId26"/>
    <p:sldId id="286" r:id="rId27"/>
    <p:sldId id="265" r:id="rId28"/>
    <p:sldId id="266" r:id="rId29"/>
    <p:sldId id="267" r:id="rId30"/>
    <p:sldId id="268" r:id="rId31"/>
    <p:sldId id="269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D14"/>
    <a:srgbClr val="ED922E"/>
    <a:srgbClr val="3931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60"/>
  </p:normalViewPr>
  <p:slideViewPr>
    <p:cSldViewPr snapToGrid="0" showGuides="1">
      <p:cViewPr varScale="1">
        <p:scale>
          <a:sx n="156" d="100"/>
          <a:sy n="156" d="100"/>
        </p:scale>
        <p:origin x="192" y="204"/>
      </p:cViewPr>
      <p:guideLst>
        <p:guide orient="horz" pos="2160"/>
        <p:guide pos="5768"/>
        <p:guide pos="6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5DA55-45AD-4A91-A740-670919B5CE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DC8AD3-0902-4339-B8A5-8A4C106EFE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5C82B-AAFF-4B01-B2B6-14621EF7F26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0A117-DD2F-42D7-B44C-E302B3A7DF4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3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47"/>
          <a:stretch>
            <a:fillRect/>
          </a:stretch>
        </p:blipFill>
        <p:spPr>
          <a:xfrm>
            <a:off x="0" y="4540598"/>
            <a:ext cx="12192000" cy="2317402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PA_文本框 5"/>
          <p:cNvSpPr txBox="1"/>
          <p:nvPr>
            <p:custDataLst>
              <p:tags r:id="rId3"/>
            </p:custDataLst>
          </p:nvPr>
        </p:nvSpPr>
        <p:spPr>
          <a:xfrm>
            <a:off x="1054204" y="1294411"/>
            <a:ext cx="77985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spc="600" dirty="0" smtClean="0">
                <a:solidFill>
                  <a:srgbClr val="F04D14"/>
                </a:solidFill>
                <a:effectLst>
                  <a:outerShdw blurRad="101600" dist="38100" dir="2700000" algn="tl" rotWithShape="0">
                    <a:prstClr val="black">
                      <a:alpha val="22000"/>
                    </a:prstClr>
                  </a:outerShdw>
                </a:effectLst>
              </a:rPr>
              <a:t>校园招聘</a:t>
            </a:r>
            <a:endParaRPr lang="zh-CN" altLang="en-US" sz="13800" b="1" spc="600" dirty="0">
              <a:solidFill>
                <a:srgbClr val="F04D14"/>
              </a:solidFill>
              <a:effectLst>
                <a:outerShdw blurRad="101600" dist="38100" dir="2700000" algn="tl" rotWithShape="0">
                  <a:prstClr val="black">
                    <a:alpha val="22000"/>
                  </a:prstClr>
                </a:outerShdw>
              </a:effectLst>
            </a:endParaRPr>
          </a:p>
        </p:txBody>
      </p:sp>
      <p:sp>
        <p:nvSpPr>
          <p:cNvPr id="8" name="PA_文本框 7"/>
          <p:cNvSpPr txBox="1"/>
          <p:nvPr>
            <p:custDataLst>
              <p:tags r:id="rId4"/>
            </p:custDataLst>
          </p:nvPr>
        </p:nvSpPr>
        <p:spPr>
          <a:xfrm>
            <a:off x="1932498" y="3399642"/>
            <a:ext cx="60419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公司招聘会通用模版</a:t>
            </a:r>
            <a:endParaRPr lang="zh-CN" altLang="en-US" sz="4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a:endParaRPr>
          </a:p>
        </p:txBody>
      </p:sp>
      <p:sp>
        <p:nvSpPr>
          <p:cNvPr id="9" name="PA_文本框 8"/>
          <p:cNvSpPr txBox="1"/>
          <p:nvPr>
            <p:custDataLst>
              <p:tags r:id="rId5"/>
            </p:custDataLst>
          </p:nvPr>
        </p:nvSpPr>
        <p:spPr>
          <a:xfrm>
            <a:off x="2641931" y="4513240"/>
            <a:ext cx="146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/>
              <a:t>框架完整</a:t>
            </a:r>
            <a:endParaRPr lang="zh-CN" altLang="en-US" sz="2000" spc="300" dirty="0"/>
          </a:p>
        </p:txBody>
      </p:sp>
      <p:sp>
        <p:nvSpPr>
          <p:cNvPr id="10" name="PA_文本框 9"/>
          <p:cNvSpPr txBox="1"/>
          <p:nvPr>
            <p:custDataLst>
              <p:tags r:id="rId6"/>
            </p:custDataLst>
          </p:nvPr>
        </p:nvSpPr>
        <p:spPr>
          <a:xfrm>
            <a:off x="4221874" y="4513240"/>
            <a:ext cx="146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/>
              <a:t>动态效果</a:t>
            </a:r>
            <a:endParaRPr lang="zh-CN" altLang="en-US" sz="2000" spc="300" dirty="0"/>
          </a:p>
        </p:txBody>
      </p:sp>
      <p:sp>
        <p:nvSpPr>
          <p:cNvPr id="11" name="PA_文本框 10"/>
          <p:cNvSpPr txBox="1"/>
          <p:nvPr>
            <p:custDataLst>
              <p:tags r:id="rId7"/>
            </p:custDataLst>
          </p:nvPr>
        </p:nvSpPr>
        <p:spPr>
          <a:xfrm>
            <a:off x="5801817" y="4513240"/>
            <a:ext cx="146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/>
              <a:t>扁平设计</a:t>
            </a:r>
            <a:endParaRPr lang="zh-CN" altLang="en-US" sz="2000" spc="300" dirty="0"/>
          </a:p>
        </p:txBody>
      </p:sp>
      <p:sp>
        <p:nvSpPr>
          <p:cNvPr id="17" name="PA_文本框 16"/>
          <p:cNvSpPr txBox="1"/>
          <p:nvPr>
            <p:custDataLst>
              <p:tags r:id="rId8"/>
            </p:custDataLst>
          </p:nvPr>
        </p:nvSpPr>
        <p:spPr>
          <a:xfrm>
            <a:off x="1229995" y="4130040"/>
            <a:ext cx="81978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>
                <a:latin typeface="微软雅黑" panose="020B0503020204020204" charset="-122"/>
                <a:ea typeface="微软雅黑" panose="020B0503020204020204" charset="-122"/>
              </a:rPr>
              <a:t>THE COMPANY WILL RECRUIT A UNIVERSAL TEMPLATE</a:t>
            </a:r>
            <a:endParaRPr lang="en-US" altLang="zh-CN" spc="300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PA_组合 12"/>
          <p:cNvGrpSpPr/>
          <p:nvPr>
            <p:custDataLst>
              <p:tags r:id="rId9"/>
            </p:custDataLst>
          </p:nvPr>
        </p:nvGrpSpPr>
        <p:grpSpPr>
          <a:xfrm>
            <a:off x="9162960" y="503810"/>
            <a:ext cx="2184873" cy="5459129"/>
            <a:chOff x="7339012" y="-3511550"/>
            <a:chExt cx="1703388" cy="4256087"/>
          </a:xfrm>
        </p:grpSpPr>
        <p:sp>
          <p:nvSpPr>
            <p:cNvPr id="14" name="Freeform 469"/>
            <p:cNvSpPr/>
            <p:nvPr/>
          </p:nvSpPr>
          <p:spPr bwMode="auto">
            <a:xfrm>
              <a:off x="8235950" y="211137"/>
              <a:ext cx="355600" cy="533400"/>
            </a:xfrm>
            <a:custGeom>
              <a:avLst/>
              <a:gdLst>
                <a:gd name="T0" fmla="*/ 84 w 95"/>
                <a:gd name="T1" fmla="*/ 61 h 142"/>
                <a:gd name="T2" fmla="*/ 66 w 95"/>
                <a:gd name="T3" fmla="*/ 136 h 142"/>
                <a:gd name="T4" fmla="*/ 11 w 95"/>
                <a:gd name="T5" fmla="*/ 82 h 142"/>
                <a:gd name="T6" fmla="*/ 29 w 95"/>
                <a:gd name="T7" fmla="*/ 6 h 142"/>
                <a:gd name="T8" fmla="*/ 84 w 95"/>
                <a:gd name="T9" fmla="*/ 6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42">
                  <a:moveTo>
                    <a:pt x="84" y="61"/>
                  </a:moveTo>
                  <a:cubicBezTo>
                    <a:pt x="95" y="97"/>
                    <a:pt x="86" y="130"/>
                    <a:pt x="66" y="136"/>
                  </a:cubicBezTo>
                  <a:cubicBezTo>
                    <a:pt x="46" y="142"/>
                    <a:pt x="21" y="118"/>
                    <a:pt x="11" y="82"/>
                  </a:cubicBezTo>
                  <a:cubicBezTo>
                    <a:pt x="0" y="46"/>
                    <a:pt x="8" y="12"/>
                    <a:pt x="29" y="6"/>
                  </a:cubicBezTo>
                  <a:cubicBezTo>
                    <a:pt x="49" y="0"/>
                    <a:pt x="74" y="25"/>
                    <a:pt x="84" y="6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70"/>
            <p:cNvSpPr/>
            <p:nvPr/>
          </p:nvSpPr>
          <p:spPr bwMode="auto">
            <a:xfrm>
              <a:off x="8255000" y="274637"/>
              <a:ext cx="314325" cy="446088"/>
            </a:xfrm>
            <a:custGeom>
              <a:avLst/>
              <a:gdLst>
                <a:gd name="T0" fmla="*/ 32 w 84"/>
                <a:gd name="T1" fmla="*/ 110 h 119"/>
                <a:gd name="T2" fmla="*/ 66 w 84"/>
                <a:gd name="T3" fmla="*/ 113 h 119"/>
                <a:gd name="T4" fmla="*/ 84 w 84"/>
                <a:gd name="T5" fmla="*/ 79 h 119"/>
                <a:gd name="T6" fmla="*/ 79 w 84"/>
                <a:gd name="T7" fmla="*/ 44 h 119"/>
                <a:gd name="T8" fmla="*/ 55 w 84"/>
                <a:gd name="T9" fmla="*/ 0 h 119"/>
                <a:gd name="T10" fmla="*/ 55 w 84"/>
                <a:gd name="T11" fmla="*/ 22 h 119"/>
                <a:gd name="T12" fmla="*/ 46 w 84"/>
                <a:gd name="T13" fmla="*/ 45 h 119"/>
                <a:gd name="T14" fmla="*/ 18 w 84"/>
                <a:gd name="T15" fmla="*/ 43 h 119"/>
                <a:gd name="T16" fmla="*/ 9 w 84"/>
                <a:gd name="T17" fmla="*/ 29 h 119"/>
                <a:gd name="T18" fmla="*/ 4 w 84"/>
                <a:gd name="T19" fmla="*/ 14 h 119"/>
                <a:gd name="T20" fmla="*/ 6 w 84"/>
                <a:gd name="T21" fmla="*/ 65 h 119"/>
                <a:gd name="T22" fmla="*/ 32 w 84"/>
                <a:gd name="T23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19">
                  <a:moveTo>
                    <a:pt x="32" y="110"/>
                  </a:moveTo>
                  <a:cubicBezTo>
                    <a:pt x="43" y="115"/>
                    <a:pt x="56" y="119"/>
                    <a:pt x="66" y="113"/>
                  </a:cubicBezTo>
                  <a:cubicBezTo>
                    <a:pt x="78" y="106"/>
                    <a:pt x="80" y="92"/>
                    <a:pt x="84" y="79"/>
                  </a:cubicBezTo>
                  <a:cubicBezTo>
                    <a:pt x="84" y="68"/>
                    <a:pt x="83" y="56"/>
                    <a:pt x="79" y="44"/>
                  </a:cubicBezTo>
                  <a:cubicBezTo>
                    <a:pt x="74" y="25"/>
                    <a:pt x="65" y="10"/>
                    <a:pt x="55" y="0"/>
                  </a:cubicBezTo>
                  <a:cubicBezTo>
                    <a:pt x="55" y="8"/>
                    <a:pt x="56" y="15"/>
                    <a:pt x="55" y="22"/>
                  </a:cubicBezTo>
                  <a:cubicBezTo>
                    <a:pt x="55" y="30"/>
                    <a:pt x="54" y="41"/>
                    <a:pt x="46" y="45"/>
                  </a:cubicBezTo>
                  <a:cubicBezTo>
                    <a:pt x="38" y="51"/>
                    <a:pt x="26" y="48"/>
                    <a:pt x="18" y="43"/>
                  </a:cubicBezTo>
                  <a:cubicBezTo>
                    <a:pt x="13" y="39"/>
                    <a:pt x="11" y="34"/>
                    <a:pt x="9" y="29"/>
                  </a:cubicBezTo>
                  <a:cubicBezTo>
                    <a:pt x="7" y="24"/>
                    <a:pt x="5" y="19"/>
                    <a:pt x="4" y="14"/>
                  </a:cubicBezTo>
                  <a:cubicBezTo>
                    <a:pt x="0" y="28"/>
                    <a:pt x="0" y="46"/>
                    <a:pt x="6" y="65"/>
                  </a:cubicBezTo>
                  <a:cubicBezTo>
                    <a:pt x="11" y="84"/>
                    <a:pt x="21" y="100"/>
                    <a:pt x="32" y="11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71"/>
            <p:cNvSpPr/>
            <p:nvPr/>
          </p:nvSpPr>
          <p:spPr bwMode="auto">
            <a:xfrm>
              <a:off x="8420100" y="615950"/>
              <a:ext cx="74613" cy="49213"/>
            </a:xfrm>
            <a:custGeom>
              <a:avLst/>
              <a:gdLst>
                <a:gd name="T0" fmla="*/ 19 w 20"/>
                <a:gd name="T1" fmla="*/ 4 h 13"/>
                <a:gd name="T2" fmla="*/ 11 w 20"/>
                <a:gd name="T3" fmla="*/ 11 h 13"/>
                <a:gd name="T4" fmla="*/ 0 w 20"/>
                <a:gd name="T5" fmla="*/ 9 h 13"/>
                <a:gd name="T6" fmla="*/ 9 w 20"/>
                <a:gd name="T7" fmla="*/ 2 h 13"/>
                <a:gd name="T8" fmla="*/ 19 w 2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9" y="4"/>
                  </a:moveTo>
                  <a:cubicBezTo>
                    <a:pt x="20" y="7"/>
                    <a:pt x="16" y="10"/>
                    <a:pt x="11" y="11"/>
                  </a:cubicBezTo>
                  <a:cubicBezTo>
                    <a:pt x="6" y="13"/>
                    <a:pt x="1" y="12"/>
                    <a:pt x="0" y="9"/>
                  </a:cubicBezTo>
                  <a:cubicBezTo>
                    <a:pt x="0" y="6"/>
                    <a:pt x="3" y="3"/>
                    <a:pt x="9" y="2"/>
                  </a:cubicBezTo>
                  <a:cubicBezTo>
                    <a:pt x="14" y="0"/>
                    <a:pt x="18" y="1"/>
                    <a:pt x="19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72"/>
            <p:cNvSpPr/>
            <p:nvPr/>
          </p:nvSpPr>
          <p:spPr bwMode="auto">
            <a:xfrm>
              <a:off x="8524875" y="-1147763"/>
              <a:ext cx="236538" cy="203200"/>
            </a:xfrm>
            <a:custGeom>
              <a:avLst/>
              <a:gdLst>
                <a:gd name="T0" fmla="*/ 24 w 63"/>
                <a:gd name="T1" fmla="*/ 0 h 54"/>
                <a:gd name="T2" fmla="*/ 37 w 63"/>
                <a:gd name="T3" fmla="*/ 8 h 54"/>
                <a:gd name="T4" fmla="*/ 49 w 63"/>
                <a:gd name="T5" fmla="*/ 48 h 54"/>
                <a:gd name="T6" fmla="*/ 31 w 63"/>
                <a:gd name="T7" fmla="*/ 41 h 54"/>
                <a:gd name="T8" fmla="*/ 21 w 63"/>
                <a:gd name="T9" fmla="*/ 41 h 54"/>
                <a:gd name="T10" fmla="*/ 0 w 63"/>
                <a:gd name="T11" fmla="*/ 0 h 54"/>
                <a:gd name="T12" fmla="*/ 24 w 63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4">
                  <a:moveTo>
                    <a:pt x="24" y="0"/>
                  </a:moveTo>
                  <a:cubicBezTo>
                    <a:pt x="24" y="0"/>
                    <a:pt x="28" y="7"/>
                    <a:pt x="37" y="8"/>
                  </a:cubicBezTo>
                  <a:cubicBezTo>
                    <a:pt x="47" y="10"/>
                    <a:pt x="63" y="41"/>
                    <a:pt x="49" y="48"/>
                  </a:cubicBezTo>
                  <a:cubicBezTo>
                    <a:pt x="35" y="54"/>
                    <a:pt x="31" y="41"/>
                    <a:pt x="31" y="41"/>
                  </a:cubicBezTo>
                  <a:cubicBezTo>
                    <a:pt x="31" y="41"/>
                    <a:pt x="23" y="46"/>
                    <a:pt x="21" y="41"/>
                  </a:cubicBezTo>
                  <a:cubicBezTo>
                    <a:pt x="18" y="36"/>
                    <a:pt x="0" y="0"/>
                    <a:pt x="0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73"/>
            <p:cNvSpPr/>
            <p:nvPr/>
          </p:nvSpPr>
          <p:spPr bwMode="auto">
            <a:xfrm>
              <a:off x="8524875" y="-1147763"/>
              <a:ext cx="220663" cy="203200"/>
            </a:xfrm>
            <a:custGeom>
              <a:avLst/>
              <a:gdLst>
                <a:gd name="T0" fmla="*/ 45 w 59"/>
                <a:gd name="T1" fmla="*/ 15 h 54"/>
                <a:gd name="T2" fmla="*/ 48 w 59"/>
                <a:gd name="T3" fmla="*/ 25 h 54"/>
                <a:gd name="T4" fmla="*/ 48 w 59"/>
                <a:gd name="T5" fmla="*/ 39 h 54"/>
                <a:gd name="T6" fmla="*/ 38 w 59"/>
                <a:gd name="T7" fmla="*/ 41 h 54"/>
                <a:gd name="T8" fmla="*/ 25 w 59"/>
                <a:gd name="T9" fmla="*/ 28 h 54"/>
                <a:gd name="T10" fmla="*/ 25 w 59"/>
                <a:gd name="T11" fmla="*/ 38 h 54"/>
                <a:gd name="T12" fmla="*/ 15 w 59"/>
                <a:gd name="T13" fmla="*/ 29 h 54"/>
                <a:gd name="T14" fmla="*/ 15 w 59"/>
                <a:gd name="T15" fmla="*/ 15 h 54"/>
                <a:gd name="T16" fmla="*/ 31 w 59"/>
                <a:gd name="T17" fmla="*/ 10 h 54"/>
                <a:gd name="T18" fmla="*/ 32 w 59"/>
                <a:gd name="T19" fmla="*/ 8 h 54"/>
                <a:gd name="T20" fmla="*/ 34 w 59"/>
                <a:gd name="T21" fmla="*/ 8 h 54"/>
                <a:gd name="T22" fmla="*/ 24 w 59"/>
                <a:gd name="T23" fmla="*/ 0 h 54"/>
                <a:gd name="T24" fmla="*/ 0 w 59"/>
                <a:gd name="T25" fmla="*/ 0 h 54"/>
                <a:gd name="T26" fmla="*/ 21 w 59"/>
                <a:gd name="T27" fmla="*/ 41 h 54"/>
                <a:gd name="T28" fmla="*/ 31 w 59"/>
                <a:gd name="T29" fmla="*/ 41 h 54"/>
                <a:gd name="T30" fmla="*/ 49 w 59"/>
                <a:gd name="T31" fmla="*/ 48 h 54"/>
                <a:gd name="T32" fmla="*/ 45 w 59"/>
                <a:gd name="T33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54">
                  <a:moveTo>
                    <a:pt x="45" y="15"/>
                  </a:moveTo>
                  <a:cubicBezTo>
                    <a:pt x="47" y="18"/>
                    <a:pt x="48" y="22"/>
                    <a:pt x="48" y="25"/>
                  </a:cubicBezTo>
                  <a:cubicBezTo>
                    <a:pt x="50" y="30"/>
                    <a:pt x="51" y="35"/>
                    <a:pt x="48" y="39"/>
                  </a:cubicBezTo>
                  <a:cubicBezTo>
                    <a:pt x="46" y="43"/>
                    <a:pt x="41" y="43"/>
                    <a:pt x="38" y="41"/>
                  </a:cubicBezTo>
                  <a:cubicBezTo>
                    <a:pt x="34" y="38"/>
                    <a:pt x="31" y="30"/>
                    <a:pt x="25" y="28"/>
                  </a:cubicBezTo>
                  <a:cubicBezTo>
                    <a:pt x="26" y="32"/>
                    <a:pt x="28" y="36"/>
                    <a:pt x="25" y="38"/>
                  </a:cubicBezTo>
                  <a:cubicBezTo>
                    <a:pt x="21" y="40"/>
                    <a:pt x="16" y="31"/>
                    <a:pt x="15" y="29"/>
                  </a:cubicBezTo>
                  <a:cubicBezTo>
                    <a:pt x="13" y="25"/>
                    <a:pt x="9" y="18"/>
                    <a:pt x="15" y="15"/>
                  </a:cubicBezTo>
                  <a:cubicBezTo>
                    <a:pt x="20" y="12"/>
                    <a:pt x="26" y="12"/>
                    <a:pt x="31" y="10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27" y="5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36"/>
                    <a:pt x="21" y="41"/>
                  </a:cubicBezTo>
                  <a:cubicBezTo>
                    <a:pt x="23" y="46"/>
                    <a:pt x="31" y="41"/>
                    <a:pt x="31" y="41"/>
                  </a:cubicBezTo>
                  <a:cubicBezTo>
                    <a:pt x="31" y="41"/>
                    <a:pt x="35" y="54"/>
                    <a:pt x="49" y="48"/>
                  </a:cubicBezTo>
                  <a:cubicBezTo>
                    <a:pt x="59" y="43"/>
                    <a:pt x="53" y="25"/>
                    <a:pt x="45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74"/>
            <p:cNvSpPr/>
            <p:nvPr/>
          </p:nvSpPr>
          <p:spPr bwMode="auto">
            <a:xfrm>
              <a:off x="8509000" y="-1211263"/>
              <a:ext cx="131763" cy="107950"/>
            </a:xfrm>
            <a:custGeom>
              <a:avLst/>
              <a:gdLst>
                <a:gd name="T0" fmla="*/ 20 w 35"/>
                <a:gd name="T1" fmla="*/ 0 h 29"/>
                <a:gd name="T2" fmla="*/ 28 w 35"/>
                <a:gd name="T3" fmla="*/ 4 h 29"/>
                <a:gd name="T4" fmla="*/ 35 w 35"/>
                <a:gd name="T5" fmla="*/ 21 h 29"/>
                <a:gd name="T6" fmla="*/ 7 w 35"/>
                <a:gd name="T7" fmla="*/ 29 h 29"/>
                <a:gd name="T8" fmla="*/ 0 w 35"/>
                <a:gd name="T9" fmla="*/ 21 h 29"/>
                <a:gd name="T10" fmla="*/ 20 w 35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9">
                  <a:moveTo>
                    <a:pt x="20" y="0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35" y="11"/>
                    <a:pt x="35" y="2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75"/>
            <p:cNvSpPr/>
            <p:nvPr/>
          </p:nvSpPr>
          <p:spPr bwMode="auto">
            <a:xfrm>
              <a:off x="8258175" y="-1752600"/>
              <a:ext cx="357188" cy="635000"/>
            </a:xfrm>
            <a:custGeom>
              <a:avLst/>
              <a:gdLst>
                <a:gd name="T0" fmla="*/ 0 w 225"/>
                <a:gd name="T1" fmla="*/ 0 h 400"/>
                <a:gd name="T2" fmla="*/ 225 w 225"/>
                <a:gd name="T3" fmla="*/ 350 h 400"/>
                <a:gd name="T4" fmla="*/ 168 w 225"/>
                <a:gd name="T5" fmla="*/ 400 h 400"/>
                <a:gd name="T6" fmla="*/ 2 w 225"/>
                <a:gd name="T7" fmla="*/ 220 h 400"/>
                <a:gd name="T8" fmla="*/ 0 w 225"/>
                <a:gd name="T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0">
                  <a:moveTo>
                    <a:pt x="0" y="0"/>
                  </a:moveTo>
                  <a:lnTo>
                    <a:pt x="225" y="350"/>
                  </a:lnTo>
                  <a:lnTo>
                    <a:pt x="168" y="400"/>
                  </a:lnTo>
                  <a:lnTo>
                    <a:pt x="2" y="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76"/>
            <p:cNvSpPr/>
            <p:nvPr/>
          </p:nvSpPr>
          <p:spPr bwMode="auto">
            <a:xfrm>
              <a:off x="8258175" y="-1752600"/>
              <a:ext cx="357188" cy="635000"/>
            </a:xfrm>
            <a:custGeom>
              <a:avLst/>
              <a:gdLst>
                <a:gd name="T0" fmla="*/ 75 w 95"/>
                <a:gd name="T1" fmla="*/ 142 h 169"/>
                <a:gd name="T2" fmla="*/ 45 w 95"/>
                <a:gd name="T3" fmla="*/ 119 h 169"/>
                <a:gd name="T4" fmla="*/ 31 w 95"/>
                <a:gd name="T5" fmla="*/ 86 h 169"/>
                <a:gd name="T6" fmla="*/ 35 w 95"/>
                <a:gd name="T7" fmla="*/ 54 h 169"/>
                <a:gd name="T8" fmla="*/ 0 w 95"/>
                <a:gd name="T9" fmla="*/ 0 h 169"/>
                <a:gd name="T10" fmla="*/ 1 w 95"/>
                <a:gd name="T11" fmla="*/ 93 h 169"/>
                <a:gd name="T12" fmla="*/ 71 w 95"/>
                <a:gd name="T13" fmla="*/ 169 h 169"/>
                <a:gd name="T14" fmla="*/ 95 w 95"/>
                <a:gd name="T15" fmla="*/ 148 h 169"/>
                <a:gd name="T16" fmla="*/ 90 w 95"/>
                <a:gd name="T17" fmla="*/ 140 h 169"/>
                <a:gd name="T18" fmla="*/ 75 w 95"/>
                <a:gd name="T19" fmla="*/ 14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69">
                  <a:moveTo>
                    <a:pt x="75" y="142"/>
                  </a:moveTo>
                  <a:cubicBezTo>
                    <a:pt x="62" y="141"/>
                    <a:pt x="52" y="129"/>
                    <a:pt x="45" y="119"/>
                  </a:cubicBezTo>
                  <a:cubicBezTo>
                    <a:pt x="37" y="109"/>
                    <a:pt x="30" y="99"/>
                    <a:pt x="31" y="86"/>
                  </a:cubicBezTo>
                  <a:cubicBezTo>
                    <a:pt x="31" y="75"/>
                    <a:pt x="34" y="64"/>
                    <a:pt x="35" y="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90" y="140"/>
                    <a:pt x="90" y="140"/>
                    <a:pt x="90" y="140"/>
                  </a:cubicBezTo>
                  <a:cubicBezTo>
                    <a:pt x="85" y="141"/>
                    <a:pt x="80" y="142"/>
                    <a:pt x="75" y="14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77"/>
            <p:cNvSpPr/>
            <p:nvPr/>
          </p:nvSpPr>
          <p:spPr bwMode="auto">
            <a:xfrm>
              <a:off x="7664450" y="-1008063"/>
              <a:ext cx="781050" cy="1436688"/>
            </a:xfrm>
            <a:custGeom>
              <a:avLst/>
              <a:gdLst>
                <a:gd name="T0" fmla="*/ 150 w 208"/>
                <a:gd name="T1" fmla="*/ 5 h 383"/>
                <a:gd name="T2" fmla="*/ 123 w 208"/>
                <a:gd name="T3" fmla="*/ 89 h 383"/>
                <a:gd name="T4" fmla="*/ 169 w 208"/>
                <a:gd name="T5" fmla="*/ 214 h 383"/>
                <a:gd name="T6" fmla="*/ 205 w 208"/>
                <a:gd name="T7" fmla="*/ 361 h 383"/>
                <a:gd name="T8" fmla="*/ 194 w 208"/>
                <a:gd name="T9" fmla="*/ 378 h 383"/>
                <a:gd name="T10" fmla="*/ 173 w 208"/>
                <a:gd name="T11" fmla="*/ 372 h 383"/>
                <a:gd name="T12" fmla="*/ 141 w 208"/>
                <a:gd name="T13" fmla="*/ 221 h 383"/>
                <a:gd name="T14" fmla="*/ 94 w 208"/>
                <a:gd name="T15" fmla="*/ 91 h 383"/>
                <a:gd name="T16" fmla="*/ 63 w 208"/>
                <a:gd name="T17" fmla="*/ 90 h 383"/>
                <a:gd name="T18" fmla="*/ 102 w 208"/>
                <a:gd name="T19" fmla="*/ 324 h 383"/>
                <a:gd name="T20" fmla="*/ 80 w 208"/>
                <a:gd name="T21" fmla="*/ 306 h 383"/>
                <a:gd name="T22" fmla="*/ 65 w 208"/>
                <a:gd name="T23" fmla="*/ 291 h 383"/>
                <a:gd name="T24" fmla="*/ 35 w 208"/>
                <a:gd name="T25" fmla="*/ 86 h 383"/>
                <a:gd name="T26" fmla="*/ 14 w 208"/>
                <a:gd name="T27" fmla="*/ 0 h 383"/>
                <a:gd name="T28" fmla="*/ 150 w 208"/>
                <a:gd name="T29" fmla="*/ 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383">
                  <a:moveTo>
                    <a:pt x="150" y="5"/>
                  </a:moveTo>
                  <a:cubicBezTo>
                    <a:pt x="150" y="5"/>
                    <a:pt x="165" y="82"/>
                    <a:pt x="123" y="89"/>
                  </a:cubicBezTo>
                  <a:cubicBezTo>
                    <a:pt x="123" y="89"/>
                    <a:pt x="156" y="161"/>
                    <a:pt x="169" y="214"/>
                  </a:cubicBezTo>
                  <a:cubicBezTo>
                    <a:pt x="182" y="267"/>
                    <a:pt x="205" y="361"/>
                    <a:pt x="205" y="361"/>
                  </a:cubicBezTo>
                  <a:cubicBezTo>
                    <a:pt x="205" y="361"/>
                    <a:pt x="208" y="374"/>
                    <a:pt x="194" y="378"/>
                  </a:cubicBezTo>
                  <a:cubicBezTo>
                    <a:pt x="179" y="383"/>
                    <a:pt x="173" y="372"/>
                    <a:pt x="173" y="372"/>
                  </a:cubicBezTo>
                  <a:cubicBezTo>
                    <a:pt x="173" y="372"/>
                    <a:pt x="152" y="266"/>
                    <a:pt x="141" y="221"/>
                  </a:cubicBezTo>
                  <a:cubicBezTo>
                    <a:pt x="131" y="186"/>
                    <a:pt x="94" y="91"/>
                    <a:pt x="94" y="91"/>
                  </a:cubicBezTo>
                  <a:cubicBezTo>
                    <a:pt x="94" y="91"/>
                    <a:pt x="69" y="94"/>
                    <a:pt x="63" y="90"/>
                  </a:cubicBezTo>
                  <a:cubicBezTo>
                    <a:pt x="102" y="324"/>
                    <a:pt x="102" y="324"/>
                    <a:pt x="102" y="324"/>
                  </a:cubicBezTo>
                  <a:cubicBezTo>
                    <a:pt x="80" y="306"/>
                    <a:pt x="80" y="306"/>
                    <a:pt x="80" y="306"/>
                  </a:cubicBezTo>
                  <a:cubicBezTo>
                    <a:pt x="65" y="291"/>
                    <a:pt x="65" y="291"/>
                    <a:pt x="65" y="291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0" y="63"/>
                    <a:pt x="14" y="0"/>
                  </a:cubicBezTo>
                  <a:lnTo>
                    <a:pt x="150" y="5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78"/>
            <p:cNvSpPr/>
            <p:nvPr/>
          </p:nvSpPr>
          <p:spPr bwMode="auto">
            <a:xfrm>
              <a:off x="7664450" y="-1008063"/>
              <a:ext cx="781050" cy="1425575"/>
            </a:xfrm>
            <a:custGeom>
              <a:avLst/>
              <a:gdLst>
                <a:gd name="T0" fmla="*/ 205 w 208"/>
                <a:gd name="T1" fmla="*/ 361 h 380"/>
                <a:gd name="T2" fmla="*/ 169 w 208"/>
                <a:gd name="T3" fmla="*/ 214 h 380"/>
                <a:gd name="T4" fmla="*/ 123 w 208"/>
                <a:gd name="T5" fmla="*/ 89 h 380"/>
                <a:gd name="T6" fmla="*/ 150 w 208"/>
                <a:gd name="T7" fmla="*/ 5 h 380"/>
                <a:gd name="T8" fmla="*/ 142 w 208"/>
                <a:gd name="T9" fmla="*/ 5 h 380"/>
                <a:gd name="T10" fmla="*/ 138 w 208"/>
                <a:gd name="T11" fmla="*/ 40 h 380"/>
                <a:gd name="T12" fmla="*/ 101 w 208"/>
                <a:gd name="T13" fmla="*/ 55 h 380"/>
                <a:gd name="T14" fmla="*/ 66 w 208"/>
                <a:gd name="T15" fmla="*/ 23 h 380"/>
                <a:gd name="T16" fmla="*/ 65 w 208"/>
                <a:gd name="T17" fmla="*/ 2 h 380"/>
                <a:gd name="T18" fmla="*/ 14 w 208"/>
                <a:gd name="T19" fmla="*/ 0 h 380"/>
                <a:gd name="T20" fmla="*/ 35 w 208"/>
                <a:gd name="T21" fmla="*/ 86 h 380"/>
                <a:gd name="T22" fmla="*/ 38 w 208"/>
                <a:gd name="T23" fmla="*/ 105 h 380"/>
                <a:gd name="T24" fmla="*/ 45 w 208"/>
                <a:gd name="T25" fmla="*/ 103 h 380"/>
                <a:gd name="T26" fmla="*/ 47 w 208"/>
                <a:gd name="T27" fmla="*/ 104 h 380"/>
                <a:gd name="T28" fmla="*/ 65 w 208"/>
                <a:gd name="T29" fmla="*/ 199 h 380"/>
                <a:gd name="T30" fmla="*/ 78 w 208"/>
                <a:gd name="T31" fmla="*/ 269 h 380"/>
                <a:gd name="T32" fmla="*/ 76 w 208"/>
                <a:gd name="T33" fmla="*/ 270 h 380"/>
                <a:gd name="T34" fmla="*/ 62 w 208"/>
                <a:gd name="T35" fmla="*/ 266 h 380"/>
                <a:gd name="T36" fmla="*/ 65 w 208"/>
                <a:gd name="T37" fmla="*/ 291 h 380"/>
                <a:gd name="T38" fmla="*/ 80 w 208"/>
                <a:gd name="T39" fmla="*/ 306 h 380"/>
                <a:gd name="T40" fmla="*/ 102 w 208"/>
                <a:gd name="T41" fmla="*/ 324 h 380"/>
                <a:gd name="T42" fmla="*/ 63 w 208"/>
                <a:gd name="T43" fmla="*/ 90 h 380"/>
                <a:gd name="T44" fmla="*/ 90 w 208"/>
                <a:gd name="T45" fmla="*/ 92 h 380"/>
                <a:gd name="T46" fmla="*/ 91 w 208"/>
                <a:gd name="T47" fmla="*/ 91 h 380"/>
                <a:gd name="T48" fmla="*/ 127 w 208"/>
                <a:gd name="T49" fmla="*/ 123 h 380"/>
                <a:gd name="T50" fmla="*/ 147 w 208"/>
                <a:gd name="T51" fmla="*/ 189 h 380"/>
                <a:gd name="T52" fmla="*/ 175 w 208"/>
                <a:gd name="T53" fmla="*/ 284 h 380"/>
                <a:gd name="T54" fmla="*/ 184 w 208"/>
                <a:gd name="T55" fmla="*/ 341 h 380"/>
                <a:gd name="T56" fmla="*/ 187 w 208"/>
                <a:gd name="T57" fmla="*/ 380 h 380"/>
                <a:gd name="T58" fmla="*/ 194 w 208"/>
                <a:gd name="T59" fmla="*/ 378 h 380"/>
                <a:gd name="T60" fmla="*/ 205 w 208"/>
                <a:gd name="T61" fmla="*/ 36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8" h="380">
                  <a:moveTo>
                    <a:pt x="205" y="361"/>
                  </a:moveTo>
                  <a:cubicBezTo>
                    <a:pt x="205" y="361"/>
                    <a:pt x="182" y="267"/>
                    <a:pt x="169" y="214"/>
                  </a:cubicBezTo>
                  <a:cubicBezTo>
                    <a:pt x="156" y="161"/>
                    <a:pt x="123" y="89"/>
                    <a:pt x="123" y="89"/>
                  </a:cubicBezTo>
                  <a:cubicBezTo>
                    <a:pt x="165" y="82"/>
                    <a:pt x="150" y="5"/>
                    <a:pt x="150" y="5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17"/>
                    <a:pt x="142" y="29"/>
                    <a:pt x="138" y="40"/>
                  </a:cubicBezTo>
                  <a:cubicBezTo>
                    <a:pt x="131" y="54"/>
                    <a:pt x="116" y="58"/>
                    <a:pt x="101" y="55"/>
                  </a:cubicBezTo>
                  <a:cubicBezTo>
                    <a:pt x="84" y="51"/>
                    <a:pt x="71" y="41"/>
                    <a:pt x="66" y="23"/>
                  </a:cubicBezTo>
                  <a:cubicBezTo>
                    <a:pt x="65" y="16"/>
                    <a:pt x="64" y="9"/>
                    <a:pt x="65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63"/>
                    <a:pt x="35" y="86"/>
                    <a:pt x="35" y="86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5"/>
                    <a:pt x="43" y="104"/>
                    <a:pt x="45" y="103"/>
                  </a:cubicBezTo>
                  <a:cubicBezTo>
                    <a:pt x="46" y="103"/>
                    <a:pt x="47" y="103"/>
                    <a:pt x="47" y="104"/>
                  </a:cubicBezTo>
                  <a:cubicBezTo>
                    <a:pt x="56" y="135"/>
                    <a:pt x="58" y="167"/>
                    <a:pt x="65" y="199"/>
                  </a:cubicBezTo>
                  <a:cubicBezTo>
                    <a:pt x="70" y="221"/>
                    <a:pt x="81" y="245"/>
                    <a:pt x="78" y="269"/>
                  </a:cubicBezTo>
                  <a:cubicBezTo>
                    <a:pt x="78" y="270"/>
                    <a:pt x="77" y="270"/>
                    <a:pt x="76" y="270"/>
                  </a:cubicBezTo>
                  <a:cubicBezTo>
                    <a:pt x="71" y="269"/>
                    <a:pt x="66" y="267"/>
                    <a:pt x="62" y="266"/>
                  </a:cubicBezTo>
                  <a:cubicBezTo>
                    <a:pt x="65" y="291"/>
                    <a:pt x="65" y="291"/>
                    <a:pt x="65" y="291"/>
                  </a:cubicBezTo>
                  <a:cubicBezTo>
                    <a:pt x="80" y="306"/>
                    <a:pt x="80" y="306"/>
                    <a:pt x="80" y="306"/>
                  </a:cubicBezTo>
                  <a:cubicBezTo>
                    <a:pt x="102" y="324"/>
                    <a:pt x="102" y="324"/>
                    <a:pt x="102" y="324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8" y="93"/>
                    <a:pt x="83" y="92"/>
                    <a:pt x="90" y="92"/>
                  </a:cubicBezTo>
                  <a:cubicBezTo>
                    <a:pt x="90" y="91"/>
                    <a:pt x="91" y="91"/>
                    <a:pt x="91" y="91"/>
                  </a:cubicBezTo>
                  <a:cubicBezTo>
                    <a:pt x="109" y="89"/>
                    <a:pt x="120" y="109"/>
                    <a:pt x="127" y="123"/>
                  </a:cubicBezTo>
                  <a:cubicBezTo>
                    <a:pt x="136" y="144"/>
                    <a:pt x="142" y="167"/>
                    <a:pt x="147" y="189"/>
                  </a:cubicBezTo>
                  <a:cubicBezTo>
                    <a:pt x="155" y="221"/>
                    <a:pt x="167" y="252"/>
                    <a:pt x="175" y="284"/>
                  </a:cubicBezTo>
                  <a:cubicBezTo>
                    <a:pt x="179" y="303"/>
                    <a:pt x="182" y="322"/>
                    <a:pt x="184" y="341"/>
                  </a:cubicBezTo>
                  <a:cubicBezTo>
                    <a:pt x="185" y="354"/>
                    <a:pt x="186" y="367"/>
                    <a:pt x="187" y="380"/>
                  </a:cubicBezTo>
                  <a:cubicBezTo>
                    <a:pt x="189" y="380"/>
                    <a:pt x="191" y="379"/>
                    <a:pt x="194" y="378"/>
                  </a:cubicBezTo>
                  <a:cubicBezTo>
                    <a:pt x="208" y="374"/>
                    <a:pt x="205" y="361"/>
                    <a:pt x="205" y="361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79"/>
            <p:cNvSpPr/>
            <p:nvPr/>
          </p:nvSpPr>
          <p:spPr bwMode="auto">
            <a:xfrm>
              <a:off x="7713662" y="-1057275"/>
              <a:ext cx="514350" cy="363538"/>
            </a:xfrm>
            <a:custGeom>
              <a:avLst/>
              <a:gdLst>
                <a:gd name="T0" fmla="*/ 137 w 137"/>
                <a:gd name="T1" fmla="*/ 15 h 97"/>
                <a:gd name="T2" fmla="*/ 137 w 137"/>
                <a:gd name="T3" fmla="*/ 23 h 97"/>
                <a:gd name="T4" fmla="*/ 62 w 137"/>
                <a:gd name="T5" fmla="*/ 22 h 97"/>
                <a:gd name="T6" fmla="*/ 60 w 137"/>
                <a:gd name="T7" fmla="*/ 92 h 97"/>
                <a:gd name="T8" fmla="*/ 37 w 137"/>
                <a:gd name="T9" fmla="*/ 93 h 97"/>
                <a:gd name="T10" fmla="*/ 0 w 137"/>
                <a:gd name="T11" fmla="*/ 16 h 97"/>
                <a:gd name="T12" fmla="*/ 2 w 137"/>
                <a:gd name="T13" fmla="*/ 9 h 97"/>
                <a:gd name="T14" fmla="*/ 137 w 137"/>
                <a:gd name="T15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97">
                  <a:moveTo>
                    <a:pt x="137" y="15"/>
                  </a:moveTo>
                  <a:cubicBezTo>
                    <a:pt x="137" y="23"/>
                    <a:pt x="137" y="23"/>
                    <a:pt x="137" y="23"/>
                  </a:cubicBezTo>
                  <a:cubicBezTo>
                    <a:pt x="137" y="23"/>
                    <a:pt x="86" y="22"/>
                    <a:pt x="62" y="22"/>
                  </a:cubicBezTo>
                  <a:cubicBezTo>
                    <a:pt x="53" y="22"/>
                    <a:pt x="70" y="92"/>
                    <a:pt x="60" y="92"/>
                  </a:cubicBezTo>
                  <a:cubicBezTo>
                    <a:pt x="58" y="92"/>
                    <a:pt x="40" y="97"/>
                    <a:pt x="37" y="93"/>
                  </a:cubicBezTo>
                  <a:cubicBezTo>
                    <a:pt x="21" y="76"/>
                    <a:pt x="7" y="19"/>
                    <a:pt x="0" y="1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79" y="0"/>
                    <a:pt x="137" y="15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80"/>
            <p:cNvSpPr/>
            <p:nvPr/>
          </p:nvSpPr>
          <p:spPr bwMode="auto">
            <a:xfrm>
              <a:off x="7496175" y="-17463"/>
              <a:ext cx="574675" cy="385763"/>
            </a:xfrm>
            <a:custGeom>
              <a:avLst/>
              <a:gdLst>
                <a:gd name="T0" fmla="*/ 35 w 153"/>
                <a:gd name="T1" fmla="*/ 103 h 103"/>
                <a:gd name="T2" fmla="*/ 153 w 153"/>
                <a:gd name="T3" fmla="*/ 61 h 103"/>
                <a:gd name="T4" fmla="*/ 72 w 153"/>
                <a:gd name="T5" fmla="*/ 18 h 103"/>
                <a:gd name="T6" fmla="*/ 35 w 153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03">
                  <a:moveTo>
                    <a:pt x="35" y="103"/>
                  </a:moveTo>
                  <a:cubicBezTo>
                    <a:pt x="35" y="103"/>
                    <a:pt x="127" y="79"/>
                    <a:pt x="153" y="61"/>
                  </a:cubicBezTo>
                  <a:cubicBezTo>
                    <a:pt x="153" y="61"/>
                    <a:pt x="143" y="0"/>
                    <a:pt x="72" y="18"/>
                  </a:cubicBezTo>
                  <a:cubicBezTo>
                    <a:pt x="0" y="36"/>
                    <a:pt x="21" y="102"/>
                    <a:pt x="35" y="103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81"/>
            <p:cNvSpPr/>
            <p:nvPr/>
          </p:nvSpPr>
          <p:spPr bwMode="auto">
            <a:xfrm>
              <a:off x="7575550" y="23812"/>
              <a:ext cx="407988" cy="295275"/>
            </a:xfrm>
            <a:custGeom>
              <a:avLst/>
              <a:gdLst>
                <a:gd name="T0" fmla="*/ 109 w 109"/>
                <a:gd name="T1" fmla="*/ 14 h 79"/>
                <a:gd name="T2" fmla="*/ 51 w 109"/>
                <a:gd name="T3" fmla="*/ 7 h 79"/>
                <a:gd name="T4" fmla="*/ 0 w 109"/>
                <a:gd name="T5" fmla="*/ 58 h 79"/>
                <a:gd name="T6" fmla="*/ 109 w 109"/>
                <a:gd name="T7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79">
                  <a:moveTo>
                    <a:pt x="109" y="14"/>
                  </a:moveTo>
                  <a:cubicBezTo>
                    <a:pt x="96" y="5"/>
                    <a:pt x="78" y="0"/>
                    <a:pt x="51" y="7"/>
                  </a:cubicBezTo>
                  <a:cubicBezTo>
                    <a:pt x="14" y="16"/>
                    <a:pt x="1" y="38"/>
                    <a:pt x="0" y="58"/>
                  </a:cubicBezTo>
                  <a:cubicBezTo>
                    <a:pt x="27" y="79"/>
                    <a:pt x="109" y="52"/>
                    <a:pt x="109" y="1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82"/>
            <p:cNvSpPr/>
            <p:nvPr/>
          </p:nvSpPr>
          <p:spPr bwMode="auto">
            <a:xfrm>
              <a:off x="7650162" y="117475"/>
              <a:ext cx="74613" cy="47625"/>
            </a:xfrm>
            <a:custGeom>
              <a:avLst/>
              <a:gdLst>
                <a:gd name="T0" fmla="*/ 19 w 20"/>
                <a:gd name="T1" fmla="*/ 4 h 13"/>
                <a:gd name="T2" fmla="*/ 11 w 20"/>
                <a:gd name="T3" fmla="*/ 12 h 13"/>
                <a:gd name="T4" fmla="*/ 0 w 20"/>
                <a:gd name="T5" fmla="*/ 9 h 13"/>
                <a:gd name="T6" fmla="*/ 8 w 20"/>
                <a:gd name="T7" fmla="*/ 2 h 13"/>
                <a:gd name="T8" fmla="*/ 19 w 2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9" y="4"/>
                  </a:moveTo>
                  <a:cubicBezTo>
                    <a:pt x="20" y="7"/>
                    <a:pt x="16" y="10"/>
                    <a:pt x="11" y="12"/>
                  </a:cubicBezTo>
                  <a:cubicBezTo>
                    <a:pt x="6" y="13"/>
                    <a:pt x="1" y="12"/>
                    <a:pt x="0" y="9"/>
                  </a:cubicBezTo>
                  <a:cubicBezTo>
                    <a:pt x="0" y="6"/>
                    <a:pt x="3" y="3"/>
                    <a:pt x="8" y="2"/>
                  </a:cubicBezTo>
                  <a:cubicBezTo>
                    <a:pt x="14" y="0"/>
                    <a:pt x="18" y="1"/>
                    <a:pt x="19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83"/>
            <p:cNvSpPr/>
            <p:nvPr/>
          </p:nvSpPr>
          <p:spPr bwMode="auto">
            <a:xfrm>
              <a:off x="7653337" y="-1819275"/>
              <a:ext cx="676275" cy="828675"/>
            </a:xfrm>
            <a:custGeom>
              <a:avLst/>
              <a:gdLst>
                <a:gd name="T0" fmla="*/ 162 w 180"/>
                <a:gd name="T1" fmla="*/ 17 h 221"/>
                <a:gd name="T2" fmla="*/ 36 w 180"/>
                <a:gd name="T3" fmla="*/ 0 h 221"/>
                <a:gd name="T4" fmla="*/ 9 w 180"/>
                <a:gd name="T5" fmla="*/ 13 h 221"/>
                <a:gd name="T6" fmla="*/ 5 w 180"/>
                <a:gd name="T7" fmla="*/ 131 h 221"/>
                <a:gd name="T8" fmla="*/ 15 w 180"/>
                <a:gd name="T9" fmla="*/ 216 h 221"/>
                <a:gd name="T10" fmla="*/ 156 w 180"/>
                <a:gd name="T11" fmla="*/ 221 h 221"/>
                <a:gd name="T12" fmla="*/ 162 w 180"/>
                <a:gd name="T13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21">
                  <a:moveTo>
                    <a:pt x="162" y="17"/>
                  </a:moveTo>
                  <a:cubicBezTo>
                    <a:pt x="162" y="17"/>
                    <a:pt x="121" y="1"/>
                    <a:pt x="36" y="0"/>
                  </a:cubicBezTo>
                  <a:cubicBezTo>
                    <a:pt x="36" y="0"/>
                    <a:pt x="13" y="1"/>
                    <a:pt x="9" y="13"/>
                  </a:cubicBezTo>
                  <a:cubicBezTo>
                    <a:pt x="7" y="20"/>
                    <a:pt x="20" y="24"/>
                    <a:pt x="5" y="131"/>
                  </a:cubicBezTo>
                  <a:cubicBezTo>
                    <a:pt x="0" y="170"/>
                    <a:pt x="15" y="216"/>
                    <a:pt x="15" y="216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80" y="39"/>
                    <a:pt x="162" y="1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84"/>
            <p:cNvSpPr/>
            <p:nvPr/>
          </p:nvSpPr>
          <p:spPr bwMode="auto">
            <a:xfrm>
              <a:off x="7653337" y="-1819275"/>
              <a:ext cx="676275" cy="828675"/>
            </a:xfrm>
            <a:custGeom>
              <a:avLst/>
              <a:gdLst>
                <a:gd name="T0" fmla="*/ 162 w 180"/>
                <a:gd name="T1" fmla="*/ 17 h 221"/>
                <a:gd name="T2" fmla="*/ 121 w 180"/>
                <a:gd name="T3" fmla="*/ 7 h 221"/>
                <a:gd name="T4" fmla="*/ 146 w 180"/>
                <a:gd name="T5" fmla="*/ 129 h 221"/>
                <a:gd name="T6" fmla="*/ 112 w 180"/>
                <a:gd name="T7" fmla="*/ 194 h 221"/>
                <a:gd name="T8" fmla="*/ 75 w 180"/>
                <a:gd name="T9" fmla="*/ 204 h 221"/>
                <a:gd name="T10" fmla="*/ 41 w 180"/>
                <a:gd name="T11" fmla="*/ 181 h 221"/>
                <a:gd name="T12" fmla="*/ 25 w 180"/>
                <a:gd name="T13" fmla="*/ 93 h 221"/>
                <a:gd name="T14" fmla="*/ 43 w 180"/>
                <a:gd name="T15" fmla="*/ 0 h 221"/>
                <a:gd name="T16" fmla="*/ 36 w 180"/>
                <a:gd name="T17" fmla="*/ 0 h 221"/>
                <a:gd name="T18" fmla="*/ 9 w 180"/>
                <a:gd name="T19" fmla="*/ 13 h 221"/>
                <a:gd name="T20" fmla="*/ 5 w 180"/>
                <a:gd name="T21" fmla="*/ 131 h 221"/>
                <a:gd name="T22" fmla="*/ 15 w 180"/>
                <a:gd name="T23" fmla="*/ 216 h 221"/>
                <a:gd name="T24" fmla="*/ 156 w 180"/>
                <a:gd name="T25" fmla="*/ 221 h 221"/>
                <a:gd name="T26" fmla="*/ 162 w 180"/>
                <a:gd name="T27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0" h="221">
                  <a:moveTo>
                    <a:pt x="162" y="17"/>
                  </a:moveTo>
                  <a:cubicBezTo>
                    <a:pt x="162" y="17"/>
                    <a:pt x="149" y="12"/>
                    <a:pt x="121" y="7"/>
                  </a:cubicBezTo>
                  <a:cubicBezTo>
                    <a:pt x="150" y="37"/>
                    <a:pt x="153" y="91"/>
                    <a:pt x="146" y="129"/>
                  </a:cubicBezTo>
                  <a:cubicBezTo>
                    <a:pt x="142" y="154"/>
                    <a:pt x="134" y="180"/>
                    <a:pt x="112" y="194"/>
                  </a:cubicBezTo>
                  <a:cubicBezTo>
                    <a:pt x="102" y="202"/>
                    <a:pt x="88" y="207"/>
                    <a:pt x="75" y="204"/>
                  </a:cubicBezTo>
                  <a:cubicBezTo>
                    <a:pt x="61" y="202"/>
                    <a:pt x="49" y="193"/>
                    <a:pt x="41" y="181"/>
                  </a:cubicBezTo>
                  <a:cubicBezTo>
                    <a:pt x="23" y="156"/>
                    <a:pt x="24" y="122"/>
                    <a:pt x="25" y="93"/>
                  </a:cubicBezTo>
                  <a:cubicBezTo>
                    <a:pt x="27" y="61"/>
                    <a:pt x="35" y="31"/>
                    <a:pt x="43" y="0"/>
                  </a:cubicBezTo>
                  <a:cubicBezTo>
                    <a:pt x="41" y="0"/>
                    <a:pt x="39" y="0"/>
                    <a:pt x="36" y="0"/>
                  </a:cubicBezTo>
                  <a:cubicBezTo>
                    <a:pt x="36" y="0"/>
                    <a:pt x="13" y="1"/>
                    <a:pt x="9" y="13"/>
                  </a:cubicBezTo>
                  <a:cubicBezTo>
                    <a:pt x="7" y="20"/>
                    <a:pt x="20" y="24"/>
                    <a:pt x="5" y="131"/>
                  </a:cubicBezTo>
                  <a:cubicBezTo>
                    <a:pt x="0" y="170"/>
                    <a:pt x="15" y="216"/>
                    <a:pt x="15" y="216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80" y="39"/>
                    <a:pt x="162" y="17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85"/>
            <p:cNvSpPr/>
            <p:nvPr/>
          </p:nvSpPr>
          <p:spPr bwMode="auto">
            <a:xfrm>
              <a:off x="7694612" y="-1819275"/>
              <a:ext cx="585788" cy="817563"/>
            </a:xfrm>
            <a:custGeom>
              <a:avLst/>
              <a:gdLst>
                <a:gd name="T0" fmla="*/ 50 w 156"/>
                <a:gd name="T1" fmla="*/ 113 h 218"/>
                <a:gd name="T2" fmla="*/ 83 w 156"/>
                <a:gd name="T3" fmla="*/ 26 h 218"/>
                <a:gd name="T4" fmla="*/ 77 w 156"/>
                <a:gd name="T5" fmla="*/ 21 h 218"/>
                <a:gd name="T6" fmla="*/ 11 w 156"/>
                <a:gd name="T7" fmla="*/ 15 h 218"/>
                <a:gd name="T8" fmla="*/ 25 w 156"/>
                <a:gd name="T9" fmla="*/ 0 h 218"/>
                <a:gd name="T10" fmla="*/ 151 w 156"/>
                <a:gd name="T11" fmla="*/ 17 h 218"/>
                <a:gd name="T12" fmla="*/ 156 w 156"/>
                <a:gd name="T13" fmla="*/ 29 h 218"/>
                <a:gd name="T14" fmla="*/ 140 w 156"/>
                <a:gd name="T15" fmla="*/ 27 h 218"/>
                <a:gd name="T16" fmla="*/ 120 w 156"/>
                <a:gd name="T17" fmla="*/ 28 h 218"/>
                <a:gd name="T18" fmla="*/ 114 w 156"/>
                <a:gd name="T19" fmla="*/ 42 h 218"/>
                <a:gd name="T20" fmla="*/ 114 w 156"/>
                <a:gd name="T21" fmla="*/ 85 h 218"/>
                <a:gd name="T22" fmla="*/ 67 w 156"/>
                <a:gd name="T23" fmla="*/ 218 h 218"/>
                <a:gd name="T24" fmla="*/ 4 w 156"/>
                <a:gd name="T25" fmla="*/ 216 h 218"/>
                <a:gd name="T26" fmla="*/ 0 w 156"/>
                <a:gd name="T27" fmla="*/ 184 h 218"/>
                <a:gd name="T28" fmla="*/ 50 w 156"/>
                <a:gd name="T29" fmla="*/ 1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218">
                  <a:moveTo>
                    <a:pt x="50" y="113"/>
                  </a:moveTo>
                  <a:cubicBezTo>
                    <a:pt x="70" y="87"/>
                    <a:pt x="85" y="60"/>
                    <a:pt x="83" y="26"/>
                  </a:cubicBezTo>
                  <a:cubicBezTo>
                    <a:pt x="83" y="23"/>
                    <a:pt x="80" y="19"/>
                    <a:pt x="77" y="21"/>
                  </a:cubicBezTo>
                  <a:cubicBezTo>
                    <a:pt x="56" y="29"/>
                    <a:pt x="28" y="30"/>
                    <a:pt x="11" y="15"/>
                  </a:cubicBezTo>
                  <a:cubicBezTo>
                    <a:pt x="15" y="3"/>
                    <a:pt x="25" y="0"/>
                    <a:pt x="25" y="0"/>
                  </a:cubicBezTo>
                  <a:cubicBezTo>
                    <a:pt x="110" y="1"/>
                    <a:pt x="151" y="17"/>
                    <a:pt x="151" y="17"/>
                  </a:cubicBezTo>
                  <a:cubicBezTo>
                    <a:pt x="153" y="19"/>
                    <a:pt x="155" y="23"/>
                    <a:pt x="156" y="29"/>
                  </a:cubicBezTo>
                  <a:cubicBezTo>
                    <a:pt x="151" y="29"/>
                    <a:pt x="145" y="27"/>
                    <a:pt x="140" y="27"/>
                  </a:cubicBezTo>
                  <a:cubicBezTo>
                    <a:pt x="133" y="27"/>
                    <a:pt x="126" y="26"/>
                    <a:pt x="120" y="28"/>
                  </a:cubicBezTo>
                  <a:cubicBezTo>
                    <a:pt x="115" y="31"/>
                    <a:pt x="114" y="38"/>
                    <a:pt x="114" y="42"/>
                  </a:cubicBezTo>
                  <a:cubicBezTo>
                    <a:pt x="113" y="56"/>
                    <a:pt x="115" y="71"/>
                    <a:pt x="114" y="85"/>
                  </a:cubicBezTo>
                  <a:cubicBezTo>
                    <a:pt x="110" y="133"/>
                    <a:pt x="74" y="171"/>
                    <a:pt x="67" y="218"/>
                  </a:cubicBezTo>
                  <a:cubicBezTo>
                    <a:pt x="4" y="216"/>
                    <a:pt x="4" y="216"/>
                    <a:pt x="4" y="216"/>
                  </a:cubicBezTo>
                  <a:cubicBezTo>
                    <a:pt x="4" y="216"/>
                    <a:pt x="0" y="204"/>
                    <a:pt x="0" y="184"/>
                  </a:cubicBezTo>
                  <a:cubicBezTo>
                    <a:pt x="15" y="159"/>
                    <a:pt x="32" y="136"/>
                    <a:pt x="50" y="11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86"/>
            <p:cNvSpPr/>
            <p:nvPr/>
          </p:nvSpPr>
          <p:spPr bwMode="auto">
            <a:xfrm>
              <a:off x="8077200" y="-1912938"/>
              <a:ext cx="207963" cy="220663"/>
            </a:xfrm>
            <a:custGeom>
              <a:avLst/>
              <a:gdLst>
                <a:gd name="T0" fmla="*/ 52 w 55"/>
                <a:gd name="T1" fmla="*/ 0 h 59"/>
                <a:gd name="T2" fmla="*/ 53 w 55"/>
                <a:gd name="T3" fmla="*/ 43 h 59"/>
                <a:gd name="T4" fmla="*/ 33 w 55"/>
                <a:gd name="T5" fmla="*/ 57 h 59"/>
                <a:gd name="T6" fmla="*/ 1 w 55"/>
                <a:gd name="T7" fmla="*/ 49 h 59"/>
                <a:gd name="T8" fmla="*/ 0 w 55"/>
                <a:gd name="T9" fmla="*/ 36 h 59"/>
                <a:gd name="T10" fmla="*/ 52 w 55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9">
                  <a:moveTo>
                    <a:pt x="52" y="0"/>
                  </a:moveTo>
                  <a:cubicBezTo>
                    <a:pt x="52" y="0"/>
                    <a:pt x="55" y="36"/>
                    <a:pt x="53" y="43"/>
                  </a:cubicBezTo>
                  <a:cubicBezTo>
                    <a:pt x="50" y="50"/>
                    <a:pt x="43" y="56"/>
                    <a:pt x="33" y="57"/>
                  </a:cubicBezTo>
                  <a:cubicBezTo>
                    <a:pt x="9" y="59"/>
                    <a:pt x="1" y="49"/>
                    <a:pt x="1" y="49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87"/>
            <p:cNvSpPr/>
            <p:nvPr/>
          </p:nvSpPr>
          <p:spPr bwMode="auto">
            <a:xfrm>
              <a:off x="8085137" y="-1943100"/>
              <a:ext cx="214313" cy="220663"/>
            </a:xfrm>
            <a:custGeom>
              <a:avLst/>
              <a:gdLst>
                <a:gd name="T0" fmla="*/ 53 w 57"/>
                <a:gd name="T1" fmla="*/ 0 h 59"/>
                <a:gd name="T2" fmla="*/ 54 w 57"/>
                <a:gd name="T3" fmla="*/ 43 h 59"/>
                <a:gd name="T4" fmla="*/ 34 w 57"/>
                <a:gd name="T5" fmla="*/ 57 h 59"/>
                <a:gd name="T6" fmla="*/ 4 w 57"/>
                <a:gd name="T7" fmla="*/ 56 h 59"/>
                <a:gd name="T8" fmla="*/ 0 w 57"/>
                <a:gd name="T9" fmla="*/ 32 h 59"/>
                <a:gd name="T10" fmla="*/ 53 w 57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9">
                  <a:moveTo>
                    <a:pt x="53" y="0"/>
                  </a:moveTo>
                  <a:cubicBezTo>
                    <a:pt x="53" y="0"/>
                    <a:pt x="57" y="36"/>
                    <a:pt x="54" y="43"/>
                  </a:cubicBezTo>
                  <a:cubicBezTo>
                    <a:pt x="51" y="49"/>
                    <a:pt x="44" y="56"/>
                    <a:pt x="34" y="57"/>
                  </a:cubicBezTo>
                  <a:cubicBezTo>
                    <a:pt x="11" y="59"/>
                    <a:pt x="4" y="56"/>
                    <a:pt x="4" y="56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88"/>
            <p:cNvSpPr/>
            <p:nvPr/>
          </p:nvSpPr>
          <p:spPr bwMode="auto">
            <a:xfrm>
              <a:off x="8085137" y="-1943100"/>
              <a:ext cx="206375" cy="157163"/>
            </a:xfrm>
            <a:custGeom>
              <a:avLst/>
              <a:gdLst>
                <a:gd name="T0" fmla="*/ 1 w 55"/>
                <a:gd name="T1" fmla="*/ 42 h 42"/>
                <a:gd name="T2" fmla="*/ 0 w 55"/>
                <a:gd name="T3" fmla="*/ 32 h 42"/>
                <a:gd name="T4" fmla="*/ 53 w 55"/>
                <a:gd name="T5" fmla="*/ 0 h 42"/>
                <a:gd name="T6" fmla="*/ 55 w 55"/>
                <a:gd name="T7" fmla="*/ 29 h 42"/>
                <a:gd name="T8" fmla="*/ 1 w 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2">
                  <a:moveTo>
                    <a:pt x="1" y="4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5" y="16"/>
                    <a:pt x="55" y="29"/>
                  </a:cubicBezTo>
                  <a:cubicBezTo>
                    <a:pt x="36" y="30"/>
                    <a:pt x="19" y="33"/>
                    <a:pt x="1" y="4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89"/>
            <p:cNvSpPr/>
            <p:nvPr/>
          </p:nvSpPr>
          <p:spPr bwMode="auto">
            <a:xfrm>
              <a:off x="7818437" y="-1920875"/>
              <a:ext cx="225425" cy="187325"/>
            </a:xfrm>
            <a:custGeom>
              <a:avLst/>
              <a:gdLst>
                <a:gd name="T0" fmla="*/ 0 w 60"/>
                <a:gd name="T1" fmla="*/ 0 h 50"/>
                <a:gd name="T2" fmla="*/ 3 w 60"/>
                <a:gd name="T3" fmla="*/ 33 h 50"/>
                <a:gd name="T4" fmla="*/ 60 w 60"/>
                <a:gd name="T5" fmla="*/ 50 h 50"/>
                <a:gd name="T6" fmla="*/ 48 w 60"/>
                <a:gd name="T7" fmla="*/ 13 h 50"/>
                <a:gd name="T8" fmla="*/ 0 w 6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0">
                  <a:moveTo>
                    <a:pt x="0" y="0"/>
                  </a:moveTo>
                  <a:cubicBezTo>
                    <a:pt x="0" y="0"/>
                    <a:pt x="1" y="30"/>
                    <a:pt x="3" y="33"/>
                  </a:cubicBezTo>
                  <a:cubicBezTo>
                    <a:pt x="5" y="37"/>
                    <a:pt x="13" y="47"/>
                    <a:pt x="60" y="50"/>
                  </a:cubicBezTo>
                  <a:cubicBezTo>
                    <a:pt x="48" y="13"/>
                    <a:pt x="48" y="13"/>
                    <a:pt x="48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90"/>
            <p:cNvSpPr/>
            <p:nvPr/>
          </p:nvSpPr>
          <p:spPr bwMode="auto">
            <a:xfrm>
              <a:off x="7804150" y="-1943100"/>
              <a:ext cx="203200" cy="195263"/>
            </a:xfrm>
            <a:custGeom>
              <a:avLst/>
              <a:gdLst>
                <a:gd name="T0" fmla="*/ 0 w 54"/>
                <a:gd name="T1" fmla="*/ 0 h 52"/>
                <a:gd name="T2" fmla="*/ 4 w 54"/>
                <a:gd name="T3" fmla="*/ 33 h 52"/>
                <a:gd name="T4" fmla="*/ 54 w 54"/>
                <a:gd name="T5" fmla="*/ 52 h 52"/>
                <a:gd name="T6" fmla="*/ 46 w 54"/>
                <a:gd name="T7" fmla="*/ 12 h 52"/>
                <a:gd name="T8" fmla="*/ 0 w 5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2">
                  <a:moveTo>
                    <a:pt x="0" y="0"/>
                  </a:moveTo>
                  <a:cubicBezTo>
                    <a:pt x="0" y="0"/>
                    <a:pt x="2" y="30"/>
                    <a:pt x="4" y="33"/>
                  </a:cubicBezTo>
                  <a:cubicBezTo>
                    <a:pt x="5" y="36"/>
                    <a:pt x="7" y="49"/>
                    <a:pt x="54" y="52"/>
                  </a:cubicBezTo>
                  <a:cubicBezTo>
                    <a:pt x="46" y="12"/>
                    <a:pt x="46" y="12"/>
                    <a:pt x="46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91"/>
            <p:cNvSpPr/>
            <p:nvPr/>
          </p:nvSpPr>
          <p:spPr bwMode="auto">
            <a:xfrm>
              <a:off x="7804150" y="-1943100"/>
              <a:ext cx="190500" cy="146050"/>
            </a:xfrm>
            <a:custGeom>
              <a:avLst/>
              <a:gdLst>
                <a:gd name="T0" fmla="*/ 24 w 51"/>
                <a:gd name="T1" fmla="*/ 15 h 39"/>
                <a:gd name="T2" fmla="*/ 1 w 51"/>
                <a:gd name="T3" fmla="*/ 7 h 39"/>
                <a:gd name="T4" fmla="*/ 0 w 51"/>
                <a:gd name="T5" fmla="*/ 0 h 39"/>
                <a:gd name="T6" fmla="*/ 46 w 51"/>
                <a:gd name="T7" fmla="*/ 12 h 39"/>
                <a:gd name="T8" fmla="*/ 51 w 51"/>
                <a:gd name="T9" fmla="*/ 39 h 39"/>
                <a:gd name="T10" fmla="*/ 50 w 51"/>
                <a:gd name="T11" fmla="*/ 39 h 39"/>
                <a:gd name="T12" fmla="*/ 24 w 51"/>
                <a:gd name="T1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39">
                  <a:moveTo>
                    <a:pt x="24" y="15"/>
                  </a:moveTo>
                  <a:cubicBezTo>
                    <a:pt x="17" y="11"/>
                    <a:pt x="9" y="8"/>
                    <a:pt x="1" y="7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9"/>
                    <a:pt x="50" y="39"/>
                    <a:pt x="50" y="39"/>
                  </a:cubicBezTo>
                  <a:cubicBezTo>
                    <a:pt x="40" y="34"/>
                    <a:pt x="33" y="21"/>
                    <a:pt x="24" y="15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92"/>
            <p:cNvSpPr/>
            <p:nvPr/>
          </p:nvSpPr>
          <p:spPr bwMode="auto">
            <a:xfrm>
              <a:off x="7620000" y="-1763713"/>
              <a:ext cx="514350" cy="1127125"/>
            </a:xfrm>
            <a:custGeom>
              <a:avLst/>
              <a:gdLst>
                <a:gd name="T0" fmla="*/ 109 w 137"/>
                <a:gd name="T1" fmla="*/ 0 h 300"/>
                <a:gd name="T2" fmla="*/ 97 w 137"/>
                <a:gd name="T3" fmla="*/ 69 h 300"/>
                <a:gd name="T4" fmla="*/ 0 w 137"/>
                <a:gd name="T5" fmla="*/ 252 h 300"/>
                <a:gd name="T6" fmla="*/ 42 w 137"/>
                <a:gd name="T7" fmla="*/ 300 h 300"/>
                <a:gd name="T8" fmla="*/ 82 w 137"/>
                <a:gd name="T9" fmla="*/ 262 h 300"/>
                <a:gd name="T10" fmla="*/ 96 w 137"/>
                <a:gd name="T11" fmla="*/ 147 h 300"/>
                <a:gd name="T12" fmla="*/ 123 w 137"/>
                <a:gd name="T13" fmla="*/ 1 h 300"/>
                <a:gd name="T14" fmla="*/ 109 w 137"/>
                <a:gd name="T1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00">
                  <a:moveTo>
                    <a:pt x="109" y="0"/>
                  </a:moveTo>
                  <a:cubicBezTo>
                    <a:pt x="109" y="0"/>
                    <a:pt x="113" y="41"/>
                    <a:pt x="97" y="69"/>
                  </a:cubicBezTo>
                  <a:cubicBezTo>
                    <a:pt x="82" y="96"/>
                    <a:pt x="5" y="168"/>
                    <a:pt x="0" y="252"/>
                  </a:cubicBezTo>
                  <a:cubicBezTo>
                    <a:pt x="42" y="300"/>
                    <a:pt x="42" y="300"/>
                    <a:pt x="42" y="300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2"/>
                    <a:pt x="70" y="192"/>
                    <a:pt x="96" y="147"/>
                  </a:cubicBezTo>
                  <a:cubicBezTo>
                    <a:pt x="122" y="103"/>
                    <a:pt x="137" y="52"/>
                    <a:pt x="123" y="1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93"/>
            <p:cNvSpPr/>
            <p:nvPr/>
          </p:nvSpPr>
          <p:spPr bwMode="auto">
            <a:xfrm>
              <a:off x="7740650" y="-1763713"/>
              <a:ext cx="393700" cy="1127125"/>
            </a:xfrm>
            <a:custGeom>
              <a:avLst/>
              <a:gdLst>
                <a:gd name="T0" fmla="*/ 91 w 105"/>
                <a:gd name="T1" fmla="*/ 1 h 300"/>
                <a:gd name="T2" fmla="*/ 83 w 105"/>
                <a:gd name="T3" fmla="*/ 0 h 300"/>
                <a:gd name="T4" fmla="*/ 84 w 105"/>
                <a:gd name="T5" fmla="*/ 2 h 300"/>
                <a:gd name="T6" fmla="*/ 59 w 105"/>
                <a:gd name="T7" fmla="*/ 109 h 300"/>
                <a:gd name="T8" fmla="*/ 43 w 105"/>
                <a:gd name="T9" fmla="*/ 138 h 300"/>
                <a:gd name="T10" fmla="*/ 17 w 105"/>
                <a:gd name="T11" fmla="*/ 185 h 300"/>
                <a:gd name="T12" fmla="*/ 11 w 105"/>
                <a:gd name="T13" fmla="*/ 300 h 300"/>
                <a:gd name="T14" fmla="*/ 50 w 105"/>
                <a:gd name="T15" fmla="*/ 262 h 300"/>
                <a:gd name="T16" fmla="*/ 64 w 105"/>
                <a:gd name="T17" fmla="*/ 147 h 300"/>
                <a:gd name="T18" fmla="*/ 91 w 105"/>
                <a:gd name="T19" fmla="*/ 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300">
                  <a:moveTo>
                    <a:pt x="91" y="1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3" y="1"/>
                    <a:pt x="83" y="1"/>
                    <a:pt x="84" y="2"/>
                  </a:cubicBezTo>
                  <a:cubicBezTo>
                    <a:pt x="93" y="44"/>
                    <a:pt x="80" y="77"/>
                    <a:pt x="59" y="109"/>
                  </a:cubicBezTo>
                  <a:cubicBezTo>
                    <a:pt x="55" y="119"/>
                    <a:pt x="49" y="129"/>
                    <a:pt x="43" y="138"/>
                  </a:cubicBezTo>
                  <a:cubicBezTo>
                    <a:pt x="32" y="153"/>
                    <a:pt x="23" y="167"/>
                    <a:pt x="17" y="185"/>
                  </a:cubicBezTo>
                  <a:cubicBezTo>
                    <a:pt x="4" y="223"/>
                    <a:pt x="0" y="262"/>
                    <a:pt x="11" y="300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50" y="262"/>
                    <a:pt x="38" y="192"/>
                    <a:pt x="64" y="147"/>
                  </a:cubicBezTo>
                  <a:cubicBezTo>
                    <a:pt x="90" y="103"/>
                    <a:pt x="105" y="52"/>
                    <a:pt x="91" y="1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94"/>
            <p:cNvSpPr/>
            <p:nvPr/>
          </p:nvSpPr>
          <p:spPr bwMode="auto">
            <a:xfrm>
              <a:off x="8002587" y="-1657350"/>
              <a:ext cx="98425" cy="119063"/>
            </a:xfrm>
            <a:custGeom>
              <a:avLst/>
              <a:gdLst>
                <a:gd name="T0" fmla="*/ 26 w 26"/>
                <a:gd name="T1" fmla="*/ 18 h 32"/>
                <a:gd name="T2" fmla="*/ 26 w 26"/>
                <a:gd name="T3" fmla="*/ 0 h 32"/>
                <a:gd name="T4" fmla="*/ 5 w 26"/>
                <a:gd name="T5" fmla="*/ 12 h 32"/>
                <a:gd name="T6" fmla="*/ 0 w 26"/>
                <a:gd name="T7" fmla="*/ 32 h 32"/>
                <a:gd name="T8" fmla="*/ 26 w 26"/>
                <a:gd name="T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">
                  <a:moveTo>
                    <a:pt x="26" y="18"/>
                  </a:moveTo>
                  <a:cubicBezTo>
                    <a:pt x="26" y="12"/>
                    <a:pt x="26" y="6"/>
                    <a:pt x="26" y="0"/>
                  </a:cubicBezTo>
                  <a:cubicBezTo>
                    <a:pt x="19" y="4"/>
                    <a:pt x="12" y="8"/>
                    <a:pt x="5" y="12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8" y="27"/>
                    <a:pt x="17" y="23"/>
                    <a:pt x="26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95"/>
            <p:cNvSpPr/>
            <p:nvPr/>
          </p:nvSpPr>
          <p:spPr bwMode="auto">
            <a:xfrm>
              <a:off x="7788275" y="-1417638"/>
              <a:ext cx="285750" cy="179388"/>
            </a:xfrm>
            <a:custGeom>
              <a:avLst/>
              <a:gdLst>
                <a:gd name="T0" fmla="*/ 67 w 76"/>
                <a:gd name="T1" fmla="*/ 24 h 48"/>
                <a:gd name="T2" fmla="*/ 76 w 76"/>
                <a:gd name="T3" fmla="*/ 0 h 48"/>
                <a:gd name="T4" fmla="*/ 26 w 76"/>
                <a:gd name="T5" fmla="*/ 13 h 48"/>
                <a:gd name="T6" fmla="*/ 25 w 76"/>
                <a:gd name="T7" fmla="*/ 13 h 48"/>
                <a:gd name="T8" fmla="*/ 0 w 76"/>
                <a:gd name="T9" fmla="*/ 48 h 48"/>
                <a:gd name="T10" fmla="*/ 67 w 76"/>
                <a:gd name="T1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8">
                  <a:moveTo>
                    <a:pt x="67" y="24"/>
                  </a:moveTo>
                  <a:cubicBezTo>
                    <a:pt x="70" y="16"/>
                    <a:pt x="73" y="8"/>
                    <a:pt x="76" y="0"/>
                  </a:cubicBezTo>
                  <a:cubicBezTo>
                    <a:pt x="59" y="5"/>
                    <a:pt x="43" y="11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17" y="24"/>
                    <a:pt x="8" y="35"/>
                    <a:pt x="0" y="48"/>
                  </a:cubicBezTo>
                  <a:cubicBezTo>
                    <a:pt x="23" y="44"/>
                    <a:pt x="45" y="33"/>
                    <a:pt x="67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96"/>
            <p:cNvSpPr/>
            <p:nvPr/>
          </p:nvSpPr>
          <p:spPr bwMode="auto">
            <a:xfrm>
              <a:off x="7675562" y="-1189038"/>
              <a:ext cx="293688" cy="153988"/>
            </a:xfrm>
            <a:custGeom>
              <a:avLst/>
              <a:gdLst>
                <a:gd name="T0" fmla="*/ 38 w 78"/>
                <a:gd name="T1" fmla="*/ 28 h 41"/>
                <a:gd name="T2" fmla="*/ 72 w 78"/>
                <a:gd name="T3" fmla="*/ 16 h 41"/>
                <a:gd name="T4" fmla="*/ 78 w 78"/>
                <a:gd name="T5" fmla="*/ 0 h 41"/>
                <a:gd name="T6" fmla="*/ 12 w 78"/>
                <a:gd name="T7" fmla="*/ 15 h 41"/>
                <a:gd name="T8" fmla="*/ 0 w 78"/>
                <a:gd name="T9" fmla="*/ 41 h 41"/>
                <a:gd name="T10" fmla="*/ 38 w 78"/>
                <a:gd name="T1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1">
                  <a:moveTo>
                    <a:pt x="38" y="28"/>
                  </a:moveTo>
                  <a:cubicBezTo>
                    <a:pt x="49" y="24"/>
                    <a:pt x="61" y="20"/>
                    <a:pt x="72" y="16"/>
                  </a:cubicBezTo>
                  <a:cubicBezTo>
                    <a:pt x="74" y="10"/>
                    <a:pt x="76" y="5"/>
                    <a:pt x="78" y="0"/>
                  </a:cubicBezTo>
                  <a:cubicBezTo>
                    <a:pt x="59" y="8"/>
                    <a:pt x="14" y="15"/>
                    <a:pt x="12" y="15"/>
                  </a:cubicBezTo>
                  <a:cubicBezTo>
                    <a:pt x="8" y="23"/>
                    <a:pt x="3" y="32"/>
                    <a:pt x="0" y="41"/>
                  </a:cubicBezTo>
                  <a:cubicBezTo>
                    <a:pt x="12" y="36"/>
                    <a:pt x="25" y="33"/>
                    <a:pt x="38" y="2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97"/>
            <p:cNvSpPr/>
            <p:nvPr/>
          </p:nvSpPr>
          <p:spPr bwMode="auto">
            <a:xfrm>
              <a:off x="7620000" y="-1012825"/>
              <a:ext cx="304800" cy="236538"/>
            </a:xfrm>
            <a:custGeom>
              <a:avLst/>
              <a:gdLst>
                <a:gd name="T0" fmla="*/ 79 w 81"/>
                <a:gd name="T1" fmla="*/ 24 h 63"/>
                <a:gd name="T2" fmla="*/ 81 w 81"/>
                <a:gd name="T3" fmla="*/ 0 h 63"/>
                <a:gd name="T4" fmla="*/ 65 w 81"/>
                <a:gd name="T5" fmla="*/ 6 h 63"/>
                <a:gd name="T6" fmla="*/ 11 w 81"/>
                <a:gd name="T7" fmla="*/ 26 h 63"/>
                <a:gd name="T8" fmla="*/ 4 w 81"/>
                <a:gd name="T9" fmla="*/ 27 h 63"/>
                <a:gd name="T10" fmla="*/ 0 w 81"/>
                <a:gd name="T11" fmla="*/ 52 h 63"/>
                <a:gd name="T12" fmla="*/ 10 w 81"/>
                <a:gd name="T13" fmla="*/ 63 h 63"/>
                <a:gd name="T14" fmla="*/ 79 w 81"/>
                <a:gd name="T15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3">
                  <a:moveTo>
                    <a:pt x="79" y="24"/>
                  </a:moveTo>
                  <a:cubicBezTo>
                    <a:pt x="79" y="17"/>
                    <a:pt x="80" y="8"/>
                    <a:pt x="81" y="0"/>
                  </a:cubicBezTo>
                  <a:cubicBezTo>
                    <a:pt x="75" y="2"/>
                    <a:pt x="70" y="4"/>
                    <a:pt x="65" y="6"/>
                  </a:cubicBezTo>
                  <a:cubicBezTo>
                    <a:pt x="47" y="12"/>
                    <a:pt x="28" y="16"/>
                    <a:pt x="11" y="26"/>
                  </a:cubicBezTo>
                  <a:cubicBezTo>
                    <a:pt x="9" y="27"/>
                    <a:pt x="6" y="28"/>
                    <a:pt x="4" y="27"/>
                  </a:cubicBezTo>
                  <a:cubicBezTo>
                    <a:pt x="2" y="35"/>
                    <a:pt x="1" y="44"/>
                    <a:pt x="0" y="5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32" y="49"/>
                    <a:pt x="55" y="36"/>
                    <a:pt x="79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98"/>
            <p:cNvSpPr/>
            <p:nvPr/>
          </p:nvSpPr>
          <p:spPr bwMode="auto">
            <a:xfrm>
              <a:off x="7994650" y="-1811338"/>
              <a:ext cx="120650" cy="66675"/>
            </a:xfrm>
            <a:custGeom>
              <a:avLst/>
              <a:gdLst>
                <a:gd name="T0" fmla="*/ 4 w 32"/>
                <a:gd name="T1" fmla="*/ 0 h 18"/>
                <a:gd name="T2" fmla="*/ 5 w 32"/>
                <a:gd name="T3" fmla="*/ 17 h 18"/>
                <a:gd name="T4" fmla="*/ 21 w 32"/>
                <a:gd name="T5" fmla="*/ 17 h 18"/>
                <a:gd name="T6" fmla="*/ 26 w 32"/>
                <a:gd name="T7" fmla="*/ 0 h 18"/>
                <a:gd name="T8" fmla="*/ 4 w 3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8">
                  <a:moveTo>
                    <a:pt x="4" y="0"/>
                  </a:moveTo>
                  <a:cubicBezTo>
                    <a:pt x="3" y="4"/>
                    <a:pt x="0" y="14"/>
                    <a:pt x="5" y="17"/>
                  </a:cubicBezTo>
                  <a:cubicBezTo>
                    <a:pt x="8" y="18"/>
                    <a:pt x="14" y="18"/>
                    <a:pt x="21" y="17"/>
                  </a:cubicBezTo>
                  <a:cubicBezTo>
                    <a:pt x="32" y="17"/>
                    <a:pt x="26" y="0"/>
                    <a:pt x="2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99"/>
            <p:cNvSpPr/>
            <p:nvPr/>
          </p:nvSpPr>
          <p:spPr bwMode="auto">
            <a:xfrm>
              <a:off x="7586662" y="-3467100"/>
              <a:ext cx="1166813" cy="1697038"/>
            </a:xfrm>
            <a:custGeom>
              <a:avLst/>
              <a:gdLst>
                <a:gd name="T0" fmla="*/ 20 w 311"/>
                <a:gd name="T1" fmla="*/ 203 h 452"/>
                <a:gd name="T2" fmla="*/ 1 w 311"/>
                <a:gd name="T3" fmla="*/ 349 h 452"/>
                <a:gd name="T4" fmla="*/ 26 w 311"/>
                <a:gd name="T5" fmla="*/ 397 h 452"/>
                <a:gd name="T6" fmla="*/ 101 w 311"/>
                <a:gd name="T7" fmla="*/ 423 h 452"/>
                <a:gd name="T8" fmla="*/ 124 w 311"/>
                <a:gd name="T9" fmla="*/ 449 h 452"/>
                <a:gd name="T10" fmla="*/ 140 w 311"/>
                <a:gd name="T11" fmla="*/ 449 h 452"/>
                <a:gd name="T12" fmla="*/ 170 w 311"/>
                <a:gd name="T13" fmla="*/ 441 h 452"/>
                <a:gd name="T14" fmla="*/ 254 w 311"/>
                <a:gd name="T15" fmla="*/ 439 h 452"/>
                <a:gd name="T16" fmla="*/ 280 w 311"/>
                <a:gd name="T17" fmla="*/ 405 h 452"/>
                <a:gd name="T18" fmla="*/ 309 w 311"/>
                <a:gd name="T19" fmla="*/ 233 h 452"/>
                <a:gd name="T20" fmla="*/ 281 w 311"/>
                <a:gd name="T21" fmla="*/ 118 h 452"/>
                <a:gd name="T22" fmla="*/ 20 w 311"/>
                <a:gd name="T23" fmla="*/ 20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1" h="452">
                  <a:moveTo>
                    <a:pt x="20" y="203"/>
                  </a:moveTo>
                  <a:cubicBezTo>
                    <a:pt x="20" y="203"/>
                    <a:pt x="0" y="313"/>
                    <a:pt x="1" y="349"/>
                  </a:cubicBezTo>
                  <a:cubicBezTo>
                    <a:pt x="1" y="384"/>
                    <a:pt x="7" y="389"/>
                    <a:pt x="26" y="397"/>
                  </a:cubicBezTo>
                  <a:cubicBezTo>
                    <a:pt x="45" y="405"/>
                    <a:pt x="93" y="416"/>
                    <a:pt x="101" y="423"/>
                  </a:cubicBezTo>
                  <a:cubicBezTo>
                    <a:pt x="109" y="431"/>
                    <a:pt x="110" y="449"/>
                    <a:pt x="124" y="449"/>
                  </a:cubicBezTo>
                  <a:cubicBezTo>
                    <a:pt x="129" y="450"/>
                    <a:pt x="135" y="452"/>
                    <a:pt x="140" y="449"/>
                  </a:cubicBezTo>
                  <a:cubicBezTo>
                    <a:pt x="146" y="446"/>
                    <a:pt x="165" y="441"/>
                    <a:pt x="170" y="441"/>
                  </a:cubicBezTo>
                  <a:cubicBezTo>
                    <a:pt x="178" y="440"/>
                    <a:pt x="243" y="441"/>
                    <a:pt x="254" y="439"/>
                  </a:cubicBezTo>
                  <a:cubicBezTo>
                    <a:pt x="265" y="438"/>
                    <a:pt x="274" y="430"/>
                    <a:pt x="280" y="405"/>
                  </a:cubicBezTo>
                  <a:cubicBezTo>
                    <a:pt x="285" y="381"/>
                    <a:pt x="311" y="282"/>
                    <a:pt x="309" y="233"/>
                  </a:cubicBezTo>
                  <a:cubicBezTo>
                    <a:pt x="307" y="183"/>
                    <a:pt x="308" y="142"/>
                    <a:pt x="281" y="118"/>
                  </a:cubicBezTo>
                  <a:cubicBezTo>
                    <a:pt x="274" y="107"/>
                    <a:pt x="57" y="0"/>
                    <a:pt x="20" y="20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00"/>
            <p:cNvSpPr/>
            <p:nvPr/>
          </p:nvSpPr>
          <p:spPr bwMode="auto">
            <a:xfrm>
              <a:off x="8651875" y="-2484438"/>
              <a:ext cx="241300" cy="357188"/>
            </a:xfrm>
            <a:custGeom>
              <a:avLst/>
              <a:gdLst>
                <a:gd name="T0" fmla="*/ 0 w 64"/>
                <a:gd name="T1" fmla="*/ 86 h 95"/>
                <a:gd name="T2" fmla="*/ 44 w 64"/>
                <a:gd name="T3" fmla="*/ 18 h 95"/>
                <a:gd name="T4" fmla="*/ 2 w 64"/>
                <a:gd name="T5" fmla="*/ 27 h 95"/>
                <a:gd name="T6" fmla="*/ 0 w 64"/>
                <a:gd name="T7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5">
                  <a:moveTo>
                    <a:pt x="0" y="86"/>
                  </a:moveTo>
                  <a:cubicBezTo>
                    <a:pt x="51" y="95"/>
                    <a:pt x="64" y="37"/>
                    <a:pt x="44" y="18"/>
                  </a:cubicBezTo>
                  <a:cubicBezTo>
                    <a:pt x="24" y="0"/>
                    <a:pt x="2" y="27"/>
                    <a:pt x="2" y="27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01"/>
            <p:cNvSpPr/>
            <p:nvPr/>
          </p:nvSpPr>
          <p:spPr bwMode="auto">
            <a:xfrm>
              <a:off x="7440612" y="-2660650"/>
              <a:ext cx="258763" cy="304800"/>
            </a:xfrm>
            <a:custGeom>
              <a:avLst/>
              <a:gdLst>
                <a:gd name="T0" fmla="*/ 49 w 69"/>
                <a:gd name="T1" fmla="*/ 81 h 81"/>
                <a:gd name="T2" fmla="*/ 14 w 69"/>
                <a:gd name="T3" fmla="*/ 61 h 81"/>
                <a:gd name="T4" fmla="*/ 40 w 69"/>
                <a:gd name="T5" fmla="*/ 4 h 81"/>
                <a:gd name="T6" fmla="*/ 62 w 69"/>
                <a:gd name="T7" fmla="*/ 39 h 81"/>
                <a:gd name="T8" fmla="*/ 49 w 69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81">
                  <a:moveTo>
                    <a:pt x="49" y="81"/>
                  </a:moveTo>
                  <a:cubicBezTo>
                    <a:pt x="49" y="81"/>
                    <a:pt x="28" y="80"/>
                    <a:pt x="14" y="61"/>
                  </a:cubicBezTo>
                  <a:cubicBezTo>
                    <a:pt x="0" y="42"/>
                    <a:pt x="11" y="0"/>
                    <a:pt x="40" y="4"/>
                  </a:cubicBezTo>
                  <a:cubicBezTo>
                    <a:pt x="69" y="8"/>
                    <a:pt x="62" y="39"/>
                    <a:pt x="62" y="39"/>
                  </a:cubicBezTo>
                  <a:lnTo>
                    <a:pt x="49" y="81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02"/>
            <p:cNvSpPr/>
            <p:nvPr/>
          </p:nvSpPr>
          <p:spPr bwMode="auto">
            <a:xfrm>
              <a:off x="7620000" y="-3511550"/>
              <a:ext cx="1114425" cy="1700213"/>
            </a:xfrm>
            <a:custGeom>
              <a:avLst/>
              <a:gdLst>
                <a:gd name="T0" fmla="*/ 20 w 297"/>
                <a:gd name="T1" fmla="*/ 202 h 453"/>
                <a:gd name="T2" fmla="*/ 8 w 297"/>
                <a:gd name="T3" fmla="*/ 257 h 453"/>
                <a:gd name="T4" fmla="*/ 0 w 297"/>
                <a:gd name="T5" fmla="*/ 294 h 453"/>
                <a:gd name="T6" fmla="*/ 3 w 297"/>
                <a:gd name="T7" fmla="*/ 323 h 453"/>
                <a:gd name="T8" fmla="*/ 10 w 297"/>
                <a:gd name="T9" fmla="*/ 357 h 453"/>
                <a:gd name="T10" fmla="*/ 22 w 297"/>
                <a:gd name="T11" fmla="*/ 388 h 453"/>
                <a:gd name="T12" fmla="*/ 81 w 297"/>
                <a:gd name="T13" fmla="*/ 425 h 453"/>
                <a:gd name="T14" fmla="*/ 122 w 297"/>
                <a:gd name="T15" fmla="*/ 450 h 453"/>
                <a:gd name="T16" fmla="*/ 175 w 297"/>
                <a:gd name="T17" fmla="*/ 445 h 453"/>
                <a:gd name="T18" fmla="*/ 243 w 297"/>
                <a:gd name="T19" fmla="*/ 436 h 453"/>
                <a:gd name="T20" fmla="*/ 268 w 297"/>
                <a:gd name="T21" fmla="*/ 402 h 453"/>
                <a:gd name="T22" fmla="*/ 293 w 297"/>
                <a:gd name="T23" fmla="*/ 228 h 453"/>
                <a:gd name="T24" fmla="*/ 272 w 297"/>
                <a:gd name="T25" fmla="*/ 115 h 453"/>
                <a:gd name="T26" fmla="*/ 20 w 297"/>
                <a:gd name="T27" fmla="*/ 20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" h="453">
                  <a:moveTo>
                    <a:pt x="20" y="202"/>
                  </a:moveTo>
                  <a:cubicBezTo>
                    <a:pt x="16" y="220"/>
                    <a:pt x="11" y="238"/>
                    <a:pt x="8" y="257"/>
                  </a:cubicBezTo>
                  <a:cubicBezTo>
                    <a:pt x="5" y="268"/>
                    <a:pt x="0" y="282"/>
                    <a:pt x="0" y="294"/>
                  </a:cubicBezTo>
                  <a:cubicBezTo>
                    <a:pt x="0" y="305"/>
                    <a:pt x="5" y="311"/>
                    <a:pt x="3" y="323"/>
                  </a:cubicBezTo>
                  <a:cubicBezTo>
                    <a:pt x="2" y="334"/>
                    <a:pt x="7" y="346"/>
                    <a:pt x="10" y="357"/>
                  </a:cubicBezTo>
                  <a:cubicBezTo>
                    <a:pt x="13" y="367"/>
                    <a:pt x="15" y="379"/>
                    <a:pt x="22" y="388"/>
                  </a:cubicBezTo>
                  <a:cubicBezTo>
                    <a:pt x="36" y="406"/>
                    <a:pt x="62" y="414"/>
                    <a:pt x="81" y="425"/>
                  </a:cubicBezTo>
                  <a:cubicBezTo>
                    <a:pt x="98" y="434"/>
                    <a:pt x="102" y="447"/>
                    <a:pt x="122" y="450"/>
                  </a:cubicBezTo>
                  <a:cubicBezTo>
                    <a:pt x="137" y="453"/>
                    <a:pt x="161" y="447"/>
                    <a:pt x="175" y="445"/>
                  </a:cubicBezTo>
                  <a:cubicBezTo>
                    <a:pt x="210" y="442"/>
                    <a:pt x="239" y="437"/>
                    <a:pt x="243" y="436"/>
                  </a:cubicBezTo>
                  <a:cubicBezTo>
                    <a:pt x="254" y="434"/>
                    <a:pt x="263" y="426"/>
                    <a:pt x="268" y="402"/>
                  </a:cubicBezTo>
                  <a:cubicBezTo>
                    <a:pt x="273" y="377"/>
                    <a:pt x="294" y="278"/>
                    <a:pt x="293" y="228"/>
                  </a:cubicBezTo>
                  <a:cubicBezTo>
                    <a:pt x="292" y="178"/>
                    <a:pt x="297" y="138"/>
                    <a:pt x="272" y="115"/>
                  </a:cubicBezTo>
                  <a:cubicBezTo>
                    <a:pt x="265" y="104"/>
                    <a:pt x="57" y="0"/>
                    <a:pt x="20" y="20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3"/>
            <p:cNvSpPr/>
            <p:nvPr/>
          </p:nvSpPr>
          <p:spPr bwMode="auto">
            <a:xfrm>
              <a:off x="7713662" y="-3486150"/>
              <a:ext cx="1006475" cy="803275"/>
            </a:xfrm>
            <a:custGeom>
              <a:avLst/>
              <a:gdLst>
                <a:gd name="T0" fmla="*/ 138 w 268"/>
                <a:gd name="T1" fmla="*/ 214 h 214"/>
                <a:gd name="T2" fmla="*/ 268 w 268"/>
                <a:gd name="T3" fmla="*/ 183 h 214"/>
                <a:gd name="T4" fmla="*/ 247 w 268"/>
                <a:gd name="T5" fmla="*/ 108 h 214"/>
                <a:gd name="T6" fmla="*/ 0 w 268"/>
                <a:gd name="T7" fmla="*/ 175 h 214"/>
                <a:gd name="T8" fmla="*/ 98 w 268"/>
                <a:gd name="T9" fmla="*/ 212 h 214"/>
                <a:gd name="T10" fmla="*/ 138 w 268"/>
                <a:gd name="T11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214">
                  <a:moveTo>
                    <a:pt x="138" y="214"/>
                  </a:moveTo>
                  <a:cubicBezTo>
                    <a:pt x="182" y="210"/>
                    <a:pt x="227" y="198"/>
                    <a:pt x="268" y="183"/>
                  </a:cubicBezTo>
                  <a:cubicBezTo>
                    <a:pt x="267" y="151"/>
                    <a:pt x="265" y="125"/>
                    <a:pt x="247" y="108"/>
                  </a:cubicBezTo>
                  <a:cubicBezTo>
                    <a:pt x="240" y="97"/>
                    <a:pt x="46" y="0"/>
                    <a:pt x="0" y="175"/>
                  </a:cubicBezTo>
                  <a:cubicBezTo>
                    <a:pt x="32" y="189"/>
                    <a:pt x="64" y="202"/>
                    <a:pt x="98" y="212"/>
                  </a:cubicBezTo>
                  <a:cubicBezTo>
                    <a:pt x="111" y="213"/>
                    <a:pt x="125" y="213"/>
                    <a:pt x="138" y="21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04"/>
            <p:cNvSpPr/>
            <p:nvPr/>
          </p:nvSpPr>
          <p:spPr bwMode="auto">
            <a:xfrm>
              <a:off x="7556500" y="-3140075"/>
              <a:ext cx="288925" cy="833438"/>
            </a:xfrm>
            <a:custGeom>
              <a:avLst/>
              <a:gdLst>
                <a:gd name="T0" fmla="*/ 24 w 77"/>
                <a:gd name="T1" fmla="*/ 0 h 222"/>
                <a:gd name="T2" fmla="*/ 0 w 77"/>
                <a:gd name="T3" fmla="*/ 132 h 222"/>
                <a:gd name="T4" fmla="*/ 14 w 77"/>
                <a:gd name="T5" fmla="*/ 133 h 222"/>
                <a:gd name="T6" fmla="*/ 32 w 77"/>
                <a:gd name="T7" fmla="*/ 162 h 222"/>
                <a:gd name="T8" fmla="*/ 18 w 77"/>
                <a:gd name="T9" fmla="*/ 215 h 222"/>
                <a:gd name="T10" fmla="*/ 27 w 77"/>
                <a:gd name="T11" fmla="*/ 221 h 222"/>
                <a:gd name="T12" fmla="*/ 38 w 77"/>
                <a:gd name="T13" fmla="*/ 218 h 222"/>
                <a:gd name="T14" fmla="*/ 77 w 77"/>
                <a:gd name="T15" fmla="*/ 30 h 222"/>
                <a:gd name="T16" fmla="*/ 24 w 7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22">
                  <a:moveTo>
                    <a:pt x="24" y="0"/>
                  </a:moveTo>
                  <a:cubicBezTo>
                    <a:pt x="24" y="0"/>
                    <a:pt x="2" y="96"/>
                    <a:pt x="0" y="132"/>
                  </a:cubicBezTo>
                  <a:cubicBezTo>
                    <a:pt x="0" y="132"/>
                    <a:pt x="7" y="131"/>
                    <a:pt x="14" y="133"/>
                  </a:cubicBezTo>
                  <a:cubicBezTo>
                    <a:pt x="21" y="135"/>
                    <a:pt x="33" y="141"/>
                    <a:pt x="32" y="162"/>
                  </a:cubicBezTo>
                  <a:cubicBezTo>
                    <a:pt x="29" y="201"/>
                    <a:pt x="18" y="215"/>
                    <a:pt x="18" y="215"/>
                  </a:cubicBezTo>
                  <a:cubicBezTo>
                    <a:pt x="18" y="215"/>
                    <a:pt x="18" y="219"/>
                    <a:pt x="27" y="221"/>
                  </a:cubicBezTo>
                  <a:cubicBezTo>
                    <a:pt x="37" y="222"/>
                    <a:pt x="38" y="218"/>
                    <a:pt x="38" y="218"/>
                  </a:cubicBezTo>
                  <a:cubicBezTo>
                    <a:pt x="77" y="30"/>
                    <a:pt x="77" y="30"/>
                    <a:pt x="77" y="3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05"/>
            <p:cNvSpPr/>
            <p:nvPr/>
          </p:nvSpPr>
          <p:spPr bwMode="auto">
            <a:xfrm>
              <a:off x="7556500" y="-2749550"/>
              <a:ext cx="107950" cy="146050"/>
            </a:xfrm>
            <a:custGeom>
              <a:avLst/>
              <a:gdLst>
                <a:gd name="T0" fmla="*/ 28 w 29"/>
                <a:gd name="T1" fmla="*/ 39 h 39"/>
                <a:gd name="T2" fmla="*/ 29 w 29"/>
                <a:gd name="T3" fmla="*/ 23 h 39"/>
                <a:gd name="T4" fmla="*/ 26 w 29"/>
                <a:gd name="T5" fmla="*/ 16 h 39"/>
                <a:gd name="T6" fmla="*/ 7 w 29"/>
                <a:gd name="T7" fmla="*/ 1 h 39"/>
                <a:gd name="T8" fmla="*/ 4 w 29"/>
                <a:gd name="T9" fmla="*/ 0 h 39"/>
                <a:gd name="T10" fmla="*/ 0 w 29"/>
                <a:gd name="T11" fmla="*/ 28 h 39"/>
                <a:gd name="T12" fmla="*/ 14 w 29"/>
                <a:gd name="T13" fmla="*/ 29 h 39"/>
                <a:gd name="T14" fmla="*/ 28 w 29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9">
                  <a:moveTo>
                    <a:pt x="28" y="39"/>
                  </a:moveTo>
                  <a:cubicBezTo>
                    <a:pt x="28" y="34"/>
                    <a:pt x="28" y="29"/>
                    <a:pt x="29" y="23"/>
                  </a:cubicBezTo>
                  <a:cubicBezTo>
                    <a:pt x="28" y="21"/>
                    <a:pt x="27" y="19"/>
                    <a:pt x="26" y="16"/>
                  </a:cubicBezTo>
                  <a:cubicBezTo>
                    <a:pt x="20" y="12"/>
                    <a:pt x="14" y="6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11"/>
                    <a:pt x="1" y="21"/>
                    <a:pt x="0" y="28"/>
                  </a:cubicBezTo>
                  <a:cubicBezTo>
                    <a:pt x="0" y="28"/>
                    <a:pt x="7" y="27"/>
                    <a:pt x="14" y="29"/>
                  </a:cubicBezTo>
                  <a:cubicBezTo>
                    <a:pt x="18" y="30"/>
                    <a:pt x="24" y="33"/>
                    <a:pt x="28" y="39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06"/>
            <p:cNvSpPr/>
            <p:nvPr/>
          </p:nvSpPr>
          <p:spPr bwMode="auto">
            <a:xfrm>
              <a:off x="7608887" y="-3073400"/>
              <a:ext cx="217488" cy="230188"/>
            </a:xfrm>
            <a:custGeom>
              <a:avLst/>
              <a:gdLst>
                <a:gd name="T0" fmla="*/ 6 w 58"/>
                <a:gd name="T1" fmla="*/ 0 h 61"/>
                <a:gd name="T2" fmla="*/ 0 w 58"/>
                <a:gd name="T3" fmla="*/ 28 h 61"/>
                <a:gd name="T4" fmla="*/ 53 w 58"/>
                <a:gd name="T5" fmla="*/ 61 h 61"/>
                <a:gd name="T6" fmla="*/ 58 w 58"/>
                <a:gd name="T7" fmla="*/ 37 h 61"/>
                <a:gd name="T8" fmla="*/ 6 w 58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1">
                  <a:moveTo>
                    <a:pt x="6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24" y="57"/>
                    <a:pt x="53" y="61"/>
                  </a:cubicBezTo>
                  <a:cubicBezTo>
                    <a:pt x="58" y="37"/>
                    <a:pt x="58" y="37"/>
                    <a:pt x="58" y="37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07"/>
            <p:cNvSpPr/>
            <p:nvPr/>
          </p:nvSpPr>
          <p:spPr bwMode="auto">
            <a:xfrm>
              <a:off x="7548562" y="-3478213"/>
              <a:ext cx="1493838" cy="1320800"/>
            </a:xfrm>
            <a:custGeom>
              <a:avLst/>
              <a:gdLst>
                <a:gd name="T0" fmla="*/ 73 w 398"/>
                <a:gd name="T1" fmla="*/ 7 h 352"/>
                <a:gd name="T2" fmla="*/ 146 w 398"/>
                <a:gd name="T3" fmla="*/ 51 h 352"/>
                <a:gd name="T4" fmla="*/ 285 w 398"/>
                <a:gd name="T5" fmla="*/ 38 h 352"/>
                <a:gd name="T6" fmla="*/ 347 w 398"/>
                <a:gd name="T7" fmla="*/ 118 h 352"/>
                <a:gd name="T8" fmla="*/ 392 w 398"/>
                <a:gd name="T9" fmla="*/ 149 h 352"/>
                <a:gd name="T10" fmla="*/ 340 w 398"/>
                <a:gd name="T11" fmla="*/ 285 h 352"/>
                <a:gd name="T12" fmla="*/ 337 w 398"/>
                <a:gd name="T13" fmla="*/ 282 h 352"/>
                <a:gd name="T14" fmla="*/ 307 w 398"/>
                <a:gd name="T15" fmla="*/ 284 h 352"/>
                <a:gd name="T16" fmla="*/ 297 w 398"/>
                <a:gd name="T17" fmla="*/ 347 h 352"/>
                <a:gd name="T18" fmla="*/ 286 w 398"/>
                <a:gd name="T19" fmla="*/ 350 h 352"/>
                <a:gd name="T20" fmla="*/ 277 w 398"/>
                <a:gd name="T21" fmla="*/ 339 h 352"/>
                <a:gd name="T22" fmla="*/ 297 w 398"/>
                <a:gd name="T23" fmla="*/ 221 h 352"/>
                <a:gd name="T24" fmla="*/ 303 w 398"/>
                <a:gd name="T25" fmla="*/ 169 h 352"/>
                <a:gd name="T26" fmla="*/ 99 w 398"/>
                <a:gd name="T27" fmla="*/ 178 h 352"/>
                <a:gd name="T28" fmla="*/ 2 w 398"/>
                <a:gd name="T29" fmla="*/ 28 h 352"/>
                <a:gd name="T30" fmla="*/ 30 w 398"/>
                <a:gd name="T31" fmla="*/ 70 h 352"/>
                <a:gd name="T32" fmla="*/ 45 w 398"/>
                <a:gd name="T33" fmla="*/ 0 h 352"/>
                <a:gd name="T34" fmla="*/ 60 w 398"/>
                <a:gd name="T35" fmla="*/ 41 h 352"/>
                <a:gd name="T36" fmla="*/ 73 w 398"/>
                <a:gd name="T37" fmla="*/ 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8" h="352">
                  <a:moveTo>
                    <a:pt x="73" y="7"/>
                  </a:moveTo>
                  <a:cubicBezTo>
                    <a:pt x="73" y="7"/>
                    <a:pt x="67" y="51"/>
                    <a:pt x="146" y="51"/>
                  </a:cubicBezTo>
                  <a:cubicBezTo>
                    <a:pt x="200" y="51"/>
                    <a:pt x="243" y="29"/>
                    <a:pt x="285" y="38"/>
                  </a:cubicBezTo>
                  <a:cubicBezTo>
                    <a:pt x="328" y="47"/>
                    <a:pt x="351" y="91"/>
                    <a:pt x="347" y="118"/>
                  </a:cubicBezTo>
                  <a:cubicBezTo>
                    <a:pt x="347" y="118"/>
                    <a:pt x="384" y="102"/>
                    <a:pt x="392" y="149"/>
                  </a:cubicBezTo>
                  <a:cubicBezTo>
                    <a:pt x="398" y="178"/>
                    <a:pt x="376" y="221"/>
                    <a:pt x="340" y="285"/>
                  </a:cubicBezTo>
                  <a:cubicBezTo>
                    <a:pt x="340" y="285"/>
                    <a:pt x="338" y="284"/>
                    <a:pt x="337" y="282"/>
                  </a:cubicBezTo>
                  <a:cubicBezTo>
                    <a:pt x="332" y="278"/>
                    <a:pt x="321" y="274"/>
                    <a:pt x="307" y="284"/>
                  </a:cubicBezTo>
                  <a:cubicBezTo>
                    <a:pt x="295" y="293"/>
                    <a:pt x="297" y="347"/>
                    <a:pt x="297" y="347"/>
                  </a:cubicBezTo>
                  <a:cubicBezTo>
                    <a:pt x="297" y="347"/>
                    <a:pt x="297" y="352"/>
                    <a:pt x="286" y="350"/>
                  </a:cubicBezTo>
                  <a:cubicBezTo>
                    <a:pt x="274" y="348"/>
                    <a:pt x="277" y="339"/>
                    <a:pt x="277" y="339"/>
                  </a:cubicBezTo>
                  <a:cubicBezTo>
                    <a:pt x="277" y="339"/>
                    <a:pt x="285" y="286"/>
                    <a:pt x="297" y="221"/>
                  </a:cubicBezTo>
                  <a:cubicBezTo>
                    <a:pt x="302" y="194"/>
                    <a:pt x="306" y="178"/>
                    <a:pt x="303" y="169"/>
                  </a:cubicBezTo>
                  <a:cubicBezTo>
                    <a:pt x="303" y="169"/>
                    <a:pt x="196" y="217"/>
                    <a:pt x="99" y="178"/>
                  </a:cubicBezTo>
                  <a:cubicBezTo>
                    <a:pt x="3" y="140"/>
                    <a:pt x="0" y="74"/>
                    <a:pt x="2" y="28"/>
                  </a:cubicBezTo>
                  <a:cubicBezTo>
                    <a:pt x="2" y="28"/>
                    <a:pt x="7" y="58"/>
                    <a:pt x="30" y="70"/>
                  </a:cubicBezTo>
                  <a:cubicBezTo>
                    <a:pt x="30" y="70"/>
                    <a:pt x="15" y="31"/>
                    <a:pt x="45" y="0"/>
                  </a:cubicBezTo>
                  <a:cubicBezTo>
                    <a:pt x="45" y="0"/>
                    <a:pt x="48" y="30"/>
                    <a:pt x="60" y="41"/>
                  </a:cubicBezTo>
                  <a:cubicBezTo>
                    <a:pt x="60" y="41"/>
                    <a:pt x="54" y="34"/>
                    <a:pt x="73" y="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08"/>
            <p:cNvSpPr/>
            <p:nvPr/>
          </p:nvSpPr>
          <p:spPr bwMode="auto">
            <a:xfrm>
              <a:off x="8689975" y="-2495550"/>
              <a:ext cx="176213" cy="90488"/>
            </a:xfrm>
            <a:custGeom>
              <a:avLst/>
              <a:gdLst>
                <a:gd name="T0" fmla="*/ 47 w 47"/>
                <a:gd name="T1" fmla="*/ 3 h 24"/>
                <a:gd name="T2" fmla="*/ 7 w 47"/>
                <a:gd name="T3" fmla="*/ 3 h 24"/>
                <a:gd name="T4" fmla="*/ 6 w 47"/>
                <a:gd name="T5" fmla="*/ 4 h 24"/>
                <a:gd name="T6" fmla="*/ 1 w 47"/>
                <a:gd name="T7" fmla="*/ 24 h 24"/>
                <a:gd name="T8" fmla="*/ 1 w 47"/>
                <a:gd name="T9" fmla="*/ 24 h 24"/>
                <a:gd name="T10" fmla="*/ 3 w 47"/>
                <a:gd name="T11" fmla="*/ 22 h 24"/>
                <a:gd name="T12" fmla="*/ 33 w 47"/>
                <a:gd name="T13" fmla="*/ 20 h 24"/>
                <a:gd name="T14" fmla="*/ 36 w 47"/>
                <a:gd name="T15" fmla="*/ 23 h 24"/>
                <a:gd name="T16" fmla="*/ 47 w 47"/>
                <a:gd name="T17" fmla="*/ 3 h 24"/>
                <a:gd name="T18" fmla="*/ 47 w 47"/>
                <a:gd name="T1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33" y="1"/>
                    <a:pt x="20" y="0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10"/>
                    <a:pt x="0" y="17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3"/>
                    <a:pt x="2" y="23"/>
                    <a:pt x="3" y="22"/>
                  </a:cubicBezTo>
                  <a:cubicBezTo>
                    <a:pt x="17" y="12"/>
                    <a:pt x="28" y="16"/>
                    <a:pt x="33" y="20"/>
                  </a:cubicBezTo>
                  <a:cubicBezTo>
                    <a:pt x="34" y="22"/>
                    <a:pt x="36" y="23"/>
                    <a:pt x="36" y="23"/>
                  </a:cubicBezTo>
                  <a:cubicBezTo>
                    <a:pt x="40" y="16"/>
                    <a:pt x="43" y="10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09"/>
            <p:cNvSpPr/>
            <p:nvPr/>
          </p:nvSpPr>
          <p:spPr bwMode="auto">
            <a:xfrm>
              <a:off x="7793037" y="-2746375"/>
              <a:ext cx="217488" cy="120650"/>
            </a:xfrm>
            <a:custGeom>
              <a:avLst/>
              <a:gdLst>
                <a:gd name="T0" fmla="*/ 58 w 58"/>
                <a:gd name="T1" fmla="*/ 21 h 32"/>
                <a:gd name="T2" fmla="*/ 30 w 58"/>
                <a:gd name="T3" fmla="*/ 2 h 32"/>
                <a:gd name="T4" fmla="*/ 5 w 58"/>
                <a:gd name="T5" fmla="*/ 18 h 32"/>
                <a:gd name="T6" fmla="*/ 0 w 58"/>
                <a:gd name="T7" fmla="*/ 32 h 32"/>
                <a:gd name="T8" fmla="*/ 58 w 58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2">
                  <a:moveTo>
                    <a:pt x="58" y="21"/>
                  </a:moveTo>
                  <a:cubicBezTo>
                    <a:pt x="58" y="21"/>
                    <a:pt x="43" y="5"/>
                    <a:pt x="30" y="2"/>
                  </a:cubicBezTo>
                  <a:cubicBezTo>
                    <a:pt x="17" y="0"/>
                    <a:pt x="5" y="18"/>
                    <a:pt x="5" y="1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7" y="13"/>
                    <a:pt x="58" y="21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10"/>
            <p:cNvSpPr/>
            <p:nvPr/>
          </p:nvSpPr>
          <p:spPr bwMode="auto">
            <a:xfrm>
              <a:off x="8461375" y="-2644775"/>
              <a:ext cx="134938" cy="160338"/>
            </a:xfrm>
            <a:custGeom>
              <a:avLst/>
              <a:gdLst>
                <a:gd name="T0" fmla="*/ 12 w 36"/>
                <a:gd name="T1" fmla="*/ 2 h 43"/>
                <a:gd name="T2" fmla="*/ 0 w 36"/>
                <a:gd name="T3" fmla="*/ 10 h 43"/>
                <a:gd name="T4" fmla="*/ 31 w 36"/>
                <a:gd name="T5" fmla="*/ 43 h 43"/>
                <a:gd name="T6" fmla="*/ 35 w 36"/>
                <a:gd name="T7" fmla="*/ 23 h 43"/>
                <a:gd name="T8" fmla="*/ 12 w 36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3">
                  <a:moveTo>
                    <a:pt x="12" y="2"/>
                  </a:moveTo>
                  <a:cubicBezTo>
                    <a:pt x="12" y="2"/>
                    <a:pt x="1" y="0"/>
                    <a:pt x="0" y="10"/>
                  </a:cubicBezTo>
                  <a:cubicBezTo>
                    <a:pt x="0" y="10"/>
                    <a:pt x="25" y="21"/>
                    <a:pt x="31" y="43"/>
                  </a:cubicBezTo>
                  <a:cubicBezTo>
                    <a:pt x="31" y="43"/>
                    <a:pt x="36" y="31"/>
                    <a:pt x="35" y="23"/>
                  </a:cubicBezTo>
                  <a:cubicBezTo>
                    <a:pt x="35" y="15"/>
                    <a:pt x="27" y="5"/>
                    <a:pt x="12" y="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11"/>
            <p:cNvSpPr/>
            <p:nvPr/>
          </p:nvSpPr>
          <p:spPr bwMode="auto">
            <a:xfrm>
              <a:off x="8709025" y="-2413000"/>
              <a:ext cx="115888" cy="169863"/>
            </a:xfrm>
            <a:custGeom>
              <a:avLst/>
              <a:gdLst>
                <a:gd name="T0" fmla="*/ 1 w 31"/>
                <a:gd name="T1" fmla="*/ 44 h 45"/>
                <a:gd name="T2" fmla="*/ 19 w 31"/>
                <a:gd name="T3" fmla="*/ 10 h 45"/>
                <a:gd name="T4" fmla="*/ 18 w 31"/>
                <a:gd name="T5" fmla="*/ 38 h 45"/>
                <a:gd name="T6" fmla="*/ 1 w 31"/>
                <a:gd name="T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5">
                  <a:moveTo>
                    <a:pt x="1" y="44"/>
                  </a:moveTo>
                  <a:cubicBezTo>
                    <a:pt x="1" y="44"/>
                    <a:pt x="0" y="0"/>
                    <a:pt x="19" y="10"/>
                  </a:cubicBezTo>
                  <a:cubicBezTo>
                    <a:pt x="31" y="16"/>
                    <a:pt x="27" y="30"/>
                    <a:pt x="18" y="38"/>
                  </a:cubicBezTo>
                  <a:cubicBezTo>
                    <a:pt x="13" y="43"/>
                    <a:pt x="6" y="45"/>
                    <a:pt x="1" y="4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12"/>
            <p:cNvSpPr/>
            <p:nvPr/>
          </p:nvSpPr>
          <p:spPr bwMode="auto">
            <a:xfrm>
              <a:off x="8712200" y="-2360613"/>
              <a:ext cx="112713" cy="120650"/>
            </a:xfrm>
            <a:custGeom>
              <a:avLst/>
              <a:gdLst>
                <a:gd name="T0" fmla="*/ 0 w 30"/>
                <a:gd name="T1" fmla="*/ 29 h 32"/>
                <a:gd name="T2" fmla="*/ 0 w 30"/>
                <a:gd name="T3" fmla="*/ 18 h 32"/>
                <a:gd name="T4" fmla="*/ 23 w 30"/>
                <a:gd name="T5" fmla="*/ 16 h 32"/>
                <a:gd name="T6" fmla="*/ 0 w 30"/>
                <a:gd name="T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2">
                  <a:moveTo>
                    <a:pt x="0" y="2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30" y="0"/>
                    <a:pt x="23" y="16"/>
                  </a:cubicBezTo>
                  <a:cubicBezTo>
                    <a:pt x="17" y="32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13"/>
            <p:cNvSpPr/>
            <p:nvPr/>
          </p:nvSpPr>
          <p:spPr bwMode="auto">
            <a:xfrm>
              <a:off x="7504112" y="-2592388"/>
              <a:ext cx="153988" cy="168275"/>
            </a:xfrm>
            <a:custGeom>
              <a:avLst/>
              <a:gdLst>
                <a:gd name="T0" fmla="*/ 27 w 41"/>
                <a:gd name="T1" fmla="*/ 45 h 45"/>
                <a:gd name="T2" fmla="*/ 16 w 41"/>
                <a:gd name="T3" fmla="*/ 5 h 45"/>
                <a:gd name="T4" fmla="*/ 8 w 41"/>
                <a:gd name="T5" fmla="*/ 34 h 45"/>
                <a:gd name="T6" fmla="*/ 27 w 41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5">
                  <a:moveTo>
                    <a:pt x="27" y="45"/>
                  </a:moveTo>
                  <a:cubicBezTo>
                    <a:pt x="27" y="45"/>
                    <a:pt x="41" y="0"/>
                    <a:pt x="16" y="5"/>
                  </a:cubicBezTo>
                  <a:cubicBezTo>
                    <a:pt x="0" y="8"/>
                    <a:pt x="0" y="23"/>
                    <a:pt x="8" y="34"/>
                  </a:cubicBezTo>
                  <a:cubicBezTo>
                    <a:pt x="13" y="40"/>
                    <a:pt x="21" y="45"/>
                    <a:pt x="27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14"/>
            <p:cNvSpPr/>
            <p:nvPr/>
          </p:nvSpPr>
          <p:spPr bwMode="auto">
            <a:xfrm>
              <a:off x="7507287" y="-2573338"/>
              <a:ext cx="109538" cy="149225"/>
            </a:xfrm>
            <a:custGeom>
              <a:avLst/>
              <a:gdLst>
                <a:gd name="T0" fmla="*/ 26 w 29"/>
                <a:gd name="T1" fmla="*/ 40 h 40"/>
                <a:gd name="T2" fmla="*/ 29 w 29"/>
                <a:gd name="T3" fmla="*/ 28 h 40"/>
                <a:gd name="T4" fmla="*/ 2 w 29"/>
                <a:gd name="T5" fmla="*/ 19 h 40"/>
                <a:gd name="T6" fmla="*/ 26 w 29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0">
                  <a:moveTo>
                    <a:pt x="26" y="40"/>
                  </a:move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0" y="0"/>
                    <a:pt x="2" y="19"/>
                  </a:cubicBezTo>
                  <a:cubicBezTo>
                    <a:pt x="5" y="38"/>
                    <a:pt x="26" y="40"/>
                    <a:pt x="26" y="40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15"/>
            <p:cNvSpPr/>
            <p:nvPr/>
          </p:nvSpPr>
          <p:spPr bwMode="auto">
            <a:xfrm>
              <a:off x="8054975" y="-1879600"/>
              <a:ext cx="109538" cy="44450"/>
            </a:xfrm>
            <a:custGeom>
              <a:avLst/>
              <a:gdLst>
                <a:gd name="T0" fmla="*/ 28 w 29"/>
                <a:gd name="T1" fmla="*/ 9 h 12"/>
                <a:gd name="T2" fmla="*/ 14 w 29"/>
                <a:gd name="T3" fmla="*/ 10 h 12"/>
                <a:gd name="T4" fmla="*/ 1 w 29"/>
                <a:gd name="T5" fmla="*/ 3 h 12"/>
                <a:gd name="T6" fmla="*/ 16 w 29"/>
                <a:gd name="T7" fmla="*/ 2 h 12"/>
                <a:gd name="T8" fmla="*/ 28 w 29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2">
                  <a:moveTo>
                    <a:pt x="28" y="9"/>
                  </a:moveTo>
                  <a:cubicBezTo>
                    <a:pt x="28" y="11"/>
                    <a:pt x="21" y="12"/>
                    <a:pt x="14" y="10"/>
                  </a:cubicBezTo>
                  <a:cubicBezTo>
                    <a:pt x="6" y="9"/>
                    <a:pt x="0" y="5"/>
                    <a:pt x="1" y="3"/>
                  </a:cubicBezTo>
                  <a:cubicBezTo>
                    <a:pt x="1" y="1"/>
                    <a:pt x="8" y="0"/>
                    <a:pt x="16" y="2"/>
                  </a:cubicBezTo>
                  <a:cubicBezTo>
                    <a:pt x="23" y="3"/>
                    <a:pt x="29" y="7"/>
                    <a:pt x="28" y="9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6"/>
            <p:cNvSpPr/>
            <p:nvPr/>
          </p:nvSpPr>
          <p:spPr bwMode="auto">
            <a:xfrm>
              <a:off x="8656637" y="-2300288"/>
              <a:ext cx="198438" cy="150813"/>
            </a:xfrm>
            <a:custGeom>
              <a:avLst/>
              <a:gdLst>
                <a:gd name="T0" fmla="*/ 5 w 53"/>
                <a:gd name="T1" fmla="*/ 40 h 40"/>
                <a:gd name="T2" fmla="*/ 0 w 53"/>
                <a:gd name="T3" fmla="*/ 36 h 40"/>
                <a:gd name="T4" fmla="*/ 48 w 53"/>
                <a:gd name="T5" fmla="*/ 0 h 40"/>
                <a:gd name="T6" fmla="*/ 5 w 53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0">
                  <a:moveTo>
                    <a:pt x="5" y="4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3" y="29"/>
                    <a:pt x="48" y="0"/>
                  </a:cubicBezTo>
                  <a:cubicBezTo>
                    <a:pt x="48" y="0"/>
                    <a:pt x="53" y="33"/>
                    <a:pt x="5" y="4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17"/>
            <p:cNvSpPr/>
            <p:nvPr/>
          </p:nvSpPr>
          <p:spPr bwMode="auto">
            <a:xfrm>
              <a:off x="7658100" y="-3327400"/>
              <a:ext cx="146050" cy="209550"/>
            </a:xfrm>
            <a:custGeom>
              <a:avLst/>
              <a:gdLst>
                <a:gd name="T0" fmla="*/ 2 w 39"/>
                <a:gd name="T1" fmla="*/ 1 h 56"/>
                <a:gd name="T2" fmla="*/ 3 w 39"/>
                <a:gd name="T3" fmla="*/ 15 h 56"/>
                <a:gd name="T4" fmla="*/ 9 w 39"/>
                <a:gd name="T5" fmla="*/ 32 h 56"/>
                <a:gd name="T6" fmla="*/ 33 w 39"/>
                <a:gd name="T7" fmla="*/ 55 h 56"/>
                <a:gd name="T8" fmla="*/ 39 w 39"/>
                <a:gd name="T9" fmla="*/ 56 h 56"/>
                <a:gd name="T10" fmla="*/ 34 w 39"/>
                <a:gd name="T11" fmla="*/ 52 h 56"/>
                <a:gd name="T12" fmla="*/ 28 w 39"/>
                <a:gd name="T13" fmla="*/ 46 h 56"/>
                <a:gd name="T14" fmla="*/ 16 w 39"/>
                <a:gd name="T15" fmla="*/ 32 h 56"/>
                <a:gd name="T16" fmla="*/ 8 w 39"/>
                <a:gd name="T17" fmla="*/ 16 h 56"/>
                <a:gd name="T18" fmla="*/ 4 w 39"/>
                <a:gd name="T19" fmla="*/ 3 h 56"/>
                <a:gd name="T20" fmla="*/ 3 w 39"/>
                <a:gd name="T21" fmla="*/ 0 h 56"/>
                <a:gd name="T22" fmla="*/ 2 w 39"/>
                <a:gd name="T2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56">
                  <a:moveTo>
                    <a:pt x="2" y="1"/>
                  </a:moveTo>
                  <a:cubicBezTo>
                    <a:pt x="0" y="4"/>
                    <a:pt x="3" y="12"/>
                    <a:pt x="3" y="15"/>
                  </a:cubicBezTo>
                  <a:cubicBezTo>
                    <a:pt x="4" y="21"/>
                    <a:pt x="6" y="26"/>
                    <a:pt x="9" y="32"/>
                  </a:cubicBezTo>
                  <a:cubicBezTo>
                    <a:pt x="14" y="42"/>
                    <a:pt x="23" y="50"/>
                    <a:pt x="33" y="55"/>
                  </a:cubicBezTo>
                  <a:cubicBezTo>
                    <a:pt x="35" y="55"/>
                    <a:pt x="37" y="56"/>
                    <a:pt x="39" y="56"/>
                  </a:cubicBezTo>
                  <a:cubicBezTo>
                    <a:pt x="38" y="55"/>
                    <a:pt x="35" y="53"/>
                    <a:pt x="34" y="52"/>
                  </a:cubicBezTo>
                  <a:cubicBezTo>
                    <a:pt x="32" y="50"/>
                    <a:pt x="30" y="48"/>
                    <a:pt x="28" y="46"/>
                  </a:cubicBezTo>
                  <a:cubicBezTo>
                    <a:pt x="24" y="42"/>
                    <a:pt x="19" y="37"/>
                    <a:pt x="16" y="32"/>
                  </a:cubicBezTo>
                  <a:cubicBezTo>
                    <a:pt x="13" y="27"/>
                    <a:pt x="10" y="21"/>
                    <a:pt x="8" y="16"/>
                  </a:cubicBezTo>
                  <a:cubicBezTo>
                    <a:pt x="7" y="12"/>
                    <a:pt x="5" y="8"/>
                    <a:pt x="4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18"/>
            <p:cNvSpPr/>
            <p:nvPr/>
          </p:nvSpPr>
          <p:spPr bwMode="auto">
            <a:xfrm>
              <a:off x="7754937" y="-3376613"/>
              <a:ext cx="101600" cy="160338"/>
            </a:xfrm>
            <a:custGeom>
              <a:avLst/>
              <a:gdLst>
                <a:gd name="T0" fmla="*/ 10 w 27"/>
                <a:gd name="T1" fmla="*/ 0 h 43"/>
                <a:gd name="T2" fmla="*/ 27 w 27"/>
                <a:gd name="T3" fmla="*/ 43 h 43"/>
                <a:gd name="T4" fmla="*/ 10 w 27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3">
                  <a:moveTo>
                    <a:pt x="10" y="0"/>
                  </a:moveTo>
                  <a:cubicBezTo>
                    <a:pt x="10" y="0"/>
                    <a:pt x="0" y="30"/>
                    <a:pt x="27" y="43"/>
                  </a:cubicBezTo>
                  <a:cubicBezTo>
                    <a:pt x="27" y="43"/>
                    <a:pt x="10" y="26"/>
                    <a:pt x="1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19"/>
            <p:cNvSpPr/>
            <p:nvPr/>
          </p:nvSpPr>
          <p:spPr bwMode="auto">
            <a:xfrm>
              <a:off x="8682037" y="-3024188"/>
              <a:ext cx="184150" cy="165100"/>
            </a:xfrm>
            <a:custGeom>
              <a:avLst/>
              <a:gdLst>
                <a:gd name="T0" fmla="*/ 43 w 49"/>
                <a:gd name="T1" fmla="*/ 0 h 44"/>
                <a:gd name="T2" fmla="*/ 0 w 49"/>
                <a:gd name="T3" fmla="*/ 44 h 44"/>
                <a:gd name="T4" fmla="*/ 43 w 49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44">
                  <a:moveTo>
                    <a:pt x="43" y="0"/>
                  </a:moveTo>
                  <a:cubicBezTo>
                    <a:pt x="43" y="0"/>
                    <a:pt x="49" y="44"/>
                    <a:pt x="0" y="44"/>
                  </a:cubicBezTo>
                  <a:cubicBezTo>
                    <a:pt x="0" y="44"/>
                    <a:pt x="29" y="29"/>
                    <a:pt x="43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20"/>
            <p:cNvSpPr/>
            <p:nvPr/>
          </p:nvSpPr>
          <p:spPr bwMode="auto">
            <a:xfrm>
              <a:off x="8250237" y="-3324225"/>
              <a:ext cx="525463" cy="161925"/>
            </a:xfrm>
            <a:custGeom>
              <a:avLst/>
              <a:gdLst>
                <a:gd name="T0" fmla="*/ 140 w 140"/>
                <a:gd name="T1" fmla="*/ 37 h 43"/>
                <a:gd name="T2" fmla="*/ 81 w 140"/>
                <a:gd name="T3" fmla="*/ 6 h 43"/>
                <a:gd name="T4" fmla="*/ 17 w 140"/>
                <a:gd name="T5" fmla="*/ 19 h 43"/>
                <a:gd name="T6" fmla="*/ 96 w 140"/>
                <a:gd name="T7" fmla="*/ 26 h 43"/>
                <a:gd name="T8" fmla="*/ 140 w 140"/>
                <a:gd name="T9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140" y="37"/>
                  </a:moveTo>
                  <a:cubicBezTo>
                    <a:pt x="140" y="37"/>
                    <a:pt x="125" y="0"/>
                    <a:pt x="81" y="6"/>
                  </a:cubicBezTo>
                  <a:cubicBezTo>
                    <a:pt x="36" y="12"/>
                    <a:pt x="35" y="22"/>
                    <a:pt x="17" y="19"/>
                  </a:cubicBezTo>
                  <a:cubicBezTo>
                    <a:pt x="0" y="17"/>
                    <a:pt x="61" y="29"/>
                    <a:pt x="96" y="26"/>
                  </a:cubicBezTo>
                  <a:cubicBezTo>
                    <a:pt x="131" y="24"/>
                    <a:pt x="133" y="43"/>
                    <a:pt x="140" y="37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21"/>
            <p:cNvSpPr/>
            <p:nvPr/>
          </p:nvSpPr>
          <p:spPr bwMode="auto">
            <a:xfrm>
              <a:off x="8745537" y="-2941638"/>
              <a:ext cx="255588" cy="266700"/>
            </a:xfrm>
            <a:custGeom>
              <a:avLst/>
              <a:gdLst>
                <a:gd name="T0" fmla="*/ 7 w 68"/>
                <a:gd name="T1" fmla="*/ 39 h 71"/>
                <a:gd name="T2" fmla="*/ 47 w 68"/>
                <a:gd name="T3" fmla="*/ 0 h 71"/>
                <a:gd name="T4" fmla="*/ 58 w 68"/>
                <a:gd name="T5" fmla="*/ 34 h 71"/>
                <a:gd name="T6" fmla="*/ 0 w 68"/>
                <a:gd name="T7" fmla="*/ 71 h 71"/>
                <a:gd name="T8" fmla="*/ 7 w 68"/>
                <a:gd name="T9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7" y="39"/>
                  </a:moveTo>
                  <a:cubicBezTo>
                    <a:pt x="7" y="39"/>
                    <a:pt x="45" y="27"/>
                    <a:pt x="47" y="0"/>
                  </a:cubicBezTo>
                  <a:cubicBezTo>
                    <a:pt x="47" y="0"/>
                    <a:pt x="68" y="10"/>
                    <a:pt x="58" y="34"/>
                  </a:cubicBezTo>
                  <a:cubicBezTo>
                    <a:pt x="47" y="58"/>
                    <a:pt x="0" y="71"/>
                    <a:pt x="0" y="71"/>
                  </a:cubicBezTo>
                  <a:lnTo>
                    <a:pt x="7" y="39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22"/>
            <p:cNvSpPr/>
            <p:nvPr/>
          </p:nvSpPr>
          <p:spPr bwMode="auto">
            <a:xfrm>
              <a:off x="7770812" y="-2424113"/>
              <a:ext cx="41275" cy="22225"/>
            </a:xfrm>
            <a:custGeom>
              <a:avLst/>
              <a:gdLst>
                <a:gd name="T0" fmla="*/ 11 w 11"/>
                <a:gd name="T1" fmla="*/ 4 h 6"/>
                <a:gd name="T2" fmla="*/ 8 w 11"/>
                <a:gd name="T3" fmla="*/ 6 h 6"/>
                <a:gd name="T4" fmla="*/ 2 w 11"/>
                <a:gd name="T5" fmla="*/ 4 h 6"/>
                <a:gd name="T6" fmla="*/ 0 w 11"/>
                <a:gd name="T7" fmla="*/ 2 h 6"/>
                <a:gd name="T8" fmla="*/ 0 w 11"/>
                <a:gd name="T9" fmla="*/ 2 h 6"/>
                <a:gd name="T10" fmla="*/ 3 w 11"/>
                <a:gd name="T11" fmla="*/ 0 h 6"/>
                <a:gd name="T12" fmla="*/ 9 w 11"/>
                <a:gd name="T13" fmla="*/ 2 h 6"/>
                <a:gd name="T14" fmla="*/ 11 w 11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11" y="4"/>
                  </a:moveTo>
                  <a:cubicBezTo>
                    <a:pt x="11" y="5"/>
                    <a:pt x="10" y="6"/>
                    <a:pt x="8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1" y="3"/>
                    <a:pt x="11" y="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23"/>
            <p:cNvSpPr/>
            <p:nvPr/>
          </p:nvSpPr>
          <p:spPr bwMode="auto">
            <a:xfrm>
              <a:off x="8491537" y="-2289175"/>
              <a:ext cx="33338" cy="19050"/>
            </a:xfrm>
            <a:custGeom>
              <a:avLst/>
              <a:gdLst>
                <a:gd name="T0" fmla="*/ 9 w 9"/>
                <a:gd name="T1" fmla="*/ 3 h 5"/>
                <a:gd name="T2" fmla="*/ 8 w 9"/>
                <a:gd name="T3" fmla="*/ 4 h 5"/>
                <a:gd name="T4" fmla="*/ 1 w 9"/>
                <a:gd name="T5" fmla="*/ 3 h 5"/>
                <a:gd name="T6" fmla="*/ 0 w 9"/>
                <a:gd name="T7" fmla="*/ 1 h 5"/>
                <a:gd name="T8" fmla="*/ 0 w 9"/>
                <a:gd name="T9" fmla="*/ 1 h 5"/>
                <a:gd name="T10" fmla="*/ 2 w 9"/>
                <a:gd name="T11" fmla="*/ 0 h 5"/>
                <a:gd name="T12" fmla="*/ 8 w 9"/>
                <a:gd name="T13" fmla="*/ 1 h 5"/>
                <a:gd name="T14" fmla="*/ 9 w 9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9" y="4"/>
                    <a:pt x="8" y="5"/>
                    <a:pt x="8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24"/>
            <p:cNvSpPr/>
            <p:nvPr/>
          </p:nvSpPr>
          <p:spPr bwMode="auto">
            <a:xfrm>
              <a:off x="7961312" y="-2528888"/>
              <a:ext cx="382588" cy="431800"/>
            </a:xfrm>
            <a:custGeom>
              <a:avLst/>
              <a:gdLst>
                <a:gd name="T0" fmla="*/ 36 w 102"/>
                <a:gd name="T1" fmla="*/ 11 h 115"/>
                <a:gd name="T2" fmla="*/ 22 w 102"/>
                <a:gd name="T3" fmla="*/ 88 h 115"/>
                <a:gd name="T4" fmla="*/ 87 w 102"/>
                <a:gd name="T5" fmla="*/ 94 h 115"/>
                <a:gd name="T6" fmla="*/ 82 w 102"/>
                <a:gd name="T7" fmla="*/ 17 h 115"/>
                <a:gd name="T8" fmla="*/ 62 w 102"/>
                <a:gd name="T9" fmla="*/ 3 h 115"/>
                <a:gd name="T10" fmla="*/ 36 w 102"/>
                <a:gd name="T11" fmla="*/ 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5">
                  <a:moveTo>
                    <a:pt x="36" y="11"/>
                  </a:moveTo>
                  <a:cubicBezTo>
                    <a:pt x="36" y="11"/>
                    <a:pt x="0" y="62"/>
                    <a:pt x="22" y="88"/>
                  </a:cubicBezTo>
                  <a:cubicBezTo>
                    <a:pt x="43" y="115"/>
                    <a:pt x="79" y="108"/>
                    <a:pt x="87" y="94"/>
                  </a:cubicBezTo>
                  <a:cubicBezTo>
                    <a:pt x="102" y="68"/>
                    <a:pt x="80" y="55"/>
                    <a:pt x="82" y="17"/>
                  </a:cubicBezTo>
                  <a:cubicBezTo>
                    <a:pt x="82" y="17"/>
                    <a:pt x="77" y="6"/>
                    <a:pt x="62" y="3"/>
                  </a:cubicBezTo>
                  <a:cubicBezTo>
                    <a:pt x="48" y="0"/>
                    <a:pt x="36" y="11"/>
                    <a:pt x="36" y="1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25"/>
            <p:cNvSpPr/>
            <p:nvPr/>
          </p:nvSpPr>
          <p:spPr bwMode="auto">
            <a:xfrm>
              <a:off x="7988300" y="-2532063"/>
              <a:ext cx="341313" cy="377825"/>
            </a:xfrm>
            <a:custGeom>
              <a:avLst/>
              <a:gdLst>
                <a:gd name="T0" fmla="*/ 31 w 91"/>
                <a:gd name="T1" fmla="*/ 10 h 101"/>
                <a:gd name="T2" fmla="*/ 19 w 91"/>
                <a:gd name="T3" fmla="*/ 77 h 101"/>
                <a:gd name="T4" fmla="*/ 78 w 91"/>
                <a:gd name="T5" fmla="*/ 82 h 101"/>
                <a:gd name="T6" fmla="*/ 74 w 91"/>
                <a:gd name="T7" fmla="*/ 14 h 101"/>
                <a:gd name="T8" fmla="*/ 55 w 91"/>
                <a:gd name="T9" fmla="*/ 3 h 101"/>
                <a:gd name="T10" fmla="*/ 31 w 91"/>
                <a:gd name="T11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01">
                  <a:moveTo>
                    <a:pt x="31" y="10"/>
                  </a:moveTo>
                  <a:cubicBezTo>
                    <a:pt x="31" y="10"/>
                    <a:pt x="0" y="53"/>
                    <a:pt x="19" y="77"/>
                  </a:cubicBezTo>
                  <a:cubicBezTo>
                    <a:pt x="38" y="101"/>
                    <a:pt x="70" y="95"/>
                    <a:pt x="78" y="82"/>
                  </a:cubicBezTo>
                  <a:cubicBezTo>
                    <a:pt x="91" y="58"/>
                    <a:pt x="71" y="49"/>
                    <a:pt x="74" y="14"/>
                  </a:cubicBezTo>
                  <a:cubicBezTo>
                    <a:pt x="74" y="14"/>
                    <a:pt x="68" y="5"/>
                    <a:pt x="55" y="3"/>
                  </a:cubicBezTo>
                  <a:cubicBezTo>
                    <a:pt x="42" y="0"/>
                    <a:pt x="31" y="10"/>
                    <a:pt x="31" y="1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26"/>
            <p:cNvSpPr/>
            <p:nvPr/>
          </p:nvSpPr>
          <p:spPr bwMode="auto">
            <a:xfrm>
              <a:off x="8159750" y="-2273300"/>
              <a:ext cx="65088" cy="33338"/>
            </a:xfrm>
            <a:custGeom>
              <a:avLst/>
              <a:gdLst>
                <a:gd name="T0" fmla="*/ 17 w 17"/>
                <a:gd name="T1" fmla="*/ 6 h 9"/>
                <a:gd name="T2" fmla="*/ 8 w 17"/>
                <a:gd name="T3" fmla="*/ 8 h 9"/>
                <a:gd name="T4" fmla="*/ 0 w 17"/>
                <a:gd name="T5" fmla="*/ 3 h 9"/>
                <a:gd name="T6" fmla="*/ 9 w 17"/>
                <a:gd name="T7" fmla="*/ 1 h 9"/>
                <a:gd name="T8" fmla="*/ 17 w 17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7" y="6"/>
                  </a:moveTo>
                  <a:cubicBezTo>
                    <a:pt x="16" y="8"/>
                    <a:pt x="12" y="9"/>
                    <a:pt x="8" y="8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1" y="1"/>
                    <a:pt x="5" y="0"/>
                    <a:pt x="9" y="1"/>
                  </a:cubicBezTo>
                  <a:cubicBezTo>
                    <a:pt x="14" y="2"/>
                    <a:pt x="17" y="5"/>
                    <a:pt x="17" y="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27"/>
            <p:cNvSpPr/>
            <p:nvPr/>
          </p:nvSpPr>
          <p:spPr bwMode="auto">
            <a:xfrm>
              <a:off x="7845425" y="-2589213"/>
              <a:ext cx="161925" cy="161925"/>
            </a:xfrm>
            <a:custGeom>
              <a:avLst/>
              <a:gdLst>
                <a:gd name="T0" fmla="*/ 41 w 43"/>
                <a:gd name="T1" fmla="*/ 25 h 43"/>
                <a:gd name="T2" fmla="*/ 17 w 43"/>
                <a:gd name="T3" fmla="*/ 40 h 43"/>
                <a:gd name="T4" fmla="*/ 2 w 43"/>
                <a:gd name="T5" fmla="*/ 17 h 43"/>
                <a:gd name="T6" fmla="*/ 26 w 43"/>
                <a:gd name="T7" fmla="*/ 2 h 43"/>
                <a:gd name="T8" fmla="*/ 41 w 43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1" y="25"/>
                  </a:moveTo>
                  <a:cubicBezTo>
                    <a:pt x="39" y="36"/>
                    <a:pt x="28" y="43"/>
                    <a:pt x="17" y="40"/>
                  </a:cubicBezTo>
                  <a:cubicBezTo>
                    <a:pt x="7" y="38"/>
                    <a:pt x="0" y="28"/>
                    <a:pt x="2" y="17"/>
                  </a:cubicBezTo>
                  <a:cubicBezTo>
                    <a:pt x="5" y="6"/>
                    <a:pt x="15" y="0"/>
                    <a:pt x="26" y="2"/>
                  </a:cubicBezTo>
                  <a:cubicBezTo>
                    <a:pt x="37" y="4"/>
                    <a:pt x="43" y="15"/>
                    <a:pt x="41" y="25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28"/>
            <p:cNvSpPr/>
            <p:nvPr/>
          </p:nvSpPr>
          <p:spPr bwMode="auto">
            <a:xfrm>
              <a:off x="7908925" y="-2554288"/>
              <a:ext cx="71438" cy="66675"/>
            </a:xfrm>
            <a:custGeom>
              <a:avLst/>
              <a:gdLst>
                <a:gd name="T0" fmla="*/ 17 w 19"/>
                <a:gd name="T1" fmla="*/ 14 h 18"/>
                <a:gd name="T2" fmla="*/ 6 w 19"/>
                <a:gd name="T3" fmla="*/ 15 h 18"/>
                <a:gd name="T4" fmla="*/ 2 w 19"/>
                <a:gd name="T5" fmla="*/ 4 h 18"/>
                <a:gd name="T6" fmla="*/ 13 w 19"/>
                <a:gd name="T7" fmla="*/ 3 h 18"/>
                <a:gd name="T8" fmla="*/ 17 w 1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7" y="14"/>
                  </a:moveTo>
                  <a:cubicBezTo>
                    <a:pt x="15" y="17"/>
                    <a:pt x="10" y="18"/>
                    <a:pt x="6" y="15"/>
                  </a:cubicBezTo>
                  <a:cubicBezTo>
                    <a:pt x="2" y="13"/>
                    <a:pt x="0" y="8"/>
                    <a:pt x="2" y="4"/>
                  </a:cubicBezTo>
                  <a:cubicBezTo>
                    <a:pt x="4" y="1"/>
                    <a:pt x="9" y="0"/>
                    <a:pt x="13" y="3"/>
                  </a:cubicBezTo>
                  <a:cubicBezTo>
                    <a:pt x="17" y="5"/>
                    <a:pt x="19" y="10"/>
                    <a:pt x="17" y="1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29"/>
            <p:cNvSpPr/>
            <p:nvPr/>
          </p:nvSpPr>
          <p:spPr bwMode="auto">
            <a:xfrm>
              <a:off x="8337550" y="-2513013"/>
              <a:ext cx="160338" cy="165100"/>
            </a:xfrm>
            <a:custGeom>
              <a:avLst/>
              <a:gdLst>
                <a:gd name="T0" fmla="*/ 41 w 43"/>
                <a:gd name="T1" fmla="*/ 26 h 44"/>
                <a:gd name="T2" fmla="*/ 17 w 43"/>
                <a:gd name="T3" fmla="*/ 41 h 44"/>
                <a:gd name="T4" fmla="*/ 2 w 43"/>
                <a:gd name="T5" fmla="*/ 18 h 44"/>
                <a:gd name="T6" fmla="*/ 26 w 43"/>
                <a:gd name="T7" fmla="*/ 3 h 44"/>
                <a:gd name="T8" fmla="*/ 41 w 43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4">
                  <a:moveTo>
                    <a:pt x="41" y="26"/>
                  </a:moveTo>
                  <a:cubicBezTo>
                    <a:pt x="38" y="37"/>
                    <a:pt x="28" y="44"/>
                    <a:pt x="17" y="41"/>
                  </a:cubicBezTo>
                  <a:cubicBezTo>
                    <a:pt x="7" y="39"/>
                    <a:pt x="0" y="28"/>
                    <a:pt x="2" y="18"/>
                  </a:cubicBezTo>
                  <a:cubicBezTo>
                    <a:pt x="5" y="7"/>
                    <a:pt x="15" y="0"/>
                    <a:pt x="26" y="3"/>
                  </a:cubicBezTo>
                  <a:cubicBezTo>
                    <a:pt x="36" y="5"/>
                    <a:pt x="43" y="16"/>
                    <a:pt x="41" y="26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30"/>
            <p:cNvSpPr/>
            <p:nvPr/>
          </p:nvSpPr>
          <p:spPr bwMode="auto">
            <a:xfrm>
              <a:off x="8401050" y="-2476500"/>
              <a:ext cx="71438" cy="63500"/>
            </a:xfrm>
            <a:custGeom>
              <a:avLst/>
              <a:gdLst>
                <a:gd name="T0" fmla="*/ 17 w 19"/>
                <a:gd name="T1" fmla="*/ 13 h 17"/>
                <a:gd name="T2" fmla="*/ 6 w 19"/>
                <a:gd name="T3" fmla="*/ 15 h 17"/>
                <a:gd name="T4" fmla="*/ 2 w 19"/>
                <a:gd name="T5" fmla="*/ 4 h 17"/>
                <a:gd name="T6" fmla="*/ 13 w 19"/>
                <a:gd name="T7" fmla="*/ 3 h 17"/>
                <a:gd name="T8" fmla="*/ 17 w 19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17" y="13"/>
                  </a:moveTo>
                  <a:cubicBezTo>
                    <a:pt x="15" y="17"/>
                    <a:pt x="10" y="17"/>
                    <a:pt x="6" y="15"/>
                  </a:cubicBezTo>
                  <a:cubicBezTo>
                    <a:pt x="1" y="12"/>
                    <a:pt x="0" y="8"/>
                    <a:pt x="2" y="4"/>
                  </a:cubicBezTo>
                  <a:cubicBezTo>
                    <a:pt x="4" y="1"/>
                    <a:pt x="9" y="0"/>
                    <a:pt x="13" y="3"/>
                  </a:cubicBezTo>
                  <a:cubicBezTo>
                    <a:pt x="17" y="5"/>
                    <a:pt x="19" y="10"/>
                    <a:pt x="17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31"/>
            <p:cNvSpPr/>
            <p:nvPr/>
          </p:nvSpPr>
          <p:spPr bwMode="auto">
            <a:xfrm>
              <a:off x="7834312" y="-2165350"/>
              <a:ext cx="506413" cy="263525"/>
            </a:xfrm>
            <a:custGeom>
              <a:avLst/>
              <a:gdLst>
                <a:gd name="T0" fmla="*/ 31 w 135"/>
                <a:gd name="T1" fmla="*/ 0 h 70"/>
                <a:gd name="T2" fmla="*/ 21 w 135"/>
                <a:gd name="T3" fmla="*/ 43 h 70"/>
                <a:gd name="T4" fmla="*/ 104 w 135"/>
                <a:gd name="T5" fmla="*/ 63 h 70"/>
                <a:gd name="T6" fmla="*/ 120 w 135"/>
                <a:gd name="T7" fmla="*/ 38 h 70"/>
                <a:gd name="T8" fmla="*/ 31 w 13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70">
                  <a:moveTo>
                    <a:pt x="31" y="0"/>
                  </a:moveTo>
                  <a:cubicBezTo>
                    <a:pt x="31" y="0"/>
                    <a:pt x="0" y="30"/>
                    <a:pt x="21" y="43"/>
                  </a:cubicBezTo>
                  <a:cubicBezTo>
                    <a:pt x="21" y="43"/>
                    <a:pt x="73" y="70"/>
                    <a:pt x="104" y="63"/>
                  </a:cubicBezTo>
                  <a:cubicBezTo>
                    <a:pt x="135" y="56"/>
                    <a:pt x="120" y="38"/>
                    <a:pt x="120" y="38"/>
                  </a:cubicBezTo>
                  <a:cubicBezTo>
                    <a:pt x="120" y="38"/>
                    <a:pt x="49" y="21"/>
                    <a:pt x="31" y="0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32"/>
            <p:cNvSpPr/>
            <p:nvPr/>
          </p:nvSpPr>
          <p:spPr bwMode="auto">
            <a:xfrm>
              <a:off x="8007350" y="-2047875"/>
              <a:ext cx="333375" cy="134938"/>
            </a:xfrm>
            <a:custGeom>
              <a:avLst/>
              <a:gdLst>
                <a:gd name="T0" fmla="*/ 74 w 89"/>
                <a:gd name="T1" fmla="*/ 7 h 36"/>
                <a:gd name="T2" fmla="*/ 50 w 89"/>
                <a:gd name="T3" fmla="*/ 0 h 36"/>
                <a:gd name="T4" fmla="*/ 0 w 89"/>
                <a:gd name="T5" fmla="*/ 23 h 36"/>
                <a:gd name="T6" fmla="*/ 58 w 89"/>
                <a:gd name="T7" fmla="*/ 32 h 36"/>
                <a:gd name="T8" fmla="*/ 74 w 89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6">
                  <a:moveTo>
                    <a:pt x="74" y="7"/>
                  </a:moveTo>
                  <a:cubicBezTo>
                    <a:pt x="74" y="7"/>
                    <a:pt x="64" y="4"/>
                    <a:pt x="50" y="0"/>
                  </a:cubicBezTo>
                  <a:cubicBezTo>
                    <a:pt x="32" y="3"/>
                    <a:pt x="14" y="11"/>
                    <a:pt x="0" y="23"/>
                  </a:cubicBezTo>
                  <a:cubicBezTo>
                    <a:pt x="18" y="29"/>
                    <a:pt x="41" y="36"/>
                    <a:pt x="58" y="32"/>
                  </a:cubicBezTo>
                  <a:cubicBezTo>
                    <a:pt x="89" y="25"/>
                    <a:pt x="74" y="7"/>
                    <a:pt x="74" y="7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33"/>
            <p:cNvSpPr/>
            <p:nvPr/>
          </p:nvSpPr>
          <p:spPr bwMode="auto">
            <a:xfrm>
              <a:off x="8318500" y="-2078038"/>
              <a:ext cx="41275" cy="85725"/>
            </a:xfrm>
            <a:custGeom>
              <a:avLst/>
              <a:gdLst>
                <a:gd name="T0" fmla="*/ 7 w 11"/>
                <a:gd name="T1" fmla="*/ 22 h 23"/>
                <a:gd name="T2" fmla="*/ 6 w 11"/>
                <a:gd name="T3" fmla="*/ 11 h 23"/>
                <a:gd name="T4" fmla="*/ 1 w 11"/>
                <a:gd name="T5" fmla="*/ 4 h 23"/>
                <a:gd name="T6" fmla="*/ 7 w 11"/>
                <a:gd name="T7" fmla="*/ 5 h 23"/>
                <a:gd name="T8" fmla="*/ 11 w 11"/>
                <a:gd name="T9" fmla="*/ 14 h 23"/>
                <a:gd name="T10" fmla="*/ 7 w 11"/>
                <a:gd name="T11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3">
                  <a:moveTo>
                    <a:pt x="7" y="22"/>
                  </a:moveTo>
                  <a:cubicBezTo>
                    <a:pt x="4" y="21"/>
                    <a:pt x="7" y="14"/>
                    <a:pt x="6" y="11"/>
                  </a:cubicBezTo>
                  <a:cubicBezTo>
                    <a:pt x="5" y="9"/>
                    <a:pt x="0" y="6"/>
                    <a:pt x="1" y="4"/>
                  </a:cubicBezTo>
                  <a:cubicBezTo>
                    <a:pt x="2" y="0"/>
                    <a:pt x="6" y="4"/>
                    <a:pt x="7" y="5"/>
                  </a:cubicBezTo>
                  <a:cubicBezTo>
                    <a:pt x="9" y="8"/>
                    <a:pt x="10" y="11"/>
                    <a:pt x="11" y="14"/>
                  </a:cubicBezTo>
                  <a:cubicBezTo>
                    <a:pt x="11" y="14"/>
                    <a:pt x="11" y="23"/>
                    <a:pt x="7" y="2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34"/>
            <p:cNvSpPr/>
            <p:nvPr/>
          </p:nvSpPr>
          <p:spPr bwMode="auto">
            <a:xfrm>
              <a:off x="7466012" y="-2941638"/>
              <a:ext cx="247650" cy="352425"/>
            </a:xfrm>
            <a:custGeom>
              <a:avLst/>
              <a:gdLst>
                <a:gd name="T0" fmla="*/ 17 w 66"/>
                <a:gd name="T1" fmla="*/ 19 h 94"/>
                <a:gd name="T2" fmla="*/ 21 w 66"/>
                <a:gd name="T3" fmla="*/ 7 h 94"/>
                <a:gd name="T4" fmla="*/ 39 w 66"/>
                <a:gd name="T5" fmla="*/ 7 h 94"/>
                <a:gd name="T6" fmla="*/ 51 w 66"/>
                <a:gd name="T7" fmla="*/ 5 h 94"/>
                <a:gd name="T8" fmla="*/ 60 w 66"/>
                <a:gd name="T9" fmla="*/ 43 h 94"/>
                <a:gd name="T10" fmla="*/ 54 w 66"/>
                <a:gd name="T11" fmla="*/ 64 h 94"/>
                <a:gd name="T12" fmla="*/ 21 w 66"/>
                <a:gd name="T13" fmla="*/ 85 h 94"/>
                <a:gd name="T14" fmla="*/ 17 w 66"/>
                <a:gd name="T15" fmla="*/ 94 h 94"/>
                <a:gd name="T16" fmla="*/ 0 w 66"/>
                <a:gd name="T17" fmla="*/ 86 h 94"/>
                <a:gd name="T18" fmla="*/ 17 w 66"/>
                <a:gd name="T19" fmla="*/ 1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94">
                  <a:moveTo>
                    <a:pt x="17" y="19"/>
                  </a:moveTo>
                  <a:cubicBezTo>
                    <a:pt x="17" y="19"/>
                    <a:pt x="17" y="8"/>
                    <a:pt x="21" y="7"/>
                  </a:cubicBezTo>
                  <a:cubicBezTo>
                    <a:pt x="25" y="6"/>
                    <a:pt x="36" y="4"/>
                    <a:pt x="39" y="7"/>
                  </a:cubicBezTo>
                  <a:cubicBezTo>
                    <a:pt x="39" y="7"/>
                    <a:pt x="45" y="0"/>
                    <a:pt x="51" y="5"/>
                  </a:cubicBezTo>
                  <a:cubicBezTo>
                    <a:pt x="51" y="5"/>
                    <a:pt x="66" y="28"/>
                    <a:pt x="60" y="43"/>
                  </a:cubicBezTo>
                  <a:cubicBezTo>
                    <a:pt x="55" y="59"/>
                    <a:pt x="58" y="60"/>
                    <a:pt x="54" y="64"/>
                  </a:cubicBezTo>
                  <a:cubicBezTo>
                    <a:pt x="51" y="69"/>
                    <a:pt x="36" y="84"/>
                    <a:pt x="21" y="85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7" y="1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35"/>
            <p:cNvSpPr/>
            <p:nvPr/>
          </p:nvSpPr>
          <p:spPr bwMode="auto">
            <a:xfrm>
              <a:off x="7466012" y="-2922588"/>
              <a:ext cx="233363" cy="333375"/>
            </a:xfrm>
            <a:custGeom>
              <a:avLst/>
              <a:gdLst>
                <a:gd name="T0" fmla="*/ 60 w 62"/>
                <a:gd name="T1" fmla="*/ 25 h 89"/>
                <a:gd name="T2" fmla="*/ 51 w 62"/>
                <a:gd name="T3" fmla="*/ 21 h 89"/>
                <a:gd name="T4" fmla="*/ 47 w 62"/>
                <a:gd name="T5" fmla="*/ 8 h 89"/>
                <a:gd name="T6" fmla="*/ 41 w 62"/>
                <a:gd name="T7" fmla="*/ 0 h 89"/>
                <a:gd name="T8" fmla="*/ 39 w 62"/>
                <a:gd name="T9" fmla="*/ 2 h 89"/>
                <a:gd name="T10" fmla="*/ 35 w 62"/>
                <a:gd name="T11" fmla="*/ 0 h 89"/>
                <a:gd name="T12" fmla="*/ 36 w 62"/>
                <a:gd name="T13" fmla="*/ 1 h 89"/>
                <a:gd name="T14" fmla="*/ 42 w 62"/>
                <a:gd name="T15" fmla="*/ 15 h 89"/>
                <a:gd name="T16" fmla="*/ 45 w 62"/>
                <a:gd name="T17" fmla="*/ 29 h 89"/>
                <a:gd name="T18" fmla="*/ 37 w 62"/>
                <a:gd name="T19" fmla="*/ 26 h 89"/>
                <a:gd name="T20" fmla="*/ 30 w 62"/>
                <a:gd name="T21" fmla="*/ 7 h 89"/>
                <a:gd name="T22" fmla="*/ 20 w 62"/>
                <a:gd name="T23" fmla="*/ 3 h 89"/>
                <a:gd name="T24" fmla="*/ 17 w 62"/>
                <a:gd name="T25" fmla="*/ 14 h 89"/>
                <a:gd name="T26" fmla="*/ 0 w 62"/>
                <a:gd name="T27" fmla="*/ 81 h 89"/>
                <a:gd name="T28" fmla="*/ 17 w 62"/>
                <a:gd name="T29" fmla="*/ 89 h 89"/>
                <a:gd name="T30" fmla="*/ 21 w 62"/>
                <a:gd name="T31" fmla="*/ 80 h 89"/>
                <a:gd name="T32" fmla="*/ 54 w 62"/>
                <a:gd name="T33" fmla="*/ 59 h 89"/>
                <a:gd name="T34" fmla="*/ 60 w 62"/>
                <a:gd name="T35" fmla="*/ 38 h 89"/>
                <a:gd name="T36" fmla="*/ 61 w 62"/>
                <a:gd name="T37" fmla="*/ 24 h 89"/>
                <a:gd name="T38" fmla="*/ 60 w 62"/>
                <a:gd name="T39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89">
                  <a:moveTo>
                    <a:pt x="60" y="25"/>
                  </a:moveTo>
                  <a:cubicBezTo>
                    <a:pt x="56" y="28"/>
                    <a:pt x="52" y="26"/>
                    <a:pt x="51" y="21"/>
                  </a:cubicBezTo>
                  <a:cubicBezTo>
                    <a:pt x="50" y="17"/>
                    <a:pt x="50" y="12"/>
                    <a:pt x="47" y="8"/>
                  </a:cubicBezTo>
                  <a:cubicBezTo>
                    <a:pt x="45" y="5"/>
                    <a:pt x="43" y="3"/>
                    <a:pt x="41" y="0"/>
                  </a:cubicBezTo>
                  <a:cubicBezTo>
                    <a:pt x="39" y="1"/>
                    <a:pt x="39" y="2"/>
                    <a:pt x="39" y="2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35" y="1"/>
                    <a:pt x="35" y="1"/>
                    <a:pt x="36" y="1"/>
                  </a:cubicBezTo>
                  <a:cubicBezTo>
                    <a:pt x="39" y="5"/>
                    <a:pt x="40" y="10"/>
                    <a:pt x="42" y="15"/>
                  </a:cubicBezTo>
                  <a:cubicBezTo>
                    <a:pt x="43" y="19"/>
                    <a:pt x="47" y="25"/>
                    <a:pt x="45" y="29"/>
                  </a:cubicBezTo>
                  <a:cubicBezTo>
                    <a:pt x="42" y="36"/>
                    <a:pt x="37" y="33"/>
                    <a:pt x="37" y="26"/>
                  </a:cubicBezTo>
                  <a:cubicBezTo>
                    <a:pt x="36" y="19"/>
                    <a:pt x="37" y="11"/>
                    <a:pt x="30" y="7"/>
                  </a:cubicBezTo>
                  <a:cubicBezTo>
                    <a:pt x="27" y="5"/>
                    <a:pt x="23" y="4"/>
                    <a:pt x="20" y="3"/>
                  </a:cubicBezTo>
                  <a:cubicBezTo>
                    <a:pt x="17" y="6"/>
                    <a:pt x="17" y="14"/>
                    <a:pt x="17" y="1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36" y="79"/>
                    <a:pt x="51" y="64"/>
                    <a:pt x="54" y="59"/>
                  </a:cubicBezTo>
                  <a:cubicBezTo>
                    <a:pt x="58" y="55"/>
                    <a:pt x="55" y="54"/>
                    <a:pt x="60" y="38"/>
                  </a:cubicBezTo>
                  <a:cubicBezTo>
                    <a:pt x="62" y="34"/>
                    <a:pt x="62" y="29"/>
                    <a:pt x="61" y="24"/>
                  </a:cubicBezTo>
                  <a:cubicBezTo>
                    <a:pt x="61" y="24"/>
                    <a:pt x="61" y="24"/>
                    <a:pt x="60" y="2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36"/>
            <p:cNvSpPr/>
            <p:nvPr/>
          </p:nvSpPr>
          <p:spPr bwMode="auto">
            <a:xfrm>
              <a:off x="7421562" y="-2919413"/>
              <a:ext cx="187325" cy="304800"/>
            </a:xfrm>
            <a:custGeom>
              <a:avLst/>
              <a:gdLst>
                <a:gd name="T0" fmla="*/ 5 w 50"/>
                <a:gd name="T1" fmla="*/ 79 h 81"/>
                <a:gd name="T2" fmla="*/ 1 w 50"/>
                <a:gd name="T3" fmla="*/ 70 h 81"/>
                <a:gd name="T4" fmla="*/ 3 w 50"/>
                <a:gd name="T5" fmla="*/ 22 h 81"/>
                <a:gd name="T6" fmla="*/ 23 w 50"/>
                <a:gd name="T7" fmla="*/ 1 h 81"/>
                <a:gd name="T8" fmla="*/ 33 w 50"/>
                <a:gd name="T9" fmla="*/ 6 h 81"/>
                <a:gd name="T10" fmla="*/ 47 w 50"/>
                <a:gd name="T11" fmla="*/ 16 h 81"/>
                <a:gd name="T12" fmla="*/ 47 w 50"/>
                <a:gd name="T13" fmla="*/ 48 h 81"/>
                <a:gd name="T14" fmla="*/ 33 w 50"/>
                <a:gd name="T15" fmla="*/ 49 h 81"/>
                <a:gd name="T16" fmla="*/ 30 w 50"/>
                <a:gd name="T17" fmla="*/ 81 h 81"/>
                <a:gd name="T18" fmla="*/ 5 w 50"/>
                <a:gd name="T19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81">
                  <a:moveTo>
                    <a:pt x="5" y="7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29"/>
                    <a:pt x="3" y="22"/>
                  </a:cubicBezTo>
                  <a:cubicBezTo>
                    <a:pt x="5" y="15"/>
                    <a:pt x="17" y="0"/>
                    <a:pt x="23" y="1"/>
                  </a:cubicBezTo>
                  <a:cubicBezTo>
                    <a:pt x="30" y="1"/>
                    <a:pt x="33" y="6"/>
                    <a:pt x="33" y="6"/>
                  </a:cubicBezTo>
                  <a:cubicBezTo>
                    <a:pt x="33" y="6"/>
                    <a:pt x="45" y="11"/>
                    <a:pt x="47" y="16"/>
                  </a:cubicBezTo>
                  <a:cubicBezTo>
                    <a:pt x="49" y="22"/>
                    <a:pt x="50" y="48"/>
                    <a:pt x="47" y="48"/>
                  </a:cubicBezTo>
                  <a:cubicBezTo>
                    <a:pt x="45" y="49"/>
                    <a:pt x="33" y="49"/>
                    <a:pt x="33" y="49"/>
                  </a:cubicBezTo>
                  <a:cubicBezTo>
                    <a:pt x="30" y="81"/>
                    <a:pt x="30" y="81"/>
                    <a:pt x="30" y="81"/>
                  </a:cubicBezTo>
                  <a:lnTo>
                    <a:pt x="5" y="7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37"/>
            <p:cNvSpPr/>
            <p:nvPr/>
          </p:nvSpPr>
          <p:spPr bwMode="auto">
            <a:xfrm>
              <a:off x="7424737" y="-2914650"/>
              <a:ext cx="184150" cy="300038"/>
            </a:xfrm>
            <a:custGeom>
              <a:avLst/>
              <a:gdLst>
                <a:gd name="T0" fmla="*/ 46 w 49"/>
                <a:gd name="T1" fmla="*/ 15 h 80"/>
                <a:gd name="T2" fmla="*/ 32 w 49"/>
                <a:gd name="T3" fmla="*/ 5 h 80"/>
                <a:gd name="T4" fmla="*/ 22 w 49"/>
                <a:gd name="T5" fmla="*/ 0 h 80"/>
                <a:gd name="T6" fmla="*/ 18 w 49"/>
                <a:gd name="T7" fmla="*/ 1 h 80"/>
                <a:gd name="T8" fmla="*/ 30 w 49"/>
                <a:gd name="T9" fmla="*/ 7 h 80"/>
                <a:gd name="T10" fmla="*/ 43 w 49"/>
                <a:gd name="T11" fmla="*/ 22 h 80"/>
                <a:gd name="T12" fmla="*/ 32 w 49"/>
                <a:gd name="T13" fmla="*/ 42 h 80"/>
                <a:gd name="T14" fmla="*/ 30 w 49"/>
                <a:gd name="T15" fmla="*/ 37 h 80"/>
                <a:gd name="T16" fmla="*/ 29 w 49"/>
                <a:gd name="T17" fmla="*/ 32 h 80"/>
                <a:gd name="T18" fmla="*/ 23 w 49"/>
                <a:gd name="T19" fmla="*/ 34 h 80"/>
                <a:gd name="T20" fmla="*/ 23 w 49"/>
                <a:gd name="T21" fmla="*/ 36 h 80"/>
                <a:gd name="T22" fmla="*/ 21 w 49"/>
                <a:gd name="T23" fmla="*/ 54 h 80"/>
                <a:gd name="T24" fmla="*/ 21 w 49"/>
                <a:gd name="T25" fmla="*/ 61 h 80"/>
                <a:gd name="T26" fmla="*/ 0 w 49"/>
                <a:gd name="T27" fmla="*/ 61 h 80"/>
                <a:gd name="T28" fmla="*/ 0 w 49"/>
                <a:gd name="T29" fmla="*/ 69 h 80"/>
                <a:gd name="T30" fmla="*/ 4 w 49"/>
                <a:gd name="T31" fmla="*/ 78 h 80"/>
                <a:gd name="T32" fmla="*/ 29 w 49"/>
                <a:gd name="T33" fmla="*/ 80 h 80"/>
                <a:gd name="T34" fmla="*/ 32 w 49"/>
                <a:gd name="T35" fmla="*/ 48 h 80"/>
                <a:gd name="T36" fmla="*/ 46 w 49"/>
                <a:gd name="T37" fmla="*/ 47 h 80"/>
                <a:gd name="T38" fmla="*/ 46 w 49"/>
                <a:gd name="T3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80">
                  <a:moveTo>
                    <a:pt x="46" y="15"/>
                  </a:moveTo>
                  <a:cubicBezTo>
                    <a:pt x="44" y="10"/>
                    <a:pt x="32" y="5"/>
                    <a:pt x="32" y="5"/>
                  </a:cubicBezTo>
                  <a:cubicBezTo>
                    <a:pt x="32" y="5"/>
                    <a:pt x="29" y="0"/>
                    <a:pt x="22" y="0"/>
                  </a:cubicBezTo>
                  <a:cubicBezTo>
                    <a:pt x="21" y="0"/>
                    <a:pt x="20" y="0"/>
                    <a:pt x="18" y="1"/>
                  </a:cubicBezTo>
                  <a:cubicBezTo>
                    <a:pt x="22" y="3"/>
                    <a:pt x="26" y="5"/>
                    <a:pt x="30" y="7"/>
                  </a:cubicBezTo>
                  <a:cubicBezTo>
                    <a:pt x="37" y="10"/>
                    <a:pt x="41" y="14"/>
                    <a:pt x="43" y="22"/>
                  </a:cubicBezTo>
                  <a:cubicBezTo>
                    <a:pt x="44" y="30"/>
                    <a:pt x="46" y="52"/>
                    <a:pt x="32" y="42"/>
                  </a:cubicBezTo>
                  <a:cubicBezTo>
                    <a:pt x="30" y="41"/>
                    <a:pt x="30" y="39"/>
                    <a:pt x="30" y="37"/>
                  </a:cubicBezTo>
                  <a:cubicBezTo>
                    <a:pt x="30" y="36"/>
                    <a:pt x="29" y="34"/>
                    <a:pt x="29" y="32"/>
                  </a:cubicBezTo>
                  <a:cubicBezTo>
                    <a:pt x="26" y="30"/>
                    <a:pt x="24" y="31"/>
                    <a:pt x="23" y="34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42"/>
                    <a:pt x="19" y="48"/>
                    <a:pt x="21" y="54"/>
                  </a:cubicBezTo>
                  <a:cubicBezTo>
                    <a:pt x="21" y="56"/>
                    <a:pt x="22" y="59"/>
                    <a:pt x="21" y="61"/>
                  </a:cubicBezTo>
                  <a:cubicBezTo>
                    <a:pt x="19" y="71"/>
                    <a:pt x="7" y="66"/>
                    <a:pt x="0" y="61"/>
                  </a:cubicBezTo>
                  <a:cubicBezTo>
                    <a:pt x="0" y="66"/>
                    <a:pt x="0" y="69"/>
                    <a:pt x="0" y="6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44" y="48"/>
                    <a:pt x="46" y="47"/>
                  </a:cubicBezTo>
                  <a:cubicBezTo>
                    <a:pt x="49" y="47"/>
                    <a:pt x="48" y="21"/>
                    <a:pt x="46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38"/>
            <p:cNvSpPr/>
            <p:nvPr/>
          </p:nvSpPr>
          <p:spPr bwMode="auto">
            <a:xfrm>
              <a:off x="7581900" y="-2825750"/>
              <a:ext cx="158750" cy="120650"/>
            </a:xfrm>
            <a:custGeom>
              <a:avLst/>
              <a:gdLst>
                <a:gd name="T0" fmla="*/ 34 w 42"/>
                <a:gd name="T1" fmla="*/ 0 h 32"/>
                <a:gd name="T2" fmla="*/ 8 w 42"/>
                <a:gd name="T3" fmla="*/ 14 h 32"/>
                <a:gd name="T4" fmla="*/ 12 w 42"/>
                <a:gd name="T5" fmla="*/ 30 h 32"/>
                <a:gd name="T6" fmla="*/ 39 w 42"/>
                <a:gd name="T7" fmla="*/ 17 h 32"/>
                <a:gd name="T8" fmla="*/ 34 w 4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34" y="0"/>
                    <a:pt x="12" y="5"/>
                    <a:pt x="8" y="14"/>
                  </a:cubicBezTo>
                  <a:cubicBezTo>
                    <a:pt x="4" y="23"/>
                    <a:pt x="0" y="32"/>
                    <a:pt x="12" y="30"/>
                  </a:cubicBezTo>
                  <a:cubicBezTo>
                    <a:pt x="25" y="28"/>
                    <a:pt x="39" y="20"/>
                    <a:pt x="39" y="17"/>
                  </a:cubicBezTo>
                  <a:cubicBezTo>
                    <a:pt x="39" y="14"/>
                    <a:pt x="42" y="1"/>
                    <a:pt x="34" y="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39"/>
            <p:cNvSpPr/>
            <p:nvPr/>
          </p:nvSpPr>
          <p:spPr bwMode="auto">
            <a:xfrm>
              <a:off x="7581900" y="-2806700"/>
              <a:ext cx="150813" cy="101600"/>
            </a:xfrm>
            <a:custGeom>
              <a:avLst/>
              <a:gdLst>
                <a:gd name="T0" fmla="*/ 33 w 40"/>
                <a:gd name="T1" fmla="*/ 12 h 27"/>
                <a:gd name="T2" fmla="*/ 21 w 40"/>
                <a:gd name="T3" fmla="*/ 15 h 27"/>
                <a:gd name="T4" fmla="*/ 13 w 40"/>
                <a:gd name="T5" fmla="*/ 16 h 27"/>
                <a:gd name="T6" fmla="*/ 16 w 40"/>
                <a:gd name="T7" fmla="*/ 4 h 27"/>
                <a:gd name="T8" fmla="*/ 18 w 40"/>
                <a:gd name="T9" fmla="*/ 0 h 27"/>
                <a:gd name="T10" fmla="*/ 8 w 40"/>
                <a:gd name="T11" fmla="*/ 9 h 27"/>
                <a:gd name="T12" fmla="*/ 12 w 40"/>
                <a:gd name="T13" fmla="*/ 25 h 27"/>
                <a:gd name="T14" fmla="*/ 39 w 40"/>
                <a:gd name="T15" fmla="*/ 12 h 27"/>
                <a:gd name="T16" fmla="*/ 40 w 40"/>
                <a:gd name="T17" fmla="*/ 7 h 27"/>
                <a:gd name="T18" fmla="*/ 33 w 40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3" y="12"/>
                  </a:moveTo>
                  <a:cubicBezTo>
                    <a:pt x="30" y="13"/>
                    <a:pt x="25" y="14"/>
                    <a:pt x="21" y="15"/>
                  </a:cubicBezTo>
                  <a:cubicBezTo>
                    <a:pt x="19" y="16"/>
                    <a:pt x="15" y="18"/>
                    <a:pt x="13" y="16"/>
                  </a:cubicBezTo>
                  <a:cubicBezTo>
                    <a:pt x="8" y="14"/>
                    <a:pt x="15" y="6"/>
                    <a:pt x="16" y="4"/>
                  </a:cubicBezTo>
                  <a:cubicBezTo>
                    <a:pt x="17" y="3"/>
                    <a:pt x="17" y="2"/>
                    <a:pt x="18" y="0"/>
                  </a:cubicBezTo>
                  <a:cubicBezTo>
                    <a:pt x="14" y="3"/>
                    <a:pt x="10" y="6"/>
                    <a:pt x="8" y="9"/>
                  </a:cubicBezTo>
                  <a:cubicBezTo>
                    <a:pt x="4" y="18"/>
                    <a:pt x="0" y="27"/>
                    <a:pt x="12" y="25"/>
                  </a:cubicBezTo>
                  <a:cubicBezTo>
                    <a:pt x="25" y="23"/>
                    <a:pt x="39" y="15"/>
                    <a:pt x="39" y="12"/>
                  </a:cubicBezTo>
                  <a:cubicBezTo>
                    <a:pt x="39" y="11"/>
                    <a:pt x="40" y="9"/>
                    <a:pt x="40" y="7"/>
                  </a:cubicBezTo>
                  <a:cubicBezTo>
                    <a:pt x="38" y="9"/>
                    <a:pt x="36" y="10"/>
                    <a:pt x="33" y="1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40"/>
            <p:cNvSpPr/>
            <p:nvPr/>
          </p:nvSpPr>
          <p:spPr bwMode="auto">
            <a:xfrm>
              <a:off x="7339012" y="-2595563"/>
              <a:ext cx="585788" cy="1079500"/>
            </a:xfrm>
            <a:custGeom>
              <a:avLst/>
              <a:gdLst>
                <a:gd name="T0" fmla="*/ 153 w 156"/>
                <a:gd name="T1" fmla="*/ 233 h 288"/>
                <a:gd name="T2" fmla="*/ 79 w 156"/>
                <a:gd name="T3" fmla="*/ 138 h 288"/>
                <a:gd name="T4" fmla="*/ 55 w 156"/>
                <a:gd name="T5" fmla="*/ 13 h 288"/>
                <a:gd name="T6" fmla="*/ 18 w 156"/>
                <a:gd name="T7" fmla="*/ 0 h 288"/>
                <a:gd name="T8" fmla="*/ 32 w 156"/>
                <a:gd name="T9" fmla="*/ 167 h 288"/>
                <a:gd name="T10" fmla="*/ 101 w 156"/>
                <a:gd name="T11" fmla="*/ 287 h 288"/>
                <a:gd name="T12" fmla="*/ 142 w 156"/>
                <a:gd name="T13" fmla="*/ 267 h 288"/>
                <a:gd name="T14" fmla="*/ 153 w 156"/>
                <a:gd name="T15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88">
                  <a:moveTo>
                    <a:pt x="153" y="233"/>
                  </a:moveTo>
                  <a:cubicBezTo>
                    <a:pt x="153" y="233"/>
                    <a:pt x="97" y="208"/>
                    <a:pt x="79" y="138"/>
                  </a:cubicBezTo>
                  <a:cubicBezTo>
                    <a:pt x="60" y="69"/>
                    <a:pt x="55" y="13"/>
                    <a:pt x="55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76"/>
                    <a:pt x="32" y="167"/>
                  </a:cubicBezTo>
                  <a:cubicBezTo>
                    <a:pt x="64" y="258"/>
                    <a:pt x="101" y="287"/>
                    <a:pt x="101" y="287"/>
                  </a:cubicBezTo>
                  <a:cubicBezTo>
                    <a:pt x="101" y="287"/>
                    <a:pt x="128" y="288"/>
                    <a:pt x="142" y="267"/>
                  </a:cubicBezTo>
                  <a:cubicBezTo>
                    <a:pt x="156" y="247"/>
                    <a:pt x="153" y="233"/>
                    <a:pt x="153" y="23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41"/>
            <p:cNvSpPr/>
            <p:nvPr/>
          </p:nvSpPr>
          <p:spPr bwMode="auto">
            <a:xfrm>
              <a:off x="7397750" y="-2595563"/>
              <a:ext cx="527050" cy="1079500"/>
            </a:xfrm>
            <a:custGeom>
              <a:avLst/>
              <a:gdLst>
                <a:gd name="T0" fmla="*/ 137 w 140"/>
                <a:gd name="T1" fmla="*/ 233 h 288"/>
                <a:gd name="T2" fmla="*/ 63 w 140"/>
                <a:gd name="T3" fmla="*/ 138 h 288"/>
                <a:gd name="T4" fmla="*/ 39 w 140"/>
                <a:gd name="T5" fmla="*/ 13 h 288"/>
                <a:gd name="T6" fmla="*/ 2 w 140"/>
                <a:gd name="T7" fmla="*/ 0 h 288"/>
                <a:gd name="T8" fmla="*/ 0 w 140"/>
                <a:gd name="T9" fmla="*/ 13 h 288"/>
                <a:gd name="T10" fmla="*/ 22 w 140"/>
                <a:gd name="T11" fmla="*/ 24 h 288"/>
                <a:gd name="T12" fmla="*/ 27 w 140"/>
                <a:gd name="T13" fmla="*/ 61 h 288"/>
                <a:gd name="T14" fmla="*/ 52 w 140"/>
                <a:gd name="T15" fmla="*/ 170 h 288"/>
                <a:gd name="T16" fmla="*/ 64 w 140"/>
                <a:gd name="T17" fmla="*/ 203 h 288"/>
                <a:gd name="T18" fmla="*/ 77 w 140"/>
                <a:gd name="T19" fmla="*/ 220 h 288"/>
                <a:gd name="T20" fmla="*/ 91 w 140"/>
                <a:gd name="T21" fmla="*/ 247 h 288"/>
                <a:gd name="T22" fmla="*/ 70 w 140"/>
                <a:gd name="T23" fmla="*/ 268 h 288"/>
                <a:gd name="T24" fmla="*/ 68 w 140"/>
                <a:gd name="T25" fmla="*/ 269 h 288"/>
                <a:gd name="T26" fmla="*/ 85 w 140"/>
                <a:gd name="T27" fmla="*/ 287 h 288"/>
                <a:gd name="T28" fmla="*/ 126 w 140"/>
                <a:gd name="T29" fmla="*/ 267 h 288"/>
                <a:gd name="T30" fmla="*/ 137 w 140"/>
                <a:gd name="T31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288">
                  <a:moveTo>
                    <a:pt x="137" y="233"/>
                  </a:moveTo>
                  <a:cubicBezTo>
                    <a:pt x="137" y="233"/>
                    <a:pt x="81" y="208"/>
                    <a:pt x="63" y="138"/>
                  </a:cubicBezTo>
                  <a:cubicBezTo>
                    <a:pt x="44" y="69"/>
                    <a:pt x="39" y="13"/>
                    <a:pt x="39" y="1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5"/>
                    <a:pt x="0" y="13"/>
                  </a:cubicBezTo>
                  <a:cubicBezTo>
                    <a:pt x="9" y="15"/>
                    <a:pt x="18" y="16"/>
                    <a:pt x="22" y="24"/>
                  </a:cubicBezTo>
                  <a:cubicBezTo>
                    <a:pt x="29" y="35"/>
                    <a:pt x="27" y="49"/>
                    <a:pt x="27" y="61"/>
                  </a:cubicBezTo>
                  <a:cubicBezTo>
                    <a:pt x="28" y="98"/>
                    <a:pt x="40" y="136"/>
                    <a:pt x="52" y="170"/>
                  </a:cubicBezTo>
                  <a:cubicBezTo>
                    <a:pt x="55" y="181"/>
                    <a:pt x="59" y="192"/>
                    <a:pt x="64" y="203"/>
                  </a:cubicBezTo>
                  <a:cubicBezTo>
                    <a:pt x="67" y="209"/>
                    <a:pt x="72" y="215"/>
                    <a:pt x="77" y="220"/>
                  </a:cubicBezTo>
                  <a:cubicBezTo>
                    <a:pt x="83" y="227"/>
                    <a:pt x="94" y="236"/>
                    <a:pt x="91" y="247"/>
                  </a:cubicBezTo>
                  <a:cubicBezTo>
                    <a:pt x="89" y="257"/>
                    <a:pt x="79" y="264"/>
                    <a:pt x="70" y="268"/>
                  </a:cubicBezTo>
                  <a:cubicBezTo>
                    <a:pt x="69" y="269"/>
                    <a:pt x="69" y="269"/>
                    <a:pt x="68" y="269"/>
                  </a:cubicBezTo>
                  <a:cubicBezTo>
                    <a:pt x="78" y="282"/>
                    <a:pt x="85" y="287"/>
                    <a:pt x="85" y="287"/>
                  </a:cubicBezTo>
                  <a:cubicBezTo>
                    <a:pt x="85" y="287"/>
                    <a:pt x="112" y="288"/>
                    <a:pt x="126" y="267"/>
                  </a:cubicBezTo>
                  <a:cubicBezTo>
                    <a:pt x="140" y="247"/>
                    <a:pt x="137" y="233"/>
                    <a:pt x="137" y="23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42"/>
            <p:cNvSpPr/>
            <p:nvPr/>
          </p:nvSpPr>
          <p:spPr bwMode="auto">
            <a:xfrm>
              <a:off x="7402512" y="-2655888"/>
              <a:ext cx="142875" cy="107950"/>
            </a:xfrm>
            <a:custGeom>
              <a:avLst/>
              <a:gdLst>
                <a:gd name="T0" fmla="*/ 6 w 38"/>
                <a:gd name="T1" fmla="*/ 0 h 29"/>
                <a:gd name="T2" fmla="*/ 0 w 38"/>
                <a:gd name="T3" fmla="*/ 21 h 29"/>
                <a:gd name="T4" fmla="*/ 38 w 38"/>
                <a:gd name="T5" fmla="*/ 29 h 29"/>
                <a:gd name="T6" fmla="*/ 38 w 38"/>
                <a:gd name="T7" fmla="*/ 9 h 29"/>
                <a:gd name="T8" fmla="*/ 6 w 3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9">
                  <a:moveTo>
                    <a:pt x="6" y="0"/>
                  </a:moveTo>
                  <a:cubicBezTo>
                    <a:pt x="6" y="0"/>
                    <a:pt x="3" y="5"/>
                    <a:pt x="0" y="21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24" y="0"/>
                    <a:pt x="6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PA_网络歌手-Old Fotos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489465" y="635539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46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74"/>
                            </p:stCondLst>
                            <p:childTnLst>
                              <p:par>
                                <p:cTn id="22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99490" y="589280"/>
            <a:ext cx="41497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spc="600" dirty="0" smtClean="0">
                <a:solidFill>
                  <a:srgbClr val="F04D14"/>
                </a:solidFill>
              </a:rPr>
              <a:t>C</a:t>
            </a:r>
            <a:r>
              <a:rPr lang="en-US" altLang="zh-CN" sz="5400" spc="600" dirty="0" smtClean="0">
                <a:solidFill>
                  <a:srgbClr val="F04D14"/>
                </a:solidFill>
              </a:rPr>
              <a:t>ontents</a:t>
            </a:r>
            <a:endParaRPr lang="zh-CN" altLang="en-US" sz="5400" spc="600" dirty="0">
              <a:solidFill>
                <a:srgbClr val="F04D14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708064" y="1333608"/>
            <a:ext cx="7483936" cy="0"/>
          </a:xfrm>
          <a:prstGeom prst="line">
            <a:avLst/>
          </a:prstGeom>
          <a:ln>
            <a:solidFill>
              <a:srgbClr val="F04D14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748074" y="564167"/>
            <a:ext cx="55437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公司招聘会通用模版</a:t>
            </a:r>
            <a:endParaRPr lang="zh-CN" altLang="en-US" sz="40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48074" y="1376814"/>
            <a:ext cx="7447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pc="300" dirty="0" smtClean="0"/>
              <a:t>THE COMPANY WILL RECRUIT A UNIVERSAL TEMPLATE</a:t>
            </a:r>
            <a:endParaRPr lang="zh-CN" altLang="en-US" sz="1600" spc="300" dirty="0"/>
          </a:p>
        </p:txBody>
      </p:sp>
      <p:grpSp>
        <p:nvGrpSpPr>
          <p:cNvPr id="18" name="组合 17"/>
          <p:cNvGrpSpPr/>
          <p:nvPr/>
        </p:nvGrpSpPr>
        <p:grpSpPr>
          <a:xfrm>
            <a:off x="889519" y="2422187"/>
            <a:ext cx="2847860" cy="3589339"/>
            <a:chOff x="854478" y="2422187"/>
            <a:chExt cx="2847860" cy="3589339"/>
          </a:xfrm>
        </p:grpSpPr>
        <p:sp>
          <p:nvSpPr>
            <p:cNvPr id="7" name="文本框 6"/>
            <p:cNvSpPr txBox="1"/>
            <p:nvPr/>
          </p:nvSpPr>
          <p:spPr>
            <a:xfrm>
              <a:off x="854478" y="4843001"/>
              <a:ext cx="2847860" cy="11685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spc="600" dirty="0" smtClean="0">
                  <a:latin typeface="+mn-ea"/>
                </a:rPr>
                <a:t>我们是谁</a:t>
              </a:r>
              <a:endParaRPr lang="en-US" altLang="zh-CN" sz="2800" spc="600" dirty="0" smtClean="0"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spc="600" dirty="0" smtClean="0">
                  <a:latin typeface="+mn-ea"/>
                </a:rPr>
                <a:t>公司情况介绍</a:t>
              </a:r>
              <a:endParaRPr lang="zh-CN" altLang="en-US" sz="2800" spc="600" dirty="0">
                <a:latin typeface="+mn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964720" y="2422187"/>
              <a:ext cx="2627376" cy="2534112"/>
              <a:chOff x="964720" y="2422187"/>
              <a:chExt cx="2627376" cy="2534112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964720" y="2422187"/>
                <a:ext cx="2627376" cy="2534112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1968556" y="3397539"/>
                <a:ext cx="5790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</a:rPr>
                  <a:t>壹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4290088" y="2422187"/>
            <a:ext cx="3250162" cy="3633454"/>
            <a:chOff x="4542558" y="2422187"/>
            <a:chExt cx="3250162" cy="3633454"/>
          </a:xfrm>
        </p:grpSpPr>
        <p:grpSp>
          <p:nvGrpSpPr>
            <p:cNvPr id="19" name="组合 18"/>
            <p:cNvGrpSpPr/>
            <p:nvPr/>
          </p:nvGrpSpPr>
          <p:grpSpPr>
            <a:xfrm>
              <a:off x="4833631" y="2422187"/>
              <a:ext cx="2627376" cy="2534112"/>
              <a:chOff x="4782313" y="2422187"/>
              <a:chExt cx="2627376" cy="2534112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4782313" y="2422187"/>
                <a:ext cx="2627376" cy="2534112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/>
            </p:nvSpPr>
            <p:spPr>
              <a:xfrm>
                <a:off x="5801415" y="3397539"/>
                <a:ext cx="5790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</a:rPr>
                  <a:t>贰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542558" y="4843001"/>
              <a:ext cx="3250162" cy="121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spc="600" dirty="0" smtClean="0">
                  <a:latin typeface="+mn-ea"/>
                </a:rPr>
                <a:t>选择我们</a:t>
              </a:r>
              <a:endParaRPr lang="en-US" altLang="zh-CN" sz="2800" spc="600" dirty="0" smtClean="0"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spc="600" dirty="0" smtClean="0">
                  <a:latin typeface="+mn-ea"/>
                </a:rPr>
                <a:t>发展平台及福利</a:t>
              </a:r>
              <a:endParaRPr lang="zh-CN" altLang="en-US" sz="2800" spc="600" dirty="0"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072639" y="2422187"/>
            <a:ext cx="3250162" cy="3633454"/>
            <a:chOff x="8037598" y="2422187"/>
            <a:chExt cx="3250162" cy="3633454"/>
          </a:xfrm>
        </p:grpSpPr>
        <p:grpSp>
          <p:nvGrpSpPr>
            <p:cNvPr id="21" name="组合 20"/>
            <p:cNvGrpSpPr/>
            <p:nvPr/>
          </p:nvGrpSpPr>
          <p:grpSpPr>
            <a:xfrm>
              <a:off x="8328671" y="2422187"/>
              <a:ext cx="2627376" cy="2534112"/>
              <a:chOff x="8269691" y="2422187"/>
              <a:chExt cx="2627376" cy="2534112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8269691" y="2422187"/>
                <a:ext cx="2627376" cy="2534112"/>
              </a:xfrm>
              <a:prstGeom prst="rect">
                <a:avLst/>
              </a:prstGeom>
            </p:spPr>
          </p:pic>
          <p:sp>
            <p:nvSpPr>
              <p:cNvPr id="13" name="文本框 12"/>
              <p:cNvSpPr txBox="1"/>
              <p:nvPr/>
            </p:nvSpPr>
            <p:spPr>
              <a:xfrm>
                <a:off x="9268447" y="3397539"/>
                <a:ext cx="62986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600" dirty="0" smtClean="0">
                    <a:solidFill>
                      <a:schemeClr val="bg1"/>
                    </a:solidFill>
                  </a:rPr>
                  <a:t>叁</a:t>
                </a:r>
                <a:endParaRPr lang="zh-CN" altLang="en-US" sz="3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8037598" y="4843001"/>
              <a:ext cx="3250162" cy="121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800" spc="600" dirty="0" smtClean="0">
                  <a:latin typeface="+mn-ea"/>
                </a:rPr>
                <a:t>加入我们</a:t>
              </a:r>
              <a:endParaRPr lang="en-US" altLang="zh-CN" sz="2800" spc="600" dirty="0" smtClean="0"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spc="600" dirty="0" smtClean="0">
                  <a:latin typeface="+mn-ea"/>
                </a:rPr>
                <a:t>岗位要求及应聘</a:t>
              </a:r>
              <a:endParaRPr lang="zh-CN" altLang="en-US" sz="2800" spc="600" dirty="0"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46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组合 647"/>
          <p:cNvGrpSpPr/>
          <p:nvPr/>
        </p:nvGrpSpPr>
        <p:grpSpPr>
          <a:xfrm>
            <a:off x="149212" y="1541591"/>
            <a:ext cx="5253590" cy="3774818"/>
            <a:chOff x="149212" y="1371349"/>
            <a:chExt cx="5253590" cy="3774818"/>
          </a:xfrm>
        </p:grpSpPr>
        <p:sp>
          <p:nvSpPr>
            <p:cNvPr id="2" name="文本框 1"/>
            <p:cNvSpPr txBox="1"/>
            <p:nvPr/>
          </p:nvSpPr>
          <p:spPr>
            <a:xfrm>
              <a:off x="1602005" y="1371349"/>
              <a:ext cx="2348004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dirty="0" smtClean="0">
                  <a:solidFill>
                    <a:srgbClr val="F04D14"/>
                  </a:solidFill>
                </a:rPr>
                <a:t>O</a:t>
              </a:r>
              <a:r>
                <a:rPr lang="en-US" altLang="zh-CN" sz="5400" spc="600" dirty="0" smtClean="0"/>
                <a:t>ne</a:t>
              </a:r>
              <a:endParaRPr lang="zh-CN" altLang="en-US" sz="5400" spc="600" dirty="0"/>
            </a:p>
          </p:txBody>
        </p:sp>
        <p:sp>
          <p:nvSpPr>
            <p:cNvPr id="647" name="文本框 646"/>
            <p:cNvSpPr txBox="1"/>
            <p:nvPr/>
          </p:nvSpPr>
          <p:spPr>
            <a:xfrm>
              <a:off x="149212" y="2893243"/>
              <a:ext cx="5253590" cy="2252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5400" spc="600" dirty="0" smtClean="0">
                  <a:latin typeface="+mn-ea"/>
                </a:rPr>
                <a:t>我们是谁</a:t>
              </a:r>
              <a:endParaRPr lang="en-US" altLang="zh-CN" sz="5400" spc="600" dirty="0" smtClean="0"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5400" spc="600" dirty="0" smtClean="0">
                  <a:latin typeface="+mn-ea"/>
                </a:rPr>
                <a:t>公司情况介绍</a:t>
              </a:r>
              <a:endParaRPr lang="zh-CN" altLang="en-US" sz="5400" spc="600" dirty="0">
                <a:latin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739" y="2787"/>
            <a:ext cx="6986622" cy="68403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460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756876"/>
            <a:ext cx="12223539" cy="761456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4881" y="35355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公司简介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042354" y="1192192"/>
            <a:ext cx="2550152" cy="5665808"/>
            <a:chOff x="-660400" y="-3316288"/>
            <a:chExt cx="6013451" cy="13360401"/>
          </a:xfrm>
        </p:grpSpPr>
        <p:sp>
          <p:nvSpPr>
            <p:cNvPr id="9" name="Freeform 438"/>
            <p:cNvSpPr/>
            <p:nvPr/>
          </p:nvSpPr>
          <p:spPr bwMode="auto">
            <a:xfrm>
              <a:off x="3033713" y="3081337"/>
              <a:ext cx="2319338" cy="2679700"/>
            </a:xfrm>
            <a:custGeom>
              <a:avLst/>
              <a:gdLst>
                <a:gd name="T0" fmla="*/ 0 w 618"/>
                <a:gd name="T1" fmla="*/ 21 h 714"/>
                <a:gd name="T2" fmla="*/ 115 w 618"/>
                <a:gd name="T3" fmla="*/ 9 h 714"/>
                <a:gd name="T4" fmla="*/ 407 w 618"/>
                <a:gd name="T5" fmla="*/ 171 h 714"/>
                <a:gd name="T6" fmla="*/ 586 w 618"/>
                <a:gd name="T7" fmla="*/ 481 h 714"/>
                <a:gd name="T8" fmla="*/ 472 w 618"/>
                <a:gd name="T9" fmla="*/ 643 h 714"/>
                <a:gd name="T10" fmla="*/ 91 w 618"/>
                <a:gd name="T11" fmla="*/ 513 h 714"/>
                <a:gd name="T12" fmla="*/ 0 w 618"/>
                <a:gd name="T13" fmla="*/ 21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714">
                  <a:moveTo>
                    <a:pt x="0" y="21"/>
                  </a:moveTo>
                  <a:cubicBezTo>
                    <a:pt x="0" y="21"/>
                    <a:pt x="47" y="0"/>
                    <a:pt x="115" y="9"/>
                  </a:cubicBezTo>
                  <a:cubicBezTo>
                    <a:pt x="182" y="18"/>
                    <a:pt x="407" y="171"/>
                    <a:pt x="407" y="171"/>
                  </a:cubicBezTo>
                  <a:cubicBezTo>
                    <a:pt x="407" y="171"/>
                    <a:pt x="618" y="248"/>
                    <a:pt x="586" y="481"/>
                  </a:cubicBezTo>
                  <a:cubicBezTo>
                    <a:pt x="554" y="714"/>
                    <a:pt x="472" y="643"/>
                    <a:pt x="472" y="643"/>
                  </a:cubicBezTo>
                  <a:cubicBezTo>
                    <a:pt x="91" y="513"/>
                    <a:pt x="91" y="513"/>
                    <a:pt x="91" y="513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439"/>
            <p:cNvSpPr/>
            <p:nvPr/>
          </p:nvSpPr>
          <p:spPr bwMode="auto">
            <a:xfrm>
              <a:off x="3033713" y="3081337"/>
              <a:ext cx="2124075" cy="2519363"/>
            </a:xfrm>
            <a:custGeom>
              <a:avLst/>
              <a:gdLst>
                <a:gd name="T0" fmla="*/ 514 w 566"/>
                <a:gd name="T1" fmla="*/ 301 h 671"/>
                <a:gd name="T2" fmla="*/ 404 w 566"/>
                <a:gd name="T3" fmla="*/ 200 h 671"/>
                <a:gd name="T4" fmla="*/ 388 w 566"/>
                <a:gd name="T5" fmla="*/ 181 h 671"/>
                <a:gd name="T6" fmla="*/ 378 w 566"/>
                <a:gd name="T7" fmla="*/ 165 h 671"/>
                <a:gd name="T8" fmla="*/ 377 w 566"/>
                <a:gd name="T9" fmla="*/ 163 h 671"/>
                <a:gd name="T10" fmla="*/ 376 w 566"/>
                <a:gd name="T11" fmla="*/ 161 h 671"/>
                <a:gd name="T12" fmla="*/ 368 w 566"/>
                <a:gd name="T13" fmla="*/ 146 h 671"/>
                <a:gd name="T14" fmla="*/ 115 w 566"/>
                <a:gd name="T15" fmla="*/ 9 h 671"/>
                <a:gd name="T16" fmla="*/ 0 w 566"/>
                <a:gd name="T17" fmla="*/ 21 h 671"/>
                <a:gd name="T18" fmla="*/ 91 w 566"/>
                <a:gd name="T19" fmla="*/ 513 h 671"/>
                <a:gd name="T20" fmla="*/ 175 w 566"/>
                <a:gd name="T21" fmla="*/ 542 h 671"/>
                <a:gd name="T22" fmla="*/ 161 w 566"/>
                <a:gd name="T23" fmla="*/ 480 h 671"/>
                <a:gd name="T24" fmla="*/ 111 w 566"/>
                <a:gd name="T25" fmla="*/ 349 h 671"/>
                <a:gd name="T26" fmla="*/ 89 w 566"/>
                <a:gd name="T27" fmla="*/ 247 h 671"/>
                <a:gd name="T28" fmla="*/ 65 w 566"/>
                <a:gd name="T29" fmla="*/ 60 h 671"/>
                <a:gd name="T30" fmla="*/ 180 w 566"/>
                <a:gd name="T31" fmla="*/ 62 h 671"/>
                <a:gd name="T32" fmla="*/ 233 w 566"/>
                <a:gd name="T33" fmla="*/ 142 h 671"/>
                <a:gd name="T34" fmla="*/ 248 w 566"/>
                <a:gd name="T35" fmla="*/ 241 h 671"/>
                <a:gd name="T36" fmla="*/ 318 w 566"/>
                <a:gd name="T37" fmla="*/ 444 h 671"/>
                <a:gd name="T38" fmla="*/ 328 w 566"/>
                <a:gd name="T39" fmla="*/ 594 h 671"/>
                <a:gd name="T40" fmla="*/ 472 w 566"/>
                <a:gd name="T41" fmla="*/ 643 h 671"/>
                <a:gd name="T42" fmla="*/ 536 w 566"/>
                <a:gd name="T43" fmla="*/ 633 h 671"/>
                <a:gd name="T44" fmla="*/ 514 w 566"/>
                <a:gd name="T45" fmla="*/ 30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6" h="671">
                  <a:moveTo>
                    <a:pt x="514" y="301"/>
                  </a:moveTo>
                  <a:cubicBezTo>
                    <a:pt x="486" y="258"/>
                    <a:pt x="439" y="236"/>
                    <a:pt x="404" y="200"/>
                  </a:cubicBezTo>
                  <a:cubicBezTo>
                    <a:pt x="397" y="196"/>
                    <a:pt x="391" y="189"/>
                    <a:pt x="388" y="181"/>
                  </a:cubicBezTo>
                  <a:cubicBezTo>
                    <a:pt x="385" y="176"/>
                    <a:pt x="381" y="171"/>
                    <a:pt x="378" y="165"/>
                  </a:cubicBezTo>
                  <a:cubicBezTo>
                    <a:pt x="378" y="164"/>
                    <a:pt x="378" y="164"/>
                    <a:pt x="377" y="163"/>
                  </a:cubicBezTo>
                  <a:cubicBezTo>
                    <a:pt x="377" y="162"/>
                    <a:pt x="376" y="161"/>
                    <a:pt x="376" y="161"/>
                  </a:cubicBezTo>
                  <a:cubicBezTo>
                    <a:pt x="372" y="156"/>
                    <a:pt x="369" y="151"/>
                    <a:pt x="368" y="146"/>
                  </a:cubicBezTo>
                  <a:cubicBezTo>
                    <a:pt x="301" y="102"/>
                    <a:pt x="165" y="16"/>
                    <a:pt x="115" y="9"/>
                  </a:cubicBezTo>
                  <a:cubicBezTo>
                    <a:pt x="47" y="0"/>
                    <a:pt x="0" y="21"/>
                    <a:pt x="0" y="21"/>
                  </a:cubicBezTo>
                  <a:cubicBezTo>
                    <a:pt x="91" y="513"/>
                    <a:pt x="91" y="513"/>
                    <a:pt x="91" y="513"/>
                  </a:cubicBezTo>
                  <a:cubicBezTo>
                    <a:pt x="175" y="542"/>
                    <a:pt x="175" y="542"/>
                    <a:pt x="175" y="542"/>
                  </a:cubicBezTo>
                  <a:cubicBezTo>
                    <a:pt x="169" y="522"/>
                    <a:pt x="166" y="499"/>
                    <a:pt x="161" y="480"/>
                  </a:cubicBezTo>
                  <a:cubicBezTo>
                    <a:pt x="147" y="436"/>
                    <a:pt x="125" y="394"/>
                    <a:pt x="111" y="349"/>
                  </a:cubicBezTo>
                  <a:cubicBezTo>
                    <a:pt x="101" y="315"/>
                    <a:pt x="99" y="281"/>
                    <a:pt x="89" y="247"/>
                  </a:cubicBezTo>
                  <a:cubicBezTo>
                    <a:pt x="75" y="203"/>
                    <a:pt x="17" y="96"/>
                    <a:pt x="65" y="60"/>
                  </a:cubicBezTo>
                  <a:cubicBezTo>
                    <a:pt x="86" y="44"/>
                    <a:pt x="155" y="52"/>
                    <a:pt x="180" y="62"/>
                  </a:cubicBezTo>
                  <a:cubicBezTo>
                    <a:pt x="214" y="76"/>
                    <a:pt x="218" y="114"/>
                    <a:pt x="233" y="142"/>
                  </a:cubicBezTo>
                  <a:cubicBezTo>
                    <a:pt x="250" y="175"/>
                    <a:pt x="266" y="202"/>
                    <a:pt x="248" y="241"/>
                  </a:cubicBezTo>
                  <a:cubicBezTo>
                    <a:pt x="278" y="304"/>
                    <a:pt x="304" y="375"/>
                    <a:pt x="318" y="444"/>
                  </a:cubicBezTo>
                  <a:cubicBezTo>
                    <a:pt x="326" y="484"/>
                    <a:pt x="346" y="552"/>
                    <a:pt x="328" y="594"/>
                  </a:cubicBezTo>
                  <a:cubicBezTo>
                    <a:pt x="472" y="643"/>
                    <a:pt x="472" y="643"/>
                    <a:pt x="472" y="643"/>
                  </a:cubicBezTo>
                  <a:cubicBezTo>
                    <a:pt x="472" y="643"/>
                    <a:pt x="504" y="671"/>
                    <a:pt x="536" y="633"/>
                  </a:cubicBezTo>
                  <a:cubicBezTo>
                    <a:pt x="566" y="528"/>
                    <a:pt x="547" y="379"/>
                    <a:pt x="514" y="30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440"/>
            <p:cNvSpPr/>
            <p:nvPr/>
          </p:nvSpPr>
          <p:spPr bwMode="auto">
            <a:xfrm>
              <a:off x="-311150" y="3081337"/>
              <a:ext cx="2319338" cy="2679700"/>
            </a:xfrm>
            <a:custGeom>
              <a:avLst/>
              <a:gdLst>
                <a:gd name="T0" fmla="*/ 618 w 618"/>
                <a:gd name="T1" fmla="*/ 21 h 714"/>
                <a:gd name="T2" fmla="*/ 503 w 618"/>
                <a:gd name="T3" fmla="*/ 9 h 714"/>
                <a:gd name="T4" fmla="*/ 210 w 618"/>
                <a:gd name="T5" fmla="*/ 171 h 714"/>
                <a:gd name="T6" fmla="*/ 32 w 618"/>
                <a:gd name="T7" fmla="*/ 481 h 714"/>
                <a:gd name="T8" fmla="*/ 146 w 618"/>
                <a:gd name="T9" fmla="*/ 643 h 714"/>
                <a:gd name="T10" fmla="*/ 526 w 618"/>
                <a:gd name="T11" fmla="*/ 513 h 714"/>
                <a:gd name="T12" fmla="*/ 618 w 618"/>
                <a:gd name="T13" fmla="*/ 21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8" h="714">
                  <a:moveTo>
                    <a:pt x="618" y="21"/>
                  </a:moveTo>
                  <a:cubicBezTo>
                    <a:pt x="618" y="21"/>
                    <a:pt x="570" y="0"/>
                    <a:pt x="503" y="9"/>
                  </a:cubicBezTo>
                  <a:cubicBezTo>
                    <a:pt x="435" y="18"/>
                    <a:pt x="210" y="171"/>
                    <a:pt x="210" y="171"/>
                  </a:cubicBezTo>
                  <a:cubicBezTo>
                    <a:pt x="210" y="171"/>
                    <a:pt x="0" y="248"/>
                    <a:pt x="32" y="481"/>
                  </a:cubicBezTo>
                  <a:cubicBezTo>
                    <a:pt x="64" y="714"/>
                    <a:pt x="146" y="643"/>
                    <a:pt x="146" y="643"/>
                  </a:cubicBezTo>
                  <a:cubicBezTo>
                    <a:pt x="526" y="513"/>
                    <a:pt x="526" y="513"/>
                    <a:pt x="526" y="513"/>
                  </a:cubicBezTo>
                  <a:lnTo>
                    <a:pt x="618" y="21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41"/>
            <p:cNvSpPr/>
            <p:nvPr/>
          </p:nvSpPr>
          <p:spPr bwMode="auto">
            <a:xfrm>
              <a:off x="-119063" y="3081337"/>
              <a:ext cx="2127250" cy="2519363"/>
            </a:xfrm>
            <a:custGeom>
              <a:avLst/>
              <a:gdLst>
                <a:gd name="T0" fmla="*/ 52 w 567"/>
                <a:gd name="T1" fmla="*/ 301 h 671"/>
                <a:gd name="T2" fmla="*/ 162 w 567"/>
                <a:gd name="T3" fmla="*/ 200 h 671"/>
                <a:gd name="T4" fmla="*/ 178 w 567"/>
                <a:gd name="T5" fmla="*/ 181 h 671"/>
                <a:gd name="T6" fmla="*/ 188 w 567"/>
                <a:gd name="T7" fmla="*/ 165 h 671"/>
                <a:gd name="T8" fmla="*/ 189 w 567"/>
                <a:gd name="T9" fmla="*/ 163 h 671"/>
                <a:gd name="T10" fmla="*/ 191 w 567"/>
                <a:gd name="T11" fmla="*/ 161 h 671"/>
                <a:gd name="T12" fmla="*/ 198 w 567"/>
                <a:gd name="T13" fmla="*/ 146 h 671"/>
                <a:gd name="T14" fmla="*/ 452 w 567"/>
                <a:gd name="T15" fmla="*/ 9 h 671"/>
                <a:gd name="T16" fmla="*/ 567 w 567"/>
                <a:gd name="T17" fmla="*/ 21 h 671"/>
                <a:gd name="T18" fmla="*/ 475 w 567"/>
                <a:gd name="T19" fmla="*/ 513 h 671"/>
                <a:gd name="T20" fmla="*/ 391 w 567"/>
                <a:gd name="T21" fmla="*/ 542 h 671"/>
                <a:gd name="T22" fmla="*/ 406 w 567"/>
                <a:gd name="T23" fmla="*/ 480 h 671"/>
                <a:gd name="T24" fmla="*/ 455 w 567"/>
                <a:gd name="T25" fmla="*/ 349 h 671"/>
                <a:gd name="T26" fmla="*/ 477 w 567"/>
                <a:gd name="T27" fmla="*/ 247 h 671"/>
                <a:gd name="T28" fmla="*/ 501 w 567"/>
                <a:gd name="T29" fmla="*/ 60 h 671"/>
                <a:gd name="T30" fmla="*/ 386 w 567"/>
                <a:gd name="T31" fmla="*/ 62 h 671"/>
                <a:gd name="T32" fmla="*/ 334 w 567"/>
                <a:gd name="T33" fmla="*/ 142 h 671"/>
                <a:gd name="T34" fmla="*/ 318 w 567"/>
                <a:gd name="T35" fmla="*/ 241 h 671"/>
                <a:gd name="T36" fmla="*/ 248 w 567"/>
                <a:gd name="T37" fmla="*/ 444 h 671"/>
                <a:gd name="T38" fmla="*/ 238 w 567"/>
                <a:gd name="T39" fmla="*/ 594 h 671"/>
                <a:gd name="T40" fmla="*/ 95 w 567"/>
                <a:gd name="T41" fmla="*/ 643 h 671"/>
                <a:gd name="T42" fmla="*/ 30 w 567"/>
                <a:gd name="T43" fmla="*/ 633 h 671"/>
                <a:gd name="T44" fmla="*/ 52 w 567"/>
                <a:gd name="T45" fmla="*/ 30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7" h="671">
                  <a:moveTo>
                    <a:pt x="52" y="301"/>
                  </a:moveTo>
                  <a:cubicBezTo>
                    <a:pt x="80" y="258"/>
                    <a:pt x="127" y="236"/>
                    <a:pt x="162" y="200"/>
                  </a:cubicBezTo>
                  <a:cubicBezTo>
                    <a:pt x="169" y="196"/>
                    <a:pt x="175" y="189"/>
                    <a:pt x="178" y="181"/>
                  </a:cubicBezTo>
                  <a:cubicBezTo>
                    <a:pt x="182" y="176"/>
                    <a:pt x="185" y="171"/>
                    <a:pt x="188" y="165"/>
                  </a:cubicBezTo>
                  <a:cubicBezTo>
                    <a:pt x="188" y="164"/>
                    <a:pt x="189" y="164"/>
                    <a:pt x="189" y="163"/>
                  </a:cubicBezTo>
                  <a:cubicBezTo>
                    <a:pt x="189" y="162"/>
                    <a:pt x="190" y="161"/>
                    <a:pt x="191" y="161"/>
                  </a:cubicBezTo>
                  <a:cubicBezTo>
                    <a:pt x="195" y="156"/>
                    <a:pt x="197" y="151"/>
                    <a:pt x="198" y="146"/>
                  </a:cubicBezTo>
                  <a:cubicBezTo>
                    <a:pt x="265" y="102"/>
                    <a:pt x="401" y="16"/>
                    <a:pt x="452" y="9"/>
                  </a:cubicBezTo>
                  <a:cubicBezTo>
                    <a:pt x="519" y="0"/>
                    <a:pt x="567" y="21"/>
                    <a:pt x="567" y="21"/>
                  </a:cubicBezTo>
                  <a:cubicBezTo>
                    <a:pt x="475" y="513"/>
                    <a:pt x="475" y="513"/>
                    <a:pt x="475" y="513"/>
                  </a:cubicBezTo>
                  <a:cubicBezTo>
                    <a:pt x="391" y="542"/>
                    <a:pt x="391" y="542"/>
                    <a:pt x="391" y="542"/>
                  </a:cubicBezTo>
                  <a:cubicBezTo>
                    <a:pt x="397" y="522"/>
                    <a:pt x="400" y="499"/>
                    <a:pt x="406" y="480"/>
                  </a:cubicBezTo>
                  <a:cubicBezTo>
                    <a:pt x="420" y="436"/>
                    <a:pt x="441" y="394"/>
                    <a:pt x="455" y="349"/>
                  </a:cubicBezTo>
                  <a:cubicBezTo>
                    <a:pt x="465" y="315"/>
                    <a:pt x="467" y="281"/>
                    <a:pt x="477" y="247"/>
                  </a:cubicBezTo>
                  <a:cubicBezTo>
                    <a:pt x="491" y="203"/>
                    <a:pt x="550" y="96"/>
                    <a:pt x="501" y="60"/>
                  </a:cubicBezTo>
                  <a:cubicBezTo>
                    <a:pt x="480" y="44"/>
                    <a:pt x="412" y="52"/>
                    <a:pt x="386" y="62"/>
                  </a:cubicBezTo>
                  <a:cubicBezTo>
                    <a:pt x="352" y="76"/>
                    <a:pt x="349" y="114"/>
                    <a:pt x="334" y="142"/>
                  </a:cubicBezTo>
                  <a:cubicBezTo>
                    <a:pt x="316" y="175"/>
                    <a:pt x="300" y="202"/>
                    <a:pt x="318" y="241"/>
                  </a:cubicBezTo>
                  <a:cubicBezTo>
                    <a:pt x="288" y="304"/>
                    <a:pt x="262" y="375"/>
                    <a:pt x="248" y="444"/>
                  </a:cubicBezTo>
                  <a:cubicBezTo>
                    <a:pt x="240" y="484"/>
                    <a:pt x="221" y="552"/>
                    <a:pt x="238" y="594"/>
                  </a:cubicBezTo>
                  <a:cubicBezTo>
                    <a:pt x="95" y="643"/>
                    <a:pt x="95" y="643"/>
                    <a:pt x="95" y="643"/>
                  </a:cubicBezTo>
                  <a:cubicBezTo>
                    <a:pt x="95" y="643"/>
                    <a:pt x="62" y="671"/>
                    <a:pt x="30" y="633"/>
                  </a:cubicBezTo>
                  <a:cubicBezTo>
                    <a:pt x="0" y="528"/>
                    <a:pt x="19" y="379"/>
                    <a:pt x="52" y="30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42"/>
            <p:cNvSpPr/>
            <p:nvPr/>
          </p:nvSpPr>
          <p:spPr bwMode="auto">
            <a:xfrm>
              <a:off x="1531938" y="5918200"/>
              <a:ext cx="2052638" cy="3933825"/>
            </a:xfrm>
            <a:custGeom>
              <a:avLst/>
              <a:gdLst>
                <a:gd name="T0" fmla="*/ 27 w 547"/>
                <a:gd name="T1" fmla="*/ 1 h 1048"/>
                <a:gd name="T2" fmla="*/ 147 w 547"/>
                <a:gd name="T3" fmla="*/ 287 h 1048"/>
                <a:gd name="T4" fmla="*/ 140 w 547"/>
                <a:gd name="T5" fmla="*/ 1003 h 1048"/>
                <a:gd name="T6" fmla="*/ 253 w 547"/>
                <a:gd name="T7" fmla="*/ 1048 h 1048"/>
                <a:gd name="T8" fmla="*/ 249 w 547"/>
                <a:gd name="T9" fmla="*/ 316 h 1048"/>
                <a:gd name="T10" fmla="*/ 321 w 547"/>
                <a:gd name="T11" fmla="*/ 312 h 1048"/>
                <a:gd name="T12" fmla="*/ 372 w 547"/>
                <a:gd name="T13" fmla="*/ 1025 h 1048"/>
                <a:gd name="T14" fmla="*/ 452 w 547"/>
                <a:gd name="T15" fmla="*/ 964 h 1048"/>
                <a:gd name="T16" fmla="*/ 504 w 547"/>
                <a:gd name="T17" fmla="*/ 913 h 1048"/>
                <a:gd name="T18" fmla="*/ 419 w 547"/>
                <a:gd name="T19" fmla="*/ 298 h 1048"/>
                <a:gd name="T20" fmla="*/ 504 w 547"/>
                <a:gd name="T21" fmla="*/ 0 h 1048"/>
                <a:gd name="T22" fmla="*/ 27 w 547"/>
                <a:gd name="T23" fmla="*/ 1 h 1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7" h="1048">
                  <a:moveTo>
                    <a:pt x="27" y="1"/>
                  </a:moveTo>
                  <a:cubicBezTo>
                    <a:pt x="27" y="1"/>
                    <a:pt x="0" y="258"/>
                    <a:pt x="147" y="287"/>
                  </a:cubicBezTo>
                  <a:cubicBezTo>
                    <a:pt x="140" y="1003"/>
                    <a:pt x="140" y="1003"/>
                    <a:pt x="140" y="1003"/>
                  </a:cubicBezTo>
                  <a:cubicBezTo>
                    <a:pt x="253" y="1048"/>
                    <a:pt x="253" y="1048"/>
                    <a:pt x="253" y="1048"/>
                  </a:cubicBezTo>
                  <a:cubicBezTo>
                    <a:pt x="249" y="316"/>
                    <a:pt x="249" y="316"/>
                    <a:pt x="249" y="316"/>
                  </a:cubicBezTo>
                  <a:cubicBezTo>
                    <a:pt x="249" y="316"/>
                    <a:pt x="299" y="325"/>
                    <a:pt x="321" y="312"/>
                  </a:cubicBezTo>
                  <a:cubicBezTo>
                    <a:pt x="372" y="1025"/>
                    <a:pt x="372" y="1025"/>
                    <a:pt x="372" y="1025"/>
                  </a:cubicBezTo>
                  <a:cubicBezTo>
                    <a:pt x="452" y="964"/>
                    <a:pt x="452" y="964"/>
                    <a:pt x="452" y="964"/>
                  </a:cubicBezTo>
                  <a:cubicBezTo>
                    <a:pt x="504" y="913"/>
                    <a:pt x="504" y="913"/>
                    <a:pt x="504" y="913"/>
                  </a:cubicBezTo>
                  <a:cubicBezTo>
                    <a:pt x="419" y="298"/>
                    <a:pt x="419" y="298"/>
                    <a:pt x="419" y="298"/>
                  </a:cubicBezTo>
                  <a:cubicBezTo>
                    <a:pt x="419" y="298"/>
                    <a:pt x="547" y="224"/>
                    <a:pt x="504" y="0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43"/>
            <p:cNvSpPr/>
            <p:nvPr/>
          </p:nvSpPr>
          <p:spPr bwMode="auto">
            <a:xfrm>
              <a:off x="1663700" y="5926138"/>
              <a:ext cx="1920875" cy="3925888"/>
            </a:xfrm>
            <a:custGeom>
              <a:avLst/>
              <a:gdLst>
                <a:gd name="T0" fmla="*/ 339 w 512"/>
                <a:gd name="T1" fmla="*/ 368 h 1046"/>
                <a:gd name="T2" fmla="*/ 385 w 512"/>
                <a:gd name="T3" fmla="*/ 314 h 1046"/>
                <a:gd name="T4" fmla="*/ 384 w 512"/>
                <a:gd name="T5" fmla="*/ 296 h 1046"/>
                <a:gd name="T6" fmla="*/ 470 w 512"/>
                <a:gd name="T7" fmla="*/ 0 h 1046"/>
                <a:gd name="T8" fmla="*/ 470 w 512"/>
                <a:gd name="T9" fmla="*/ 13 h 1046"/>
                <a:gd name="T10" fmla="*/ 215 w 512"/>
                <a:gd name="T11" fmla="*/ 264 h 1046"/>
                <a:gd name="T12" fmla="*/ 22 w 512"/>
                <a:gd name="T13" fmla="*/ 170 h 1046"/>
                <a:gd name="T14" fmla="*/ 0 w 512"/>
                <a:gd name="T15" fmla="*/ 148 h 1046"/>
                <a:gd name="T16" fmla="*/ 112 w 512"/>
                <a:gd name="T17" fmla="*/ 285 h 1046"/>
                <a:gd name="T18" fmla="*/ 111 w 512"/>
                <a:gd name="T19" fmla="*/ 308 h 1046"/>
                <a:gd name="T20" fmla="*/ 156 w 512"/>
                <a:gd name="T21" fmla="*/ 352 h 1046"/>
                <a:gd name="T22" fmla="*/ 160 w 512"/>
                <a:gd name="T23" fmla="*/ 373 h 1046"/>
                <a:gd name="T24" fmla="*/ 165 w 512"/>
                <a:gd name="T25" fmla="*/ 396 h 1046"/>
                <a:gd name="T26" fmla="*/ 162 w 512"/>
                <a:gd name="T27" fmla="*/ 1024 h 1046"/>
                <a:gd name="T28" fmla="*/ 218 w 512"/>
                <a:gd name="T29" fmla="*/ 1046 h 1046"/>
                <a:gd name="T30" fmla="*/ 214 w 512"/>
                <a:gd name="T31" fmla="*/ 314 h 1046"/>
                <a:gd name="T32" fmla="*/ 286 w 512"/>
                <a:gd name="T33" fmla="*/ 310 h 1046"/>
                <a:gd name="T34" fmla="*/ 337 w 512"/>
                <a:gd name="T35" fmla="*/ 1023 h 1046"/>
                <a:gd name="T36" fmla="*/ 406 w 512"/>
                <a:gd name="T37" fmla="*/ 970 h 1046"/>
                <a:gd name="T38" fmla="*/ 399 w 512"/>
                <a:gd name="T39" fmla="*/ 945 h 1046"/>
                <a:gd name="T40" fmla="*/ 339 w 512"/>
                <a:gd name="T41" fmla="*/ 368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2" h="1046">
                  <a:moveTo>
                    <a:pt x="339" y="368"/>
                  </a:moveTo>
                  <a:cubicBezTo>
                    <a:pt x="341" y="337"/>
                    <a:pt x="362" y="319"/>
                    <a:pt x="385" y="314"/>
                  </a:cubicBezTo>
                  <a:cubicBezTo>
                    <a:pt x="384" y="296"/>
                    <a:pt x="384" y="296"/>
                    <a:pt x="384" y="296"/>
                  </a:cubicBezTo>
                  <a:cubicBezTo>
                    <a:pt x="384" y="296"/>
                    <a:pt x="512" y="222"/>
                    <a:pt x="470" y="0"/>
                  </a:cubicBezTo>
                  <a:cubicBezTo>
                    <a:pt x="470" y="4"/>
                    <a:pt x="470" y="8"/>
                    <a:pt x="470" y="13"/>
                  </a:cubicBezTo>
                  <a:cubicBezTo>
                    <a:pt x="469" y="151"/>
                    <a:pt x="353" y="265"/>
                    <a:pt x="215" y="264"/>
                  </a:cubicBezTo>
                  <a:cubicBezTo>
                    <a:pt x="138" y="263"/>
                    <a:pt x="68" y="226"/>
                    <a:pt x="22" y="170"/>
                  </a:cubicBezTo>
                  <a:cubicBezTo>
                    <a:pt x="14" y="163"/>
                    <a:pt x="7" y="156"/>
                    <a:pt x="0" y="148"/>
                  </a:cubicBezTo>
                  <a:cubicBezTo>
                    <a:pt x="14" y="210"/>
                    <a:pt x="45" y="271"/>
                    <a:pt x="112" y="285"/>
                  </a:cubicBezTo>
                  <a:cubicBezTo>
                    <a:pt x="111" y="308"/>
                    <a:pt x="111" y="308"/>
                    <a:pt x="111" y="308"/>
                  </a:cubicBezTo>
                  <a:cubicBezTo>
                    <a:pt x="135" y="310"/>
                    <a:pt x="155" y="325"/>
                    <a:pt x="156" y="352"/>
                  </a:cubicBezTo>
                  <a:cubicBezTo>
                    <a:pt x="159" y="359"/>
                    <a:pt x="160" y="366"/>
                    <a:pt x="160" y="373"/>
                  </a:cubicBezTo>
                  <a:cubicBezTo>
                    <a:pt x="163" y="379"/>
                    <a:pt x="165" y="387"/>
                    <a:pt x="165" y="396"/>
                  </a:cubicBezTo>
                  <a:cubicBezTo>
                    <a:pt x="163" y="605"/>
                    <a:pt x="163" y="814"/>
                    <a:pt x="162" y="1024"/>
                  </a:cubicBezTo>
                  <a:cubicBezTo>
                    <a:pt x="218" y="1046"/>
                    <a:pt x="218" y="1046"/>
                    <a:pt x="218" y="1046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14" y="314"/>
                    <a:pt x="264" y="323"/>
                    <a:pt x="286" y="310"/>
                  </a:cubicBezTo>
                  <a:cubicBezTo>
                    <a:pt x="337" y="1023"/>
                    <a:pt x="337" y="1023"/>
                    <a:pt x="337" y="1023"/>
                  </a:cubicBezTo>
                  <a:cubicBezTo>
                    <a:pt x="406" y="970"/>
                    <a:pt x="406" y="970"/>
                    <a:pt x="406" y="970"/>
                  </a:cubicBezTo>
                  <a:cubicBezTo>
                    <a:pt x="402" y="963"/>
                    <a:pt x="400" y="955"/>
                    <a:pt x="399" y="945"/>
                  </a:cubicBezTo>
                  <a:cubicBezTo>
                    <a:pt x="389" y="751"/>
                    <a:pt x="330" y="563"/>
                    <a:pt x="339" y="368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44"/>
            <p:cNvSpPr/>
            <p:nvPr/>
          </p:nvSpPr>
          <p:spPr bwMode="auto">
            <a:xfrm>
              <a:off x="1628775" y="5708650"/>
              <a:ext cx="1801813" cy="511175"/>
            </a:xfrm>
            <a:custGeom>
              <a:avLst/>
              <a:gdLst>
                <a:gd name="T0" fmla="*/ 1 w 480"/>
                <a:gd name="T1" fmla="*/ 45 h 136"/>
                <a:gd name="T2" fmla="*/ 0 w 480"/>
                <a:gd name="T3" fmla="*/ 76 h 136"/>
                <a:gd name="T4" fmla="*/ 161 w 480"/>
                <a:gd name="T5" fmla="*/ 72 h 136"/>
                <a:gd name="T6" fmla="*/ 244 w 480"/>
                <a:gd name="T7" fmla="*/ 136 h 136"/>
                <a:gd name="T8" fmla="*/ 315 w 480"/>
                <a:gd name="T9" fmla="*/ 72 h 136"/>
                <a:gd name="T10" fmla="*/ 480 w 480"/>
                <a:gd name="T11" fmla="*/ 67 h 136"/>
                <a:gd name="T12" fmla="*/ 477 w 480"/>
                <a:gd name="T13" fmla="*/ 44 h 136"/>
                <a:gd name="T14" fmla="*/ 1 w 480"/>
                <a:gd name="T15" fmla="*/ 4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0" h="136">
                  <a:moveTo>
                    <a:pt x="1" y="4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79" y="67"/>
                    <a:pt x="161" y="72"/>
                  </a:cubicBezTo>
                  <a:cubicBezTo>
                    <a:pt x="192" y="74"/>
                    <a:pt x="210" y="135"/>
                    <a:pt x="244" y="136"/>
                  </a:cubicBezTo>
                  <a:cubicBezTo>
                    <a:pt x="279" y="136"/>
                    <a:pt x="283" y="73"/>
                    <a:pt x="315" y="72"/>
                  </a:cubicBezTo>
                  <a:cubicBezTo>
                    <a:pt x="373" y="69"/>
                    <a:pt x="453" y="81"/>
                    <a:pt x="480" y="67"/>
                  </a:cubicBezTo>
                  <a:cubicBezTo>
                    <a:pt x="477" y="44"/>
                    <a:pt x="477" y="44"/>
                    <a:pt x="477" y="44"/>
                  </a:cubicBezTo>
                  <a:cubicBezTo>
                    <a:pt x="477" y="44"/>
                    <a:pt x="208" y="0"/>
                    <a:pt x="1" y="45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45"/>
            <p:cNvSpPr/>
            <p:nvPr/>
          </p:nvSpPr>
          <p:spPr bwMode="auto">
            <a:xfrm>
              <a:off x="1422400" y="3074987"/>
              <a:ext cx="2147888" cy="2847975"/>
            </a:xfrm>
            <a:custGeom>
              <a:avLst/>
              <a:gdLst>
                <a:gd name="T0" fmla="*/ 61 w 572"/>
                <a:gd name="T1" fmla="*/ 38 h 759"/>
                <a:gd name="T2" fmla="*/ 429 w 572"/>
                <a:gd name="T3" fmla="*/ 9 h 759"/>
                <a:gd name="T4" fmla="*/ 476 w 572"/>
                <a:gd name="T5" fmla="*/ 63 h 759"/>
                <a:gd name="T6" fmla="*/ 542 w 572"/>
                <a:gd name="T7" fmla="*/ 528 h 759"/>
                <a:gd name="T8" fmla="*/ 533 w 572"/>
                <a:gd name="T9" fmla="*/ 758 h 759"/>
                <a:gd name="T10" fmla="*/ 56 w 572"/>
                <a:gd name="T11" fmla="*/ 759 h 759"/>
                <a:gd name="T12" fmla="*/ 61 w 572"/>
                <a:gd name="T13" fmla="*/ 38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2" h="759">
                  <a:moveTo>
                    <a:pt x="61" y="38"/>
                  </a:moveTo>
                  <a:cubicBezTo>
                    <a:pt x="61" y="38"/>
                    <a:pt x="142" y="0"/>
                    <a:pt x="429" y="9"/>
                  </a:cubicBezTo>
                  <a:cubicBezTo>
                    <a:pt x="429" y="9"/>
                    <a:pt x="466" y="19"/>
                    <a:pt x="476" y="63"/>
                  </a:cubicBezTo>
                  <a:cubicBezTo>
                    <a:pt x="483" y="89"/>
                    <a:pt x="494" y="314"/>
                    <a:pt x="542" y="528"/>
                  </a:cubicBezTo>
                  <a:cubicBezTo>
                    <a:pt x="572" y="663"/>
                    <a:pt x="533" y="758"/>
                    <a:pt x="533" y="758"/>
                  </a:cubicBezTo>
                  <a:cubicBezTo>
                    <a:pt x="56" y="759"/>
                    <a:pt x="56" y="759"/>
                    <a:pt x="56" y="759"/>
                  </a:cubicBezTo>
                  <a:cubicBezTo>
                    <a:pt x="56" y="759"/>
                    <a:pt x="0" y="114"/>
                    <a:pt x="61" y="3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446"/>
            <p:cNvSpPr/>
            <p:nvPr/>
          </p:nvSpPr>
          <p:spPr bwMode="auto">
            <a:xfrm>
              <a:off x="2874963" y="3103562"/>
              <a:ext cx="615950" cy="2159000"/>
            </a:xfrm>
            <a:custGeom>
              <a:avLst/>
              <a:gdLst>
                <a:gd name="T0" fmla="*/ 155 w 164"/>
                <a:gd name="T1" fmla="*/ 520 h 575"/>
                <a:gd name="T2" fmla="*/ 92 w 164"/>
                <a:gd name="T3" fmla="*/ 54 h 575"/>
                <a:gd name="T4" fmla="*/ 42 w 164"/>
                <a:gd name="T5" fmla="*/ 1 h 575"/>
                <a:gd name="T6" fmla="*/ 0 w 164"/>
                <a:gd name="T7" fmla="*/ 0 h 575"/>
                <a:gd name="T8" fmla="*/ 9 w 164"/>
                <a:gd name="T9" fmla="*/ 51 h 575"/>
                <a:gd name="T10" fmla="*/ 50 w 164"/>
                <a:gd name="T11" fmla="*/ 77 h 575"/>
                <a:gd name="T12" fmla="*/ 69 w 164"/>
                <a:gd name="T13" fmla="*/ 126 h 575"/>
                <a:gd name="T14" fmla="*/ 80 w 164"/>
                <a:gd name="T15" fmla="*/ 235 h 575"/>
                <a:gd name="T16" fmla="*/ 145 w 164"/>
                <a:gd name="T17" fmla="*/ 521 h 575"/>
                <a:gd name="T18" fmla="*/ 164 w 164"/>
                <a:gd name="T19" fmla="*/ 575 h 575"/>
                <a:gd name="T20" fmla="*/ 155 w 164"/>
                <a:gd name="T21" fmla="*/ 52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575">
                  <a:moveTo>
                    <a:pt x="155" y="520"/>
                  </a:moveTo>
                  <a:cubicBezTo>
                    <a:pt x="107" y="306"/>
                    <a:pt x="99" y="80"/>
                    <a:pt x="92" y="54"/>
                  </a:cubicBezTo>
                  <a:cubicBezTo>
                    <a:pt x="82" y="10"/>
                    <a:pt x="42" y="1"/>
                    <a:pt x="42" y="1"/>
                  </a:cubicBezTo>
                  <a:cubicBezTo>
                    <a:pt x="28" y="0"/>
                    <a:pt x="14" y="0"/>
                    <a:pt x="0" y="0"/>
                  </a:cubicBezTo>
                  <a:cubicBezTo>
                    <a:pt x="4" y="17"/>
                    <a:pt x="6" y="34"/>
                    <a:pt x="9" y="51"/>
                  </a:cubicBezTo>
                  <a:cubicBezTo>
                    <a:pt x="9" y="47"/>
                    <a:pt x="47" y="72"/>
                    <a:pt x="50" y="77"/>
                  </a:cubicBezTo>
                  <a:cubicBezTo>
                    <a:pt x="61" y="91"/>
                    <a:pt x="66" y="109"/>
                    <a:pt x="69" y="126"/>
                  </a:cubicBezTo>
                  <a:cubicBezTo>
                    <a:pt x="76" y="162"/>
                    <a:pt x="73" y="199"/>
                    <a:pt x="80" y="235"/>
                  </a:cubicBezTo>
                  <a:cubicBezTo>
                    <a:pt x="101" y="334"/>
                    <a:pt x="111" y="426"/>
                    <a:pt x="145" y="521"/>
                  </a:cubicBezTo>
                  <a:cubicBezTo>
                    <a:pt x="152" y="539"/>
                    <a:pt x="158" y="557"/>
                    <a:pt x="164" y="575"/>
                  </a:cubicBezTo>
                  <a:cubicBezTo>
                    <a:pt x="162" y="558"/>
                    <a:pt x="159" y="539"/>
                    <a:pt x="155" y="52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447"/>
            <p:cNvSpPr/>
            <p:nvPr/>
          </p:nvSpPr>
          <p:spPr bwMode="auto">
            <a:xfrm>
              <a:off x="660400" y="9059863"/>
              <a:ext cx="1933575" cy="984250"/>
            </a:xfrm>
            <a:custGeom>
              <a:avLst/>
              <a:gdLst>
                <a:gd name="T0" fmla="*/ 54 w 515"/>
                <a:gd name="T1" fmla="*/ 259 h 262"/>
                <a:gd name="T2" fmla="*/ 494 w 515"/>
                <a:gd name="T3" fmla="*/ 228 h 262"/>
                <a:gd name="T4" fmla="*/ 257 w 515"/>
                <a:gd name="T5" fmla="*/ 6 h 262"/>
                <a:gd name="T6" fmla="*/ 54 w 515"/>
                <a:gd name="T7" fmla="*/ 25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" h="262">
                  <a:moveTo>
                    <a:pt x="54" y="259"/>
                  </a:moveTo>
                  <a:cubicBezTo>
                    <a:pt x="54" y="259"/>
                    <a:pt x="387" y="262"/>
                    <a:pt x="494" y="228"/>
                  </a:cubicBezTo>
                  <a:cubicBezTo>
                    <a:pt x="494" y="228"/>
                    <a:pt x="515" y="11"/>
                    <a:pt x="257" y="6"/>
                  </a:cubicBezTo>
                  <a:cubicBezTo>
                    <a:pt x="0" y="0"/>
                    <a:pt x="9" y="243"/>
                    <a:pt x="54" y="259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48"/>
            <p:cNvSpPr/>
            <p:nvPr/>
          </p:nvSpPr>
          <p:spPr bwMode="auto">
            <a:xfrm>
              <a:off x="811213" y="9070975"/>
              <a:ext cx="1531938" cy="844550"/>
            </a:xfrm>
            <a:custGeom>
              <a:avLst/>
              <a:gdLst>
                <a:gd name="T0" fmla="*/ 408 w 408"/>
                <a:gd name="T1" fmla="*/ 78 h 225"/>
                <a:gd name="T2" fmla="*/ 217 w 408"/>
                <a:gd name="T3" fmla="*/ 3 h 225"/>
                <a:gd name="T4" fmla="*/ 0 w 408"/>
                <a:gd name="T5" fmla="*/ 128 h 225"/>
                <a:gd name="T6" fmla="*/ 408 w 408"/>
                <a:gd name="T7" fmla="*/ 7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8" h="225">
                  <a:moveTo>
                    <a:pt x="408" y="78"/>
                  </a:moveTo>
                  <a:cubicBezTo>
                    <a:pt x="374" y="38"/>
                    <a:pt x="316" y="5"/>
                    <a:pt x="217" y="3"/>
                  </a:cubicBezTo>
                  <a:cubicBezTo>
                    <a:pt x="84" y="0"/>
                    <a:pt x="22" y="64"/>
                    <a:pt x="0" y="128"/>
                  </a:cubicBezTo>
                  <a:cubicBezTo>
                    <a:pt x="72" y="225"/>
                    <a:pt x="375" y="209"/>
                    <a:pt x="408" y="78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49"/>
            <p:cNvSpPr/>
            <p:nvPr/>
          </p:nvSpPr>
          <p:spPr bwMode="auto">
            <a:xfrm>
              <a:off x="1149350" y="9255125"/>
              <a:ext cx="254000" cy="134938"/>
            </a:xfrm>
            <a:custGeom>
              <a:avLst/>
              <a:gdLst>
                <a:gd name="T0" fmla="*/ 68 w 68"/>
                <a:gd name="T1" fmla="*/ 19 h 36"/>
                <a:gd name="T2" fmla="*/ 34 w 68"/>
                <a:gd name="T3" fmla="*/ 36 h 36"/>
                <a:gd name="T4" fmla="*/ 0 w 68"/>
                <a:gd name="T5" fmla="*/ 18 h 36"/>
                <a:gd name="T6" fmla="*/ 34 w 68"/>
                <a:gd name="T7" fmla="*/ 0 h 36"/>
                <a:gd name="T8" fmla="*/ 68 w 68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36">
                  <a:moveTo>
                    <a:pt x="68" y="19"/>
                  </a:moveTo>
                  <a:cubicBezTo>
                    <a:pt x="68" y="28"/>
                    <a:pt x="52" y="36"/>
                    <a:pt x="34" y="36"/>
                  </a:cubicBezTo>
                  <a:cubicBezTo>
                    <a:pt x="15" y="36"/>
                    <a:pt x="0" y="28"/>
                    <a:pt x="0" y="18"/>
                  </a:cubicBezTo>
                  <a:cubicBezTo>
                    <a:pt x="0" y="8"/>
                    <a:pt x="15" y="0"/>
                    <a:pt x="34" y="0"/>
                  </a:cubicBezTo>
                  <a:cubicBezTo>
                    <a:pt x="53" y="1"/>
                    <a:pt x="68" y="9"/>
                    <a:pt x="68" y="19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50"/>
            <p:cNvSpPr/>
            <p:nvPr/>
          </p:nvSpPr>
          <p:spPr bwMode="auto">
            <a:xfrm>
              <a:off x="2816225" y="9059863"/>
              <a:ext cx="1931988" cy="984250"/>
            </a:xfrm>
            <a:custGeom>
              <a:avLst/>
              <a:gdLst>
                <a:gd name="T0" fmla="*/ 461 w 515"/>
                <a:gd name="T1" fmla="*/ 259 h 262"/>
                <a:gd name="T2" fmla="*/ 21 w 515"/>
                <a:gd name="T3" fmla="*/ 228 h 262"/>
                <a:gd name="T4" fmla="*/ 258 w 515"/>
                <a:gd name="T5" fmla="*/ 6 h 262"/>
                <a:gd name="T6" fmla="*/ 461 w 515"/>
                <a:gd name="T7" fmla="*/ 259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" h="262">
                  <a:moveTo>
                    <a:pt x="461" y="259"/>
                  </a:moveTo>
                  <a:cubicBezTo>
                    <a:pt x="461" y="259"/>
                    <a:pt x="127" y="262"/>
                    <a:pt x="21" y="228"/>
                  </a:cubicBezTo>
                  <a:cubicBezTo>
                    <a:pt x="21" y="228"/>
                    <a:pt x="0" y="11"/>
                    <a:pt x="258" y="6"/>
                  </a:cubicBezTo>
                  <a:cubicBezTo>
                    <a:pt x="515" y="0"/>
                    <a:pt x="506" y="243"/>
                    <a:pt x="461" y="259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51"/>
            <p:cNvSpPr/>
            <p:nvPr/>
          </p:nvSpPr>
          <p:spPr bwMode="auto">
            <a:xfrm>
              <a:off x="3067050" y="9070975"/>
              <a:ext cx="1531938" cy="844550"/>
            </a:xfrm>
            <a:custGeom>
              <a:avLst/>
              <a:gdLst>
                <a:gd name="T0" fmla="*/ 0 w 408"/>
                <a:gd name="T1" fmla="*/ 78 h 225"/>
                <a:gd name="T2" fmla="*/ 191 w 408"/>
                <a:gd name="T3" fmla="*/ 3 h 225"/>
                <a:gd name="T4" fmla="*/ 408 w 408"/>
                <a:gd name="T5" fmla="*/ 128 h 225"/>
                <a:gd name="T6" fmla="*/ 0 w 408"/>
                <a:gd name="T7" fmla="*/ 78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8" h="225">
                  <a:moveTo>
                    <a:pt x="0" y="78"/>
                  </a:moveTo>
                  <a:cubicBezTo>
                    <a:pt x="34" y="38"/>
                    <a:pt x="92" y="5"/>
                    <a:pt x="191" y="3"/>
                  </a:cubicBezTo>
                  <a:cubicBezTo>
                    <a:pt x="324" y="0"/>
                    <a:pt x="386" y="64"/>
                    <a:pt x="408" y="128"/>
                  </a:cubicBezTo>
                  <a:cubicBezTo>
                    <a:pt x="336" y="225"/>
                    <a:pt x="33" y="209"/>
                    <a:pt x="0" y="78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52"/>
            <p:cNvSpPr/>
            <p:nvPr/>
          </p:nvSpPr>
          <p:spPr bwMode="auto">
            <a:xfrm>
              <a:off x="4005263" y="9255125"/>
              <a:ext cx="255588" cy="134938"/>
            </a:xfrm>
            <a:custGeom>
              <a:avLst/>
              <a:gdLst>
                <a:gd name="T0" fmla="*/ 0 w 68"/>
                <a:gd name="T1" fmla="*/ 19 h 36"/>
                <a:gd name="T2" fmla="*/ 34 w 68"/>
                <a:gd name="T3" fmla="*/ 36 h 36"/>
                <a:gd name="T4" fmla="*/ 68 w 68"/>
                <a:gd name="T5" fmla="*/ 18 h 36"/>
                <a:gd name="T6" fmla="*/ 34 w 68"/>
                <a:gd name="T7" fmla="*/ 0 h 36"/>
                <a:gd name="T8" fmla="*/ 0 w 68"/>
                <a:gd name="T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36">
                  <a:moveTo>
                    <a:pt x="0" y="19"/>
                  </a:moveTo>
                  <a:cubicBezTo>
                    <a:pt x="0" y="28"/>
                    <a:pt x="16" y="36"/>
                    <a:pt x="34" y="36"/>
                  </a:cubicBezTo>
                  <a:cubicBezTo>
                    <a:pt x="53" y="36"/>
                    <a:pt x="68" y="28"/>
                    <a:pt x="68" y="18"/>
                  </a:cubicBezTo>
                  <a:cubicBezTo>
                    <a:pt x="68" y="8"/>
                    <a:pt x="53" y="0"/>
                    <a:pt x="34" y="0"/>
                  </a:cubicBezTo>
                  <a:cubicBezTo>
                    <a:pt x="15" y="1"/>
                    <a:pt x="0" y="9"/>
                    <a:pt x="0" y="19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53"/>
            <p:cNvSpPr/>
            <p:nvPr/>
          </p:nvSpPr>
          <p:spPr bwMode="auto">
            <a:xfrm>
              <a:off x="1584325" y="2676525"/>
              <a:ext cx="693738" cy="773113"/>
            </a:xfrm>
            <a:custGeom>
              <a:avLst/>
              <a:gdLst>
                <a:gd name="T0" fmla="*/ 15 w 185"/>
                <a:gd name="T1" fmla="*/ 0 h 206"/>
                <a:gd name="T2" fmla="*/ 7 w 185"/>
                <a:gd name="T3" fmla="*/ 145 h 206"/>
                <a:gd name="T4" fmla="*/ 72 w 185"/>
                <a:gd name="T5" fmla="*/ 195 h 206"/>
                <a:gd name="T6" fmla="*/ 182 w 185"/>
                <a:gd name="T7" fmla="*/ 171 h 206"/>
                <a:gd name="T8" fmla="*/ 185 w 185"/>
                <a:gd name="T9" fmla="*/ 129 h 206"/>
                <a:gd name="T10" fmla="*/ 15 w 185"/>
                <a:gd name="T1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206">
                  <a:moveTo>
                    <a:pt x="15" y="0"/>
                  </a:moveTo>
                  <a:cubicBezTo>
                    <a:pt x="15" y="0"/>
                    <a:pt x="0" y="122"/>
                    <a:pt x="7" y="145"/>
                  </a:cubicBezTo>
                  <a:cubicBezTo>
                    <a:pt x="15" y="168"/>
                    <a:pt x="39" y="191"/>
                    <a:pt x="72" y="195"/>
                  </a:cubicBezTo>
                  <a:cubicBezTo>
                    <a:pt x="152" y="206"/>
                    <a:pt x="182" y="171"/>
                    <a:pt x="182" y="171"/>
                  </a:cubicBezTo>
                  <a:cubicBezTo>
                    <a:pt x="185" y="129"/>
                    <a:pt x="185" y="129"/>
                    <a:pt x="185" y="129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54"/>
            <p:cNvSpPr/>
            <p:nvPr/>
          </p:nvSpPr>
          <p:spPr bwMode="auto">
            <a:xfrm>
              <a:off x="1543050" y="2566987"/>
              <a:ext cx="723900" cy="773113"/>
            </a:xfrm>
            <a:custGeom>
              <a:avLst/>
              <a:gdLst>
                <a:gd name="T0" fmla="*/ 16 w 193"/>
                <a:gd name="T1" fmla="*/ 0 h 206"/>
                <a:gd name="T2" fmla="*/ 8 w 193"/>
                <a:gd name="T3" fmla="*/ 145 h 206"/>
                <a:gd name="T4" fmla="*/ 72 w 193"/>
                <a:gd name="T5" fmla="*/ 195 h 206"/>
                <a:gd name="T6" fmla="*/ 177 w 193"/>
                <a:gd name="T7" fmla="*/ 197 h 206"/>
                <a:gd name="T8" fmla="*/ 193 w 193"/>
                <a:gd name="T9" fmla="*/ 115 h 206"/>
                <a:gd name="T10" fmla="*/ 16 w 193"/>
                <a:gd name="T11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" h="206">
                  <a:moveTo>
                    <a:pt x="16" y="0"/>
                  </a:moveTo>
                  <a:cubicBezTo>
                    <a:pt x="16" y="0"/>
                    <a:pt x="0" y="122"/>
                    <a:pt x="8" y="145"/>
                  </a:cubicBezTo>
                  <a:cubicBezTo>
                    <a:pt x="16" y="168"/>
                    <a:pt x="40" y="191"/>
                    <a:pt x="72" y="195"/>
                  </a:cubicBezTo>
                  <a:cubicBezTo>
                    <a:pt x="152" y="206"/>
                    <a:pt x="177" y="197"/>
                    <a:pt x="177" y="197"/>
                  </a:cubicBezTo>
                  <a:cubicBezTo>
                    <a:pt x="193" y="115"/>
                    <a:pt x="193" y="115"/>
                    <a:pt x="193" y="11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55"/>
            <p:cNvSpPr/>
            <p:nvPr/>
          </p:nvSpPr>
          <p:spPr bwMode="auto">
            <a:xfrm>
              <a:off x="2538413" y="2709862"/>
              <a:ext cx="696913" cy="608013"/>
            </a:xfrm>
            <a:custGeom>
              <a:avLst/>
              <a:gdLst>
                <a:gd name="T0" fmla="*/ 186 w 186"/>
                <a:gd name="T1" fmla="*/ 0 h 162"/>
                <a:gd name="T2" fmla="*/ 172 w 186"/>
                <a:gd name="T3" fmla="*/ 112 h 162"/>
                <a:gd name="T4" fmla="*/ 0 w 186"/>
                <a:gd name="T5" fmla="*/ 162 h 162"/>
                <a:gd name="T6" fmla="*/ 30 w 186"/>
                <a:gd name="T7" fmla="*/ 37 h 162"/>
                <a:gd name="T8" fmla="*/ 186 w 186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62">
                  <a:moveTo>
                    <a:pt x="186" y="0"/>
                  </a:moveTo>
                  <a:cubicBezTo>
                    <a:pt x="186" y="0"/>
                    <a:pt x="179" y="101"/>
                    <a:pt x="172" y="112"/>
                  </a:cubicBezTo>
                  <a:cubicBezTo>
                    <a:pt x="165" y="122"/>
                    <a:pt x="157" y="156"/>
                    <a:pt x="0" y="162"/>
                  </a:cubicBezTo>
                  <a:cubicBezTo>
                    <a:pt x="30" y="37"/>
                    <a:pt x="30" y="37"/>
                    <a:pt x="30" y="37"/>
                  </a:cubicBezTo>
                  <a:lnTo>
                    <a:pt x="186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56"/>
            <p:cNvSpPr/>
            <p:nvPr/>
          </p:nvSpPr>
          <p:spPr bwMode="auto">
            <a:xfrm>
              <a:off x="2579688" y="2632075"/>
              <a:ext cx="696913" cy="608013"/>
            </a:xfrm>
            <a:custGeom>
              <a:avLst/>
              <a:gdLst>
                <a:gd name="T0" fmla="*/ 186 w 186"/>
                <a:gd name="T1" fmla="*/ 0 h 162"/>
                <a:gd name="T2" fmla="*/ 172 w 186"/>
                <a:gd name="T3" fmla="*/ 112 h 162"/>
                <a:gd name="T4" fmla="*/ 0 w 186"/>
                <a:gd name="T5" fmla="*/ 162 h 162"/>
                <a:gd name="T6" fmla="*/ 30 w 186"/>
                <a:gd name="T7" fmla="*/ 37 h 162"/>
                <a:gd name="T8" fmla="*/ 186 w 186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162">
                  <a:moveTo>
                    <a:pt x="186" y="0"/>
                  </a:moveTo>
                  <a:cubicBezTo>
                    <a:pt x="186" y="0"/>
                    <a:pt x="179" y="101"/>
                    <a:pt x="172" y="112"/>
                  </a:cubicBezTo>
                  <a:cubicBezTo>
                    <a:pt x="165" y="122"/>
                    <a:pt x="158" y="156"/>
                    <a:pt x="0" y="162"/>
                  </a:cubicBezTo>
                  <a:cubicBezTo>
                    <a:pt x="30" y="37"/>
                    <a:pt x="30" y="37"/>
                    <a:pt x="30" y="37"/>
                  </a:cubicBezTo>
                  <a:lnTo>
                    <a:pt x="186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57"/>
            <p:cNvSpPr/>
            <p:nvPr/>
          </p:nvSpPr>
          <p:spPr bwMode="auto">
            <a:xfrm>
              <a:off x="1576388" y="2597150"/>
              <a:ext cx="747713" cy="642938"/>
            </a:xfrm>
            <a:custGeom>
              <a:avLst/>
              <a:gdLst>
                <a:gd name="T0" fmla="*/ 5 w 199"/>
                <a:gd name="T1" fmla="*/ 37 h 171"/>
                <a:gd name="T2" fmla="*/ 1 w 199"/>
                <a:gd name="T3" fmla="*/ 26 h 171"/>
                <a:gd name="T4" fmla="*/ 15 w 199"/>
                <a:gd name="T5" fmla="*/ 3 h 171"/>
                <a:gd name="T6" fmla="*/ 49 w 199"/>
                <a:gd name="T7" fmla="*/ 23 h 171"/>
                <a:gd name="T8" fmla="*/ 116 w 199"/>
                <a:gd name="T9" fmla="*/ 66 h 171"/>
                <a:gd name="T10" fmla="*/ 176 w 199"/>
                <a:gd name="T11" fmla="*/ 111 h 171"/>
                <a:gd name="T12" fmla="*/ 176 w 199"/>
                <a:gd name="T13" fmla="*/ 167 h 171"/>
                <a:gd name="T14" fmla="*/ 139 w 199"/>
                <a:gd name="T15" fmla="*/ 125 h 171"/>
                <a:gd name="T16" fmla="*/ 110 w 199"/>
                <a:gd name="T17" fmla="*/ 107 h 171"/>
                <a:gd name="T18" fmla="*/ 72 w 199"/>
                <a:gd name="T19" fmla="*/ 87 h 171"/>
                <a:gd name="T20" fmla="*/ 21 w 199"/>
                <a:gd name="T21" fmla="*/ 53 h 171"/>
                <a:gd name="T22" fmla="*/ 5 w 199"/>
                <a:gd name="T23" fmla="*/ 3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71">
                  <a:moveTo>
                    <a:pt x="5" y="37"/>
                  </a:moveTo>
                  <a:cubicBezTo>
                    <a:pt x="3" y="34"/>
                    <a:pt x="2" y="30"/>
                    <a:pt x="1" y="26"/>
                  </a:cubicBezTo>
                  <a:cubicBezTo>
                    <a:pt x="0" y="15"/>
                    <a:pt x="0" y="0"/>
                    <a:pt x="15" y="3"/>
                  </a:cubicBezTo>
                  <a:cubicBezTo>
                    <a:pt x="27" y="5"/>
                    <a:pt x="39" y="17"/>
                    <a:pt x="49" y="23"/>
                  </a:cubicBezTo>
                  <a:cubicBezTo>
                    <a:pt x="73" y="36"/>
                    <a:pt x="95" y="49"/>
                    <a:pt x="116" y="66"/>
                  </a:cubicBezTo>
                  <a:cubicBezTo>
                    <a:pt x="135" y="82"/>
                    <a:pt x="158" y="93"/>
                    <a:pt x="176" y="111"/>
                  </a:cubicBezTo>
                  <a:cubicBezTo>
                    <a:pt x="180" y="116"/>
                    <a:pt x="199" y="162"/>
                    <a:pt x="176" y="167"/>
                  </a:cubicBezTo>
                  <a:cubicBezTo>
                    <a:pt x="150" y="171"/>
                    <a:pt x="160" y="136"/>
                    <a:pt x="139" y="125"/>
                  </a:cubicBezTo>
                  <a:cubicBezTo>
                    <a:pt x="128" y="120"/>
                    <a:pt x="120" y="114"/>
                    <a:pt x="110" y="107"/>
                  </a:cubicBezTo>
                  <a:cubicBezTo>
                    <a:pt x="98" y="99"/>
                    <a:pt x="84" y="96"/>
                    <a:pt x="72" y="87"/>
                  </a:cubicBezTo>
                  <a:cubicBezTo>
                    <a:pt x="56" y="75"/>
                    <a:pt x="39" y="63"/>
                    <a:pt x="21" y="53"/>
                  </a:cubicBezTo>
                  <a:cubicBezTo>
                    <a:pt x="15" y="49"/>
                    <a:pt x="9" y="43"/>
                    <a:pt x="5" y="37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58"/>
            <p:cNvSpPr/>
            <p:nvPr/>
          </p:nvSpPr>
          <p:spPr bwMode="auto">
            <a:xfrm>
              <a:off x="2586038" y="2709862"/>
              <a:ext cx="679450" cy="406400"/>
            </a:xfrm>
            <a:custGeom>
              <a:avLst/>
              <a:gdLst>
                <a:gd name="T0" fmla="*/ 167 w 181"/>
                <a:gd name="T1" fmla="*/ 4 h 108"/>
                <a:gd name="T2" fmla="*/ 115 w 181"/>
                <a:gd name="T3" fmla="*/ 23 h 108"/>
                <a:gd name="T4" fmla="*/ 60 w 181"/>
                <a:gd name="T5" fmla="*/ 39 h 108"/>
                <a:gd name="T6" fmla="*/ 11 w 181"/>
                <a:gd name="T7" fmla="*/ 84 h 108"/>
                <a:gd name="T8" fmla="*/ 0 w 181"/>
                <a:gd name="T9" fmla="*/ 108 h 108"/>
                <a:gd name="T10" fmla="*/ 59 w 181"/>
                <a:gd name="T11" fmla="*/ 75 h 108"/>
                <a:gd name="T12" fmla="*/ 150 w 181"/>
                <a:gd name="T13" fmla="*/ 41 h 108"/>
                <a:gd name="T14" fmla="*/ 180 w 181"/>
                <a:gd name="T15" fmla="*/ 12 h 108"/>
                <a:gd name="T16" fmla="*/ 167 w 181"/>
                <a:gd name="T17" fmla="*/ 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108">
                  <a:moveTo>
                    <a:pt x="167" y="4"/>
                  </a:moveTo>
                  <a:cubicBezTo>
                    <a:pt x="149" y="2"/>
                    <a:pt x="130" y="15"/>
                    <a:pt x="115" y="23"/>
                  </a:cubicBezTo>
                  <a:cubicBezTo>
                    <a:pt x="97" y="33"/>
                    <a:pt x="80" y="35"/>
                    <a:pt x="60" y="39"/>
                  </a:cubicBezTo>
                  <a:cubicBezTo>
                    <a:pt x="37" y="44"/>
                    <a:pt x="19" y="63"/>
                    <a:pt x="11" y="84"/>
                  </a:cubicBezTo>
                  <a:cubicBezTo>
                    <a:pt x="8" y="92"/>
                    <a:pt x="6" y="101"/>
                    <a:pt x="0" y="108"/>
                  </a:cubicBezTo>
                  <a:cubicBezTo>
                    <a:pt x="22" y="103"/>
                    <a:pt x="41" y="87"/>
                    <a:pt x="59" y="75"/>
                  </a:cubicBezTo>
                  <a:cubicBezTo>
                    <a:pt x="86" y="56"/>
                    <a:pt x="117" y="42"/>
                    <a:pt x="150" y="41"/>
                  </a:cubicBezTo>
                  <a:cubicBezTo>
                    <a:pt x="167" y="40"/>
                    <a:pt x="181" y="33"/>
                    <a:pt x="180" y="12"/>
                  </a:cubicBezTo>
                  <a:cubicBezTo>
                    <a:pt x="180" y="0"/>
                    <a:pt x="181" y="5"/>
                    <a:pt x="167" y="4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59"/>
            <p:cNvSpPr/>
            <p:nvPr/>
          </p:nvSpPr>
          <p:spPr bwMode="auto">
            <a:xfrm>
              <a:off x="1870075" y="3240087"/>
              <a:ext cx="1200150" cy="2682875"/>
            </a:xfrm>
            <a:custGeom>
              <a:avLst/>
              <a:gdLst>
                <a:gd name="T0" fmla="*/ 205 w 756"/>
                <a:gd name="T1" fmla="*/ 4 h 1690"/>
                <a:gd name="T2" fmla="*/ 0 w 756"/>
                <a:gd name="T3" fmla="*/ 1238 h 1690"/>
                <a:gd name="T4" fmla="*/ 257 w 756"/>
                <a:gd name="T5" fmla="*/ 1690 h 1690"/>
                <a:gd name="T6" fmla="*/ 558 w 756"/>
                <a:gd name="T7" fmla="*/ 1687 h 1690"/>
                <a:gd name="T8" fmla="*/ 756 w 756"/>
                <a:gd name="T9" fmla="*/ 1302 h 1690"/>
                <a:gd name="T10" fmla="*/ 447 w 756"/>
                <a:gd name="T11" fmla="*/ 0 h 1690"/>
                <a:gd name="T12" fmla="*/ 205 w 756"/>
                <a:gd name="T13" fmla="*/ 4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6" h="1690">
                  <a:moveTo>
                    <a:pt x="205" y="4"/>
                  </a:moveTo>
                  <a:lnTo>
                    <a:pt x="0" y="1238"/>
                  </a:lnTo>
                  <a:lnTo>
                    <a:pt x="257" y="1690"/>
                  </a:lnTo>
                  <a:lnTo>
                    <a:pt x="558" y="1687"/>
                  </a:lnTo>
                  <a:lnTo>
                    <a:pt x="756" y="1302"/>
                  </a:lnTo>
                  <a:lnTo>
                    <a:pt x="447" y="0"/>
                  </a:lnTo>
                  <a:lnTo>
                    <a:pt x="205" y="4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60"/>
            <p:cNvSpPr/>
            <p:nvPr/>
          </p:nvSpPr>
          <p:spPr bwMode="auto">
            <a:xfrm>
              <a:off x="1955800" y="3246437"/>
              <a:ext cx="1031875" cy="2852738"/>
            </a:xfrm>
            <a:custGeom>
              <a:avLst/>
              <a:gdLst>
                <a:gd name="T0" fmla="*/ 82 w 275"/>
                <a:gd name="T1" fmla="*/ 2 h 760"/>
                <a:gd name="T2" fmla="*/ 0 w 275"/>
                <a:gd name="T3" fmla="*/ 527 h 760"/>
                <a:gd name="T4" fmla="*/ 154 w 275"/>
                <a:gd name="T5" fmla="*/ 760 h 760"/>
                <a:gd name="T6" fmla="*/ 275 w 275"/>
                <a:gd name="T7" fmla="*/ 551 h 760"/>
                <a:gd name="T8" fmla="*/ 138 w 275"/>
                <a:gd name="T9" fmla="*/ 0 h 760"/>
                <a:gd name="T10" fmla="*/ 82 w 275"/>
                <a:gd name="T11" fmla="*/ 2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5" h="760">
                  <a:moveTo>
                    <a:pt x="82" y="2"/>
                  </a:moveTo>
                  <a:cubicBezTo>
                    <a:pt x="82" y="2"/>
                    <a:pt x="28" y="275"/>
                    <a:pt x="0" y="527"/>
                  </a:cubicBezTo>
                  <a:cubicBezTo>
                    <a:pt x="154" y="760"/>
                    <a:pt x="154" y="760"/>
                    <a:pt x="154" y="760"/>
                  </a:cubicBezTo>
                  <a:cubicBezTo>
                    <a:pt x="275" y="551"/>
                    <a:pt x="275" y="551"/>
                    <a:pt x="275" y="551"/>
                  </a:cubicBezTo>
                  <a:cubicBezTo>
                    <a:pt x="275" y="551"/>
                    <a:pt x="231" y="257"/>
                    <a:pt x="138" y="0"/>
                  </a:cubicBezTo>
                  <a:lnTo>
                    <a:pt x="82" y="2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61"/>
            <p:cNvSpPr/>
            <p:nvPr/>
          </p:nvSpPr>
          <p:spPr bwMode="auto">
            <a:xfrm>
              <a:off x="2409825" y="3246437"/>
              <a:ext cx="577850" cy="2852738"/>
            </a:xfrm>
            <a:custGeom>
              <a:avLst/>
              <a:gdLst>
                <a:gd name="T0" fmla="*/ 17 w 154"/>
                <a:gd name="T1" fmla="*/ 0 h 760"/>
                <a:gd name="T2" fmla="*/ 7 w 154"/>
                <a:gd name="T3" fmla="*/ 0 h 760"/>
                <a:gd name="T4" fmla="*/ 0 w 154"/>
                <a:gd name="T5" fmla="*/ 4 h 760"/>
                <a:gd name="T6" fmla="*/ 33 w 154"/>
                <a:gd name="T7" fmla="*/ 760 h 760"/>
                <a:gd name="T8" fmla="*/ 154 w 154"/>
                <a:gd name="T9" fmla="*/ 551 h 760"/>
                <a:gd name="T10" fmla="*/ 17 w 154"/>
                <a:gd name="T11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760">
                  <a:moveTo>
                    <a:pt x="1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3" y="760"/>
                    <a:pt x="33" y="760"/>
                    <a:pt x="33" y="760"/>
                  </a:cubicBezTo>
                  <a:cubicBezTo>
                    <a:pt x="154" y="551"/>
                    <a:pt x="154" y="551"/>
                    <a:pt x="154" y="551"/>
                  </a:cubicBezTo>
                  <a:cubicBezTo>
                    <a:pt x="154" y="551"/>
                    <a:pt x="110" y="257"/>
                    <a:pt x="17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62"/>
            <p:cNvSpPr/>
            <p:nvPr/>
          </p:nvSpPr>
          <p:spPr bwMode="auto">
            <a:xfrm>
              <a:off x="2106613" y="3468688"/>
              <a:ext cx="525463" cy="671513"/>
            </a:xfrm>
            <a:custGeom>
              <a:avLst/>
              <a:gdLst>
                <a:gd name="T0" fmla="*/ 118 w 140"/>
                <a:gd name="T1" fmla="*/ 0 h 179"/>
                <a:gd name="T2" fmla="*/ 118 w 140"/>
                <a:gd name="T3" fmla="*/ 0 h 179"/>
                <a:gd name="T4" fmla="*/ 13 w 140"/>
                <a:gd name="T5" fmla="*/ 99 h 179"/>
                <a:gd name="T6" fmla="*/ 0 w 140"/>
                <a:gd name="T7" fmla="*/ 179 h 179"/>
                <a:gd name="T8" fmla="*/ 0 w 140"/>
                <a:gd name="T9" fmla="*/ 179 h 179"/>
                <a:gd name="T10" fmla="*/ 140 w 140"/>
                <a:gd name="T11" fmla="*/ 71 h 179"/>
                <a:gd name="T12" fmla="*/ 118 w 140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179">
                  <a:moveTo>
                    <a:pt x="118" y="0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96" y="45"/>
                    <a:pt x="13" y="99"/>
                  </a:cubicBezTo>
                  <a:cubicBezTo>
                    <a:pt x="9" y="124"/>
                    <a:pt x="5" y="150"/>
                    <a:pt x="0" y="17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79"/>
                    <a:pt x="97" y="147"/>
                    <a:pt x="140" y="71"/>
                  </a:cubicBezTo>
                  <a:cubicBezTo>
                    <a:pt x="133" y="47"/>
                    <a:pt x="126" y="24"/>
                    <a:pt x="118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63"/>
            <p:cNvSpPr/>
            <p:nvPr/>
          </p:nvSpPr>
          <p:spPr bwMode="auto">
            <a:xfrm>
              <a:off x="1993900" y="4098925"/>
              <a:ext cx="809625" cy="795338"/>
            </a:xfrm>
            <a:custGeom>
              <a:avLst/>
              <a:gdLst>
                <a:gd name="T0" fmla="*/ 216 w 216"/>
                <a:gd name="T1" fmla="*/ 79 h 212"/>
                <a:gd name="T2" fmla="*/ 216 w 216"/>
                <a:gd name="T3" fmla="*/ 79 h 212"/>
                <a:gd name="T4" fmla="*/ 197 w 216"/>
                <a:gd name="T5" fmla="*/ 0 h 212"/>
                <a:gd name="T6" fmla="*/ 197 w 216"/>
                <a:gd name="T7" fmla="*/ 0 h 212"/>
                <a:gd name="T8" fmla="*/ 12 w 216"/>
                <a:gd name="T9" fmla="*/ 127 h 212"/>
                <a:gd name="T10" fmla="*/ 12 w 216"/>
                <a:gd name="T11" fmla="*/ 127 h 212"/>
                <a:gd name="T12" fmla="*/ 0 w 216"/>
                <a:gd name="T13" fmla="*/ 212 h 212"/>
                <a:gd name="T14" fmla="*/ 216 w 216"/>
                <a:gd name="T15" fmla="*/ 7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6" h="212">
                  <a:moveTo>
                    <a:pt x="216" y="79"/>
                  </a:moveTo>
                  <a:cubicBezTo>
                    <a:pt x="216" y="79"/>
                    <a:pt x="216" y="79"/>
                    <a:pt x="216" y="79"/>
                  </a:cubicBezTo>
                  <a:cubicBezTo>
                    <a:pt x="210" y="54"/>
                    <a:pt x="204" y="27"/>
                    <a:pt x="197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99" y="86"/>
                    <a:pt x="12" y="127"/>
                    <a:pt x="12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8" y="155"/>
                    <a:pt x="4" y="184"/>
                    <a:pt x="0" y="212"/>
                  </a:cubicBezTo>
                  <a:cubicBezTo>
                    <a:pt x="126" y="198"/>
                    <a:pt x="216" y="79"/>
                    <a:pt x="216" y="7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64"/>
            <p:cNvSpPr/>
            <p:nvPr/>
          </p:nvSpPr>
          <p:spPr bwMode="auto">
            <a:xfrm>
              <a:off x="2132013" y="4773613"/>
              <a:ext cx="808038" cy="909638"/>
            </a:xfrm>
            <a:custGeom>
              <a:avLst/>
              <a:gdLst>
                <a:gd name="T0" fmla="*/ 34 w 215"/>
                <a:gd name="T1" fmla="*/ 242 h 242"/>
                <a:gd name="T2" fmla="*/ 215 w 215"/>
                <a:gd name="T3" fmla="*/ 68 h 242"/>
                <a:gd name="T4" fmla="*/ 215 w 215"/>
                <a:gd name="T5" fmla="*/ 68 h 242"/>
                <a:gd name="T6" fmla="*/ 201 w 215"/>
                <a:gd name="T7" fmla="*/ 0 h 242"/>
                <a:gd name="T8" fmla="*/ 201 w 215"/>
                <a:gd name="T9" fmla="*/ 0 h 242"/>
                <a:gd name="T10" fmla="*/ 0 w 215"/>
                <a:gd name="T11" fmla="*/ 192 h 242"/>
                <a:gd name="T12" fmla="*/ 34 w 215"/>
                <a:gd name="T1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242">
                  <a:moveTo>
                    <a:pt x="34" y="242"/>
                  </a:moveTo>
                  <a:cubicBezTo>
                    <a:pt x="127" y="205"/>
                    <a:pt x="215" y="68"/>
                    <a:pt x="215" y="68"/>
                  </a:cubicBezTo>
                  <a:cubicBezTo>
                    <a:pt x="215" y="68"/>
                    <a:pt x="215" y="68"/>
                    <a:pt x="215" y="68"/>
                  </a:cubicBezTo>
                  <a:cubicBezTo>
                    <a:pt x="211" y="48"/>
                    <a:pt x="207" y="25"/>
                    <a:pt x="20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28" y="112"/>
                    <a:pt x="0" y="191"/>
                    <a:pt x="0" y="192"/>
                  </a:cubicBezTo>
                  <a:lnTo>
                    <a:pt x="34" y="242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65"/>
            <p:cNvSpPr/>
            <p:nvPr/>
          </p:nvSpPr>
          <p:spPr bwMode="auto">
            <a:xfrm>
              <a:off x="2162175" y="2987675"/>
              <a:ext cx="487363" cy="327025"/>
            </a:xfrm>
            <a:custGeom>
              <a:avLst/>
              <a:gdLst>
                <a:gd name="T0" fmla="*/ 4 w 130"/>
                <a:gd name="T1" fmla="*/ 7 h 87"/>
                <a:gd name="T2" fmla="*/ 23 w 130"/>
                <a:gd name="T3" fmla="*/ 82 h 87"/>
                <a:gd name="T4" fmla="*/ 83 w 130"/>
                <a:gd name="T5" fmla="*/ 81 h 87"/>
                <a:gd name="T6" fmla="*/ 115 w 130"/>
                <a:gd name="T7" fmla="*/ 0 h 87"/>
                <a:gd name="T8" fmla="*/ 4 w 130"/>
                <a:gd name="T9" fmla="*/ 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87">
                  <a:moveTo>
                    <a:pt x="4" y="7"/>
                  </a:moveTo>
                  <a:cubicBezTo>
                    <a:pt x="0" y="20"/>
                    <a:pt x="4" y="73"/>
                    <a:pt x="23" y="82"/>
                  </a:cubicBezTo>
                  <a:cubicBezTo>
                    <a:pt x="35" y="87"/>
                    <a:pt x="57" y="87"/>
                    <a:pt x="83" y="81"/>
                  </a:cubicBezTo>
                  <a:cubicBezTo>
                    <a:pt x="130" y="72"/>
                    <a:pt x="115" y="0"/>
                    <a:pt x="115" y="0"/>
                  </a:cubicBezTo>
                  <a:lnTo>
                    <a:pt x="4" y="7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66"/>
            <p:cNvSpPr/>
            <p:nvPr/>
          </p:nvSpPr>
          <p:spPr bwMode="auto">
            <a:xfrm>
              <a:off x="2773363" y="3697288"/>
              <a:ext cx="346075" cy="484188"/>
            </a:xfrm>
            <a:custGeom>
              <a:avLst/>
              <a:gdLst>
                <a:gd name="T0" fmla="*/ 0 w 218"/>
                <a:gd name="T1" fmla="*/ 21 h 305"/>
                <a:gd name="T2" fmla="*/ 206 w 218"/>
                <a:gd name="T3" fmla="*/ 0 h 305"/>
                <a:gd name="T4" fmla="*/ 218 w 218"/>
                <a:gd name="T5" fmla="*/ 217 h 305"/>
                <a:gd name="T6" fmla="*/ 154 w 218"/>
                <a:gd name="T7" fmla="*/ 305 h 305"/>
                <a:gd name="T8" fmla="*/ 53 w 218"/>
                <a:gd name="T9" fmla="*/ 251 h 305"/>
                <a:gd name="T10" fmla="*/ 0 w 218"/>
                <a:gd name="T11" fmla="*/ 21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305">
                  <a:moveTo>
                    <a:pt x="0" y="21"/>
                  </a:moveTo>
                  <a:lnTo>
                    <a:pt x="206" y="0"/>
                  </a:lnTo>
                  <a:lnTo>
                    <a:pt x="218" y="217"/>
                  </a:lnTo>
                  <a:lnTo>
                    <a:pt x="154" y="305"/>
                  </a:lnTo>
                  <a:lnTo>
                    <a:pt x="53" y="25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67"/>
            <p:cNvSpPr/>
            <p:nvPr/>
          </p:nvSpPr>
          <p:spPr bwMode="auto">
            <a:xfrm>
              <a:off x="2800350" y="3697288"/>
              <a:ext cx="304800" cy="431800"/>
            </a:xfrm>
            <a:custGeom>
              <a:avLst/>
              <a:gdLst>
                <a:gd name="T0" fmla="*/ 0 w 192"/>
                <a:gd name="T1" fmla="*/ 28 h 272"/>
                <a:gd name="T2" fmla="*/ 189 w 192"/>
                <a:gd name="T3" fmla="*/ 0 h 272"/>
                <a:gd name="T4" fmla="*/ 192 w 192"/>
                <a:gd name="T5" fmla="*/ 210 h 272"/>
                <a:gd name="T6" fmla="*/ 137 w 192"/>
                <a:gd name="T7" fmla="*/ 272 h 272"/>
                <a:gd name="T8" fmla="*/ 40 w 192"/>
                <a:gd name="T9" fmla="*/ 243 h 272"/>
                <a:gd name="T10" fmla="*/ 0 w 192"/>
                <a:gd name="T11" fmla="*/ 2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272">
                  <a:moveTo>
                    <a:pt x="0" y="28"/>
                  </a:moveTo>
                  <a:lnTo>
                    <a:pt x="189" y="0"/>
                  </a:lnTo>
                  <a:lnTo>
                    <a:pt x="192" y="210"/>
                  </a:lnTo>
                  <a:lnTo>
                    <a:pt x="137" y="272"/>
                  </a:lnTo>
                  <a:lnTo>
                    <a:pt x="40" y="243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68"/>
            <p:cNvSpPr/>
            <p:nvPr/>
          </p:nvSpPr>
          <p:spPr bwMode="auto">
            <a:xfrm>
              <a:off x="2816225" y="3705225"/>
              <a:ext cx="273050" cy="393700"/>
            </a:xfrm>
            <a:custGeom>
              <a:avLst/>
              <a:gdLst>
                <a:gd name="T0" fmla="*/ 0 w 172"/>
                <a:gd name="T1" fmla="*/ 26 h 248"/>
                <a:gd name="T2" fmla="*/ 172 w 172"/>
                <a:gd name="T3" fmla="*/ 0 h 248"/>
                <a:gd name="T4" fmla="*/ 172 w 172"/>
                <a:gd name="T5" fmla="*/ 191 h 248"/>
                <a:gd name="T6" fmla="*/ 122 w 172"/>
                <a:gd name="T7" fmla="*/ 248 h 248"/>
                <a:gd name="T8" fmla="*/ 35 w 172"/>
                <a:gd name="T9" fmla="*/ 222 h 248"/>
                <a:gd name="T10" fmla="*/ 0 w 172"/>
                <a:gd name="T11" fmla="*/ 2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248">
                  <a:moveTo>
                    <a:pt x="0" y="26"/>
                  </a:moveTo>
                  <a:lnTo>
                    <a:pt x="172" y="0"/>
                  </a:lnTo>
                  <a:lnTo>
                    <a:pt x="172" y="191"/>
                  </a:lnTo>
                  <a:lnTo>
                    <a:pt x="122" y="248"/>
                  </a:lnTo>
                  <a:lnTo>
                    <a:pt x="35" y="222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69"/>
            <p:cNvSpPr/>
            <p:nvPr/>
          </p:nvSpPr>
          <p:spPr bwMode="auto">
            <a:xfrm>
              <a:off x="120650" y="-3114675"/>
              <a:ext cx="4418013" cy="6253163"/>
            </a:xfrm>
            <a:custGeom>
              <a:avLst/>
              <a:gdLst>
                <a:gd name="T0" fmla="*/ 8 w 1177"/>
                <a:gd name="T1" fmla="*/ 787 h 1666"/>
                <a:gd name="T2" fmla="*/ 24 w 1177"/>
                <a:gd name="T3" fmla="*/ 1350 h 1666"/>
                <a:gd name="T4" fmla="*/ 150 w 1177"/>
                <a:gd name="T5" fmla="*/ 1517 h 1666"/>
                <a:gd name="T6" fmla="*/ 456 w 1177"/>
                <a:gd name="T7" fmla="*/ 1570 h 1666"/>
                <a:gd name="T8" fmla="*/ 621 w 1177"/>
                <a:gd name="T9" fmla="*/ 1660 h 1666"/>
                <a:gd name="T10" fmla="*/ 732 w 1177"/>
                <a:gd name="T11" fmla="*/ 1595 h 1666"/>
                <a:gd name="T12" fmla="*/ 1057 w 1177"/>
                <a:gd name="T13" fmla="*/ 1538 h 1666"/>
                <a:gd name="T14" fmla="*/ 1134 w 1177"/>
                <a:gd name="T15" fmla="*/ 1394 h 1666"/>
                <a:gd name="T16" fmla="*/ 1140 w 1177"/>
                <a:gd name="T17" fmla="*/ 724 h 1666"/>
                <a:gd name="T18" fmla="*/ 962 w 1177"/>
                <a:gd name="T19" fmla="*/ 307 h 1666"/>
                <a:gd name="T20" fmla="*/ 8 w 1177"/>
                <a:gd name="T21" fmla="*/ 787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7" h="1666">
                  <a:moveTo>
                    <a:pt x="8" y="787"/>
                  </a:moveTo>
                  <a:cubicBezTo>
                    <a:pt x="8" y="787"/>
                    <a:pt x="0" y="1215"/>
                    <a:pt x="24" y="1350"/>
                  </a:cubicBezTo>
                  <a:cubicBezTo>
                    <a:pt x="48" y="1484"/>
                    <a:pt x="72" y="1497"/>
                    <a:pt x="150" y="1517"/>
                  </a:cubicBezTo>
                  <a:cubicBezTo>
                    <a:pt x="228" y="1537"/>
                    <a:pt x="419" y="1547"/>
                    <a:pt x="456" y="1570"/>
                  </a:cubicBezTo>
                  <a:cubicBezTo>
                    <a:pt x="492" y="1594"/>
                    <a:pt x="567" y="1666"/>
                    <a:pt x="621" y="1660"/>
                  </a:cubicBezTo>
                  <a:cubicBezTo>
                    <a:pt x="675" y="1653"/>
                    <a:pt x="700" y="1602"/>
                    <a:pt x="732" y="1595"/>
                  </a:cubicBezTo>
                  <a:cubicBezTo>
                    <a:pt x="764" y="1587"/>
                    <a:pt x="1015" y="1551"/>
                    <a:pt x="1057" y="1538"/>
                  </a:cubicBezTo>
                  <a:cubicBezTo>
                    <a:pt x="1099" y="1525"/>
                    <a:pt x="1129" y="1489"/>
                    <a:pt x="1134" y="1394"/>
                  </a:cubicBezTo>
                  <a:cubicBezTo>
                    <a:pt x="1140" y="1298"/>
                    <a:pt x="1177" y="911"/>
                    <a:pt x="1140" y="724"/>
                  </a:cubicBezTo>
                  <a:cubicBezTo>
                    <a:pt x="1103" y="537"/>
                    <a:pt x="1081" y="381"/>
                    <a:pt x="962" y="307"/>
                  </a:cubicBezTo>
                  <a:cubicBezTo>
                    <a:pt x="926" y="271"/>
                    <a:pt x="24" y="0"/>
                    <a:pt x="8" y="78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70"/>
            <p:cNvSpPr/>
            <p:nvPr/>
          </p:nvSpPr>
          <p:spPr bwMode="auto">
            <a:xfrm>
              <a:off x="4227513" y="53975"/>
              <a:ext cx="922338" cy="1271588"/>
            </a:xfrm>
            <a:custGeom>
              <a:avLst/>
              <a:gdLst>
                <a:gd name="T0" fmla="*/ 28 w 246"/>
                <a:gd name="T1" fmla="*/ 338 h 339"/>
                <a:gd name="T2" fmla="*/ 156 w 246"/>
                <a:gd name="T3" fmla="*/ 56 h 339"/>
                <a:gd name="T4" fmla="*/ 0 w 246"/>
                <a:gd name="T5" fmla="*/ 112 h 339"/>
                <a:gd name="T6" fmla="*/ 28 w 246"/>
                <a:gd name="T7" fmla="*/ 338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" h="339">
                  <a:moveTo>
                    <a:pt x="28" y="338"/>
                  </a:moveTo>
                  <a:cubicBezTo>
                    <a:pt x="229" y="339"/>
                    <a:pt x="246" y="111"/>
                    <a:pt x="156" y="56"/>
                  </a:cubicBezTo>
                  <a:cubicBezTo>
                    <a:pt x="66" y="0"/>
                    <a:pt x="0" y="112"/>
                    <a:pt x="0" y="112"/>
                  </a:cubicBezTo>
                  <a:lnTo>
                    <a:pt x="28" y="338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71"/>
            <p:cNvSpPr/>
            <p:nvPr/>
          </p:nvSpPr>
          <p:spPr bwMode="auto">
            <a:xfrm>
              <a:off x="-574675" y="98425"/>
              <a:ext cx="915988" cy="1122363"/>
            </a:xfrm>
            <a:custGeom>
              <a:avLst/>
              <a:gdLst>
                <a:gd name="T0" fmla="*/ 213 w 244"/>
                <a:gd name="T1" fmla="*/ 288 h 299"/>
                <a:gd name="T2" fmla="*/ 65 w 244"/>
                <a:gd name="T3" fmla="*/ 236 h 299"/>
                <a:gd name="T4" fmla="*/ 129 w 244"/>
                <a:gd name="T5" fmla="*/ 2 h 299"/>
                <a:gd name="T6" fmla="*/ 235 w 244"/>
                <a:gd name="T7" fmla="*/ 124 h 299"/>
                <a:gd name="T8" fmla="*/ 213 w 244"/>
                <a:gd name="T9" fmla="*/ 28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9">
                  <a:moveTo>
                    <a:pt x="213" y="288"/>
                  </a:moveTo>
                  <a:cubicBezTo>
                    <a:pt x="213" y="288"/>
                    <a:pt x="130" y="299"/>
                    <a:pt x="65" y="236"/>
                  </a:cubicBezTo>
                  <a:cubicBezTo>
                    <a:pt x="0" y="172"/>
                    <a:pt x="15" y="5"/>
                    <a:pt x="129" y="2"/>
                  </a:cubicBezTo>
                  <a:cubicBezTo>
                    <a:pt x="244" y="0"/>
                    <a:pt x="235" y="124"/>
                    <a:pt x="235" y="124"/>
                  </a:cubicBezTo>
                  <a:lnTo>
                    <a:pt x="213" y="288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72"/>
            <p:cNvSpPr/>
            <p:nvPr/>
          </p:nvSpPr>
          <p:spPr bwMode="auto">
            <a:xfrm>
              <a:off x="161925" y="-3316288"/>
              <a:ext cx="4225925" cy="6240463"/>
            </a:xfrm>
            <a:custGeom>
              <a:avLst/>
              <a:gdLst>
                <a:gd name="T0" fmla="*/ 24 w 1126"/>
                <a:gd name="T1" fmla="*/ 787 h 1663"/>
                <a:gd name="T2" fmla="*/ 8 w 1126"/>
                <a:gd name="T3" fmla="*/ 1216 h 1663"/>
                <a:gd name="T4" fmla="*/ 18 w 1126"/>
                <a:gd name="T5" fmla="*/ 1367 h 1663"/>
                <a:gd name="T6" fmla="*/ 159 w 1126"/>
                <a:gd name="T7" fmla="*/ 1516 h 1663"/>
                <a:gd name="T8" fmla="*/ 398 w 1126"/>
                <a:gd name="T9" fmla="*/ 1591 h 1663"/>
                <a:gd name="T10" fmla="*/ 605 w 1126"/>
                <a:gd name="T11" fmla="*/ 1662 h 1663"/>
                <a:gd name="T12" fmla="*/ 772 w 1126"/>
                <a:gd name="T13" fmla="*/ 1611 h 1663"/>
                <a:gd name="T14" fmla="*/ 1028 w 1126"/>
                <a:gd name="T15" fmla="*/ 1535 h 1663"/>
                <a:gd name="T16" fmla="*/ 1102 w 1126"/>
                <a:gd name="T17" fmla="*/ 1391 h 1663"/>
                <a:gd name="T18" fmla="*/ 1091 w 1126"/>
                <a:gd name="T19" fmla="*/ 720 h 1663"/>
                <a:gd name="T20" fmla="*/ 940 w 1126"/>
                <a:gd name="T21" fmla="*/ 304 h 1663"/>
                <a:gd name="T22" fmla="*/ 24 w 1126"/>
                <a:gd name="T23" fmla="*/ 787 h 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26" h="1663">
                  <a:moveTo>
                    <a:pt x="24" y="787"/>
                  </a:moveTo>
                  <a:cubicBezTo>
                    <a:pt x="24" y="787"/>
                    <a:pt x="0" y="1038"/>
                    <a:pt x="8" y="1216"/>
                  </a:cubicBezTo>
                  <a:cubicBezTo>
                    <a:pt x="10" y="1270"/>
                    <a:pt x="13" y="1336"/>
                    <a:pt x="18" y="1367"/>
                  </a:cubicBezTo>
                  <a:cubicBezTo>
                    <a:pt x="41" y="1501"/>
                    <a:pt x="84" y="1497"/>
                    <a:pt x="159" y="1516"/>
                  </a:cubicBezTo>
                  <a:cubicBezTo>
                    <a:pt x="180" y="1522"/>
                    <a:pt x="289" y="1551"/>
                    <a:pt x="398" y="1591"/>
                  </a:cubicBezTo>
                  <a:cubicBezTo>
                    <a:pt x="469" y="1617"/>
                    <a:pt x="528" y="1660"/>
                    <a:pt x="605" y="1662"/>
                  </a:cubicBezTo>
                  <a:cubicBezTo>
                    <a:pt x="666" y="1663"/>
                    <a:pt x="718" y="1625"/>
                    <a:pt x="772" y="1611"/>
                  </a:cubicBezTo>
                  <a:cubicBezTo>
                    <a:pt x="906" y="1576"/>
                    <a:pt x="1013" y="1540"/>
                    <a:pt x="1028" y="1535"/>
                  </a:cubicBezTo>
                  <a:cubicBezTo>
                    <a:pt x="1068" y="1522"/>
                    <a:pt x="1097" y="1486"/>
                    <a:pt x="1102" y="1391"/>
                  </a:cubicBezTo>
                  <a:cubicBezTo>
                    <a:pt x="1108" y="1296"/>
                    <a:pt x="1126" y="907"/>
                    <a:pt x="1091" y="720"/>
                  </a:cubicBezTo>
                  <a:cubicBezTo>
                    <a:pt x="1056" y="533"/>
                    <a:pt x="1053" y="378"/>
                    <a:pt x="940" y="304"/>
                  </a:cubicBezTo>
                  <a:cubicBezTo>
                    <a:pt x="905" y="269"/>
                    <a:pt x="41" y="0"/>
                    <a:pt x="24" y="787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73"/>
            <p:cNvSpPr/>
            <p:nvPr/>
          </p:nvSpPr>
          <p:spPr bwMode="auto">
            <a:xfrm>
              <a:off x="315913" y="-3175000"/>
              <a:ext cx="3722688" cy="2489200"/>
            </a:xfrm>
            <a:custGeom>
              <a:avLst/>
              <a:gdLst>
                <a:gd name="T0" fmla="*/ 286 w 992"/>
                <a:gd name="T1" fmla="*/ 661 h 663"/>
                <a:gd name="T2" fmla="*/ 597 w 992"/>
                <a:gd name="T3" fmla="*/ 634 h 663"/>
                <a:gd name="T4" fmla="*/ 992 w 992"/>
                <a:gd name="T5" fmla="*/ 458 h 663"/>
                <a:gd name="T6" fmla="*/ 899 w 992"/>
                <a:gd name="T7" fmla="*/ 266 h 663"/>
                <a:gd name="T8" fmla="*/ 0 w 992"/>
                <a:gd name="T9" fmla="*/ 592 h 663"/>
                <a:gd name="T10" fmla="*/ 126 w 992"/>
                <a:gd name="T11" fmla="*/ 631 h 663"/>
                <a:gd name="T12" fmla="*/ 286 w 992"/>
                <a:gd name="T13" fmla="*/ 661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2" h="663">
                  <a:moveTo>
                    <a:pt x="286" y="661"/>
                  </a:moveTo>
                  <a:cubicBezTo>
                    <a:pt x="395" y="659"/>
                    <a:pt x="486" y="651"/>
                    <a:pt x="597" y="634"/>
                  </a:cubicBezTo>
                  <a:cubicBezTo>
                    <a:pt x="750" y="611"/>
                    <a:pt x="863" y="518"/>
                    <a:pt x="992" y="458"/>
                  </a:cubicBezTo>
                  <a:cubicBezTo>
                    <a:pt x="973" y="359"/>
                    <a:pt x="970" y="313"/>
                    <a:pt x="899" y="266"/>
                  </a:cubicBezTo>
                  <a:cubicBezTo>
                    <a:pt x="867" y="233"/>
                    <a:pt x="122" y="0"/>
                    <a:pt x="0" y="592"/>
                  </a:cubicBezTo>
                  <a:cubicBezTo>
                    <a:pt x="43" y="607"/>
                    <a:pt x="84" y="620"/>
                    <a:pt x="126" y="631"/>
                  </a:cubicBezTo>
                  <a:cubicBezTo>
                    <a:pt x="177" y="633"/>
                    <a:pt x="235" y="663"/>
                    <a:pt x="286" y="66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74"/>
            <p:cNvSpPr/>
            <p:nvPr/>
          </p:nvSpPr>
          <p:spPr bwMode="auto">
            <a:xfrm>
              <a:off x="-273050" y="-1789113"/>
              <a:ext cx="982663" cy="3216275"/>
            </a:xfrm>
            <a:custGeom>
              <a:avLst/>
              <a:gdLst>
                <a:gd name="T0" fmla="*/ 27 w 262"/>
                <a:gd name="T1" fmla="*/ 0 h 857"/>
                <a:gd name="T2" fmla="*/ 17 w 262"/>
                <a:gd name="T3" fmla="*/ 511 h 857"/>
                <a:gd name="T4" fmla="*/ 72 w 262"/>
                <a:gd name="T5" fmla="*/ 507 h 857"/>
                <a:gd name="T6" fmla="*/ 153 w 262"/>
                <a:gd name="T7" fmla="*/ 615 h 857"/>
                <a:gd name="T8" fmla="*/ 175 w 262"/>
                <a:gd name="T9" fmla="*/ 840 h 857"/>
                <a:gd name="T10" fmla="*/ 217 w 262"/>
                <a:gd name="T11" fmla="*/ 856 h 857"/>
                <a:gd name="T12" fmla="*/ 257 w 262"/>
                <a:gd name="T13" fmla="*/ 840 h 857"/>
                <a:gd name="T14" fmla="*/ 262 w 262"/>
                <a:gd name="T15" fmla="*/ 80 h 857"/>
                <a:gd name="T16" fmla="*/ 27 w 262"/>
                <a:gd name="T17" fmla="*/ 0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" h="857">
                  <a:moveTo>
                    <a:pt x="27" y="0"/>
                  </a:moveTo>
                  <a:cubicBezTo>
                    <a:pt x="27" y="0"/>
                    <a:pt x="0" y="374"/>
                    <a:pt x="17" y="511"/>
                  </a:cubicBezTo>
                  <a:cubicBezTo>
                    <a:pt x="17" y="511"/>
                    <a:pt x="43" y="502"/>
                    <a:pt x="72" y="507"/>
                  </a:cubicBezTo>
                  <a:cubicBezTo>
                    <a:pt x="106" y="512"/>
                    <a:pt x="144" y="535"/>
                    <a:pt x="153" y="615"/>
                  </a:cubicBezTo>
                  <a:cubicBezTo>
                    <a:pt x="170" y="764"/>
                    <a:pt x="175" y="840"/>
                    <a:pt x="175" y="840"/>
                  </a:cubicBezTo>
                  <a:cubicBezTo>
                    <a:pt x="175" y="840"/>
                    <a:pt x="179" y="855"/>
                    <a:pt x="217" y="856"/>
                  </a:cubicBezTo>
                  <a:cubicBezTo>
                    <a:pt x="255" y="857"/>
                    <a:pt x="257" y="840"/>
                    <a:pt x="257" y="840"/>
                  </a:cubicBezTo>
                  <a:cubicBezTo>
                    <a:pt x="262" y="80"/>
                    <a:pt x="262" y="80"/>
                    <a:pt x="262" y="80"/>
                  </a:cubicBezTo>
                  <a:lnTo>
                    <a:pt x="27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75"/>
            <p:cNvSpPr/>
            <p:nvPr/>
          </p:nvSpPr>
          <p:spPr bwMode="auto">
            <a:xfrm>
              <a:off x="-228600" y="-104775"/>
              <a:ext cx="446088" cy="357188"/>
            </a:xfrm>
            <a:custGeom>
              <a:avLst/>
              <a:gdLst>
                <a:gd name="T0" fmla="*/ 118 w 119"/>
                <a:gd name="T1" fmla="*/ 87 h 95"/>
                <a:gd name="T2" fmla="*/ 79 w 119"/>
                <a:gd name="T3" fmla="*/ 0 h 95"/>
                <a:gd name="T4" fmla="*/ 1 w 119"/>
                <a:gd name="T5" fmla="*/ 1 h 95"/>
                <a:gd name="T6" fmla="*/ 0 w 119"/>
                <a:gd name="T7" fmla="*/ 1 h 95"/>
                <a:gd name="T8" fmla="*/ 5 w 119"/>
                <a:gd name="T9" fmla="*/ 62 h 95"/>
                <a:gd name="T10" fmla="*/ 60 w 119"/>
                <a:gd name="T11" fmla="*/ 58 h 95"/>
                <a:gd name="T12" fmla="*/ 119 w 119"/>
                <a:gd name="T13" fmla="*/ 95 h 95"/>
                <a:gd name="T14" fmla="*/ 119 w 119"/>
                <a:gd name="T15" fmla="*/ 95 h 95"/>
                <a:gd name="T16" fmla="*/ 119 w 119"/>
                <a:gd name="T17" fmla="*/ 91 h 95"/>
                <a:gd name="T18" fmla="*/ 118 w 119"/>
                <a:gd name="T1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95">
                  <a:moveTo>
                    <a:pt x="118" y="87"/>
                  </a:moveTo>
                  <a:cubicBezTo>
                    <a:pt x="110" y="56"/>
                    <a:pt x="97" y="26"/>
                    <a:pt x="79" y="0"/>
                  </a:cubicBezTo>
                  <a:cubicBezTo>
                    <a:pt x="53" y="0"/>
                    <a:pt x="27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24"/>
                    <a:pt x="3" y="45"/>
                    <a:pt x="5" y="62"/>
                  </a:cubicBezTo>
                  <a:cubicBezTo>
                    <a:pt x="5" y="62"/>
                    <a:pt x="31" y="53"/>
                    <a:pt x="60" y="58"/>
                  </a:cubicBezTo>
                  <a:cubicBezTo>
                    <a:pt x="80" y="61"/>
                    <a:pt x="102" y="70"/>
                    <a:pt x="119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4"/>
                    <a:pt x="119" y="93"/>
                    <a:pt x="119" y="91"/>
                  </a:cubicBezTo>
                  <a:cubicBezTo>
                    <a:pt x="118" y="90"/>
                    <a:pt x="118" y="89"/>
                    <a:pt x="118" y="87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6"/>
            <p:cNvSpPr/>
            <p:nvPr/>
          </p:nvSpPr>
          <p:spPr bwMode="auto">
            <a:xfrm>
              <a:off x="-203200" y="-1665288"/>
              <a:ext cx="928688" cy="773113"/>
            </a:xfrm>
            <a:custGeom>
              <a:avLst/>
              <a:gdLst>
                <a:gd name="T0" fmla="*/ 2 w 247"/>
                <a:gd name="T1" fmla="*/ 0 h 206"/>
                <a:gd name="T2" fmla="*/ 0 w 247"/>
                <a:gd name="T3" fmla="*/ 111 h 206"/>
                <a:gd name="T4" fmla="*/ 242 w 247"/>
                <a:gd name="T5" fmla="*/ 206 h 206"/>
                <a:gd name="T6" fmla="*/ 247 w 247"/>
                <a:gd name="T7" fmla="*/ 110 h 206"/>
                <a:gd name="T8" fmla="*/ 2 w 247"/>
                <a:gd name="T9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06">
                  <a:moveTo>
                    <a:pt x="2" y="0"/>
                  </a:moveTo>
                  <a:cubicBezTo>
                    <a:pt x="0" y="111"/>
                    <a:pt x="0" y="111"/>
                    <a:pt x="0" y="111"/>
                  </a:cubicBezTo>
                  <a:cubicBezTo>
                    <a:pt x="0" y="111"/>
                    <a:pt x="119" y="204"/>
                    <a:pt x="242" y="206"/>
                  </a:cubicBezTo>
                  <a:cubicBezTo>
                    <a:pt x="247" y="110"/>
                    <a:pt x="247" y="110"/>
                    <a:pt x="247" y="11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7"/>
            <p:cNvSpPr/>
            <p:nvPr/>
          </p:nvSpPr>
          <p:spPr bwMode="auto">
            <a:xfrm>
              <a:off x="-660400" y="-3211513"/>
              <a:ext cx="5994400" cy="4754563"/>
            </a:xfrm>
            <a:custGeom>
              <a:avLst/>
              <a:gdLst>
                <a:gd name="T0" fmla="*/ 323 w 1597"/>
                <a:gd name="T1" fmla="*/ 22 h 1267"/>
                <a:gd name="T2" fmla="*/ 568 w 1597"/>
                <a:gd name="T3" fmla="*/ 158 h 1267"/>
                <a:gd name="T4" fmla="*/ 1018 w 1597"/>
                <a:gd name="T5" fmla="*/ 9 h 1267"/>
                <a:gd name="T6" fmla="*/ 1308 w 1597"/>
                <a:gd name="T7" fmla="*/ 235 h 1267"/>
                <a:gd name="T8" fmla="*/ 1558 w 1597"/>
                <a:gd name="T9" fmla="*/ 350 h 1267"/>
                <a:gd name="T10" fmla="*/ 1458 w 1597"/>
                <a:gd name="T11" fmla="*/ 926 h 1267"/>
                <a:gd name="T12" fmla="*/ 1426 w 1597"/>
                <a:gd name="T13" fmla="*/ 912 h 1267"/>
                <a:gd name="T14" fmla="*/ 1331 w 1597"/>
                <a:gd name="T15" fmla="*/ 946 h 1267"/>
                <a:gd name="T16" fmla="*/ 1309 w 1597"/>
                <a:gd name="T17" fmla="*/ 1247 h 1267"/>
                <a:gd name="T18" fmla="*/ 1255 w 1597"/>
                <a:gd name="T19" fmla="*/ 1267 h 1267"/>
                <a:gd name="T20" fmla="*/ 1207 w 1597"/>
                <a:gd name="T21" fmla="*/ 1246 h 1267"/>
                <a:gd name="T22" fmla="*/ 1213 w 1597"/>
                <a:gd name="T23" fmla="*/ 687 h 1267"/>
                <a:gd name="T24" fmla="*/ 1171 w 1597"/>
                <a:gd name="T25" fmla="*/ 472 h 1267"/>
                <a:gd name="T26" fmla="*/ 454 w 1597"/>
                <a:gd name="T27" fmla="*/ 612 h 1267"/>
                <a:gd name="T28" fmla="*/ 0 w 1597"/>
                <a:gd name="T29" fmla="*/ 109 h 1267"/>
                <a:gd name="T30" fmla="*/ 156 w 1597"/>
                <a:gd name="T31" fmla="*/ 198 h 1267"/>
                <a:gd name="T32" fmla="*/ 194 w 1597"/>
                <a:gd name="T33" fmla="*/ 30 h 1267"/>
                <a:gd name="T34" fmla="*/ 263 w 1597"/>
                <a:gd name="T35" fmla="*/ 145 h 1267"/>
                <a:gd name="T36" fmla="*/ 323 w 1597"/>
                <a:gd name="T37" fmla="*/ 22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97" h="1267">
                  <a:moveTo>
                    <a:pt x="323" y="22"/>
                  </a:moveTo>
                  <a:cubicBezTo>
                    <a:pt x="323" y="22"/>
                    <a:pt x="358" y="184"/>
                    <a:pt x="568" y="158"/>
                  </a:cubicBezTo>
                  <a:cubicBezTo>
                    <a:pt x="777" y="132"/>
                    <a:pt x="848" y="0"/>
                    <a:pt x="1018" y="9"/>
                  </a:cubicBezTo>
                  <a:cubicBezTo>
                    <a:pt x="1187" y="19"/>
                    <a:pt x="1307" y="130"/>
                    <a:pt x="1308" y="235"/>
                  </a:cubicBezTo>
                  <a:cubicBezTo>
                    <a:pt x="1308" y="235"/>
                    <a:pt x="1495" y="179"/>
                    <a:pt x="1558" y="350"/>
                  </a:cubicBezTo>
                  <a:cubicBezTo>
                    <a:pt x="1597" y="456"/>
                    <a:pt x="1532" y="629"/>
                    <a:pt x="1458" y="926"/>
                  </a:cubicBezTo>
                  <a:cubicBezTo>
                    <a:pt x="1458" y="926"/>
                    <a:pt x="1442" y="915"/>
                    <a:pt x="1426" y="912"/>
                  </a:cubicBezTo>
                  <a:cubicBezTo>
                    <a:pt x="1402" y="907"/>
                    <a:pt x="1371" y="908"/>
                    <a:pt x="1331" y="946"/>
                  </a:cubicBezTo>
                  <a:cubicBezTo>
                    <a:pt x="1290" y="985"/>
                    <a:pt x="1309" y="1247"/>
                    <a:pt x="1309" y="1247"/>
                  </a:cubicBezTo>
                  <a:cubicBezTo>
                    <a:pt x="1309" y="1247"/>
                    <a:pt x="1301" y="1267"/>
                    <a:pt x="1255" y="1267"/>
                  </a:cubicBezTo>
                  <a:cubicBezTo>
                    <a:pt x="1208" y="1267"/>
                    <a:pt x="1207" y="1246"/>
                    <a:pt x="1207" y="1246"/>
                  </a:cubicBezTo>
                  <a:cubicBezTo>
                    <a:pt x="1207" y="1246"/>
                    <a:pt x="1207" y="941"/>
                    <a:pt x="1213" y="687"/>
                  </a:cubicBezTo>
                  <a:cubicBezTo>
                    <a:pt x="1216" y="581"/>
                    <a:pt x="1188" y="503"/>
                    <a:pt x="1171" y="472"/>
                  </a:cubicBezTo>
                  <a:cubicBezTo>
                    <a:pt x="1171" y="472"/>
                    <a:pt x="850" y="698"/>
                    <a:pt x="454" y="612"/>
                  </a:cubicBezTo>
                  <a:cubicBezTo>
                    <a:pt x="59" y="526"/>
                    <a:pt x="22" y="283"/>
                    <a:pt x="0" y="109"/>
                  </a:cubicBezTo>
                  <a:cubicBezTo>
                    <a:pt x="0" y="109"/>
                    <a:pt x="62" y="163"/>
                    <a:pt x="156" y="198"/>
                  </a:cubicBezTo>
                  <a:cubicBezTo>
                    <a:pt x="156" y="198"/>
                    <a:pt x="124" y="85"/>
                    <a:pt x="194" y="30"/>
                  </a:cubicBezTo>
                  <a:cubicBezTo>
                    <a:pt x="194" y="30"/>
                    <a:pt x="208" y="111"/>
                    <a:pt x="263" y="145"/>
                  </a:cubicBezTo>
                  <a:cubicBezTo>
                    <a:pt x="263" y="145"/>
                    <a:pt x="235" y="79"/>
                    <a:pt x="323" y="2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8"/>
            <p:cNvSpPr/>
            <p:nvPr/>
          </p:nvSpPr>
          <p:spPr bwMode="auto">
            <a:xfrm>
              <a:off x="4252913" y="-85725"/>
              <a:ext cx="649288" cy="525463"/>
            </a:xfrm>
            <a:custGeom>
              <a:avLst/>
              <a:gdLst>
                <a:gd name="T0" fmla="*/ 69 w 173"/>
                <a:gd name="T1" fmla="*/ 14 h 140"/>
                <a:gd name="T2" fmla="*/ 8 w 173"/>
                <a:gd name="T3" fmla="*/ 140 h 140"/>
                <a:gd name="T4" fmla="*/ 8 w 173"/>
                <a:gd name="T5" fmla="*/ 140 h 140"/>
                <a:gd name="T6" fmla="*/ 22 w 173"/>
                <a:gd name="T7" fmla="*/ 113 h 140"/>
                <a:gd name="T8" fmla="*/ 117 w 173"/>
                <a:gd name="T9" fmla="*/ 79 h 140"/>
                <a:gd name="T10" fmla="*/ 149 w 173"/>
                <a:gd name="T11" fmla="*/ 93 h 140"/>
                <a:gd name="T12" fmla="*/ 173 w 173"/>
                <a:gd name="T13" fmla="*/ 0 h 140"/>
                <a:gd name="T14" fmla="*/ 69 w 173"/>
                <a:gd name="T15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140">
                  <a:moveTo>
                    <a:pt x="69" y="14"/>
                  </a:moveTo>
                  <a:cubicBezTo>
                    <a:pt x="28" y="72"/>
                    <a:pt x="0" y="134"/>
                    <a:pt x="8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12" y="128"/>
                    <a:pt x="16" y="119"/>
                    <a:pt x="22" y="113"/>
                  </a:cubicBezTo>
                  <a:cubicBezTo>
                    <a:pt x="62" y="75"/>
                    <a:pt x="93" y="74"/>
                    <a:pt x="117" y="79"/>
                  </a:cubicBezTo>
                  <a:cubicBezTo>
                    <a:pt x="133" y="82"/>
                    <a:pt x="149" y="93"/>
                    <a:pt x="149" y="93"/>
                  </a:cubicBezTo>
                  <a:cubicBezTo>
                    <a:pt x="157" y="60"/>
                    <a:pt x="165" y="29"/>
                    <a:pt x="173" y="0"/>
                  </a:cubicBezTo>
                  <a:cubicBezTo>
                    <a:pt x="138" y="1"/>
                    <a:pt x="103" y="6"/>
                    <a:pt x="69" y="14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9"/>
            <p:cNvSpPr/>
            <p:nvPr/>
          </p:nvSpPr>
          <p:spPr bwMode="auto">
            <a:xfrm>
              <a:off x="665163" y="-701675"/>
              <a:ext cx="585788" cy="566738"/>
            </a:xfrm>
            <a:custGeom>
              <a:avLst/>
              <a:gdLst>
                <a:gd name="T0" fmla="*/ 156 w 156"/>
                <a:gd name="T1" fmla="*/ 62 h 151"/>
                <a:gd name="T2" fmla="*/ 77 w 156"/>
                <a:gd name="T3" fmla="*/ 7 h 151"/>
                <a:gd name="T4" fmla="*/ 3 w 156"/>
                <a:gd name="T5" fmla="*/ 92 h 151"/>
                <a:gd name="T6" fmla="*/ 0 w 156"/>
                <a:gd name="T7" fmla="*/ 151 h 151"/>
                <a:gd name="T8" fmla="*/ 156 w 156"/>
                <a:gd name="T9" fmla="*/ 6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1">
                  <a:moveTo>
                    <a:pt x="156" y="62"/>
                  </a:moveTo>
                  <a:cubicBezTo>
                    <a:pt x="156" y="62"/>
                    <a:pt x="128" y="0"/>
                    <a:pt x="77" y="7"/>
                  </a:cubicBezTo>
                  <a:cubicBezTo>
                    <a:pt x="26" y="13"/>
                    <a:pt x="3" y="92"/>
                    <a:pt x="3" y="92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68" y="54"/>
                    <a:pt x="156" y="6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80"/>
            <p:cNvSpPr/>
            <p:nvPr/>
          </p:nvSpPr>
          <p:spPr bwMode="auto">
            <a:xfrm>
              <a:off x="860425" y="-190500"/>
              <a:ext cx="608013" cy="596900"/>
            </a:xfrm>
            <a:custGeom>
              <a:avLst/>
              <a:gdLst>
                <a:gd name="T0" fmla="*/ 160 w 162"/>
                <a:gd name="T1" fmla="*/ 83 h 159"/>
                <a:gd name="T2" fmla="*/ 77 w 162"/>
                <a:gd name="T3" fmla="*/ 156 h 159"/>
                <a:gd name="T4" fmla="*/ 3 w 162"/>
                <a:gd name="T5" fmla="*/ 75 h 159"/>
                <a:gd name="T6" fmla="*/ 86 w 162"/>
                <a:gd name="T7" fmla="*/ 2 h 159"/>
                <a:gd name="T8" fmla="*/ 160 w 162"/>
                <a:gd name="T9" fmla="*/ 8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9">
                  <a:moveTo>
                    <a:pt x="160" y="83"/>
                  </a:moveTo>
                  <a:cubicBezTo>
                    <a:pt x="157" y="126"/>
                    <a:pt x="120" y="159"/>
                    <a:pt x="77" y="156"/>
                  </a:cubicBezTo>
                  <a:cubicBezTo>
                    <a:pt x="34" y="154"/>
                    <a:pt x="0" y="118"/>
                    <a:pt x="3" y="75"/>
                  </a:cubicBezTo>
                  <a:cubicBezTo>
                    <a:pt x="5" y="33"/>
                    <a:pt x="42" y="0"/>
                    <a:pt x="86" y="2"/>
                  </a:cubicBezTo>
                  <a:cubicBezTo>
                    <a:pt x="129" y="5"/>
                    <a:pt x="162" y="41"/>
                    <a:pt x="160" y="8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81"/>
            <p:cNvSpPr/>
            <p:nvPr/>
          </p:nvSpPr>
          <p:spPr bwMode="auto">
            <a:xfrm>
              <a:off x="1042988" y="-149225"/>
              <a:ext cx="327025" cy="255588"/>
            </a:xfrm>
            <a:custGeom>
              <a:avLst/>
              <a:gdLst>
                <a:gd name="T0" fmla="*/ 80 w 87"/>
                <a:gd name="T1" fmla="*/ 49 h 68"/>
                <a:gd name="T2" fmla="*/ 32 w 87"/>
                <a:gd name="T3" fmla="*/ 60 h 68"/>
                <a:gd name="T4" fmla="*/ 6 w 87"/>
                <a:gd name="T5" fmla="*/ 19 h 68"/>
                <a:gd name="T6" fmla="*/ 54 w 87"/>
                <a:gd name="T7" fmla="*/ 8 h 68"/>
                <a:gd name="T8" fmla="*/ 80 w 87"/>
                <a:gd name="T9" fmla="*/ 4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8">
                  <a:moveTo>
                    <a:pt x="80" y="49"/>
                  </a:moveTo>
                  <a:cubicBezTo>
                    <a:pt x="74" y="63"/>
                    <a:pt x="53" y="68"/>
                    <a:pt x="32" y="60"/>
                  </a:cubicBezTo>
                  <a:cubicBezTo>
                    <a:pt x="12" y="51"/>
                    <a:pt x="0" y="33"/>
                    <a:pt x="6" y="19"/>
                  </a:cubicBezTo>
                  <a:cubicBezTo>
                    <a:pt x="12" y="4"/>
                    <a:pt x="34" y="0"/>
                    <a:pt x="54" y="8"/>
                  </a:cubicBezTo>
                  <a:cubicBezTo>
                    <a:pt x="75" y="16"/>
                    <a:pt x="87" y="35"/>
                    <a:pt x="80" y="4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82"/>
            <p:cNvSpPr/>
            <p:nvPr/>
          </p:nvSpPr>
          <p:spPr bwMode="auto">
            <a:xfrm>
              <a:off x="3262313" y="-701675"/>
              <a:ext cx="585788" cy="566738"/>
            </a:xfrm>
            <a:custGeom>
              <a:avLst/>
              <a:gdLst>
                <a:gd name="T0" fmla="*/ 0 w 156"/>
                <a:gd name="T1" fmla="*/ 62 h 151"/>
                <a:gd name="T2" fmla="*/ 79 w 156"/>
                <a:gd name="T3" fmla="*/ 7 h 151"/>
                <a:gd name="T4" fmla="*/ 153 w 156"/>
                <a:gd name="T5" fmla="*/ 92 h 151"/>
                <a:gd name="T6" fmla="*/ 156 w 156"/>
                <a:gd name="T7" fmla="*/ 151 h 151"/>
                <a:gd name="T8" fmla="*/ 0 w 156"/>
                <a:gd name="T9" fmla="*/ 6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1">
                  <a:moveTo>
                    <a:pt x="0" y="62"/>
                  </a:moveTo>
                  <a:cubicBezTo>
                    <a:pt x="0" y="62"/>
                    <a:pt x="28" y="0"/>
                    <a:pt x="79" y="7"/>
                  </a:cubicBezTo>
                  <a:cubicBezTo>
                    <a:pt x="129" y="13"/>
                    <a:pt x="153" y="92"/>
                    <a:pt x="153" y="92"/>
                  </a:cubicBezTo>
                  <a:cubicBezTo>
                    <a:pt x="156" y="151"/>
                    <a:pt x="156" y="151"/>
                    <a:pt x="156" y="151"/>
                  </a:cubicBezTo>
                  <a:cubicBezTo>
                    <a:pt x="156" y="151"/>
                    <a:pt x="88" y="54"/>
                    <a:pt x="0" y="6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83"/>
            <p:cNvSpPr/>
            <p:nvPr/>
          </p:nvSpPr>
          <p:spPr bwMode="auto">
            <a:xfrm>
              <a:off x="3040063" y="-190500"/>
              <a:ext cx="608013" cy="596900"/>
            </a:xfrm>
            <a:custGeom>
              <a:avLst/>
              <a:gdLst>
                <a:gd name="T0" fmla="*/ 160 w 162"/>
                <a:gd name="T1" fmla="*/ 83 h 159"/>
                <a:gd name="T2" fmla="*/ 77 w 162"/>
                <a:gd name="T3" fmla="*/ 156 h 159"/>
                <a:gd name="T4" fmla="*/ 3 w 162"/>
                <a:gd name="T5" fmla="*/ 75 h 159"/>
                <a:gd name="T6" fmla="*/ 86 w 162"/>
                <a:gd name="T7" fmla="*/ 2 h 159"/>
                <a:gd name="T8" fmla="*/ 160 w 162"/>
                <a:gd name="T9" fmla="*/ 8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9">
                  <a:moveTo>
                    <a:pt x="160" y="83"/>
                  </a:moveTo>
                  <a:cubicBezTo>
                    <a:pt x="158" y="126"/>
                    <a:pt x="121" y="159"/>
                    <a:pt x="77" y="156"/>
                  </a:cubicBezTo>
                  <a:cubicBezTo>
                    <a:pt x="34" y="154"/>
                    <a:pt x="0" y="118"/>
                    <a:pt x="3" y="75"/>
                  </a:cubicBezTo>
                  <a:cubicBezTo>
                    <a:pt x="5" y="33"/>
                    <a:pt x="42" y="0"/>
                    <a:pt x="86" y="2"/>
                  </a:cubicBezTo>
                  <a:cubicBezTo>
                    <a:pt x="129" y="5"/>
                    <a:pt x="162" y="41"/>
                    <a:pt x="160" y="8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84"/>
            <p:cNvSpPr/>
            <p:nvPr/>
          </p:nvSpPr>
          <p:spPr bwMode="auto">
            <a:xfrm>
              <a:off x="3224213" y="-149225"/>
              <a:ext cx="327025" cy="255588"/>
            </a:xfrm>
            <a:custGeom>
              <a:avLst/>
              <a:gdLst>
                <a:gd name="T0" fmla="*/ 81 w 87"/>
                <a:gd name="T1" fmla="*/ 49 h 68"/>
                <a:gd name="T2" fmla="*/ 33 w 87"/>
                <a:gd name="T3" fmla="*/ 60 h 68"/>
                <a:gd name="T4" fmla="*/ 6 w 87"/>
                <a:gd name="T5" fmla="*/ 19 h 68"/>
                <a:gd name="T6" fmla="*/ 55 w 87"/>
                <a:gd name="T7" fmla="*/ 8 h 68"/>
                <a:gd name="T8" fmla="*/ 81 w 87"/>
                <a:gd name="T9" fmla="*/ 4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8">
                  <a:moveTo>
                    <a:pt x="81" y="49"/>
                  </a:moveTo>
                  <a:cubicBezTo>
                    <a:pt x="75" y="63"/>
                    <a:pt x="53" y="68"/>
                    <a:pt x="33" y="60"/>
                  </a:cubicBezTo>
                  <a:cubicBezTo>
                    <a:pt x="12" y="51"/>
                    <a:pt x="0" y="33"/>
                    <a:pt x="6" y="19"/>
                  </a:cubicBezTo>
                  <a:cubicBezTo>
                    <a:pt x="13" y="4"/>
                    <a:pt x="34" y="0"/>
                    <a:pt x="55" y="8"/>
                  </a:cubicBezTo>
                  <a:cubicBezTo>
                    <a:pt x="75" y="16"/>
                    <a:pt x="87" y="35"/>
                    <a:pt x="81" y="4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85"/>
            <p:cNvSpPr/>
            <p:nvPr/>
          </p:nvSpPr>
          <p:spPr bwMode="auto">
            <a:xfrm>
              <a:off x="4343400" y="665162"/>
              <a:ext cx="757238" cy="660400"/>
            </a:xfrm>
            <a:custGeom>
              <a:avLst/>
              <a:gdLst>
                <a:gd name="T0" fmla="*/ 23 w 202"/>
                <a:gd name="T1" fmla="*/ 176 h 176"/>
                <a:gd name="T2" fmla="*/ 0 w 202"/>
                <a:gd name="T3" fmla="*/ 162 h 176"/>
                <a:gd name="T4" fmla="*/ 165 w 202"/>
                <a:gd name="T5" fmla="*/ 0 h 176"/>
                <a:gd name="T6" fmla="*/ 23 w 202"/>
                <a:gd name="T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76">
                  <a:moveTo>
                    <a:pt x="23" y="176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163" y="110"/>
                    <a:pt x="165" y="0"/>
                  </a:cubicBezTo>
                  <a:cubicBezTo>
                    <a:pt x="165" y="0"/>
                    <a:pt x="202" y="121"/>
                    <a:pt x="23" y="17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86"/>
            <p:cNvSpPr/>
            <p:nvPr/>
          </p:nvSpPr>
          <p:spPr bwMode="auto">
            <a:xfrm>
              <a:off x="-368300" y="271462"/>
              <a:ext cx="579438" cy="682625"/>
            </a:xfrm>
            <a:custGeom>
              <a:avLst/>
              <a:gdLst>
                <a:gd name="T0" fmla="*/ 127 w 154"/>
                <a:gd name="T1" fmla="*/ 179 h 182"/>
                <a:gd name="T2" fmla="*/ 59 w 154"/>
                <a:gd name="T3" fmla="*/ 33 h 182"/>
                <a:gd name="T4" fmla="*/ 46 w 154"/>
                <a:gd name="T5" fmla="*/ 147 h 182"/>
                <a:gd name="T6" fmla="*/ 127 w 154"/>
                <a:gd name="T7" fmla="*/ 17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182">
                  <a:moveTo>
                    <a:pt x="127" y="179"/>
                  </a:moveTo>
                  <a:cubicBezTo>
                    <a:pt x="127" y="179"/>
                    <a:pt x="154" y="0"/>
                    <a:pt x="59" y="33"/>
                  </a:cubicBezTo>
                  <a:cubicBezTo>
                    <a:pt x="0" y="53"/>
                    <a:pt x="10" y="112"/>
                    <a:pt x="46" y="147"/>
                  </a:cubicBezTo>
                  <a:cubicBezTo>
                    <a:pt x="68" y="169"/>
                    <a:pt x="103" y="182"/>
                    <a:pt x="127" y="17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87"/>
            <p:cNvSpPr/>
            <p:nvPr/>
          </p:nvSpPr>
          <p:spPr bwMode="auto">
            <a:xfrm>
              <a:off x="-360363" y="431800"/>
              <a:ext cx="484188" cy="522288"/>
            </a:xfrm>
            <a:custGeom>
              <a:avLst/>
              <a:gdLst>
                <a:gd name="T0" fmla="*/ 125 w 129"/>
                <a:gd name="T1" fmla="*/ 134 h 139"/>
                <a:gd name="T2" fmla="*/ 129 w 129"/>
                <a:gd name="T3" fmla="*/ 88 h 139"/>
                <a:gd name="T4" fmla="*/ 20 w 129"/>
                <a:gd name="T5" fmla="*/ 69 h 139"/>
                <a:gd name="T6" fmla="*/ 125 w 129"/>
                <a:gd name="T7" fmla="*/ 13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39">
                  <a:moveTo>
                    <a:pt x="125" y="134"/>
                  </a:moveTo>
                  <a:cubicBezTo>
                    <a:pt x="129" y="88"/>
                    <a:pt x="129" y="88"/>
                    <a:pt x="129" y="88"/>
                  </a:cubicBezTo>
                  <a:cubicBezTo>
                    <a:pt x="129" y="88"/>
                    <a:pt x="0" y="0"/>
                    <a:pt x="20" y="69"/>
                  </a:cubicBezTo>
                  <a:cubicBezTo>
                    <a:pt x="41" y="139"/>
                    <a:pt x="125" y="134"/>
                    <a:pt x="125" y="13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88"/>
            <p:cNvSpPr/>
            <p:nvPr/>
          </p:nvSpPr>
          <p:spPr bwMode="auto">
            <a:xfrm>
              <a:off x="676275" y="371475"/>
              <a:ext cx="173038" cy="68263"/>
            </a:xfrm>
            <a:custGeom>
              <a:avLst/>
              <a:gdLst>
                <a:gd name="T0" fmla="*/ 45 w 46"/>
                <a:gd name="T1" fmla="*/ 10 h 18"/>
                <a:gd name="T2" fmla="*/ 36 w 46"/>
                <a:gd name="T3" fmla="*/ 18 h 18"/>
                <a:gd name="T4" fmla="*/ 8 w 46"/>
                <a:gd name="T5" fmla="*/ 17 h 18"/>
                <a:gd name="T6" fmla="*/ 0 w 46"/>
                <a:gd name="T7" fmla="*/ 8 h 18"/>
                <a:gd name="T8" fmla="*/ 0 w 46"/>
                <a:gd name="T9" fmla="*/ 8 h 18"/>
                <a:gd name="T10" fmla="*/ 9 w 46"/>
                <a:gd name="T11" fmla="*/ 0 h 18"/>
                <a:gd name="T12" fmla="*/ 37 w 46"/>
                <a:gd name="T13" fmla="*/ 1 h 18"/>
                <a:gd name="T14" fmla="*/ 45 w 46"/>
                <a:gd name="T15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8">
                  <a:moveTo>
                    <a:pt x="45" y="10"/>
                  </a:moveTo>
                  <a:cubicBezTo>
                    <a:pt x="45" y="15"/>
                    <a:pt x="41" y="18"/>
                    <a:pt x="36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3" y="16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2" y="2"/>
                    <a:pt x="46" y="6"/>
                    <a:pt x="45" y="1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9"/>
            <p:cNvSpPr/>
            <p:nvPr/>
          </p:nvSpPr>
          <p:spPr bwMode="auto">
            <a:xfrm>
              <a:off x="3663950" y="409575"/>
              <a:ext cx="146050" cy="60325"/>
            </a:xfrm>
            <a:custGeom>
              <a:avLst/>
              <a:gdLst>
                <a:gd name="T0" fmla="*/ 38 w 39"/>
                <a:gd name="T1" fmla="*/ 9 h 16"/>
                <a:gd name="T2" fmla="*/ 32 w 39"/>
                <a:gd name="T3" fmla="*/ 16 h 16"/>
                <a:gd name="T4" fmla="*/ 5 w 39"/>
                <a:gd name="T5" fmla="*/ 14 h 16"/>
                <a:gd name="T6" fmla="*/ 0 w 39"/>
                <a:gd name="T7" fmla="*/ 7 h 16"/>
                <a:gd name="T8" fmla="*/ 0 w 39"/>
                <a:gd name="T9" fmla="*/ 7 h 16"/>
                <a:gd name="T10" fmla="*/ 6 w 39"/>
                <a:gd name="T11" fmla="*/ 1 h 16"/>
                <a:gd name="T12" fmla="*/ 33 w 39"/>
                <a:gd name="T13" fmla="*/ 2 h 16"/>
                <a:gd name="T14" fmla="*/ 38 w 39"/>
                <a:gd name="T1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6">
                  <a:moveTo>
                    <a:pt x="38" y="9"/>
                  </a:moveTo>
                  <a:cubicBezTo>
                    <a:pt x="38" y="13"/>
                    <a:pt x="35" y="16"/>
                    <a:pt x="32" y="16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1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1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6" y="2"/>
                    <a:pt x="39" y="5"/>
                    <a:pt x="38" y="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90"/>
            <p:cNvSpPr/>
            <p:nvPr/>
          </p:nvSpPr>
          <p:spPr bwMode="auto">
            <a:xfrm>
              <a:off x="2195513" y="2698750"/>
              <a:ext cx="417513" cy="142875"/>
            </a:xfrm>
            <a:custGeom>
              <a:avLst/>
              <a:gdLst>
                <a:gd name="T0" fmla="*/ 111 w 111"/>
                <a:gd name="T1" fmla="*/ 22 h 38"/>
                <a:gd name="T2" fmla="*/ 55 w 111"/>
                <a:gd name="T3" fmla="*/ 36 h 38"/>
                <a:gd name="T4" fmla="*/ 0 w 111"/>
                <a:gd name="T5" fmla="*/ 16 h 38"/>
                <a:gd name="T6" fmla="*/ 57 w 111"/>
                <a:gd name="T7" fmla="*/ 2 h 38"/>
                <a:gd name="T8" fmla="*/ 111 w 111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38">
                  <a:moveTo>
                    <a:pt x="111" y="22"/>
                  </a:moveTo>
                  <a:cubicBezTo>
                    <a:pt x="110" y="32"/>
                    <a:pt x="85" y="38"/>
                    <a:pt x="55" y="36"/>
                  </a:cubicBezTo>
                  <a:cubicBezTo>
                    <a:pt x="24" y="35"/>
                    <a:pt x="0" y="26"/>
                    <a:pt x="0" y="16"/>
                  </a:cubicBezTo>
                  <a:cubicBezTo>
                    <a:pt x="1" y="7"/>
                    <a:pt x="26" y="0"/>
                    <a:pt x="57" y="2"/>
                  </a:cubicBezTo>
                  <a:cubicBezTo>
                    <a:pt x="87" y="4"/>
                    <a:pt x="111" y="13"/>
                    <a:pt x="111" y="22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91"/>
            <p:cNvSpPr/>
            <p:nvPr/>
          </p:nvSpPr>
          <p:spPr bwMode="auto">
            <a:xfrm>
              <a:off x="4062413" y="-2105025"/>
              <a:ext cx="960438" cy="1366838"/>
            </a:xfrm>
            <a:custGeom>
              <a:avLst/>
              <a:gdLst>
                <a:gd name="T0" fmla="*/ 0 w 256"/>
                <a:gd name="T1" fmla="*/ 182 h 364"/>
                <a:gd name="T2" fmla="*/ 42 w 256"/>
                <a:gd name="T3" fmla="*/ 364 h 364"/>
                <a:gd name="T4" fmla="*/ 250 w 256"/>
                <a:gd name="T5" fmla="*/ 132 h 364"/>
                <a:gd name="T6" fmla="*/ 229 w 256"/>
                <a:gd name="T7" fmla="*/ 45 h 364"/>
                <a:gd name="T8" fmla="*/ 169 w 256"/>
                <a:gd name="T9" fmla="*/ 3 h 364"/>
                <a:gd name="T10" fmla="*/ 85 w 256"/>
                <a:gd name="T11" fmla="*/ 51 h 364"/>
                <a:gd name="T12" fmla="*/ 66 w 256"/>
                <a:gd name="T13" fmla="*/ 102 h 364"/>
                <a:gd name="T14" fmla="*/ 40 w 256"/>
                <a:gd name="T15" fmla="*/ 148 h 364"/>
                <a:gd name="T16" fmla="*/ 0 w 256"/>
                <a:gd name="T17" fmla="*/ 18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364">
                  <a:moveTo>
                    <a:pt x="0" y="182"/>
                  </a:moveTo>
                  <a:cubicBezTo>
                    <a:pt x="50" y="224"/>
                    <a:pt x="43" y="304"/>
                    <a:pt x="42" y="364"/>
                  </a:cubicBezTo>
                  <a:cubicBezTo>
                    <a:pt x="96" y="328"/>
                    <a:pt x="238" y="190"/>
                    <a:pt x="250" y="132"/>
                  </a:cubicBezTo>
                  <a:cubicBezTo>
                    <a:pt x="256" y="102"/>
                    <a:pt x="238" y="73"/>
                    <a:pt x="229" y="45"/>
                  </a:cubicBezTo>
                  <a:cubicBezTo>
                    <a:pt x="222" y="20"/>
                    <a:pt x="192" y="5"/>
                    <a:pt x="169" y="3"/>
                  </a:cubicBezTo>
                  <a:cubicBezTo>
                    <a:pt x="129" y="0"/>
                    <a:pt x="99" y="14"/>
                    <a:pt x="85" y="51"/>
                  </a:cubicBezTo>
                  <a:cubicBezTo>
                    <a:pt x="79" y="68"/>
                    <a:pt x="73" y="85"/>
                    <a:pt x="66" y="102"/>
                  </a:cubicBezTo>
                  <a:cubicBezTo>
                    <a:pt x="59" y="118"/>
                    <a:pt x="51" y="134"/>
                    <a:pt x="40" y="148"/>
                  </a:cubicBezTo>
                  <a:cubicBezTo>
                    <a:pt x="29" y="162"/>
                    <a:pt x="12" y="169"/>
                    <a:pt x="0" y="182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92"/>
            <p:cNvSpPr/>
            <p:nvPr/>
          </p:nvSpPr>
          <p:spPr bwMode="auto">
            <a:xfrm>
              <a:off x="3576638" y="-2228850"/>
              <a:ext cx="673100" cy="750888"/>
            </a:xfrm>
            <a:custGeom>
              <a:avLst/>
              <a:gdLst>
                <a:gd name="T0" fmla="*/ 173 w 179"/>
                <a:gd name="T1" fmla="*/ 3 h 200"/>
                <a:gd name="T2" fmla="*/ 165 w 179"/>
                <a:gd name="T3" fmla="*/ 1 h 200"/>
                <a:gd name="T4" fmla="*/ 107 w 179"/>
                <a:gd name="T5" fmla="*/ 59 h 200"/>
                <a:gd name="T6" fmla="*/ 50 w 179"/>
                <a:gd name="T7" fmla="*/ 141 h 200"/>
                <a:gd name="T8" fmla="*/ 0 w 179"/>
                <a:gd name="T9" fmla="*/ 200 h 200"/>
                <a:gd name="T10" fmla="*/ 124 w 179"/>
                <a:gd name="T11" fmla="*/ 110 h 200"/>
                <a:gd name="T12" fmla="*/ 161 w 179"/>
                <a:gd name="T13" fmla="*/ 45 h 200"/>
                <a:gd name="T14" fmla="*/ 173 w 179"/>
                <a:gd name="T1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00">
                  <a:moveTo>
                    <a:pt x="173" y="3"/>
                  </a:moveTo>
                  <a:cubicBezTo>
                    <a:pt x="171" y="1"/>
                    <a:pt x="169" y="0"/>
                    <a:pt x="165" y="1"/>
                  </a:cubicBezTo>
                  <a:cubicBezTo>
                    <a:pt x="144" y="3"/>
                    <a:pt x="118" y="45"/>
                    <a:pt x="107" y="59"/>
                  </a:cubicBezTo>
                  <a:cubicBezTo>
                    <a:pt x="88" y="86"/>
                    <a:pt x="70" y="114"/>
                    <a:pt x="50" y="141"/>
                  </a:cubicBezTo>
                  <a:cubicBezTo>
                    <a:pt x="41" y="153"/>
                    <a:pt x="17" y="196"/>
                    <a:pt x="0" y="200"/>
                  </a:cubicBezTo>
                  <a:cubicBezTo>
                    <a:pt x="51" y="190"/>
                    <a:pt x="93" y="149"/>
                    <a:pt x="124" y="110"/>
                  </a:cubicBezTo>
                  <a:cubicBezTo>
                    <a:pt x="139" y="91"/>
                    <a:pt x="150" y="67"/>
                    <a:pt x="161" y="45"/>
                  </a:cubicBezTo>
                  <a:cubicBezTo>
                    <a:pt x="164" y="37"/>
                    <a:pt x="179" y="11"/>
                    <a:pt x="173" y="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93"/>
            <p:cNvSpPr/>
            <p:nvPr/>
          </p:nvSpPr>
          <p:spPr bwMode="auto">
            <a:xfrm>
              <a:off x="2428875" y="-3024188"/>
              <a:ext cx="1370013" cy="327025"/>
            </a:xfrm>
            <a:custGeom>
              <a:avLst/>
              <a:gdLst>
                <a:gd name="T0" fmla="*/ 0 w 365"/>
                <a:gd name="T1" fmla="*/ 83 h 87"/>
                <a:gd name="T2" fmla="*/ 185 w 365"/>
                <a:gd name="T3" fmla="*/ 1 h 87"/>
                <a:gd name="T4" fmla="*/ 303 w 365"/>
                <a:gd name="T5" fmla="*/ 28 h 87"/>
                <a:gd name="T6" fmla="*/ 365 w 365"/>
                <a:gd name="T7" fmla="*/ 81 h 87"/>
                <a:gd name="T8" fmla="*/ 65 w 365"/>
                <a:gd name="T9" fmla="*/ 69 h 87"/>
                <a:gd name="T10" fmla="*/ 0 w 365"/>
                <a:gd name="T11" fmla="*/ 8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5" h="87">
                  <a:moveTo>
                    <a:pt x="0" y="83"/>
                  </a:moveTo>
                  <a:cubicBezTo>
                    <a:pt x="60" y="54"/>
                    <a:pt x="116" y="3"/>
                    <a:pt x="185" y="1"/>
                  </a:cubicBezTo>
                  <a:cubicBezTo>
                    <a:pt x="229" y="0"/>
                    <a:pt x="266" y="6"/>
                    <a:pt x="303" y="28"/>
                  </a:cubicBezTo>
                  <a:cubicBezTo>
                    <a:pt x="323" y="40"/>
                    <a:pt x="357" y="60"/>
                    <a:pt x="365" y="81"/>
                  </a:cubicBezTo>
                  <a:cubicBezTo>
                    <a:pt x="265" y="86"/>
                    <a:pt x="165" y="49"/>
                    <a:pt x="65" y="69"/>
                  </a:cubicBezTo>
                  <a:cubicBezTo>
                    <a:pt x="45" y="73"/>
                    <a:pt x="20" y="87"/>
                    <a:pt x="0" y="83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4"/>
            <p:cNvSpPr/>
            <p:nvPr/>
          </p:nvSpPr>
          <p:spPr bwMode="auto">
            <a:xfrm>
              <a:off x="-66675" y="-2735263"/>
              <a:ext cx="603250" cy="712788"/>
            </a:xfrm>
            <a:custGeom>
              <a:avLst/>
              <a:gdLst>
                <a:gd name="T0" fmla="*/ 5 w 161"/>
                <a:gd name="T1" fmla="*/ 0 h 190"/>
                <a:gd name="T2" fmla="*/ 30 w 161"/>
                <a:gd name="T3" fmla="*/ 91 h 190"/>
                <a:gd name="T4" fmla="*/ 88 w 161"/>
                <a:gd name="T5" fmla="*/ 152 h 190"/>
                <a:gd name="T6" fmla="*/ 161 w 161"/>
                <a:gd name="T7" fmla="*/ 190 h 190"/>
                <a:gd name="T8" fmla="*/ 37 w 161"/>
                <a:gd name="T9" fmla="*/ 64 h 190"/>
                <a:gd name="T10" fmla="*/ 5 w 161"/>
                <a:gd name="T11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190">
                  <a:moveTo>
                    <a:pt x="5" y="0"/>
                  </a:moveTo>
                  <a:cubicBezTo>
                    <a:pt x="0" y="29"/>
                    <a:pt x="15" y="66"/>
                    <a:pt x="30" y="91"/>
                  </a:cubicBezTo>
                  <a:cubicBezTo>
                    <a:pt x="45" y="116"/>
                    <a:pt x="63" y="137"/>
                    <a:pt x="88" y="152"/>
                  </a:cubicBezTo>
                  <a:cubicBezTo>
                    <a:pt x="110" y="166"/>
                    <a:pt x="134" y="187"/>
                    <a:pt x="161" y="190"/>
                  </a:cubicBezTo>
                  <a:cubicBezTo>
                    <a:pt x="102" y="162"/>
                    <a:pt x="65" y="122"/>
                    <a:pt x="37" y="64"/>
                  </a:cubicBezTo>
                  <a:cubicBezTo>
                    <a:pt x="27" y="44"/>
                    <a:pt x="21" y="16"/>
                    <a:pt x="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95"/>
            <p:cNvSpPr/>
            <p:nvPr/>
          </p:nvSpPr>
          <p:spPr bwMode="auto">
            <a:xfrm>
              <a:off x="401638" y="-2779713"/>
              <a:ext cx="525463" cy="542925"/>
            </a:xfrm>
            <a:custGeom>
              <a:avLst/>
              <a:gdLst>
                <a:gd name="T0" fmla="*/ 117 w 140"/>
                <a:gd name="T1" fmla="*/ 131 h 145"/>
                <a:gd name="T2" fmla="*/ 46 w 140"/>
                <a:gd name="T3" fmla="*/ 64 h 145"/>
                <a:gd name="T4" fmla="*/ 0 w 140"/>
                <a:gd name="T5" fmla="*/ 0 h 145"/>
                <a:gd name="T6" fmla="*/ 32 w 140"/>
                <a:gd name="T7" fmla="*/ 88 h 145"/>
                <a:gd name="T8" fmla="*/ 140 w 140"/>
                <a:gd name="T9" fmla="*/ 145 h 145"/>
                <a:gd name="T10" fmla="*/ 138 w 140"/>
                <a:gd name="T11" fmla="*/ 142 h 145"/>
                <a:gd name="T12" fmla="*/ 117 w 140"/>
                <a:gd name="T13" fmla="*/ 13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145">
                  <a:moveTo>
                    <a:pt x="117" y="131"/>
                  </a:moveTo>
                  <a:cubicBezTo>
                    <a:pt x="91" y="113"/>
                    <a:pt x="61" y="88"/>
                    <a:pt x="46" y="64"/>
                  </a:cubicBezTo>
                  <a:cubicBezTo>
                    <a:pt x="30" y="40"/>
                    <a:pt x="19" y="20"/>
                    <a:pt x="0" y="0"/>
                  </a:cubicBezTo>
                  <a:cubicBezTo>
                    <a:pt x="3" y="27"/>
                    <a:pt x="17" y="68"/>
                    <a:pt x="32" y="88"/>
                  </a:cubicBezTo>
                  <a:cubicBezTo>
                    <a:pt x="53" y="117"/>
                    <a:pt x="103" y="138"/>
                    <a:pt x="140" y="145"/>
                  </a:cubicBezTo>
                  <a:cubicBezTo>
                    <a:pt x="139" y="144"/>
                    <a:pt x="138" y="143"/>
                    <a:pt x="138" y="142"/>
                  </a:cubicBezTo>
                  <a:cubicBezTo>
                    <a:pt x="130" y="140"/>
                    <a:pt x="123" y="135"/>
                    <a:pt x="117" y="13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96"/>
            <p:cNvSpPr/>
            <p:nvPr/>
          </p:nvSpPr>
          <p:spPr bwMode="auto">
            <a:xfrm>
              <a:off x="1482725" y="211137"/>
              <a:ext cx="1457325" cy="1601788"/>
            </a:xfrm>
            <a:custGeom>
              <a:avLst/>
              <a:gdLst>
                <a:gd name="T0" fmla="*/ 103 w 388"/>
                <a:gd name="T1" fmla="*/ 46 h 427"/>
                <a:gd name="T2" fmla="*/ 98 w 388"/>
                <a:gd name="T3" fmla="*/ 343 h 427"/>
                <a:gd name="T4" fmla="*/ 348 w 388"/>
                <a:gd name="T5" fmla="*/ 323 h 427"/>
                <a:gd name="T6" fmla="*/ 284 w 388"/>
                <a:gd name="T7" fmla="*/ 42 h 427"/>
                <a:gd name="T8" fmla="*/ 200 w 388"/>
                <a:gd name="T9" fmla="*/ 2 h 427"/>
                <a:gd name="T10" fmla="*/ 103 w 388"/>
                <a:gd name="T11" fmla="*/ 46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8" h="427">
                  <a:moveTo>
                    <a:pt x="103" y="46"/>
                  </a:moveTo>
                  <a:cubicBezTo>
                    <a:pt x="103" y="46"/>
                    <a:pt x="0" y="259"/>
                    <a:pt x="98" y="343"/>
                  </a:cubicBezTo>
                  <a:cubicBezTo>
                    <a:pt x="195" y="427"/>
                    <a:pt x="325" y="382"/>
                    <a:pt x="348" y="323"/>
                  </a:cubicBezTo>
                  <a:cubicBezTo>
                    <a:pt x="388" y="220"/>
                    <a:pt x="298" y="185"/>
                    <a:pt x="284" y="42"/>
                  </a:cubicBezTo>
                  <a:cubicBezTo>
                    <a:pt x="284" y="42"/>
                    <a:pt x="257" y="4"/>
                    <a:pt x="200" y="2"/>
                  </a:cubicBezTo>
                  <a:cubicBezTo>
                    <a:pt x="143" y="0"/>
                    <a:pt x="103" y="46"/>
                    <a:pt x="103" y="4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97"/>
            <p:cNvSpPr/>
            <p:nvPr/>
          </p:nvSpPr>
          <p:spPr bwMode="auto">
            <a:xfrm>
              <a:off x="1562100" y="192087"/>
              <a:ext cx="1298575" cy="1411288"/>
            </a:xfrm>
            <a:custGeom>
              <a:avLst/>
              <a:gdLst>
                <a:gd name="T0" fmla="*/ 91 w 346"/>
                <a:gd name="T1" fmla="*/ 42 h 376"/>
                <a:gd name="T2" fmla="*/ 87 w 346"/>
                <a:gd name="T3" fmla="*/ 299 h 376"/>
                <a:gd name="T4" fmla="*/ 310 w 346"/>
                <a:gd name="T5" fmla="*/ 281 h 376"/>
                <a:gd name="T6" fmla="*/ 254 w 346"/>
                <a:gd name="T7" fmla="*/ 32 h 376"/>
                <a:gd name="T8" fmla="*/ 178 w 346"/>
                <a:gd name="T9" fmla="*/ 2 h 376"/>
                <a:gd name="T10" fmla="*/ 91 w 346"/>
                <a:gd name="T11" fmla="*/ 4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6" h="376">
                  <a:moveTo>
                    <a:pt x="91" y="42"/>
                  </a:moveTo>
                  <a:cubicBezTo>
                    <a:pt x="91" y="42"/>
                    <a:pt x="0" y="222"/>
                    <a:pt x="87" y="299"/>
                  </a:cubicBezTo>
                  <a:cubicBezTo>
                    <a:pt x="173" y="376"/>
                    <a:pt x="289" y="335"/>
                    <a:pt x="310" y="281"/>
                  </a:cubicBezTo>
                  <a:cubicBezTo>
                    <a:pt x="346" y="186"/>
                    <a:pt x="266" y="163"/>
                    <a:pt x="254" y="32"/>
                  </a:cubicBezTo>
                  <a:cubicBezTo>
                    <a:pt x="254" y="32"/>
                    <a:pt x="228" y="4"/>
                    <a:pt x="178" y="2"/>
                  </a:cubicBezTo>
                  <a:cubicBezTo>
                    <a:pt x="127" y="0"/>
                    <a:pt x="91" y="42"/>
                    <a:pt x="91" y="4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Oval 498"/>
            <p:cNvSpPr>
              <a:spLocks noChangeArrowheads="1"/>
            </p:cNvSpPr>
            <p:nvPr/>
          </p:nvSpPr>
          <p:spPr bwMode="auto">
            <a:xfrm>
              <a:off x="2195513" y="1250950"/>
              <a:ext cx="211138" cy="85725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99"/>
            <p:cNvSpPr/>
            <p:nvPr/>
          </p:nvSpPr>
          <p:spPr bwMode="auto">
            <a:xfrm>
              <a:off x="1268413" y="1738312"/>
              <a:ext cx="1900238" cy="852488"/>
            </a:xfrm>
            <a:custGeom>
              <a:avLst/>
              <a:gdLst>
                <a:gd name="T0" fmla="*/ 0 w 506"/>
                <a:gd name="T1" fmla="*/ 44 h 227"/>
                <a:gd name="T2" fmla="*/ 264 w 506"/>
                <a:gd name="T3" fmla="*/ 37 h 227"/>
                <a:gd name="T4" fmla="*/ 506 w 506"/>
                <a:gd name="T5" fmla="*/ 0 h 227"/>
                <a:gd name="T6" fmla="*/ 424 w 506"/>
                <a:gd name="T7" fmla="*/ 166 h 227"/>
                <a:gd name="T8" fmla="*/ 131 w 506"/>
                <a:gd name="T9" fmla="*/ 196 h 227"/>
                <a:gd name="T10" fmla="*/ 0 w 506"/>
                <a:gd name="T11" fmla="*/ 44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227">
                  <a:moveTo>
                    <a:pt x="0" y="44"/>
                  </a:moveTo>
                  <a:cubicBezTo>
                    <a:pt x="0" y="44"/>
                    <a:pt x="176" y="47"/>
                    <a:pt x="264" y="37"/>
                  </a:cubicBezTo>
                  <a:cubicBezTo>
                    <a:pt x="351" y="27"/>
                    <a:pt x="506" y="0"/>
                    <a:pt x="506" y="0"/>
                  </a:cubicBezTo>
                  <a:cubicBezTo>
                    <a:pt x="506" y="0"/>
                    <a:pt x="485" y="114"/>
                    <a:pt x="424" y="166"/>
                  </a:cubicBezTo>
                  <a:cubicBezTo>
                    <a:pt x="363" y="217"/>
                    <a:pt x="201" y="227"/>
                    <a:pt x="131" y="196"/>
                  </a:cubicBezTo>
                  <a:cubicBezTo>
                    <a:pt x="61" y="164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00"/>
            <p:cNvSpPr/>
            <p:nvPr/>
          </p:nvSpPr>
          <p:spPr bwMode="auto">
            <a:xfrm>
              <a:off x="1557338" y="2060575"/>
              <a:ext cx="1287463" cy="525463"/>
            </a:xfrm>
            <a:custGeom>
              <a:avLst/>
              <a:gdLst>
                <a:gd name="T0" fmla="*/ 184 w 343"/>
                <a:gd name="T1" fmla="*/ 4 h 140"/>
                <a:gd name="T2" fmla="*/ 0 w 343"/>
                <a:gd name="T3" fmla="*/ 69 h 140"/>
                <a:gd name="T4" fmla="*/ 54 w 343"/>
                <a:gd name="T5" fmla="*/ 110 h 140"/>
                <a:gd name="T6" fmla="*/ 343 w 343"/>
                <a:gd name="T7" fmla="*/ 82 h 140"/>
                <a:gd name="T8" fmla="*/ 184 w 343"/>
                <a:gd name="T9" fmla="*/ 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140">
                  <a:moveTo>
                    <a:pt x="184" y="4"/>
                  </a:moveTo>
                  <a:cubicBezTo>
                    <a:pt x="117" y="7"/>
                    <a:pt x="45" y="16"/>
                    <a:pt x="0" y="69"/>
                  </a:cubicBezTo>
                  <a:cubicBezTo>
                    <a:pt x="17" y="86"/>
                    <a:pt x="35" y="101"/>
                    <a:pt x="54" y="110"/>
                  </a:cubicBezTo>
                  <a:cubicBezTo>
                    <a:pt x="123" y="140"/>
                    <a:pt x="279" y="131"/>
                    <a:pt x="343" y="82"/>
                  </a:cubicBezTo>
                  <a:cubicBezTo>
                    <a:pt x="303" y="32"/>
                    <a:pt x="258" y="0"/>
                    <a:pt x="184" y="4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01"/>
            <p:cNvSpPr/>
            <p:nvPr/>
          </p:nvSpPr>
          <p:spPr bwMode="auto">
            <a:xfrm>
              <a:off x="4286250" y="371475"/>
              <a:ext cx="582613" cy="679450"/>
            </a:xfrm>
            <a:custGeom>
              <a:avLst/>
              <a:gdLst>
                <a:gd name="T0" fmla="*/ 27 w 155"/>
                <a:gd name="T1" fmla="*/ 179 h 181"/>
                <a:gd name="T2" fmla="*/ 96 w 155"/>
                <a:gd name="T3" fmla="*/ 32 h 181"/>
                <a:gd name="T4" fmla="*/ 109 w 155"/>
                <a:gd name="T5" fmla="*/ 147 h 181"/>
                <a:gd name="T6" fmla="*/ 27 w 155"/>
                <a:gd name="T7" fmla="*/ 17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" h="181">
                  <a:moveTo>
                    <a:pt x="27" y="179"/>
                  </a:moveTo>
                  <a:cubicBezTo>
                    <a:pt x="27" y="179"/>
                    <a:pt x="0" y="0"/>
                    <a:pt x="96" y="32"/>
                  </a:cubicBezTo>
                  <a:cubicBezTo>
                    <a:pt x="155" y="53"/>
                    <a:pt x="145" y="112"/>
                    <a:pt x="109" y="147"/>
                  </a:cubicBezTo>
                  <a:cubicBezTo>
                    <a:pt x="86" y="169"/>
                    <a:pt x="52" y="181"/>
                    <a:pt x="27" y="17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02"/>
            <p:cNvSpPr/>
            <p:nvPr/>
          </p:nvSpPr>
          <p:spPr bwMode="auto">
            <a:xfrm>
              <a:off x="4376738" y="530225"/>
              <a:ext cx="484188" cy="525463"/>
            </a:xfrm>
            <a:custGeom>
              <a:avLst/>
              <a:gdLst>
                <a:gd name="T0" fmla="*/ 3 w 129"/>
                <a:gd name="T1" fmla="*/ 135 h 140"/>
                <a:gd name="T2" fmla="*/ 0 w 129"/>
                <a:gd name="T3" fmla="*/ 88 h 140"/>
                <a:gd name="T4" fmla="*/ 108 w 129"/>
                <a:gd name="T5" fmla="*/ 70 h 140"/>
                <a:gd name="T6" fmla="*/ 3 w 129"/>
                <a:gd name="T7" fmla="*/ 13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40">
                  <a:moveTo>
                    <a:pt x="3" y="135"/>
                  </a:move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129" y="0"/>
                    <a:pt x="108" y="70"/>
                  </a:cubicBezTo>
                  <a:cubicBezTo>
                    <a:pt x="88" y="140"/>
                    <a:pt x="3" y="135"/>
                    <a:pt x="3" y="135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03"/>
            <p:cNvSpPr/>
            <p:nvPr/>
          </p:nvSpPr>
          <p:spPr bwMode="auto">
            <a:xfrm>
              <a:off x="2965450" y="2841625"/>
              <a:ext cx="2035175" cy="3197225"/>
            </a:xfrm>
            <a:custGeom>
              <a:avLst/>
              <a:gdLst>
                <a:gd name="T0" fmla="*/ 462 w 542"/>
                <a:gd name="T1" fmla="*/ 377 h 852"/>
                <a:gd name="T2" fmla="*/ 376 w 542"/>
                <a:gd name="T3" fmla="*/ 129 h 852"/>
                <a:gd name="T4" fmla="*/ 376 w 542"/>
                <a:gd name="T5" fmla="*/ 7 h 852"/>
                <a:gd name="T6" fmla="*/ 248 w 542"/>
                <a:gd name="T7" fmla="*/ 256 h 852"/>
                <a:gd name="T8" fmla="*/ 27 w 542"/>
                <a:gd name="T9" fmla="*/ 368 h 852"/>
                <a:gd name="T10" fmla="*/ 54 w 542"/>
                <a:gd name="T11" fmla="*/ 470 h 852"/>
                <a:gd name="T12" fmla="*/ 16 w 542"/>
                <a:gd name="T13" fmla="*/ 577 h 852"/>
                <a:gd name="T14" fmla="*/ 88 w 542"/>
                <a:gd name="T15" fmla="*/ 654 h 852"/>
                <a:gd name="T16" fmla="*/ 51 w 542"/>
                <a:gd name="T17" fmla="*/ 717 h 852"/>
                <a:gd name="T18" fmla="*/ 88 w 542"/>
                <a:gd name="T19" fmla="*/ 830 h 852"/>
                <a:gd name="T20" fmla="*/ 415 w 542"/>
                <a:gd name="T21" fmla="*/ 778 h 852"/>
                <a:gd name="T22" fmla="*/ 425 w 542"/>
                <a:gd name="T23" fmla="*/ 778 h 852"/>
                <a:gd name="T24" fmla="*/ 451 w 542"/>
                <a:gd name="T25" fmla="*/ 736 h 852"/>
                <a:gd name="T26" fmla="*/ 462 w 542"/>
                <a:gd name="T27" fmla="*/ 377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2" h="852">
                  <a:moveTo>
                    <a:pt x="462" y="377"/>
                  </a:moveTo>
                  <a:cubicBezTo>
                    <a:pt x="462" y="377"/>
                    <a:pt x="342" y="227"/>
                    <a:pt x="376" y="129"/>
                  </a:cubicBezTo>
                  <a:cubicBezTo>
                    <a:pt x="410" y="32"/>
                    <a:pt x="439" y="14"/>
                    <a:pt x="376" y="7"/>
                  </a:cubicBezTo>
                  <a:cubicBezTo>
                    <a:pt x="312" y="0"/>
                    <a:pt x="183" y="73"/>
                    <a:pt x="248" y="256"/>
                  </a:cubicBezTo>
                  <a:cubicBezTo>
                    <a:pt x="248" y="256"/>
                    <a:pt x="47" y="278"/>
                    <a:pt x="27" y="368"/>
                  </a:cubicBezTo>
                  <a:cubicBezTo>
                    <a:pt x="6" y="458"/>
                    <a:pt x="54" y="470"/>
                    <a:pt x="54" y="470"/>
                  </a:cubicBezTo>
                  <a:cubicBezTo>
                    <a:pt x="54" y="470"/>
                    <a:pt x="0" y="498"/>
                    <a:pt x="16" y="577"/>
                  </a:cubicBezTo>
                  <a:cubicBezTo>
                    <a:pt x="31" y="657"/>
                    <a:pt x="88" y="654"/>
                    <a:pt x="88" y="654"/>
                  </a:cubicBezTo>
                  <a:cubicBezTo>
                    <a:pt x="88" y="654"/>
                    <a:pt x="58" y="673"/>
                    <a:pt x="51" y="717"/>
                  </a:cubicBezTo>
                  <a:cubicBezTo>
                    <a:pt x="47" y="746"/>
                    <a:pt x="55" y="808"/>
                    <a:pt x="88" y="830"/>
                  </a:cubicBezTo>
                  <a:cubicBezTo>
                    <a:pt x="120" y="852"/>
                    <a:pt x="289" y="847"/>
                    <a:pt x="415" y="778"/>
                  </a:cubicBezTo>
                  <a:cubicBezTo>
                    <a:pt x="542" y="709"/>
                    <a:pt x="425" y="778"/>
                    <a:pt x="425" y="778"/>
                  </a:cubicBezTo>
                  <a:cubicBezTo>
                    <a:pt x="451" y="736"/>
                    <a:pt x="451" y="736"/>
                    <a:pt x="451" y="736"/>
                  </a:cubicBezTo>
                  <a:lnTo>
                    <a:pt x="462" y="377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04"/>
            <p:cNvSpPr/>
            <p:nvPr/>
          </p:nvSpPr>
          <p:spPr bwMode="auto">
            <a:xfrm>
              <a:off x="3014663" y="4343400"/>
              <a:ext cx="968375" cy="520700"/>
            </a:xfrm>
            <a:custGeom>
              <a:avLst/>
              <a:gdLst>
                <a:gd name="T0" fmla="*/ 242 w 258"/>
                <a:gd name="T1" fmla="*/ 0 h 139"/>
                <a:gd name="T2" fmla="*/ 231 w 258"/>
                <a:gd name="T3" fmla="*/ 10 h 139"/>
                <a:gd name="T4" fmla="*/ 222 w 258"/>
                <a:gd name="T5" fmla="*/ 21 h 139"/>
                <a:gd name="T6" fmla="*/ 115 w 258"/>
                <a:gd name="T7" fmla="*/ 47 h 139"/>
                <a:gd name="T8" fmla="*/ 20 w 258"/>
                <a:gd name="T9" fmla="*/ 13 h 139"/>
                <a:gd name="T10" fmla="*/ 16 w 258"/>
                <a:gd name="T11" fmla="*/ 11 h 139"/>
                <a:gd name="T12" fmla="*/ 12 w 258"/>
                <a:gd name="T13" fmla="*/ 10 h 139"/>
                <a:gd name="T14" fmla="*/ 9 w 258"/>
                <a:gd name="T15" fmla="*/ 18 h 139"/>
                <a:gd name="T16" fmla="*/ 41 w 258"/>
                <a:gd name="T17" fmla="*/ 70 h 139"/>
                <a:gd name="T18" fmla="*/ 0 w 258"/>
                <a:gd name="T19" fmla="*/ 139 h 139"/>
                <a:gd name="T20" fmla="*/ 80 w 258"/>
                <a:gd name="T21" fmla="*/ 89 h 139"/>
                <a:gd name="T22" fmla="*/ 158 w 258"/>
                <a:gd name="T23" fmla="*/ 68 h 139"/>
                <a:gd name="T24" fmla="*/ 257 w 258"/>
                <a:gd name="T25" fmla="*/ 101 h 139"/>
                <a:gd name="T26" fmla="*/ 242 w 258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139">
                  <a:moveTo>
                    <a:pt x="242" y="0"/>
                  </a:moveTo>
                  <a:cubicBezTo>
                    <a:pt x="239" y="3"/>
                    <a:pt x="235" y="7"/>
                    <a:pt x="231" y="10"/>
                  </a:cubicBezTo>
                  <a:cubicBezTo>
                    <a:pt x="229" y="14"/>
                    <a:pt x="226" y="17"/>
                    <a:pt x="222" y="21"/>
                  </a:cubicBezTo>
                  <a:cubicBezTo>
                    <a:pt x="192" y="47"/>
                    <a:pt x="153" y="53"/>
                    <a:pt x="115" y="47"/>
                  </a:cubicBezTo>
                  <a:cubicBezTo>
                    <a:pt x="79" y="55"/>
                    <a:pt x="36" y="45"/>
                    <a:pt x="20" y="13"/>
                  </a:cubicBezTo>
                  <a:cubicBezTo>
                    <a:pt x="19" y="12"/>
                    <a:pt x="17" y="11"/>
                    <a:pt x="16" y="11"/>
                  </a:cubicBezTo>
                  <a:cubicBezTo>
                    <a:pt x="14" y="11"/>
                    <a:pt x="14" y="10"/>
                    <a:pt x="12" y="10"/>
                  </a:cubicBezTo>
                  <a:cubicBezTo>
                    <a:pt x="11" y="13"/>
                    <a:pt x="10" y="15"/>
                    <a:pt x="9" y="18"/>
                  </a:cubicBezTo>
                  <a:cubicBezTo>
                    <a:pt x="12" y="63"/>
                    <a:pt x="41" y="70"/>
                    <a:pt x="41" y="70"/>
                  </a:cubicBezTo>
                  <a:cubicBezTo>
                    <a:pt x="41" y="70"/>
                    <a:pt x="5" y="89"/>
                    <a:pt x="0" y="139"/>
                  </a:cubicBezTo>
                  <a:cubicBezTo>
                    <a:pt x="22" y="114"/>
                    <a:pt x="50" y="98"/>
                    <a:pt x="80" y="89"/>
                  </a:cubicBezTo>
                  <a:cubicBezTo>
                    <a:pt x="106" y="78"/>
                    <a:pt x="133" y="71"/>
                    <a:pt x="158" y="68"/>
                  </a:cubicBezTo>
                  <a:cubicBezTo>
                    <a:pt x="201" y="61"/>
                    <a:pt x="235" y="72"/>
                    <a:pt x="257" y="101"/>
                  </a:cubicBezTo>
                  <a:cubicBezTo>
                    <a:pt x="258" y="65"/>
                    <a:pt x="255" y="29"/>
                    <a:pt x="242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05"/>
            <p:cNvSpPr/>
            <p:nvPr/>
          </p:nvSpPr>
          <p:spPr bwMode="auto">
            <a:xfrm>
              <a:off x="3179763" y="5295900"/>
              <a:ext cx="1320800" cy="784225"/>
            </a:xfrm>
            <a:custGeom>
              <a:avLst/>
              <a:gdLst>
                <a:gd name="T0" fmla="*/ 335 w 352"/>
                <a:gd name="T1" fmla="*/ 7 h 209"/>
                <a:gd name="T2" fmla="*/ 124 w 352"/>
                <a:gd name="T3" fmla="*/ 135 h 209"/>
                <a:gd name="T4" fmla="*/ 7 w 352"/>
                <a:gd name="T5" fmla="*/ 126 h 209"/>
                <a:gd name="T6" fmla="*/ 0 w 352"/>
                <a:gd name="T7" fmla="*/ 127 h 209"/>
                <a:gd name="T8" fmla="*/ 31 w 352"/>
                <a:gd name="T9" fmla="*/ 176 h 209"/>
                <a:gd name="T10" fmla="*/ 319 w 352"/>
                <a:gd name="T11" fmla="*/ 143 h 209"/>
                <a:gd name="T12" fmla="*/ 335 w 352"/>
                <a:gd name="T13" fmla="*/ 35 h 209"/>
                <a:gd name="T14" fmla="*/ 335 w 352"/>
                <a:gd name="T15" fmla="*/ 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2" h="209">
                  <a:moveTo>
                    <a:pt x="335" y="7"/>
                  </a:moveTo>
                  <a:cubicBezTo>
                    <a:pt x="291" y="56"/>
                    <a:pt x="188" y="135"/>
                    <a:pt x="124" y="135"/>
                  </a:cubicBezTo>
                  <a:cubicBezTo>
                    <a:pt x="88" y="145"/>
                    <a:pt x="39" y="148"/>
                    <a:pt x="7" y="126"/>
                  </a:cubicBezTo>
                  <a:cubicBezTo>
                    <a:pt x="5" y="127"/>
                    <a:pt x="3" y="127"/>
                    <a:pt x="0" y="127"/>
                  </a:cubicBezTo>
                  <a:cubicBezTo>
                    <a:pt x="6" y="147"/>
                    <a:pt x="16" y="166"/>
                    <a:pt x="31" y="176"/>
                  </a:cubicBezTo>
                  <a:cubicBezTo>
                    <a:pt x="49" y="188"/>
                    <a:pt x="148" y="209"/>
                    <a:pt x="319" y="143"/>
                  </a:cubicBezTo>
                  <a:cubicBezTo>
                    <a:pt x="318" y="131"/>
                    <a:pt x="333" y="47"/>
                    <a:pt x="335" y="35"/>
                  </a:cubicBezTo>
                  <a:cubicBezTo>
                    <a:pt x="325" y="39"/>
                    <a:pt x="352" y="0"/>
                    <a:pt x="335" y="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06"/>
            <p:cNvSpPr/>
            <p:nvPr/>
          </p:nvSpPr>
          <p:spPr bwMode="auto">
            <a:xfrm>
              <a:off x="3086100" y="5119688"/>
              <a:ext cx="855663" cy="307975"/>
            </a:xfrm>
            <a:custGeom>
              <a:avLst/>
              <a:gdLst>
                <a:gd name="T0" fmla="*/ 224 w 228"/>
                <a:gd name="T1" fmla="*/ 0 h 82"/>
                <a:gd name="T2" fmla="*/ 169 w 228"/>
                <a:gd name="T3" fmla="*/ 19 h 82"/>
                <a:gd name="T4" fmla="*/ 107 w 228"/>
                <a:gd name="T5" fmla="*/ 27 h 82"/>
                <a:gd name="T6" fmla="*/ 43 w 228"/>
                <a:gd name="T7" fmla="*/ 19 h 82"/>
                <a:gd name="T8" fmla="*/ 16 w 228"/>
                <a:gd name="T9" fmla="*/ 11 h 82"/>
                <a:gd name="T10" fmla="*/ 0 w 228"/>
                <a:gd name="T11" fmla="*/ 13 h 82"/>
                <a:gd name="T12" fmla="*/ 56 w 228"/>
                <a:gd name="T13" fmla="*/ 47 h 82"/>
                <a:gd name="T14" fmla="*/ 27 w 228"/>
                <a:gd name="T15" fmla="*/ 82 h 82"/>
                <a:gd name="T16" fmla="*/ 220 w 228"/>
                <a:gd name="T17" fmla="*/ 73 h 82"/>
                <a:gd name="T18" fmla="*/ 228 w 228"/>
                <a:gd name="T19" fmla="*/ 0 h 82"/>
                <a:gd name="T20" fmla="*/ 224 w 228"/>
                <a:gd name="T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82">
                  <a:moveTo>
                    <a:pt x="224" y="0"/>
                  </a:moveTo>
                  <a:cubicBezTo>
                    <a:pt x="206" y="12"/>
                    <a:pt x="188" y="17"/>
                    <a:pt x="169" y="19"/>
                  </a:cubicBezTo>
                  <a:cubicBezTo>
                    <a:pt x="150" y="27"/>
                    <a:pt x="128" y="30"/>
                    <a:pt x="107" y="27"/>
                  </a:cubicBezTo>
                  <a:cubicBezTo>
                    <a:pt x="85" y="30"/>
                    <a:pt x="63" y="28"/>
                    <a:pt x="43" y="19"/>
                  </a:cubicBezTo>
                  <a:cubicBezTo>
                    <a:pt x="34" y="17"/>
                    <a:pt x="25" y="15"/>
                    <a:pt x="16" y="11"/>
                  </a:cubicBezTo>
                  <a:cubicBezTo>
                    <a:pt x="11" y="12"/>
                    <a:pt x="5" y="13"/>
                    <a:pt x="0" y="13"/>
                  </a:cubicBezTo>
                  <a:cubicBezTo>
                    <a:pt x="22" y="48"/>
                    <a:pt x="56" y="47"/>
                    <a:pt x="56" y="47"/>
                  </a:cubicBezTo>
                  <a:cubicBezTo>
                    <a:pt x="56" y="47"/>
                    <a:pt x="39" y="58"/>
                    <a:pt x="27" y="82"/>
                  </a:cubicBezTo>
                  <a:cubicBezTo>
                    <a:pt x="78" y="36"/>
                    <a:pt x="168" y="29"/>
                    <a:pt x="220" y="73"/>
                  </a:cubicBezTo>
                  <a:cubicBezTo>
                    <a:pt x="223" y="48"/>
                    <a:pt x="226" y="24"/>
                    <a:pt x="228" y="0"/>
                  </a:cubicBezTo>
                  <a:cubicBezTo>
                    <a:pt x="227" y="0"/>
                    <a:pt x="225" y="0"/>
                    <a:pt x="224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07"/>
            <p:cNvSpPr/>
            <p:nvPr/>
          </p:nvSpPr>
          <p:spPr bwMode="auto">
            <a:xfrm>
              <a:off x="3524250" y="2943225"/>
              <a:ext cx="1171575" cy="2919413"/>
            </a:xfrm>
            <a:custGeom>
              <a:avLst/>
              <a:gdLst>
                <a:gd name="T0" fmla="*/ 229 w 312"/>
                <a:gd name="T1" fmla="*/ 194 h 778"/>
                <a:gd name="T2" fmla="*/ 227 w 312"/>
                <a:gd name="T3" fmla="*/ 102 h 778"/>
                <a:gd name="T4" fmla="*/ 264 w 312"/>
                <a:gd name="T5" fmla="*/ 0 h 778"/>
                <a:gd name="T6" fmla="*/ 246 w 312"/>
                <a:gd name="T7" fmla="*/ 9 h 778"/>
                <a:gd name="T8" fmla="*/ 236 w 312"/>
                <a:gd name="T9" fmla="*/ 14 h 778"/>
                <a:gd name="T10" fmla="*/ 225 w 312"/>
                <a:gd name="T11" fmla="*/ 20 h 778"/>
                <a:gd name="T12" fmla="*/ 209 w 312"/>
                <a:gd name="T13" fmla="*/ 30 h 778"/>
                <a:gd name="T14" fmla="*/ 176 w 312"/>
                <a:gd name="T15" fmla="*/ 83 h 778"/>
                <a:gd name="T16" fmla="*/ 173 w 312"/>
                <a:gd name="T17" fmla="*/ 99 h 778"/>
                <a:gd name="T18" fmla="*/ 152 w 312"/>
                <a:gd name="T19" fmla="*/ 179 h 778"/>
                <a:gd name="T20" fmla="*/ 90 w 312"/>
                <a:gd name="T21" fmla="*/ 170 h 778"/>
                <a:gd name="T22" fmla="*/ 83 w 312"/>
                <a:gd name="T23" fmla="*/ 159 h 778"/>
                <a:gd name="T24" fmla="*/ 82 w 312"/>
                <a:gd name="T25" fmla="*/ 157 h 778"/>
                <a:gd name="T26" fmla="*/ 95 w 312"/>
                <a:gd name="T27" fmla="*/ 218 h 778"/>
                <a:gd name="T28" fmla="*/ 73 w 312"/>
                <a:gd name="T29" fmla="*/ 231 h 778"/>
                <a:gd name="T30" fmla="*/ 0 w 312"/>
                <a:gd name="T31" fmla="*/ 253 h 778"/>
                <a:gd name="T32" fmla="*/ 62 w 312"/>
                <a:gd name="T33" fmla="*/ 244 h 778"/>
                <a:gd name="T34" fmla="*/ 150 w 312"/>
                <a:gd name="T35" fmla="*/ 268 h 778"/>
                <a:gd name="T36" fmla="*/ 151 w 312"/>
                <a:gd name="T37" fmla="*/ 265 h 778"/>
                <a:gd name="T38" fmla="*/ 165 w 312"/>
                <a:gd name="T39" fmla="*/ 276 h 778"/>
                <a:gd name="T40" fmla="*/ 162 w 312"/>
                <a:gd name="T41" fmla="*/ 272 h 778"/>
                <a:gd name="T42" fmla="*/ 166 w 312"/>
                <a:gd name="T43" fmla="*/ 277 h 778"/>
                <a:gd name="T44" fmla="*/ 168 w 312"/>
                <a:gd name="T45" fmla="*/ 279 h 778"/>
                <a:gd name="T46" fmla="*/ 176 w 312"/>
                <a:gd name="T47" fmla="*/ 290 h 778"/>
                <a:gd name="T48" fmla="*/ 185 w 312"/>
                <a:gd name="T49" fmla="*/ 305 h 778"/>
                <a:gd name="T50" fmla="*/ 178 w 312"/>
                <a:gd name="T51" fmla="*/ 295 h 778"/>
                <a:gd name="T52" fmla="*/ 183 w 312"/>
                <a:gd name="T53" fmla="*/ 305 h 778"/>
                <a:gd name="T54" fmla="*/ 200 w 312"/>
                <a:gd name="T55" fmla="*/ 335 h 778"/>
                <a:gd name="T56" fmla="*/ 223 w 312"/>
                <a:gd name="T57" fmla="*/ 408 h 778"/>
                <a:gd name="T58" fmla="*/ 205 w 312"/>
                <a:gd name="T59" fmla="*/ 778 h 778"/>
                <a:gd name="T60" fmla="*/ 266 w 312"/>
                <a:gd name="T61" fmla="*/ 751 h 778"/>
                <a:gd name="T62" fmla="*/ 281 w 312"/>
                <a:gd name="T63" fmla="*/ 743 h 778"/>
                <a:gd name="T64" fmla="*/ 302 w 312"/>
                <a:gd name="T65" fmla="*/ 709 h 778"/>
                <a:gd name="T66" fmla="*/ 312 w 312"/>
                <a:gd name="T67" fmla="*/ 385 h 778"/>
                <a:gd name="T68" fmla="*/ 228 w 312"/>
                <a:gd name="T69" fmla="*/ 204 h 778"/>
                <a:gd name="T70" fmla="*/ 229 w 312"/>
                <a:gd name="T71" fmla="*/ 19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778">
                  <a:moveTo>
                    <a:pt x="229" y="194"/>
                  </a:moveTo>
                  <a:cubicBezTo>
                    <a:pt x="220" y="162"/>
                    <a:pt x="217" y="130"/>
                    <a:pt x="227" y="102"/>
                  </a:cubicBezTo>
                  <a:cubicBezTo>
                    <a:pt x="246" y="47"/>
                    <a:pt x="264" y="17"/>
                    <a:pt x="264" y="0"/>
                  </a:cubicBezTo>
                  <a:cubicBezTo>
                    <a:pt x="258" y="3"/>
                    <a:pt x="252" y="6"/>
                    <a:pt x="246" y="9"/>
                  </a:cubicBezTo>
                  <a:cubicBezTo>
                    <a:pt x="243" y="11"/>
                    <a:pt x="240" y="13"/>
                    <a:pt x="236" y="14"/>
                  </a:cubicBezTo>
                  <a:cubicBezTo>
                    <a:pt x="233" y="16"/>
                    <a:pt x="229" y="18"/>
                    <a:pt x="225" y="20"/>
                  </a:cubicBezTo>
                  <a:cubicBezTo>
                    <a:pt x="219" y="23"/>
                    <a:pt x="214" y="27"/>
                    <a:pt x="209" y="30"/>
                  </a:cubicBezTo>
                  <a:cubicBezTo>
                    <a:pt x="198" y="48"/>
                    <a:pt x="189" y="66"/>
                    <a:pt x="176" y="83"/>
                  </a:cubicBezTo>
                  <a:cubicBezTo>
                    <a:pt x="175" y="88"/>
                    <a:pt x="174" y="94"/>
                    <a:pt x="173" y="99"/>
                  </a:cubicBezTo>
                  <a:cubicBezTo>
                    <a:pt x="166" y="126"/>
                    <a:pt x="162" y="153"/>
                    <a:pt x="152" y="179"/>
                  </a:cubicBezTo>
                  <a:cubicBezTo>
                    <a:pt x="138" y="213"/>
                    <a:pt x="86" y="202"/>
                    <a:pt x="90" y="170"/>
                  </a:cubicBezTo>
                  <a:cubicBezTo>
                    <a:pt x="83" y="159"/>
                    <a:pt x="83" y="159"/>
                    <a:pt x="83" y="159"/>
                  </a:cubicBezTo>
                  <a:cubicBezTo>
                    <a:pt x="83" y="158"/>
                    <a:pt x="82" y="157"/>
                    <a:pt x="82" y="157"/>
                  </a:cubicBezTo>
                  <a:cubicBezTo>
                    <a:pt x="84" y="176"/>
                    <a:pt x="88" y="196"/>
                    <a:pt x="95" y="218"/>
                  </a:cubicBezTo>
                  <a:cubicBezTo>
                    <a:pt x="93" y="224"/>
                    <a:pt x="86" y="227"/>
                    <a:pt x="73" y="231"/>
                  </a:cubicBezTo>
                  <a:cubicBezTo>
                    <a:pt x="49" y="238"/>
                    <a:pt x="23" y="243"/>
                    <a:pt x="0" y="253"/>
                  </a:cubicBezTo>
                  <a:cubicBezTo>
                    <a:pt x="21" y="246"/>
                    <a:pt x="47" y="242"/>
                    <a:pt x="62" y="244"/>
                  </a:cubicBezTo>
                  <a:cubicBezTo>
                    <a:pt x="90" y="247"/>
                    <a:pt x="121" y="257"/>
                    <a:pt x="150" y="268"/>
                  </a:cubicBezTo>
                  <a:cubicBezTo>
                    <a:pt x="151" y="267"/>
                    <a:pt x="151" y="265"/>
                    <a:pt x="151" y="265"/>
                  </a:cubicBezTo>
                  <a:cubicBezTo>
                    <a:pt x="156" y="270"/>
                    <a:pt x="160" y="273"/>
                    <a:pt x="165" y="276"/>
                  </a:cubicBezTo>
                  <a:cubicBezTo>
                    <a:pt x="162" y="272"/>
                    <a:pt x="162" y="272"/>
                    <a:pt x="162" y="272"/>
                  </a:cubicBezTo>
                  <a:cubicBezTo>
                    <a:pt x="163" y="273"/>
                    <a:pt x="165" y="275"/>
                    <a:pt x="166" y="277"/>
                  </a:cubicBezTo>
                  <a:cubicBezTo>
                    <a:pt x="167" y="278"/>
                    <a:pt x="168" y="278"/>
                    <a:pt x="168" y="279"/>
                  </a:cubicBezTo>
                  <a:cubicBezTo>
                    <a:pt x="171" y="282"/>
                    <a:pt x="174" y="286"/>
                    <a:pt x="176" y="290"/>
                  </a:cubicBezTo>
                  <a:cubicBezTo>
                    <a:pt x="179" y="295"/>
                    <a:pt x="182" y="300"/>
                    <a:pt x="185" y="305"/>
                  </a:cubicBezTo>
                  <a:cubicBezTo>
                    <a:pt x="178" y="295"/>
                    <a:pt x="178" y="295"/>
                    <a:pt x="178" y="295"/>
                  </a:cubicBezTo>
                  <a:cubicBezTo>
                    <a:pt x="179" y="298"/>
                    <a:pt x="181" y="302"/>
                    <a:pt x="183" y="305"/>
                  </a:cubicBezTo>
                  <a:cubicBezTo>
                    <a:pt x="189" y="314"/>
                    <a:pt x="195" y="324"/>
                    <a:pt x="200" y="335"/>
                  </a:cubicBezTo>
                  <a:cubicBezTo>
                    <a:pt x="210" y="358"/>
                    <a:pt x="218" y="383"/>
                    <a:pt x="223" y="408"/>
                  </a:cubicBezTo>
                  <a:cubicBezTo>
                    <a:pt x="247" y="537"/>
                    <a:pt x="240" y="657"/>
                    <a:pt x="205" y="778"/>
                  </a:cubicBezTo>
                  <a:cubicBezTo>
                    <a:pt x="226" y="770"/>
                    <a:pt x="247" y="761"/>
                    <a:pt x="266" y="751"/>
                  </a:cubicBezTo>
                  <a:cubicBezTo>
                    <a:pt x="272" y="748"/>
                    <a:pt x="277" y="745"/>
                    <a:pt x="281" y="743"/>
                  </a:cubicBezTo>
                  <a:cubicBezTo>
                    <a:pt x="302" y="709"/>
                    <a:pt x="302" y="709"/>
                    <a:pt x="302" y="709"/>
                  </a:cubicBezTo>
                  <a:cubicBezTo>
                    <a:pt x="312" y="385"/>
                    <a:pt x="312" y="385"/>
                    <a:pt x="312" y="385"/>
                  </a:cubicBezTo>
                  <a:cubicBezTo>
                    <a:pt x="262" y="340"/>
                    <a:pt x="233" y="271"/>
                    <a:pt x="228" y="204"/>
                  </a:cubicBezTo>
                  <a:cubicBezTo>
                    <a:pt x="228" y="200"/>
                    <a:pt x="229" y="197"/>
                    <a:pt x="229" y="19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08"/>
            <p:cNvSpPr/>
            <p:nvPr/>
          </p:nvSpPr>
          <p:spPr bwMode="auto">
            <a:xfrm>
              <a:off x="4522788" y="3952875"/>
              <a:ext cx="390525" cy="1819275"/>
            </a:xfrm>
            <a:custGeom>
              <a:avLst/>
              <a:gdLst>
                <a:gd name="T0" fmla="*/ 0 w 104"/>
                <a:gd name="T1" fmla="*/ 4 h 485"/>
                <a:gd name="T2" fmla="*/ 71 w 104"/>
                <a:gd name="T3" fmla="*/ 49 h 485"/>
                <a:gd name="T4" fmla="*/ 89 w 104"/>
                <a:gd name="T5" fmla="*/ 453 h 485"/>
                <a:gd name="T6" fmla="*/ 0 w 104"/>
                <a:gd name="T7" fmla="*/ 482 h 485"/>
                <a:gd name="T8" fmla="*/ 0 w 104"/>
                <a:gd name="T9" fmla="*/ 4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85">
                  <a:moveTo>
                    <a:pt x="0" y="4"/>
                  </a:moveTo>
                  <a:cubicBezTo>
                    <a:pt x="0" y="4"/>
                    <a:pt x="60" y="0"/>
                    <a:pt x="71" y="49"/>
                  </a:cubicBezTo>
                  <a:cubicBezTo>
                    <a:pt x="83" y="99"/>
                    <a:pt x="104" y="400"/>
                    <a:pt x="89" y="453"/>
                  </a:cubicBezTo>
                  <a:cubicBezTo>
                    <a:pt x="89" y="453"/>
                    <a:pt x="45" y="485"/>
                    <a:pt x="0" y="482"/>
                  </a:cubicBezTo>
                  <a:cubicBezTo>
                    <a:pt x="0" y="482"/>
                    <a:pt x="54" y="246"/>
                    <a:pt x="0" y="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09"/>
            <p:cNvSpPr/>
            <p:nvPr/>
          </p:nvSpPr>
          <p:spPr bwMode="auto">
            <a:xfrm>
              <a:off x="38100" y="2841625"/>
              <a:ext cx="2033588" cy="3197225"/>
            </a:xfrm>
            <a:custGeom>
              <a:avLst/>
              <a:gdLst>
                <a:gd name="T0" fmla="*/ 80 w 542"/>
                <a:gd name="T1" fmla="*/ 377 h 852"/>
                <a:gd name="T2" fmla="*/ 167 w 542"/>
                <a:gd name="T3" fmla="*/ 129 h 852"/>
                <a:gd name="T4" fmla="*/ 167 w 542"/>
                <a:gd name="T5" fmla="*/ 7 h 852"/>
                <a:gd name="T6" fmla="*/ 295 w 542"/>
                <a:gd name="T7" fmla="*/ 256 h 852"/>
                <a:gd name="T8" fmla="*/ 516 w 542"/>
                <a:gd name="T9" fmla="*/ 368 h 852"/>
                <a:gd name="T10" fmla="*/ 488 w 542"/>
                <a:gd name="T11" fmla="*/ 470 h 852"/>
                <a:gd name="T12" fmla="*/ 527 w 542"/>
                <a:gd name="T13" fmla="*/ 577 h 852"/>
                <a:gd name="T14" fmla="*/ 455 w 542"/>
                <a:gd name="T15" fmla="*/ 654 h 852"/>
                <a:gd name="T16" fmla="*/ 491 w 542"/>
                <a:gd name="T17" fmla="*/ 717 h 852"/>
                <a:gd name="T18" fmla="*/ 455 w 542"/>
                <a:gd name="T19" fmla="*/ 830 h 852"/>
                <a:gd name="T20" fmla="*/ 127 w 542"/>
                <a:gd name="T21" fmla="*/ 778 h 852"/>
                <a:gd name="T22" fmla="*/ 117 w 542"/>
                <a:gd name="T23" fmla="*/ 778 h 852"/>
                <a:gd name="T24" fmla="*/ 91 w 542"/>
                <a:gd name="T25" fmla="*/ 736 h 852"/>
                <a:gd name="T26" fmla="*/ 80 w 542"/>
                <a:gd name="T27" fmla="*/ 377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2" h="852">
                  <a:moveTo>
                    <a:pt x="80" y="377"/>
                  </a:moveTo>
                  <a:cubicBezTo>
                    <a:pt x="80" y="377"/>
                    <a:pt x="201" y="227"/>
                    <a:pt x="167" y="129"/>
                  </a:cubicBezTo>
                  <a:cubicBezTo>
                    <a:pt x="133" y="32"/>
                    <a:pt x="103" y="14"/>
                    <a:pt x="167" y="7"/>
                  </a:cubicBezTo>
                  <a:cubicBezTo>
                    <a:pt x="230" y="0"/>
                    <a:pt x="360" y="73"/>
                    <a:pt x="295" y="256"/>
                  </a:cubicBezTo>
                  <a:cubicBezTo>
                    <a:pt x="295" y="256"/>
                    <a:pt x="495" y="278"/>
                    <a:pt x="516" y="368"/>
                  </a:cubicBezTo>
                  <a:cubicBezTo>
                    <a:pt x="536" y="458"/>
                    <a:pt x="488" y="470"/>
                    <a:pt x="488" y="470"/>
                  </a:cubicBezTo>
                  <a:cubicBezTo>
                    <a:pt x="488" y="470"/>
                    <a:pt x="542" y="498"/>
                    <a:pt x="527" y="577"/>
                  </a:cubicBezTo>
                  <a:cubicBezTo>
                    <a:pt x="511" y="657"/>
                    <a:pt x="455" y="654"/>
                    <a:pt x="455" y="654"/>
                  </a:cubicBezTo>
                  <a:cubicBezTo>
                    <a:pt x="455" y="654"/>
                    <a:pt x="485" y="673"/>
                    <a:pt x="491" y="717"/>
                  </a:cubicBezTo>
                  <a:cubicBezTo>
                    <a:pt x="495" y="746"/>
                    <a:pt x="487" y="808"/>
                    <a:pt x="455" y="830"/>
                  </a:cubicBezTo>
                  <a:cubicBezTo>
                    <a:pt x="422" y="852"/>
                    <a:pt x="254" y="847"/>
                    <a:pt x="127" y="778"/>
                  </a:cubicBezTo>
                  <a:cubicBezTo>
                    <a:pt x="0" y="709"/>
                    <a:pt x="117" y="778"/>
                    <a:pt x="117" y="778"/>
                  </a:cubicBezTo>
                  <a:cubicBezTo>
                    <a:pt x="91" y="736"/>
                    <a:pt x="91" y="736"/>
                    <a:pt x="91" y="736"/>
                  </a:cubicBezTo>
                  <a:lnTo>
                    <a:pt x="80" y="377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10"/>
            <p:cNvSpPr/>
            <p:nvPr/>
          </p:nvSpPr>
          <p:spPr bwMode="auto">
            <a:xfrm>
              <a:off x="1055688" y="4343400"/>
              <a:ext cx="968375" cy="520700"/>
            </a:xfrm>
            <a:custGeom>
              <a:avLst/>
              <a:gdLst>
                <a:gd name="T0" fmla="*/ 16 w 258"/>
                <a:gd name="T1" fmla="*/ 0 h 139"/>
                <a:gd name="T2" fmla="*/ 28 w 258"/>
                <a:gd name="T3" fmla="*/ 10 h 139"/>
                <a:gd name="T4" fmla="*/ 36 w 258"/>
                <a:gd name="T5" fmla="*/ 21 h 139"/>
                <a:gd name="T6" fmla="*/ 143 w 258"/>
                <a:gd name="T7" fmla="*/ 47 h 139"/>
                <a:gd name="T8" fmla="*/ 238 w 258"/>
                <a:gd name="T9" fmla="*/ 13 h 139"/>
                <a:gd name="T10" fmla="*/ 243 w 258"/>
                <a:gd name="T11" fmla="*/ 11 h 139"/>
                <a:gd name="T12" fmla="*/ 246 w 258"/>
                <a:gd name="T13" fmla="*/ 10 h 139"/>
                <a:gd name="T14" fmla="*/ 249 w 258"/>
                <a:gd name="T15" fmla="*/ 18 h 139"/>
                <a:gd name="T16" fmla="*/ 217 w 258"/>
                <a:gd name="T17" fmla="*/ 70 h 139"/>
                <a:gd name="T18" fmla="*/ 258 w 258"/>
                <a:gd name="T19" fmla="*/ 139 h 139"/>
                <a:gd name="T20" fmla="*/ 178 w 258"/>
                <a:gd name="T21" fmla="*/ 89 h 139"/>
                <a:gd name="T22" fmla="*/ 100 w 258"/>
                <a:gd name="T23" fmla="*/ 68 h 139"/>
                <a:gd name="T24" fmla="*/ 1 w 258"/>
                <a:gd name="T25" fmla="*/ 101 h 139"/>
                <a:gd name="T26" fmla="*/ 16 w 258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8" h="139">
                  <a:moveTo>
                    <a:pt x="16" y="0"/>
                  </a:moveTo>
                  <a:cubicBezTo>
                    <a:pt x="20" y="3"/>
                    <a:pt x="24" y="7"/>
                    <a:pt x="28" y="10"/>
                  </a:cubicBezTo>
                  <a:cubicBezTo>
                    <a:pt x="29" y="14"/>
                    <a:pt x="32" y="17"/>
                    <a:pt x="36" y="21"/>
                  </a:cubicBezTo>
                  <a:cubicBezTo>
                    <a:pt x="67" y="47"/>
                    <a:pt x="105" y="53"/>
                    <a:pt x="143" y="47"/>
                  </a:cubicBezTo>
                  <a:cubicBezTo>
                    <a:pt x="179" y="55"/>
                    <a:pt x="222" y="45"/>
                    <a:pt x="238" y="13"/>
                  </a:cubicBezTo>
                  <a:cubicBezTo>
                    <a:pt x="240" y="12"/>
                    <a:pt x="241" y="11"/>
                    <a:pt x="243" y="11"/>
                  </a:cubicBezTo>
                  <a:cubicBezTo>
                    <a:pt x="244" y="11"/>
                    <a:pt x="245" y="10"/>
                    <a:pt x="246" y="10"/>
                  </a:cubicBezTo>
                  <a:cubicBezTo>
                    <a:pt x="247" y="13"/>
                    <a:pt x="248" y="15"/>
                    <a:pt x="249" y="18"/>
                  </a:cubicBezTo>
                  <a:cubicBezTo>
                    <a:pt x="246" y="63"/>
                    <a:pt x="217" y="70"/>
                    <a:pt x="217" y="70"/>
                  </a:cubicBezTo>
                  <a:cubicBezTo>
                    <a:pt x="217" y="70"/>
                    <a:pt x="253" y="89"/>
                    <a:pt x="258" y="139"/>
                  </a:cubicBezTo>
                  <a:cubicBezTo>
                    <a:pt x="236" y="114"/>
                    <a:pt x="209" y="98"/>
                    <a:pt x="178" y="89"/>
                  </a:cubicBezTo>
                  <a:cubicBezTo>
                    <a:pt x="153" y="78"/>
                    <a:pt x="125" y="71"/>
                    <a:pt x="100" y="68"/>
                  </a:cubicBezTo>
                  <a:cubicBezTo>
                    <a:pt x="58" y="61"/>
                    <a:pt x="24" y="72"/>
                    <a:pt x="1" y="101"/>
                  </a:cubicBezTo>
                  <a:cubicBezTo>
                    <a:pt x="0" y="65"/>
                    <a:pt x="3" y="29"/>
                    <a:pt x="16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11"/>
            <p:cNvSpPr/>
            <p:nvPr/>
          </p:nvSpPr>
          <p:spPr bwMode="auto">
            <a:xfrm>
              <a:off x="536575" y="5295900"/>
              <a:ext cx="1322388" cy="784225"/>
            </a:xfrm>
            <a:custGeom>
              <a:avLst/>
              <a:gdLst>
                <a:gd name="T0" fmla="*/ 17 w 352"/>
                <a:gd name="T1" fmla="*/ 7 h 209"/>
                <a:gd name="T2" fmla="*/ 229 w 352"/>
                <a:gd name="T3" fmla="*/ 135 h 209"/>
                <a:gd name="T4" fmla="*/ 345 w 352"/>
                <a:gd name="T5" fmla="*/ 126 h 209"/>
                <a:gd name="T6" fmla="*/ 352 w 352"/>
                <a:gd name="T7" fmla="*/ 127 h 209"/>
                <a:gd name="T8" fmla="*/ 322 w 352"/>
                <a:gd name="T9" fmla="*/ 176 h 209"/>
                <a:gd name="T10" fmla="*/ 34 w 352"/>
                <a:gd name="T11" fmla="*/ 143 h 209"/>
                <a:gd name="T12" fmla="*/ 17 w 352"/>
                <a:gd name="T13" fmla="*/ 35 h 209"/>
                <a:gd name="T14" fmla="*/ 17 w 352"/>
                <a:gd name="T15" fmla="*/ 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2" h="209">
                  <a:moveTo>
                    <a:pt x="17" y="7"/>
                  </a:moveTo>
                  <a:cubicBezTo>
                    <a:pt x="61" y="56"/>
                    <a:pt x="165" y="135"/>
                    <a:pt x="229" y="135"/>
                  </a:cubicBezTo>
                  <a:cubicBezTo>
                    <a:pt x="264" y="145"/>
                    <a:pt x="313" y="148"/>
                    <a:pt x="345" y="126"/>
                  </a:cubicBezTo>
                  <a:cubicBezTo>
                    <a:pt x="347" y="127"/>
                    <a:pt x="350" y="127"/>
                    <a:pt x="352" y="127"/>
                  </a:cubicBezTo>
                  <a:cubicBezTo>
                    <a:pt x="346" y="147"/>
                    <a:pt x="337" y="166"/>
                    <a:pt x="322" y="176"/>
                  </a:cubicBezTo>
                  <a:cubicBezTo>
                    <a:pt x="304" y="188"/>
                    <a:pt x="205" y="209"/>
                    <a:pt x="34" y="143"/>
                  </a:cubicBezTo>
                  <a:cubicBezTo>
                    <a:pt x="34" y="131"/>
                    <a:pt x="19" y="47"/>
                    <a:pt x="17" y="35"/>
                  </a:cubicBezTo>
                  <a:cubicBezTo>
                    <a:pt x="27" y="39"/>
                    <a:pt x="0" y="0"/>
                    <a:pt x="17" y="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12"/>
            <p:cNvSpPr/>
            <p:nvPr/>
          </p:nvSpPr>
          <p:spPr bwMode="auto">
            <a:xfrm>
              <a:off x="1096963" y="5119688"/>
              <a:ext cx="855663" cy="307975"/>
            </a:xfrm>
            <a:custGeom>
              <a:avLst/>
              <a:gdLst>
                <a:gd name="T0" fmla="*/ 4 w 228"/>
                <a:gd name="T1" fmla="*/ 0 h 82"/>
                <a:gd name="T2" fmla="*/ 59 w 228"/>
                <a:gd name="T3" fmla="*/ 19 h 82"/>
                <a:gd name="T4" fmla="*/ 121 w 228"/>
                <a:gd name="T5" fmla="*/ 27 h 82"/>
                <a:gd name="T6" fmla="*/ 185 w 228"/>
                <a:gd name="T7" fmla="*/ 19 h 82"/>
                <a:gd name="T8" fmla="*/ 212 w 228"/>
                <a:gd name="T9" fmla="*/ 11 h 82"/>
                <a:gd name="T10" fmla="*/ 228 w 228"/>
                <a:gd name="T11" fmla="*/ 13 h 82"/>
                <a:gd name="T12" fmla="*/ 173 w 228"/>
                <a:gd name="T13" fmla="*/ 47 h 82"/>
                <a:gd name="T14" fmla="*/ 201 w 228"/>
                <a:gd name="T15" fmla="*/ 82 h 82"/>
                <a:gd name="T16" fmla="*/ 8 w 228"/>
                <a:gd name="T17" fmla="*/ 73 h 82"/>
                <a:gd name="T18" fmla="*/ 0 w 228"/>
                <a:gd name="T19" fmla="*/ 0 h 82"/>
                <a:gd name="T20" fmla="*/ 4 w 228"/>
                <a:gd name="T2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82">
                  <a:moveTo>
                    <a:pt x="4" y="0"/>
                  </a:moveTo>
                  <a:cubicBezTo>
                    <a:pt x="22" y="12"/>
                    <a:pt x="40" y="17"/>
                    <a:pt x="59" y="19"/>
                  </a:cubicBezTo>
                  <a:cubicBezTo>
                    <a:pt x="79" y="27"/>
                    <a:pt x="101" y="30"/>
                    <a:pt x="121" y="27"/>
                  </a:cubicBezTo>
                  <a:cubicBezTo>
                    <a:pt x="143" y="30"/>
                    <a:pt x="165" y="28"/>
                    <a:pt x="185" y="19"/>
                  </a:cubicBezTo>
                  <a:cubicBezTo>
                    <a:pt x="194" y="17"/>
                    <a:pt x="203" y="15"/>
                    <a:pt x="212" y="11"/>
                  </a:cubicBezTo>
                  <a:cubicBezTo>
                    <a:pt x="217" y="12"/>
                    <a:pt x="223" y="13"/>
                    <a:pt x="228" y="13"/>
                  </a:cubicBezTo>
                  <a:cubicBezTo>
                    <a:pt x="206" y="48"/>
                    <a:pt x="173" y="47"/>
                    <a:pt x="173" y="47"/>
                  </a:cubicBezTo>
                  <a:cubicBezTo>
                    <a:pt x="173" y="47"/>
                    <a:pt x="190" y="58"/>
                    <a:pt x="201" y="82"/>
                  </a:cubicBezTo>
                  <a:cubicBezTo>
                    <a:pt x="151" y="36"/>
                    <a:pt x="60" y="29"/>
                    <a:pt x="8" y="73"/>
                  </a:cubicBezTo>
                  <a:cubicBezTo>
                    <a:pt x="6" y="48"/>
                    <a:pt x="3" y="24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13"/>
            <p:cNvSpPr/>
            <p:nvPr/>
          </p:nvSpPr>
          <p:spPr bwMode="auto">
            <a:xfrm>
              <a:off x="341313" y="2943225"/>
              <a:ext cx="1174750" cy="2919413"/>
            </a:xfrm>
            <a:custGeom>
              <a:avLst/>
              <a:gdLst>
                <a:gd name="T0" fmla="*/ 83 w 313"/>
                <a:gd name="T1" fmla="*/ 194 h 778"/>
                <a:gd name="T2" fmla="*/ 86 w 313"/>
                <a:gd name="T3" fmla="*/ 102 h 778"/>
                <a:gd name="T4" fmla="*/ 49 w 313"/>
                <a:gd name="T5" fmla="*/ 0 h 778"/>
                <a:gd name="T6" fmla="*/ 67 w 313"/>
                <a:gd name="T7" fmla="*/ 9 h 778"/>
                <a:gd name="T8" fmla="*/ 76 w 313"/>
                <a:gd name="T9" fmla="*/ 14 h 778"/>
                <a:gd name="T10" fmla="*/ 88 w 313"/>
                <a:gd name="T11" fmla="*/ 20 h 778"/>
                <a:gd name="T12" fmla="*/ 104 w 313"/>
                <a:gd name="T13" fmla="*/ 30 h 778"/>
                <a:gd name="T14" fmla="*/ 136 w 313"/>
                <a:gd name="T15" fmla="*/ 83 h 778"/>
                <a:gd name="T16" fmla="*/ 140 w 313"/>
                <a:gd name="T17" fmla="*/ 99 h 778"/>
                <a:gd name="T18" fmla="*/ 160 w 313"/>
                <a:gd name="T19" fmla="*/ 179 h 778"/>
                <a:gd name="T20" fmla="*/ 222 w 313"/>
                <a:gd name="T21" fmla="*/ 170 h 778"/>
                <a:gd name="T22" fmla="*/ 230 w 313"/>
                <a:gd name="T23" fmla="*/ 159 h 778"/>
                <a:gd name="T24" fmla="*/ 230 w 313"/>
                <a:gd name="T25" fmla="*/ 157 h 778"/>
                <a:gd name="T26" fmla="*/ 217 w 313"/>
                <a:gd name="T27" fmla="*/ 218 h 778"/>
                <a:gd name="T28" fmla="*/ 239 w 313"/>
                <a:gd name="T29" fmla="*/ 231 h 778"/>
                <a:gd name="T30" fmla="*/ 313 w 313"/>
                <a:gd name="T31" fmla="*/ 253 h 778"/>
                <a:gd name="T32" fmla="*/ 251 w 313"/>
                <a:gd name="T33" fmla="*/ 244 h 778"/>
                <a:gd name="T34" fmla="*/ 162 w 313"/>
                <a:gd name="T35" fmla="*/ 268 h 778"/>
                <a:gd name="T36" fmla="*/ 161 w 313"/>
                <a:gd name="T37" fmla="*/ 265 h 778"/>
                <a:gd name="T38" fmla="*/ 148 w 313"/>
                <a:gd name="T39" fmla="*/ 276 h 778"/>
                <a:gd name="T40" fmla="*/ 151 w 313"/>
                <a:gd name="T41" fmla="*/ 272 h 778"/>
                <a:gd name="T42" fmla="*/ 146 w 313"/>
                <a:gd name="T43" fmla="*/ 277 h 778"/>
                <a:gd name="T44" fmla="*/ 144 w 313"/>
                <a:gd name="T45" fmla="*/ 279 h 778"/>
                <a:gd name="T46" fmla="*/ 137 w 313"/>
                <a:gd name="T47" fmla="*/ 290 h 778"/>
                <a:gd name="T48" fmla="*/ 127 w 313"/>
                <a:gd name="T49" fmla="*/ 305 h 778"/>
                <a:gd name="T50" fmla="*/ 134 w 313"/>
                <a:gd name="T51" fmla="*/ 295 h 778"/>
                <a:gd name="T52" fmla="*/ 129 w 313"/>
                <a:gd name="T53" fmla="*/ 305 h 778"/>
                <a:gd name="T54" fmla="*/ 112 w 313"/>
                <a:gd name="T55" fmla="*/ 335 h 778"/>
                <a:gd name="T56" fmla="*/ 90 w 313"/>
                <a:gd name="T57" fmla="*/ 408 h 778"/>
                <a:gd name="T58" fmla="*/ 107 w 313"/>
                <a:gd name="T59" fmla="*/ 778 h 778"/>
                <a:gd name="T60" fmla="*/ 46 w 313"/>
                <a:gd name="T61" fmla="*/ 751 h 778"/>
                <a:gd name="T62" fmla="*/ 31 w 313"/>
                <a:gd name="T63" fmla="*/ 743 h 778"/>
                <a:gd name="T64" fmla="*/ 10 w 313"/>
                <a:gd name="T65" fmla="*/ 709 h 778"/>
                <a:gd name="T66" fmla="*/ 0 w 313"/>
                <a:gd name="T67" fmla="*/ 385 h 778"/>
                <a:gd name="T68" fmla="*/ 84 w 313"/>
                <a:gd name="T69" fmla="*/ 204 h 778"/>
                <a:gd name="T70" fmla="*/ 83 w 313"/>
                <a:gd name="T71" fmla="*/ 19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" h="778">
                  <a:moveTo>
                    <a:pt x="83" y="194"/>
                  </a:moveTo>
                  <a:cubicBezTo>
                    <a:pt x="92" y="162"/>
                    <a:pt x="95" y="130"/>
                    <a:pt x="86" y="102"/>
                  </a:cubicBezTo>
                  <a:cubicBezTo>
                    <a:pt x="66" y="47"/>
                    <a:pt x="48" y="17"/>
                    <a:pt x="49" y="0"/>
                  </a:cubicBezTo>
                  <a:cubicBezTo>
                    <a:pt x="55" y="3"/>
                    <a:pt x="61" y="6"/>
                    <a:pt x="67" y="9"/>
                  </a:cubicBezTo>
                  <a:cubicBezTo>
                    <a:pt x="69" y="11"/>
                    <a:pt x="72" y="13"/>
                    <a:pt x="76" y="14"/>
                  </a:cubicBezTo>
                  <a:cubicBezTo>
                    <a:pt x="80" y="16"/>
                    <a:pt x="84" y="18"/>
                    <a:pt x="88" y="20"/>
                  </a:cubicBezTo>
                  <a:cubicBezTo>
                    <a:pt x="93" y="23"/>
                    <a:pt x="99" y="27"/>
                    <a:pt x="104" y="30"/>
                  </a:cubicBezTo>
                  <a:cubicBezTo>
                    <a:pt x="114" y="48"/>
                    <a:pt x="124" y="66"/>
                    <a:pt x="136" y="83"/>
                  </a:cubicBezTo>
                  <a:cubicBezTo>
                    <a:pt x="137" y="88"/>
                    <a:pt x="139" y="94"/>
                    <a:pt x="140" y="99"/>
                  </a:cubicBezTo>
                  <a:cubicBezTo>
                    <a:pt x="146" y="126"/>
                    <a:pt x="150" y="153"/>
                    <a:pt x="160" y="179"/>
                  </a:cubicBezTo>
                  <a:cubicBezTo>
                    <a:pt x="174" y="213"/>
                    <a:pt x="227" y="202"/>
                    <a:pt x="222" y="170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58"/>
                    <a:pt x="230" y="157"/>
                    <a:pt x="230" y="157"/>
                  </a:cubicBezTo>
                  <a:cubicBezTo>
                    <a:pt x="229" y="176"/>
                    <a:pt x="224" y="196"/>
                    <a:pt x="217" y="218"/>
                  </a:cubicBezTo>
                  <a:cubicBezTo>
                    <a:pt x="220" y="224"/>
                    <a:pt x="227" y="227"/>
                    <a:pt x="239" y="231"/>
                  </a:cubicBezTo>
                  <a:cubicBezTo>
                    <a:pt x="263" y="238"/>
                    <a:pt x="289" y="243"/>
                    <a:pt x="313" y="253"/>
                  </a:cubicBezTo>
                  <a:cubicBezTo>
                    <a:pt x="292" y="246"/>
                    <a:pt x="265" y="242"/>
                    <a:pt x="251" y="244"/>
                  </a:cubicBezTo>
                  <a:cubicBezTo>
                    <a:pt x="222" y="247"/>
                    <a:pt x="191" y="257"/>
                    <a:pt x="162" y="268"/>
                  </a:cubicBezTo>
                  <a:cubicBezTo>
                    <a:pt x="161" y="267"/>
                    <a:pt x="161" y="265"/>
                    <a:pt x="161" y="265"/>
                  </a:cubicBezTo>
                  <a:cubicBezTo>
                    <a:pt x="157" y="270"/>
                    <a:pt x="152" y="273"/>
                    <a:pt x="148" y="276"/>
                  </a:cubicBezTo>
                  <a:cubicBezTo>
                    <a:pt x="151" y="272"/>
                    <a:pt x="151" y="272"/>
                    <a:pt x="151" y="272"/>
                  </a:cubicBezTo>
                  <a:cubicBezTo>
                    <a:pt x="149" y="273"/>
                    <a:pt x="148" y="275"/>
                    <a:pt x="146" y="277"/>
                  </a:cubicBezTo>
                  <a:cubicBezTo>
                    <a:pt x="145" y="278"/>
                    <a:pt x="145" y="278"/>
                    <a:pt x="144" y="279"/>
                  </a:cubicBezTo>
                  <a:cubicBezTo>
                    <a:pt x="141" y="282"/>
                    <a:pt x="139" y="286"/>
                    <a:pt x="137" y="290"/>
                  </a:cubicBezTo>
                  <a:cubicBezTo>
                    <a:pt x="133" y="295"/>
                    <a:pt x="130" y="300"/>
                    <a:pt x="127" y="305"/>
                  </a:cubicBezTo>
                  <a:cubicBezTo>
                    <a:pt x="134" y="295"/>
                    <a:pt x="134" y="295"/>
                    <a:pt x="134" y="295"/>
                  </a:cubicBezTo>
                  <a:cubicBezTo>
                    <a:pt x="133" y="298"/>
                    <a:pt x="131" y="302"/>
                    <a:pt x="129" y="305"/>
                  </a:cubicBezTo>
                  <a:cubicBezTo>
                    <a:pt x="123" y="314"/>
                    <a:pt x="117" y="324"/>
                    <a:pt x="112" y="335"/>
                  </a:cubicBezTo>
                  <a:cubicBezTo>
                    <a:pt x="102" y="358"/>
                    <a:pt x="95" y="383"/>
                    <a:pt x="90" y="408"/>
                  </a:cubicBezTo>
                  <a:cubicBezTo>
                    <a:pt x="65" y="537"/>
                    <a:pt x="72" y="657"/>
                    <a:pt x="107" y="778"/>
                  </a:cubicBezTo>
                  <a:cubicBezTo>
                    <a:pt x="86" y="770"/>
                    <a:pt x="65" y="761"/>
                    <a:pt x="46" y="751"/>
                  </a:cubicBezTo>
                  <a:cubicBezTo>
                    <a:pt x="40" y="748"/>
                    <a:pt x="36" y="745"/>
                    <a:pt x="31" y="743"/>
                  </a:cubicBezTo>
                  <a:cubicBezTo>
                    <a:pt x="10" y="709"/>
                    <a:pt x="10" y="709"/>
                    <a:pt x="10" y="709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51" y="340"/>
                    <a:pt x="80" y="271"/>
                    <a:pt x="84" y="204"/>
                  </a:cubicBezTo>
                  <a:cubicBezTo>
                    <a:pt x="84" y="200"/>
                    <a:pt x="84" y="197"/>
                    <a:pt x="83" y="19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14"/>
            <p:cNvSpPr/>
            <p:nvPr/>
          </p:nvSpPr>
          <p:spPr bwMode="auto">
            <a:xfrm>
              <a:off x="128588" y="3952875"/>
              <a:ext cx="385763" cy="1819275"/>
            </a:xfrm>
            <a:custGeom>
              <a:avLst/>
              <a:gdLst>
                <a:gd name="T0" fmla="*/ 103 w 103"/>
                <a:gd name="T1" fmla="*/ 4 h 485"/>
                <a:gd name="T2" fmla="*/ 32 w 103"/>
                <a:gd name="T3" fmla="*/ 49 h 485"/>
                <a:gd name="T4" fmla="*/ 14 w 103"/>
                <a:gd name="T5" fmla="*/ 453 h 485"/>
                <a:gd name="T6" fmla="*/ 103 w 103"/>
                <a:gd name="T7" fmla="*/ 482 h 485"/>
                <a:gd name="T8" fmla="*/ 103 w 103"/>
                <a:gd name="T9" fmla="*/ 4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485">
                  <a:moveTo>
                    <a:pt x="103" y="4"/>
                  </a:moveTo>
                  <a:cubicBezTo>
                    <a:pt x="103" y="4"/>
                    <a:pt x="44" y="0"/>
                    <a:pt x="32" y="49"/>
                  </a:cubicBezTo>
                  <a:cubicBezTo>
                    <a:pt x="20" y="99"/>
                    <a:pt x="0" y="400"/>
                    <a:pt x="14" y="453"/>
                  </a:cubicBezTo>
                  <a:cubicBezTo>
                    <a:pt x="14" y="453"/>
                    <a:pt x="59" y="485"/>
                    <a:pt x="103" y="482"/>
                  </a:cubicBezTo>
                  <a:cubicBezTo>
                    <a:pt x="103" y="482"/>
                    <a:pt x="50" y="246"/>
                    <a:pt x="103" y="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86267" y="4063889"/>
            <a:ext cx="2675824" cy="655802"/>
            <a:chOff x="5786267" y="4063889"/>
            <a:chExt cx="2675824" cy="655802"/>
          </a:xfrm>
        </p:grpSpPr>
        <p:grpSp>
          <p:nvGrpSpPr>
            <p:cNvPr id="86" name="组合 85"/>
            <p:cNvGrpSpPr>
              <a:grpSpLocks noChangeAspect="1"/>
            </p:cNvGrpSpPr>
            <p:nvPr/>
          </p:nvGrpSpPr>
          <p:grpSpPr>
            <a:xfrm>
              <a:off x="7894543" y="4063889"/>
              <a:ext cx="567548" cy="611079"/>
              <a:chOff x="7010400" y="-430212"/>
              <a:chExt cx="558801" cy="601662"/>
            </a:xfrm>
            <a:solidFill>
              <a:schemeClr val="bg1"/>
            </a:solidFill>
          </p:grpSpPr>
          <p:sp>
            <p:nvSpPr>
              <p:cNvPr id="87" name="Freeform 933"/>
              <p:cNvSpPr/>
              <p:nvPr/>
            </p:nvSpPr>
            <p:spPr bwMode="auto">
              <a:xfrm>
                <a:off x="7089775" y="-182562"/>
                <a:ext cx="41275" cy="87313"/>
              </a:xfrm>
              <a:custGeom>
                <a:avLst/>
                <a:gdLst>
                  <a:gd name="T0" fmla="*/ 1 w 11"/>
                  <a:gd name="T1" fmla="*/ 0 h 23"/>
                  <a:gd name="T2" fmla="*/ 0 w 11"/>
                  <a:gd name="T3" fmla="*/ 23 h 23"/>
                  <a:gd name="T4" fmla="*/ 6 w 11"/>
                  <a:gd name="T5" fmla="*/ 23 h 23"/>
                  <a:gd name="T6" fmla="*/ 11 w 11"/>
                  <a:gd name="T7" fmla="*/ 2 h 23"/>
                  <a:gd name="T8" fmla="*/ 6 w 11"/>
                  <a:gd name="T9" fmla="*/ 1 h 23"/>
                  <a:gd name="T10" fmla="*/ 1 w 1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3">
                    <a:moveTo>
                      <a:pt x="1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1"/>
                      <a:pt x="8" y="1"/>
                      <a:pt x="6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934"/>
              <p:cNvSpPr/>
              <p:nvPr/>
            </p:nvSpPr>
            <p:spPr bwMode="auto">
              <a:xfrm>
                <a:off x="7010400" y="-350837"/>
                <a:ext cx="214313" cy="168275"/>
              </a:xfrm>
              <a:custGeom>
                <a:avLst/>
                <a:gdLst>
                  <a:gd name="T0" fmla="*/ 28 w 57"/>
                  <a:gd name="T1" fmla="*/ 44 h 45"/>
                  <a:gd name="T2" fmla="*/ 57 w 57"/>
                  <a:gd name="T3" fmla="*/ 37 h 45"/>
                  <a:gd name="T4" fmla="*/ 44 w 57"/>
                  <a:gd name="T5" fmla="*/ 26 h 45"/>
                  <a:gd name="T6" fmla="*/ 45 w 57"/>
                  <a:gd name="T7" fmla="*/ 3 h 45"/>
                  <a:gd name="T8" fmla="*/ 32 w 57"/>
                  <a:gd name="T9" fmla="*/ 3 h 45"/>
                  <a:gd name="T10" fmla="*/ 21 w 57"/>
                  <a:gd name="T11" fmla="*/ 0 h 45"/>
                  <a:gd name="T12" fmla="*/ 16 w 57"/>
                  <a:gd name="T13" fmla="*/ 23 h 45"/>
                  <a:gd name="T14" fmla="*/ 1 w 57"/>
                  <a:gd name="T15" fmla="*/ 30 h 45"/>
                  <a:gd name="T16" fmla="*/ 28 w 57"/>
                  <a:gd name="T1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5">
                    <a:moveTo>
                      <a:pt x="28" y="44"/>
                    </a:moveTo>
                    <a:cubicBezTo>
                      <a:pt x="43" y="45"/>
                      <a:pt x="56" y="42"/>
                      <a:pt x="57" y="37"/>
                    </a:cubicBezTo>
                    <a:cubicBezTo>
                      <a:pt x="57" y="33"/>
                      <a:pt x="52" y="29"/>
                      <a:pt x="44" y="26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2" y="4"/>
                      <a:pt x="37" y="4"/>
                      <a:pt x="32" y="3"/>
                    </a:cubicBezTo>
                    <a:cubicBezTo>
                      <a:pt x="28" y="3"/>
                      <a:pt x="24" y="2"/>
                      <a:pt x="21" y="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8" y="23"/>
                      <a:pt x="2" y="26"/>
                      <a:pt x="1" y="30"/>
                    </a:cubicBezTo>
                    <a:cubicBezTo>
                      <a:pt x="0" y="36"/>
                      <a:pt x="12" y="42"/>
                      <a:pt x="2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935"/>
              <p:cNvSpPr/>
              <p:nvPr/>
            </p:nvSpPr>
            <p:spPr bwMode="auto">
              <a:xfrm>
                <a:off x="7021513" y="-231775"/>
                <a:ext cx="547688" cy="403225"/>
              </a:xfrm>
              <a:custGeom>
                <a:avLst/>
                <a:gdLst>
                  <a:gd name="T0" fmla="*/ 86 w 146"/>
                  <a:gd name="T1" fmla="*/ 0 h 107"/>
                  <a:gd name="T2" fmla="*/ 56 w 146"/>
                  <a:gd name="T3" fmla="*/ 9 h 107"/>
                  <a:gd name="T4" fmla="*/ 34 w 146"/>
                  <a:gd name="T5" fmla="*/ 16 h 107"/>
                  <a:gd name="T6" fmla="*/ 34 w 146"/>
                  <a:gd name="T7" fmla="*/ 16 h 107"/>
                  <a:gd name="T8" fmla="*/ 33 w 146"/>
                  <a:gd name="T9" fmla="*/ 16 h 107"/>
                  <a:gd name="T10" fmla="*/ 30 w 146"/>
                  <a:gd name="T11" fmla="*/ 28 h 107"/>
                  <a:gd name="T12" fmla="*/ 75 w 146"/>
                  <a:gd name="T13" fmla="*/ 15 h 107"/>
                  <a:gd name="T14" fmla="*/ 117 w 146"/>
                  <a:gd name="T15" fmla="*/ 75 h 107"/>
                  <a:gd name="T16" fmla="*/ 34 w 146"/>
                  <a:gd name="T17" fmla="*/ 93 h 107"/>
                  <a:gd name="T18" fmla="*/ 16 w 146"/>
                  <a:gd name="T19" fmla="*/ 39 h 107"/>
                  <a:gd name="T20" fmla="*/ 14 w 146"/>
                  <a:gd name="T21" fmla="*/ 39 h 107"/>
                  <a:gd name="T22" fmla="*/ 14 w 146"/>
                  <a:gd name="T23" fmla="*/ 33 h 107"/>
                  <a:gd name="T24" fmla="*/ 14 w 146"/>
                  <a:gd name="T25" fmla="*/ 33 h 107"/>
                  <a:gd name="T26" fmla="*/ 14 w 146"/>
                  <a:gd name="T27" fmla="*/ 33 h 107"/>
                  <a:gd name="T28" fmla="*/ 15 w 146"/>
                  <a:gd name="T29" fmla="*/ 21 h 107"/>
                  <a:gd name="T30" fmla="*/ 0 w 146"/>
                  <a:gd name="T31" fmla="*/ 25 h 107"/>
                  <a:gd name="T32" fmla="*/ 26 w 146"/>
                  <a:gd name="T33" fmla="*/ 107 h 107"/>
                  <a:gd name="T34" fmla="*/ 146 w 146"/>
                  <a:gd name="T35" fmla="*/ 80 h 107"/>
                  <a:gd name="T36" fmla="*/ 86 w 146"/>
                  <a:gd name="T3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07">
                    <a:moveTo>
                      <a:pt x="86" y="0"/>
                    </a:moveTo>
                    <a:cubicBezTo>
                      <a:pt x="56" y="9"/>
                      <a:pt x="56" y="9"/>
                      <a:pt x="56" y="9"/>
                    </a:cubicBezTo>
                    <a:cubicBezTo>
                      <a:pt x="53" y="13"/>
                      <a:pt x="45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9" y="41"/>
                      <a:pt x="100" y="62"/>
                      <a:pt x="117" y="75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6" y="107"/>
                      <a:pt x="26" y="107"/>
                      <a:pt x="26" y="107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6" y="80"/>
                      <a:pt x="81" y="46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936"/>
              <p:cNvSpPr>
                <a:spLocks noEditPoints="1"/>
              </p:cNvSpPr>
              <p:nvPr/>
            </p:nvSpPr>
            <p:spPr bwMode="auto">
              <a:xfrm>
                <a:off x="7059613" y="-430212"/>
                <a:ext cx="157163" cy="85725"/>
              </a:xfrm>
              <a:custGeom>
                <a:avLst/>
                <a:gdLst>
                  <a:gd name="T0" fmla="*/ 20 w 42"/>
                  <a:gd name="T1" fmla="*/ 22 h 23"/>
                  <a:gd name="T2" fmla="*/ 41 w 42"/>
                  <a:gd name="T3" fmla="*/ 14 h 23"/>
                  <a:gd name="T4" fmla="*/ 22 w 42"/>
                  <a:gd name="T5" fmla="*/ 1 h 23"/>
                  <a:gd name="T6" fmla="*/ 1 w 42"/>
                  <a:gd name="T7" fmla="*/ 9 h 23"/>
                  <a:gd name="T8" fmla="*/ 20 w 42"/>
                  <a:gd name="T9" fmla="*/ 22 h 23"/>
                  <a:gd name="T10" fmla="*/ 21 w 42"/>
                  <a:gd name="T11" fmla="*/ 8 h 23"/>
                  <a:gd name="T12" fmla="*/ 35 w 42"/>
                  <a:gd name="T13" fmla="*/ 13 h 23"/>
                  <a:gd name="T14" fmla="*/ 20 w 42"/>
                  <a:gd name="T15" fmla="*/ 16 h 23"/>
                  <a:gd name="T16" fmla="*/ 7 w 42"/>
                  <a:gd name="T17" fmla="*/ 10 h 23"/>
                  <a:gd name="T18" fmla="*/ 21 w 42"/>
                  <a:gd name="T1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23">
                    <a:moveTo>
                      <a:pt x="20" y="22"/>
                    </a:moveTo>
                    <a:cubicBezTo>
                      <a:pt x="31" y="23"/>
                      <a:pt x="41" y="20"/>
                      <a:pt x="41" y="14"/>
                    </a:cubicBezTo>
                    <a:cubicBezTo>
                      <a:pt x="42" y="9"/>
                      <a:pt x="34" y="3"/>
                      <a:pt x="22" y="1"/>
                    </a:cubicBezTo>
                    <a:cubicBezTo>
                      <a:pt x="11" y="0"/>
                      <a:pt x="1" y="3"/>
                      <a:pt x="1" y="9"/>
                    </a:cubicBezTo>
                    <a:cubicBezTo>
                      <a:pt x="0" y="15"/>
                      <a:pt x="8" y="20"/>
                      <a:pt x="20" y="22"/>
                    </a:cubicBezTo>
                    <a:close/>
                    <a:moveTo>
                      <a:pt x="21" y="8"/>
                    </a:moveTo>
                    <a:cubicBezTo>
                      <a:pt x="29" y="9"/>
                      <a:pt x="34" y="12"/>
                      <a:pt x="35" y="13"/>
                    </a:cubicBezTo>
                    <a:cubicBezTo>
                      <a:pt x="33" y="15"/>
                      <a:pt x="28" y="16"/>
                      <a:pt x="20" y="16"/>
                    </a:cubicBezTo>
                    <a:cubicBezTo>
                      <a:pt x="13" y="15"/>
                      <a:pt x="8" y="11"/>
                      <a:pt x="7" y="10"/>
                    </a:cubicBezTo>
                    <a:cubicBezTo>
                      <a:pt x="8" y="9"/>
                      <a:pt x="14" y="7"/>
                      <a:pt x="2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937"/>
              <p:cNvSpPr/>
              <p:nvPr/>
            </p:nvSpPr>
            <p:spPr bwMode="auto">
              <a:xfrm>
                <a:off x="7148513" y="-1587"/>
                <a:ext cx="241300" cy="85725"/>
              </a:xfrm>
              <a:custGeom>
                <a:avLst/>
                <a:gdLst>
                  <a:gd name="T0" fmla="*/ 0 w 64"/>
                  <a:gd name="T1" fmla="*/ 19 h 23"/>
                  <a:gd name="T2" fmla="*/ 6 w 64"/>
                  <a:gd name="T3" fmla="*/ 22 h 23"/>
                  <a:gd name="T4" fmla="*/ 60 w 64"/>
                  <a:gd name="T5" fmla="*/ 9 h 23"/>
                  <a:gd name="T6" fmla="*/ 63 w 64"/>
                  <a:gd name="T7" fmla="*/ 4 h 23"/>
                  <a:gd name="T8" fmla="*/ 58 w 64"/>
                  <a:gd name="T9" fmla="*/ 0 h 23"/>
                  <a:gd name="T10" fmla="*/ 3 w 64"/>
                  <a:gd name="T11" fmla="*/ 13 h 23"/>
                  <a:gd name="T12" fmla="*/ 0 w 64"/>
                  <a:gd name="T13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3">
                    <a:moveTo>
                      <a:pt x="0" y="19"/>
                    </a:moveTo>
                    <a:cubicBezTo>
                      <a:pt x="1" y="21"/>
                      <a:pt x="3" y="23"/>
                      <a:pt x="6" y="22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2" y="9"/>
                      <a:pt x="64" y="6"/>
                      <a:pt x="63" y="4"/>
                    </a:cubicBezTo>
                    <a:cubicBezTo>
                      <a:pt x="63" y="1"/>
                      <a:pt x="60" y="0"/>
                      <a:pt x="58" y="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4"/>
                      <a:pt x="0" y="16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938"/>
              <p:cNvSpPr/>
              <p:nvPr/>
            </p:nvSpPr>
            <p:spPr bwMode="auto">
              <a:xfrm>
                <a:off x="7134225" y="-58737"/>
                <a:ext cx="198438" cy="76200"/>
              </a:xfrm>
              <a:custGeom>
                <a:avLst/>
                <a:gdLst>
                  <a:gd name="T0" fmla="*/ 47 w 53"/>
                  <a:gd name="T1" fmla="*/ 0 h 20"/>
                  <a:gd name="T2" fmla="*/ 3 w 53"/>
                  <a:gd name="T3" fmla="*/ 11 h 20"/>
                  <a:gd name="T4" fmla="*/ 0 w 53"/>
                  <a:gd name="T5" fmla="*/ 16 h 20"/>
                  <a:gd name="T6" fmla="*/ 5 w 53"/>
                  <a:gd name="T7" fmla="*/ 20 h 20"/>
                  <a:gd name="T8" fmla="*/ 50 w 53"/>
                  <a:gd name="T9" fmla="*/ 9 h 20"/>
                  <a:gd name="T10" fmla="*/ 52 w 53"/>
                  <a:gd name="T11" fmla="*/ 4 h 20"/>
                  <a:gd name="T12" fmla="*/ 47 w 53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0">
                    <a:moveTo>
                      <a:pt x="47" y="0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1" y="11"/>
                      <a:pt x="0" y="14"/>
                      <a:pt x="0" y="16"/>
                    </a:cubicBezTo>
                    <a:cubicBezTo>
                      <a:pt x="1" y="19"/>
                      <a:pt x="3" y="20"/>
                      <a:pt x="5" y="2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2" y="9"/>
                      <a:pt x="53" y="6"/>
                      <a:pt x="52" y="4"/>
                    </a:cubicBezTo>
                    <a:cubicBezTo>
                      <a:pt x="52" y="2"/>
                      <a:pt x="49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939"/>
              <p:cNvSpPr/>
              <p:nvPr/>
            </p:nvSpPr>
            <p:spPr bwMode="auto">
              <a:xfrm>
                <a:off x="7104063" y="-122237"/>
                <a:ext cx="198438" cy="74613"/>
              </a:xfrm>
              <a:custGeom>
                <a:avLst/>
                <a:gdLst>
                  <a:gd name="T0" fmla="*/ 48 w 53"/>
                  <a:gd name="T1" fmla="*/ 0 h 20"/>
                  <a:gd name="T2" fmla="*/ 4 w 53"/>
                  <a:gd name="T3" fmla="*/ 11 h 20"/>
                  <a:gd name="T4" fmla="*/ 1 w 53"/>
                  <a:gd name="T5" fmla="*/ 16 h 20"/>
                  <a:gd name="T6" fmla="*/ 6 w 53"/>
                  <a:gd name="T7" fmla="*/ 20 h 20"/>
                  <a:gd name="T8" fmla="*/ 50 w 53"/>
                  <a:gd name="T9" fmla="*/ 9 h 20"/>
                  <a:gd name="T10" fmla="*/ 53 w 53"/>
                  <a:gd name="T11" fmla="*/ 4 h 20"/>
                  <a:gd name="T12" fmla="*/ 48 w 53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0">
                    <a:moveTo>
                      <a:pt x="48" y="0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14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2" y="9"/>
                      <a:pt x="53" y="6"/>
                      <a:pt x="53" y="4"/>
                    </a:cubicBezTo>
                    <a:cubicBezTo>
                      <a:pt x="52" y="1"/>
                      <a:pt x="50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4" name="文本框 93"/>
            <p:cNvSpPr txBox="1"/>
            <p:nvPr/>
          </p:nvSpPr>
          <p:spPr>
            <a:xfrm>
              <a:off x="5786267" y="4134916"/>
              <a:ext cx="21750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公司简介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2291787" y="4628211"/>
            <a:ext cx="63033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zh-CN" altLang="en-US" dirty="0"/>
              <a:t>沉淀后，我愿意做一个温暖的</a:t>
            </a:r>
            <a:r>
              <a:rPr lang="zh-CN" altLang="en-US" dirty="0" smtClean="0"/>
              <a:t>人</a:t>
            </a:r>
            <a:endParaRPr lang="en-US" altLang="zh-CN" dirty="0" smtClean="0"/>
          </a:p>
          <a:p>
            <a:pPr algn="r"/>
            <a:r>
              <a:rPr lang="zh-CN" altLang="en-US" dirty="0" smtClean="0"/>
              <a:t>有</a:t>
            </a:r>
            <a:r>
              <a:rPr lang="zh-CN" altLang="en-US" dirty="0"/>
              <a:t>自己的喜好有自己的原则，有自己</a:t>
            </a:r>
            <a:r>
              <a:rPr lang="zh-CN" altLang="en-US" dirty="0" smtClean="0"/>
              <a:t>的信仰不</a:t>
            </a:r>
            <a:r>
              <a:rPr lang="zh-CN" altLang="en-US" dirty="0"/>
              <a:t>急</a:t>
            </a:r>
            <a:r>
              <a:rPr lang="zh-CN" altLang="en-US" dirty="0" smtClean="0"/>
              <a:t>功</a:t>
            </a:r>
            <a:endParaRPr lang="en-US" altLang="zh-CN" dirty="0" smtClean="0"/>
          </a:p>
          <a:p>
            <a:pPr algn="r"/>
            <a:r>
              <a:rPr lang="zh-CN" altLang="en-US" dirty="0" smtClean="0"/>
              <a:t>近</a:t>
            </a:r>
            <a:r>
              <a:rPr lang="zh-CN" altLang="en-US" dirty="0"/>
              <a:t>利不浮夸轻薄，宠辱不惊。小政设计，欢迎购买，小政想挣钱吃肉</a:t>
            </a:r>
            <a:r>
              <a:rPr lang="zh-CN" altLang="en-US" dirty="0" smtClean="0"/>
              <a:t>肉，吃肉肉，吃肉肉，吃肉肉</a:t>
            </a:r>
            <a:endParaRPr lang="zh-CN" altLang="en-US" dirty="0"/>
          </a:p>
        </p:txBody>
      </p:sp>
      <p:sp>
        <p:nvSpPr>
          <p:cNvPr id="97" name="文本框 96"/>
          <p:cNvSpPr txBox="1"/>
          <p:nvPr/>
        </p:nvSpPr>
        <p:spPr>
          <a:xfrm>
            <a:off x="5695404" y="2308459"/>
            <a:ext cx="33500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i="1" spc="600" dirty="0" smtClean="0">
                <a:solidFill>
                  <a:schemeClr val="bg1"/>
                </a:solidFill>
              </a:rPr>
              <a:t>NO.1</a:t>
            </a:r>
            <a:endParaRPr lang="zh-CN" altLang="en-US" sz="8800" i="1" spc="600" dirty="0">
              <a:solidFill>
                <a:schemeClr val="bg1"/>
              </a:solidFill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3080105" y="2522871"/>
            <a:ext cx="2984880" cy="1017726"/>
            <a:chOff x="3288450" y="2098525"/>
            <a:chExt cx="2984880" cy="1017726"/>
          </a:xfrm>
        </p:grpSpPr>
        <p:sp>
          <p:nvSpPr>
            <p:cNvPr id="98" name="文本框 97"/>
            <p:cNvSpPr txBox="1"/>
            <p:nvPr/>
          </p:nvSpPr>
          <p:spPr>
            <a:xfrm>
              <a:off x="3857375" y="2098525"/>
              <a:ext cx="22328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</a:rPr>
                <a:t>2013</a:t>
              </a:r>
              <a:r>
                <a:rPr lang="zh-CN" altLang="en-US" sz="2400" dirty="0" smtClean="0">
                  <a:solidFill>
                    <a:schemeClr val="bg1"/>
                  </a:solidFill>
                </a:rPr>
                <a:t>年</a:t>
              </a:r>
              <a:r>
                <a:rPr lang="en-US" altLang="zh-CN" sz="2400" dirty="0" smtClean="0">
                  <a:solidFill>
                    <a:schemeClr val="bg1"/>
                  </a:solidFill>
                </a:rPr>
                <a:t>-2017</a:t>
              </a:r>
              <a:r>
                <a:rPr lang="zh-CN" altLang="en-US" sz="2400" dirty="0" smtClean="0">
                  <a:solidFill>
                    <a:schemeClr val="bg1"/>
                  </a:solidFill>
                </a:rPr>
                <a:t>年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288450" y="2469920"/>
              <a:ext cx="29848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spc="600" dirty="0" smtClean="0">
                  <a:solidFill>
                    <a:schemeClr val="bg1"/>
                  </a:solidFill>
                </a:rPr>
                <a:t>互联网通信</a:t>
              </a:r>
              <a:endParaRPr lang="zh-CN" altLang="en-US" sz="3600" spc="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1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4000">
                                          <p:cBhvr additive="base">
                                            <p:cTn id="15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4000">
                                          <p:cBhvr additive="base">
                                            <p:cTn id="16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/>
          <p:bldP spid="9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7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5" grpId="0"/>
          <p:bldP spid="97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996000" y="4162737"/>
            <a:ext cx="11196000" cy="0"/>
          </a:xfrm>
          <a:prstGeom prst="line">
            <a:avLst/>
          </a:prstGeom>
          <a:ln w="28575">
            <a:solidFill>
              <a:schemeClr val="tx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1773086" y="1419334"/>
            <a:ext cx="298417" cy="2802027"/>
            <a:chOff x="1773086" y="1419334"/>
            <a:chExt cx="298417" cy="2802027"/>
          </a:xfrm>
        </p:grpSpPr>
        <p:sp>
          <p:nvSpPr>
            <p:cNvPr id="3" name="Line 143"/>
            <p:cNvSpPr>
              <a:spLocks noChangeShapeType="1"/>
            </p:cNvSpPr>
            <p:nvPr/>
          </p:nvSpPr>
          <p:spPr bwMode="auto">
            <a:xfrm flipV="1">
              <a:off x="1922294" y="1587755"/>
              <a:ext cx="0" cy="2633606"/>
            </a:xfrm>
            <a:prstGeom prst="line">
              <a:avLst/>
            </a:prstGeom>
            <a:noFill/>
            <a:ln w="26988" cap="flat">
              <a:solidFill>
                <a:srgbClr val="ED922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773086" y="1419334"/>
              <a:ext cx="298417" cy="29841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Oval 44"/>
          <p:cNvSpPr>
            <a:spLocks noChangeArrowheads="1"/>
          </p:cNvSpPr>
          <p:nvPr/>
        </p:nvSpPr>
        <p:spPr bwMode="auto">
          <a:xfrm>
            <a:off x="1728592" y="3973178"/>
            <a:ext cx="417683" cy="415457"/>
          </a:xfrm>
          <a:prstGeom prst="ellipse">
            <a:avLst/>
          </a:prstGeom>
          <a:solidFill>
            <a:srgbClr val="ED922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01"/>
          <p:cNvSpPr>
            <a:spLocks noEditPoints="1"/>
          </p:cNvSpPr>
          <p:nvPr/>
        </p:nvSpPr>
        <p:spPr bwMode="auto">
          <a:xfrm>
            <a:off x="1279749" y="3895280"/>
            <a:ext cx="1307207" cy="2754631"/>
          </a:xfrm>
          <a:custGeom>
            <a:avLst/>
            <a:gdLst>
              <a:gd name="T0" fmla="*/ 486 w 661"/>
              <a:gd name="T1" fmla="*/ 152 h 1391"/>
              <a:gd name="T2" fmla="*/ 482 w 661"/>
              <a:gd name="T3" fmla="*/ 152 h 1391"/>
              <a:gd name="T4" fmla="*/ 640 w 661"/>
              <a:gd name="T5" fmla="*/ 958 h 1391"/>
              <a:gd name="T6" fmla="*/ 640 w 661"/>
              <a:gd name="T7" fmla="*/ 958 h 1391"/>
              <a:gd name="T8" fmla="*/ 640 w 661"/>
              <a:gd name="T9" fmla="*/ 958 h 1391"/>
              <a:gd name="T10" fmla="*/ 657 w 661"/>
              <a:gd name="T11" fmla="*/ 1061 h 1391"/>
              <a:gd name="T12" fmla="*/ 561 w 661"/>
              <a:gd name="T13" fmla="*/ 1292 h 1391"/>
              <a:gd name="T14" fmla="*/ 331 w 661"/>
              <a:gd name="T15" fmla="*/ 1387 h 1391"/>
              <a:gd name="T16" fmla="*/ 100 w 661"/>
              <a:gd name="T17" fmla="*/ 1292 h 1391"/>
              <a:gd name="T18" fmla="*/ 4 w 661"/>
              <a:gd name="T19" fmla="*/ 1061 h 1391"/>
              <a:gd name="T20" fmla="*/ 5 w 661"/>
              <a:gd name="T21" fmla="*/ 1043 h 1391"/>
              <a:gd name="T22" fmla="*/ 5 w 661"/>
              <a:gd name="T23" fmla="*/ 1041 h 1391"/>
              <a:gd name="T24" fmla="*/ 5 w 661"/>
              <a:gd name="T25" fmla="*/ 1041 h 1391"/>
              <a:gd name="T26" fmla="*/ 5 w 661"/>
              <a:gd name="T27" fmla="*/ 1038 h 1391"/>
              <a:gd name="T28" fmla="*/ 5 w 661"/>
              <a:gd name="T29" fmla="*/ 1038 h 1391"/>
              <a:gd name="T30" fmla="*/ 5 w 661"/>
              <a:gd name="T31" fmla="*/ 1038 h 1391"/>
              <a:gd name="T32" fmla="*/ 21 w 661"/>
              <a:gd name="T33" fmla="*/ 959 h 1391"/>
              <a:gd name="T34" fmla="*/ 21 w 661"/>
              <a:gd name="T35" fmla="*/ 959 h 1391"/>
              <a:gd name="T36" fmla="*/ 180 w 661"/>
              <a:gd name="T37" fmla="*/ 152 h 1391"/>
              <a:gd name="T38" fmla="*/ 175 w 661"/>
              <a:gd name="T39" fmla="*/ 152 h 1391"/>
              <a:gd name="T40" fmla="*/ 17 w 661"/>
              <a:gd name="T41" fmla="*/ 958 h 1391"/>
              <a:gd name="T42" fmla="*/ 1 w 661"/>
              <a:gd name="T43" fmla="*/ 1038 h 1391"/>
              <a:gd name="T44" fmla="*/ 0 w 661"/>
              <a:gd name="T45" fmla="*/ 1045 h 1391"/>
              <a:gd name="T46" fmla="*/ 1 w 661"/>
              <a:gd name="T47" fmla="*/ 1045 h 1391"/>
              <a:gd name="T48" fmla="*/ 0 w 661"/>
              <a:gd name="T49" fmla="*/ 1061 h 1391"/>
              <a:gd name="T50" fmla="*/ 331 w 661"/>
              <a:gd name="T51" fmla="*/ 1391 h 1391"/>
              <a:gd name="T52" fmla="*/ 661 w 661"/>
              <a:gd name="T53" fmla="*/ 1061 h 1391"/>
              <a:gd name="T54" fmla="*/ 644 w 661"/>
              <a:gd name="T55" fmla="*/ 957 h 1391"/>
              <a:gd name="T56" fmla="*/ 486 w 661"/>
              <a:gd name="T57" fmla="*/ 152 h 1391"/>
              <a:gd name="T58" fmla="*/ 335 w 661"/>
              <a:gd name="T59" fmla="*/ 0 h 1391"/>
              <a:gd name="T60" fmla="*/ 335 w 661"/>
              <a:gd name="T61" fmla="*/ 4 h 1391"/>
              <a:gd name="T62" fmla="*/ 476 w 661"/>
              <a:gd name="T63" fmla="*/ 125 h 1391"/>
              <a:gd name="T64" fmla="*/ 476 w 661"/>
              <a:gd name="T65" fmla="*/ 125 h 1391"/>
              <a:gd name="T66" fmla="*/ 478 w 661"/>
              <a:gd name="T67" fmla="*/ 132 h 1391"/>
              <a:gd name="T68" fmla="*/ 478 w 661"/>
              <a:gd name="T69" fmla="*/ 134 h 1391"/>
              <a:gd name="T70" fmla="*/ 482 w 661"/>
              <a:gd name="T71" fmla="*/ 134 h 1391"/>
              <a:gd name="T72" fmla="*/ 480 w 661"/>
              <a:gd name="T73" fmla="*/ 125 h 1391"/>
              <a:gd name="T74" fmla="*/ 480 w 661"/>
              <a:gd name="T75" fmla="*/ 125 h 1391"/>
              <a:gd name="T76" fmla="*/ 335 w 661"/>
              <a:gd name="T77" fmla="*/ 0 h 1391"/>
              <a:gd name="T78" fmla="*/ 329 w 661"/>
              <a:gd name="T79" fmla="*/ 0 h 1391"/>
              <a:gd name="T80" fmla="*/ 181 w 661"/>
              <a:gd name="T81" fmla="*/ 125 h 1391"/>
              <a:gd name="T82" fmla="*/ 181 w 661"/>
              <a:gd name="T83" fmla="*/ 125 h 1391"/>
              <a:gd name="T84" fmla="*/ 179 w 661"/>
              <a:gd name="T85" fmla="*/ 134 h 1391"/>
              <a:gd name="T86" fmla="*/ 183 w 661"/>
              <a:gd name="T87" fmla="*/ 134 h 1391"/>
              <a:gd name="T88" fmla="*/ 185 w 661"/>
              <a:gd name="T89" fmla="*/ 125 h 1391"/>
              <a:gd name="T90" fmla="*/ 185 w 661"/>
              <a:gd name="T91" fmla="*/ 125 h 1391"/>
              <a:gd name="T92" fmla="*/ 329 w 661"/>
              <a:gd name="T93" fmla="*/ 4 h 1391"/>
              <a:gd name="T94" fmla="*/ 329 w 661"/>
              <a:gd name="T95" fmla="*/ 0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61" h="1391">
                <a:moveTo>
                  <a:pt x="486" y="152"/>
                </a:moveTo>
                <a:cubicBezTo>
                  <a:pt x="482" y="152"/>
                  <a:pt x="482" y="152"/>
                  <a:pt x="482" y="152"/>
                </a:cubicBezTo>
                <a:cubicBezTo>
                  <a:pt x="505" y="271"/>
                  <a:pt x="602" y="759"/>
                  <a:pt x="640" y="958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51" y="991"/>
                  <a:pt x="657" y="1025"/>
                  <a:pt x="657" y="1061"/>
                </a:cubicBezTo>
                <a:cubicBezTo>
                  <a:pt x="657" y="1151"/>
                  <a:pt x="620" y="1233"/>
                  <a:pt x="561" y="1292"/>
                </a:cubicBezTo>
                <a:cubicBezTo>
                  <a:pt x="502" y="1351"/>
                  <a:pt x="421" y="1387"/>
                  <a:pt x="331" y="1387"/>
                </a:cubicBezTo>
                <a:cubicBezTo>
                  <a:pt x="241" y="1387"/>
                  <a:pt x="159" y="1351"/>
                  <a:pt x="100" y="1292"/>
                </a:cubicBezTo>
                <a:cubicBezTo>
                  <a:pt x="41" y="1233"/>
                  <a:pt x="4" y="1151"/>
                  <a:pt x="4" y="1061"/>
                </a:cubicBezTo>
                <a:cubicBezTo>
                  <a:pt x="4" y="1055"/>
                  <a:pt x="5" y="1049"/>
                  <a:pt x="5" y="1043"/>
                </a:cubicBezTo>
                <a:cubicBezTo>
                  <a:pt x="5" y="1041"/>
                  <a:pt x="5" y="1041"/>
                  <a:pt x="5" y="1041"/>
                </a:cubicBezTo>
                <a:cubicBezTo>
                  <a:pt x="5" y="1041"/>
                  <a:pt x="5" y="1041"/>
                  <a:pt x="5" y="1041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7" y="1011"/>
                  <a:pt x="13" y="984"/>
                  <a:pt x="21" y="959"/>
                </a:cubicBezTo>
                <a:cubicBezTo>
                  <a:pt x="21" y="959"/>
                  <a:pt x="21" y="959"/>
                  <a:pt x="21" y="959"/>
                </a:cubicBezTo>
                <a:cubicBezTo>
                  <a:pt x="180" y="152"/>
                  <a:pt x="180" y="152"/>
                  <a:pt x="180" y="152"/>
                </a:cubicBezTo>
                <a:cubicBezTo>
                  <a:pt x="175" y="152"/>
                  <a:pt x="175" y="152"/>
                  <a:pt x="175" y="152"/>
                </a:cubicBezTo>
                <a:cubicBezTo>
                  <a:pt x="17" y="958"/>
                  <a:pt x="17" y="958"/>
                  <a:pt x="17" y="958"/>
                </a:cubicBezTo>
                <a:cubicBezTo>
                  <a:pt x="9" y="983"/>
                  <a:pt x="3" y="1010"/>
                  <a:pt x="1" y="1038"/>
                </a:cubicBezTo>
                <a:cubicBezTo>
                  <a:pt x="0" y="1045"/>
                  <a:pt x="0" y="1045"/>
                  <a:pt x="0" y="1045"/>
                </a:cubicBezTo>
                <a:cubicBezTo>
                  <a:pt x="1" y="1045"/>
                  <a:pt x="1" y="1045"/>
                  <a:pt x="1" y="1045"/>
                </a:cubicBezTo>
                <a:cubicBezTo>
                  <a:pt x="1" y="1050"/>
                  <a:pt x="0" y="1056"/>
                  <a:pt x="0" y="1061"/>
                </a:cubicBezTo>
                <a:cubicBezTo>
                  <a:pt x="0" y="1243"/>
                  <a:pt x="148" y="1391"/>
                  <a:pt x="331" y="1391"/>
                </a:cubicBezTo>
                <a:cubicBezTo>
                  <a:pt x="513" y="1391"/>
                  <a:pt x="661" y="1243"/>
                  <a:pt x="661" y="1061"/>
                </a:cubicBezTo>
                <a:cubicBezTo>
                  <a:pt x="661" y="1025"/>
                  <a:pt x="655" y="990"/>
                  <a:pt x="644" y="957"/>
                </a:cubicBezTo>
                <a:cubicBezTo>
                  <a:pt x="606" y="759"/>
                  <a:pt x="510" y="273"/>
                  <a:pt x="486" y="152"/>
                </a:cubicBezTo>
                <a:moveTo>
                  <a:pt x="335" y="0"/>
                </a:moveTo>
                <a:cubicBezTo>
                  <a:pt x="335" y="4"/>
                  <a:pt x="335" y="4"/>
                  <a:pt x="335" y="4"/>
                </a:cubicBezTo>
                <a:cubicBezTo>
                  <a:pt x="406" y="7"/>
                  <a:pt x="464" y="58"/>
                  <a:pt x="476" y="125"/>
                </a:cubicBezTo>
                <a:cubicBezTo>
                  <a:pt x="476" y="125"/>
                  <a:pt x="476" y="125"/>
                  <a:pt x="476" y="125"/>
                </a:cubicBezTo>
                <a:cubicBezTo>
                  <a:pt x="476" y="125"/>
                  <a:pt x="477" y="128"/>
                  <a:pt x="478" y="132"/>
                </a:cubicBezTo>
                <a:cubicBezTo>
                  <a:pt x="478" y="133"/>
                  <a:pt x="478" y="133"/>
                  <a:pt x="478" y="134"/>
                </a:cubicBezTo>
                <a:cubicBezTo>
                  <a:pt x="482" y="134"/>
                  <a:pt x="482" y="134"/>
                  <a:pt x="482" y="134"/>
                </a:cubicBezTo>
                <a:cubicBezTo>
                  <a:pt x="481" y="128"/>
                  <a:pt x="480" y="125"/>
                  <a:pt x="480" y="125"/>
                </a:cubicBezTo>
                <a:cubicBezTo>
                  <a:pt x="480" y="125"/>
                  <a:pt x="480" y="125"/>
                  <a:pt x="480" y="125"/>
                </a:cubicBezTo>
                <a:cubicBezTo>
                  <a:pt x="467" y="55"/>
                  <a:pt x="408" y="3"/>
                  <a:pt x="335" y="0"/>
                </a:cubicBezTo>
                <a:moveTo>
                  <a:pt x="329" y="0"/>
                </a:moveTo>
                <a:cubicBezTo>
                  <a:pt x="255" y="1"/>
                  <a:pt x="194" y="54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79" y="134"/>
                  <a:pt x="179" y="134"/>
                  <a:pt x="179" y="134"/>
                </a:cubicBezTo>
                <a:cubicBezTo>
                  <a:pt x="183" y="134"/>
                  <a:pt x="183" y="134"/>
                  <a:pt x="183" y="134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98" y="57"/>
                  <a:pt x="257" y="5"/>
                  <a:pt x="329" y="4"/>
                </a:cubicBezTo>
                <a:cubicBezTo>
                  <a:pt x="329" y="0"/>
                  <a:pt x="329" y="0"/>
                  <a:pt x="329" y="0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7" name="Freeform 103"/>
          <p:cNvSpPr>
            <a:spLocks noEditPoints="1"/>
          </p:cNvSpPr>
          <p:nvPr/>
        </p:nvSpPr>
        <p:spPr bwMode="auto">
          <a:xfrm>
            <a:off x="1626211" y="4160876"/>
            <a:ext cx="615026" cy="35611"/>
          </a:xfrm>
          <a:custGeom>
            <a:avLst/>
            <a:gdLst>
              <a:gd name="T0" fmla="*/ 8 w 311"/>
              <a:gd name="T1" fmla="*/ 0 h 18"/>
              <a:gd name="T2" fmla="*/ 4 w 311"/>
              <a:gd name="T3" fmla="*/ 0 h 18"/>
              <a:gd name="T4" fmla="*/ 0 w 311"/>
              <a:gd name="T5" fmla="*/ 18 h 18"/>
              <a:gd name="T6" fmla="*/ 5 w 311"/>
              <a:gd name="T7" fmla="*/ 18 h 18"/>
              <a:gd name="T8" fmla="*/ 8 w 311"/>
              <a:gd name="T9" fmla="*/ 0 h 18"/>
              <a:gd name="T10" fmla="*/ 307 w 311"/>
              <a:gd name="T11" fmla="*/ 0 h 18"/>
              <a:gd name="T12" fmla="*/ 303 w 311"/>
              <a:gd name="T13" fmla="*/ 0 h 18"/>
              <a:gd name="T14" fmla="*/ 307 w 311"/>
              <a:gd name="T15" fmla="*/ 18 h 18"/>
              <a:gd name="T16" fmla="*/ 311 w 311"/>
              <a:gd name="T17" fmla="*/ 18 h 18"/>
              <a:gd name="T18" fmla="*/ 307 w 311"/>
              <a:gd name="T1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1" h="18">
                <a:moveTo>
                  <a:pt x="8" y="0"/>
                </a:moveTo>
                <a:cubicBezTo>
                  <a:pt x="4" y="0"/>
                  <a:pt x="4" y="0"/>
                  <a:pt x="4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8" y="0"/>
                  <a:pt x="8" y="0"/>
                  <a:pt x="8" y="0"/>
                </a:cubicBezTo>
                <a:moveTo>
                  <a:pt x="307" y="0"/>
                </a:moveTo>
                <a:cubicBezTo>
                  <a:pt x="303" y="0"/>
                  <a:pt x="303" y="0"/>
                  <a:pt x="303" y="0"/>
                </a:cubicBezTo>
                <a:cubicBezTo>
                  <a:pt x="304" y="4"/>
                  <a:pt x="305" y="10"/>
                  <a:pt x="307" y="18"/>
                </a:cubicBezTo>
                <a:cubicBezTo>
                  <a:pt x="311" y="18"/>
                  <a:pt x="311" y="18"/>
                  <a:pt x="311" y="18"/>
                </a:cubicBezTo>
                <a:cubicBezTo>
                  <a:pt x="309" y="10"/>
                  <a:pt x="308" y="4"/>
                  <a:pt x="307" y="0"/>
                </a:cubicBezTo>
              </a:path>
            </a:pathLst>
          </a:custGeom>
          <a:solidFill>
            <a:srgbClr val="57585A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3" name="组合 112"/>
          <p:cNvGrpSpPr/>
          <p:nvPr/>
        </p:nvGrpSpPr>
        <p:grpSpPr>
          <a:xfrm>
            <a:off x="1411957" y="5474018"/>
            <a:ext cx="1049772" cy="1051256"/>
            <a:chOff x="1388807" y="5474018"/>
            <a:chExt cx="1049772" cy="1051256"/>
          </a:xfrm>
        </p:grpSpPr>
        <p:sp>
          <p:nvSpPr>
            <p:cNvPr id="8" name="Oval 106"/>
            <p:cNvSpPr>
              <a:spLocks noChangeArrowheads="1"/>
            </p:cNvSpPr>
            <p:nvPr/>
          </p:nvSpPr>
          <p:spPr bwMode="auto">
            <a:xfrm>
              <a:off x="1388807" y="5474018"/>
              <a:ext cx="1049772" cy="1051256"/>
            </a:xfrm>
            <a:prstGeom prst="ellipse">
              <a:avLst/>
            </a:pr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29"/>
            <p:cNvSpPr>
              <a:spLocks noEditPoints="1"/>
            </p:cNvSpPr>
            <p:nvPr/>
          </p:nvSpPr>
          <p:spPr bwMode="auto">
            <a:xfrm>
              <a:off x="1695206" y="5660232"/>
              <a:ext cx="439198" cy="672893"/>
            </a:xfrm>
            <a:custGeom>
              <a:avLst/>
              <a:gdLst>
                <a:gd name="T0" fmla="*/ 11 w 222"/>
                <a:gd name="T1" fmla="*/ 0 h 340"/>
                <a:gd name="T2" fmla="*/ 0 w 222"/>
                <a:gd name="T3" fmla="*/ 12 h 340"/>
                <a:gd name="T4" fmla="*/ 0 w 222"/>
                <a:gd name="T5" fmla="*/ 329 h 340"/>
                <a:gd name="T6" fmla="*/ 11 w 222"/>
                <a:gd name="T7" fmla="*/ 340 h 340"/>
                <a:gd name="T8" fmla="*/ 210 w 222"/>
                <a:gd name="T9" fmla="*/ 340 h 340"/>
                <a:gd name="T10" fmla="*/ 222 w 222"/>
                <a:gd name="T11" fmla="*/ 329 h 340"/>
                <a:gd name="T12" fmla="*/ 222 w 222"/>
                <a:gd name="T13" fmla="*/ 12 h 340"/>
                <a:gd name="T14" fmla="*/ 210 w 222"/>
                <a:gd name="T15" fmla="*/ 0 h 340"/>
                <a:gd name="T16" fmla="*/ 11 w 222"/>
                <a:gd name="T17" fmla="*/ 0 h 340"/>
                <a:gd name="T18" fmla="*/ 111 w 222"/>
                <a:gd name="T19" fmla="*/ 321 h 340"/>
                <a:gd name="T20" fmla="*/ 98 w 222"/>
                <a:gd name="T21" fmla="*/ 308 h 340"/>
                <a:gd name="T22" fmla="*/ 111 w 222"/>
                <a:gd name="T23" fmla="*/ 295 h 340"/>
                <a:gd name="T24" fmla="*/ 124 w 222"/>
                <a:gd name="T25" fmla="*/ 308 h 340"/>
                <a:gd name="T26" fmla="*/ 111 w 222"/>
                <a:gd name="T27" fmla="*/ 321 h 340"/>
                <a:gd name="T28" fmla="*/ 195 w 222"/>
                <a:gd name="T29" fmla="*/ 268 h 340"/>
                <a:gd name="T30" fmla="*/ 184 w 222"/>
                <a:gd name="T31" fmla="*/ 280 h 340"/>
                <a:gd name="T32" fmla="*/ 38 w 222"/>
                <a:gd name="T33" fmla="*/ 280 h 340"/>
                <a:gd name="T34" fmla="*/ 26 w 222"/>
                <a:gd name="T35" fmla="*/ 268 h 340"/>
                <a:gd name="T36" fmla="*/ 26 w 222"/>
                <a:gd name="T37" fmla="*/ 43 h 340"/>
                <a:gd name="T38" fmla="*/ 38 w 222"/>
                <a:gd name="T39" fmla="*/ 31 h 340"/>
                <a:gd name="T40" fmla="*/ 184 w 222"/>
                <a:gd name="T41" fmla="*/ 31 h 340"/>
                <a:gd name="T42" fmla="*/ 195 w 222"/>
                <a:gd name="T43" fmla="*/ 43 h 340"/>
                <a:gd name="T44" fmla="*/ 195 w 222"/>
                <a:gd name="T45" fmla="*/ 268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2" h="340">
                  <a:moveTo>
                    <a:pt x="11" y="0"/>
                  </a:moveTo>
                  <a:cubicBezTo>
                    <a:pt x="5" y="0"/>
                    <a:pt x="0" y="6"/>
                    <a:pt x="0" y="12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35"/>
                    <a:pt x="5" y="340"/>
                    <a:pt x="11" y="340"/>
                  </a:cubicBezTo>
                  <a:cubicBezTo>
                    <a:pt x="210" y="340"/>
                    <a:pt x="210" y="340"/>
                    <a:pt x="210" y="340"/>
                  </a:cubicBezTo>
                  <a:cubicBezTo>
                    <a:pt x="216" y="340"/>
                    <a:pt x="222" y="335"/>
                    <a:pt x="222" y="329"/>
                  </a:cubicBezTo>
                  <a:cubicBezTo>
                    <a:pt x="222" y="12"/>
                    <a:pt x="222" y="12"/>
                    <a:pt x="222" y="12"/>
                  </a:cubicBezTo>
                  <a:cubicBezTo>
                    <a:pt x="222" y="6"/>
                    <a:pt x="216" y="0"/>
                    <a:pt x="210" y="0"/>
                  </a:cubicBezTo>
                  <a:lnTo>
                    <a:pt x="11" y="0"/>
                  </a:lnTo>
                  <a:close/>
                  <a:moveTo>
                    <a:pt x="111" y="321"/>
                  </a:moveTo>
                  <a:cubicBezTo>
                    <a:pt x="104" y="321"/>
                    <a:pt x="98" y="315"/>
                    <a:pt x="98" y="308"/>
                  </a:cubicBezTo>
                  <a:cubicBezTo>
                    <a:pt x="98" y="301"/>
                    <a:pt x="104" y="295"/>
                    <a:pt x="111" y="295"/>
                  </a:cubicBezTo>
                  <a:cubicBezTo>
                    <a:pt x="118" y="295"/>
                    <a:pt x="124" y="301"/>
                    <a:pt x="124" y="308"/>
                  </a:cubicBezTo>
                  <a:cubicBezTo>
                    <a:pt x="124" y="315"/>
                    <a:pt x="118" y="321"/>
                    <a:pt x="111" y="321"/>
                  </a:cubicBezTo>
                  <a:close/>
                  <a:moveTo>
                    <a:pt x="195" y="268"/>
                  </a:moveTo>
                  <a:cubicBezTo>
                    <a:pt x="195" y="274"/>
                    <a:pt x="190" y="280"/>
                    <a:pt x="184" y="280"/>
                  </a:cubicBezTo>
                  <a:cubicBezTo>
                    <a:pt x="38" y="280"/>
                    <a:pt x="38" y="280"/>
                    <a:pt x="38" y="280"/>
                  </a:cubicBezTo>
                  <a:cubicBezTo>
                    <a:pt x="32" y="280"/>
                    <a:pt x="26" y="274"/>
                    <a:pt x="26" y="268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37"/>
                    <a:pt x="32" y="31"/>
                    <a:pt x="38" y="31"/>
                  </a:cubicBezTo>
                  <a:cubicBezTo>
                    <a:pt x="184" y="31"/>
                    <a:pt x="184" y="31"/>
                    <a:pt x="184" y="31"/>
                  </a:cubicBezTo>
                  <a:cubicBezTo>
                    <a:pt x="190" y="31"/>
                    <a:pt x="195" y="37"/>
                    <a:pt x="195" y="43"/>
                  </a:cubicBezTo>
                  <a:lnTo>
                    <a:pt x="195" y="2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8463446" y="1419334"/>
            <a:ext cx="298417" cy="2802027"/>
            <a:chOff x="8463446" y="1419334"/>
            <a:chExt cx="298417" cy="2802027"/>
          </a:xfrm>
        </p:grpSpPr>
        <p:sp>
          <p:nvSpPr>
            <p:cNvPr id="10" name="Line 143"/>
            <p:cNvSpPr>
              <a:spLocks noChangeShapeType="1"/>
            </p:cNvSpPr>
            <p:nvPr/>
          </p:nvSpPr>
          <p:spPr bwMode="auto">
            <a:xfrm flipV="1">
              <a:off x="8612654" y="1587755"/>
              <a:ext cx="0" cy="2633606"/>
            </a:xfrm>
            <a:prstGeom prst="line">
              <a:avLst/>
            </a:prstGeom>
            <a:noFill/>
            <a:ln w="26988" cap="flat">
              <a:solidFill>
                <a:srgbClr val="ED922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463446" y="1419334"/>
              <a:ext cx="298417" cy="29841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Oval 44"/>
          <p:cNvSpPr>
            <a:spLocks noChangeArrowheads="1"/>
          </p:cNvSpPr>
          <p:nvPr/>
        </p:nvSpPr>
        <p:spPr bwMode="auto">
          <a:xfrm>
            <a:off x="8403712" y="3973178"/>
            <a:ext cx="417683" cy="415457"/>
          </a:xfrm>
          <a:prstGeom prst="ellipse">
            <a:avLst/>
          </a:prstGeom>
          <a:solidFill>
            <a:srgbClr val="ED922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1"/>
          <p:cNvSpPr>
            <a:spLocks noEditPoints="1"/>
          </p:cNvSpPr>
          <p:nvPr/>
        </p:nvSpPr>
        <p:spPr bwMode="auto">
          <a:xfrm>
            <a:off x="7954869" y="3895280"/>
            <a:ext cx="1307207" cy="2754631"/>
          </a:xfrm>
          <a:custGeom>
            <a:avLst/>
            <a:gdLst>
              <a:gd name="T0" fmla="*/ 486 w 661"/>
              <a:gd name="T1" fmla="*/ 152 h 1391"/>
              <a:gd name="T2" fmla="*/ 482 w 661"/>
              <a:gd name="T3" fmla="*/ 152 h 1391"/>
              <a:gd name="T4" fmla="*/ 640 w 661"/>
              <a:gd name="T5" fmla="*/ 958 h 1391"/>
              <a:gd name="T6" fmla="*/ 640 w 661"/>
              <a:gd name="T7" fmla="*/ 958 h 1391"/>
              <a:gd name="T8" fmla="*/ 640 w 661"/>
              <a:gd name="T9" fmla="*/ 958 h 1391"/>
              <a:gd name="T10" fmla="*/ 657 w 661"/>
              <a:gd name="T11" fmla="*/ 1061 h 1391"/>
              <a:gd name="T12" fmla="*/ 561 w 661"/>
              <a:gd name="T13" fmla="*/ 1292 h 1391"/>
              <a:gd name="T14" fmla="*/ 331 w 661"/>
              <a:gd name="T15" fmla="*/ 1387 h 1391"/>
              <a:gd name="T16" fmla="*/ 100 w 661"/>
              <a:gd name="T17" fmla="*/ 1292 h 1391"/>
              <a:gd name="T18" fmla="*/ 4 w 661"/>
              <a:gd name="T19" fmla="*/ 1061 h 1391"/>
              <a:gd name="T20" fmla="*/ 5 w 661"/>
              <a:gd name="T21" fmla="*/ 1043 h 1391"/>
              <a:gd name="T22" fmla="*/ 5 w 661"/>
              <a:gd name="T23" fmla="*/ 1041 h 1391"/>
              <a:gd name="T24" fmla="*/ 5 w 661"/>
              <a:gd name="T25" fmla="*/ 1041 h 1391"/>
              <a:gd name="T26" fmla="*/ 5 w 661"/>
              <a:gd name="T27" fmla="*/ 1038 h 1391"/>
              <a:gd name="T28" fmla="*/ 5 w 661"/>
              <a:gd name="T29" fmla="*/ 1038 h 1391"/>
              <a:gd name="T30" fmla="*/ 5 w 661"/>
              <a:gd name="T31" fmla="*/ 1038 h 1391"/>
              <a:gd name="T32" fmla="*/ 21 w 661"/>
              <a:gd name="T33" fmla="*/ 959 h 1391"/>
              <a:gd name="T34" fmla="*/ 21 w 661"/>
              <a:gd name="T35" fmla="*/ 959 h 1391"/>
              <a:gd name="T36" fmla="*/ 180 w 661"/>
              <a:gd name="T37" fmla="*/ 152 h 1391"/>
              <a:gd name="T38" fmla="*/ 175 w 661"/>
              <a:gd name="T39" fmla="*/ 152 h 1391"/>
              <a:gd name="T40" fmla="*/ 17 w 661"/>
              <a:gd name="T41" fmla="*/ 958 h 1391"/>
              <a:gd name="T42" fmla="*/ 1 w 661"/>
              <a:gd name="T43" fmla="*/ 1038 h 1391"/>
              <a:gd name="T44" fmla="*/ 0 w 661"/>
              <a:gd name="T45" fmla="*/ 1045 h 1391"/>
              <a:gd name="T46" fmla="*/ 1 w 661"/>
              <a:gd name="T47" fmla="*/ 1045 h 1391"/>
              <a:gd name="T48" fmla="*/ 0 w 661"/>
              <a:gd name="T49" fmla="*/ 1061 h 1391"/>
              <a:gd name="T50" fmla="*/ 331 w 661"/>
              <a:gd name="T51" fmla="*/ 1391 h 1391"/>
              <a:gd name="T52" fmla="*/ 661 w 661"/>
              <a:gd name="T53" fmla="*/ 1061 h 1391"/>
              <a:gd name="T54" fmla="*/ 644 w 661"/>
              <a:gd name="T55" fmla="*/ 957 h 1391"/>
              <a:gd name="T56" fmla="*/ 486 w 661"/>
              <a:gd name="T57" fmla="*/ 152 h 1391"/>
              <a:gd name="T58" fmla="*/ 335 w 661"/>
              <a:gd name="T59" fmla="*/ 0 h 1391"/>
              <a:gd name="T60" fmla="*/ 335 w 661"/>
              <a:gd name="T61" fmla="*/ 4 h 1391"/>
              <a:gd name="T62" fmla="*/ 476 w 661"/>
              <a:gd name="T63" fmla="*/ 125 h 1391"/>
              <a:gd name="T64" fmla="*/ 476 w 661"/>
              <a:gd name="T65" fmla="*/ 125 h 1391"/>
              <a:gd name="T66" fmla="*/ 478 w 661"/>
              <a:gd name="T67" fmla="*/ 132 h 1391"/>
              <a:gd name="T68" fmla="*/ 478 w 661"/>
              <a:gd name="T69" fmla="*/ 134 h 1391"/>
              <a:gd name="T70" fmla="*/ 482 w 661"/>
              <a:gd name="T71" fmla="*/ 134 h 1391"/>
              <a:gd name="T72" fmla="*/ 480 w 661"/>
              <a:gd name="T73" fmla="*/ 125 h 1391"/>
              <a:gd name="T74" fmla="*/ 480 w 661"/>
              <a:gd name="T75" fmla="*/ 125 h 1391"/>
              <a:gd name="T76" fmla="*/ 335 w 661"/>
              <a:gd name="T77" fmla="*/ 0 h 1391"/>
              <a:gd name="T78" fmla="*/ 329 w 661"/>
              <a:gd name="T79" fmla="*/ 0 h 1391"/>
              <a:gd name="T80" fmla="*/ 181 w 661"/>
              <a:gd name="T81" fmla="*/ 125 h 1391"/>
              <a:gd name="T82" fmla="*/ 181 w 661"/>
              <a:gd name="T83" fmla="*/ 125 h 1391"/>
              <a:gd name="T84" fmla="*/ 179 w 661"/>
              <a:gd name="T85" fmla="*/ 134 h 1391"/>
              <a:gd name="T86" fmla="*/ 183 w 661"/>
              <a:gd name="T87" fmla="*/ 134 h 1391"/>
              <a:gd name="T88" fmla="*/ 185 w 661"/>
              <a:gd name="T89" fmla="*/ 125 h 1391"/>
              <a:gd name="T90" fmla="*/ 185 w 661"/>
              <a:gd name="T91" fmla="*/ 125 h 1391"/>
              <a:gd name="T92" fmla="*/ 329 w 661"/>
              <a:gd name="T93" fmla="*/ 4 h 1391"/>
              <a:gd name="T94" fmla="*/ 329 w 661"/>
              <a:gd name="T95" fmla="*/ 0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61" h="1391">
                <a:moveTo>
                  <a:pt x="486" y="152"/>
                </a:moveTo>
                <a:cubicBezTo>
                  <a:pt x="482" y="152"/>
                  <a:pt x="482" y="152"/>
                  <a:pt x="482" y="152"/>
                </a:cubicBezTo>
                <a:cubicBezTo>
                  <a:pt x="505" y="271"/>
                  <a:pt x="602" y="759"/>
                  <a:pt x="640" y="958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51" y="991"/>
                  <a:pt x="657" y="1025"/>
                  <a:pt x="657" y="1061"/>
                </a:cubicBezTo>
                <a:cubicBezTo>
                  <a:pt x="657" y="1151"/>
                  <a:pt x="620" y="1233"/>
                  <a:pt x="561" y="1292"/>
                </a:cubicBezTo>
                <a:cubicBezTo>
                  <a:pt x="502" y="1351"/>
                  <a:pt x="421" y="1387"/>
                  <a:pt x="331" y="1387"/>
                </a:cubicBezTo>
                <a:cubicBezTo>
                  <a:pt x="241" y="1387"/>
                  <a:pt x="159" y="1351"/>
                  <a:pt x="100" y="1292"/>
                </a:cubicBezTo>
                <a:cubicBezTo>
                  <a:pt x="41" y="1233"/>
                  <a:pt x="4" y="1151"/>
                  <a:pt x="4" y="1061"/>
                </a:cubicBezTo>
                <a:cubicBezTo>
                  <a:pt x="4" y="1055"/>
                  <a:pt x="5" y="1049"/>
                  <a:pt x="5" y="1043"/>
                </a:cubicBezTo>
                <a:cubicBezTo>
                  <a:pt x="5" y="1041"/>
                  <a:pt x="5" y="1041"/>
                  <a:pt x="5" y="1041"/>
                </a:cubicBezTo>
                <a:cubicBezTo>
                  <a:pt x="5" y="1041"/>
                  <a:pt x="5" y="1041"/>
                  <a:pt x="5" y="1041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7" y="1011"/>
                  <a:pt x="13" y="984"/>
                  <a:pt x="21" y="959"/>
                </a:cubicBezTo>
                <a:cubicBezTo>
                  <a:pt x="21" y="959"/>
                  <a:pt x="21" y="959"/>
                  <a:pt x="21" y="959"/>
                </a:cubicBezTo>
                <a:cubicBezTo>
                  <a:pt x="180" y="152"/>
                  <a:pt x="180" y="152"/>
                  <a:pt x="180" y="152"/>
                </a:cubicBezTo>
                <a:cubicBezTo>
                  <a:pt x="175" y="152"/>
                  <a:pt x="175" y="152"/>
                  <a:pt x="175" y="152"/>
                </a:cubicBezTo>
                <a:cubicBezTo>
                  <a:pt x="17" y="958"/>
                  <a:pt x="17" y="958"/>
                  <a:pt x="17" y="958"/>
                </a:cubicBezTo>
                <a:cubicBezTo>
                  <a:pt x="9" y="983"/>
                  <a:pt x="3" y="1010"/>
                  <a:pt x="1" y="1038"/>
                </a:cubicBezTo>
                <a:cubicBezTo>
                  <a:pt x="0" y="1045"/>
                  <a:pt x="0" y="1045"/>
                  <a:pt x="0" y="1045"/>
                </a:cubicBezTo>
                <a:cubicBezTo>
                  <a:pt x="1" y="1045"/>
                  <a:pt x="1" y="1045"/>
                  <a:pt x="1" y="1045"/>
                </a:cubicBezTo>
                <a:cubicBezTo>
                  <a:pt x="1" y="1050"/>
                  <a:pt x="0" y="1056"/>
                  <a:pt x="0" y="1061"/>
                </a:cubicBezTo>
                <a:cubicBezTo>
                  <a:pt x="0" y="1243"/>
                  <a:pt x="148" y="1391"/>
                  <a:pt x="331" y="1391"/>
                </a:cubicBezTo>
                <a:cubicBezTo>
                  <a:pt x="513" y="1391"/>
                  <a:pt x="661" y="1243"/>
                  <a:pt x="661" y="1061"/>
                </a:cubicBezTo>
                <a:cubicBezTo>
                  <a:pt x="661" y="1025"/>
                  <a:pt x="655" y="990"/>
                  <a:pt x="644" y="957"/>
                </a:cubicBezTo>
                <a:cubicBezTo>
                  <a:pt x="606" y="759"/>
                  <a:pt x="510" y="273"/>
                  <a:pt x="486" y="152"/>
                </a:cubicBezTo>
                <a:moveTo>
                  <a:pt x="335" y="0"/>
                </a:moveTo>
                <a:cubicBezTo>
                  <a:pt x="335" y="4"/>
                  <a:pt x="335" y="4"/>
                  <a:pt x="335" y="4"/>
                </a:cubicBezTo>
                <a:cubicBezTo>
                  <a:pt x="406" y="7"/>
                  <a:pt x="464" y="58"/>
                  <a:pt x="476" y="125"/>
                </a:cubicBezTo>
                <a:cubicBezTo>
                  <a:pt x="476" y="125"/>
                  <a:pt x="476" y="125"/>
                  <a:pt x="476" y="125"/>
                </a:cubicBezTo>
                <a:cubicBezTo>
                  <a:pt x="476" y="125"/>
                  <a:pt x="477" y="128"/>
                  <a:pt x="478" y="132"/>
                </a:cubicBezTo>
                <a:cubicBezTo>
                  <a:pt x="478" y="133"/>
                  <a:pt x="478" y="133"/>
                  <a:pt x="478" y="134"/>
                </a:cubicBezTo>
                <a:cubicBezTo>
                  <a:pt x="482" y="134"/>
                  <a:pt x="482" y="134"/>
                  <a:pt x="482" y="134"/>
                </a:cubicBezTo>
                <a:cubicBezTo>
                  <a:pt x="481" y="128"/>
                  <a:pt x="480" y="125"/>
                  <a:pt x="480" y="125"/>
                </a:cubicBezTo>
                <a:cubicBezTo>
                  <a:pt x="480" y="125"/>
                  <a:pt x="480" y="125"/>
                  <a:pt x="480" y="125"/>
                </a:cubicBezTo>
                <a:cubicBezTo>
                  <a:pt x="467" y="55"/>
                  <a:pt x="408" y="3"/>
                  <a:pt x="335" y="0"/>
                </a:cubicBezTo>
                <a:moveTo>
                  <a:pt x="329" y="0"/>
                </a:moveTo>
                <a:cubicBezTo>
                  <a:pt x="255" y="1"/>
                  <a:pt x="194" y="54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79" y="134"/>
                  <a:pt x="179" y="134"/>
                  <a:pt x="179" y="134"/>
                </a:cubicBezTo>
                <a:cubicBezTo>
                  <a:pt x="183" y="134"/>
                  <a:pt x="183" y="134"/>
                  <a:pt x="183" y="134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98" y="57"/>
                  <a:pt x="257" y="5"/>
                  <a:pt x="329" y="4"/>
                </a:cubicBezTo>
                <a:cubicBezTo>
                  <a:pt x="329" y="0"/>
                  <a:pt x="329" y="0"/>
                  <a:pt x="329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03"/>
          <p:cNvSpPr>
            <a:spLocks noEditPoints="1"/>
          </p:cNvSpPr>
          <p:nvPr/>
        </p:nvSpPr>
        <p:spPr bwMode="auto">
          <a:xfrm>
            <a:off x="8301331" y="4160876"/>
            <a:ext cx="615026" cy="35611"/>
          </a:xfrm>
          <a:custGeom>
            <a:avLst/>
            <a:gdLst>
              <a:gd name="T0" fmla="*/ 8 w 311"/>
              <a:gd name="T1" fmla="*/ 0 h 18"/>
              <a:gd name="T2" fmla="*/ 4 w 311"/>
              <a:gd name="T3" fmla="*/ 0 h 18"/>
              <a:gd name="T4" fmla="*/ 0 w 311"/>
              <a:gd name="T5" fmla="*/ 18 h 18"/>
              <a:gd name="T6" fmla="*/ 5 w 311"/>
              <a:gd name="T7" fmla="*/ 18 h 18"/>
              <a:gd name="T8" fmla="*/ 8 w 311"/>
              <a:gd name="T9" fmla="*/ 0 h 18"/>
              <a:gd name="T10" fmla="*/ 307 w 311"/>
              <a:gd name="T11" fmla="*/ 0 h 18"/>
              <a:gd name="T12" fmla="*/ 303 w 311"/>
              <a:gd name="T13" fmla="*/ 0 h 18"/>
              <a:gd name="T14" fmla="*/ 307 w 311"/>
              <a:gd name="T15" fmla="*/ 18 h 18"/>
              <a:gd name="T16" fmla="*/ 311 w 311"/>
              <a:gd name="T17" fmla="*/ 18 h 18"/>
              <a:gd name="T18" fmla="*/ 307 w 311"/>
              <a:gd name="T1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1" h="18">
                <a:moveTo>
                  <a:pt x="8" y="0"/>
                </a:moveTo>
                <a:cubicBezTo>
                  <a:pt x="4" y="0"/>
                  <a:pt x="4" y="0"/>
                  <a:pt x="4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8" y="0"/>
                  <a:pt x="8" y="0"/>
                  <a:pt x="8" y="0"/>
                </a:cubicBezTo>
                <a:moveTo>
                  <a:pt x="307" y="0"/>
                </a:moveTo>
                <a:cubicBezTo>
                  <a:pt x="303" y="0"/>
                  <a:pt x="303" y="0"/>
                  <a:pt x="303" y="0"/>
                </a:cubicBezTo>
                <a:cubicBezTo>
                  <a:pt x="304" y="4"/>
                  <a:pt x="305" y="10"/>
                  <a:pt x="307" y="18"/>
                </a:cubicBezTo>
                <a:cubicBezTo>
                  <a:pt x="311" y="18"/>
                  <a:pt x="311" y="18"/>
                  <a:pt x="311" y="18"/>
                </a:cubicBezTo>
                <a:cubicBezTo>
                  <a:pt x="309" y="10"/>
                  <a:pt x="308" y="4"/>
                  <a:pt x="307" y="0"/>
                </a:cubicBezTo>
              </a:path>
            </a:pathLst>
          </a:custGeom>
          <a:solidFill>
            <a:srgbClr val="57585A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1" name="组合 110"/>
          <p:cNvGrpSpPr/>
          <p:nvPr/>
        </p:nvGrpSpPr>
        <p:grpSpPr>
          <a:xfrm>
            <a:off x="5115726" y="1419334"/>
            <a:ext cx="298417" cy="2802027"/>
            <a:chOff x="5115726" y="1419334"/>
            <a:chExt cx="298417" cy="2802027"/>
          </a:xfrm>
        </p:grpSpPr>
        <p:sp>
          <p:nvSpPr>
            <p:cNvPr id="16" name="Line 143"/>
            <p:cNvSpPr>
              <a:spLocks noChangeShapeType="1"/>
            </p:cNvSpPr>
            <p:nvPr/>
          </p:nvSpPr>
          <p:spPr bwMode="auto">
            <a:xfrm flipV="1">
              <a:off x="5264934" y="1587755"/>
              <a:ext cx="0" cy="2633606"/>
            </a:xfrm>
            <a:prstGeom prst="line">
              <a:avLst/>
            </a:prstGeom>
            <a:noFill/>
            <a:ln w="26988" cap="flat">
              <a:solidFill>
                <a:srgbClr val="ED922E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115726" y="1419334"/>
              <a:ext cx="298417" cy="29841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Oval 44"/>
          <p:cNvSpPr>
            <a:spLocks noChangeArrowheads="1"/>
          </p:cNvSpPr>
          <p:nvPr/>
        </p:nvSpPr>
        <p:spPr bwMode="auto">
          <a:xfrm>
            <a:off x="5066152" y="3973178"/>
            <a:ext cx="417683" cy="415457"/>
          </a:xfrm>
          <a:prstGeom prst="ellipse">
            <a:avLst/>
          </a:prstGeom>
          <a:solidFill>
            <a:srgbClr val="ED922E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Freeform 101"/>
          <p:cNvSpPr>
            <a:spLocks noEditPoints="1"/>
          </p:cNvSpPr>
          <p:nvPr/>
        </p:nvSpPr>
        <p:spPr bwMode="auto">
          <a:xfrm>
            <a:off x="4617309" y="3895280"/>
            <a:ext cx="1307207" cy="2754631"/>
          </a:xfrm>
          <a:custGeom>
            <a:avLst/>
            <a:gdLst>
              <a:gd name="T0" fmla="*/ 486 w 661"/>
              <a:gd name="T1" fmla="*/ 152 h 1391"/>
              <a:gd name="T2" fmla="*/ 482 w 661"/>
              <a:gd name="T3" fmla="*/ 152 h 1391"/>
              <a:gd name="T4" fmla="*/ 640 w 661"/>
              <a:gd name="T5" fmla="*/ 958 h 1391"/>
              <a:gd name="T6" fmla="*/ 640 w 661"/>
              <a:gd name="T7" fmla="*/ 958 h 1391"/>
              <a:gd name="T8" fmla="*/ 640 w 661"/>
              <a:gd name="T9" fmla="*/ 958 h 1391"/>
              <a:gd name="T10" fmla="*/ 657 w 661"/>
              <a:gd name="T11" fmla="*/ 1061 h 1391"/>
              <a:gd name="T12" fmla="*/ 561 w 661"/>
              <a:gd name="T13" fmla="*/ 1292 h 1391"/>
              <a:gd name="T14" fmla="*/ 331 w 661"/>
              <a:gd name="T15" fmla="*/ 1387 h 1391"/>
              <a:gd name="T16" fmla="*/ 100 w 661"/>
              <a:gd name="T17" fmla="*/ 1292 h 1391"/>
              <a:gd name="T18" fmla="*/ 4 w 661"/>
              <a:gd name="T19" fmla="*/ 1061 h 1391"/>
              <a:gd name="T20" fmla="*/ 5 w 661"/>
              <a:gd name="T21" fmla="*/ 1043 h 1391"/>
              <a:gd name="T22" fmla="*/ 5 w 661"/>
              <a:gd name="T23" fmla="*/ 1041 h 1391"/>
              <a:gd name="T24" fmla="*/ 5 w 661"/>
              <a:gd name="T25" fmla="*/ 1041 h 1391"/>
              <a:gd name="T26" fmla="*/ 5 w 661"/>
              <a:gd name="T27" fmla="*/ 1038 h 1391"/>
              <a:gd name="T28" fmla="*/ 5 w 661"/>
              <a:gd name="T29" fmla="*/ 1038 h 1391"/>
              <a:gd name="T30" fmla="*/ 5 w 661"/>
              <a:gd name="T31" fmla="*/ 1038 h 1391"/>
              <a:gd name="T32" fmla="*/ 21 w 661"/>
              <a:gd name="T33" fmla="*/ 959 h 1391"/>
              <a:gd name="T34" fmla="*/ 21 w 661"/>
              <a:gd name="T35" fmla="*/ 959 h 1391"/>
              <a:gd name="T36" fmla="*/ 180 w 661"/>
              <a:gd name="T37" fmla="*/ 152 h 1391"/>
              <a:gd name="T38" fmla="*/ 175 w 661"/>
              <a:gd name="T39" fmla="*/ 152 h 1391"/>
              <a:gd name="T40" fmla="*/ 17 w 661"/>
              <a:gd name="T41" fmla="*/ 958 h 1391"/>
              <a:gd name="T42" fmla="*/ 1 w 661"/>
              <a:gd name="T43" fmla="*/ 1038 h 1391"/>
              <a:gd name="T44" fmla="*/ 0 w 661"/>
              <a:gd name="T45" fmla="*/ 1045 h 1391"/>
              <a:gd name="T46" fmla="*/ 1 w 661"/>
              <a:gd name="T47" fmla="*/ 1045 h 1391"/>
              <a:gd name="T48" fmla="*/ 0 w 661"/>
              <a:gd name="T49" fmla="*/ 1061 h 1391"/>
              <a:gd name="T50" fmla="*/ 331 w 661"/>
              <a:gd name="T51" fmla="*/ 1391 h 1391"/>
              <a:gd name="T52" fmla="*/ 661 w 661"/>
              <a:gd name="T53" fmla="*/ 1061 h 1391"/>
              <a:gd name="T54" fmla="*/ 644 w 661"/>
              <a:gd name="T55" fmla="*/ 957 h 1391"/>
              <a:gd name="T56" fmla="*/ 486 w 661"/>
              <a:gd name="T57" fmla="*/ 152 h 1391"/>
              <a:gd name="T58" fmla="*/ 335 w 661"/>
              <a:gd name="T59" fmla="*/ 0 h 1391"/>
              <a:gd name="T60" fmla="*/ 335 w 661"/>
              <a:gd name="T61" fmla="*/ 4 h 1391"/>
              <a:gd name="T62" fmla="*/ 476 w 661"/>
              <a:gd name="T63" fmla="*/ 125 h 1391"/>
              <a:gd name="T64" fmla="*/ 476 w 661"/>
              <a:gd name="T65" fmla="*/ 125 h 1391"/>
              <a:gd name="T66" fmla="*/ 478 w 661"/>
              <a:gd name="T67" fmla="*/ 132 h 1391"/>
              <a:gd name="T68" fmla="*/ 478 w 661"/>
              <a:gd name="T69" fmla="*/ 134 h 1391"/>
              <a:gd name="T70" fmla="*/ 482 w 661"/>
              <a:gd name="T71" fmla="*/ 134 h 1391"/>
              <a:gd name="T72" fmla="*/ 480 w 661"/>
              <a:gd name="T73" fmla="*/ 125 h 1391"/>
              <a:gd name="T74" fmla="*/ 480 w 661"/>
              <a:gd name="T75" fmla="*/ 125 h 1391"/>
              <a:gd name="T76" fmla="*/ 335 w 661"/>
              <a:gd name="T77" fmla="*/ 0 h 1391"/>
              <a:gd name="T78" fmla="*/ 329 w 661"/>
              <a:gd name="T79" fmla="*/ 0 h 1391"/>
              <a:gd name="T80" fmla="*/ 181 w 661"/>
              <a:gd name="T81" fmla="*/ 125 h 1391"/>
              <a:gd name="T82" fmla="*/ 181 w 661"/>
              <a:gd name="T83" fmla="*/ 125 h 1391"/>
              <a:gd name="T84" fmla="*/ 179 w 661"/>
              <a:gd name="T85" fmla="*/ 134 h 1391"/>
              <a:gd name="T86" fmla="*/ 183 w 661"/>
              <a:gd name="T87" fmla="*/ 134 h 1391"/>
              <a:gd name="T88" fmla="*/ 185 w 661"/>
              <a:gd name="T89" fmla="*/ 125 h 1391"/>
              <a:gd name="T90" fmla="*/ 185 w 661"/>
              <a:gd name="T91" fmla="*/ 125 h 1391"/>
              <a:gd name="T92" fmla="*/ 329 w 661"/>
              <a:gd name="T93" fmla="*/ 4 h 1391"/>
              <a:gd name="T94" fmla="*/ 329 w 661"/>
              <a:gd name="T95" fmla="*/ 0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61" h="1391">
                <a:moveTo>
                  <a:pt x="486" y="152"/>
                </a:moveTo>
                <a:cubicBezTo>
                  <a:pt x="482" y="152"/>
                  <a:pt x="482" y="152"/>
                  <a:pt x="482" y="152"/>
                </a:cubicBezTo>
                <a:cubicBezTo>
                  <a:pt x="505" y="271"/>
                  <a:pt x="602" y="759"/>
                  <a:pt x="640" y="958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51" y="991"/>
                  <a:pt x="657" y="1025"/>
                  <a:pt x="657" y="1061"/>
                </a:cubicBezTo>
                <a:cubicBezTo>
                  <a:pt x="657" y="1151"/>
                  <a:pt x="620" y="1233"/>
                  <a:pt x="561" y="1292"/>
                </a:cubicBezTo>
                <a:cubicBezTo>
                  <a:pt x="502" y="1351"/>
                  <a:pt x="421" y="1387"/>
                  <a:pt x="331" y="1387"/>
                </a:cubicBezTo>
                <a:cubicBezTo>
                  <a:pt x="241" y="1387"/>
                  <a:pt x="159" y="1351"/>
                  <a:pt x="100" y="1292"/>
                </a:cubicBezTo>
                <a:cubicBezTo>
                  <a:pt x="41" y="1233"/>
                  <a:pt x="4" y="1151"/>
                  <a:pt x="4" y="1061"/>
                </a:cubicBezTo>
                <a:cubicBezTo>
                  <a:pt x="4" y="1055"/>
                  <a:pt x="5" y="1049"/>
                  <a:pt x="5" y="1043"/>
                </a:cubicBezTo>
                <a:cubicBezTo>
                  <a:pt x="5" y="1041"/>
                  <a:pt x="5" y="1041"/>
                  <a:pt x="5" y="1041"/>
                </a:cubicBezTo>
                <a:cubicBezTo>
                  <a:pt x="5" y="1041"/>
                  <a:pt x="5" y="1041"/>
                  <a:pt x="5" y="1041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5" y="1038"/>
                  <a:pt x="5" y="1038"/>
                  <a:pt x="5" y="1038"/>
                </a:cubicBezTo>
                <a:cubicBezTo>
                  <a:pt x="7" y="1011"/>
                  <a:pt x="13" y="984"/>
                  <a:pt x="21" y="959"/>
                </a:cubicBezTo>
                <a:cubicBezTo>
                  <a:pt x="21" y="959"/>
                  <a:pt x="21" y="959"/>
                  <a:pt x="21" y="959"/>
                </a:cubicBezTo>
                <a:cubicBezTo>
                  <a:pt x="180" y="152"/>
                  <a:pt x="180" y="152"/>
                  <a:pt x="180" y="152"/>
                </a:cubicBezTo>
                <a:cubicBezTo>
                  <a:pt x="175" y="152"/>
                  <a:pt x="175" y="152"/>
                  <a:pt x="175" y="152"/>
                </a:cubicBezTo>
                <a:cubicBezTo>
                  <a:pt x="17" y="958"/>
                  <a:pt x="17" y="958"/>
                  <a:pt x="17" y="958"/>
                </a:cubicBezTo>
                <a:cubicBezTo>
                  <a:pt x="9" y="983"/>
                  <a:pt x="3" y="1010"/>
                  <a:pt x="1" y="1038"/>
                </a:cubicBezTo>
                <a:cubicBezTo>
                  <a:pt x="0" y="1045"/>
                  <a:pt x="0" y="1045"/>
                  <a:pt x="0" y="1045"/>
                </a:cubicBezTo>
                <a:cubicBezTo>
                  <a:pt x="1" y="1045"/>
                  <a:pt x="1" y="1045"/>
                  <a:pt x="1" y="1045"/>
                </a:cubicBezTo>
                <a:cubicBezTo>
                  <a:pt x="1" y="1050"/>
                  <a:pt x="0" y="1056"/>
                  <a:pt x="0" y="1061"/>
                </a:cubicBezTo>
                <a:cubicBezTo>
                  <a:pt x="0" y="1243"/>
                  <a:pt x="148" y="1391"/>
                  <a:pt x="331" y="1391"/>
                </a:cubicBezTo>
                <a:cubicBezTo>
                  <a:pt x="513" y="1391"/>
                  <a:pt x="661" y="1243"/>
                  <a:pt x="661" y="1061"/>
                </a:cubicBezTo>
                <a:cubicBezTo>
                  <a:pt x="661" y="1025"/>
                  <a:pt x="655" y="990"/>
                  <a:pt x="644" y="957"/>
                </a:cubicBezTo>
                <a:cubicBezTo>
                  <a:pt x="606" y="759"/>
                  <a:pt x="510" y="273"/>
                  <a:pt x="486" y="152"/>
                </a:cubicBezTo>
                <a:moveTo>
                  <a:pt x="335" y="0"/>
                </a:moveTo>
                <a:cubicBezTo>
                  <a:pt x="335" y="4"/>
                  <a:pt x="335" y="4"/>
                  <a:pt x="335" y="4"/>
                </a:cubicBezTo>
                <a:cubicBezTo>
                  <a:pt x="406" y="7"/>
                  <a:pt x="464" y="58"/>
                  <a:pt x="476" y="125"/>
                </a:cubicBezTo>
                <a:cubicBezTo>
                  <a:pt x="476" y="125"/>
                  <a:pt x="476" y="125"/>
                  <a:pt x="476" y="125"/>
                </a:cubicBezTo>
                <a:cubicBezTo>
                  <a:pt x="476" y="125"/>
                  <a:pt x="477" y="128"/>
                  <a:pt x="478" y="132"/>
                </a:cubicBezTo>
                <a:cubicBezTo>
                  <a:pt x="478" y="133"/>
                  <a:pt x="478" y="133"/>
                  <a:pt x="478" y="134"/>
                </a:cubicBezTo>
                <a:cubicBezTo>
                  <a:pt x="482" y="134"/>
                  <a:pt x="482" y="134"/>
                  <a:pt x="482" y="134"/>
                </a:cubicBezTo>
                <a:cubicBezTo>
                  <a:pt x="481" y="128"/>
                  <a:pt x="480" y="125"/>
                  <a:pt x="480" y="125"/>
                </a:cubicBezTo>
                <a:cubicBezTo>
                  <a:pt x="480" y="125"/>
                  <a:pt x="480" y="125"/>
                  <a:pt x="480" y="125"/>
                </a:cubicBezTo>
                <a:cubicBezTo>
                  <a:pt x="467" y="55"/>
                  <a:pt x="408" y="3"/>
                  <a:pt x="335" y="0"/>
                </a:cubicBezTo>
                <a:moveTo>
                  <a:pt x="329" y="0"/>
                </a:moveTo>
                <a:cubicBezTo>
                  <a:pt x="255" y="1"/>
                  <a:pt x="194" y="54"/>
                  <a:pt x="181" y="125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179" y="134"/>
                  <a:pt x="179" y="134"/>
                  <a:pt x="179" y="134"/>
                </a:cubicBezTo>
                <a:cubicBezTo>
                  <a:pt x="183" y="134"/>
                  <a:pt x="183" y="134"/>
                  <a:pt x="183" y="134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85" y="125"/>
                  <a:pt x="185" y="125"/>
                  <a:pt x="185" y="125"/>
                </a:cubicBezTo>
                <a:cubicBezTo>
                  <a:pt x="198" y="57"/>
                  <a:pt x="257" y="5"/>
                  <a:pt x="329" y="4"/>
                </a:cubicBezTo>
                <a:cubicBezTo>
                  <a:pt x="329" y="0"/>
                  <a:pt x="329" y="0"/>
                  <a:pt x="329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Freeform 103"/>
          <p:cNvSpPr>
            <a:spLocks noEditPoints="1"/>
          </p:cNvSpPr>
          <p:nvPr/>
        </p:nvSpPr>
        <p:spPr bwMode="auto">
          <a:xfrm>
            <a:off x="4963771" y="4160876"/>
            <a:ext cx="615026" cy="35611"/>
          </a:xfrm>
          <a:custGeom>
            <a:avLst/>
            <a:gdLst>
              <a:gd name="T0" fmla="*/ 8 w 311"/>
              <a:gd name="T1" fmla="*/ 0 h 18"/>
              <a:gd name="T2" fmla="*/ 4 w 311"/>
              <a:gd name="T3" fmla="*/ 0 h 18"/>
              <a:gd name="T4" fmla="*/ 0 w 311"/>
              <a:gd name="T5" fmla="*/ 18 h 18"/>
              <a:gd name="T6" fmla="*/ 5 w 311"/>
              <a:gd name="T7" fmla="*/ 18 h 18"/>
              <a:gd name="T8" fmla="*/ 8 w 311"/>
              <a:gd name="T9" fmla="*/ 0 h 18"/>
              <a:gd name="T10" fmla="*/ 307 w 311"/>
              <a:gd name="T11" fmla="*/ 0 h 18"/>
              <a:gd name="T12" fmla="*/ 303 w 311"/>
              <a:gd name="T13" fmla="*/ 0 h 18"/>
              <a:gd name="T14" fmla="*/ 307 w 311"/>
              <a:gd name="T15" fmla="*/ 18 h 18"/>
              <a:gd name="T16" fmla="*/ 311 w 311"/>
              <a:gd name="T17" fmla="*/ 18 h 18"/>
              <a:gd name="T18" fmla="*/ 307 w 311"/>
              <a:gd name="T1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1" h="18">
                <a:moveTo>
                  <a:pt x="8" y="0"/>
                </a:moveTo>
                <a:cubicBezTo>
                  <a:pt x="4" y="0"/>
                  <a:pt x="4" y="0"/>
                  <a:pt x="4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8" y="0"/>
                  <a:pt x="8" y="0"/>
                  <a:pt x="8" y="0"/>
                </a:cubicBezTo>
                <a:moveTo>
                  <a:pt x="307" y="0"/>
                </a:moveTo>
                <a:cubicBezTo>
                  <a:pt x="303" y="0"/>
                  <a:pt x="303" y="0"/>
                  <a:pt x="303" y="0"/>
                </a:cubicBezTo>
                <a:cubicBezTo>
                  <a:pt x="304" y="4"/>
                  <a:pt x="305" y="10"/>
                  <a:pt x="307" y="18"/>
                </a:cubicBezTo>
                <a:cubicBezTo>
                  <a:pt x="311" y="18"/>
                  <a:pt x="311" y="18"/>
                  <a:pt x="311" y="18"/>
                </a:cubicBezTo>
                <a:cubicBezTo>
                  <a:pt x="309" y="10"/>
                  <a:pt x="308" y="4"/>
                  <a:pt x="307" y="0"/>
                </a:cubicBezTo>
              </a:path>
            </a:pathLst>
          </a:custGeom>
          <a:solidFill>
            <a:srgbClr val="57585A"/>
          </a:solidFill>
          <a:ln w="9525">
            <a:solidFill>
              <a:srgbClr val="000000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14" name="组合 113"/>
          <p:cNvGrpSpPr/>
          <p:nvPr/>
        </p:nvGrpSpPr>
        <p:grpSpPr>
          <a:xfrm>
            <a:off x="4761092" y="5474018"/>
            <a:ext cx="1049772" cy="1051256"/>
            <a:chOff x="4726367" y="5474018"/>
            <a:chExt cx="1049772" cy="1051256"/>
          </a:xfrm>
        </p:grpSpPr>
        <p:sp>
          <p:nvSpPr>
            <p:cNvPr id="21" name="Oval 106"/>
            <p:cNvSpPr>
              <a:spLocks noChangeArrowheads="1"/>
            </p:cNvSpPr>
            <p:nvPr/>
          </p:nvSpPr>
          <p:spPr bwMode="auto">
            <a:xfrm>
              <a:off x="4726367" y="5474018"/>
              <a:ext cx="1049772" cy="1051256"/>
            </a:xfrm>
            <a:prstGeom prst="ellipse">
              <a:avLst/>
            </a:pr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927394" y="5682931"/>
              <a:ext cx="647718" cy="597013"/>
              <a:chOff x="5472113" y="2849563"/>
              <a:chExt cx="1257300" cy="1158875"/>
            </a:xfrm>
          </p:grpSpPr>
          <p:sp>
            <p:nvSpPr>
              <p:cNvPr id="23" name="Freeform 137"/>
              <p:cNvSpPr/>
              <p:nvPr/>
            </p:nvSpPr>
            <p:spPr bwMode="auto">
              <a:xfrm>
                <a:off x="5472113" y="3513138"/>
                <a:ext cx="1257300" cy="495300"/>
              </a:xfrm>
              <a:custGeom>
                <a:avLst/>
                <a:gdLst>
                  <a:gd name="T0" fmla="*/ 245 w 294"/>
                  <a:gd name="T1" fmla="*/ 24 h 116"/>
                  <a:gd name="T2" fmla="*/ 242 w 294"/>
                  <a:gd name="T3" fmla="*/ 19 h 116"/>
                  <a:gd name="T4" fmla="*/ 217 w 294"/>
                  <a:gd name="T5" fmla="*/ 0 h 116"/>
                  <a:gd name="T6" fmla="*/ 147 w 294"/>
                  <a:gd name="T7" fmla="*/ 96 h 116"/>
                  <a:gd name="T8" fmla="*/ 77 w 294"/>
                  <a:gd name="T9" fmla="*/ 0 h 116"/>
                  <a:gd name="T10" fmla="*/ 52 w 294"/>
                  <a:gd name="T11" fmla="*/ 18 h 116"/>
                  <a:gd name="T12" fmla="*/ 49 w 294"/>
                  <a:gd name="T13" fmla="*/ 22 h 116"/>
                  <a:gd name="T14" fmla="*/ 0 w 294"/>
                  <a:gd name="T15" fmla="*/ 116 h 116"/>
                  <a:gd name="T16" fmla="*/ 294 w 294"/>
                  <a:gd name="T17" fmla="*/ 116 h 116"/>
                  <a:gd name="T18" fmla="*/ 245 w 294"/>
                  <a:gd name="T19" fmla="*/ 2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4" h="116">
                    <a:moveTo>
                      <a:pt x="245" y="24"/>
                    </a:moveTo>
                    <a:cubicBezTo>
                      <a:pt x="244" y="22"/>
                      <a:pt x="243" y="20"/>
                      <a:pt x="242" y="19"/>
                    </a:cubicBezTo>
                    <a:cubicBezTo>
                      <a:pt x="237" y="8"/>
                      <a:pt x="228" y="0"/>
                      <a:pt x="217" y="0"/>
                    </a:cubicBezTo>
                    <a:cubicBezTo>
                      <a:pt x="147" y="96"/>
                      <a:pt x="147" y="96"/>
                      <a:pt x="147" y="96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66" y="0"/>
                      <a:pt x="57" y="7"/>
                      <a:pt x="52" y="18"/>
                    </a:cubicBezTo>
                    <a:cubicBezTo>
                      <a:pt x="51" y="19"/>
                      <a:pt x="50" y="21"/>
                      <a:pt x="49" y="22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294" y="116"/>
                      <a:pt x="294" y="116"/>
                      <a:pt x="294" y="116"/>
                    </a:cubicBezTo>
                    <a:lnTo>
                      <a:pt x="24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Oval 138"/>
              <p:cNvSpPr>
                <a:spLocks noChangeArrowheads="1"/>
              </p:cNvSpPr>
              <p:nvPr/>
            </p:nvSpPr>
            <p:spPr bwMode="auto">
              <a:xfrm>
                <a:off x="5783263" y="2849563"/>
                <a:ext cx="628650" cy="6286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9"/>
              <p:cNvSpPr/>
              <p:nvPr/>
            </p:nvSpPr>
            <p:spPr bwMode="auto">
              <a:xfrm>
                <a:off x="5989638" y="3513138"/>
                <a:ext cx="217488" cy="247650"/>
              </a:xfrm>
              <a:custGeom>
                <a:avLst/>
                <a:gdLst>
                  <a:gd name="T0" fmla="*/ 13 w 137"/>
                  <a:gd name="T1" fmla="*/ 0 h 156"/>
                  <a:gd name="T2" fmla="*/ 0 w 137"/>
                  <a:gd name="T3" fmla="*/ 21 h 156"/>
                  <a:gd name="T4" fmla="*/ 70 w 137"/>
                  <a:gd name="T5" fmla="*/ 156 h 156"/>
                  <a:gd name="T6" fmla="*/ 137 w 137"/>
                  <a:gd name="T7" fmla="*/ 27 h 156"/>
                  <a:gd name="T8" fmla="*/ 124 w 137"/>
                  <a:gd name="T9" fmla="*/ 0 h 156"/>
                  <a:gd name="T10" fmla="*/ 13 w 137"/>
                  <a:gd name="T1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" h="156">
                    <a:moveTo>
                      <a:pt x="13" y="0"/>
                    </a:moveTo>
                    <a:lnTo>
                      <a:pt x="0" y="21"/>
                    </a:lnTo>
                    <a:lnTo>
                      <a:pt x="70" y="156"/>
                    </a:lnTo>
                    <a:lnTo>
                      <a:pt x="137" y="27"/>
                    </a:lnTo>
                    <a:lnTo>
                      <a:pt x="124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2210758" y="1419334"/>
            <a:ext cx="1701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300" dirty="0" smtClean="0"/>
              <a:t>背景一</a:t>
            </a:r>
            <a:endParaRPr lang="zh-CN" altLang="en-US" sz="3600" spc="300" dirty="0"/>
          </a:p>
        </p:txBody>
      </p:sp>
      <p:grpSp>
        <p:nvGrpSpPr>
          <p:cNvPr id="116" name="组合 115"/>
          <p:cNvGrpSpPr/>
          <p:nvPr/>
        </p:nvGrpSpPr>
        <p:grpSpPr>
          <a:xfrm>
            <a:off x="2215350" y="2333820"/>
            <a:ext cx="2743142" cy="1483654"/>
            <a:chOff x="2215350" y="2333820"/>
            <a:chExt cx="2743142" cy="1483654"/>
          </a:xfrm>
        </p:grpSpPr>
        <p:sp>
          <p:nvSpPr>
            <p:cNvPr id="27" name="文本框 26"/>
            <p:cNvSpPr txBox="1"/>
            <p:nvPr/>
          </p:nvSpPr>
          <p:spPr>
            <a:xfrm>
              <a:off x="2215350" y="2333820"/>
              <a:ext cx="20237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 dirty="0" smtClean="0"/>
                <a:t>输入您的标题</a:t>
              </a:r>
              <a:endParaRPr lang="zh-CN" altLang="en-US" sz="2000" spc="3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227494" y="2644845"/>
              <a:ext cx="2730998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沉淀后，我愿意做一个温暖的人，有自己的喜好有自己的原则，有自己的</a:t>
              </a:r>
              <a:r>
                <a:rPr lang="zh-CN" altLang="en-US" dirty="0" smtClean="0">
                  <a:latin typeface="+mn-ea"/>
                </a:rPr>
                <a:t>信</a:t>
              </a:r>
              <a:endParaRPr lang="zh-CN" altLang="en-US" dirty="0">
                <a:latin typeface="+mn-ea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594038" y="1419334"/>
            <a:ext cx="1843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300" dirty="0" smtClean="0"/>
              <a:t>背景二</a:t>
            </a:r>
            <a:endParaRPr lang="zh-CN" altLang="en-US" sz="3600" spc="300" dirty="0"/>
          </a:p>
        </p:txBody>
      </p:sp>
      <p:grpSp>
        <p:nvGrpSpPr>
          <p:cNvPr id="117" name="组合 116"/>
          <p:cNvGrpSpPr/>
          <p:nvPr/>
        </p:nvGrpSpPr>
        <p:grpSpPr>
          <a:xfrm>
            <a:off x="5598630" y="2333820"/>
            <a:ext cx="2743142" cy="1483654"/>
            <a:chOff x="5598630" y="2333820"/>
            <a:chExt cx="2743142" cy="1483654"/>
          </a:xfrm>
        </p:grpSpPr>
        <p:sp>
          <p:nvSpPr>
            <p:cNvPr id="30" name="文本框 29"/>
            <p:cNvSpPr txBox="1"/>
            <p:nvPr/>
          </p:nvSpPr>
          <p:spPr>
            <a:xfrm>
              <a:off x="5598630" y="2333820"/>
              <a:ext cx="20479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 dirty="0" smtClean="0"/>
                <a:t>输入您的标题</a:t>
              </a:r>
              <a:endParaRPr lang="zh-CN" altLang="en-US" sz="2000" spc="300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10774" y="2644845"/>
              <a:ext cx="2730998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沉淀后，我愿意做一个温暖的人，有自己的喜好有自己的原则，有自己的</a:t>
              </a:r>
              <a:r>
                <a:rPr lang="zh-CN" altLang="en-US" dirty="0" smtClean="0">
                  <a:latin typeface="+mn-ea"/>
                </a:rPr>
                <a:t>信</a:t>
              </a:r>
              <a:endParaRPr lang="zh-CN" altLang="en-US" dirty="0">
                <a:latin typeface="+mn-ea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977317" y="1419334"/>
            <a:ext cx="1682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pc="300" dirty="0" smtClean="0"/>
              <a:t>背景三</a:t>
            </a:r>
            <a:endParaRPr lang="zh-CN" altLang="en-US" sz="3600" spc="300" dirty="0"/>
          </a:p>
        </p:txBody>
      </p:sp>
      <p:grpSp>
        <p:nvGrpSpPr>
          <p:cNvPr id="118" name="组合 117"/>
          <p:cNvGrpSpPr/>
          <p:nvPr/>
        </p:nvGrpSpPr>
        <p:grpSpPr>
          <a:xfrm>
            <a:off x="8981910" y="2333820"/>
            <a:ext cx="2743142" cy="1483654"/>
            <a:chOff x="8981910" y="2333820"/>
            <a:chExt cx="2743142" cy="1483654"/>
          </a:xfrm>
        </p:grpSpPr>
        <p:sp>
          <p:nvSpPr>
            <p:cNvPr id="33" name="文本框 32"/>
            <p:cNvSpPr txBox="1"/>
            <p:nvPr/>
          </p:nvSpPr>
          <p:spPr>
            <a:xfrm>
              <a:off x="8981910" y="2333820"/>
              <a:ext cx="20479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300" dirty="0"/>
                <a:t>输入您的标题</a:t>
              </a:r>
              <a:endParaRPr lang="zh-CN" altLang="en-US" sz="2000" spc="3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994054" y="2644845"/>
              <a:ext cx="2730998" cy="1172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沉淀后，我愿意做一个温暖的人，有自己的喜好有自己的原则，有自己的</a:t>
              </a:r>
              <a:r>
                <a:rPr lang="zh-CN" altLang="en-US" dirty="0" smtClean="0">
                  <a:latin typeface="+mn-ea"/>
                </a:rPr>
                <a:t>信</a:t>
              </a:r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8087077" y="5474018"/>
            <a:ext cx="1049772" cy="1051256"/>
            <a:chOff x="8063927" y="5474018"/>
            <a:chExt cx="1049772" cy="1051256"/>
          </a:xfrm>
        </p:grpSpPr>
        <p:sp>
          <p:nvSpPr>
            <p:cNvPr id="15" name="Oval 106"/>
            <p:cNvSpPr>
              <a:spLocks noChangeArrowheads="1"/>
            </p:cNvSpPr>
            <p:nvPr/>
          </p:nvSpPr>
          <p:spPr bwMode="auto">
            <a:xfrm>
              <a:off x="8063927" y="5474018"/>
              <a:ext cx="1049772" cy="1051256"/>
            </a:xfrm>
            <a:prstGeom prst="ellipse">
              <a:avLst/>
            </a:pr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360779" y="5623560"/>
              <a:ext cx="479976" cy="780081"/>
              <a:chOff x="5697538" y="2782888"/>
              <a:chExt cx="792163" cy="1287462"/>
            </a:xfrm>
            <a:solidFill>
              <a:schemeClr val="bg1"/>
            </a:solidFill>
          </p:grpSpPr>
          <p:sp>
            <p:nvSpPr>
              <p:cNvPr id="36" name="Freeform 148"/>
              <p:cNvSpPr/>
              <p:nvPr/>
            </p:nvSpPr>
            <p:spPr bwMode="auto">
              <a:xfrm>
                <a:off x="5697538" y="2782888"/>
                <a:ext cx="792163" cy="954088"/>
              </a:xfrm>
              <a:custGeom>
                <a:avLst/>
                <a:gdLst>
                  <a:gd name="T0" fmla="*/ 184 w 184"/>
                  <a:gd name="T1" fmla="*/ 92 h 223"/>
                  <a:gd name="T2" fmla="*/ 92 w 184"/>
                  <a:gd name="T3" fmla="*/ 0 h 223"/>
                  <a:gd name="T4" fmla="*/ 0 w 184"/>
                  <a:gd name="T5" fmla="*/ 92 h 223"/>
                  <a:gd name="T6" fmla="*/ 53 w 184"/>
                  <a:gd name="T7" fmla="*/ 203 h 223"/>
                  <a:gd name="T8" fmla="*/ 92 w 184"/>
                  <a:gd name="T9" fmla="*/ 222 h 223"/>
                  <a:gd name="T10" fmla="*/ 131 w 184"/>
                  <a:gd name="T11" fmla="*/ 203 h 223"/>
                  <a:gd name="T12" fmla="*/ 184 w 184"/>
                  <a:gd name="T13" fmla="*/ 9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4" h="223">
                    <a:moveTo>
                      <a:pt x="184" y="92"/>
                    </a:moveTo>
                    <a:cubicBezTo>
                      <a:pt x="184" y="41"/>
                      <a:pt x="143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29"/>
                      <a:pt x="43" y="178"/>
                      <a:pt x="53" y="203"/>
                    </a:cubicBezTo>
                    <a:cubicBezTo>
                      <a:pt x="62" y="223"/>
                      <a:pt x="71" y="222"/>
                      <a:pt x="92" y="222"/>
                    </a:cubicBezTo>
                    <a:cubicBezTo>
                      <a:pt x="114" y="222"/>
                      <a:pt x="123" y="223"/>
                      <a:pt x="131" y="203"/>
                    </a:cubicBezTo>
                    <a:cubicBezTo>
                      <a:pt x="141" y="178"/>
                      <a:pt x="184" y="129"/>
                      <a:pt x="184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49"/>
              <p:cNvSpPr/>
              <p:nvPr/>
            </p:nvSpPr>
            <p:spPr bwMode="auto">
              <a:xfrm>
                <a:off x="5926138" y="3779838"/>
                <a:ext cx="334963" cy="68263"/>
              </a:xfrm>
              <a:custGeom>
                <a:avLst/>
                <a:gdLst>
                  <a:gd name="T0" fmla="*/ 78 w 78"/>
                  <a:gd name="T1" fmla="*/ 8 h 16"/>
                  <a:gd name="T2" fmla="*/ 70 w 78"/>
                  <a:gd name="T3" fmla="*/ 16 h 16"/>
                  <a:gd name="T4" fmla="*/ 8 w 78"/>
                  <a:gd name="T5" fmla="*/ 16 h 16"/>
                  <a:gd name="T6" fmla="*/ 0 w 78"/>
                  <a:gd name="T7" fmla="*/ 8 h 16"/>
                  <a:gd name="T8" fmla="*/ 0 w 78"/>
                  <a:gd name="T9" fmla="*/ 8 h 16"/>
                  <a:gd name="T10" fmla="*/ 8 w 78"/>
                  <a:gd name="T11" fmla="*/ 0 h 16"/>
                  <a:gd name="T12" fmla="*/ 70 w 78"/>
                  <a:gd name="T13" fmla="*/ 0 h 16"/>
                  <a:gd name="T14" fmla="*/ 78 w 78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16">
                    <a:moveTo>
                      <a:pt x="78" y="8"/>
                    </a:moveTo>
                    <a:cubicBezTo>
                      <a:pt x="78" y="13"/>
                      <a:pt x="74" y="16"/>
                      <a:pt x="70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4" y="0"/>
                      <a:pt x="78" y="4"/>
                      <a:pt x="7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50"/>
              <p:cNvSpPr/>
              <p:nvPr/>
            </p:nvSpPr>
            <p:spPr bwMode="auto">
              <a:xfrm>
                <a:off x="5926138" y="3895725"/>
                <a:ext cx="334963" cy="68263"/>
              </a:xfrm>
              <a:custGeom>
                <a:avLst/>
                <a:gdLst>
                  <a:gd name="T0" fmla="*/ 78 w 78"/>
                  <a:gd name="T1" fmla="*/ 8 h 16"/>
                  <a:gd name="T2" fmla="*/ 70 w 78"/>
                  <a:gd name="T3" fmla="*/ 16 h 16"/>
                  <a:gd name="T4" fmla="*/ 8 w 78"/>
                  <a:gd name="T5" fmla="*/ 16 h 16"/>
                  <a:gd name="T6" fmla="*/ 0 w 78"/>
                  <a:gd name="T7" fmla="*/ 8 h 16"/>
                  <a:gd name="T8" fmla="*/ 0 w 78"/>
                  <a:gd name="T9" fmla="*/ 8 h 16"/>
                  <a:gd name="T10" fmla="*/ 8 w 78"/>
                  <a:gd name="T11" fmla="*/ 0 h 16"/>
                  <a:gd name="T12" fmla="*/ 70 w 78"/>
                  <a:gd name="T13" fmla="*/ 0 h 16"/>
                  <a:gd name="T14" fmla="*/ 78 w 78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8" h="16">
                    <a:moveTo>
                      <a:pt x="78" y="8"/>
                    </a:moveTo>
                    <a:cubicBezTo>
                      <a:pt x="78" y="13"/>
                      <a:pt x="74" y="16"/>
                      <a:pt x="70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4" y="0"/>
                      <a:pt x="78" y="4"/>
                      <a:pt x="7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151"/>
              <p:cNvSpPr/>
              <p:nvPr/>
            </p:nvSpPr>
            <p:spPr bwMode="auto">
              <a:xfrm>
                <a:off x="6029325" y="3997325"/>
                <a:ext cx="128588" cy="73025"/>
              </a:xfrm>
              <a:custGeom>
                <a:avLst/>
                <a:gdLst>
                  <a:gd name="T0" fmla="*/ 30 w 30"/>
                  <a:gd name="T1" fmla="*/ 9 h 17"/>
                  <a:gd name="T2" fmla="*/ 22 w 30"/>
                  <a:gd name="T3" fmla="*/ 17 h 17"/>
                  <a:gd name="T4" fmla="*/ 8 w 30"/>
                  <a:gd name="T5" fmla="*/ 17 h 17"/>
                  <a:gd name="T6" fmla="*/ 0 w 30"/>
                  <a:gd name="T7" fmla="*/ 9 h 17"/>
                  <a:gd name="T8" fmla="*/ 0 w 30"/>
                  <a:gd name="T9" fmla="*/ 9 h 17"/>
                  <a:gd name="T10" fmla="*/ 8 w 30"/>
                  <a:gd name="T11" fmla="*/ 0 h 17"/>
                  <a:gd name="T12" fmla="*/ 22 w 30"/>
                  <a:gd name="T13" fmla="*/ 0 h 17"/>
                  <a:gd name="T14" fmla="*/ 30 w 30"/>
                  <a:gd name="T15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17">
                    <a:moveTo>
                      <a:pt x="30" y="9"/>
                    </a:moveTo>
                    <a:cubicBezTo>
                      <a:pt x="30" y="13"/>
                      <a:pt x="27" y="17"/>
                      <a:pt x="22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7" y="0"/>
                      <a:pt x="30" y="4"/>
                      <a:pt x="3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996000" y="219919"/>
            <a:ext cx="612374" cy="1036355"/>
            <a:chOff x="10360025" y="1314450"/>
            <a:chExt cx="2492375" cy="4217988"/>
          </a:xfrm>
        </p:grpSpPr>
        <p:sp>
          <p:nvSpPr>
            <p:cNvPr id="43" name="Freeform 147"/>
            <p:cNvSpPr/>
            <p:nvPr/>
          </p:nvSpPr>
          <p:spPr bwMode="auto">
            <a:xfrm>
              <a:off x="12293600" y="3570288"/>
              <a:ext cx="558800" cy="288925"/>
            </a:xfrm>
            <a:custGeom>
              <a:avLst/>
              <a:gdLst>
                <a:gd name="T0" fmla="*/ 0 w 149"/>
                <a:gd name="T1" fmla="*/ 77 h 77"/>
                <a:gd name="T2" fmla="*/ 81 w 149"/>
                <a:gd name="T3" fmla="*/ 70 h 77"/>
                <a:gd name="T4" fmla="*/ 117 w 149"/>
                <a:gd name="T5" fmla="*/ 50 h 77"/>
                <a:gd name="T6" fmla="*/ 149 w 149"/>
                <a:gd name="T7" fmla="*/ 15 h 77"/>
                <a:gd name="T8" fmla="*/ 121 w 149"/>
                <a:gd name="T9" fmla="*/ 16 h 77"/>
                <a:gd name="T10" fmla="*/ 86 w 149"/>
                <a:gd name="T11" fmla="*/ 41 h 77"/>
                <a:gd name="T12" fmla="*/ 50 w 149"/>
                <a:gd name="T13" fmla="*/ 44 h 77"/>
                <a:gd name="T14" fmla="*/ 65 w 149"/>
                <a:gd name="T15" fmla="*/ 25 h 77"/>
                <a:gd name="T16" fmla="*/ 1 w 149"/>
                <a:gd name="T17" fmla="*/ 54 h 77"/>
                <a:gd name="T18" fmla="*/ 0 w 149"/>
                <a:gd name="T1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77">
                  <a:moveTo>
                    <a:pt x="0" y="77"/>
                  </a:moveTo>
                  <a:cubicBezTo>
                    <a:pt x="81" y="70"/>
                    <a:pt x="81" y="70"/>
                    <a:pt x="81" y="70"/>
                  </a:cubicBezTo>
                  <a:cubicBezTo>
                    <a:pt x="81" y="70"/>
                    <a:pt x="102" y="68"/>
                    <a:pt x="117" y="50"/>
                  </a:cubicBezTo>
                  <a:cubicBezTo>
                    <a:pt x="131" y="32"/>
                    <a:pt x="149" y="18"/>
                    <a:pt x="149" y="15"/>
                  </a:cubicBezTo>
                  <a:cubicBezTo>
                    <a:pt x="149" y="11"/>
                    <a:pt x="145" y="0"/>
                    <a:pt x="121" y="16"/>
                  </a:cubicBezTo>
                  <a:cubicBezTo>
                    <a:pt x="98" y="32"/>
                    <a:pt x="86" y="41"/>
                    <a:pt x="86" y="41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71" y="38"/>
                    <a:pt x="65" y="25"/>
                  </a:cubicBezTo>
                  <a:cubicBezTo>
                    <a:pt x="60" y="12"/>
                    <a:pt x="23" y="50"/>
                    <a:pt x="1" y="54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48"/>
            <p:cNvSpPr/>
            <p:nvPr/>
          </p:nvSpPr>
          <p:spPr bwMode="auto">
            <a:xfrm>
              <a:off x="12293600" y="3719513"/>
              <a:ext cx="107950" cy="139700"/>
            </a:xfrm>
            <a:custGeom>
              <a:avLst/>
              <a:gdLst>
                <a:gd name="T0" fmla="*/ 29 w 29"/>
                <a:gd name="T1" fmla="*/ 0 h 37"/>
                <a:gd name="T2" fmla="*/ 1 w 29"/>
                <a:gd name="T3" fmla="*/ 14 h 37"/>
                <a:gd name="T4" fmla="*/ 0 w 29"/>
                <a:gd name="T5" fmla="*/ 37 h 37"/>
                <a:gd name="T6" fmla="*/ 26 w 29"/>
                <a:gd name="T7" fmla="*/ 35 h 37"/>
                <a:gd name="T8" fmla="*/ 29 w 29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7">
                  <a:moveTo>
                    <a:pt x="29" y="0"/>
                  </a:moveTo>
                  <a:cubicBezTo>
                    <a:pt x="19" y="6"/>
                    <a:pt x="9" y="13"/>
                    <a:pt x="1" y="1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23"/>
                    <a:pt x="29" y="12"/>
                    <a:pt x="29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49"/>
            <p:cNvSpPr/>
            <p:nvPr/>
          </p:nvSpPr>
          <p:spPr bwMode="auto">
            <a:xfrm>
              <a:off x="12439650" y="3595688"/>
              <a:ext cx="393700" cy="180975"/>
            </a:xfrm>
            <a:custGeom>
              <a:avLst/>
              <a:gdLst>
                <a:gd name="T0" fmla="*/ 47 w 105"/>
                <a:gd name="T1" fmla="*/ 34 h 48"/>
                <a:gd name="T2" fmla="*/ 11 w 105"/>
                <a:gd name="T3" fmla="*/ 37 h 48"/>
                <a:gd name="T4" fmla="*/ 26 w 105"/>
                <a:gd name="T5" fmla="*/ 18 h 48"/>
                <a:gd name="T6" fmla="*/ 25 w 105"/>
                <a:gd name="T7" fmla="*/ 17 h 48"/>
                <a:gd name="T8" fmla="*/ 0 w 105"/>
                <a:gd name="T9" fmla="*/ 36 h 48"/>
                <a:gd name="T10" fmla="*/ 0 w 105"/>
                <a:gd name="T11" fmla="*/ 39 h 48"/>
                <a:gd name="T12" fmla="*/ 2 w 105"/>
                <a:gd name="T13" fmla="*/ 41 h 48"/>
                <a:gd name="T14" fmla="*/ 7 w 105"/>
                <a:gd name="T15" fmla="*/ 48 h 48"/>
                <a:gd name="T16" fmla="*/ 67 w 105"/>
                <a:gd name="T17" fmla="*/ 35 h 48"/>
                <a:gd name="T18" fmla="*/ 105 w 105"/>
                <a:gd name="T19" fmla="*/ 1 h 48"/>
                <a:gd name="T20" fmla="*/ 82 w 105"/>
                <a:gd name="T21" fmla="*/ 9 h 48"/>
                <a:gd name="T22" fmla="*/ 47 w 105"/>
                <a:gd name="T23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" h="48">
                  <a:moveTo>
                    <a:pt x="47" y="3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32" y="31"/>
                    <a:pt x="26" y="18"/>
                  </a:cubicBezTo>
                  <a:cubicBezTo>
                    <a:pt x="26" y="17"/>
                    <a:pt x="26" y="17"/>
                    <a:pt x="25" y="17"/>
                  </a:cubicBezTo>
                  <a:cubicBezTo>
                    <a:pt x="18" y="24"/>
                    <a:pt x="9" y="30"/>
                    <a:pt x="0" y="36"/>
                  </a:cubicBezTo>
                  <a:cubicBezTo>
                    <a:pt x="0" y="37"/>
                    <a:pt x="0" y="38"/>
                    <a:pt x="0" y="39"/>
                  </a:cubicBezTo>
                  <a:cubicBezTo>
                    <a:pt x="1" y="39"/>
                    <a:pt x="2" y="40"/>
                    <a:pt x="2" y="41"/>
                  </a:cubicBezTo>
                  <a:cubicBezTo>
                    <a:pt x="4" y="44"/>
                    <a:pt x="5" y="46"/>
                    <a:pt x="7" y="48"/>
                  </a:cubicBezTo>
                  <a:cubicBezTo>
                    <a:pt x="28" y="47"/>
                    <a:pt x="49" y="47"/>
                    <a:pt x="67" y="35"/>
                  </a:cubicBezTo>
                  <a:cubicBezTo>
                    <a:pt x="81" y="25"/>
                    <a:pt x="95" y="15"/>
                    <a:pt x="105" y="1"/>
                  </a:cubicBezTo>
                  <a:cubicBezTo>
                    <a:pt x="102" y="0"/>
                    <a:pt x="95" y="1"/>
                    <a:pt x="82" y="9"/>
                  </a:cubicBezTo>
                  <a:cubicBezTo>
                    <a:pt x="59" y="25"/>
                    <a:pt x="47" y="34"/>
                    <a:pt x="47" y="3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50"/>
            <p:cNvSpPr/>
            <p:nvPr/>
          </p:nvSpPr>
          <p:spPr bwMode="auto">
            <a:xfrm>
              <a:off x="11633200" y="3363913"/>
              <a:ext cx="720725" cy="622300"/>
            </a:xfrm>
            <a:custGeom>
              <a:avLst/>
              <a:gdLst>
                <a:gd name="T0" fmla="*/ 0 w 192"/>
                <a:gd name="T1" fmla="*/ 22 h 166"/>
                <a:gd name="T2" fmla="*/ 17 w 192"/>
                <a:gd name="T3" fmla="*/ 3 h 166"/>
                <a:gd name="T4" fmla="*/ 65 w 192"/>
                <a:gd name="T5" fmla="*/ 63 h 166"/>
                <a:gd name="T6" fmla="*/ 98 w 192"/>
                <a:gd name="T7" fmla="*/ 124 h 166"/>
                <a:gd name="T8" fmla="*/ 175 w 192"/>
                <a:gd name="T9" fmla="*/ 107 h 166"/>
                <a:gd name="T10" fmla="*/ 192 w 192"/>
                <a:gd name="T11" fmla="*/ 142 h 166"/>
                <a:gd name="T12" fmla="*/ 72 w 192"/>
                <a:gd name="T13" fmla="*/ 155 h 166"/>
                <a:gd name="T14" fmla="*/ 0 w 192"/>
                <a:gd name="T15" fmla="*/ 2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" h="166">
                  <a:moveTo>
                    <a:pt x="0" y="22"/>
                  </a:moveTo>
                  <a:cubicBezTo>
                    <a:pt x="0" y="22"/>
                    <a:pt x="1" y="10"/>
                    <a:pt x="17" y="3"/>
                  </a:cubicBezTo>
                  <a:cubicBezTo>
                    <a:pt x="24" y="0"/>
                    <a:pt x="53" y="39"/>
                    <a:pt x="65" y="63"/>
                  </a:cubicBezTo>
                  <a:cubicBezTo>
                    <a:pt x="83" y="96"/>
                    <a:pt x="98" y="124"/>
                    <a:pt x="98" y="124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92" y="142"/>
                    <a:pt x="192" y="142"/>
                    <a:pt x="192" y="142"/>
                  </a:cubicBezTo>
                  <a:cubicBezTo>
                    <a:pt x="192" y="142"/>
                    <a:pt x="93" y="166"/>
                    <a:pt x="72" y="155"/>
                  </a:cubicBezTo>
                  <a:cubicBezTo>
                    <a:pt x="52" y="143"/>
                    <a:pt x="0" y="22"/>
                    <a:pt x="0" y="2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51"/>
            <p:cNvSpPr/>
            <p:nvPr/>
          </p:nvSpPr>
          <p:spPr bwMode="auto">
            <a:xfrm>
              <a:off x="11633200" y="3370263"/>
              <a:ext cx="720725" cy="615950"/>
            </a:xfrm>
            <a:custGeom>
              <a:avLst/>
              <a:gdLst>
                <a:gd name="T0" fmla="*/ 175 w 192"/>
                <a:gd name="T1" fmla="*/ 105 h 164"/>
                <a:gd name="T2" fmla="*/ 165 w 192"/>
                <a:gd name="T3" fmla="*/ 107 h 164"/>
                <a:gd name="T4" fmla="*/ 167 w 192"/>
                <a:gd name="T5" fmla="*/ 124 h 164"/>
                <a:gd name="T6" fmla="*/ 164 w 192"/>
                <a:gd name="T7" fmla="*/ 133 h 164"/>
                <a:gd name="T8" fmla="*/ 39 w 192"/>
                <a:gd name="T9" fmla="*/ 91 h 164"/>
                <a:gd name="T10" fmla="*/ 17 w 192"/>
                <a:gd name="T11" fmla="*/ 27 h 164"/>
                <a:gd name="T12" fmla="*/ 28 w 192"/>
                <a:gd name="T13" fmla="*/ 8 h 164"/>
                <a:gd name="T14" fmla="*/ 17 w 192"/>
                <a:gd name="T15" fmla="*/ 1 h 164"/>
                <a:gd name="T16" fmla="*/ 0 w 192"/>
                <a:gd name="T17" fmla="*/ 20 h 164"/>
                <a:gd name="T18" fmla="*/ 72 w 192"/>
                <a:gd name="T19" fmla="*/ 153 h 164"/>
                <a:gd name="T20" fmla="*/ 192 w 192"/>
                <a:gd name="T21" fmla="*/ 140 h 164"/>
                <a:gd name="T22" fmla="*/ 175 w 192"/>
                <a:gd name="T23" fmla="*/ 10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164">
                  <a:moveTo>
                    <a:pt x="175" y="105"/>
                  </a:moveTo>
                  <a:cubicBezTo>
                    <a:pt x="165" y="107"/>
                    <a:pt x="165" y="107"/>
                    <a:pt x="165" y="107"/>
                  </a:cubicBezTo>
                  <a:cubicBezTo>
                    <a:pt x="166" y="113"/>
                    <a:pt x="166" y="118"/>
                    <a:pt x="167" y="124"/>
                  </a:cubicBezTo>
                  <a:cubicBezTo>
                    <a:pt x="168" y="127"/>
                    <a:pt x="167" y="132"/>
                    <a:pt x="164" y="133"/>
                  </a:cubicBezTo>
                  <a:cubicBezTo>
                    <a:pt x="117" y="153"/>
                    <a:pt x="59" y="141"/>
                    <a:pt x="39" y="91"/>
                  </a:cubicBezTo>
                  <a:cubicBezTo>
                    <a:pt x="31" y="71"/>
                    <a:pt x="19" y="49"/>
                    <a:pt x="17" y="27"/>
                  </a:cubicBezTo>
                  <a:cubicBezTo>
                    <a:pt x="15" y="16"/>
                    <a:pt x="20" y="9"/>
                    <a:pt x="28" y="8"/>
                  </a:cubicBezTo>
                  <a:cubicBezTo>
                    <a:pt x="23" y="3"/>
                    <a:pt x="19" y="0"/>
                    <a:pt x="17" y="1"/>
                  </a:cubicBezTo>
                  <a:cubicBezTo>
                    <a:pt x="1" y="8"/>
                    <a:pt x="0" y="20"/>
                    <a:pt x="0" y="20"/>
                  </a:cubicBezTo>
                  <a:cubicBezTo>
                    <a:pt x="0" y="20"/>
                    <a:pt x="52" y="141"/>
                    <a:pt x="72" y="153"/>
                  </a:cubicBezTo>
                  <a:cubicBezTo>
                    <a:pt x="93" y="164"/>
                    <a:pt x="192" y="140"/>
                    <a:pt x="192" y="140"/>
                  </a:cubicBezTo>
                  <a:lnTo>
                    <a:pt x="175" y="105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52"/>
            <p:cNvSpPr/>
            <p:nvPr/>
          </p:nvSpPr>
          <p:spPr bwMode="auto">
            <a:xfrm>
              <a:off x="12271375" y="3727450"/>
              <a:ext cx="123825" cy="214313"/>
            </a:xfrm>
            <a:custGeom>
              <a:avLst/>
              <a:gdLst>
                <a:gd name="T0" fmla="*/ 15 w 33"/>
                <a:gd name="T1" fmla="*/ 0 h 57"/>
                <a:gd name="T2" fmla="*/ 0 w 33"/>
                <a:gd name="T3" fmla="*/ 5 h 57"/>
                <a:gd name="T4" fmla="*/ 18 w 33"/>
                <a:gd name="T5" fmla="*/ 57 h 57"/>
                <a:gd name="T6" fmla="*/ 33 w 33"/>
                <a:gd name="T7" fmla="*/ 52 h 57"/>
                <a:gd name="T8" fmla="*/ 15 w 33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57">
                  <a:moveTo>
                    <a:pt x="15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5"/>
                    <a:pt x="18" y="57"/>
                  </a:cubicBezTo>
                  <a:cubicBezTo>
                    <a:pt x="33" y="52"/>
                    <a:pt x="33" y="52"/>
                    <a:pt x="33" y="52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53"/>
            <p:cNvSpPr/>
            <p:nvPr/>
          </p:nvSpPr>
          <p:spPr bwMode="auto">
            <a:xfrm>
              <a:off x="11163300" y="4237038"/>
              <a:ext cx="646113" cy="1235075"/>
            </a:xfrm>
            <a:custGeom>
              <a:avLst/>
              <a:gdLst>
                <a:gd name="T0" fmla="*/ 8 w 172"/>
                <a:gd name="T1" fmla="*/ 0 h 329"/>
                <a:gd name="T2" fmla="*/ 46 w 172"/>
                <a:gd name="T3" fmla="*/ 90 h 329"/>
                <a:gd name="T4" fmla="*/ 44 w 172"/>
                <a:gd name="T5" fmla="*/ 315 h 329"/>
                <a:gd name="T6" fmla="*/ 79 w 172"/>
                <a:gd name="T7" fmla="*/ 329 h 329"/>
                <a:gd name="T8" fmla="*/ 78 w 172"/>
                <a:gd name="T9" fmla="*/ 99 h 329"/>
                <a:gd name="T10" fmla="*/ 101 w 172"/>
                <a:gd name="T11" fmla="*/ 97 h 329"/>
                <a:gd name="T12" fmla="*/ 117 w 172"/>
                <a:gd name="T13" fmla="*/ 322 h 329"/>
                <a:gd name="T14" fmla="*/ 142 w 172"/>
                <a:gd name="T15" fmla="*/ 302 h 329"/>
                <a:gd name="T16" fmla="*/ 158 w 172"/>
                <a:gd name="T17" fmla="*/ 287 h 329"/>
                <a:gd name="T18" fmla="*/ 132 w 172"/>
                <a:gd name="T19" fmla="*/ 93 h 329"/>
                <a:gd name="T20" fmla="*/ 159 w 172"/>
                <a:gd name="T21" fmla="*/ 0 h 329"/>
                <a:gd name="T22" fmla="*/ 8 w 172"/>
                <a:gd name="T2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329">
                  <a:moveTo>
                    <a:pt x="8" y="0"/>
                  </a:moveTo>
                  <a:cubicBezTo>
                    <a:pt x="8" y="0"/>
                    <a:pt x="0" y="81"/>
                    <a:pt x="46" y="90"/>
                  </a:cubicBezTo>
                  <a:cubicBezTo>
                    <a:pt x="44" y="315"/>
                    <a:pt x="44" y="315"/>
                    <a:pt x="44" y="315"/>
                  </a:cubicBezTo>
                  <a:cubicBezTo>
                    <a:pt x="79" y="329"/>
                    <a:pt x="79" y="329"/>
                    <a:pt x="79" y="32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94" y="102"/>
                    <a:pt x="101" y="97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42" y="302"/>
                    <a:pt x="142" y="302"/>
                    <a:pt x="142" y="302"/>
                  </a:cubicBezTo>
                  <a:cubicBezTo>
                    <a:pt x="158" y="287"/>
                    <a:pt x="158" y="287"/>
                    <a:pt x="158" y="287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72" y="70"/>
                    <a:pt x="159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54"/>
            <p:cNvSpPr/>
            <p:nvPr/>
          </p:nvSpPr>
          <p:spPr bwMode="auto">
            <a:xfrm>
              <a:off x="11204575" y="4237038"/>
              <a:ext cx="604838" cy="1235075"/>
            </a:xfrm>
            <a:custGeom>
              <a:avLst/>
              <a:gdLst>
                <a:gd name="T0" fmla="*/ 107 w 161"/>
                <a:gd name="T1" fmla="*/ 116 h 329"/>
                <a:gd name="T2" fmla="*/ 121 w 161"/>
                <a:gd name="T3" fmla="*/ 99 h 329"/>
                <a:gd name="T4" fmla="*/ 121 w 161"/>
                <a:gd name="T5" fmla="*/ 93 h 329"/>
                <a:gd name="T6" fmla="*/ 148 w 161"/>
                <a:gd name="T7" fmla="*/ 0 h 329"/>
                <a:gd name="T8" fmla="*/ 148 w 161"/>
                <a:gd name="T9" fmla="*/ 4 h 329"/>
                <a:gd name="T10" fmla="*/ 68 w 161"/>
                <a:gd name="T11" fmla="*/ 83 h 329"/>
                <a:gd name="T12" fmla="*/ 7 w 161"/>
                <a:gd name="T13" fmla="*/ 54 h 329"/>
                <a:gd name="T14" fmla="*/ 0 w 161"/>
                <a:gd name="T15" fmla="*/ 47 h 329"/>
                <a:gd name="T16" fmla="*/ 35 w 161"/>
                <a:gd name="T17" fmla="*/ 90 h 329"/>
                <a:gd name="T18" fmla="*/ 35 w 161"/>
                <a:gd name="T19" fmla="*/ 97 h 329"/>
                <a:gd name="T20" fmla="*/ 49 w 161"/>
                <a:gd name="T21" fmla="*/ 111 h 329"/>
                <a:gd name="T22" fmla="*/ 50 w 161"/>
                <a:gd name="T23" fmla="*/ 117 h 329"/>
                <a:gd name="T24" fmla="*/ 52 w 161"/>
                <a:gd name="T25" fmla="*/ 125 h 329"/>
                <a:gd name="T26" fmla="*/ 51 w 161"/>
                <a:gd name="T27" fmla="*/ 322 h 329"/>
                <a:gd name="T28" fmla="*/ 68 w 161"/>
                <a:gd name="T29" fmla="*/ 329 h 329"/>
                <a:gd name="T30" fmla="*/ 67 w 161"/>
                <a:gd name="T31" fmla="*/ 99 h 329"/>
                <a:gd name="T32" fmla="*/ 90 w 161"/>
                <a:gd name="T33" fmla="*/ 97 h 329"/>
                <a:gd name="T34" fmla="*/ 106 w 161"/>
                <a:gd name="T35" fmla="*/ 322 h 329"/>
                <a:gd name="T36" fmla="*/ 127 w 161"/>
                <a:gd name="T37" fmla="*/ 305 h 329"/>
                <a:gd name="T38" fmla="*/ 125 w 161"/>
                <a:gd name="T39" fmla="*/ 297 h 329"/>
                <a:gd name="T40" fmla="*/ 107 w 161"/>
                <a:gd name="T41" fmla="*/ 11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1" h="329">
                  <a:moveTo>
                    <a:pt x="107" y="116"/>
                  </a:moveTo>
                  <a:cubicBezTo>
                    <a:pt x="107" y="106"/>
                    <a:pt x="114" y="101"/>
                    <a:pt x="121" y="99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61" y="70"/>
                    <a:pt x="148" y="0"/>
                  </a:cubicBezTo>
                  <a:cubicBezTo>
                    <a:pt x="148" y="1"/>
                    <a:pt x="148" y="3"/>
                    <a:pt x="148" y="4"/>
                  </a:cubicBezTo>
                  <a:cubicBezTo>
                    <a:pt x="147" y="48"/>
                    <a:pt x="111" y="83"/>
                    <a:pt x="68" y="83"/>
                  </a:cubicBezTo>
                  <a:cubicBezTo>
                    <a:pt x="43" y="83"/>
                    <a:pt x="21" y="71"/>
                    <a:pt x="7" y="54"/>
                  </a:cubicBezTo>
                  <a:cubicBezTo>
                    <a:pt x="4" y="51"/>
                    <a:pt x="2" y="49"/>
                    <a:pt x="0" y="47"/>
                  </a:cubicBezTo>
                  <a:cubicBezTo>
                    <a:pt x="4" y="66"/>
                    <a:pt x="14" y="86"/>
                    <a:pt x="35" y="90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42" y="98"/>
                    <a:pt x="49" y="102"/>
                    <a:pt x="49" y="111"/>
                  </a:cubicBezTo>
                  <a:cubicBezTo>
                    <a:pt x="50" y="113"/>
                    <a:pt x="50" y="115"/>
                    <a:pt x="50" y="117"/>
                  </a:cubicBezTo>
                  <a:cubicBezTo>
                    <a:pt x="51" y="119"/>
                    <a:pt x="52" y="122"/>
                    <a:pt x="52" y="125"/>
                  </a:cubicBezTo>
                  <a:cubicBezTo>
                    <a:pt x="51" y="190"/>
                    <a:pt x="51" y="256"/>
                    <a:pt x="51" y="322"/>
                  </a:cubicBezTo>
                  <a:cubicBezTo>
                    <a:pt x="68" y="329"/>
                    <a:pt x="68" y="329"/>
                    <a:pt x="68" y="32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7" y="99"/>
                    <a:pt x="83" y="102"/>
                    <a:pt x="90" y="97"/>
                  </a:cubicBezTo>
                  <a:cubicBezTo>
                    <a:pt x="106" y="322"/>
                    <a:pt x="106" y="322"/>
                    <a:pt x="106" y="322"/>
                  </a:cubicBezTo>
                  <a:cubicBezTo>
                    <a:pt x="127" y="305"/>
                    <a:pt x="127" y="305"/>
                    <a:pt x="127" y="305"/>
                  </a:cubicBezTo>
                  <a:cubicBezTo>
                    <a:pt x="126" y="303"/>
                    <a:pt x="126" y="300"/>
                    <a:pt x="125" y="297"/>
                  </a:cubicBezTo>
                  <a:cubicBezTo>
                    <a:pt x="122" y="236"/>
                    <a:pt x="104" y="177"/>
                    <a:pt x="107" y="116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55"/>
            <p:cNvSpPr/>
            <p:nvPr/>
          </p:nvSpPr>
          <p:spPr bwMode="auto">
            <a:xfrm>
              <a:off x="11193463" y="4170363"/>
              <a:ext cx="566738" cy="176213"/>
            </a:xfrm>
            <a:custGeom>
              <a:avLst/>
              <a:gdLst>
                <a:gd name="T0" fmla="*/ 1 w 151"/>
                <a:gd name="T1" fmla="*/ 14 h 47"/>
                <a:gd name="T2" fmla="*/ 0 w 151"/>
                <a:gd name="T3" fmla="*/ 24 h 47"/>
                <a:gd name="T4" fmla="*/ 49 w 151"/>
                <a:gd name="T5" fmla="*/ 24 h 47"/>
                <a:gd name="T6" fmla="*/ 74 w 151"/>
                <a:gd name="T7" fmla="*/ 47 h 47"/>
                <a:gd name="T8" fmla="*/ 98 w 151"/>
                <a:gd name="T9" fmla="*/ 25 h 47"/>
                <a:gd name="T10" fmla="*/ 151 w 151"/>
                <a:gd name="T11" fmla="*/ 21 h 47"/>
                <a:gd name="T12" fmla="*/ 150 w 151"/>
                <a:gd name="T13" fmla="*/ 14 h 47"/>
                <a:gd name="T14" fmla="*/ 1 w 151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47">
                  <a:moveTo>
                    <a:pt x="1" y="1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3" y="23"/>
                    <a:pt x="49" y="24"/>
                  </a:cubicBezTo>
                  <a:cubicBezTo>
                    <a:pt x="59" y="25"/>
                    <a:pt x="63" y="46"/>
                    <a:pt x="74" y="47"/>
                  </a:cubicBezTo>
                  <a:cubicBezTo>
                    <a:pt x="85" y="47"/>
                    <a:pt x="88" y="25"/>
                    <a:pt x="98" y="25"/>
                  </a:cubicBezTo>
                  <a:cubicBezTo>
                    <a:pt x="116" y="24"/>
                    <a:pt x="143" y="25"/>
                    <a:pt x="151" y="21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4"/>
                    <a:pt x="66" y="0"/>
                    <a:pt x="1" y="14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56"/>
            <p:cNvSpPr/>
            <p:nvPr/>
          </p:nvSpPr>
          <p:spPr bwMode="auto">
            <a:xfrm>
              <a:off x="10888663" y="5224463"/>
              <a:ext cx="608013" cy="307975"/>
            </a:xfrm>
            <a:custGeom>
              <a:avLst/>
              <a:gdLst>
                <a:gd name="T0" fmla="*/ 17 w 162"/>
                <a:gd name="T1" fmla="*/ 81 h 82"/>
                <a:gd name="T2" fmla="*/ 155 w 162"/>
                <a:gd name="T3" fmla="*/ 71 h 82"/>
                <a:gd name="T4" fmla="*/ 81 w 162"/>
                <a:gd name="T5" fmla="*/ 1 h 82"/>
                <a:gd name="T6" fmla="*/ 17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7" y="81"/>
                  </a:moveTo>
                  <a:cubicBezTo>
                    <a:pt x="17" y="81"/>
                    <a:pt x="122" y="82"/>
                    <a:pt x="155" y="71"/>
                  </a:cubicBezTo>
                  <a:cubicBezTo>
                    <a:pt x="155" y="71"/>
                    <a:pt x="162" y="3"/>
                    <a:pt x="81" y="1"/>
                  </a:cubicBezTo>
                  <a:cubicBezTo>
                    <a:pt x="0" y="0"/>
                    <a:pt x="3" y="76"/>
                    <a:pt x="17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57"/>
            <p:cNvSpPr/>
            <p:nvPr/>
          </p:nvSpPr>
          <p:spPr bwMode="auto">
            <a:xfrm>
              <a:off x="10937875" y="5229225"/>
              <a:ext cx="481013" cy="261938"/>
            </a:xfrm>
            <a:custGeom>
              <a:avLst/>
              <a:gdLst>
                <a:gd name="T0" fmla="*/ 128 w 128"/>
                <a:gd name="T1" fmla="*/ 24 h 70"/>
                <a:gd name="T2" fmla="*/ 68 w 128"/>
                <a:gd name="T3" fmla="*/ 0 h 70"/>
                <a:gd name="T4" fmla="*/ 0 w 128"/>
                <a:gd name="T5" fmla="*/ 40 h 70"/>
                <a:gd name="T6" fmla="*/ 128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128" y="24"/>
                  </a:moveTo>
                  <a:cubicBezTo>
                    <a:pt x="117" y="12"/>
                    <a:pt x="99" y="1"/>
                    <a:pt x="68" y="0"/>
                  </a:cubicBezTo>
                  <a:cubicBezTo>
                    <a:pt x="26" y="0"/>
                    <a:pt x="7" y="20"/>
                    <a:pt x="0" y="40"/>
                  </a:cubicBezTo>
                  <a:cubicBezTo>
                    <a:pt x="22" y="70"/>
                    <a:pt x="117" y="65"/>
                    <a:pt x="128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58"/>
            <p:cNvSpPr/>
            <p:nvPr/>
          </p:nvSpPr>
          <p:spPr bwMode="auto">
            <a:xfrm>
              <a:off x="11042650" y="5284788"/>
              <a:ext cx="79375" cy="41275"/>
            </a:xfrm>
            <a:custGeom>
              <a:avLst/>
              <a:gdLst>
                <a:gd name="T0" fmla="*/ 21 w 21"/>
                <a:gd name="T1" fmla="*/ 6 h 11"/>
                <a:gd name="T2" fmla="*/ 11 w 21"/>
                <a:gd name="T3" fmla="*/ 11 h 11"/>
                <a:gd name="T4" fmla="*/ 0 w 21"/>
                <a:gd name="T5" fmla="*/ 6 h 11"/>
                <a:gd name="T6" fmla="*/ 11 w 21"/>
                <a:gd name="T7" fmla="*/ 0 h 11"/>
                <a:gd name="T8" fmla="*/ 21 w 2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21" y="6"/>
                  </a:moveTo>
                  <a:cubicBezTo>
                    <a:pt x="21" y="9"/>
                    <a:pt x="16" y="11"/>
                    <a:pt x="11" y="11"/>
                  </a:cubicBezTo>
                  <a:cubicBezTo>
                    <a:pt x="5" y="11"/>
                    <a:pt x="0" y="9"/>
                    <a:pt x="0" y="6"/>
                  </a:cubicBezTo>
                  <a:cubicBezTo>
                    <a:pt x="0" y="2"/>
                    <a:pt x="5" y="0"/>
                    <a:pt x="11" y="0"/>
                  </a:cubicBezTo>
                  <a:cubicBezTo>
                    <a:pt x="16" y="0"/>
                    <a:pt x="21" y="3"/>
                    <a:pt x="21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59"/>
            <p:cNvSpPr/>
            <p:nvPr/>
          </p:nvSpPr>
          <p:spPr bwMode="auto">
            <a:xfrm>
              <a:off x="11561763" y="5224463"/>
              <a:ext cx="608013" cy="307975"/>
            </a:xfrm>
            <a:custGeom>
              <a:avLst/>
              <a:gdLst>
                <a:gd name="T0" fmla="*/ 144 w 162"/>
                <a:gd name="T1" fmla="*/ 81 h 82"/>
                <a:gd name="T2" fmla="*/ 6 w 162"/>
                <a:gd name="T3" fmla="*/ 71 h 82"/>
                <a:gd name="T4" fmla="*/ 81 w 162"/>
                <a:gd name="T5" fmla="*/ 1 h 82"/>
                <a:gd name="T6" fmla="*/ 144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44" y="81"/>
                  </a:moveTo>
                  <a:cubicBezTo>
                    <a:pt x="144" y="81"/>
                    <a:pt x="40" y="82"/>
                    <a:pt x="6" y="71"/>
                  </a:cubicBezTo>
                  <a:cubicBezTo>
                    <a:pt x="6" y="71"/>
                    <a:pt x="0" y="3"/>
                    <a:pt x="81" y="1"/>
                  </a:cubicBezTo>
                  <a:cubicBezTo>
                    <a:pt x="162" y="0"/>
                    <a:pt x="159" y="76"/>
                    <a:pt x="144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60"/>
            <p:cNvSpPr/>
            <p:nvPr/>
          </p:nvSpPr>
          <p:spPr bwMode="auto">
            <a:xfrm>
              <a:off x="11639550" y="5229225"/>
              <a:ext cx="481013" cy="261938"/>
            </a:xfrm>
            <a:custGeom>
              <a:avLst/>
              <a:gdLst>
                <a:gd name="T0" fmla="*/ 0 w 128"/>
                <a:gd name="T1" fmla="*/ 24 h 70"/>
                <a:gd name="T2" fmla="*/ 60 w 128"/>
                <a:gd name="T3" fmla="*/ 0 h 70"/>
                <a:gd name="T4" fmla="*/ 128 w 128"/>
                <a:gd name="T5" fmla="*/ 40 h 70"/>
                <a:gd name="T6" fmla="*/ 0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0" y="24"/>
                  </a:moveTo>
                  <a:cubicBezTo>
                    <a:pt x="10" y="12"/>
                    <a:pt x="29" y="1"/>
                    <a:pt x="60" y="0"/>
                  </a:cubicBezTo>
                  <a:cubicBezTo>
                    <a:pt x="102" y="0"/>
                    <a:pt x="121" y="20"/>
                    <a:pt x="128" y="40"/>
                  </a:cubicBezTo>
                  <a:cubicBezTo>
                    <a:pt x="105" y="70"/>
                    <a:pt x="10" y="65"/>
                    <a:pt x="0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61"/>
            <p:cNvSpPr/>
            <p:nvPr/>
          </p:nvSpPr>
          <p:spPr bwMode="auto">
            <a:xfrm>
              <a:off x="11933238" y="5284788"/>
              <a:ext cx="82550" cy="41275"/>
            </a:xfrm>
            <a:custGeom>
              <a:avLst/>
              <a:gdLst>
                <a:gd name="T0" fmla="*/ 0 w 22"/>
                <a:gd name="T1" fmla="*/ 6 h 11"/>
                <a:gd name="T2" fmla="*/ 11 w 22"/>
                <a:gd name="T3" fmla="*/ 11 h 11"/>
                <a:gd name="T4" fmla="*/ 22 w 22"/>
                <a:gd name="T5" fmla="*/ 6 h 11"/>
                <a:gd name="T6" fmla="*/ 11 w 22"/>
                <a:gd name="T7" fmla="*/ 0 h 11"/>
                <a:gd name="T8" fmla="*/ 0 w 2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1">
                  <a:moveTo>
                    <a:pt x="0" y="6"/>
                  </a:moveTo>
                  <a:cubicBezTo>
                    <a:pt x="0" y="9"/>
                    <a:pt x="5" y="11"/>
                    <a:pt x="11" y="11"/>
                  </a:cubicBezTo>
                  <a:cubicBezTo>
                    <a:pt x="17" y="11"/>
                    <a:pt x="22" y="9"/>
                    <a:pt x="22" y="6"/>
                  </a:cubicBezTo>
                  <a:cubicBezTo>
                    <a:pt x="22" y="2"/>
                    <a:pt x="17" y="0"/>
                    <a:pt x="11" y="0"/>
                  </a:cubicBezTo>
                  <a:cubicBezTo>
                    <a:pt x="5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62"/>
            <p:cNvSpPr/>
            <p:nvPr/>
          </p:nvSpPr>
          <p:spPr bwMode="auto">
            <a:xfrm>
              <a:off x="10964863" y="3328988"/>
              <a:ext cx="242888" cy="844550"/>
            </a:xfrm>
            <a:custGeom>
              <a:avLst/>
              <a:gdLst>
                <a:gd name="T0" fmla="*/ 65 w 65"/>
                <a:gd name="T1" fmla="*/ 25 h 225"/>
                <a:gd name="T2" fmla="*/ 28 w 65"/>
                <a:gd name="T3" fmla="*/ 32 h 225"/>
                <a:gd name="T4" fmla="*/ 1 w 65"/>
                <a:gd name="T5" fmla="*/ 150 h 225"/>
                <a:gd name="T6" fmla="*/ 57 w 65"/>
                <a:gd name="T7" fmla="*/ 220 h 225"/>
                <a:gd name="T8" fmla="*/ 65 w 65"/>
                <a:gd name="T9" fmla="*/ 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25">
                  <a:moveTo>
                    <a:pt x="65" y="25"/>
                  </a:moveTo>
                  <a:cubicBezTo>
                    <a:pt x="65" y="25"/>
                    <a:pt x="44" y="0"/>
                    <a:pt x="28" y="32"/>
                  </a:cubicBezTo>
                  <a:cubicBezTo>
                    <a:pt x="11" y="65"/>
                    <a:pt x="2" y="125"/>
                    <a:pt x="1" y="150"/>
                  </a:cubicBezTo>
                  <a:cubicBezTo>
                    <a:pt x="0" y="175"/>
                    <a:pt x="35" y="225"/>
                    <a:pt x="57" y="220"/>
                  </a:cubicBezTo>
                  <a:lnTo>
                    <a:pt x="65" y="25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63"/>
            <p:cNvSpPr/>
            <p:nvPr/>
          </p:nvSpPr>
          <p:spPr bwMode="auto">
            <a:xfrm>
              <a:off x="10964863" y="3381375"/>
              <a:ext cx="242888" cy="792163"/>
            </a:xfrm>
            <a:custGeom>
              <a:avLst/>
              <a:gdLst>
                <a:gd name="T0" fmla="*/ 28 w 65"/>
                <a:gd name="T1" fmla="*/ 18 h 211"/>
                <a:gd name="T2" fmla="*/ 27 w 65"/>
                <a:gd name="T3" fmla="*/ 19 h 211"/>
                <a:gd name="T4" fmla="*/ 50 w 65"/>
                <a:gd name="T5" fmla="*/ 42 h 211"/>
                <a:gd name="T6" fmla="*/ 50 w 65"/>
                <a:gd name="T7" fmla="*/ 72 h 211"/>
                <a:gd name="T8" fmla="*/ 50 w 65"/>
                <a:gd name="T9" fmla="*/ 103 h 211"/>
                <a:gd name="T10" fmla="*/ 27 w 65"/>
                <a:gd name="T11" fmla="*/ 129 h 211"/>
                <a:gd name="T12" fmla="*/ 43 w 65"/>
                <a:gd name="T13" fmla="*/ 150 h 211"/>
                <a:gd name="T14" fmla="*/ 42 w 65"/>
                <a:gd name="T15" fmla="*/ 191 h 211"/>
                <a:gd name="T16" fmla="*/ 25 w 65"/>
                <a:gd name="T17" fmla="*/ 178 h 211"/>
                <a:gd name="T18" fmla="*/ 16 w 65"/>
                <a:gd name="T19" fmla="*/ 164 h 211"/>
                <a:gd name="T20" fmla="*/ 8 w 65"/>
                <a:gd name="T21" fmla="*/ 145 h 211"/>
                <a:gd name="T22" fmla="*/ 1 w 65"/>
                <a:gd name="T23" fmla="*/ 136 h 211"/>
                <a:gd name="T24" fmla="*/ 57 w 65"/>
                <a:gd name="T25" fmla="*/ 206 h 211"/>
                <a:gd name="T26" fmla="*/ 65 w 65"/>
                <a:gd name="T27" fmla="*/ 11 h 211"/>
                <a:gd name="T28" fmla="*/ 52 w 65"/>
                <a:gd name="T29" fmla="*/ 2 h 211"/>
                <a:gd name="T30" fmla="*/ 28 w 65"/>
                <a:gd name="T31" fmla="*/ 1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211">
                  <a:moveTo>
                    <a:pt x="28" y="18"/>
                  </a:moveTo>
                  <a:cubicBezTo>
                    <a:pt x="28" y="19"/>
                    <a:pt x="28" y="19"/>
                    <a:pt x="27" y="19"/>
                  </a:cubicBezTo>
                  <a:cubicBezTo>
                    <a:pt x="44" y="0"/>
                    <a:pt x="52" y="28"/>
                    <a:pt x="50" y="42"/>
                  </a:cubicBezTo>
                  <a:cubicBezTo>
                    <a:pt x="48" y="51"/>
                    <a:pt x="49" y="62"/>
                    <a:pt x="50" y="72"/>
                  </a:cubicBezTo>
                  <a:cubicBezTo>
                    <a:pt x="51" y="82"/>
                    <a:pt x="51" y="93"/>
                    <a:pt x="50" y="103"/>
                  </a:cubicBezTo>
                  <a:cubicBezTo>
                    <a:pt x="48" y="115"/>
                    <a:pt x="37" y="125"/>
                    <a:pt x="27" y="129"/>
                  </a:cubicBezTo>
                  <a:cubicBezTo>
                    <a:pt x="34" y="135"/>
                    <a:pt x="40" y="141"/>
                    <a:pt x="43" y="150"/>
                  </a:cubicBezTo>
                  <a:cubicBezTo>
                    <a:pt x="45" y="156"/>
                    <a:pt x="47" y="186"/>
                    <a:pt x="42" y="191"/>
                  </a:cubicBezTo>
                  <a:cubicBezTo>
                    <a:pt x="38" y="197"/>
                    <a:pt x="29" y="182"/>
                    <a:pt x="25" y="178"/>
                  </a:cubicBezTo>
                  <a:cubicBezTo>
                    <a:pt x="21" y="174"/>
                    <a:pt x="18" y="169"/>
                    <a:pt x="16" y="164"/>
                  </a:cubicBezTo>
                  <a:cubicBezTo>
                    <a:pt x="13" y="157"/>
                    <a:pt x="10" y="151"/>
                    <a:pt x="8" y="145"/>
                  </a:cubicBezTo>
                  <a:cubicBezTo>
                    <a:pt x="6" y="140"/>
                    <a:pt x="2" y="120"/>
                    <a:pt x="1" y="136"/>
                  </a:cubicBezTo>
                  <a:cubicBezTo>
                    <a:pt x="0" y="161"/>
                    <a:pt x="35" y="211"/>
                    <a:pt x="57" y="206"/>
                  </a:cubicBezTo>
                  <a:cubicBezTo>
                    <a:pt x="57" y="206"/>
                    <a:pt x="65" y="11"/>
                    <a:pt x="65" y="11"/>
                  </a:cubicBezTo>
                  <a:cubicBezTo>
                    <a:pt x="65" y="8"/>
                    <a:pt x="54" y="3"/>
                    <a:pt x="52" y="2"/>
                  </a:cubicBezTo>
                  <a:cubicBezTo>
                    <a:pt x="41" y="0"/>
                    <a:pt x="32" y="9"/>
                    <a:pt x="28" y="18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64"/>
            <p:cNvSpPr/>
            <p:nvPr/>
          </p:nvSpPr>
          <p:spPr bwMode="auto">
            <a:xfrm>
              <a:off x="11114088" y="3348038"/>
              <a:ext cx="698500" cy="889000"/>
            </a:xfrm>
            <a:custGeom>
              <a:avLst/>
              <a:gdLst>
                <a:gd name="T0" fmla="*/ 19 w 186"/>
                <a:gd name="T1" fmla="*/ 12 h 237"/>
                <a:gd name="T2" fmla="*/ 139 w 186"/>
                <a:gd name="T3" fmla="*/ 3 h 237"/>
                <a:gd name="T4" fmla="*/ 154 w 186"/>
                <a:gd name="T5" fmla="*/ 20 h 237"/>
                <a:gd name="T6" fmla="*/ 176 w 186"/>
                <a:gd name="T7" fmla="*/ 165 h 237"/>
                <a:gd name="T8" fmla="*/ 174 w 186"/>
                <a:gd name="T9" fmla="*/ 237 h 237"/>
                <a:gd name="T10" fmla="*/ 18 w 186"/>
                <a:gd name="T11" fmla="*/ 237 h 237"/>
                <a:gd name="T12" fmla="*/ 19 w 186"/>
                <a:gd name="T13" fmla="*/ 1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37">
                  <a:moveTo>
                    <a:pt x="19" y="12"/>
                  </a:moveTo>
                  <a:cubicBezTo>
                    <a:pt x="19" y="12"/>
                    <a:pt x="46" y="0"/>
                    <a:pt x="139" y="3"/>
                  </a:cubicBezTo>
                  <a:cubicBezTo>
                    <a:pt x="139" y="3"/>
                    <a:pt x="151" y="6"/>
                    <a:pt x="154" y="20"/>
                  </a:cubicBezTo>
                  <a:cubicBezTo>
                    <a:pt x="157" y="28"/>
                    <a:pt x="160" y="98"/>
                    <a:pt x="176" y="165"/>
                  </a:cubicBezTo>
                  <a:cubicBezTo>
                    <a:pt x="186" y="207"/>
                    <a:pt x="174" y="237"/>
                    <a:pt x="174" y="237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18" y="237"/>
                    <a:pt x="0" y="35"/>
                    <a:pt x="19" y="1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65"/>
            <p:cNvSpPr/>
            <p:nvPr/>
          </p:nvSpPr>
          <p:spPr bwMode="auto">
            <a:xfrm>
              <a:off x="11583988" y="3359150"/>
              <a:ext cx="203200" cy="701675"/>
            </a:xfrm>
            <a:custGeom>
              <a:avLst/>
              <a:gdLst>
                <a:gd name="T0" fmla="*/ 53 w 54"/>
                <a:gd name="T1" fmla="*/ 170 h 187"/>
                <a:gd name="T2" fmla="*/ 30 w 54"/>
                <a:gd name="T3" fmla="*/ 17 h 187"/>
                <a:gd name="T4" fmla="*/ 14 w 54"/>
                <a:gd name="T5" fmla="*/ 0 h 187"/>
                <a:gd name="T6" fmla="*/ 0 w 54"/>
                <a:gd name="T7" fmla="*/ 0 h 187"/>
                <a:gd name="T8" fmla="*/ 3 w 54"/>
                <a:gd name="T9" fmla="*/ 16 h 187"/>
                <a:gd name="T10" fmla="*/ 17 w 54"/>
                <a:gd name="T11" fmla="*/ 25 h 187"/>
                <a:gd name="T12" fmla="*/ 23 w 54"/>
                <a:gd name="T13" fmla="*/ 41 h 187"/>
                <a:gd name="T14" fmla="*/ 27 w 54"/>
                <a:gd name="T15" fmla="*/ 76 h 187"/>
                <a:gd name="T16" fmla="*/ 48 w 54"/>
                <a:gd name="T17" fmla="*/ 169 h 187"/>
                <a:gd name="T18" fmla="*/ 54 w 54"/>
                <a:gd name="T19" fmla="*/ 187 h 187"/>
                <a:gd name="T20" fmla="*/ 53 w 54"/>
                <a:gd name="T21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87">
                  <a:moveTo>
                    <a:pt x="53" y="170"/>
                  </a:moveTo>
                  <a:cubicBezTo>
                    <a:pt x="37" y="100"/>
                    <a:pt x="32" y="25"/>
                    <a:pt x="30" y="17"/>
                  </a:cubicBezTo>
                  <a:cubicBezTo>
                    <a:pt x="27" y="3"/>
                    <a:pt x="14" y="0"/>
                    <a:pt x="14" y="0"/>
                  </a:cubicBezTo>
                  <a:cubicBezTo>
                    <a:pt x="9" y="0"/>
                    <a:pt x="5" y="0"/>
                    <a:pt x="0" y="0"/>
                  </a:cubicBezTo>
                  <a:cubicBezTo>
                    <a:pt x="2" y="5"/>
                    <a:pt x="2" y="11"/>
                    <a:pt x="3" y="16"/>
                  </a:cubicBezTo>
                  <a:cubicBezTo>
                    <a:pt x="3" y="15"/>
                    <a:pt x="16" y="23"/>
                    <a:pt x="17" y="25"/>
                  </a:cubicBezTo>
                  <a:cubicBezTo>
                    <a:pt x="20" y="29"/>
                    <a:pt x="22" y="35"/>
                    <a:pt x="23" y="41"/>
                  </a:cubicBezTo>
                  <a:cubicBezTo>
                    <a:pt x="25" y="52"/>
                    <a:pt x="24" y="64"/>
                    <a:pt x="27" y="76"/>
                  </a:cubicBezTo>
                  <a:cubicBezTo>
                    <a:pt x="33" y="108"/>
                    <a:pt x="37" y="138"/>
                    <a:pt x="48" y="169"/>
                  </a:cubicBezTo>
                  <a:cubicBezTo>
                    <a:pt x="50" y="175"/>
                    <a:pt x="52" y="181"/>
                    <a:pt x="54" y="187"/>
                  </a:cubicBezTo>
                  <a:cubicBezTo>
                    <a:pt x="53" y="181"/>
                    <a:pt x="54" y="176"/>
                    <a:pt x="53" y="17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66"/>
            <p:cNvSpPr/>
            <p:nvPr/>
          </p:nvSpPr>
          <p:spPr bwMode="auto">
            <a:xfrm>
              <a:off x="11163300" y="3216275"/>
              <a:ext cx="228600" cy="252413"/>
            </a:xfrm>
            <a:custGeom>
              <a:avLst/>
              <a:gdLst>
                <a:gd name="T0" fmla="*/ 5 w 61"/>
                <a:gd name="T1" fmla="*/ 0 h 67"/>
                <a:gd name="T2" fmla="*/ 3 w 61"/>
                <a:gd name="T3" fmla="*/ 48 h 67"/>
                <a:gd name="T4" fmla="*/ 24 w 61"/>
                <a:gd name="T5" fmla="*/ 64 h 67"/>
                <a:gd name="T6" fmla="*/ 60 w 61"/>
                <a:gd name="T7" fmla="*/ 56 h 67"/>
                <a:gd name="T8" fmla="*/ 61 w 61"/>
                <a:gd name="T9" fmla="*/ 42 h 67"/>
                <a:gd name="T10" fmla="*/ 5 w 61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7">
                  <a:moveTo>
                    <a:pt x="5" y="0"/>
                  </a:moveTo>
                  <a:cubicBezTo>
                    <a:pt x="5" y="0"/>
                    <a:pt x="0" y="40"/>
                    <a:pt x="3" y="48"/>
                  </a:cubicBezTo>
                  <a:cubicBezTo>
                    <a:pt x="5" y="55"/>
                    <a:pt x="13" y="63"/>
                    <a:pt x="24" y="64"/>
                  </a:cubicBezTo>
                  <a:cubicBezTo>
                    <a:pt x="50" y="67"/>
                    <a:pt x="60" y="56"/>
                    <a:pt x="60" y="56"/>
                  </a:cubicBezTo>
                  <a:cubicBezTo>
                    <a:pt x="61" y="42"/>
                    <a:pt x="61" y="42"/>
                    <a:pt x="61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67"/>
            <p:cNvSpPr/>
            <p:nvPr/>
          </p:nvSpPr>
          <p:spPr bwMode="auto">
            <a:xfrm>
              <a:off x="11152188" y="3182938"/>
              <a:ext cx="236538" cy="252413"/>
            </a:xfrm>
            <a:custGeom>
              <a:avLst/>
              <a:gdLst>
                <a:gd name="T0" fmla="*/ 5 w 63"/>
                <a:gd name="T1" fmla="*/ 0 h 67"/>
                <a:gd name="T2" fmla="*/ 3 w 63"/>
                <a:gd name="T3" fmla="*/ 47 h 67"/>
                <a:gd name="T4" fmla="*/ 23 w 63"/>
                <a:gd name="T5" fmla="*/ 63 h 67"/>
                <a:gd name="T6" fmla="*/ 57 w 63"/>
                <a:gd name="T7" fmla="*/ 64 h 67"/>
                <a:gd name="T8" fmla="*/ 63 w 63"/>
                <a:gd name="T9" fmla="*/ 37 h 67"/>
                <a:gd name="T10" fmla="*/ 5 w 63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">
                  <a:moveTo>
                    <a:pt x="5" y="0"/>
                  </a:moveTo>
                  <a:cubicBezTo>
                    <a:pt x="5" y="0"/>
                    <a:pt x="0" y="40"/>
                    <a:pt x="3" y="47"/>
                  </a:cubicBezTo>
                  <a:cubicBezTo>
                    <a:pt x="5" y="55"/>
                    <a:pt x="13" y="62"/>
                    <a:pt x="23" y="63"/>
                  </a:cubicBezTo>
                  <a:cubicBezTo>
                    <a:pt x="50" y="67"/>
                    <a:pt x="57" y="64"/>
                    <a:pt x="57" y="64"/>
                  </a:cubicBezTo>
                  <a:cubicBezTo>
                    <a:pt x="63" y="37"/>
                    <a:pt x="63" y="37"/>
                    <a:pt x="63" y="3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68"/>
            <p:cNvSpPr/>
            <p:nvPr/>
          </p:nvSpPr>
          <p:spPr bwMode="auto">
            <a:xfrm>
              <a:off x="11468100" y="3227388"/>
              <a:ext cx="236538" cy="200025"/>
            </a:xfrm>
            <a:custGeom>
              <a:avLst/>
              <a:gdLst>
                <a:gd name="T0" fmla="*/ 63 w 63"/>
                <a:gd name="T1" fmla="*/ 0 h 53"/>
                <a:gd name="T2" fmla="*/ 58 w 63"/>
                <a:gd name="T3" fmla="*/ 37 h 53"/>
                <a:gd name="T4" fmla="*/ 0 w 63"/>
                <a:gd name="T5" fmla="*/ 53 h 53"/>
                <a:gd name="T6" fmla="*/ 8 w 63"/>
                <a:gd name="T7" fmla="*/ 13 h 53"/>
                <a:gd name="T8" fmla="*/ 63 w 63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3">
                  <a:moveTo>
                    <a:pt x="63" y="0"/>
                  </a:moveTo>
                  <a:cubicBezTo>
                    <a:pt x="63" y="0"/>
                    <a:pt x="60" y="33"/>
                    <a:pt x="58" y="37"/>
                  </a:cubicBezTo>
                  <a:cubicBezTo>
                    <a:pt x="56" y="40"/>
                    <a:pt x="51" y="51"/>
                    <a:pt x="0" y="53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69"/>
            <p:cNvSpPr/>
            <p:nvPr/>
          </p:nvSpPr>
          <p:spPr bwMode="auto">
            <a:xfrm>
              <a:off x="11490325" y="3205163"/>
              <a:ext cx="225425" cy="195263"/>
            </a:xfrm>
            <a:custGeom>
              <a:avLst/>
              <a:gdLst>
                <a:gd name="T0" fmla="*/ 60 w 60"/>
                <a:gd name="T1" fmla="*/ 0 h 52"/>
                <a:gd name="T2" fmla="*/ 56 w 60"/>
                <a:gd name="T3" fmla="*/ 36 h 52"/>
                <a:gd name="T4" fmla="*/ 0 w 60"/>
                <a:gd name="T5" fmla="*/ 52 h 52"/>
                <a:gd name="T6" fmla="*/ 9 w 60"/>
                <a:gd name="T7" fmla="*/ 12 h 52"/>
                <a:gd name="T8" fmla="*/ 60 w 6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2">
                  <a:moveTo>
                    <a:pt x="60" y="0"/>
                  </a:moveTo>
                  <a:cubicBezTo>
                    <a:pt x="60" y="0"/>
                    <a:pt x="58" y="32"/>
                    <a:pt x="56" y="36"/>
                  </a:cubicBezTo>
                  <a:cubicBezTo>
                    <a:pt x="53" y="39"/>
                    <a:pt x="51" y="50"/>
                    <a:pt x="0" y="52"/>
                  </a:cubicBezTo>
                  <a:cubicBezTo>
                    <a:pt x="9" y="12"/>
                    <a:pt x="9" y="12"/>
                    <a:pt x="9" y="12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70"/>
            <p:cNvSpPr/>
            <p:nvPr/>
          </p:nvSpPr>
          <p:spPr bwMode="auto">
            <a:xfrm>
              <a:off x="11163300" y="3194050"/>
              <a:ext cx="239713" cy="206375"/>
            </a:xfrm>
            <a:custGeom>
              <a:avLst/>
              <a:gdLst>
                <a:gd name="T0" fmla="*/ 2 w 64"/>
                <a:gd name="T1" fmla="*/ 12 h 55"/>
                <a:gd name="T2" fmla="*/ 0 w 64"/>
                <a:gd name="T3" fmla="*/ 8 h 55"/>
                <a:gd name="T4" fmla="*/ 5 w 64"/>
                <a:gd name="T5" fmla="*/ 1 h 55"/>
                <a:gd name="T6" fmla="*/ 16 w 64"/>
                <a:gd name="T7" fmla="*/ 7 h 55"/>
                <a:gd name="T8" fmla="*/ 38 w 64"/>
                <a:gd name="T9" fmla="*/ 21 h 55"/>
                <a:gd name="T10" fmla="*/ 57 w 64"/>
                <a:gd name="T11" fmla="*/ 36 h 55"/>
                <a:gd name="T12" fmla="*/ 57 w 64"/>
                <a:gd name="T13" fmla="*/ 54 h 55"/>
                <a:gd name="T14" fmla="*/ 45 w 64"/>
                <a:gd name="T15" fmla="*/ 40 h 55"/>
                <a:gd name="T16" fmla="*/ 35 w 64"/>
                <a:gd name="T17" fmla="*/ 35 h 55"/>
                <a:gd name="T18" fmla="*/ 23 w 64"/>
                <a:gd name="T19" fmla="*/ 28 h 55"/>
                <a:gd name="T20" fmla="*/ 7 w 64"/>
                <a:gd name="T21" fmla="*/ 17 h 55"/>
                <a:gd name="T22" fmla="*/ 2 w 64"/>
                <a:gd name="T23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55">
                  <a:moveTo>
                    <a:pt x="2" y="12"/>
                  </a:moveTo>
                  <a:cubicBezTo>
                    <a:pt x="1" y="11"/>
                    <a:pt x="0" y="9"/>
                    <a:pt x="0" y="8"/>
                  </a:cubicBezTo>
                  <a:cubicBezTo>
                    <a:pt x="0" y="4"/>
                    <a:pt x="0" y="0"/>
                    <a:pt x="5" y="1"/>
                  </a:cubicBezTo>
                  <a:cubicBezTo>
                    <a:pt x="9" y="1"/>
                    <a:pt x="12" y="5"/>
                    <a:pt x="16" y="7"/>
                  </a:cubicBezTo>
                  <a:cubicBezTo>
                    <a:pt x="24" y="11"/>
                    <a:pt x="31" y="16"/>
                    <a:pt x="38" y="21"/>
                  </a:cubicBezTo>
                  <a:cubicBezTo>
                    <a:pt x="44" y="26"/>
                    <a:pt x="51" y="30"/>
                    <a:pt x="57" y="36"/>
                  </a:cubicBezTo>
                  <a:cubicBezTo>
                    <a:pt x="59" y="37"/>
                    <a:pt x="64" y="52"/>
                    <a:pt x="57" y="54"/>
                  </a:cubicBezTo>
                  <a:cubicBezTo>
                    <a:pt x="49" y="55"/>
                    <a:pt x="52" y="44"/>
                    <a:pt x="45" y="40"/>
                  </a:cubicBezTo>
                  <a:cubicBezTo>
                    <a:pt x="41" y="39"/>
                    <a:pt x="39" y="37"/>
                    <a:pt x="35" y="35"/>
                  </a:cubicBezTo>
                  <a:cubicBezTo>
                    <a:pt x="32" y="32"/>
                    <a:pt x="27" y="31"/>
                    <a:pt x="23" y="28"/>
                  </a:cubicBezTo>
                  <a:cubicBezTo>
                    <a:pt x="18" y="24"/>
                    <a:pt x="13" y="20"/>
                    <a:pt x="7" y="17"/>
                  </a:cubicBezTo>
                  <a:cubicBezTo>
                    <a:pt x="5" y="15"/>
                    <a:pt x="3" y="14"/>
                    <a:pt x="2" y="1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71"/>
            <p:cNvSpPr/>
            <p:nvPr/>
          </p:nvSpPr>
          <p:spPr bwMode="auto">
            <a:xfrm>
              <a:off x="11490325" y="3213100"/>
              <a:ext cx="225425" cy="134938"/>
            </a:xfrm>
            <a:custGeom>
              <a:avLst/>
              <a:gdLst>
                <a:gd name="T0" fmla="*/ 55 w 60"/>
                <a:gd name="T1" fmla="*/ 2 h 36"/>
                <a:gd name="T2" fmla="*/ 38 w 60"/>
                <a:gd name="T3" fmla="*/ 8 h 36"/>
                <a:gd name="T4" fmla="*/ 20 w 60"/>
                <a:gd name="T5" fmla="*/ 13 h 36"/>
                <a:gd name="T6" fmla="*/ 4 w 60"/>
                <a:gd name="T7" fmla="*/ 28 h 36"/>
                <a:gd name="T8" fmla="*/ 0 w 60"/>
                <a:gd name="T9" fmla="*/ 36 h 36"/>
                <a:gd name="T10" fmla="*/ 20 w 60"/>
                <a:gd name="T11" fmla="*/ 25 h 36"/>
                <a:gd name="T12" fmla="*/ 49 w 60"/>
                <a:gd name="T13" fmla="*/ 14 h 36"/>
                <a:gd name="T14" fmla="*/ 59 w 60"/>
                <a:gd name="T15" fmla="*/ 5 h 36"/>
                <a:gd name="T16" fmla="*/ 55 w 60"/>
                <a:gd name="T1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6">
                  <a:moveTo>
                    <a:pt x="55" y="2"/>
                  </a:moveTo>
                  <a:cubicBezTo>
                    <a:pt x="49" y="1"/>
                    <a:pt x="43" y="5"/>
                    <a:pt x="38" y="8"/>
                  </a:cubicBezTo>
                  <a:cubicBezTo>
                    <a:pt x="32" y="11"/>
                    <a:pt x="26" y="12"/>
                    <a:pt x="20" y="13"/>
                  </a:cubicBezTo>
                  <a:cubicBezTo>
                    <a:pt x="12" y="15"/>
                    <a:pt x="7" y="21"/>
                    <a:pt x="4" y="28"/>
                  </a:cubicBezTo>
                  <a:cubicBezTo>
                    <a:pt x="3" y="30"/>
                    <a:pt x="2" y="33"/>
                    <a:pt x="0" y="36"/>
                  </a:cubicBezTo>
                  <a:cubicBezTo>
                    <a:pt x="7" y="34"/>
                    <a:pt x="14" y="29"/>
                    <a:pt x="20" y="25"/>
                  </a:cubicBezTo>
                  <a:cubicBezTo>
                    <a:pt x="28" y="19"/>
                    <a:pt x="38" y="14"/>
                    <a:pt x="49" y="14"/>
                  </a:cubicBezTo>
                  <a:cubicBezTo>
                    <a:pt x="55" y="14"/>
                    <a:pt x="60" y="11"/>
                    <a:pt x="59" y="5"/>
                  </a:cubicBezTo>
                  <a:cubicBezTo>
                    <a:pt x="59" y="0"/>
                    <a:pt x="59" y="2"/>
                    <a:pt x="55" y="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72"/>
            <p:cNvSpPr/>
            <p:nvPr/>
          </p:nvSpPr>
          <p:spPr bwMode="auto">
            <a:xfrm>
              <a:off x="11256963" y="3381375"/>
              <a:ext cx="382588" cy="855663"/>
            </a:xfrm>
            <a:custGeom>
              <a:avLst/>
              <a:gdLst>
                <a:gd name="T0" fmla="*/ 69 w 241"/>
                <a:gd name="T1" fmla="*/ 0 h 539"/>
                <a:gd name="T2" fmla="*/ 0 w 241"/>
                <a:gd name="T3" fmla="*/ 395 h 539"/>
                <a:gd name="T4" fmla="*/ 83 w 241"/>
                <a:gd name="T5" fmla="*/ 539 h 539"/>
                <a:gd name="T6" fmla="*/ 180 w 241"/>
                <a:gd name="T7" fmla="*/ 539 h 539"/>
                <a:gd name="T8" fmla="*/ 241 w 241"/>
                <a:gd name="T9" fmla="*/ 414 h 539"/>
                <a:gd name="T10" fmla="*/ 144 w 241"/>
                <a:gd name="T11" fmla="*/ 0 h 539"/>
                <a:gd name="T12" fmla="*/ 69 w 241"/>
                <a:gd name="T13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539">
                  <a:moveTo>
                    <a:pt x="69" y="0"/>
                  </a:moveTo>
                  <a:lnTo>
                    <a:pt x="0" y="395"/>
                  </a:lnTo>
                  <a:lnTo>
                    <a:pt x="83" y="539"/>
                  </a:lnTo>
                  <a:lnTo>
                    <a:pt x="180" y="539"/>
                  </a:lnTo>
                  <a:lnTo>
                    <a:pt x="241" y="414"/>
                  </a:lnTo>
                  <a:lnTo>
                    <a:pt x="144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73"/>
            <p:cNvSpPr/>
            <p:nvPr/>
          </p:nvSpPr>
          <p:spPr bwMode="auto">
            <a:xfrm>
              <a:off x="11283950" y="3381375"/>
              <a:ext cx="330200" cy="912813"/>
            </a:xfrm>
            <a:custGeom>
              <a:avLst/>
              <a:gdLst>
                <a:gd name="T0" fmla="*/ 27 w 88"/>
                <a:gd name="T1" fmla="*/ 1 h 243"/>
                <a:gd name="T2" fmla="*/ 0 w 88"/>
                <a:gd name="T3" fmla="*/ 169 h 243"/>
                <a:gd name="T4" fmla="*/ 50 w 88"/>
                <a:gd name="T5" fmla="*/ 243 h 243"/>
                <a:gd name="T6" fmla="*/ 88 w 88"/>
                <a:gd name="T7" fmla="*/ 176 h 243"/>
                <a:gd name="T8" fmla="*/ 44 w 88"/>
                <a:gd name="T9" fmla="*/ 0 h 243"/>
                <a:gd name="T10" fmla="*/ 27 w 88"/>
                <a:gd name="T11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243">
                  <a:moveTo>
                    <a:pt x="27" y="1"/>
                  </a:moveTo>
                  <a:cubicBezTo>
                    <a:pt x="27" y="1"/>
                    <a:pt x="10" y="88"/>
                    <a:pt x="0" y="169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8" y="176"/>
                    <a:pt x="74" y="82"/>
                    <a:pt x="44" y="0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74"/>
            <p:cNvSpPr/>
            <p:nvPr/>
          </p:nvSpPr>
          <p:spPr bwMode="auto">
            <a:xfrm>
              <a:off x="11430000" y="3381375"/>
              <a:ext cx="184150" cy="912813"/>
            </a:xfrm>
            <a:custGeom>
              <a:avLst/>
              <a:gdLst>
                <a:gd name="T0" fmla="*/ 5 w 49"/>
                <a:gd name="T1" fmla="*/ 0 h 243"/>
                <a:gd name="T2" fmla="*/ 2 w 49"/>
                <a:gd name="T3" fmla="*/ 0 h 243"/>
                <a:gd name="T4" fmla="*/ 0 w 49"/>
                <a:gd name="T5" fmla="*/ 2 h 243"/>
                <a:gd name="T6" fmla="*/ 11 w 49"/>
                <a:gd name="T7" fmla="*/ 243 h 243"/>
                <a:gd name="T8" fmla="*/ 49 w 49"/>
                <a:gd name="T9" fmla="*/ 176 h 243"/>
                <a:gd name="T10" fmla="*/ 5 w 49"/>
                <a:gd name="T1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43">
                  <a:moveTo>
                    <a:pt x="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1" y="243"/>
                    <a:pt x="11" y="243"/>
                    <a:pt x="11" y="243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49" y="176"/>
                    <a:pt x="35" y="82"/>
                    <a:pt x="5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75"/>
            <p:cNvSpPr/>
            <p:nvPr/>
          </p:nvSpPr>
          <p:spPr bwMode="auto">
            <a:xfrm>
              <a:off x="11331575" y="3452813"/>
              <a:ext cx="169863" cy="214313"/>
            </a:xfrm>
            <a:custGeom>
              <a:avLst/>
              <a:gdLst>
                <a:gd name="T0" fmla="*/ 38 w 45"/>
                <a:gd name="T1" fmla="*/ 0 h 57"/>
                <a:gd name="T2" fmla="*/ 38 w 45"/>
                <a:gd name="T3" fmla="*/ 0 h 57"/>
                <a:gd name="T4" fmla="*/ 5 w 45"/>
                <a:gd name="T5" fmla="*/ 32 h 57"/>
                <a:gd name="T6" fmla="*/ 0 w 45"/>
                <a:gd name="T7" fmla="*/ 57 h 57"/>
                <a:gd name="T8" fmla="*/ 0 w 45"/>
                <a:gd name="T9" fmla="*/ 57 h 57"/>
                <a:gd name="T10" fmla="*/ 45 w 45"/>
                <a:gd name="T11" fmla="*/ 23 h 57"/>
                <a:gd name="T12" fmla="*/ 38 w 45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7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1" y="15"/>
                    <a:pt x="5" y="32"/>
                  </a:cubicBezTo>
                  <a:cubicBezTo>
                    <a:pt x="3" y="40"/>
                    <a:pt x="2" y="48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31" y="47"/>
                    <a:pt x="45" y="23"/>
                  </a:cubicBezTo>
                  <a:cubicBezTo>
                    <a:pt x="43" y="15"/>
                    <a:pt x="40" y="8"/>
                    <a:pt x="38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76"/>
            <p:cNvSpPr/>
            <p:nvPr/>
          </p:nvSpPr>
          <p:spPr bwMode="auto">
            <a:xfrm>
              <a:off x="11298238" y="3656013"/>
              <a:ext cx="258763" cy="255588"/>
            </a:xfrm>
            <a:custGeom>
              <a:avLst/>
              <a:gdLst>
                <a:gd name="T0" fmla="*/ 69 w 69"/>
                <a:gd name="T1" fmla="*/ 25 h 68"/>
                <a:gd name="T2" fmla="*/ 69 w 69"/>
                <a:gd name="T3" fmla="*/ 25 h 68"/>
                <a:gd name="T4" fmla="*/ 63 w 69"/>
                <a:gd name="T5" fmla="*/ 0 h 68"/>
                <a:gd name="T6" fmla="*/ 63 w 69"/>
                <a:gd name="T7" fmla="*/ 0 h 68"/>
                <a:gd name="T8" fmla="*/ 4 w 69"/>
                <a:gd name="T9" fmla="*/ 40 h 68"/>
                <a:gd name="T10" fmla="*/ 4 w 69"/>
                <a:gd name="T11" fmla="*/ 40 h 68"/>
                <a:gd name="T12" fmla="*/ 0 w 69"/>
                <a:gd name="T13" fmla="*/ 68 h 68"/>
                <a:gd name="T14" fmla="*/ 69 w 69"/>
                <a:gd name="T15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68">
                  <a:moveTo>
                    <a:pt x="69" y="25"/>
                  </a:moveTo>
                  <a:cubicBezTo>
                    <a:pt x="69" y="25"/>
                    <a:pt x="69" y="25"/>
                    <a:pt x="69" y="25"/>
                  </a:cubicBezTo>
                  <a:cubicBezTo>
                    <a:pt x="67" y="17"/>
                    <a:pt x="65" y="9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1" y="27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9"/>
                    <a:pt x="1" y="58"/>
                    <a:pt x="0" y="68"/>
                  </a:cubicBezTo>
                  <a:cubicBezTo>
                    <a:pt x="40" y="63"/>
                    <a:pt x="69" y="25"/>
                    <a:pt x="69" y="2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77"/>
            <p:cNvSpPr/>
            <p:nvPr/>
          </p:nvSpPr>
          <p:spPr bwMode="auto">
            <a:xfrm>
              <a:off x="11344275" y="3870325"/>
              <a:ext cx="254000" cy="292100"/>
            </a:xfrm>
            <a:custGeom>
              <a:avLst/>
              <a:gdLst>
                <a:gd name="T0" fmla="*/ 10 w 68"/>
                <a:gd name="T1" fmla="*/ 78 h 78"/>
                <a:gd name="T2" fmla="*/ 68 w 68"/>
                <a:gd name="T3" fmla="*/ 22 h 78"/>
                <a:gd name="T4" fmla="*/ 68 w 68"/>
                <a:gd name="T5" fmla="*/ 22 h 78"/>
                <a:gd name="T6" fmla="*/ 64 w 68"/>
                <a:gd name="T7" fmla="*/ 0 h 78"/>
                <a:gd name="T8" fmla="*/ 64 w 68"/>
                <a:gd name="T9" fmla="*/ 0 h 78"/>
                <a:gd name="T10" fmla="*/ 0 w 68"/>
                <a:gd name="T11" fmla="*/ 61 h 78"/>
                <a:gd name="T12" fmla="*/ 10 w 68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8">
                  <a:moveTo>
                    <a:pt x="10" y="78"/>
                  </a:moveTo>
                  <a:cubicBezTo>
                    <a:pt x="40" y="65"/>
                    <a:pt x="68" y="22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16"/>
                    <a:pt x="65" y="8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0" y="36"/>
                    <a:pt x="0" y="61"/>
                    <a:pt x="0" y="61"/>
                  </a:cubicBezTo>
                  <a:lnTo>
                    <a:pt x="10" y="78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78"/>
            <p:cNvSpPr/>
            <p:nvPr/>
          </p:nvSpPr>
          <p:spPr bwMode="auto">
            <a:xfrm>
              <a:off x="11350625" y="3298825"/>
              <a:ext cx="153988" cy="106363"/>
            </a:xfrm>
            <a:custGeom>
              <a:avLst/>
              <a:gdLst>
                <a:gd name="T0" fmla="*/ 1 w 41"/>
                <a:gd name="T1" fmla="*/ 3 h 28"/>
                <a:gd name="T2" fmla="*/ 8 w 41"/>
                <a:gd name="T3" fmla="*/ 26 h 28"/>
                <a:gd name="T4" fmla="*/ 26 w 41"/>
                <a:gd name="T5" fmla="*/ 26 h 28"/>
                <a:gd name="T6" fmla="*/ 37 w 41"/>
                <a:gd name="T7" fmla="*/ 0 h 28"/>
                <a:gd name="T8" fmla="*/ 1 w 41"/>
                <a:gd name="T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8">
                  <a:moveTo>
                    <a:pt x="1" y="3"/>
                  </a:moveTo>
                  <a:cubicBezTo>
                    <a:pt x="0" y="7"/>
                    <a:pt x="1" y="24"/>
                    <a:pt x="8" y="26"/>
                  </a:cubicBezTo>
                  <a:cubicBezTo>
                    <a:pt x="11" y="28"/>
                    <a:pt x="18" y="28"/>
                    <a:pt x="26" y="26"/>
                  </a:cubicBezTo>
                  <a:cubicBezTo>
                    <a:pt x="41" y="23"/>
                    <a:pt x="37" y="0"/>
                    <a:pt x="37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79"/>
            <p:cNvSpPr/>
            <p:nvPr/>
          </p:nvSpPr>
          <p:spPr bwMode="auto">
            <a:xfrm>
              <a:off x="10629900" y="1385888"/>
              <a:ext cx="1427163" cy="1973263"/>
            </a:xfrm>
            <a:custGeom>
              <a:avLst/>
              <a:gdLst>
                <a:gd name="T0" fmla="*/ 9 w 380"/>
                <a:gd name="T1" fmla="*/ 253 h 526"/>
                <a:gd name="T2" fmla="*/ 23 w 380"/>
                <a:gd name="T3" fmla="*/ 435 h 526"/>
                <a:gd name="T4" fmla="*/ 66 w 380"/>
                <a:gd name="T5" fmla="*/ 486 h 526"/>
                <a:gd name="T6" fmla="*/ 164 w 380"/>
                <a:gd name="T7" fmla="*/ 498 h 526"/>
                <a:gd name="T8" fmla="*/ 210 w 380"/>
                <a:gd name="T9" fmla="*/ 523 h 526"/>
                <a:gd name="T10" fmla="*/ 229 w 380"/>
                <a:gd name="T11" fmla="*/ 518 h 526"/>
                <a:gd name="T12" fmla="*/ 251 w 380"/>
                <a:gd name="T13" fmla="*/ 501 h 526"/>
                <a:gd name="T14" fmla="*/ 353 w 380"/>
                <a:gd name="T15" fmla="*/ 477 h 526"/>
                <a:gd name="T16" fmla="*/ 375 w 380"/>
                <a:gd name="T17" fmla="*/ 430 h 526"/>
                <a:gd name="T18" fmla="*/ 365 w 380"/>
                <a:gd name="T19" fmla="*/ 214 h 526"/>
                <a:gd name="T20" fmla="*/ 301 w 380"/>
                <a:gd name="T21" fmla="*/ 82 h 526"/>
                <a:gd name="T22" fmla="*/ 9 w 380"/>
                <a:gd name="T23" fmla="*/ 253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0" h="526">
                  <a:moveTo>
                    <a:pt x="9" y="253"/>
                  </a:moveTo>
                  <a:cubicBezTo>
                    <a:pt x="9" y="253"/>
                    <a:pt x="14" y="392"/>
                    <a:pt x="23" y="435"/>
                  </a:cubicBezTo>
                  <a:cubicBezTo>
                    <a:pt x="33" y="477"/>
                    <a:pt x="41" y="481"/>
                    <a:pt x="66" y="486"/>
                  </a:cubicBezTo>
                  <a:cubicBezTo>
                    <a:pt x="91" y="491"/>
                    <a:pt x="152" y="491"/>
                    <a:pt x="164" y="498"/>
                  </a:cubicBezTo>
                  <a:cubicBezTo>
                    <a:pt x="176" y="505"/>
                    <a:pt x="193" y="526"/>
                    <a:pt x="210" y="523"/>
                  </a:cubicBezTo>
                  <a:cubicBezTo>
                    <a:pt x="217" y="521"/>
                    <a:pt x="224" y="522"/>
                    <a:pt x="229" y="518"/>
                  </a:cubicBezTo>
                  <a:cubicBezTo>
                    <a:pt x="235" y="513"/>
                    <a:pt x="246" y="503"/>
                    <a:pt x="251" y="501"/>
                  </a:cubicBezTo>
                  <a:cubicBezTo>
                    <a:pt x="261" y="498"/>
                    <a:pt x="340" y="482"/>
                    <a:pt x="353" y="477"/>
                  </a:cubicBezTo>
                  <a:cubicBezTo>
                    <a:pt x="366" y="472"/>
                    <a:pt x="375" y="460"/>
                    <a:pt x="375" y="430"/>
                  </a:cubicBezTo>
                  <a:cubicBezTo>
                    <a:pt x="375" y="399"/>
                    <a:pt x="380" y="273"/>
                    <a:pt x="365" y="214"/>
                  </a:cubicBezTo>
                  <a:cubicBezTo>
                    <a:pt x="350" y="154"/>
                    <a:pt x="340" y="104"/>
                    <a:pt x="301" y="82"/>
                  </a:cubicBezTo>
                  <a:cubicBezTo>
                    <a:pt x="289" y="71"/>
                    <a:pt x="0" y="0"/>
                    <a:pt x="9" y="25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80"/>
            <p:cNvSpPr/>
            <p:nvPr/>
          </p:nvSpPr>
          <p:spPr bwMode="auto">
            <a:xfrm>
              <a:off x="11952288" y="2324100"/>
              <a:ext cx="292100" cy="407988"/>
            </a:xfrm>
            <a:custGeom>
              <a:avLst/>
              <a:gdLst>
                <a:gd name="T0" fmla="*/ 13 w 78"/>
                <a:gd name="T1" fmla="*/ 109 h 109"/>
                <a:gd name="T2" fmla="*/ 48 w 78"/>
                <a:gd name="T3" fmla="*/ 16 h 109"/>
                <a:gd name="T4" fmla="*/ 0 w 78"/>
                <a:gd name="T5" fmla="*/ 37 h 109"/>
                <a:gd name="T6" fmla="*/ 13 w 78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09">
                  <a:moveTo>
                    <a:pt x="13" y="109"/>
                  </a:moveTo>
                  <a:cubicBezTo>
                    <a:pt x="76" y="106"/>
                    <a:pt x="78" y="33"/>
                    <a:pt x="48" y="16"/>
                  </a:cubicBezTo>
                  <a:cubicBezTo>
                    <a:pt x="19" y="0"/>
                    <a:pt x="0" y="37"/>
                    <a:pt x="0" y="37"/>
                  </a:cubicBezTo>
                  <a:lnTo>
                    <a:pt x="13" y="10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81"/>
            <p:cNvSpPr/>
            <p:nvPr/>
          </p:nvSpPr>
          <p:spPr bwMode="auto">
            <a:xfrm>
              <a:off x="10450513" y="2417763"/>
              <a:ext cx="277813" cy="368300"/>
            </a:xfrm>
            <a:custGeom>
              <a:avLst/>
              <a:gdLst>
                <a:gd name="T0" fmla="*/ 69 w 74"/>
                <a:gd name="T1" fmla="*/ 93 h 98"/>
                <a:gd name="T2" fmla="*/ 21 w 74"/>
                <a:gd name="T3" fmla="*/ 79 h 98"/>
                <a:gd name="T4" fmla="*/ 38 w 74"/>
                <a:gd name="T5" fmla="*/ 3 h 98"/>
                <a:gd name="T6" fmla="*/ 73 w 74"/>
                <a:gd name="T7" fmla="*/ 40 h 98"/>
                <a:gd name="T8" fmla="*/ 69 w 74"/>
                <a:gd name="T9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8">
                  <a:moveTo>
                    <a:pt x="69" y="93"/>
                  </a:moveTo>
                  <a:cubicBezTo>
                    <a:pt x="69" y="93"/>
                    <a:pt x="43" y="98"/>
                    <a:pt x="21" y="79"/>
                  </a:cubicBezTo>
                  <a:cubicBezTo>
                    <a:pt x="0" y="60"/>
                    <a:pt x="2" y="6"/>
                    <a:pt x="38" y="3"/>
                  </a:cubicBezTo>
                  <a:cubicBezTo>
                    <a:pt x="74" y="0"/>
                    <a:pt x="73" y="40"/>
                    <a:pt x="73" y="40"/>
                  </a:cubicBezTo>
                  <a:lnTo>
                    <a:pt x="69" y="9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82"/>
            <p:cNvSpPr/>
            <p:nvPr/>
          </p:nvSpPr>
          <p:spPr bwMode="auto">
            <a:xfrm>
              <a:off x="10660063" y="1317625"/>
              <a:ext cx="1347788" cy="1974850"/>
            </a:xfrm>
            <a:custGeom>
              <a:avLst/>
              <a:gdLst>
                <a:gd name="T0" fmla="*/ 8 w 359"/>
                <a:gd name="T1" fmla="*/ 253 h 526"/>
                <a:gd name="T2" fmla="*/ 11 w 359"/>
                <a:gd name="T3" fmla="*/ 392 h 526"/>
                <a:gd name="T4" fmla="*/ 16 w 359"/>
                <a:gd name="T5" fmla="*/ 441 h 526"/>
                <a:gd name="T6" fmla="*/ 63 w 359"/>
                <a:gd name="T7" fmla="*/ 486 h 526"/>
                <a:gd name="T8" fmla="*/ 140 w 359"/>
                <a:gd name="T9" fmla="*/ 506 h 526"/>
                <a:gd name="T10" fmla="*/ 207 w 359"/>
                <a:gd name="T11" fmla="*/ 526 h 526"/>
                <a:gd name="T12" fmla="*/ 259 w 359"/>
                <a:gd name="T13" fmla="*/ 506 h 526"/>
                <a:gd name="T14" fmla="*/ 338 w 359"/>
                <a:gd name="T15" fmla="*/ 477 h 526"/>
                <a:gd name="T16" fmla="*/ 359 w 359"/>
                <a:gd name="T17" fmla="*/ 430 h 526"/>
                <a:gd name="T18" fmla="*/ 344 w 359"/>
                <a:gd name="T19" fmla="*/ 214 h 526"/>
                <a:gd name="T20" fmla="*/ 289 w 359"/>
                <a:gd name="T21" fmla="*/ 82 h 526"/>
                <a:gd name="T22" fmla="*/ 8 w 359"/>
                <a:gd name="T23" fmla="*/ 253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9" h="526">
                  <a:moveTo>
                    <a:pt x="8" y="253"/>
                  </a:moveTo>
                  <a:cubicBezTo>
                    <a:pt x="8" y="253"/>
                    <a:pt x="5" y="335"/>
                    <a:pt x="11" y="392"/>
                  </a:cubicBezTo>
                  <a:cubicBezTo>
                    <a:pt x="12" y="410"/>
                    <a:pt x="14" y="431"/>
                    <a:pt x="16" y="441"/>
                  </a:cubicBezTo>
                  <a:cubicBezTo>
                    <a:pt x="26" y="483"/>
                    <a:pt x="40" y="481"/>
                    <a:pt x="63" y="486"/>
                  </a:cubicBezTo>
                  <a:cubicBezTo>
                    <a:pt x="70" y="488"/>
                    <a:pt x="105" y="495"/>
                    <a:pt x="140" y="506"/>
                  </a:cubicBezTo>
                  <a:cubicBezTo>
                    <a:pt x="163" y="514"/>
                    <a:pt x="183" y="526"/>
                    <a:pt x="207" y="526"/>
                  </a:cubicBezTo>
                  <a:cubicBezTo>
                    <a:pt x="226" y="525"/>
                    <a:pt x="242" y="512"/>
                    <a:pt x="259" y="506"/>
                  </a:cubicBezTo>
                  <a:cubicBezTo>
                    <a:pt x="300" y="493"/>
                    <a:pt x="334" y="479"/>
                    <a:pt x="338" y="477"/>
                  </a:cubicBezTo>
                  <a:cubicBezTo>
                    <a:pt x="351" y="472"/>
                    <a:pt x="359" y="461"/>
                    <a:pt x="359" y="430"/>
                  </a:cubicBezTo>
                  <a:cubicBezTo>
                    <a:pt x="359" y="399"/>
                    <a:pt x="358" y="273"/>
                    <a:pt x="344" y="214"/>
                  </a:cubicBezTo>
                  <a:cubicBezTo>
                    <a:pt x="329" y="154"/>
                    <a:pt x="326" y="104"/>
                    <a:pt x="289" y="82"/>
                  </a:cubicBezTo>
                  <a:cubicBezTo>
                    <a:pt x="277" y="71"/>
                    <a:pt x="0" y="0"/>
                    <a:pt x="8" y="25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83"/>
            <p:cNvSpPr/>
            <p:nvPr/>
          </p:nvSpPr>
          <p:spPr bwMode="auto">
            <a:xfrm>
              <a:off x="10690225" y="1336675"/>
              <a:ext cx="1223963" cy="908050"/>
            </a:xfrm>
            <a:custGeom>
              <a:avLst/>
              <a:gdLst>
                <a:gd name="T0" fmla="*/ 178 w 326"/>
                <a:gd name="T1" fmla="*/ 234 h 242"/>
                <a:gd name="T2" fmla="*/ 326 w 326"/>
                <a:gd name="T3" fmla="*/ 162 h 242"/>
                <a:gd name="T4" fmla="*/ 281 w 326"/>
                <a:gd name="T5" fmla="*/ 77 h 242"/>
                <a:gd name="T6" fmla="*/ 0 w 326"/>
                <a:gd name="T7" fmla="*/ 224 h 242"/>
                <a:gd name="T8" fmla="*/ 128 w 326"/>
                <a:gd name="T9" fmla="*/ 242 h 242"/>
                <a:gd name="T10" fmla="*/ 178 w 326"/>
                <a:gd name="T11" fmla="*/ 23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" h="242">
                  <a:moveTo>
                    <a:pt x="178" y="234"/>
                  </a:moveTo>
                  <a:cubicBezTo>
                    <a:pt x="230" y="217"/>
                    <a:pt x="280" y="192"/>
                    <a:pt x="326" y="162"/>
                  </a:cubicBezTo>
                  <a:cubicBezTo>
                    <a:pt x="317" y="124"/>
                    <a:pt x="308" y="93"/>
                    <a:pt x="281" y="77"/>
                  </a:cubicBezTo>
                  <a:cubicBezTo>
                    <a:pt x="270" y="67"/>
                    <a:pt x="10" y="0"/>
                    <a:pt x="0" y="224"/>
                  </a:cubicBezTo>
                  <a:cubicBezTo>
                    <a:pt x="43" y="231"/>
                    <a:pt x="85" y="239"/>
                    <a:pt x="128" y="242"/>
                  </a:cubicBezTo>
                  <a:cubicBezTo>
                    <a:pt x="144" y="240"/>
                    <a:pt x="161" y="236"/>
                    <a:pt x="178" y="23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84"/>
            <p:cNvSpPr/>
            <p:nvPr/>
          </p:nvSpPr>
          <p:spPr bwMode="auto">
            <a:xfrm>
              <a:off x="10525125" y="1817688"/>
              <a:ext cx="280988" cy="993775"/>
            </a:xfrm>
            <a:custGeom>
              <a:avLst/>
              <a:gdLst>
                <a:gd name="T0" fmla="*/ 2 w 75"/>
                <a:gd name="T1" fmla="*/ 0 h 265"/>
                <a:gd name="T2" fmla="*/ 7 w 75"/>
                <a:gd name="T3" fmla="*/ 165 h 265"/>
                <a:gd name="T4" fmla="*/ 24 w 75"/>
                <a:gd name="T5" fmla="*/ 163 h 265"/>
                <a:gd name="T6" fmla="*/ 53 w 75"/>
                <a:gd name="T7" fmla="*/ 193 h 265"/>
                <a:gd name="T8" fmla="*/ 51 w 75"/>
                <a:gd name="T9" fmla="*/ 261 h 265"/>
                <a:gd name="T10" fmla="*/ 63 w 75"/>
                <a:gd name="T11" fmla="*/ 265 h 265"/>
                <a:gd name="T12" fmla="*/ 75 w 75"/>
                <a:gd name="T13" fmla="*/ 259 h 265"/>
                <a:gd name="T14" fmla="*/ 74 w 75"/>
                <a:gd name="T15" fmla="*/ 22 h 265"/>
                <a:gd name="T16" fmla="*/ 2 w 75"/>
                <a:gd name="T1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65">
                  <a:moveTo>
                    <a:pt x="2" y="0"/>
                  </a:moveTo>
                  <a:cubicBezTo>
                    <a:pt x="2" y="0"/>
                    <a:pt x="0" y="121"/>
                    <a:pt x="7" y="165"/>
                  </a:cubicBezTo>
                  <a:cubicBezTo>
                    <a:pt x="7" y="165"/>
                    <a:pt x="15" y="162"/>
                    <a:pt x="24" y="163"/>
                  </a:cubicBezTo>
                  <a:cubicBezTo>
                    <a:pt x="33" y="163"/>
                    <a:pt x="49" y="168"/>
                    <a:pt x="53" y="193"/>
                  </a:cubicBezTo>
                  <a:cubicBezTo>
                    <a:pt x="60" y="241"/>
                    <a:pt x="51" y="261"/>
                    <a:pt x="51" y="261"/>
                  </a:cubicBezTo>
                  <a:cubicBezTo>
                    <a:pt x="51" y="261"/>
                    <a:pt x="52" y="265"/>
                    <a:pt x="63" y="265"/>
                  </a:cubicBezTo>
                  <a:cubicBezTo>
                    <a:pt x="75" y="265"/>
                    <a:pt x="75" y="259"/>
                    <a:pt x="75" y="259"/>
                  </a:cubicBezTo>
                  <a:cubicBezTo>
                    <a:pt x="74" y="22"/>
                    <a:pt x="74" y="22"/>
                    <a:pt x="74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85"/>
            <p:cNvSpPr/>
            <p:nvPr/>
          </p:nvSpPr>
          <p:spPr bwMode="auto">
            <a:xfrm>
              <a:off x="10541000" y="2308225"/>
              <a:ext cx="146050" cy="150813"/>
            </a:xfrm>
            <a:custGeom>
              <a:avLst/>
              <a:gdLst>
                <a:gd name="T0" fmla="*/ 39 w 39"/>
                <a:gd name="T1" fmla="*/ 40 h 40"/>
                <a:gd name="T2" fmla="*/ 37 w 39"/>
                <a:gd name="T3" fmla="*/ 20 h 40"/>
                <a:gd name="T4" fmla="*/ 31 w 39"/>
                <a:gd name="T5" fmla="*/ 13 h 40"/>
                <a:gd name="T6" fmla="*/ 5 w 39"/>
                <a:gd name="T7" fmla="*/ 0 h 40"/>
                <a:gd name="T8" fmla="*/ 0 w 39"/>
                <a:gd name="T9" fmla="*/ 0 h 40"/>
                <a:gd name="T10" fmla="*/ 3 w 39"/>
                <a:gd name="T11" fmla="*/ 34 h 40"/>
                <a:gd name="T12" fmla="*/ 20 w 39"/>
                <a:gd name="T13" fmla="*/ 32 h 40"/>
                <a:gd name="T14" fmla="*/ 39 w 39"/>
                <a:gd name="T1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0">
                  <a:moveTo>
                    <a:pt x="39" y="40"/>
                  </a:moveTo>
                  <a:cubicBezTo>
                    <a:pt x="39" y="34"/>
                    <a:pt x="37" y="28"/>
                    <a:pt x="37" y="20"/>
                  </a:cubicBezTo>
                  <a:cubicBezTo>
                    <a:pt x="35" y="18"/>
                    <a:pt x="33" y="16"/>
                    <a:pt x="31" y="13"/>
                  </a:cubicBezTo>
                  <a:cubicBezTo>
                    <a:pt x="22" y="9"/>
                    <a:pt x="14" y="4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13"/>
                    <a:pt x="2" y="25"/>
                    <a:pt x="3" y="34"/>
                  </a:cubicBezTo>
                  <a:cubicBezTo>
                    <a:pt x="3" y="34"/>
                    <a:pt x="11" y="31"/>
                    <a:pt x="20" y="32"/>
                  </a:cubicBezTo>
                  <a:cubicBezTo>
                    <a:pt x="25" y="32"/>
                    <a:pt x="33" y="34"/>
                    <a:pt x="39" y="4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86"/>
            <p:cNvSpPr/>
            <p:nvPr/>
          </p:nvSpPr>
          <p:spPr bwMode="auto">
            <a:xfrm>
              <a:off x="10528300" y="1900238"/>
              <a:ext cx="274638" cy="239713"/>
            </a:xfrm>
            <a:custGeom>
              <a:avLst/>
              <a:gdLst>
                <a:gd name="T0" fmla="*/ 0 w 73"/>
                <a:gd name="T1" fmla="*/ 0 h 64"/>
                <a:gd name="T2" fmla="*/ 1 w 73"/>
                <a:gd name="T3" fmla="*/ 36 h 64"/>
                <a:gd name="T4" fmla="*/ 73 w 73"/>
                <a:gd name="T5" fmla="*/ 62 h 64"/>
                <a:gd name="T6" fmla="*/ 73 w 73"/>
                <a:gd name="T7" fmla="*/ 32 h 64"/>
                <a:gd name="T8" fmla="*/ 0 w 73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0" y="0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37" y="64"/>
                    <a:pt x="73" y="62"/>
                  </a:cubicBezTo>
                  <a:cubicBezTo>
                    <a:pt x="73" y="32"/>
                    <a:pt x="73" y="32"/>
                    <a:pt x="73" y="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87"/>
            <p:cNvSpPr/>
            <p:nvPr/>
          </p:nvSpPr>
          <p:spPr bwMode="auto">
            <a:xfrm>
              <a:off x="10360025" y="1325563"/>
              <a:ext cx="1939925" cy="1414463"/>
            </a:xfrm>
            <a:custGeom>
              <a:avLst/>
              <a:gdLst>
                <a:gd name="T0" fmla="*/ 80 w 517"/>
                <a:gd name="T1" fmla="*/ 19 h 377"/>
                <a:gd name="T2" fmla="*/ 180 w 517"/>
                <a:gd name="T3" fmla="*/ 52 h 377"/>
                <a:gd name="T4" fmla="*/ 344 w 517"/>
                <a:gd name="T5" fmla="*/ 0 h 377"/>
                <a:gd name="T6" fmla="*/ 440 w 517"/>
                <a:gd name="T7" fmla="*/ 81 h 377"/>
                <a:gd name="T8" fmla="*/ 503 w 517"/>
                <a:gd name="T9" fmla="*/ 106 h 377"/>
                <a:gd name="T10" fmla="*/ 475 w 517"/>
                <a:gd name="T11" fmla="*/ 284 h 377"/>
                <a:gd name="T12" fmla="*/ 470 w 517"/>
                <a:gd name="T13" fmla="*/ 281 h 377"/>
                <a:gd name="T14" fmla="*/ 435 w 517"/>
                <a:gd name="T15" fmla="*/ 291 h 377"/>
                <a:gd name="T16" fmla="*/ 440 w 517"/>
                <a:gd name="T17" fmla="*/ 370 h 377"/>
                <a:gd name="T18" fmla="*/ 427 w 517"/>
                <a:gd name="T19" fmla="*/ 377 h 377"/>
                <a:gd name="T20" fmla="*/ 413 w 517"/>
                <a:gd name="T21" fmla="*/ 365 h 377"/>
                <a:gd name="T22" fmla="*/ 406 w 517"/>
                <a:gd name="T23" fmla="*/ 218 h 377"/>
                <a:gd name="T24" fmla="*/ 400 w 517"/>
                <a:gd name="T25" fmla="*/ 154 h 377"/>
                <a:gd name="T26" fmla="*/ 157 w 517"/>
                <a:gd name="T27" fmla="*/ 218 h 377"/>
                <a:gd name="T28" fmla="*/ 0 w 517"/>
                <a:gd name="T29" fmla="*/ 63 h 377"/>
                <a:gd name="T30" fmla="*/ 45 w 517"/>
                <a:gd name="T31" fmla="*/ 106 h 377"/>
                <a:gd name="T32" fmla="*/ 45 w 517"/>
                <a:gd name="T33" fmla="*/ 17 h 377"/>
                <a:gd name="T34" fmla="*/ 73 w 517"/>
                <a:gd name="T35" fmla="*/ 63 h 377"/>
                <a:gd name="T36" fmla="*/ 80 w 517"/>
                <a:gd name="T37" fmla="*/ 1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7" h="377">
                  <a:moveTo>
                    <a:pt x="80" y="19"/>
                  </a:moveTo>
                  <a:cubicBezTo>
                    <a:pt x="80" y="19"/>
                    <a:pt x="84" y="73"/>
                    <a:pt x="180" y="52"/>
                  </a:cubicBezTo>
                  <a:cubicBezTo>
                    <a:pt x="245" y="38"/>
                    <a:pt x="291" y="0"/>
                    <a:pt x="344" y="0"/>
                  </a:cubicBezTo>
                  <a:cubicBezTo>
                    <a:pt x="398" y="0"/>
                    <a:pt x="438" y="47"/>
                    <a:pt x="440" y="81"/>
                  </a:cubicBezTo>
                  <a:cubicBezTo>
                    <a:pt x="440" y="81"/>
                    <a:pt x="480" y="52"/>
                    <a:pt x="503" y="106"/>
                  </a:cubicBezTo>
                  <a:cubicBezTo>
                    <a:pt x="517" y="139"/>
                    <a:pt x="501" y="198"/>
                    <a:pt x="475" y="284"/>
                  </a:cubicBezTo>
                  <a:cubicBezTo>
                    <a:pt x="475" y="284"/>
                    <a:pt x="473" y="283"/>
                    <a:pt x="470" y="281"/>
                  </a:cubicBezTo>
                  <a:cubicBezTo>
                    <a:pt x="463" y="278"/>
                    <a:pt x="449" y="275"/>
                    <a:pt x="435" y="291"/>
                  </a:cubicBezTo>
                  <a:cubicBezTo>
                    <a:pt x="423" y="305"/>
                    <a:pt x="440" y="370"/>
                    <a:pt x="440" y="370"/>
                  </a:cubicBezTo>
                  <a:cubicBezTo>
                    <a:pt x="440" y="370"/>
                    <a:pt x="441" y="376"/>
                    <a:pt x="427" y="377"/>
                  </a:cubicBezTo>
                  <a:cubicBezTo>
                    <a:pt x="412" y="377"/>
                    <a:pt x="413" y="365"/>
                    <a:pt x="413" y="365"/>
                  </a:cubicBezTo>
                  <a:cubicBezTo>
                    <a:pt x="413" y="365"/>
                    <a:pt x="409" y="300"/>
                    <a:pt x="406" y="218"/>
                  </a:cubicBezTo>
                  <a:cubicBezTo>
                    <a:pt x="405" y="184"/>
                    <a:pt x="406" y="163"/>
                    <a:pt x="400" y="154"/>
                  </a:cubicBezTo>
                  <a:cubicBezTo>
                    <a:pt x="400" y="154"/>
                    <a:pt x="283" y="239"/>
                    <a:pt x="157" y="218"/>
                  </a:cubicBezTo>
                  <a:cubicBezTo>
                    <a:pt x="30" y="197"/>
                    <a:pt x="10" y="118"/>
                    <a:pt x="0" y="63"/>
                  </a:cubicBezTo>
                  <a:cubicBezTo>
                    <a:pt x="0" y="63"/>
                    <a:pt x="14" y="97"/>
                    <a:pt x="45" y="106"/>
                  </a:cubicBezTo>
                  <a:cubicBezTo>
                    <a:pt x="45" y="106"/>
                    <a:pt x="16" y="63"/>
                    <a:pt x="45" y="17"/>
                  </a:cubicBezTo>
                  <a:cubicBezTo>
                    <a:pt x="45" y="17"/>
                    <a:pt x="55" y="53"/>
                    <a:pt x="73" y="63"/>
                  </a:cubicBezTo>
                  <a:cubicBezTo>
                    <a:pt x="73" y="63"/>
                    <a:pt x="65" y="56"/>
                    <a:pt x="80" y="19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88"/>
            <p:cNvSpPr/>
            <p:nvPr/>
          </p:nvSpPr>
          <p:spPr bwMode="auto">
            <a:xfrm>
              <a:off x="11974513" y="2289175"/>
              <a:ext cx="198438" cy="139700"/>
            </a:xfrm>
            <a:custGeom>
              <a:avLst/>
              <a:gdLst>
                <a:gd name="T0" fmla="*/ 53 w 53"/>
                <a:gd name="T1" fmla="*/ 0 h 37"/>
                <a:gd name="T2" fmla="*/ 5 w 53"/>
                <a:gd name="T3" fmla="*/ 11 h 37"/>
                <a:gd name="T4" fmla="*/ 4 w 53"/>
                <a:gd name="T5" fmla="*/ 12 h 37"/>
                <a:gd name="T6" fmla="*/ 3 w 53"/>
                <a:gd name="T7" fmla="*/ 37 h 37"/>
                <a:gd name="T8" fmla="*/ 3 w 53"/>
                <a:gd name="T9" fmla="*/ 37 h 37"/>
                <a:gd name="T10" fmla="*/ 5 w 53"/>
                <a:gd name="T11" fmla="*/ 34 h 37"/>
                <a:gd name="T12" fmla="*/ 40 w 53"/>
                <a:gd name="T13" fmla="*/ 24 h 37"/>
                <a:gd name="T14" fmla="*/ 45 w 53"/>
                <a:gd name="T15" fmla="*/ 27 h 37"/>
                <a:gd name="T16" fmla="*/ 53 w 53"/>
                <a:gd name="T17" fmla="*/ 0 h 37"/>
                <a:gd name="T18" fmla="*/ 53 w 5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37">
                  <a:moveTo>
                    <a:pt x="53" y="0"/>
                  </a:moveTo>
                  <a:cubicBezTo>
                    <a:pt x="36" y="1"/>
                    <a:pt x="19" y="3"/>
                    <a:pt x="5" y="11"/>
                  </a:cubicBezTo>
                  <a:cubicBezTo>
                    <a:pt x="5" y="11"/>
                    <a:pt x="5" y="12"/>
                    <a:pt x="4" y="12"/>
                  </a:cubicBezTo>
                  <a:cubicBezTo>
                    <a:pt x="2" y="19"/>
                    <a:pt x="0" y="29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4" y="36"/>
                    <a:pt x="4" y="35"/>
                    <a:pt x="5" y="34"/>
                  </a:cubicBezTo>
                  <a:cubicBezTo>
                    <a:pt x="19" y="18"/>
                    <a:pt x="33" y="21"/>
                    <a:pt x="40" y="24"/>
                  </a:cubicBezTo>
                  <a:cubicBezTo>
                    <a:pt x="43" y="26"/>
                    <a:pt x="45" y="27"/>
                    <a:pt x="45" y="27"/>
                  </a:cubicBezTo>
                  <a:cubicBezTo>
                    <a:pt x="48" y="18"/>
                    <a:pt x="50" y="9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89"/>
            <p:cNvSpPr/>
            <p:nvPr/>
          </p:nvSpPr>
          <p:spPr bwMode="auto">
            <a:xfrm>
              <a:off x="10825163" y="2189163"/>
              <a:ext cx="236538" cy="190500"/>
            </a:xfrm>
            <a:custGeom>
              <a:avLst/>
              <a:gdLst>
                <a:gd name="T0" fmla="*/ 63 w 63"/>
                <a:gd name="T1" fmla="*/ 12 h 51"/>
                <a:gd name="T2" fmla="*/ 22 w 63"/>
                <a:gd name="T3" fmla="*/ 3 h 51"/>
                <a:gd name="T4" fmla="*/ 0 w 63"/>
                <a:gd name="T5" fmla="*/ 32 h 51"/>
                <a:gd name="T6" fmla="*/ 0 w 63"/>
                <a:gd name="T7" fmla="*/ 51 h 51"/>
                <a:gd name="T8" fmla="*/ 63 w 63"/>
                <a:gd name="T9" fmla="*/ 1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1">
                  <a:moveTo>
                    <a:pt x="63" y="12"/>
                  </a:moveTo>
                  <a:cubicBezTo>
                    <a:pt x="63" y="12"/>
                    <a:pt x="38" y="0"/>
                    <a:pt x="22" y="3"/>
                  </a:cubicBezTo>
                  <a:cubicBezTo>
                    <a:pt x="6" y="6"/>
                    <a:pt x="0" y="32"/>
                    <a:pt x="0" y="3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35" y="11"/>
                    <a:pt x="63" y="1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90"/>
            <p:cNvSpPr/>
            <p:nvPr/>
          </p:nvSpPr>
          <p:spPr bwMode="auto">
            <a:xfrm>
              <a:off x="11647488" y="2195513"/>
              <a:ext cx="187325" cy="169863"/>
            </a:xfrm>
            <a:custGeom>
              <a:avLst/>
              <a:gdLst>
                <a:gd name="T0" fmla="*/ 13 w 50"/>
                <a:gd name="T1" fmla="*/ 0 h 45"/>
                <a:gd name="T2" fmla="*/ 2 w 50"/>
                <a:gd name="T3" fmla="*/ 13 h 45"/>
                <a:gd name="T4" fmla="*/ 48 w 50"/>
                <a:gd name="T5" fmla="*/ 45 h 45"/>
                <a:gd name="T6" fmla="*/ 47 w 50"/>
                <a:gd name="T7" fmla="*/ 20 h 45"/>
                <a:gd name="T8" fmla="*/ 13 w 5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5">
                  <a:moveTo>
                    <a:pt x="13" y="0"/>
                  </a:moveTo>
                  <a:cubicBezTo>
                    <a:pt x="13" y="0"/>
                    <a:pt x="0" y="0"/>
                    <a:pt x="2" y="13"/>
                  </a:cubicBezTo>
                  <a:cubicBezTo>
                    <a:pt x="2" y="13"/>
                    <a:pt x="35" y="20"/>
                    <a:pt x="48" y="45"/>
                  </a:cubicBezTo>
                  <a:cubicBezTo>
                    <a:pt x="48" y="45"/>
                    <a:pt x="50" y="29"/>
                    <a:pt x="47" y="20"/>
                  </a:cubicBezTo>
                  <a:cubicBezTo>
                    <a:pt x="44" y="10"/>
                    <a:pt x="32" y="0"/>
                    <a:pt x="13" y="0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91"/>
            <p:cNvSpPr/>
            <p:nvPr/>
          </p:nvSpPr>
          <p:spPr bwMode="auto">
            <a:xfrm>
              <a:off x="11144250" y="2395538"/>
              <a:ext cx="442913" cy="498475"/>
            </a:xfrm>
            <a:custGeom>
              <a:avLst/>
              <a:gdLst>
                <a:gd name="T0" fmla="*/ 27 w 118"/>
                <a:gd name="T1" fmla="*/ 15 h 133"/>
                <a:gd name="T2" fmla="*/ 31 w 118"/>
                <a:gd name="T3" fmla="*/ 108 h 133"/>
                <a:gd name="T4" fmla="*/ 107 w 118"/>
                <a:gd name="T5" fmla="*/ 98 h 133"/>
                <a:gd name="T6" fmla="*/ 83 w 118"/>
                <a:gd name="T7" fmla="*/ 11 h 133"/>
                <a:gd name="T8" fmla="*/ 56 w 118"/>
                <a:gd name="T9" fmla="*/ 0 h 133"/>
                <a:gd name="T10" fmla="*/ 27 w 118"/>
                <a:gd name="T11" fmla="*/ 1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33">
                  <a:moveTo>
                    <a:pt x="27" y="15"/>
                  </a:moveTo>
                  <a:cubicBezTo>
                    <a:pt x="27" y="15"/>
                    <a:pt x="0" y="84"/>
                    <a:pt x="31" y="108"/>
                  </a:cubicBezTo>
                  <a:cubicBezTo>
                    <a:pt x="62" y="133"/>
                    <a:pt x="101" y="117"/>
                    <a:pt x="107" y="98"/>
                  </a:cubicBezTo>
                  <a:cubicBezTo>
                    <a:pt x="118" y="65"/>
                    <a:pt x="90" y="56"/>
                    <a:pt x="83" y="11"/>
                  </a:cubicBezTo>
                  <a:cubicBezTo>
                    <a:pt x="83" y="11"/>
                    <a:pt x="74" y="0"/>
                    <a:pt x="56" y="0"/>
                  </a:cubicBezTo>
                  <a:cubicBezTo>
                    <a:pt x="39" y="0"/>
                    <a:pt x="27" y="15"/>
                    <a:pt x="27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92"/>
            <p:cNvSpPr/>
            <p:nvPr/>
          </p:nvSpPr>
          <p:spPr bwMode="auto">
            <a:xfrm>
              <a:off x="11163300" y="2387600"/>
              <a:ext cx="398463" cy="442913"/>
            </a:xfrm>
            <a:custGeom>
              <a:avLst/>
              <a:gdLst>
                <a:gd name="T0" fmla="*/ 25 w 106"/>
                <a:gd name="T1" fmla="*/ 14 h 118"/>
                <a:gd name="T2" fmla="*/ 28 w 106"/>
                <a:gd name="T3" fmla="*/ 95 h 118"/>
                <a:gd name="T4" fmla="*/ 96 w 106"/>
                <a:gd name="T5" fmla="*/ 86 h 118"/>
                <a:gd name="T6" fmla="*/ 75 w 106"/>
                <a:gd name="T7" fmla="*/ 9 h 118"/>
                <a:gd name="T8" fmla="*/ 51 w 106"/>
                <a:gd name="T9" fmla="*/ 0 h 118"/>
                <a:gd name="T10" fmla="*/ 25 w 106"/>
                <a:gd name="T11" fmla="*/ 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18">
                  <a:moveTo>
                    <a:pt x="25" y="14"/>
                  </a:moveTo>
                  <a:cubicBezTo>
                    <a:pt x="25" y="14"/>
                    <a:pt x="0" y="72"/>
                    <a:pt x="28" y="95"/>
                  </a:cubicBezTo>
                  <a:cubicBezTo>
                    <a:pt x="56" y="118"/>
                    <a:pt x="91" y="103"/>
                    <a:pt x="96" y="86"/>
                  </a:cubicBezTo>
                  <a:cubicBezTo>
                    <a:pt x="106" y="55"/>
                    <a:pt x="81" y="49"/>
                    <a:pt x="75" y="9"/>
                  </a:cubicBezTo>
                  <a:cubicBezTo>
                    <a:pt x="75" y="9"/>
                    <a:pt x="66" y="0"/>
                    <a:pt x="51" y="0"/>
                  </a:cubicBezTo>
                  <a:cubicBezTo>
                    <a:pt x="35" y="1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93"/>
            <p:cNvSpPr/>
            <p:nvPr/>
          </p:nvSpPr>
          <p:spPr bwMode="auto">
            <a:xfrm>
              <a:off x="12004675" y="2417763"/>
              <a:ext cx="153988" cy="195263"/>
            </a:xfrm>
            <a:custGeom>
              <a:avLst/>
              <a:gdLst>
                <a:gd name="T0" fmla="*/ 12 w 41"/>
                <a:gd name="T1" fmla="*/ 52 h 52"/>
                <a:gd name="T2" fmla="*/ 25 w 41"/>
                <a:gd name="T3" fmla="*/ 7 h 52"/>
                <a:gd name="T4" fmla="*/ 32 w 41"/>
                <a:gd name="T5" fmla="*/ 40 h 52"/>
                <a:gd name="T6" fmla="*/ 12 w 4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2">
                  <a:moveTo>
                    <a:pt x="12" y="52"/>
                  </a:moveTo>
                  <a:cubicBezTo>
                    <a:pt x="12" y="52"/>
                    <a:pt x="0" y="0"/>
                    <a:pt x="25" y="7"/>
                  </a:cubicBezTo>
                  <a:cubicBezTo>
                    <a:pt x="41" y="11"/>
                    <a:pt x="40" y="29"/>
                    <a:pt x="32" y="40"/>
                  </a:cubicBezTo>
                  <a:cubicBezTo>
                    <a:pt x="27" y="48"/>
                    <a:pt x="18" y="52"/>
                    <a:pt x="12" y="5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94"/>
            <p:cNvSpPr/>
            <p:nvPr/>
          </p:nvSpPr>
          <p:spPr bwMode="auto">
            <a:xfrm>
              <a:off x="12038013" y="2447925"/>
              <a:ext cx="115888" cy="165100"/>
            </a:xfrm>
            <a:custGeom>
              <a:avLst/>
              <a:gdLst>
                <a:gd name="T0" fmla="*/ 3 w 31"/>
                <a:gd name="T1" fmla="*/ 44 h 44"/>
                <a:gd name="T2" fmla="*/ 0 w 31"/>
                <a:gd name="T3" fmla="*/ 30 h 44"/>
                <a:gd name="T4" fmla="*/ 28 w 31"/>
                <a:gd name="T5" fmla="*/ 21 h 44"/>
                <a:gd name="T6" fmla="*/ 3 w 31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4">
                  <a:moveTo>
                    <a:pt x="3" y="44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31" y="0"/>
                    <a:pt x="28" y="21"/>
                  </a:cubicBezTo>
                  <a:cubicBezTo>
                    <a:pt x="24" y="43"/>
                    <a:pt x="3" y="44"/>
                    <a:pt x="3" y="4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95"/>
            <p:cNvSpPr/>
            <p:nvPr/>
          </p:nvSpPr>
          <p:spPr bwMode="auto">
            <a:xfrm>
              <a:off x="10510838" y="2473325"/>
              <a:ext cx="179388" cy="225425"/>
            </a:xfrm>
            <a:custGeom>
              <a:avLst/>
              <a:gdLst>
                <a:gd name="T0" fmla="*/ 42 w 48"/>
                <a:gd name="T1" fmla="*/ 58 h 60"/>
                <a:gd name="T2" fmla="*/ 18 w 48"/>
                <a:gd name="T3" fmla="*/ 13 h 60"/>
                <a:gd name="T4" fmla="*/ 16 w 48"/>
                <a:gd name="T5" fmla="*/ 50 h 60"/>
                <a:gd name="T6" fmla="*/ 42 w 48"/>
                <a:gd name="T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0">
                  <a:moveTo>
                    <a:pt x="42" y="58"/>
                  </a:moveTo>
                  <a:cubicBezTo>
                    <a:pt x="42" y="58"/>
                    <a:pt x="48" y="0"/>
                    <a:pt x="18" y="13"/>
                  </a:cubicBezTo>
                  <a:cubicBezTo>
                    <a:pt x="0" y="20"/>
                    <a:pt x="4" y="39"/>
                    <a:pt x="16" y="50"/>
                  </a:cubicBezTo>
                  <a:cubicBezTo>
                    <a:pt x="23" y="56"/>
                    <a:pt x="35" y="60"/>
                    <a:pt x="42" y="5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96"/>
            <p:cNvSpPr/>
            <p:nvPr/>
          </p:nvSpPr>
          <p:spPr bwMode="auto">
            <a:xfrm>
              <a:off x="10510838" y="2538413"/>
              <a:ext cx="160338" cy="165100"/>
            </a:xfrm>
            <a:custGeom>
              <a:avLst/>
              <a:gdLst>
                <a:gd name="T0" fmla="*/ 42 w 43"/>
                <a:gd name="T1" fmla="*/ 41 h 44"/>
                <a:gd name="T2" fmla="*/ 43 w 43"/>
                <a:gd name="T3" fmla="*/ 26 h 44"/>
                <a:gd name="T4" fmla="*/ 8 w 43"/>
                <a:gd name="T5" fmla="*/ 22 h 44"/>
                <a:gd name="T6" fmla="*/ 42 w 43"/>
                <a:gd name="T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4">
                  <a:moveTo>
                    <a:pt x="42" y="41"/>
                  </a:move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0" y="0"/>
                    <a:pt x="8" y="22"/>
                  </a:cubicBezTo>
                  <a:cubicBezTo>
                    <a:pt x="16" y="44"/>
                    <a:pt x="42" y="41"/>
                    <a:pt x="42" y="41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Oval 197"/>
            <p:cNvSpPr>
              <a:spLocks noChangeArrowheads="1"/>
            </p:cNvSpPr>
            <p:nvPr/>
          </p:nvSpPr>
          <p:spPr bwMode="auto">
            <a:xfrm>
              <a:off x="11361738" y="3221038"/>
              <a:ext cx="128588" cy="41275"/>
            </a:xfrm>
            <a:prstGeom prst="ellipse">
              <a:avLst/>
            </a:pr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98"/>
            <p:cNvSpPr/>
            <p:nvPr/>
          </p:nvSpPr>
          <p:spPr bwMode="auto">
            <a:xfrm>
              <a:off x="12004675" y="2519363"/>
              <a:ext cx="236538" cy="220663"/>
            </a:xfrm>
            <a:custGeom>
              <a:avLst/>
              <a:gdLst>
                <a:gd name="T0" fmla="*/ 7 w 63"/>
                <a:gd name="T1" fmla="*/ 59 h 59"/>
                <a:gd name="T2" fmla="*/ 0 w 63"/>
                <a:gd name="T3" fmla="*/ 55 h 59"/>
                <a:gd name="T4" fmla="*/ 49 w 63"/>
                <a:gd name="T5" fmla="*/ 0 h 59"/>
                <a:gd name="T6" fmla="*/ 7 w 63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59">
                  <a:moveTo>
                    <a:pt x="7" y="59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50" y="36"/>
                    <a:pt x="49" y="0"/>
                  </a:cubicBezTo>
                  <a:cubicBezTo>
                    <a:pt x="49" y="0"/>
                    <a:pt x="63" y="38"/>
                    <a:pt x="7" y="5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99"/>
            <p:cNvSpPr/>
            <p:nvPr/>
          </p:nvSpPr>
          <p:spPr bwMode="auto">
            <a:xfrm>
              <a:off x="10499725" y="1581150"/>
              <a:ext cx="228600" cy="225425"/>
            </a:xfrm>
            <a:custGeom>
              <a:avLst/>
              <a:gdLst>
                <a:gd name="T0" fmla="*/ 1 w 61"/>
                <a:gd name="T1" fmla="*/ 2 h 60"/>
                <a:gd name="T2" fmla="*/ 7 w 61"/>
                <a:gd name="T3" fmla="*/ 19 h 60"/>
                <a:gd name="T4" fmla="*/ 18 w 61"/>
                <a:gd name="T5" fmla="*/ 37 h 60"/>
                <a:gd name="T6" fmla="*/ 53 w 61"/>
                <a:gd name="T7" fmla="*/ 59 h 60"/>
                <a:gd name="T8" fmla="*/ 61 w 61"/>
                <a:gd name="T9" fmla="*/ 60 h 60"/>
                <a:gd name="T10" fmla="*/ 53 w 61"/>
                <a:gd name="T11" fmla="*/ 56 h 60"/>
                <a:gd name="T12" fmla="*/ 45 w 61"/>
                <a:gd name="T13" fmla="*/ 50 h 60"/>
                <a:gd name="T14" fmla="*/ 26 w 61"/>
                <a:gd name="T15" fmla="*/ 36 h 60"/>
                <a:gd name="T16" fmla="*/ 13 w 61"/>
                <a:gd name="T17" fmla="*/ 19 h 60"/>
                <a:gd name="T18" fmla="*/ 4 w 61"/>
                <a:gd name="T19" fmla="*/ 5 h 60"/>
                <a:gd name="T20" fmla="*/ 2 w 61"/>
                <a:gd name="T21" fmla="*/ 0 h 60"/>
                <a:gd name="T22" fmla="*/ 1 w 61"/>
                <a:gd name="T23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60">
                  <a:moveTo>
                    <a:pt x="1" y="2"/>
                  </a:moveTo>
                  <a:cubicBezTo>
                    <a:pt x="0" y="7"/>
                    <a:pt x="5" y="16"/>
                    <a:pt x="7" y="19"/>
                  </a:cubicBezTo>
                  <a:cubicBezTo>
                    <a:pt x="10" y="26"/>
                    <a:pt x="13" y="32"/>
                    <a:pt x="18" y="37"/>
                  </a:cubicBezTo>
                  <a:cubicBezTo>
                    <a:pt x="27" y="48"/>
                    <a:pt x="39" y="56"/>
                    <a:pt x="53" y="59"/>
                  </a:cubicBezTo>
                  <a:cubicBezTo>
                    <a:pt x="56" y="59"/>
                    <a:pt x="58" y="60"/>
                    <a:pt x="61" y="60"/>
                  </a:cubicBezTo>
                  <a:cubicBezTo>
                    <a:pt x="59" y="58"/>
                    <a:pt x="55" y="57"/>
                    <a:pt x="53" y="56"/>
                  </a:cubicBezTo>
                  <a:cubicBezTo>
                    <a:pt x="50" y="54"/>
                    <a:pt x="48" y="52"/>
                    <a:pt x="45" y="50"/>
                  </a:cubicBezTo>
                  <a:cubicBezTo>
                    <a:pt x="38" y="46"/>
                    <a:pt x="32" y="42"/>
                    <a:pt x="26" y="36"/>
                  </a:cubicBezTo>
                  <a:cubicBezTo>
                    <a:pt x="21" y="31"/>
                    <a:pt x="16" y="25"/>
                    <a:pt x="13" y="19"/>
                  </a:cubicBezTo>
                  <a:cubicBezTo>
                    <a:pt x="10" y="14"/>
                    <a:pt x="7" y="10"/>
                    <a:pt x="4" y="5"/>
                  </a:cubicBezTo>
                  <a:cubicBezTo>
                    <a:pt x="3" y="3"/>
                    <a:pt x="3" y="2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00"/>
            <p:cNvSpPr/>
            <p:nvPr/>
          </p:nvSpPr>
          <p:spPr bwMode="auto">
            <a:xfrm>
              <a:off x="10626725" y="1493838"/>
              <a:ext cx="134938" cy="176213"/>
            </a:xfrm>
            <a:custGeom>
              <a:avLst/>
              <a:gdLst>
                <a:gd name="T0" fmla="*/ 5 w 36"/>
                <a:gd name="T1" fmla="*/ 0 h 47"/>
                <a:gd name="T2" fmla="*/ 36 w 36"/>
                <a:gd name="T3" fmla="*/ 47 h 47"/>
                <a:gd name="T4" fmla="*/ 5 w 36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7">
                  <a:moveTo>
                    <a:pt x="5" y="0"/>
                  </a:moveTo>
                  <a:cubicBezTo>
                    <a:pt x="5" y="0"/>
                    <a:pt x="0" y="38"/>
                    <a:pt x="36" y="47"/>
                  </a:cubicBezTo>
                  <a:cubicBezTo>
                    <a:pt x="36" y="47"/>
                    <a:pt x="11" y="31"/>
                    <a:pt x="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01"/>
            <p:cNvSpPr/>
            <p:nvPr/>
          </p:nvSpPr>
          <p:spPr bwMode="auto">
            <a:xfrm>
              <a:off x="11850688" y="1641475"/>
              <a:ext cx="225425" cy="242888"/>
            </a:xfrm>
            <a:custGeom>
              <a:avLst/>
              <a:gdLst>
                <a:gd name="T0" fmla="*/ 41 w 60"/>
                <a:gd name="T1" fmla="*/ 0 h 65"/>
                <a:gd name="T2" fmla="*/ 0 w 60"/>
                <a:gd name="T3" fmla="*/ 65 h 65"/>
                <a:gd name="T4" fmla="*/ 41 w 60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65">
                  <a:moveTo>
                    <a:pt x="41" y="0"/>
                  </a:moveTo>
                  <a:cubicBezTo>
                    <a:pt x="41" y="0"/>
                    <a:pt x="60" y="52"/>
                    <a:pt x="0" y="65"/>
                  </a:cubicBezTo>
                  <a:cubicBezTo>
                    <a:pt x="0" y="65"/>
                    <a:pt x="32" y="40"/>
                    <a:pt x="41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02"/>
            <p:cNvSpPr/>
            <p:nvPr/>
          </p:nvSpPr>
          <p:spPr bwMode="auto">
            <a:xfrm>
              <a:off x="11223625" y="1314450"/>
              <a:ext cx="657225" cy="198438"/>
            </a:xfrm>
            <a:custGeom>
              <a:avLst/>
              <a:gdLst>
                <a:gd name="T0" fmla="*/ 175 w 175"/>
                <a:gd name="T1" fmla="*/ 41 h 53"/>
                <a:gd name="T2" fmla="*/ 95 w 175"/>
                <a:gd name="T3" fmla="*/ 18 h 53"/>
                <a:gd name="T4" fmla="*/ 22 w 175"/>
                <a:gd name="T5" fmla="*/ 51 h 53"/>
                <a:gd name="T6" fmla="*/ 120 w 175"/>
                <a:gd name="T7" fmla="*/ 39 h 53"/>
                <a:gd name="T8" fmla="*/ 175 w 175"/>
                <a:gd name="T9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53">
                  <a:moveTo>
                    <a:pt x="175" y="41"/>
                  </a:moveTo>
                  <a:cubicBezTo>
                    <a:pt x="175" y="41"/>
                    <a:pt x="147" y="0"/>
                    <a:pt x="95" y="18"/>
                  </a:cubicBezTo>
                  <a:cubicBezTo>
                    <a:pt x="43" y="37"/>
                    <a:pt x="44" y="50"/>
                    <a:pt x="22" y="51"/>
                  </a:cubicBezTo>
                  <a:cubicBezTo>
                    <a:pt x="0" y="53"/>
                    <a:pt x="78" y="52"/>
                    <a:pt x="120" y="39"/>
                  </a:cubicBezTo>
                  <a:cubicBezTo>
                    <a:pt x="161" y="27"/>
                    <a:pt x="168" y="50"/>
                    <a:pt x="175" y="41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03"/>
            <p:cNvSpPr/>
            <p:nvPr/>
          </p:nvSpPr>
          <p:spPr bwMode="auto">
            <a:xfrm>
              <a:off x="11977688" y="1724025"/>
              <a:ext cx="247650" cy="363538"/>
            </a:xfrm>
            <a:custGeom>
              <a:avLst/>
              <a:gdLst>
                <a:gd name="T0" fmla="*/ 0 w 66"/>
                <a:gd name="T1" fmla="*/ 58 h 97"/>
                <a:gd name="T2" fmla="*/ 38 w 66"/>
                <a:gd name="T3" fmla="*/ 0 h 97"/>
                <a:gd name="T4" fmla="*/ 60 w 66"/>
                <a:gd name="T5" fmla="*/ 38 h 97"/>
                <a:gd name="T6" fmla="*/ 0 w 66"/>
                <a:gd name="T7" fmla="*/ 97 h 97"/>
                <a:gd name="T8" fmla="*/ 0 w 66"/>
                <a:gd name="T9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7">
                  <a:moveTo>
                    <a:pt x="0" y="58"/>
                  </a:moveTo>
                  <a:cubicBezTo>
                    <a:pt x="0" y="58"/>
                    <a:pt x="43" y="33"/>
                    <a:pt x="38" y="0"/>
                  </a:cubicBezTo>
                  <a:cubicBezTo>
                    <a:pt x="38" y="0"/>
                    <a:pt x="66" y="6"/>
                    <a:pt x="60" y="38"/>
                  </a:cubicBezTo>
                  <a:cubicBezTo>
                    <a:pt x="54" y="69"/>
                    <a:pt x="0" y="97"/>
                    <a:pt x="0" y="97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04"/>
            <p:cNvSpPr/>
            <p:nvPr/>
          </p:nvSpPr>
          <p:spPr bwMode="auto">
            <a:xfrm>
              <a:off x="10871200" y="2646363"/>
              <a:ext cx="47625" cy="19050"/>
            </a:xfrm>
            <a:custGeom>
              <a:avLst/>
              <a:gdLst>
                <a:gd name="T0" fmla="*/ 13 w 13"/>
                <a:gd name="T1" fmla="*/ 3 h 5"/>
                <a:gd name="T2" fmla="*/ 11 w 13"/>
                <a:gd name="T3" fmla="*/ 5 h 5"/>
                <a:gd name="T4" fmla="*/ 2 w 13"/>
                <a:gd name="T5" fmla="*/ 5 h 5"/>
                <a:gd name="T6" fmla="*/ 0 w 13"/>
                <a:gd name="T7" fmla="*/ 3 h 5"/>
                <a:gd name="T8" fmla="*/ 0 w 13"/>
                <a:gd name="T9" fmla="*/ 3 h 5"/>
                <a:gd name="T10" fmla="*/ 2 w 13"/>
                <a:gd name="T11" fmla="*/ 0 h 5"/>
                <a:gd name="T12" fmla="*/ 11 w 13"/>
                <a:gd name="T13" fmla="*/ 0 h 5"/>
                <a:gd name="T14" fmla="*/ 13 w 1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4"/>
                    <a:pt x="12" y="5"/>
                    <a:pt x="1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06"/>
            <p:cNvSpPr/>
            <p:nvPr/>
          </p:nvSpPr>
          <p:spPr bwMode="auto">
            <a:xfrm>
              <a:off x="11774488" y="2620963"/>
              <a:ext cx="41275" cy="14288"/>
            </a:xfrm>
            <a:custGeom>
              <a:avLst/>
              <a:gdLst>
                <a:gd name="T0" fmla="*/ 11 w 11"/>
                <a:gd name="T1" fmla="*/ 2 h 4"/>
                <a:gd name="T2" fmla="*/ 9 w 11"/>
                <a:gd name="T3" fmla="*/ 4 h 4"/>
                <a:gd name="T4" fmla="*/ 1 w 11"/>
                <a:gd name="T5" fmla="*/ 4 h 4"/>
                <a:gd name="T6" fmla="*/ 0 w 11"/>
                <a:gd name="T7" fmla="*/ 2 h 4"/>
                <a:gd name="T8" fmla="*/ 0 w 11"/>
                <a:gd name="T9" fmla="*/ 2 h 4"/>
                <a:gd name="T10" fmla="*/ 1 w 11"/>
                <a:gd name="T11" fmla="*/ 0 h 4"/>
                <a:gd name="T12" fmla="*/ 9 w 11"/>
                <a:gd name="T13" fmla="*/ 0 h 4"/>
                <a:gd name="T14" fmla="*/ 11 w 11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cubicBezTo>
                    <a:pt x="11" y="3"/>
                    <a:pt x="10" y="4"/>
                    <a:pt x="9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Oval 207"/>
            <p:cNvSpPr>
              <a:spLocks noChangeArrowheads="1"/>
            </p:cNvSpPr>
            <p:nvPr/>
          </p:nvSpPr>
          <p:spPr bwMode="auto">
            <a:xfrm>
              <a:off x="11385551" y="2668588"/>
              <a:ext cx="69850" cy="30163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08"/>
            <p:cNvSpPr/>
            <p:nvPr/>
          </p:nvSpPr>
          <p:spPr bwMode="auto">
            <a:xfrm>
              <a:off x="10960101" y="2432050"/>
              <a:ext cx="173038" cy="169863"/>
            </a:xfrm>
            <a:custGeom>
              <a:avLst/>
              <a:gdLst>
                <a:gd name="T0" fmla="*/ 45 w 46"/>
                <a:gd name="T1" fmla="*/ 23 h 45"/>
                <a:gd name="T2" fmla="*/ 22 w 46"/>
                <a:gd name="T3" fmla="*/ 44 h 45"/>
                <a:gd name="T4" fmla="*/ 1 w 46"/>
                <a:gd name="T5" fmla="*/ 21 h 45"/>
                <a:gd name="T6" fmla="*/ 24 w 46"/>
                <a:gd name="T7" fmla="*/ 0 h 45"/>
                <a:gd name="T8" fmla="*/ 45 w 46"/>
                <a:gd name="T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5">
                  <a:moveTo>
                    <a:pt x="45" y="23"/>
                  </a:moveTo>
                  <a:cubicBezTo>
                    <a:pt x="45" y="35"/>
                    <a:pt x="34" y="45"/>
                    <a:pt x="22" y="44"/>
                  </a:cubicBezTo>
                  <a:cubicBezTo>
                    <a:pt x="9" y="43"/>
                    <a:pt x="0" y="33"/>
                    <a:pt x="1" y="21"/>
                  </a:cubicBezTo>
                  <a:cubicBezTo>
                    <a:pt x="1" y="9"/>
                    <a:pt x="12" y="0"/>
                    <a:pt x="24" y="0"/>
                  </a:cubicBezTo>
                  <a:cubicBezTo>
                    <a:pt x="36" y="1"/>
                    <a:pt x="46" y="11"/>
                    <a:pt x="45" y="2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09"/>
            <p:cNvSpPr/>
            <p:nvPr/>
          </p:nvSpPr>
          <p:spPr bwMode="auto">
            <a:xfrm>
              <a:off x="11591926" y="2417763"/>
              <a:ext cx="168275" cy="161925"/>
            </a:xfrm>
            <a:custGeom>
              <a:avLst/>
              <a:gdLst>
                <a:gd name="T0" fmla="*/ 45 w 45"/>
                <a:gd name="T1" fmla="*/ 25 h 43"/>
                <a:gd name="T2" fmla="*/ 21 w 45"/>
                <a:gd name="T3" fmla="*/ 43 h 43"/>
                <a:gd name="T4" fmla="*/ 0 w 45"/>
                <a:gd name="T5" fmla="*/ 19 h 43"/>
                <a:gd name="T6" fmla="*/ 24 w 45"/>
                <a:gd name="T7" fmla="*/ 1 h 43"/>
                <a:gd name="T8" fmla="*/ 45 w 45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25"/>
                  </a:moveTo>
                  <a:cubicBezTo>
                    <a:pt x="44" y="37"/>
                    <a:pt x="34" y="43"/>
                    <a:pt x="21" y="43"/>
                  </a:cubicBezTo>
                  <a:cubicBezTo>
                    <a:pt x="9" y="42"/>
                    <a:pt x="0" y="31"/>
                    <a:pt x="0" y="19"/>
                  </a:cubicBezTo>
                  <a:cubicBezTo>
                    <a:pt x="1" y="7"/>
                    <a:pt x="12" y="0"/>
                    <a:pt x="24" y="1"/>
                  </a:cubicBezTo>
                  <a:cubicBezTo>
                    <a:pt x="36" y="2"/>
                    <a:pt x="45" y="13"/>
                    <a:pt x="45" y="25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10"/>
            <p:cNvSpPr/>
            <p:nvPr/>
          </p:nvSpPr>
          <p:spPr bwMode="auto">
            <a:xfrm>
              <a:off x="11012488" y="2443163"/>
              <a:ext cx="90488" cy="71438"/>
            </a:xfrm>
            <a:custGeom>
              <a:avLst/>
              <a:gdLst>
                <a:gd name="T0" fmla="*/ 23 w 24"/>
                <a:gd name="T1" fmla="*/ 14 h 19"/>
                <a:gd name="T2" fmla="*/ 9 w 24"/>
                <a:gd name="T3" fmla="*/ 17 h 19"/>
                <a:gd name="T4" fmla="*/ 2 w 24"/>
                <a:gd name="T5" fmla="*/ 5 h 19"/>
                <a:gd name="T6" fmla="*/ 15 w 24"/>
                <a:gd name="T7" fmla="*/ 2 h 19"/>
                <a:gd name="T8" fmla="*/ 23 w 24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3" y="14"/>
                  </a:moveTo>
                  <a:cubicBezTo>
                    <a:pt x="21" y="18"/>
                    <a:pt x="15" y="19"/>
                    <a:pt x="9" y="17"/>
                  </a:cubicBezTo>
                  <a:cubicBezTo>
                    <a:pt x="3" y="14"/>
                    <a:pt x="0" y="9"/>
                    <a:pt x="2" y="5"/>
                  </a:cubicBezTo>
                  <a:cubicBezTo>
                    <a:pt x="3" y="1"/>
                    <a:pt x="9" y="0"/>
                    <a:pt x="15" y="2"/>
                  </a:cubicBezTo>
                  <a:cubicBezTo>
                    <a:pt x="21" y="4"/>
                    <a:pt x="24" y="10"/>
                    <a:pt x="23" y="1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11"/>
            <p:cNvSpPr/>
            <p:nvPr/>
          </p:nvSpPr>
          <p:spPr bwMode="auto">
            <a:xfrm>
              <a:off x="11663363" y="2432050"/>
              <a:ext cx="77788" cy="71438"/>
            </a:xfrm>
            <a:custGeom>
              <a:avLst/>
              <a:gdLst>
                <a:gd name="T0" fmla="*/ 19 w 21"/>
                <a:gd name="T1" fmla="*/ 13 h 19"/>
                <a:gd name="T2" fmla="*/ 7 w 21"/>
                <a:gd name="T3" fmla="*/ 17 h 19"/>
                <a:gd name="T4" fmla="*/ 1 w 21"/>
                <a:gd name="T5" fmla="*/ 6 h 19"/>
                <a:gd name="T6" fmla="*/ 13 w 21"/>
                <a:gd name="T7" fmla="*/ 2 h 19"/>
                <a:gd name="T8" fmla="*/ 19 w 21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19" y="13"/>
                  </a:moveTo>
                  <a:cubicBezTo>
                    <a:pt x="17" y="17"/>
                    <a:pt x="12" y="19"/>
                    <a:pt x="7" y="17"/>
                  </a:cubicBezTo>
                  <a:cubicBezTo>
                    <a:pt x="2" y="15"/>
                    <a:pt x="0" y="10"/>
                    <a:pt x="1" y="6"/>
                  </a:cubicBezTo>
                  <a:cubicBezTo>
                    <a:pt x="3" y="2"/>
                    <a:pt x="8" y="0"/>
                    <a:pt x="13" y="2"/>
                  </a:cubicBezTo>
                  <a:cubicBezTo>
                    <a:pt x="18" y="4"/>
                    <a:pt x="21" y="9"/>
                    <a:pt x="19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12"/>
            <p:cNvSpPr/>
            <p:nvPr/>
          </p:nvSpPr>
          <p:spPr bwMode="auto">
            <a:xfrm>
              <a:off x="11136313" y="2874963"/>
              <a:ext cx="533400" cy="269875"/>
            </a:xfrm>
            <a:custGeom>
              <a:avLst/>
              <a:gdLst>
                <a:gd name="T0" fmla="*/ 0 w 142"/>
                <a:gd name="T1" fmla="*/ 26 h 72"/>
                <a:gd name="T2" fmla="*/ 74 w 142"/>
                <a:gd name="T3" fmla="*/ 17 h 72"/>
                <a:gd name="T4" fmla="*/ 142 w 142"/>
                <a:gd name="T5" fmla="*/ 0 h 72"/>
                <a:gd name="T6" fmla="*/ 123 w 142"/>
                <a:gd name="T7" fmla="*/ 49 h 72"/>
                <a:gd name="T8" fmla="*/ 41 w 142"/>
                <a:gd name="T9" fmla="*/ 65 h 72"/>
                <a:gd name="T10" fmla="*/ 0 w 142"/>
                <a:gd name="T11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72">
                  <a:moveTo>
                    <a:pt x="0" y="26"/>
                  </a:moveTo>
                  <a:cubicBezTo>
                    <a:pt x="0" y="26"/>
                    <a:pt x="50" y="22"/>
                    <a:pt x="74" y="17"/>
                  </a:cubicBezTo>
                  <a:cubicBezTo>
                    <a:pt x="99" y="12"/>
                    <a:pt x="142" y="0"/>
                    <a:pt x="142" y="0"/>
                  </a:cubicBezTo>
                  <a:cubicBezTo>
                    <a:pt x="142" y="0"/>
                    <a:pt x="139" y="33"/>
                    <a:pt x="123" y="49"/>
                  </a:cubicBezTo>
                  <a:cubicBezTo>
                    <a:pt x="107" y="65"/>
                    <a:pt x="61" y="72"/>
                    <a:pt x="41" y="65"/>
                  </a:cubicBezTo>
                  <a:cubicBezTo>
                    <a:pt x="20" y="58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13"/>
            <p:cNvSpPr/>
            <p:nvPr/>
          </p:nvSpPr>
          <p:spPr bwMode="auto">
            <a:xfrm>
              <a:off x="11358563" y="2874963"/>
              <a:ext cx="311150" cy="255588"/>
            </a:xfrm>
            <a:custGeom>
              <a:avLst/>
              <a:gdLst>
                <a:gd name="T0" fmla="*/ 15 w 83"/>
                <a:gd name="T1" fmla="*/ 17 h 68"/>
                <a:gd name="T2" fmla="*/ 11 w 83"/>
                <a:gd name="T3" fmla="*/ 18 h 68"/>
                <a:gd name="T4" fmla="*/ 6 w 83"/>
                <a:gd name="T5" fmla="*/ 68 h 68"/>
                <a:gd name="T6" fmla="*/ 64 w 83"/>
                <a:gd name="T7" fmla="*/ 49 h 68"/>
                <a:gd name="T8" fmla="*/ 83 w 83"/>
                <a:gd name="T9" fmla="*/ 0 h 68"/>
                <a:gd name="T10" fmla="*/ 15 w 83"/>
                <a:gd name="T11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68">
                  <a:moveTo>
                    <a:pt x="15" y="17"/>
                  </a:moveTo>
                  <a:cubicBezTo>
                    <a:pt x="14" y="17"/>
                    <a:pt x="13" y="17"/>
                    <a:pt x="11" y="18"/>
                  </a:cubicBezTo>
                  <a:cubicBezTo>
                    <a:pt x="1" y="29"/>
                    <a:pt x="0" y="51"/>
                    <a:pt x="6" y="68"/>
                  </a:cubicBezTo>
                  <a:cubicBezTo>
                    <a:pt x="28" y="67"/>
                    <a:pt x="53" y="60"/>
                    <a:pt x="64" y="49"/>
                  </a:cubicBezTo>
                  <a:cubicBezTo>
                    <a:pt x="80" y="33"/>
                    <a:pt x="83" y="0"/>
                    <a:pt x="83" y="0"/>
                  </a:cubicBezTo>
                  <a:cubicBezTo>
                    <a:pt x="83" y="0"/>
                    <a:pt x="40" y="12"/>
                    <a:pt x="15" y="17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14"/>
            <p:cNvSpPr/>
            <p:nvPr/>
          </p:nvSpPr>
          <p:spPr bwMode="auto">
            <a:xfrm>
              <a:off x="11620501" y="2822575"/>
              <a:ext cx="98425" cy="57150"/>
            </a:xfrm>
            <a:custGeom>
              <a:avLst/>
              <a:gdLst>
                <a:gd name="T0" fmla="*/ 5 w 26"/>
                <a:gd name="T1" fmla="*/ 8 h 15"/>
                <a:gd name="T2" fmla="*/ 17 w 26"/>
                <a:gd name="T3" fmla="*/ 8 h 15"/>
                <a:gd name="T4" fmla="*/ 25 w 26"/>
                <a:gd name="T5" fmla="*/ 15 h 15"/>
                <a:gd name="T6" fmla="*/ 20 w 26"/>
                <a:gd name="T7" fmla="*/ 1 h 15"/>
                <a:gd name="T8" fmla="*/ 7 w 26"/>
                <a:gd name="T9" fmla="*/ 3 h 15"/>
                <a:gd name="T10" fmla="*/ 5 w 2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5">
                  <a:moveTo>
                    <a:pt x="5" y="8"/>
                  </a:moveTo>
                  <a:cubicBezTo>
                    <a:pt x="9" y="7"/>
                    <a:pt x="12" y="6"/>
                    <a:pt x="17" y="8"/>
                  </a:cubicBezTo>
                  <a:cubicBezTo>
                    <a:pt x="20" y="11"/>
                    <a:pt x="21" y="15"/>
                    <a:pt x="25" y="15"/>
                  </a:cubicBezTo>
                  <a:cubicBezTo>
                    <a:pt x="26" y="9"/>
                    <a:pt x="22" y="5"/>
                    <a:pt x="20" y="1"/>
                  </a:cubicBezTo>
                  <a:cubicBezTo>
                    <a:pt x="15" y="0"/>
                    <a:pt x="11" y="1"/>
                    <a:pt x="7" y="3"/>
                  </a:cubicBezTo>
                  <a:cubicBezTo>
                    <a:pt x="7" y="3"/>
                    <a:pt x="0" y="9"/>
                    <a:pt x="5" y="8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620476" y="303855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公司背景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6" grpId="0"/>
      <p:bldP spid="29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矩形 99"/>
          <p:cNvSpPr/>
          <p:nvPr/>
        </p:nvSpPr>
        <p:spPr>
          <a:xfrm>
            <a:off x="8040624" y="4541521"/>
            <a:ext cx="4151376" cy="231648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8174166" y="5145763"/>
            <a:ext cx="38842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spc="600" dirty="0" smtClean="0">
                <a:solidFill>
                  <a:schemeClr val="bg1"/>
                </a:solidFill>
              </a:rPr>
              <a:t>行业龙头</a:t>
            </a:r>
            <a:endParaRPr lang="zh-CN" altLang="en-US" sz="6600" spc="600" dirty="0">
              <a:solidFill>
                <a:schemeClr val="bg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0" y="6065520"/>
            <a:ext cx="4043680" cy="79248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 98"/>
          <p:cNvSpPr/>
          <p:nvPr/>
        </p:nvSpPr>
        <p:spPr>
          <a:xfrm>
            <a:off x="4023360" y="5303519"/>
            <a:ext cx="4017264" cy="1554481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642013" y="816845"/>
            <a:ext cx="2759654" cy="5248675"/>
            <a:chOff x="10360025" y="6118225"/>
            <a:chExt cx="2217738" cy="4217988"/>
          </a:xfrm>
        </p:grpSpPr>
        <p:sp>
          <p:nvSpPr>
            <p:cNvPr id="102" name="Freeform 5"/>
            <p:cNvSpPr/>
            <p:nvPr/>
          </p:nvSpPr>
          <p:spPr bwMode="auto">
            <a:xfrm>
              <a:off x="12211050" y="7648575"/>
              <a:ext cx="366713" cy="814388"/>
            </a:xfrm>
            <a:custGeom>
              <a:avLst/>
              <a:gdLst>
                <a:gd name="T0" fmla="*/ 0 w 98"/>
                <a:gd name="T1" fmla="*/ 200 h 217"/>
                <a:gd name="T2" fmla="*/ 11 w 98"/>
                <a:gd name="T3" fmla="*/ 112 h 217"/>
                <a:gd name="T4" fmla="*/ 23 w 98"/>
                <a:gd name="T5" fmla="*/ 19 h 217"/>
                <a:gd name="T6" fmla="*/ 30 w 98"/>
                <a:gd name="T7" fmla="*/ 1 h 217"/>
                <a:gd name="T8" fmla="*/ 40 w 98"/>
                <a:gd name="T9" fmla="*/ 24 h 217"/>
                <a:gd name="T10" fmla="*/ 39 w 98"/>
                <a:gd name="T11" fmla="*/ 66 h 217"/>
                <a:gd name="T12" fmla="*/ 51 w 98"/>
                <a:gd name="T13" fmla="*/ 60 h 217"/>
                <a:gd name="T14" fmla="*/ 60 w 98"/>
                <a:gd name="T15" fmla="*/ 80 h 217"/>
                <a:gd name="T16" fmla="*/ 68 w 98"/>
                <a:gd name="T17" fmla="*/ 78 h 217"/>
                <a:gd name="T18" fmla="*/ 77 w 98"/>
                <a:gd name="T19" fmla="*/ 90 h 217"/>
                <a:gd name="T20" fmla="*/ 86 w 98"/>
                <a:gd name="T21" fmla="*/ 88 h 217"/>
                <a:gd name="T22" fmla="*/ 87 w 98"/>
                <a:gd name="T23" fmla="*/ 138 h 217"/>
                <a:gd name="T24" fmla="*/ 81 w 98"/>
                <a:gd name="T25" fmla="*/ 143 h 217"/>
                <a:gd name="T26" fmla="*/ 58 w 98"/>
                <a:gd name="T27" fmla="*/ 199 h 217"/>
                <a:gd name="T28" fmla="*/ 49 w 98"/>
                <a:gd name="T29" fmla="*/ 209 h 217"/>
                <a:gd name="T30" fmla="*/ 0 w 98"/>
                <a:gd name="T31" fmla="*/ 20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8" h="217">
                  <a:moveTo>
                    <a:pt x="0" y="200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12"/>
                    <a:pt x="23" y="36"/>
                    <a:pt x="23" y="19"/>
                  </a:cubicBezTo>
                  <a:cubicBezTo>
                    <a:pt x="23" y="19"/>
                    <a:pt x="20" y="0"/>
                    <a:pt x="30" y="1"/>
                  </a:cubicBezTo>
                  <a:cubicBezTo>
                    <a:pt x="41" y="2"/>
                    <a:pt x="40" y="24"/>
                    <a:pt x="40" y="24"/>
                  </a:cubicBezTo>
                  <a:cubicBezTo>
                    <a:pt x="40" y="24"/>
                    <a:pt x="41" y="50"/>
                    <a:pt x="39" y="66"/>
                  </a:cubicBezTo>
                  <a:cubicBezTo>
                    <a:pt x="39" y="66"/>
                    <a:pt x="41" y="58"/>
                    <a:pt x="51" y="60"/>
                  </a:cubicBezTo>
                  <a:cubicBezTo>
                    <a:pt x="60" y="63"/>
                    <a:pt x="60" y="80"/>
                    <a:pt x="60" y="80"/>
                  </a:cubicBezTo>
                  <a:cubicBezTo>
                    <a:pt x="60" y="80"/>
                    <a:pt x="62" y="77"/>
                    <a:pt x="68" y="78"/>
                  </a:cubicBezTo>
                  <a:cubicBezTo>
                    <a:pt x="75" y="80"/>
                    <a:pt x="77" y="90"/>
                    <a:pt x="77" y="90"/>
                  </a:cubicBezTo>
                  <a:cubicBezTo>
                    <a:pt x="77" y="90"/>
                    <a:pt x="81" y="86"/>
                    <a:pt x="86" y="88"/>
                  </a:cubicBezTo>
                  <a:cubicBezTo>
                    <a:pt x="91" y="91"/>
                    <a:pt x="98" y="99"/>
                    <a:pt x="87" y="138"/>
                  </a:cubicBezTo>
                  <a:cubicBezTo>
                    <a:pt x="87" y="138"/>
                    <a:pt x="85" y="142"/>
                    <a:pt x="81" y="143"/>
                  </a:cubicBezTo>
                  <a:cubicBezTo>
                    <a:pt x="81" y="143"/>
                    <a:pt x="69" y="195"/>
                    <a:pt x="58" y="199"/>
                  </a:cubicBezTo>
                  <a:cubicBezTo>
                    <a:pt x="58" y="199"/>
                    <a:pt x="50" y="201"/>
                    <a:pt x="49" y="209"/>
                  </a:cubicBezTo>
                  <a:cubicBezTo>
                    <a:pt x="49" y="209"/>
                    <a:pt x="21" y="217"/>
                    <a:pt x="0" y="20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12211050" y="7659688"/>
              <a:ext cx="363538" cy="803275"/>
            </a:xfrm>
            <a:custGeom>
              <a:avLst/>
              <a:gdLst>
                <a:gd name="T0" fmla="*/ 88 w 97"/>
                <a:gd name="T1" fmla="*/ 87 h 214"/>
                <a:gd name="T2" fmla="*/ 82 w 97"/>
                <a:gd name="T3" fmla="*/ 131 h 214"/>
                <a:gd name="T4" fmla="*/ 74 w 97"/>
                <a:gd name="T5" fmla="*/ 126 h 214"/>
                <a:gd name="T6" fmla="*/ 80 w 97"/>
                <a:gd name="T7" fmla="*/ 90 h 214"/>
                <a:gd name="T8" fmla="*/ 80 w 97"/>
                <a:gd name="T9" fmla="*/ 89 h 214"/>
                <a:gd name="T10" fmla="*/ 80 w 97"/>
                <a:gd name="T11" fmla="*/ 86 h 214"/>
                <a:gd name="T12" fmla="*/ 80 w 97"/>
                <a:gd name="T13" fmla="*/ 85 h 214"/>
                <a:gd name="T14" fmla="*/ 77 w 97"/>
                <a:gd name="T15" fmla="*/ 87 h 214"/>
                <a:gd name="T16" fmla="*/ 72 w 97"/>
                <a:gd name="T17" fmla="*/ 77 h 214"/>
                <a:gd name="T18" fmla="*/ 65 w 97"/>
                <a:gd name="T19" fmla="*/ 130 h 214"/>
                <a:gd name="T20" fmla="*/ 60 w 97"/>
                <a:gd name="T21" fmla="*/ 131 h 214"/>
                <a:gd name="T22" fmla="*/ 55 w 97"/>
                <a:gd name="T23" fmla="*/ 120 h 214"/>
                <a:gd name="T24" fmla="*/ 62 w 97"/>
                <a:gd name="T25" fmla="*/ 104 h 214"/>
                <a:gd name="T26" fmla="*/ 61 w 97"/>
                <a:gd name="T27" fmla="*/ 76 h 214"/>
                <a:gd name="T28" fmla="*/ 60 w 97"/>
                <a:gd name="T29" fmla="*/ 77 h 214"/>
                <a:gd name="T30" fmla="*/ 58 w 97"/>
                <a:gd name="T31" fmla="*/ 66 h 214"/>
                <a:gd name="T32" fmla="*/ 57 w 97"/>
                <a:gd name="T33" fmla="*/ 71 h 214"/>
                <a:gd name="T34" fmla="*/ 58 w 97"/>
                <a:gd name="T35" fmla="*/ 73 h 214"/>
                <a:gd name="T36" fmla="*/ 58 w 97"/>
                <a:gd name="T37" fmla="*/ 88 h 214"/>
                <a:gd name="T38" fmla="*/ 59 w 97"/>
                <a:gd name="T39" fmla="*/ 90 h 214"/>
                <a:gd name="T40" fmla="*/ 59 w 97"/>
                <a:gd name="T41" fmla="*/ 102 h 214"/>
                <a:gd name="T42" fmla="*/ 56 w 97"/>
                <a:gd name="T43" fmla="*/ 109 h 214"/>
                <a:gd name="T44" fmla="*/ 47 w 97"/>
                <a:gd name="T45" fmla="*/ 103 h 214"/>
                <a:gd name="T46" fmla="*/ 39 w 97"/>
                <a:gd name="T47" fmla="*/ 95 h 214"/>
                <a:gd name="T48" fmla="*/ 39 w 97"/>
                <a:gd name="T49" fmla="*/ 92 h 214"/>
                <a:gd name="T50" fmla="*/ 42 w 97"/>
                <a:gd name="T51" fmla="*/ 60 h 214"/>
                <a:gd name="T52" fmla="*/ 43 w 97"/>
                <a:gd name="T53" fmla="*/ 58 h 214"/>
                <a:gd name="T54" fmla="*/ 39 w 97"/>
                <a:gd name="T55" fmla="*/ 63 h 214"/>
                <a:gd name="T56" fmla="*/ 40 w 97"/>
                <a:gd name="T57" fmla="*/ 21 h 214"/>
                <a:gd name="T58" fmla="*/ 35 w 97"/>
                <a:gd name="T59" fmla="*/ 0 h 214"/>
                <a:gd name="T60" fmla="*/ 35 w 97"/>
                <a:gd name="T61" fmla="*/ 61 h 214"/>
                <a:gd name="T62" fmla="*/ 21 w 97"/>
                <a:gd name="T63" fmla="*/ 100 h 214"/>
                <a:gd name="T64" fmla="*/ 20 w 97"/>
                <a:gd name="T65" fmla="*/ 100 h 214"/>
                <a:gd name="T66" fmla="*/ 17 w 97"/>
                <a:gd name="T67" fmla="*/ 100 h 214"/>
                <a:gd name="T68" fmla="*/ 12 w 97"/>
                <a:gd name="T69" fmla="*/ 103 h 214"/>
                <a:gd name="T70" fmla="*/ 11 w 97"/>
                <a:gd name="T71" fmla="*/ 109 h 214"/>
                <a:gd name="T72" fmla="*/ 0 w 97"/>
                <a:gd name="T73" fmla="*/ 197 h 214"/>
                <a:gd name="T74" fmla="*/ 49 w 97"/>
                <a:gd name="T75" fmla="*/ 206 h 214"/>
                <a:gd name="T76" fmla="*/ 58 w 97"/>
                <a:gd name="T77" fmla="*/ 196 h 214"/>
                <a:gd name="T78" fmla="*/ 79 w 97"/>
                <a:gd name="T79" fmla="*/ 148 h 214"/>
                <a:gd name="T80" fmla="*/ 60 w 97"/>
                <a:gd name="T81" fmla="*/ 137 h 214"/>
                <a:gd name="T82" fmla="*/ 45 w 97"/>
                <a:gd name="T83" fmla="*/ 132 h 214"/>
                <a:gd name="T84" fmla="*/ 23 w 97"/>
                <a:gd name="T85" fmla="*/ 131 h 214"/>
                <a:gd name="T86" fmla="*/ 23 w 97"/>
                <a:gd name="T87" fmla="*/ 127 h 214"/>
                <a:gd name="T88" fmla="*/ 40 w 97"/>
                <a:gd name="T89" fmla="*/ 124 h 214"/>
                <a:gd name="T90" fmla="*/ 52 w 97"/>
                <a:gd name="T91" fmla="*/ 131 h 214"/>
                <a:gd name="T92" fmla="*/ 70 w 97"/>
                <a:gd name="T93" fmla="*/ 136 h 214"/>
                <a:gd name="T94" fmla="*/ 80 w 97"/>
                <a:gd name="T95" fmla="*/ 144 h 214"/>
                <a:gd name="T96" fmla="*/ 81 w 97"/>
                <a:gd name="T97" fmla="*/ 140 h 214"/>
                <a:gd name="T98" fmla="*/ 87 w 97"/>
                <a:gd name="T99" fmla="*/ 135 h 214"/>
                <a:gd name="T100" fmla="*/ 88 w 97"/>
                <a:gd name="T101" fmla="*/ 87 h 214"/>
                <a:gd name="T102" fmla="*/ 14 w 97"/>
                <a:gd name="T103" fmla="*/ 177 h 214"/>
                <a:gd name="T104" fmla="*/ 39 w 97"/>
                <a:gd name="T105" fmla="*/ 169 h 214"/>
                <a:gd name="T106" fmla="*/ 34 w 97"/>
                <a:gd name="T107" fmla="*/ 148 h 214"/>
                <a:gd name="T108" fmla="*/ 36 w 97"/>
                <a:gd name="T109" fmla="*/ 139 h 214"/>
                <a:gd name="T110" fmla="*/ 45 w 97"/>
                <a:gd name="T111" fmla="*/ 145 h 214"/>
                <a:gd name="T112" fmla="*/ 60 w 97"/>
                <a:gd name="T113" fmla="*/ 145 h 214"/>
                <a:gd name="T114" fmla="*/ 67 w 97"/>
                <a:gd name="T115" fmla="*/ 168 h 214"/>
                <a:gd name="T116" fmla="*/ 55 w 97"/>
                <a:gd name="T117" fmla="*/ 190 h 214"/>
                <a:gd name="T118" fmla="*/ 36 w 97"/>
                <a:gd name="T119" fmla="*/ 187 h 214"/>
                <a:gd name="T120" fmla="*/ 35 w 97"/>
                <a:gd name="T121" fmla="*/ 185 h 214"/>
                <a:gd name="T122" fmla="*/ 12 w 97"/>
                <a:gd name="T123" fmla="*/ 186 h 214"/>
                <a:gd name="T124" fmla="*/ 14 w 97"/>
                <a:gd name="T125" fmla="*/ 177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" h="214">
                  <a:moveTo>
                    <a:pt x="88" y="87"/>
                  </a:moveTo>
                  <a:cubicBezTo>
                    <a:pt x="91" y="102"/>
                    <a:pt x="91" y="118"/>
                    <a:pt x="82" y="131"/>
                  </a:cubicBezTo>
                  <a:cubicBezTo>
                    <a:pt x="78" y="135"/>
                    <a:pt x="73" y="130"/>
                    <a:pt x="74" y="126"/>
                  </a:cubicBezTo>
                  <a:cubicBezTo>
                    <a:pt x="79" y="114"/>
                    <a:pt x="80" y="102"/>
                    <a:pt x="80" y="90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0" y="88"/>
                    <a:pt x="80" y="87"/>
                    <a:pt x="80" y="86"/>
                  </a:cubicBezTo>
                  <a:cubicBezTo>
                    <a:pt x="80" y="86"/>
                    <a:pt x="80" y="85"/>
                    <a:pt x="80" y="85"/>
                  </a:cubicBezTo>
                  <a:cubicBezTo>
                    <a:pt x="78" y="86"/>
                    <a:pt x="77" y="87"/>
                    <a:pt x="77" y="87"/>
                  </a:cubicBezTo>
                  <a:cubicBezTo>
                    <a:pt x="77" y="87"/>
                    <a:pt x="76" y="81"/>
                    <a:pt x="72" y="77"/>
                  </a:cubicBezTo>
                  <a:cubicBezTo>
                    <a:pt x="76" y="95"/>
                    <a:pt x="77" y="115"/>
                    <a:pt x="65" y="130"/>
                  </a:cubicBezTo>
                  <a:cubicBezTo>
                    <a:pt x="63" y="132"/>
                    <a:pt x="61" y="132"/>
                    <a:pt x="60" y="131"/>
                  </a:cubicBezTo>
                  <a:cubicBezTo>
                    <a:pt x="53" y="131"/>
                    <a:pt x="51" y="126"/>
                    <a:pt x="55" y="120"/>
                  </a:cubicBezTo>
                  <a:cubicBezTo>
                    <a:pt x="58" y="115"/>
                    <a:pt x="61" y="111"/>
                    <a:pt x="62" y="104"/>
                  </a:cubicBezTo>
                  <a:cubicBezTo>
                    <a:pt x="63" y="95"/>
                    <a:pt x="61" y="86"/>
                    <a:pt x="61" y="76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0" y="77"/>
                    <a:pt x="60" y="71"/>
                    <a:pt x="58" y="66"/>
                  </a:cubicBezTo>
                  <a:cubicBezTo>
                    <a:pt x="58" y="67"/>
                    <a:pt x="58" y="69"/>
                    <a:pt x="57" y="71"/>
                  </a:cubicBezTo>
                  <a:cubicBezTo>
                    <a:pt x="57" y="72"/>
                    <a:pt x="58" y="72"/>
                    <a:pt x="58" y="73"/>
                  </a:cubicBezTo>
                  <a:cubicBezTo>
                    <a:pt x="57" y="78"/>
                    <a:pt x="58" y="83"/>
                    <a:pt x="58" y="88"/>
                  </a:cubicBezTo>
                  <a:cubicBezTo>
                    <a:pt x="58" y="88"/>
                    <a:pt x="59" y="89"/>
                    <a:pt x="59" y="90"/>
                  </a:cubicBezTo>
                  <a:cubicBezTo>
                    <a:pt x="59" y="94"/>
                    <a:pt x="60" y="98"/>
                    <a:pt x="59" y="102"/>
                  </a:cubicBezTo>
                  <a:cubicBezTo>
                    <a:pt x="59" y="104"/>
                    <a:pt x="58" y="108"/>
                    <a:pt x="56" y="109"/>
                  </a:cubicBezTo>
                  <a:cubicBezTo>
                    <a:pt x="52" y="112"/>
                    <a:pt x="48" y="107"/>
                    <a:pt x="47" y="103"/>
                  </a:cubicBezTo>
                  <a:cubicBezTo>
                    <a:pt x="43" y="103"/>
                    <a:pt x="40" y="100"/>
                    <a:pt x="39" y="95"/>
                  </a:cubicBezTo>
                  <a:cubicBezTo>
                    <a:pt x="39" y="94"/>
                    <a:pt x="39" y="93"/>
                    <a:pt x="39" y="92"/>
                  </a:cubicBezTo>
                  <a:cubicBezTo>
                    <a:pt x="41" y="81"/>
                    <a:pt x="42" y="71"/>
                    <a:pt x="42" y="60"/>
                  </a:cubicBezTo>
                  <a:cubicBezTo>
                    <a:pt x="42" y="59"/>
                    <a:pt x="43" y="58"/>
                    <a:pt x="43" y="58"/>
                  </a:cubicBezTo>
                  <a:cubicBezTo>
                    <a:pt x="40" y="59"/>
                    <a:pt x="39" y="63"/>
                    <a:pt x="39" y="63"/>
                  </a:cubicBezTo>
                  <a:cubicBezTo>
                    <a:pt x="41" y="47"/>
                    <a:pt x="40" y="21"/>
                    <a:pt x="40" y="21"/>
                  </a:cubicBezTo>
                  <a:cubicBezTo>
                    <a:pt x="40" y="21"/>
                    <a:pt x="41" y="5"/>
                    <a:pt x="35" y="0"/>
                  </a:cubicBezTo>
                  <a:cubicBezTo>
                    <a:pt x="39" y="22"/>
                    <a:pt x="36" y="39"/>
                    <a:pt x="35" y="61"/>
                  </a:cubicBezTo>
                  <a:cubicBezTo>
                    <a:pt x="35" y="73"/>
                    <a:pt x="37" y="96"/>
                    <a:pt x="21" y="100"/>
                  </a:cubicBezTo>
                  <a:cubicBezTo>
                    <a:pt x="21" y="100"/>
                    <a:pt x="21" y="100"/>
                    <a:pt x="20" y="100"/>
                  </a:cubicBezTo>
                  <a:cubicBezTo>
                    <a:pt x="19" y="100"/>
                    <a:pt x="18" y="101"/>
                    <a:pt x="17" y="100"/>
                  </a:cubicBezTo>
                  <a:cubicBezTo>
                    <a:pt x="15" y="102"/>
                    <a:pt x="13" y="103"/>
                    <a:pt x="12" y="103"/>
                  </a:cubicBezTo>
                  <a:cubicBezTo>
                    <a:pt x="11" y="107"/>
                    <a:pt x="11" y="109"/>
                    <a:pt x="11" y="109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21" y="214"/>
                    <a:pt x="49" y="206"/>
                    <a:pt x="49" y="206"/>
                  </a:cubicBezTo>
                  <a:cubicBezTo>
                    <a:pt x="50" y="198"/>
                    <a:pt x="58" y="196"/>
                    <a:pt x="58" y="196"/>
                  </a:cubicBezTo>
                  <a:cubicBezTo>
                    <a:pt x="67" y="193"/>
                    <a:pt x="75" y="162"/>
                    <a:pt x="79" y="148"/>
                  </a:cubicBezTo>
                  <a:cubicBezTo>
                    <a:pt x="73" y="144"/>
                    <a:pt x="68" y="138"/>
                    <a:pt x="60" y="137"/>
                  </a:cubicBezTo>
                  <a:cubicBezTo>
                    <a:pt x="55" y="136"/>
                    <a:pt x="49" y="135"/>
                    <a:pt x="45" y="132"/>
                  </a:cubicBezTo>
                  <a:cubicBezTo>
                    <a:pt x="38" y="126"/>
                    <a:pt x="31" y="129"/>
                    <a:pt x="23" y="131"/>
                  </a:cubicBezTo>
                  <a:cubicBezTo>
                    <a:pt x="21" y="131"/>
                    <a:pt x="21" y="127"/>
                    <a:pt x="23" y="127"/>
                  </a:cubicBezTo>
                  <a:cubicBezTo>
                    <a:pt x="29" y="126"/>
                    <a:pt x="34" y="123"/>
                    <a:pt x="40" y="124"/>
                  </a:cubicBezTo>
                  <a:cubicBezTo>
                    <a:pt x="45" y="124"/>
                    <a:pt x="48" y="130"/>
                    <a:pt x="52" y="131"/>
                  </a:cubicBezTo>
                  <a:cubicBezTo>
                    <a:pt x="58" y="133"/>
                    <a:pt x="64" y="133"/>
                    <a:pt x="70" y="136"/>
                  </a:cubicBezTo>
                  <a:cubicBezTo>
                    <a:pt x="74" y="138"/>
                    <a:pt x="76" y="142"/>
                    <a:pt x="80" y="144"/>
                  </a:cubicBezTo>
                  <a:cubicBezTo>
                    <a:pt x="80" y="142"/>
                    <a:pt x="81" y="140"/>
                    <a:pt x="81" y="140"/>
                  </a:cubicBezTo>
                  <a:cubicBezTo>
                    <a:pt x="85" y="139"/>
                    <a:pt x="87" y="135"/>
                    <a:pt x="87" y="135"/>
                  </a:cubicBezTo>
                  <a:cubicBezTo>
                    <a:pt x="97" y="101"/>
                    <a:pt x="93" y="91"/>
                    <a:pt x="88" y="87"/>
                  </a:cubicBezTo>
                  <a:close/>
                  <a:moveTo>
                    <a:pt x="14" y="177"/>
                  </a:moveTo>
                  <a:cubicBezTo>
                    <a:pt x="22" y="180"/>
                    <a:pt x="36" y="180"/>
                    <a:pt x="39" y="169"/>
                  </a:cubicBezTo>
                  <a:cubicBezTo>
                    <a:pt x="40" y="164"/>
                    <a:pt x="42" y="149"/>
                    <a:pt x="34" y="148"/>
                  </a:cubicBezTo>
                  <a:cubicBezTo>
                    <a:pt x="29" y="146"/>
                    <a:pt x="31" y="138"/>
                    <a:pt x="36" y="139"/>
                  </a:cubicBezTo>
                  <a:cubicBezTo>
                    <a:pt x="40" y="140"/>
                    <a:pt x="43" y="142"/>
                    <a:pt x="45" y="145"/>
                  </a:cubicBezTo>
                  <a:cubicBezTo>
                    <a:pt x="49" y="141"/>
                    <a:pt x="55" y="141"/>
                    <a:pt x="60" y="145"/>
                  </a:cubicBezTo>
                  <a:cubicBezTo>
                    <a:pt x="67" y="151"/>
                    <a:pt x="68" y="159"/>
                    <a:pt x="67" y="168"/>
                  </a:cubicBezTo>
                  <a:cubicBezTo>
                    <a:pt x="66" y="176"/>
                    <a:pt x="63" y="186"/>
                    <a:pt x="55" y="190"/>
                  </a:cubicBezTo>
                  <a:cubicBezTo>
                    <a:pt x="49" y="193"/>
                    <a:pt x="41" y="193"/>
                    <a:pt x="36" y="187"/>
                  </a:cubicBezTo>
                  <a:cubicBezTo>
                    <a:pt x="36" y="186"/>
                    <a:pt x="35" y="185"/>
                    <a:pt x="35" y="185"/>
                  </a:cubicBezTo>
                  <a:cubicBezTo>
                    <a:pt x="29" y="188"/>
                    <a:pt x="20" y="188"/>
                    <a:pt x="12" y="186"/>
                  </a:cubicBezTo>
                  <a:cubicBezTo>
                    <a:pt x="7" y="184"/>
                    <a:pt x="9" y="176"/>
                    <a:pt x="14" y="17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7"/>
            <p:cNvSpPr/>
            <p:nvPr/>
          </p:nvSpPr>
          <p:spPr bwMode="auto">
            <a:xfrm>
              <a:off x="12161838" y="8035925"/>
              <a:ext cx="288925" cy="371475"/>
            </a:xfrm>
            <a:custGeom>
              <a:avLst/>
              <a:gdLst>
                <a:gd name="T0" fmla="*/ 52 w 77"/>
                <a:gd name="T1" fmla="*/ 82 h 99"/>
                <a:gd name="T2" fmla="*/ 5 w 77"/>
                <a:gd name="T3" fmla="*/ 73 h 99"/>
                <a:gd name="T4" fmla="*/ 16 w 77"/>
                <a:gd name="T5" fmla="*/ 15 h 99"/>
                <a:gd name="T6" fmla="*/ 47 w 77"/>
                <a:gd name="T7" fmla="*/ 5 h 99"/>
                <a:gd name="T8" fmla="*/ 60 w 77"/>
                <a:gd name="T9" fmla="*/ 6 h 99"/>
                <a:gd name="T10" fmla="*/ 33 w 77"/>
                <a:gd name="T11" fmla="*/ 30 h 99"/>
                <a:gd name="T12" fmla="*/ 52 w 77"/>
                <a:gd name="T1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99">
                  <a:moveTo>
                    <a:pt x="52" y="82"/>
                  </a:moveTo>
                  <a:cubicBezTo>
                    <a:pt x="52" y="82"/>
                    <a:pt x="18" y="99"/>
                    <a:pt x="5" y="73"/>
                  </a:cubicBezTo>
                  <a:cubicBezTo>
                    <a:pt x="5" y="73"/>
                    <a:pt x="0" y="29"/>
                    <a:pt x="16" y="15"/>
                  </a:cubicBezTo>
                  <a:cubicBezTo>
                    <a:pt x="16" y="15"/>
                    <a:pt x="41" y="11"/>
                    <a:pt x="47" y="5"/>
                  </a:cubicBezTo>
                  <a:cubicBezTo>
                    <a:pt x="54" y="0"/>
                    <a:pt x="58" y="3"/>
                    <a:pt x="60" y="6"/>
                  </a:cubicBezTo>
                  <a:cubicBezTo>
                    <a:pt x="62" y="9"/>
                    <a:pt x="50" y="33"/>
                    <a:pt x="33" y="30"/>
                  </a:cubicBezTo>
                  <a:cubicBezTo>
                    <a:pt x="33" y="30"/>
                    <a:pt x="77" y="49"/>
                    <a:pt x="52" y="8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"/>
            <p:cNvSpPr/>
            <p:nvPr/>
          </p:nvSpPr>
          <p:spPr bwMode="auto">
            <a:xfrm>
              <a:off x="12176125" y="8080375"/>
              <a:ext cx="195263" cy="293688"/>
            </a:xfrm>
            <a:custGeom>
              <a:avLst/>
              <a:gdLst>
                <a:gd name="T0" fmla="*/ 39 w 52"/>
                <a:gd name="T1" fmla="*/ 71 h 78"/>
                <a:gd name="T2" fmla="*/ 36 w 52"/>
                <a:gd name="T3" fmla="*/ 34 h 78"/>
                <a:gd name="T4" fmla="*/ 34 w 52"/>
                <a:gd name="T5" fmla="*/ 27 h 78"/>
                <a:gd name="T6" fmla="*/ 29 w 52"/>
                <a:gd name="T7" fmla="*/ 24 h 78"/>
                <a:gd name="T8" fmla="*/ 31 w 52"/>
                <a:gd name="T9" fmla="*/ 16 h 78"/>
                <a:gd name="T10" fmla="*/ 33 w 52"/>
                <a:gd name="T11" fmla="*/ 14 h 78"/>
                <a:gd name="T12" fmla="*/ 46 w 52"/>
                <a:gd name="T13" fmla="*/ 12 h 78"/>
                <a:gd name="T14" fmla="*/ 52 w 52"/>
                <a:gd name="T15" fmla="*/ 6 h 78"/>
                <a:gd name="T16" fmla="*/ 52 w 52"/>
                <a:gd name="T17" fmla="*/ 4 h 78"/>
                <a:gd name="T18" fmla="*/ 49 w 52"/>
                <a:gd name="T19" fmla="*/ 0 h 78"/>
                <a:gd name="T20" fmla="*/ 43 w 52"/>
                <a:gd name="T21" fmla="*/ 1 h 78"/>
                <a:gd name="T22" fmla="*/ 41 w 52"/>
                <a:gd name="T23" fmla="*/ 0 h 78"/>
                <a:gd name="T24" fmla="*/ 19 w 52"/>
                <a:gd name="T25" fmla="*/ 11 h 78"/>
                <a:gd name="T26" fmla="*/ 6 w 52"/>
                <a:gd name="T27" fmla="*/ 38 h 78"/>
                <a:gd name="T28" fmla="*/ 0 w 52"/>
                <a:gd name="T29" fmla="*/ 52 h 78"/>
                <a:gd name="T30" fmla="*/ 1 w 52"/>
                <a:gd name="T31" fmla="*/ 61 h 78"/>
                <a:gd name="T32" fmla="*/ 39 w 52"/>
                <a:gd name="T33" fmla="*/ 74 h 78"/>
                <a:gd name="T34" fmla="*/ 39 w 52"/>
                <a:gd name="T35" fmla="*/ 7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78">
                  <a:moveTo>
                    <a:pt x="39" y="71"/>
                  </a:moveTo>
                  <a:cubicBezTo>
                    <a:pt x="45" y="61"/>
                    <a:pt x="44" y="43"/>
                    <a:pt x="36" y="34"/>
                  </a:cubicBezTo>
                  <a:cubicBezTo>
                    <a:pt x="34" y="32"/>
                    <a:pt x="34" y="29"/>
                    <a:pt x="34" y="27"/>
                  </a:cubicBezTo>
                  <a:cubicBezTo>
                    <a:pt x="33" y="26"/>
                    <a:pt x="31" y="25"/>
                    <a:pt x="29" y="24"/>
                  </a:cubicBezTo>
                  <a:cubicBezTo>
                    <a:pt x="25" y="22"/>
                    <a:pt x="27" y="16"/>
                    <a:pt x="31" y="16"/>
                  </a:cubicBezTo>
                  <a:cubicBezTo>
                    <a:pt x="31" y="15"/>
                    <a:pt x="32" y="14"/>
                    <a:pt x="33" y="14"/>
                  </a:cubicBezTo>
                  <a:cubicBezTo>
                    <a:pt x="37" y="15"/>
                    <a:pt x="42" y="14"/>
                    <a:pt x="46" y="12"/>
                  </a:cubicBezTo>
                  <a:cubicBezTo>
                    <a:pt x="48" y="10"/>
                    <a:pt x="50" y="8"/>
                    <a:pt x="52" y="6"/>
                  </a:cubicBezTo>
                  <a:cubicBezTo>
                    <a:pt x="51" y="5"/>
                    <a:pt x="51" y="5"/>
                    <a:pt x="52" y="4"/>
                  </a:cubicBezTo>
                  <a:cubicBezTo>
                    <a:pt x="52" y="2"/>
                    <a:pt x="51" y="1"/>
                    <a:pt x="49" y="0"/>
                  </a:cubicBezTo>
                  <a:cubicBezTo>
                    <a:pt x="47" y="0"/>
                    <a:pt x="45" y="0"/>
                    <a:pt x="43" y="1"/>
                  </a:cubicBezTo>
                  <a:cubicBezTo>
                    <a:pt x="42" y="1"/>
                    <a:pt x="42" y="1"/>
                    <a:pt x="41" y="0"/>
                  </a:cubicBezTo>
                  <a:cubicBezTo>
                    <a:pt x="33" y="3"/>
                    <a:pt x="25" y="6"/>
                    <a:pt x="19" y="11"/>
                  </a:cubicBezTo>
                  <a:cubicBezTo>
                    <a:pt x="10" y="17"/>
                    <a:pt x="9" y="29"/>
                    <a:pt x="6" y="38"/>
                  </a:cubicBezTo>
                  <a:cubicBezTo>
                    <a:pt x="5" y="43"/>
                    <a:pt x="3" y="48"/>
                    <a:pt x="0" y="52"/>
                  </a:cubicBezTo>
                  <a:cubicBezTo>
                    <a:pt x="0" y="57"/>
                    <a:pt x="1" y="61"/>
                    <a:pt x="1" y="61"/>
                  </a:cubicBezTo>
                  <a:cubicBezTo>
                    <a:pt x="10" y="78"/>
                    <a:pt x="28" y="77"/>
                    <a:pt x="39" y="74"/>
                  </a:cubicBezTo>
                  <a:cubicBezTo>
                    <a:pt x="39" y="73"/>
                    <a:pt x="39" y="72"/>
                    <a:pt x="39" y="7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9"/>
            <p:cNvSpPr/>
            <p:nvPr/>
          </p:nvSpPr>
          <p:spPr bwMode="auto">
            <a:xfrm>
              <a:off x="11583988" y="8137525"/>
              <a:ext cx="798513" cy="630238"/>
            </a:xfrm>
            <a:custGeom>
              <a:avLst/>
              <a:gdLst>
                <a:gd name="T0" fmla="*/ 15 w 213"/>
                <a:gd name="T1" fmla="*/ 18 h 168"/>
                <a:gd name="T2" fmla="*/ 60 w 213"/>
                <a:gd name="T3" fmla="*/ 20 h 168"/>
                <a:gd name="T4" fmla="*/ 127 w 213"/>
                <a:gd name="T5" fmla="*/ 88 h 168"/>
                <a:gd name="T6" fmla="*/ 158 w 213"/>
                <a:gd name="T7" fmla="*/ 114 h 168"/>
                <a:gd name="T8" fmla="*/ 172 w 213"/>
                <a:gd name="T9" fmla="*/ 66 h 168"/>
                <a:gd name="T10" fmla="*/ 213 w 213"/>
                <a:gd name="T11" fmla="*/ 81 h 168"/>
                <a:gd name="T12" fmla="*/ 201 w 213"/>
                <a:gd name="T13" fmla="*/ 126 h 168"/>
                <a:gd name="T14" fmla="*/ 163 w 213"/>
                <a:gd name="T15" fmla="*/ 167 h 168"/>
                <a:gd name="T16" fmla="*/ 120 w 213"/>
                <a:gd name="T17" fmla="*/ 143 h 168"/>
                <a:gd name="T18" fmla="*/ 54 w 213"/>
                <a:gd name="T19" fmla="*/ 78 h 168"/>
                <a:gd name="T20" fmla="*/ 36 w 213"/>
                <a:gd name="T21" fmla="*/ 61 h 168"/>
                <a:gd name="T22" fmla="*/ 15 w 213"/>
                <a:gd name="T23" fmla="*/ 1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3" h="168">
                  <a:moveTo>
                    <a:pt x="15" y="18"/>
                  </a:moveTo>
                  <a:cubicBezTo>
                    <a:pt x="15" y="18"/>
                    <a:pt x="34" y="0"/>
                    <a:pt x="60" y="20"/>
                  </a:cubicBezTo>
                  <a:cubicBezTo>
                    <a:pt x="86" y="41"/>
                    <a:pt x="116" y="79"/>
                    <a:pt x="127" y="88"/>
                  </a:cubicBezTo>
                  <a:cubicBezTo>
                    <a:pt x="135" y="95"/>
                    <a:pt x="145" y="114"/>
                    <a:pt x="158" y="114"/>
                  </a:cubicBezTo>
                  <a:cubicBezTo>
                    <a:pt x="165" y="114"/>
                    <a:pt x="172" y="66"/>
                    <a:pt x="172" y="66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01" y="126"/>
                    <a:pt x="201" y="126"/>
                    <a:pt x="201" y="126"/>
                  </a:cubicBezTo>
                  <a:cubicBezTo>
                    <a:pt x="201" y="126"/>
                    <a:pt x="188" y="168"/>
                    <a:pt x="163" y="167"/>
                  </a:cubicBezTo>
                  <a:cubicBezTo>
                    <a:pt x="149" y="166"/>
                    <a:pt x="130" y="153"/>
                    <a:pt x="120" y="143"/>
                  </a:cubicBezTo>
                  <a:cubicBezTo>
                    <a:pt x="98" y="121"/>
                    <a:pt x="76" y="100"/>
                    <a:pt x="54" y="78"/>
                  </a:cubicBezTo>
                  <a:cubicBezTo>
                    <a:pt x="49" y="74"/>
                    <a:pt x="42" y="63"/>
                    <a:pt x="36" y="61"/>
                  </a:cubicBezTo>
                  <a:cubicBezTo>
                    <a:pt x="36" y="61"/>
                    <a:pt x="0" y="45"/>
                    <a:pt x="15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"/>
            <p:cNvSpPr/>
            <p:nvPr/>
          </p:nvSpPr>
          <p:spPr bwMode="auto">
            <a:xfrm>
              <a:off x="11583988" y="8151813"/>
              <a:ext cx="798513" cy="615950"/>
            </a:xfrm>
            <a:custGeom>
              <a:avLst/>
              <a:gdLst>
                <a:gd name="T0" fmla="*/ 194 w 213"/>
                <a:gd name="T1" fmla="*/ 70 h 164"/>
                <a:gd name="T2" fmla="*/ 159 w 213"/>
                <a:gd name="T3" fmla="*/ 133 h 164"/>
                <a:gd name="T4" fmla="*/ 98 w 213"/>
                <a:gd name="T5" fmla="*/ 103 h 164"/>
                <a:gd name="T6" fmla="*/ 51 w 213"/>
                <a:gd name="T7" fmla="*/ 11 h 164"/>
                <a:gd name="T8" fmla="*/ 15 w 213"/>
                <a:gd name="T9" fmla="*/ 14 h 164"/>
                <a:gd name="T10" fmla="*/ 36 w 213"/>
                <a:gd name="T11" fmla="*/ 57 h 164"/>
                <a:gd name="T12" fmla="*/ 54 w 213"/>
                <a:gd name="T13" fmla="*/ 74 h 164"/>
                <a:gd name="T14" fmla="*/ 120 w 213"/>
                <a:gd name="T15" fmla="*/ 139 h 164"/>
                <a:gd name="T16" fmla="*/ 163 w 213"/>
                <a:gd name="T17" fmla="*/ 163 h 164"/>
                <a:gd name="T18" fmla="*/ 201 w 213"/>
                <a:gd name="T19" fmla="*/ 122 h 164"/>
                <a:gd name="T20" fmla="*/ 213 w 213"/>
                <a:gd name="T21" fmla="*/ 77 h 164"/>
                <a:gd name="T22" fmla="*/ 194 w 213"/>
                <a:gd name="T23" fmla="*/ 7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3" h="164">
                  <a:moveTo>
                    <a:pt x="194" y="70"/>
                  </a:moveTo>
                  <a:cubicBezTo>
                    <a:pt x="193" y="92"/>
                    <a:pt x="184" y="127"/>
                    <a:pt x="159" y="133"/>
                  </a:cubicBezTo>
                  <a:cubicBezTo>
                    <a:pt x="133" y="140"/>
                    <a:pt x="115" y="120"/>
                    <a:pt x="98" y="103"/>
                  </a:cubicBezTo>
                  <a:cubicBezTo>
                    <a:pt x="83" y="88"/>
                    <a:pt x="29" y="36"/>
                    <a:pt x="51" y="11"/>
                  </a:cubicBezTo>
                  <a:cubicBezTo>
                    <a:pt x="30" y="0"/>
                    <a:pt x="15" y="14"/>
                    <a:pt x="15" y="14"/>
                  </a:cubicBezTo>
                  <a:cubicBezTo>
                    <a:pt x="0" y="41"/>
                    <a:pt x="36" y="57"/>
                    <a:pt x="36" y="57"/>
                  </a:cubicBezTo>
                  <a:cubicBezTo>
                    <a:pt x="42" y="59"/>
                    <a:pt x="49" y="70"/>
                    <a:pt x="54" y="74"/>
                  </a:cubicBezTo>
                  <a:cubicBezTo>
                    <a:pt x="76" y="96"/>
                    <a:pt x="98" y="117"/>
                    <a:pt x="120" y="139"/>
                  </a:cubicBezTo>
                  <a:cubicBezTo>
                    <a:pt x="130" y="149"/>
                    <a:pt x="149" y="162"/>
                    <a:pt x="163" y="163"/>
                  </a:cubicBezTo>
                  <a:cubicBezTo>
                    <a:pt x="188" y="164"/>
                    <a:pt x="201" y="122"/>
                    <a:pt x="201" y="122"/>
                  </a:cubicBezTo>
                  <a:cubicBezTo>
                    <a:pt x="213" y="77"/>
                    <a:pt x="213" y="77"/>
                    <a:pt x="213" y="77"/>
                  </a:cubicBezTo>
                  <a:lnTo>
                    <a:pt x="194" y="7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1"/>
            <p:cNvSpPr/>
            <p:nvPr/>
          </p:nvSpPr>
          <p:spPr bwMode="auto">
            <a:xfrm>
              <a:off x="12195175" y="8332788"/>
              <a:ext cx="222250" cy="141288"/>
            </a:xfrm>
            <a:custGeom>
              <a:avLst/>
              <a:gdLst>
                <a:gd name="T0" fmla="*/ 2 w 59"/>
                <a:gd name="T1" fmla="*/ 0 h 38"/>
                <a:gd name="T2" fmla="*/ 59 w 59"/>
                <a:gd name="T3" fmla="*/ 20 h 38"/>
                <a:gd name="T4" fmla="*/ 55 w 59"/>
                <a:gd name="T5" fmla="*/ 38 h 38"/>
                <a:gd name="T6" fmla="*/ 0 w 59"/>
                <a:gd name="T7" fmla="*/ 20 h 38"/>
                <a:gd name="T8" fmla="*/ 2 w 5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2" y="0"/>
                  </a:moveTo>
                  <a:cubicBezTo>
                    <a:pt x="2" y="0"/>
                    <a:pt x="31" y="15"/>
                    <a:pt x="59" y="20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15" y="38"/>
                    <a:pt x="0" y="2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2"/>
            <p:cNvSpPr/>
            <p:nvPr/>
          </p:nvSpPr>
          <p:spPr bwMode="auto">
            <a:xfrm>
              <a:off x="11163300" y="9040813"/>
              <a:ext cx="646113" cy="1235075"/>
            </a:xfrm>
            <a:custGeom>
              <a:avLst/>
              <a:gdLst>
                <a:gd name="T0" fmla="*/ 8 w 172"/>
                <a:gd name="T1" fmla="*/ 0 h 329"/>
                <a:gd name="T2" fmla="*/ 46 w 172"/>
                <a:gd name="T3" fmla="*/ 90 h 329"/>
                <a:gd name="T4" fmla="*/ 44 w 172"/>
                <a:gd name="T5" fmla="*/ 315 h 329"/>
                <a:gd name="T6" fmla="*/ 79 w 172"/>
                <a:gd name="T7" fmla="*/ 329 h 329"/>
                <a:gd name="T8" fmla="*/ 78 w 172"/>
                <a:gd name="T9" fmla="*/ 99 h 329"/>
                <a:gd name="T10" fmla="*/ 101 w 172"/>
                <a:gd name="T11" fmla="*/ 97 h 329"/>
                <a:gd name="T12" fmla="*/ 117 w 172"/>
                <a:gd name="T13" fmla="*/ 322 h 329"/>
                <a:gd name="T14" fmla="*/ 142 w 172"/>
                <a:gd name="T15" fmla="*/ 302 h 329"/>
                <a:gd name="T16" fmla="*/ 158 w 172"/>
                <a:gd name="T17" fmla="*/ 287 h 329"/>
                <a:gd name="T18" fmla="*/ 132 w 172"/>
                <a:gd name="T19" fmla="*/ 93 h 329"/>
                <a:gd name="T20" fmla="*/ 159 w 172"/>
                <a:gd name="T21" fmla="*/ 0 h 329"/>
                <a:gd name="T22" fmla="*/ 8 w 172"/>
                <a:gd name="T2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329">
                  <a:moveTo>
                    <a:pt x="8" y="0"/>
                  </a:moveTo>
                  <a:cubicBezTo>
                    <a:pt x="8" y="0"/>
                    <a:pt x="0" y="81"/>
                    <a:pt x="46" y="90"/>
                  </a:cubicBezTo>
                  <a:cubicBezTo>
                    <a:pt x="44" y="315"/>
                    <a:pt x="44" y="315"/>
                    <a:pt x="44" y="315"/>
                  </a:cubicBezTo>
                  <a:cubicBezTo>
                    <a:pt x="79" y="329"/>
                    <a:pt x="79" y="329"/>
                    <a:pt x="79" y="32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94" y="102"/>
                    <a:pt x="101" y="97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42" y="302"/>
                    <a:pt x="142" y="302"/>
                    <a:pt x="142" y="302"/>
                  </a:cubicBezTo>
                  <a:cubicBezTo>
                    <a:pt x="158" y="287"/>
                    <a:pt x="158" y="287"/>
                    <a:pt x="158" y="287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2" y="93"/>
                    <a:pt x="172" y="70"/>
                    <a:pt x="159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3"/>
            <p:cNvSpPr/>
            <p:nvPr/>
          </p:nvSpPr>
          <p:spPr bwMode="auto">
            <a:xfrm>
              <a:off x="11204575" y="9040813"/>
              <a:ext cx="604838" cy="1235075"/>
            </a:xfrm>
            <a:custGeom>
              <a:avLst/>
              <a:gdLst>
                <a:gd name="T0" fmla="*/ 107 w 161"/>
                <a:gd name="T1" fmla="*/ 116 h 329"/>
                <a:gd name="T2" fmla="*/ 121 w 161"/>
                <a:gd name="T3" fmla="*/ 99 h 329"/>
                <a:gd name="T4" fmla="*/ 121 w 161"/>
                <a:gd name="T5" fmla="*/ 93 h 329"/>
                <a:gd name="T6" fmla="*/ 148 w 161"/>
                <a:gd name="T7" fmla="*/ 0 h 329"/>
                <a:gd name="T8" fmla="*/ 148 w 161"/>
                <a:gd name="T9" fmla="*/ 4 h 329"/>
                <a:gd name="T10" fmla="*/ 68 w 161"/>
                <a:gd name="T11" fmla="*/ 83 h 329"/>
                <a:gd name="T12" fmla="*/ 7 w 161"/>
                <a:gd name="T13" fmla="*/ 54 h 329"/>
                <a:gd name="T14" fmla="*/ 0 w 161"/>
                <a:gd name="T15" fmla="*/ 47 h 329"/>
                <a:gd name="T16" fmla="*/ 35 w 161"/>
                <a:gd name="T17" fmla="*/ 90 h 329"/>
                <a:gd name="T18" fmla="*/ 35 w 161"/>
                <a:gd name="T19" fmla="*/ 97 h 329"/>
                <a:gd name="T20" fmla="*/ 49 w 161"/>
                <a:gd name="T21" fmla="*/ 111 h 329"/>
                <a:gd name="T22" fmla="*/ 50 w 161"/>
                <a:gd name="T23" fmla="*/ 117 h 329"/>
                <a:gd name="T24" fmla="*/ 52 w 161"/>
                <a:gd name="T25" fmla="*/ 125 h 329"/>
                <a:gd name="T26" fmla="*/ 51 w 161"/>
                <a:gd name="T27" fmla="*/ 322 h 329"/>
                <a:gd name="T28" fmla="*/ 68 w 161"/>
                <a:gd name="T29" fmla="*/ 329 h 329"/>
                <a:gd name="T30" fmla="*/ 67 w 161"/>
                <a:gd name="T31" fmla="*/ 99 h 329"/>
                <a:gd name="T32" fmla="*/ 90 w 161"/>
                <a:gd name="T33" fmla="*/ 97 h 329"/>
                <a:gd name="T34" fmla="*/ 106 w 161"/>
                <a:gd name="T35" fmla="*/ 322 h 329"/>
                <a:gd name="T36" fmla="*/ 127 w 161"/>
                <a:gd name="T37" fmla="*/ 305 h 329"/>
                <a:gd name="T38" fmla="*/ 125 w 161"/>
                <a:gd name="T39" fmla="*/ 297 h 329"/>
                <a:gd name="T40" fmla="*/ 107 w 161"/>
                <a:gd name="T41" fmla="*/ 11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1" h="329">
                  <a:moveTo>
                    <a:pt x="107" y="116"/>
                  </a:moveTo>
                  <a:cubicBezTo>
                    <a:pt x="107" y="106"/>
                    <a:pt x="114" y="101"/>
                    <a:pt x="121" y="99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61" y="70"/>
                    <a:pt x="148" y="0"/>
                  </a:cubicBezTo>
                  <a:cubicBezTo>
                    <a:pt x="148" y="1"/>
                    <a:pt x="148" y="3"/>
                    <a:pt x="148" y="4"/>
                  </a:cubicBezTo>
                  <a:cubicBezTo>
                    <a:pt x="147" y="48"/>
                    <a:pt x="111" y="83"/>
                    <a:pt x="68" y="83"/>
                  </a:cubicBezTo>
                  <a:cubicBezTo>
                    <a:pt x="43" y="83"/>
                    <a:pt x="21" y="71"/>
                    <a:pt x="7" y="54"/>
                  </a:cubicBezTo>
                  <a:cubicBezTo>
                    <a:pt x="4" y="51"/>
                    <a:pt x="2" y="49"/>
                    <a:pt x="0" y="47"/>
                  </a:cubicBezTo>
                  <a:cubicBezTo>
                    <a:pt x="4" y="66"/>
                    <a:pt x="14" y="86"/>
                    <a:pt x="35" y="90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42" y="98"/>
                    <a:pt x="49" y="102"/>
                    <a:pt x="49" y="111"/>
                  </a:cubicBezTo>
                  <a:cubicBezTo>
                    <a:pt x="50" y="113"/>
                    <a:pt x="50" y="115"/>
                    <a:pt x="50" y="117"/>
                  </a:cubicBezTo>
                  <a:cubicBezTo>
                    <a:pt x="51" y="119"/>
                    <a:pt x="52" y="122"/>
                    <a:pt x="52" y="125"/>
                  </a:cubicBezTo>
                  <a:cubicBezTo>
                    <a:pt x="51" y="190"/>
                    <a:pt x="51" y="256"/>
                    <a:pt x="51" y="322"/>
                  </a:cubicBezTo>
                  <a:cubicBezTo>
                    <a:pt x="68" y="329"/>
                    <a:pt x="68" y="329"/>
                    <a:pt x="68" y="32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7" y="99"/>
                    <a:pt x="83" y="102"/>
                    <a:pt x="90" y="97"/>
                  </a:cubicBezTo>
                  <a:cubicBezTo>
                    <a:pt x="106" y="322"/>
                    <a:pt x="106" y="322"/>
                    <a:pt x="106" y="322"/>
                  </a:cubicBezTo>
                  <a:cubicBezTo>
                    <a:pt x="127" y="305"/>
                    <a:pt x="127" y="305"/>
                    <a:pt x="127" y="305"/>
                  </a:cubicBezTo>
                  <a:cubicBezTo>
                    <a:pt x="126" y="303"/>
                    <a:pt x="126" y="300"/>
                    <a:pt x="125" y="297"/>
                  </a:cubicBezTo>
                  <a:cubicBezTo>
                    <a:pt x="122" y="236"/>
                    <a:pt x="104" y="177"/>
                    <a:pt x="107" y="116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4"/>
            <p:cNvSpPr/>
            <p:nvPr/>
          </p:nvSpPr>
          <p:spPr bwMode="auto">
            <a:xfrm>
              <a:off x="11193463" y="8974138"/>
              <a:ext cx="566738" cy="176213"/>
            </a:xfrm>
            <a:custGeom>
              <a:avLst/>
              <a:gdLst>
                <a:gd name="T0" fmla="*/ 1 w 151"/>
                <a:gd name="T1" fmla="*/ 14 h 47"/>
                <a:gd name="T2" fmla="*/ 0 w 151"/>
                <a:gd name="T3" fmla="*/ 24 h 47"/>
                <a:gd name="T4" fmla="*/ 49 w 151"/>
                <a:gd name="T5" fmla="*/ 24 h 47"/>
                <a:gd name="T6" fmla="*/ 74 w 151"/>
                <a:gd name="T7" fmla="*/ 47 h 47"/>
                <a:gd name="T8" fmla="*/ 98 w 151"/>
                <a:gd name="T9" fmla="*/ 25 h 47"/>
                <a:gd name="T10" fmla="*/ 151 w 151"/>
                <a:gd name="T11" fmla="*/ 21 h 47"/>
                <a:gd name="T12" fmla="*/ 150 w 151"/>
                <a:gd name="T13" fmla="*/ 14 h 47"/>
                <a:gd name="T14" fmla="*/ 1 w 151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47">
                  <a:moveTo>
                    <a:pt x="1" y="1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3" y="23"/>
                    <a:pt x="49" y="24"/>
                  </a:cubicBezTo>
                  <a:cubicBezTo>
                    <a:pt x="59" y="25"/>
                    <a:pt x="63" y="46"/>
                    <a:pt x="74" y="47"/>
                  </a:cubicBezTo>
                  <a:cubicBezTo>
                    <a:pt x="85" y="47"/>
                    <a:pt x="88" y="25"/>
                    <a:pt x="98" y="25"/>
                  </a:cubicBezTo>
                  <a:cubicBezTo>
                    <a:pt x="116" y="24"/>
                    <a:pt x="143" y="25"/>
                    <a:pt x="151" y="21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4"/>
                    <a:pt x="66" y="0"/>
                    <a:pt x="1" y="14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5"/>
            <p:cNvSpPr/>
            <p:nvPr/>
          </p:nvSpPr>
          <p:spPr bwMode="auto">
            <a:xfrm>
              <a:off x="10888663" y="10028238"/>
              <a:ext cx="608013" cy="307975"/>
            </a:xfrm>
            <a:custGeom>
              <a:avLst/>
              <a:gdLst>
                <a:gd name="T0" fmla="*/ 17 w 162"/>
                <a:gd name="T1" fmla="*/ 81 h 82"/>
                <a:gd name="T2" fmla="*/ 155 w 162"/>
                <a:gd name="T3" fmla="*/ 71 h 82"/>
                <a:gd name="T4" fmla="*/ 81 w 162"/>
                <a:gd name="T5" fmla="*/ 1 h 82"/>
                <a:gd name="T6" fmla="*/ 17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7" y="81"/>
                  </a:moveTo>
                  <a:cubicBezTo>
                    <a:pt x="17" y="81"/>
                    <a:pt x="122" y="82"/>
                    <a:pt x="155" y="71"/>
                  </a:cubicBezTo>
                  <a:cubicBezTo>
                    <a:pt x="155" y="71"/>
                    <a:pt x="162" y="3"/>
                    <a:pt x="81" y="1"/>
                  </a:cubicBezTo>
                  <a:cubicBezTo>
                    <a:pt x="0" y="0"/>
                    <a:pt x="3" y="76"/>
                    <a:pt x="17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6"/>
            <p:cNvSpPr/>
            <p:nvPr/>
          </p:nvSpPr>
          <p:spPr bwMode="auto">
            <a:xfrm>
              <a:off x="10937875" y="10031413"/>
              <a:ext cx="481013" cy="263525"/>
            </a:xfrm>
            <a:custGeom>
              <a:avLst/>
              <a:gdLst>
                <a:gd name="T0" fmla="*/ 128 w 128"/>
                <a:gd name="T1" fmla="*/ 24 h 70"/>
                <a:gd name="T2" fmla="*/ 68 w 128"/>
                <a:gd name="T3" fmla="*/ 0 h 70"/>
                <a:gd name="T4" fmla="*/ 0 w 128"/>
                <a:gd name="T5" fmla="*/ 40 h 70"/>
                <a:gd name="T6" fmla="*/ 128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128" y="24"/>
                  </a:moveTo>
                  <a:cubicBezTo>
                    <a:pt x="117" y="12"/>
                    <a:pt x="99" y="1"/>
                    <a:pt x="68" y="0"/>
                  </a:cubicBezTo>
                  <a:cubicBezTo>
                    <a:pt x="26" y="0"/>
                    <a:pt x="7" y="20"/>
                    <a:pt x="0" y="40"/>
                  </a:cubicBezTo>
                  <a:cubicBezTo>
                    <a:pt x="22" y="70"/>
                    <a:pt x="117" y="65"/>
                    <a:pt x="128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7"/>
            <p:cNvSpPr/>
            <p:nvPr/>
          </p:nvSpPr>
          <p:spPr bwMode="auto">
            <a:xfrm>
              <a:off x="11042650" y="10088563"/>
              <a:ext cx="79375" cy="41275"/>
            </a:xfrm>
            <a:custGeom>
              <a:avLst/>
              <a:gdLst>
                <a:gd name="T0" fmla="*/ 21 w 21"/>
                <a:gd name="T1" fmla="*/ 6 h 11"/>
                <a:gd name="T2" fmla="*/ 11 w 21"/>
                <a:gd name="T3" fmla="*/ 11 h 11"/>
                <a:gd name="T4" fmla="*/ 0 w 21"/>
                <a:gd name="T5" fmla="*/ 6 h 11"/>
                <a:gd name="T6" fmla="*/ 11 w 21"/>
                <a:gd name="T7" fmla="*/ 0 h 11"/>
                <a:gd name="T8" fmla="*/ 21 w 2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21" y="6"/>
                  </a:moveTo>
                  <a:cubicBezTo>
                    <a:pt x="21" y="9"/>
                    <a:pt x="16" y="11"/>
                    <a:pt x="11" y="11"/>
                  </a:cubicBezTo>
                  <a:cubicBezTo>
                    <a:pt x="5" y="11"/>
                    <a:pt x="0" y="9"/>
                    <a:pt x="0" y="6"/>
                  </a:cubicBezTo>
                  <a:cubicBezTo>
                    <a:pt x="0" y="2"/>
                    <a:pt x="5" y="0"/>
                    <a:pt x="11" y="0"/>
                  </a:cubicBezTo>
                  <a:cubicBezTo>
                    <a:pt x="16" y="0"/>
                    <a:pt x="21" y="3"/>
                    <a:pt x="21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8"/>
            <p:cNvSpPr/>
            <p:nvPr/>
          </p:nvSpPr>
          <p:spPr bwMode="auto">
            <a:xfrm>
              <a:off x="11561763" y="10028238"/>
              <a:ext cx="608013" cy="307975"/>
            </a:xfrm>
            <a:custGeom>
              <a:avLst/>
              <a:gdLst>
                <a:gd name="T0" fmla="*/ 144 w 162"/>
                <a:gd name="T1" fmla="*/ 81 h 82"/>
                <a:gd name="T2" fmla="*/ 6 w 162"/>
                <a:gd name="T3" fmla="*/ 71 h 82"/>
                <a:gd name="T4" fmla="*/ 81 w 162"/>
                <a:gd name="T5" fmla="*/ 1 h 82"/>
                <a:gd name="T6" fmla="*/ 144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44" y="81"/>
                  </a:moveTo>
                  <a:cubicBezTo>
                    <a:pt x="144" y="81"/>
                    <a:pt x="40" y="82"/>
                    <a:pt x="6" y="71"/>
                  </a:cubicBezTo>
                  <a:cubicBezTo>
                    <a:pt x="6" y="71"/>
                    <a:pt x="0" y="3"/>
                    <a:pt x="81" y="1"/>
                  </a:cubicBezTo>
                  <a:cubicBezTo>
                    <a:pt x="162" y="0"/>
                    <a:pt x="159" y="76"/>
                    <a:pt x="144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9"/>
            <p:cNvSpPr/>
            <p:nvPr/>
          </p:nvSpPr>
          <p:spPr bwMode="auto">
            <a:xfrm>
              <a:off x="11639550" y="10031413"/>
              <a:ext cx="481013" cy="263525"/>
            </a:xfrm>
            <a:custGeom>
              <a:avLst/>
              <a:gdLst>
                <a:gd name="T0" fmla="*/ 0 w 128"/>
                <a:gd name="T1" fmla="*/ 24 h 70"/>
                <a:gd name="T2" fmla="*/ 60 w 128"/>
                <a:gd name="T3" fmla="*/ 0 h 70"/>
                <a:gd name="T4" fmla="*/ 128 w 128"/>
                <a:gd name="T5" fmla="*/ 40 h 70"/>
                <a:gd name="T6" fmla="*/ 0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0" y="24"/>
                  </a:moveTo>
                  <a:cubicBezTo>
                    <a:pt x="10" y="12"/>
                    <a:pt x="29" y="1"/>
                    <a:pt x="60" y="0"/>
                  </a:cubicBezTo>
                  <a:cubicBezTo>
                    <a:pt x="102" y="0"/>
                    <a:pt x="121" y="20"/>
                    <a:pt x="128" y="40"/>
                  </a:cubicBezTo>
                  <a:cubicBezTo>
                    <a:pt x="105" y="70"/>
                    <a:pt x="10" y="65"/>
                    <a:pt x="0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0"/>
            <p:cNvSpPr/>
            <p:nvPr/>
          </p:nvSpPr>
          <p:spPr bwMode="auto">
            <a:xfrm>
              <a:off x="11933238" y="10088563"/>
              <a:ext cx="82550" cy="41275"/>
            </a:xfrm>
            <a:custGeom>
              <a:avLst/>
              <a:gdLst>
                <a:gd name="T0" fmla="*/ 0 w 22"/>
                <a:gd name="T1" fmla="*/ 6 h 11"/>
                <a:gd name="T2" fmla="*/ 11 w 22"/>
                <a:gd name="T3" fmla="*/ 11 h 11"/>
                <a:gd name="T4" fmla="*/ 22 w 22"/>
                <a:gd name="T5" fmla="*/ 6 h 11"/>
                <a:gd name="T6" fmla="*/ 11 w 22"/>
                <a:gd name="T7" fmla="*/ 0 h 11"/>
                <a:gd name="T8" fmla="*/ 0 w 22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1">
                  <a:moveTo>
                    <a:pt x="0" y="6"/>
                  </a:moveTo>
                  <a:cubicBezTo>
                    <a:pt x="0" y="9"/>
                    <a:pt x="5" y="11"/>
                    <a:pt x="11" y="11"/>
                  </a:cubicBezTo>
                  <a:cubicBezTo>
                    <a:pt x="17" y="11"/>
                    <a:pt x="22" y="9"/>
                    <a:pt x="22" y="6"/>
                  </a:cubicBezTo>
                  <a:cubicBezTo>
                    <a:pt x="22" y="2"/>
                    <a:pt x="17" y="0"/>
                    <a:pt x="11" y="0"/>
                  </a:cubicBezTo>
                  <a:cubicBezTo>
                    <a:pt x="5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1"/>
            <p:cNvSpPr/>
            <p:nvPr/>
          </p:nvSpPr>
          <p:spPr bwMode="auto">
            <a:xfrm>
              <a:off x="10964863" y="8132763"/>
              <a:ext cx="242888" cy="844550"/>
            </a:xfrm>
            <a:custGeom>
              <a:avLst/>
              <a:gdLst>
                <a:gd name="T0" fmla="*/ 65 w 65"/>
                <a:gd name="T1" fmla="*/ 25 h 225"/>
                <a:gd name="T2" fmla="*/ 28 w 65"/>
                <a:gd name="T3" fmla="*/ 32 h 225"/>
                <a:gd name="T4" fmla="*/ 1 w 65"/>
                <a:gd name="T5" fmla="*/ 150 h 225"/>
                <a:gd name="T6" fmla="*/ 57 w 65"/>
                <a:gd name="T7" fmla="*/ 220 h 225"/>
                <a:gd name="T8" fmla="*/ 65 w 65"/>
                <a:gd name="T9" fmla="*/ 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25">
                  <a:moveTo>
                    <a:pt x="65" y="25"/>
                  </a:moveTo>
                  <a:cubicBezTo>
                    <a:pt x="65" y="25"/>
                    <a:pt x="44" y="0"/>
                    <a:pt x="28" y="32"/>
                  </a:cubicBezTo>
                  <a:cubicBezTo>
                    <a:pt x="11" y="65"/>
                    <a:pt x="2" y="125"/>
                    <a:pt x="1" y="150"/>
                  </a:cubicBezTo>
                  <a:cubicBezTo>
                    <a:pt x="0" y="175"/>
                    <a:pt x="35" y="225"/>
                    <a:pt x="57" y="220"/>
                  </a:cubicBezTo>
                  <a:lnTo>
                    <a:pt x="65" y="25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2"/>
            <p:cNvSpPr/>
            <p:nvPr/>
          </p:nvSpPr>
          <p:spPr bwMode="auto">
            <a:xfrm>
              <a:off x="10964863" y="8185150"/>
              <a:ext cx="242888" cy="792163"/>
            </a:xfrm>
            <a:custGeom>
              <a:avLst/>
              <a:gdLst>
                <a:gd name="T0" fmla="*/ 28 w 65"/>
                <a:gd name="T1" fmla="*/ 18 h 211"/>
                <a:gd name="T2" fmla="*/ 27 w 65"/>
                <a:gd name="T3" fmla="*/ 19 h 211"/>
                <a:gd name="T4" fmla="*/ 50 w 65"/>
                <a:gd name="T5" fmla="*/ 42 h 211"/>
                <a:gd name="T6" fmla="*/ 50 w 65"/>
                <a:gd name="T7" fmla="*/ 72 h 211"/>
                <a:gd name="T8" fmla="*/ 50 w 65"/>
                <a:gd name="T9" fmla="*/ 103 h 211"/>
                <a:gd name="T10" fmla="*/ 27 w 65"/>
                <a:gd name="T11" fmla="*/ 129 h 211"/>
                <a:gd name="T12" fmla="*/ 43 w 65"/>
                <a:gd name="T13" fmla="*/ 150 h 211"/>
                <a:gd name="T14" fmla="*/ 42 w 65"/>
                <a:gd name="T15" fmla="*/ 191 h 211"/>
                <a:gd name="T16" fmla="*/ 25 w 65"/>
                <a:gd name="T17" fmla="*/ 178 h 211"/>
                <a:gd name="T18" fmla="*/ 16 w 65"/>
                <a:gd name="T19" fmla="*/ 164 h 211"/>
                <a:gd name="T20" fmla="*/ 8 w 65"/>
                <a:gd name="T21" fmla="*/ 145 h 211"/>
                <a:gd name="T22" fmla="*/ 1 w 65"/>
                <a:gd name="T23" fmla="*/ 136 h 211"/>
                <a:gd name="T24" fmla="*/ 57 w 65"/>
                <a:gd name="T25" fmla="*/ 206 h 211"/>
                <a:gd name="T26" fmla="*/ 65 w 65"/>
                <a:gd name="T27" fmla="*/ 11 h 211"/>
                <a:gd name="T28" fmla="*/ 52 w 65"/>
                <a:gd name="T29" fmla="*/ 2 h 211"/>
                <a:gd name="T30" fmla="*/ 28 w 65"/>
                <a:gd name="T31" fmla="*/ 1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211">
                  <a:moveTo>
                    <a:pt x="28" y="18"/>
                  </a:moveTo>
                  <a:cubicBezTo>
                    <a:pt x="28" y="19"/>
                    <a:pt x="28" y="19"/>
                    <a:pt x="27" y="19"/>
                  </a:cubicBezTo>
                  <a:cubicBezTo>
                    <a:pt x="44" y="0"/>
                    <a:pt x="52" y="28"/>
                    <a:pt x="50" y="42"/>
                  </a:cubicBezTo>
                  <a:cubicBezTo>
                    <a:pt x="48" y="51"/>
                    <a:pt x="49" y="62"/>
                    <a:pt x="50" y="72"/>
                  </a:cubicBezTo>
                  <a:cubicBezTo>
                    <a:pt x="51" y="82"/>
                    <a:pt x="51" y="93"/>
                    <a:pt x="50" y="103"/>
                  </a:cubicBezTo>
                  <a:cubicBezTo>
                    <a:pt x="48" y="115"/>
                    <a:pt x="37" y="125"/>
                    <a:pt x="27" y="129"/>
                  </a:cubicBezTo>
                  <a:cubicBezTo>
                    <a:pt x="34" y="135"/>
                    <a:pt x="40" y="141"/>
                    <a:pt x="43" y="150"/>
                  </a:cubicBezTo>
                  <a:cubicBezTo>
                    <a:pt x="45" y="156"/>
                    <a:pt x="47" y="186"/>
                    <a:pt x="42" y="191"/>
                  </a:cubicBezTo>
                  <a:cubicBezTo>
                    <a:pt x="38" y="197"/>
                    <a:pt x="29" y="182"/>
                    <a:pt x="25" y="178"/>
                  </a:cubicBezTo>
                  <a:cubicBezTo>
                    <a:pt x="21" y="174"/>
                    <a:pt x="18" y="169"/>
                    <a:pt x="16" y="164"/>
                  </a:cubicBezTo>
                  <a:cubicBezTo>
                    <a:pt x="13" y="157"/>
                    <a:pt x="10" y="151"/>
                    <a:pt x="8" y="145"/>
                  </a:cubicBezTo>
                  <a:cubicBezTo>
                    <a:pt x="6" y="140"/>
                    <a:pt x="2" y="120"/>
                    <a:pt x="1" y="136"/>
                  </a:cubicBezTo>
                  <a:cubicBezTo>
                    <a:pt x="0" y="161"/>
                    <a:pt x="35" y="211"/>
                    <a:pt x="57" y="206"/>
                  </a:cubicBezTo>
                  <a:cubicBezTo>
                    <a:pt x="57" y="206"/>
                    <a:pt x="65" y="11"/>
                    <a:pt x="65" y="11"/>
                  </a:cubicBezTo>
                  <a:cubicBezTo>
                    <a:pt x="65" y="8"/>
                    <a:pt x="54" y="3"/>
                    <a:pt x="52" y="2"/>
                  </a:cubicBezTo>
                  <a:cubicBezTo>
                    <a:pt x="41" y="0"/>
                    <a:pt x="32" y="9"/>
                    <a:pt x="28" y="18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3"/>
            <p:cNvSpPr/>
            <p:nvPr/>
          </p:nvSpPr>
          <p:spPr bwMode="auto">
            <a:xfrm>
              <a:off x="11114088" y="8151813"/>
              <a:ext cx="698500" cy="889000"/>
            </a:xfrm>
            <a:custGeom>
              <a:avLst/>
              <a:gdLst>
                <a:gd name="T0" fmla="*/ 19 w 186"/>
                <a:gd name="T1" fmla="*/ 12 h 237"/>
                <a:gd name="T2" fmla="*/ 139 w 186"/>
                <a:gd name="T3" fmla="*/ 3 h 237"/>
                <a:gd name="T4" fmla="*/ 154 w 186"/>
                <a:gd name="T5" fmla="*/ 20 h 237"/>
                <a:gd name="T6" fmla="*/ 176 w 186"/>
                <a:gd name="T7" fmla="*/ 165 h 237"/>
                <a:gd name="T8" fmla="*/ 174 w 186"/>
                <a:gd name="T9" fmla="*/ 237 h 237"/>
                <a:gd name="T10" fmla="*/ 18 w 186"/>
                <a:gd name="T11" fmla="*/ 237 h 237"/>
                <a:gd name="T12" fmla="*/ 19 w 186"/>
                <a:gd name="T13" fmla="*/ 1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37">
                  <a:moveTo>
                    <a:pt x="19" y="12"/>
                  </a:moveTo>
                  <a:cubicBezTo>
                    <a:pt x="19" y="12"/>
                    <a:pt x="46" y="0"/>
                    <a:pt x="139" y="3"/>
                  </a:cubicBezTo>
                  <a:cubicBezTo>
                    <a:pt x="139" y="3"/>
                    <a:pt x="151" y="6"/>
                    <a:pt x="154" y="20"/>
                  </a:cubicBezTo>
                  <a:cubicBezTo>
                    <a:pt x="157" y="28"/>
                    <a:pt x="160" y="98"/>
                    <a:pt x="176" y="165"/>
                  </a:cubicBezTo>
                  <a:cubicBezTo>
                    <a:pt x="186" y="207"/>
                    <a:pt x="174" y="237"/>
                    <a:pt x="174" y="237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18" y="237"/>
                    <a:pt x="0" y="35"/>
                    <a:pt x="19" y="1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24"/>
            <p:cNvSpPr/>
            <p:nvPr/>
          </p:nvSpPr>
          <p:spPr bwMode="auto">
            <a:xfrm>
              <a:off x="11583988" y="8162925"/>
              <a:ext cx="203200" cy="701675"/>
            </a:xfrm>
            <a:custGeom>
              <a:avLst/>
              <a:gdLst>
                <a:gd name="T0" fmla="*/ 53 w 54"/>
                <a:gd name="T1" fmla="*/ 170 h 187"/>
                <a:gd name="T2" fmla="*/ 30 w 54"/>
                <a:gd name="T3" fmla="*/ 17 h 187"/>
                <a:gd name="T4" fmla="*/ 14 w 54"/>
                <a:gd name="T5" fmla="*/ 0 h 187"/>
                <a:gd name="T6" fmla="*/ 0 w 54"/>
                <a:gd name="T7" fmla="*/ 0 h 187"/>
                <a:gd name="T8" fmla="*/ 3 w 54"/>
                <a:gd name="T9" fmla="*/ 16 h 187"/>
                <a:gd name="T10" fmla="*/ 17 w 54"/>
                <a:gd name="T11" fmla="*/ 25 h 187"/>
                <a:gd name="T12" fmla="*/ 23 w 54"/>
                <a:gd name="T13" fmla="*/ 41 h 187"/>
                <a:gd name="T14" fmla="*/ 27 w 54"/>
                <a:gd name="T15" fmla="*/ 76 h 187"/>
                <a:gd name="T16" fmla="*/ 48 w 54"/>
                <a:gd name="T17" fmla="*/ 169 h 187"/>
                <a:gd name="T18" fmla="*/ 54 w 54"/>
                <a:gd name="T19" fmla="*/ 187 h 187"/>
                <a:gd name="T20" fmla="*/ 53 w 54"/>
                <a:gd name="T21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87">
                  <a:moveTo>
                    <a:pt x="53" y="170"/>
                  </a:moveTo>
                  <a:cubicBezTo>
                    <a:pt x="37" y="100"/>
                    <a:pt x="32" y="25"/>
                    <a:pt x="30" y="17"/>
                  </a:cubicBezTo>
                  <a:cubicBezTo>
                    <a:pt x="27" y="3"/>
                    <a:pt x="14" y="0"/>
                    <a:pt x="14" y="0"/>
                  </a:cubicBezTo>
                  <a:cubicBezTo>
                    <a:pt x="9" y="0"/>
                    <a:pt x="5" y="0"/>
                    <a:pt x="0" y="0"/>
                  </a:cubicBezTo>
                  <a:cubicBezTo>
                    <a:pt x="2" y="5"/>
                    <a:pt x="2" y="11"/>
                    <a:pt x="3" y="16"/>
                  </a:cubicBezTo>
                  <a:cubicBezTo>
                    <a:pt x="3" y="15"/>
                    <a:pt x="16" y="23"/>
                    <a:pt x="17" y="25"/>
                  </a:cubicBezTo>
                  <a:cubicBezTo>
                    <a:pt x="20" y="29"/>
                    <a:pt x="22" y="35"/>
                    <a:pt x="23" y="41"/>
                  </a:cubicBezTo>
                  <a:cubicBezTo>
                    <a:pt x="25" y="52"/>
                    <a:pt x="24" y="64"/>
                    <a:pt x="27" y="76"/>
                  </a:cubicBezTo>
                  <a:cubicBezTo>
                    <a:pt x="33" y="108"/>
                    <a:pt x="37" y="138"/>
                    <a:pt x="48" y="169"/>
                  </a:cubicBezTo>
                  <a:cubicBezTo>
                    <a:pt x="50" y="175"/>
                    <a:pt x="52" y="181"/>
                    <a:pt x="54" y="187"/>
                  </a:cubicBezTo>
                  <a:cubicBezTo>
                    <a:pt x="53" y="181"/>
                    <a:pt x="54" y="176"/>
                    <a:pt x="53" y="17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25"/>
            <p:cNvSpPr/>
            <p:nvPr/>
          </p:nvSpPr>
          <p:spPr bwMode="auto">
            <a:xfrm>
              <a:off x="11163300" y="8020050"/>
              <a:ext cx="228600" cy="252413"/>
            </a:xfrm>
            <a:custGeom>
              <a:avLst/>
              <a:gdLst>
                <a:gd name="T0" fmla="*/ 5 w 61"/>
                <a:gd name="T1" fmla="*/ 0 h 67"/>
                <a:gd name="T2" fmla="*/ 3 w 61"/>
                <a:gd name="T3" fmla="*/ 48 h 67"/>
                <a:gd name="T4" fmla="*/ 24 w 61"/>
                <a:gd name="T5" fmla="*/ 64 h 67"/>
                <a:gd name="T6" fmla="*/ 60 w 61"/>
                <a:gd name="T7" fmla="*/ 56 h 67"/>
                <a:gd name="T8" fmla="*/ 61 w 61"/>
                <a:gd name="T9" fmla="*/ 42 h 67"/>
                <a:gd name="T10" fmla="*/ 5 w 61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7">
                  <a:moveTo>
                    <a:pt x="5" y="0"/>
                  </a:moveTo>
                  <a:cubicBezTo>
                    <a:pt x="5" y="0"/>
                    <a:pt x="0" y="40"/>
                    <a:pt x="3" y="48"/>
                  </a:cubicBezTo>
                  <a:cubicBezTo>
                    <a:pt x="5" y="55"/>
                    <a:pt x="13" y="63"/>
                    <a:pt x="24" y="64"/>
                  </a:cubicBezTo>
                  <a:cubicBezTo>
                    <a:pt x="50" y="67"/>
                    <a:pt x="60" y="56"/>
                    <a:pt x="60" y="56"/>
                  </a:cubicBezTo>
                  <a:cubicBezTo>
                    <a:pt x="61" y="42"/>
                    <a:pt x="61" y="42"/>
                    <a:pt x="61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26"/>
            <p:cNvSpPr/>
            <p:nvPr/>
          </p:nvSpPr>
          <p:spPr bwMode="auto">
            <a:xfrm>
              <a:off x="11152188" y="7986713"/>
              <a:ext cx="236538" cy="250825"/>
            </a:xfrm>
            <a:custGeom>
              <a:avLst/>
              <a:gdLst>
                <a:gd name="T0" fmla="*/ 5 w 63"/>
                <a:gd name="T1" fmla="*/ 0 h 67"/>
                <a:gd name="T2" fmla="*/ 3 w 63"/>
                <a:gd name="T3" fmla="*/ 47 h 67"/>
                <a:gd name="T4" fmla="*/ 23 w 63"/>
                <a:gd name="T5" fmla="*/ 63 h 67"/>
                <a:gd name="T6" fmla="*/ 57 w 63"/>
                <a:gd name="T7" fmla="*/ 64 h 67"/>
                <a:gd name="T8" fmla="*/ 63 w 63"/>
                <a:gd name="T9" fmla="*/ 37 h 67"/>
                <a:gd name="T10" fmla="*/ 5 w 63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">
                  <a:moveTo>
                    <a:pt x="5" y="0"/>
                  </a:moveTo>
                  <a:cubicBezTo>
                    <a:pt x="5" y="0"/>
                    <a:pt x="0" y="40"/>
                    <a:pt x="3" y="47"/>
                  </a:cubicBezTo>
                  <a:cubicBezTo>
                    <a:pt x="5" y="55"/>
                    <a:pt x="13" y="62"/>
                    <a:pt x="23" y="63"/>
                  </a:cubicBezTo>
                  <a:cubicBezTo>
                    <a:pt x="50" y="67"/>
                    <a:pt x="57" y="64"/>
                    <a:pt x="57" y="64"/>
                  </a:cubicBezTo>
                  <a:cubicBezTo>
                    <a:pt x="63" y="37"/>
                    <a:pt x="63" y="37"/>
                    <a:pt x="63" y="3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27"/>
            <p:cNvSpPr/>
            <p:nvPr/>
          </p:nvSpPr>
          <p:spPr bwMode="auto">
            <a:xfrm>
              <a:off x="11468100" y="8031163"/>
              <a:ext cx="236538" cy="200025"/>
            </a:xfrm>
            <a:custGeom>
              <a:avLst/>
              <a:gdLst>
                <a:gd name="T0" fmla="*/ 63 w 63"/>
                <a:gd name="T1" fmla="*/ 0 h 53"/>
                <a:gd name="T2" fmla="*/ 58 w 63"/>
                <a:gd name="T3" fmla="*/ 37 h 53"/>
                <a:gd name="T4" fmla="*/ 0 w 63"/>
                <a:gd name="T5" fmla="*/ 53 h 53"/>
                <a:gd name="T6" fmla="*/ 8 w 63"/>
                <a:gd name="T7" fmla="*/ 13 h 53"/>
                <a:gd name="T8" fmla="*/ 63 w 63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3">
                  <a:moveTo>
                    <a:pt x="63" y="0"/>
                  </a:moveTo>
                  <a:cubicBezTo>
                    <a:pt x="63" y="0"/>
                    <a:pt x="60" y="33"/>
                    <a:pt x="58" y="37"/>
                  </a:cubicBezTo>
                  <a:cubicBezTo>
                    <a:pt x="56" y="40"/>
                    <a:pt x="51" y="51"/>
                    <a:pt x="0" y="53"/>
                  </a:cubicBezTo>
                  <a:cubicBezTo>
                    <a:pt x="8" y="13"/>
                    <a:pt x="8" y="13"/>
                    <a:pt x="8" y="13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8"/>
            <p:cNvSpPr/>
            <p:nvPr/>
          </p:nvSpPr>
          <p:spPr bwMode="auto">
            <a:xfrm>
              <a:off x="11490325" y="8008938"/>
              <a:ext cx="225425" cy="195263"/>
            </a:xfrm>
            <a:custGeom>
              <a:avLst/>
              <a:gdLst>
                <a:gd name="T0" fmla="*/ 60 w 60"/>
                <a:gd name="T1" fmla="*/ 0 h 52"/>
                <a:gd name="T2" fmla="*/ 56 w 60"/>
                <a:gd name="T3" fmla="*/ 36 h 52"/>
                <a:gd name="T4" fmla="*/ 0 w 60"/>
                <a:gd name="T5" fmla="*/ 52 h 52"/>
                <a:gd name="T6" fmla="*/ 9 w 60"/>
                <a:gd name="T7" fmla="*/ 12 h 52"/>
                <a:gd name="T8" fmla="*/ 60 w 6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2">
                  <a:moveTo>
                    <a:pt x="60" y="0"/>
                  </a:moveTo>
                  <a:cubicBezTo>
                    <a:pt x="60" y="0"/>
                    <a:pt x="58" y="32"/>
                    <a:pt x="56" y="36"/>
                  </a:cubicBezTo>
                  <a:cubicBezTo>
                    <a:pt x="53" y="39"/>
                    <a:pt x="51" y="50"/>
                    <a:pt x="0" y="52"/>
                  </a:cubicBezTo>
                  <a:cubicBezTo>
                    <a:pt x="9" y="12"/>
                    <a:pt x="9" y="12"/>
                    <a:pt x="9" y="12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9"/>
            <p:cNvSpPr/>
            <p:nvPr/>
          </p:nvSpPr>
          <p:spPr bwMode="auto">
            <a:xfrm>
              <a:off x="11163300" y="7997825"/>
              <a:ext cx="239713" cy="206375"/>
            </a:xfrm>
            <a:custGeom>
              <a:avLst/>
              <a:gdLst>
                <a:gd name="T0" fmla="*/ 2 w 64"/>
                <a:gd name="T1" fmla="*/ 12 h 55"/>
                <a:gd name="T2" fmla="*/ 0 w 64"/>
                <a:gd name="T3" fmla="*/ 8 h 55"/>
                <a:gd name="T4" fmla="*/ 5 w 64"/>
                <a:gd name="T5" fmla="*/ 1 h 55"/>
                <a:gd name="T6" fmla="*/ 16 w 64"/>
                <a:gd name="T7" fmla="*/ 7 h 55"/>
                <a:gd name="T8" fmla="*/ 38 w 64"/>
                <a:gd name="T9" fmla="*/ 21 h 55"/>
                <a:gd name="T10" fmla="*/ 57 w 64"/>
                <a:gd name="T11" fmla="*/ 36 h 55"/>
                <a:gd name="T12" fmla="*/ 57 w 64"/>
                <a:gd name="T13" fmla="*/ 54 h 55"/>
                <a:gd name="T14" fmla="*/ 45 w 64"/>
                <a:gd name="T15" fmla="*/ 40 h 55"/>
                <a:gd name="T16" fmla="*/ 35 w 64"/>
                <a:gd name="T17" fmla="*/ 35 h 55"/>
                <a:gd name="T18" fmla="*/ 23 w 64"/>
                <a:gd name="T19" fmla="*/ 28 h 55"/>
                <a:gd name="T20" fmla="*/ 7 w 64"/>
                <a:gd name="T21" fmla="*/ 17 h 55"/>
                <a:gd name="T22" fmla="*/ 2 w 64"/>
                <a:gd name="T23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55">
                  <a:moveTo>
                    <a:pt x="2" y="12"/>
                  </a:moveTo>
                  <a:cubicBezTo>
                    <a:pt x="1" y="11"/>
                    <a:pt x="0" y="9"/>
                    <a:pt x="0" y="8"/>
                  </a:cubicBezTo>
                  <a:cubicBezTo>
                    <a:pt x="0" y="4"/>
                    <a:pt x="0" y="0"/>
                    <a:pt x="5" y="1"/>
                  </a:cubicBezTo>
                  <a:cubicBezTo>
                    <a:pt x="9" y="1"/>
                    <a:pt x="12" y="5"/>
                    <a:pt x="16" y="7"/>
                  </a:cubicBezTo>
                  <a:cubicBezTo>
                    <a:pt x="24" y="11"/>
                    <a:pt x="31" y="16"/>
                    <a:pt x="38" y="21"/>
                  </a:cubicBezTo>
                  <a:cubicBezTo>
                    <a:pt x="44" y="26"/>
                    <a:pt x="51" y="30"/>
                    <a:pt x="57" y="36"/>
                  </a:cubicBezTo>
                  <a:cubicBezTo>
                    <a:pt x="59" y="37"/>
                    <a:pt x="64" y="53"/>
                    <a:pt x="57" y="54"/>
                  </a:cubicBezTo>
                  <a:cubicBezTo>
                    <a:pt x="49" y="55"/>
                    <a:pt x="52" y="44"/>
                    <a:pt x="45" y="40"/>
                  </a:cubicBezTo>
                  <a:cubicBezTo>
                    <a:pt x="41" y="39"/>
                    <a:pt x="39" y="37"/>
                    <a:pt x="35" y="35"/>
                  </a:cubicBezTo>
                  <a:cubicBezTo>
                    <a:pt x="32" y="32"/>
                    <a:pt x="27" y="31"/>
                    <a:pt x="23" y="28"/>
                  </a:cubicBezTo>
                  <a:cubicBezTo>
                    <a:pt x="18" y="24"/>
                    <a:pt x="13" y="20"/>
                    <a:pt x="7" y="17"/>
                  </a:cubicBezTo>
                  <a:cubicBezTo>
                    <a:pt x="5" y="15"/>
                    <a:pt x="3" y="14"/>
                    <a:pt x="2" y="1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30"/>
            <p:cNvSpPr/>
            <p:nvPr/>
          </p:nvSpPr>
          <p:spPr bwMode="auto">
            <a:xfrm>
              <a:off x="11490325" y="8016875"/>
              <a:ext cx="225425" cy="134938"/>
            </a:xfrm>
            <a:custGeom>
              <a:avLst/>
              <a:gdLst>
                <a:gd name="T0" fmla="*/ 55 w 60"/>
                <a:gd name="T1" fmla="*/ 2 h 36"/>
                <a:gd name="T2" fmla="*/ 38 w 60"/>
                <a:gd name="T3" fmla="*/ 8 h 36"/>
                <a:gd name="T4" fmla="*/ 20 w 60"/>
                <a:gd name="T5" fmla="*/ 13 h 36"/>
                <a:gd name="T6" fmla="*/ 4 w 60"/>
                <a:gd name="T7" fmla="*/ 28 h 36"/>
                <a:gd name="T8" fmla="*/ 0 w 60"/>
                <a:gd name="T9" fmla="*/ 36 h 36"/>
                <a:gd name="T10" fmla="*/ 20 w 60"/>
                <a:gd name="T11" fmla="*/ 25 h 36"/>
                <a:gd name="T12" fmla="*/ 49 w 60"/>
                <a:gd name="T13" fmla="*/ 14 h 36"/>
                <a:gd name="T14" fmla="*/ 59 w 60"/>
                <a:gd name="T15" fmla="*/ 5 h 36"/>
                <a:gd name="T16" fmla="*/ 55 w 60"/>
                <a:gd name="T1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36">
                  <a:moveTo>
                    <a:pt x="55" y="2"/>
                  </a:moveTo>
                  <a:cubicBezTo>
                    <a:pt x="49" y="1"/>
                    <a:pt x="43" y="5"/>
                    <a:pt x="38" y="8"/>
                  </a:cubicBezTo>
                  <a:cubicBezTo>
                    <a:pt x="32" y="11"/>
                    <a:pt x="26" y="12"/>
                    <a:pt x="20" y="13"/>
                  </a:cubicBezTo>
                  <a:cubicBezTo>
                    <a:pt x="12" y="15"/>
                    <a:pt x="7" y="21"/>
                    <a:pt x="4" y="28"/>
                  </a:cubicBezTo>
                  <a:cubicBezTo>
                    <a:pt x="3" y="30"/>
                    <a:pt x="2" y="33"/>
                    <a:pt x="0" y="36"/>
                  </a:cubicBezTo>
                  <a:cubicBezTo>
                    <a:pt x="7" y="34"/>
                    <a:pt x="14" y="29"/>
                    <a:pt x="20" y="25"/>
                  </a:cubicBezTo>
                  <a:cubicBezTo>
                    <a:pt x="28" y="19"/>
                    <a:pt x="38" y="14"/>
                    <a:pt x="49" y="14"/>
                  </a:cubicBezTo>
                  <a:cubicBezTo>
                    <a:pt x="55" y="14"/>
                    <a:pt x="60" y="11"/>
                    <a:pt x="59" y="5"/>
                  </a:cubicBezTo>
                  <a:cubicBezTo>
                    <a:pt x="59" y="0"/>
                    <a:pt x="59" y="2"/>
                    <a:pt x="55" y="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31"/>
            <p:cNvSpPr/>
            <p:nvPr/>
          </p:nvSpPr>
          <p:spPr bwMode="auto">
            <a:xfrm>
              <a:off x="11256963" y="8185150"/>
              <a:ext cx="382588" cy="855663"/>
            </a:xfrm>
            <a:custGeom>
              <a:avLst/>
              <a:gdLst>
                <a:gd name="T0" fmla="*/ 69 w 241"/>
                <a:gd name="T1" fmla="*/ 0 h 539"/>
                <a:gd name="T2" fmla="*/ 0 w 241"/>
                <a:gd name="T3" fmla="*/ 395 h 539"/>
                <a:gd name="T4" fmla="*/ 83 w 241"/>
                <a:gd name="T5" fmla="*/ 539 h 539"/>
                <a:gd name="T6" fmla="*/ 180 w 241"/>
                <a:gd name="T7" fmla="*/ 539 h 539"/>
                <a:gd name="T8" fmla="*/ 241 w 241"/>
                <a:gd name="T9" fmla="*/ 414 h 539"/>
                <a:gd name="T10" fmla="*/ 144 w 241"/>
                <a:gd name="T11" fmla="*/ 0 h 539"/>
                <a:gd name="T12" fmla="*/ 69 w 241"/>
                <a:gd name="T13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539">
                  <a:moveTo>
                    <a:pt x="69" y="0"/>
                  </a:moveTo>
                  <a:lnTo>
                    <a:pt x="0" y="395"/>
                  </a:lnTo>
                  <a:lnTo>
                    <a:pt x="83" y="539"/>
                  </a:lnTo>
                  <a:lnTo>
                    <a:pt x="180" y="539"/>
                  </a:lnTo>
                  <a:lnTo>
                    <a:pt x="241" y="414"/>
                  </a:lnTo>
                  <a:lnTo>
                    <a:pt x="144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32"/>
            <p:cNvSpPr/>
            <p:nvPr/>
          </p:nvSpPr>
          <p:spPr bwMode="auto">
            <a:xfrm>
              <a:off x="11283950" y="8185150"/>
              <a:ext cx="330200" cy="912813"/>
            </a:xfrm>
            <a:custGeom>
              <a:avLst/>
              <a:gdLst>
                <a:gd name="T0" fmla="*/ 27 w 88"/>
                <a:gd name="T1" fmla="*/ 1 h 243"/>
                <a:gd name="T2" fmla="*/ 0 w 88"/>
                <a:gd name="T3" fmla="*/ 169 h 243"/>
                <a:gd name="T4" fmla="*/ 50 w 88"/>
                <a:gd name="T5" fmla="*/ 243 h 243"/>
                <a:gd name="T6" fmla="*/ 88 w 88"/>
                <a:gd name="T7" fmla="*/ 176 h 243"/>
                <a:gd name="T8" fmla="*/ 44 w 88"/>
                <a:gd name="T9" fmla="*/ 0 h 243"/>
                <a:gd name="T10" fmla="*/ 27 w 88"/>
                <a:gd name="T11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243">
                  <a:moveTo>
                    <a:pt x="27" y="1"/>
                  </a:moveTo>
                  <a:cubicBezTo>
                    <a:pt x="27" y="1"/>
                    <a:pt x="10" y="88"/>
                    <a:pt x="0" y="169"/>
                  </a:cubicBezTo>
                  <a:cubicBezTo>
                    <a:pt x="50" y="243"/>
                    <a:pt x="50" y="243"/>
                    <a:pt x="50" y="243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8" y="176"/>
                    <a:pt x="74" y="82"/>
                    <a:pt x="44" y="0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33"/>
            <p:cNvSpPr/>
            <p:nvPr/>
          </p:nvSpPr>
          <p:spPr bwMode="auto">
            <a:xfrm>
              <a:off x="11430000" y="8185150"/>
              <a:ext cx="184150" cy="912813"/>
            </a:xfrm>
            <a:custGeom>
              <a:avLst/>
              <a:gdLst>
                <a:gd name="T0" fmla="*/ 5 w 49"/>
                <a:gd name="T1" fmla="*/ 0 h 243"/>
                <a:gd name="T2" fmla="*/ 2 w 49"/>
                <a:gd name="T3" fmla="*/ 0 h 243"/>
                <a:gd name="T4" fmla="*/ 0 w 49"/>
                <a:gd name="T5" fmla="*/ 2 h 243"/>
                <a:gd name="T6" fmla="*/ 11 w 49"/>
                <a:gd name="T7" fmla="*/ 243 h 243"/>
                <a:gd name="T8" fmla="*/ 49 w 49"/>
                <a:gd name="T9" fmla="*/ 176 h 243"/>
                <a:gd name="T10" fmla="*/ 5 w 49"/>
                <a:gd name="T1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43">
                  <a:moveTo>
                    <a:pt x="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1" y="243"/>
                    <a:pt x="11" y="243"/>
                    <a:pt x="11" y="243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49" y="176"/>
                    <a:pt x="35" y="82"/>
                    <a:pt x="5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34"/>
            <p:cNvSpPr/>
            <p:nvPr/>
          </p:nvSpPr>
          <p:spPr bwMode="auto">
            <a:xfrm>
              <a:off x="11331575" y="8256588"/>
              <a:ext cx="169863" cy="214313"/>
            </a:xfrm>
            <a:custGeom>
              <a:avLst/>
              <a:gdLst>
                <a:gd name="T0" fmla="*/ 38 w 45"/>
                <a:gd name="T1" fmla="*/ 0 h 57"/>
                <a:gd name="T2" fmla="*/ 38 w 45"/>
                <a:gd name="T3" fmla="*/ 0 h 57"/>
                <a:gd name="T4" fmla="*/ 5 w 45"/>
                <a:gd name="T5" fmla="*/ 32 h 57"/>
                <a:gd name="T6" fmla="*/ 0 w 45"/>
                <a:gd name="T7" fmla="*/ 57 h 57"/>
                <a:gd name="T8" fmla="*/ 0 w 45"/>
                <a:gd name="T9" fmla="*/ 57 h 57"/>
                <a:gd name="T10" fmla="*/ 45 w 45"/>
                <a:gd name="T11" fmla="*/ 23 h 57"/>
                <a:gd name="T12" fmla="*/ 38 w 45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7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1" y="15"/>
                    <a:pt x="5" y="32"/>
                  </a:cubicBezTo>
                  <a:cubicBezTo>
                    <a:pt x="3" y="40"/>
                    <a:pt x="2" y="48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31" y="47"/>
                    <a:pt x="45" y="23"/>
                  </a:cubicBezTo>
                  <a:cubicBezTo>
                    <a:pt x="43" y="15"/>
                    <a:pt x="40" y="8"/>
                    <a:pt x="38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35"/>
            <p:cNvSpPr/>
            <p:nvPr/>
          </p:nvSpPr>
          <p:spPr bwMode="auto">
            <a:xfrm>
              <a:off x="11298238" y="8459788"/>
              <a:ext cx="258763" cy="250825"/>
            </a:xfrm>
            <a:custGeom>
              <a:avLst/>
              <a:gdLst>
                <a:gd name="T0" fmla="*/ 69 w 69"/>
                <a:gd name="T1" fmla="*/ 25 h 67"/>
                <a:gd name="T2" fmla="*/ 69 w 69"/>
                <a:gd name="T3" fmla="*/ 25 h 67"/>
                <a:gd name="T4" fmla="*/ 63 w 69"/>
                <a:gd name="T5" fmla="*/ 0 h 67"/>
                <a:gd name="T6" fmla="*/ 63 w 69"/>
                <a:gd name="T7" fmla="*/ 0 h 67"/>
                <a:gd name="T8" fmla="*/ 4 w 69"/>
                <a:gd name="T9" fmla="*/ 40 h 67"/>
                <a:gd name="T10" fmla="*/ 4 w 69"/>
                <a:gd name="T11" fmla="*/ 40 h 67"/>
                <a:gd name="T12" fmla="*/ 0 w 69"/>
                <a:gd name="T13" fmla="*/ 67 h 67"/>
                <a:gd name="T14" fmla="*/ 69 w 69"/>
                <a:gd name="T15" fmla="*/ 2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67">
                  <a:moveTo>
                    <a:pt x="69" y="25"/>
                  </a:moveTo>
                  <a:cubicBezTo>
                    <a:pt x="69" y="25"/>
                    <a:pt x="69" y="25"/>
                    <a:pt x="69" y="25"/>
                  </a:cubicBezTo>
                  <a:cubicBezTo>
                    <a:pt x="67" y="17"/>
                    <a:pt x="65" y="9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31" y="27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9"/>
                    <a:pt x="1" y="58"/>
                    <a:pt x="0" y="67"/>
                  </a:cubicBezTo>
                  <a:cubicBezTo>
                    <a:pt x="40" y="63"/>
                    <a:pt x="69" y="25"/>
                    <a:pt x="69" y="2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36"/>
            <p:cNvSpPr/>
            <p:nvPr/>
          </p:nvSpPr>
          <p:spPr bwMode="auto">
            <a:xfrm>
              <a:off x="11344275" y="8674100"/>
              <a:ext cx="254000" cy="292100"/>
            </a:xfrm>
            <a:custGeom>
              <a:avLst/>
              <a:gdLst>
                <a:gd name="T0" fmla="*/ 10 w 68"/>
                <a:gd name="T1" fmla="*/ 78 h 78"/>
                <a:gd name="T2" fmla="*/ 68 w 68"/>
                <a:gd name="T3" fmla="*/ 22 h 78"/>
                <a:gd name="T4" fmla="*/ 68 w 68"/>
                <a:gd name="T5" fmla="*/ 22 h 78"/>
                <a:gd name="T6" fmla="*/ 64 w 68"/>
                <a:gd name="T7" fmla="*/ 0 h 78"/>
                <a:gd name="T8" fmla="*/ 64 w 68"/>
                <a:gd name="T9" fmla="*/ 0 h 78"/>
                <a:gd name="T10" fmla="*/ 0 w 68"/>
                <a:gd name="T11" fmla="*/ 61 h 78"/>
                <a:gd name="T12" fmla="*/ 10 w 68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8">
                  <a:moveTo>
                    <a:pt x="10" y="78"/>
                  </a:moveTo>
                  <a:cubicBezTo>
                    <a:pt x="40" y="65"/>
                    <a:pt x="68" y="22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7" y="16"/>
                    <a:pt x="65" y="8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0" y="36"/>
                    <a:pt x="0" y="61"/>
                    <a:pt x="0" y="61"/>
                  </a:cubicBezTo>
                  <a:lnTo>
                    <a:pt x="10" y="78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37"/>
            <p:cNvSpPr/>
            <p:nvPr/>
          </p:nvSpPr>
          <p:spPr bwMode="auto">
            <a:xfrm>
              <a:off x="11350625" y="8102600"/>
              <a:ext cx="153988" cy="106363"/>
            </a:xfrm>
            <a:custGeom>
              <a:avLst/>
              <a:gdLst>
                <a:gd name="T0" fmla="*/ 1 w 41"/>
                <a:gd name="T1" fmla="*/ 3 h 28"/>
                <a:gd name="T2" fmla="*/ 8 w 41"/>
                <a:gd name="T3" fmla="*/ 26 h 28"/>
                <a:gd name="T4" fmla="*/ 26 w 41"/>
                <a:gd name="T5" fmla="*/ 26 h 28"/>
                <a:gd name="T6" fmla="*/ 37 w 41"/>
                <a:gd name="T7" fmla="*/ 0 h 28"/>
                <a:gd name="T8" fmla="*/ 1 w 41"/>
                <a:gd name="T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8">
                  <a:moveTo>
                    <a:pt x="1" y="3"/>
                  </a:moveTo>
                  <a:cubicBezTo>
                    <a:pt x="0" y="7"/>
                    <a:pt x="1" y="24"/>
                    <a:pt x="8" y="26"/>
                  </a:cubicBezTo>
                  <a:cubicBezTo>
                    <a:pt x="11" y="28"/>
                    <a:pt x="18" y="28"/>
                    <a:pt x="26" y="26"/>
                  </a:cubicBezTo>
                  <a:cubicBezTo>
                    <a:pt x="41" y="23"/>
                    <a:pt x="37" y="0"/>
                    <a:pt x="37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38"/>
            <p:cNvSpPr/>
            <p:nvPr/>
          </p:nvSpPr>
          <p:spPr bwMode="auto">
            <a:xfrm>
              <a:off x="10629900" y="6189663"/>
              <a:ext cx="1427163" cy="1973263"/>
            </a:xfrm>
            <a:custGeom>
              <a:avLst/>
              <a:gdLst>
                <a:gd name="T0" fmla="*/ 9 w 380"/>
                <a:gd name="T1" fmla="*/ 253 h 526"/>
                <a:gd name="T2" fmla="*/ 23 w 380"/>
                <a:gd name="T3" fmla="*/ 435 h 526"/>
                <a:gd name="T4" fmla="*/ 66 w 380"/>
                <a:gd name="T5" fmla="*/ 486 h 526"/>
                <a:gd name="T6" fmla="*/ 164 w 380"/>
                <a:gd name="T7" fmla="*/ 498 h 526"/>
                <a:gd name="T8" fmla="*/ 210 w 380"/>
                <a:gd name="T9" fmla="*/ 523 h 526"/>
                <a:gd name="T10" fmla="*/ 229 w 380"/>
                <a:gd name="T11" fmla="*/ 518 h 526"/>
                <a:gd name="T12" fmla="*/ 251 w 380"/>
                <a:gd name="T13" fmla="*/ 501 h 526"/>
                <a:gd name="T14" fmla="*/ 353 w 380"/>
                <a:gd name="T15" fmla="*/ 477 h 526"/>
                <a:gd name="T16" fmla="*/ 375 w 380"/>
                <a:gd name="T17" fmla="*/ 430 h 526"/>
                <a:gd name="T18" fmla="*/ 365 w 380"/>
                <a:gd name="T19" fmla="*/ 214 h 526"/>
                <a:gd name="T20" fmla="*/ 301 w 380"/>
                <a:gd name="T21" fmla="*/ 82 h 526"/>
                <a:gd name="T22" fmla="*/ 9 w 380"/>
                <a:gd name="T23" fmla="*/ 253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0" h="526">
                  <a:moveTo>
                    <a:pt x="9" y="253"/>
                  </a:moveTo>
                  <a:cubicBezTo>
                    <a:pt x="9" y="253"/>
                    <a:pt x="14" y="392"/>
                    <a:pt x="23" y="435"/>
                  </a:cubicBezTo>
                  <a:cubicBezTo>
                    <a:pt x="33" y="477"/>
                    <a:pt x="41" y="481"/>
                    <a:pt x="66" y="486"/>
                  </a:cubicBezTo>
                  <a:cubicBezTo>
                    <a:pt x="91" y="491"/>
                    <a:pt x="152" y="491"/>
                    <a:pt x="164" y="498"/>
                  </a:cubicBezTo>
                  <a:cubicBezTo>
                    <a:pt x="176" y="505"/>
                    <a:pt x="193" y="526"/>
                    <a:pt x="210" y="523"/>
                  </a:cubicBezTo>
                  <a:cubicBezTo>
                    <a:pt x="217" y="521"/>
                    <a:pt x="224" y="522"/>
                    <a:pt x="229" y="518"/>
                  </a:cubicBezTo>
                  <a:cubicBezTo>
                    <a:pt x="235" y="513"/>
                    <a:pt x="246" y="503"/>
                    <a:pt x="251" y="501"/>
                  </a:cubicBezTo>
                  <a:cubicBezTo>
                    <a:pt x="261" y="498"/>
                    <a:pt x="340" y="482"/>
                    <a:pt x="353" y="477"/>
                  </a:cubicBezTo>
                  <a:cubicBezTo>
                    <a:pt x="366" y="472"/>
                    <a:pt x="375" y="460"/>
                    <a:pt x="375" y="430"/>
                  </a:cubicBezTo>
                  <a:cubicBezTo>
                    <a:pt x="375" y="399"/>
                    <a:pt x="380" y="273"/>
                    <a:pt x="365" y="214"/>
                  </a:cubicBezTo>
                  <a:cubicBezTo>
                    <a:pt x="350" y="154"/>
                    <a:pt x="340" y="104"/>
                    <a:pt x="301" y="82"/>
                  </a:cubicBezTo>
                  <a:cubicBezTo>
                    <a:pt x="289" y="71"/>
                    <a:pt x="0" y="0"/>
                    <a:pt x="9" y="25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39"/>
            <p:cNvSpPr/>
            <p:nvPr/>
          </p:nvSpPr>
          <p:spPr bwMode="auto">
            <a:xfrm>
              <a:off x="11952288" y="7127875"/>
              <a:ext cx="292100" cy="407988"/>
            </a:xfrm>
            <a:custGeom>
              <a:avLst/>
              <a:gdLst>
                <a:gd name="T0" fmla="*/ 13 w 78"/>
                <a:gd name="T1" fmla="*/ 109 h 109"/>
                <a:gd name="T2" fmla="*/ 48 w 78"/>
                <a:gd name="T3" fmla="*/ 16 h 109"/>
                <a:gd name="T4" fmla="*/ 0 w 78"/>
                <a:gd name="T5" fmla="*/ 37 h 109"/>
                <a:gd name="T6" fmla="*/ 13 w 78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09">
                  <a:moveTo>
                    <a:pt x="13" y="109"/>
                  </a:moveTo>
                  <a:cubicBezTo>
                    <a:pt x="76" y="106"/>
                    <a:pt x="78" y="33"/>
                    <a:pt x="48" y="16"/>
                  </a:cubicBezTo>
                  <a:cubicBezTo>
                    <a:pt x="19" y="0"/>
                    <a:pt x="0" y="37"/>
                    <a:pt x="0" y="37"/>
                  </a:cubicBezTo>
                  <a:lnTo>
                    <a:pt x="13" y="10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40"/>
            <p:cNvSpPr/>
            <p:nvPr/>
          </p:nvSpPr>
          <p:spPr bwMode="auto">
            <a:xfrm>
              <a:off x="10450513" y="7221538"/>
              <a:ext cx="277813" cy="366713"/>
            </a:xfrm>
            <a:custGeom>
              <a:avLst/>
              <a:gdLst>
                <a:gd name="T0" fmla="*/ 69 w 74"/>
                <a:gd name="T1" fmla="*/ 93 h 98"/>
                <a:gd name="T2" fmla="*/ 21 w 74"/>
                <a:gd name="T3" fmla="*/ 79 h 98"/>
                <a:gd name="T4" fmla="*/ 38 w 74"/>
                <a:gd name="T5" fmla="*/ 3 h 98"/>
                <a:gd name="T6" fmla="*/ 73 w 74"/>
                <a:gd name="T7" fmla="*/ 40 h 98"/>
                <a:gd name="T8" fmla="*/ 69 w 74"/>
                <a:gd name="T9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8">
                  <a:moveTo>
                    <a:pt x="69" y="93"/>
                  </a:moveTo>
                  <a:cubicBezTo>
                    <a:pt x="69" y="93"/>
                    <a:pt x="43" y="98"/>
                    <a:pt x="21" y="79"/>
                  </a:cubicBezTo>
                  <a:cubicBezTo>
                    <a:pt x="0" y="60"/>
                    <a:pt x="2" y="6"/>
                    <a:pt x="38" y="3"/>
                  </a:cubicBezTo>
                  <a:cubicBezTo>
                    <a:pt x="74" y="0"/>
                    <a:pt x="73" y="40"/>
                    <a:pt x="73" y="40"/>
                  </a:cubicBezTo>
                  <a:lnTo>
                    <a:pt x="69" y="9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41"/>
            <p:cNvSpPr/>
            <p:nvPr/>
          </p:nvSpPr>
          <p:spPr bwMode="auto">
            <a:xfrm>
              <a:off x="10660063" y="6121400"/>
              <a:ext cx="1347788" cy="1974850"/>
            </a:xfrm>
            <a:custGeom>
              <a:avLst/>
              <a:gdLst>
                <a:gd name="T0" fmla="*/ 8 w 359"/>
                <a:gd name="T1" fmla="*/ 253 h 526"/>
                <a:gd name="T2" fmla="*/ 11 w 359"/>
                <a:gd name="T3" fmla="*/ 392 h 526"/>
                <a:gd name="T4" fmla="*/ 16 w 359"/>
                <a:gd name="T5" fmla="*/ 441 h 526"/>
                <a:gd name="T6" fmla="*/ 63 w 359"/>
                <a:gd name="T7" fmla="*/ 486 h 526"/>
                <a:gd name="T8" fmla="*/ 140 w 359"/>
                <a:gd name="T9" fmla="*/ 506 h 526"/>
                <a:gd name="T10" fmla="*/ 207 w 359"/>
                <a:gd name="T11" fmla="*/ 526 h 526"/>
                <a:gd name="T12" fmla="*/ 259 w 359"/>
                <a:gd name="T13" fmla="*/ 506 h 526"/>
                <a:gd name="T14" fmla="*/ 338 w 359"/>
                <a:gd name="T15" fmla="*/ 477 h 526"/>
                <a:gd name="T16" fmla="*/ 359 w 359"/>
                <a:gd name="T17" fmla="*/ 430 h 526"/>
                <a:gd name="T18" fmla="*/ 344 w 359"/>
                <a:gd name="T19" fmla="*/ 214 h 526"/>
                <a:gd name="T20" fmla="*/ 289 w 359"/>
                <a:gd name="T21" fmla="*/ 82 h 526"/>
                <a:gd name="T22" fmla="*/ 8 w 359"/>
                <a:gd name="T23" fmla="*/ 253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9" h="526">
                  <a:moveTo>
                    <a:pt x="8" y="253"/>
                  </a:moveTo>
                  <a:cubicBezTo>
                    <a:pt x="8" y="253"/>
                    <a:pt x="5" y="335"/>
                    <a:pt x="11" y="392"/>
                  </a:cubicBezTo>
                  <a:cubicBezTo>
                    <a:pt x="12" y="410"/>
                    <a:pt x="14" y="431"/>
                    <a:pt x="16" y="441"/>
                  </a:cubicBezTo>
                  <a:cubicBezTo>
                    <a:pt x="26" y="483"/>
                    <a:pt x="40" y="481"/>
                    <a:pt x="63" y="486"/>
                  </a:cubicBezTo>
                  <a:cubicBezTo>
                    <a:pt x="70" y="488"/>
                    <a:pt x="105" y="495"/>
                    <a:pt x="140" y="506"/>
                  </a:cubicBezTo>
                  <a:cubicBezTo>
                    <a:pt x="163" y="514"/>
                    <a:pt x="183" y="526"/>
                    <a:pt x="207" y="526"/>
                  </a:cubicBezTo>
                  <a:cubicBezTo>
                    <a:pt x="226" y="525"/>
                    <a:pt x="242" y="512"/>
                    <a:pt x="259" y="506"/>
                  </a:cubicBezTo>
                  <a:cubicBezTo>
                    <a:pt x="300" y="493"/>
                    <a:pt x="334" y="479"/>
                    <a:pt x="338" y="477"/>
                  </a:cubicBezTo>
                  <a:cubicBezTo>
                    <a:pt x="351" y="472"/>
                    <a:pt x="359" y="461"/>
                    <a:pt x="359" y="430"/>
                  </a:cubicBezTo>
                  <a:cubicBezTo>
                    <a:pt x="359" y="399"/>
                    <a:pt x="358" y="273"/>
                    <a:pt x="344" y="214"/>
                  </a:cubicBezTo>
                  <a:cubicBezTo>
                    <a:pt x="329" y="154"/>
                    <a:pt x="326" y="104"/>
                    <a:pt x="289" y="82"/>
                  </a:cubicBezTo>
                  <a:cubicBezTo>
                    <a:pt x="277" y="71"/>
                    <a:pt x="0" y="0"/>
                    <a:pt x="8" y="25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42"/>
            <p:cNvSpPr/>
            <p:nvPr/>
          </p:nvSpPr>
          <p:spPr bwMode="auto">
            <a:xfrm>
              <a:off x="10690225" y="6140450"/>
              <a:ext cx="1223963" cy="908050"/>
            </a:xfrm>
            <a:custGeom>
              <a:avLst/>
              <a:gdLst>
                <a:gd name="T0" fmla="*/ 178 w 326"/>
                <a:gd name="T1" fmla="*/ 234 h 242"/>
                <a:gd name="T2" fmla="*/ 326 w 326"/>
                <a:gd name="T3" fmla="*/ 162 h 242"/>
                <a:gd name="T4" fmla="*/ 281 w 326"/>
                <a:gd name="T5" fmla="*/ 77 h 242"/>
                <a:gd name="T6" fmla="*/ 0 w 326"/>
                <a:gd name="T7" fmla="*/ 224 h 242"/>
                <a:gd name="T8" fmla="*/ 128 w 326"/>
                <a:gd name="T9" fmla="*/ 242 h 242"/>
                <a:gd name="T10" fmla="*/ 178 w 326"/>
                <a:gd name="T11" fmla="*/ 23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" h="242">
                  <a:moveTo>
                    <a:pt x="178" y="234"/>
                  </a:moveTo>
                  <a:cubicBezTo>
                    <a:pt x="230" y="217"/>
                    <a:pt x="280" y="192"/>
                    <a:pt x="326" y="162"/>
                  </a:cubicBezTo>
                  <a:cubicBezTo>
                    <a:pt x="317" y="124"/>
                    <a:pt x="308" y="93"/>
                    <a:pt x="281" y="77"/>
                  </a:cubicBezTo>
                  <a:cubicBezTo>
                    <a:pt x="270" y="67"/>
                    <a:pt x="10" y="0"/>
                    <a:pt x="0" y="224"/>
                  </a:cubicBezTo>
                  <a:cubicBezTo>
                    <a:pt x="43" y="231"/>
                    <a:pt x="85" y="239"/>
                    <a:pt x="128" y="242"/>
                  </a:cubicBezTo>
                  <a:cubicBezTo>
                    <a:pt x="144" y="240"/>
                    <a:pt x="161" y="236"/>
                    <a:pt x="178" y="23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43"/>
            <p:cNvSpPr/>
            <p:nvPr/>
          </p:nvSpPr>
          <p:spPr bwMode="auto">
            <a:xfrm>
              <a:off x="10525125" y="6621463"/>
              <a:ext cx="280988" cy="993775"/>
            </a:xfrm>
            <a:custGeom>
              <a:avLst/>
              <a:gdLst>
                <a:gd name="T0" fmla="*/ 2 w 75"/>
                <a:gd name="T1" fmla="*/ 0 h 265"/>
                <a:gd name="T2" fmla="*/ 7 w 75"/>
                <a:gd name="T3" fmla="*/ 165 h 265"/>
                <a:gd name="T4" fmla="*/ 24 w 75"/>
                <a:gd name="T5" fmla="*/ 163 h 265"/>
                <a:gd name="T6" fmla="*/ 53 w 75"/>
                <a:gd name="T7" fmla="*/ 193 h 265"/>
                <a:gd name="T8" fmla="*/ 51 w 75"/>
                <a:gd name="T9" fmla="*/ 261 h 265"/>
                <a:gd name="T10" fmla="*/ 63 w 75"/>
                <a:gd name="T11" fmla="*/ 265 h 265"/>
                <a:gd name="T12" fmla="*/ 75 w 75"/>
                <a:gd name="T13" fmla="*/ 259 h 265"/>
                <a:gd name="T14" fmla="*/ 74 w 75"/>
                <a:gd name="T15" fmla="*/ 22 h 265"/>
                <a:gd name="T16" fmla="*/ 2 w 75"/>
                <a:gd name="T1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65">
                  <a:moveTo>
                    <a:pt x="2" y="0"/>
                  </a:moveTo>
                  <a:cubicBezTo>
                    <a:pt x="2" y="0"/>
                    <a:pt x="0" y="121"/>
                    <a:pt x="7" y="165"/>
                  </a:cubicBezTo>
                  <a:cubicBezTo>
                    <a:pt x="7" y="165"/>
                    <a:pt x="15" y="162"/>
                    <a:pt x="24" y="163"/>
                  </a:cubicBezTo>
                  <a:cubicBezTo>
                    <a:pt x="33" y="163"/>
                    <a:pt x="49" y="168"/>
                    <a:pt x="53" y="193"/>
                  </a:cubicBezTo>
                  <a:cubicBezTo>
                    <a:pt x="60" y="241"/>
                    <a:pt x="51" y="261"/>
                    <a:pt x="51" y="261"/>
                  </a:cubicBezTo>
                  <a:cubicBezTo>
                    <a:pt x="51" y="261"/>
                    <a:pt x="52" y="265"/>
                    <a:pt x="63" y="265"/>
                  </a:cubicBezTo>
                  <a:cubicBezTo>
                    <a:pt x="75" y="265"/>
                    <a:pt x="75" y="259"/>
                    <a:pt x="75" y="259"/>
                  </a:cubicBezTo>
                  <a:cubicBezTo>
                    <a:pt x="74" y="22"/>
                    <a:pt x="74" y="22"/>
                    <a:pt x="74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44"/>
            <p:cNvSpPr/>
            <p:nvPr/>
          </p:nvSpPr>
          <p:spPr bwMode="auto">
            <a:xfrm>
              <a:off x="10541000" y="7112000"/>
              <a:ext cx="146050" cy="150813"/>
            </a:xfrm>
            <a:custGeom>
              <a:avLst/>
              <a:gdLst>
                <a:gd name="T0" fmla="*/ 39 w 39"/>
                <a:gd name="T1" fmla="*/ 40 h 40"/>
                <a:gd name="T2" fmla="*/ 37 w 39"/>
                <a:gd name="T3" fmla="*/ 20 h 40"/>
                <a:gd name="T4" fmla="*/ 31 w 39"/>
                <a:gd name="T5" fmla="*/ 13 h 40"/>
                <a:gd name="T6" fmla="*/ 5 w 39"/>
                <a:gd name="T7" fmla="*/ 0 h 40"/>
                <a:gd name="T8" fmla="*/ 0 w 39"/>
                <a:gd name="T9" fmla="*/ 0 h 40"/>
                <a:gd name="T10" fmla="*/ 3 w 39"/>
                <a:gd name="T11" fmla="*/ 34 h 40"/>
                <a:gd name="T12" fmla="*/ 20 w 39"/>
                <a:gd name="T13" fmla="*/ 32 h 40"/>
                <a:gd name="T14" fmla="*/ 39 w 39"/>
                <a:gd name="T1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0">
                  <a:moveTo>
                    <a:pt x="39" y="40"/>
                  </a:moveTo>
                  <a:cubicBezTo>
                    <a:pt x="39" y="34"/>
                    <a:pt x="37" y="28"/>
                    <a:pt x="37" y="20"/>
                  </a:cubicBezTo>
                  <a:cubicBezTo>
                    <a:pt x="35" y="18"/>
                    <a:pt x="33" y="16"/>
                    <a:pt x="31" y="13"/>
                  </a:cubicBezTo>
                  <a:cubicBezTo>
                    <a:pt x="22" y="9"/>
                    <a:pt x="14" y="4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13"/>
                    <a:pt x="2" y="25"/>
                    <a:pt x="3" y="34"/>
                  </a:cubicBezTo>
                  <a:cubicBezTo>
                    <a:pt x="3" y="34"/>
                    <a:pt x="11" y="31"/>
                    <a:pt x="20" y="32"/>
                  </a:cubicBezTo>
                  <a:cubicBezTo>
                    <a:pt x="25" y="32"/>
                    <a:pt x="33" y="34"/>
                    <a:pt x="39" y="4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45"/>
            <p:cNvSpPr/>
            <p:nvPr/>
          </p:nvSpPr>
          <p:spPr bwMode="auto">
            <a:xfrm>
              <a:off x="10528300" y="6704013"/>
              <a:ext cx="274638" cy="239713"/>
            </a:xfrm>
            <a:custGeom>
              <a:avLst/>
              <a:gdLst>
                <a:gd name="T0" fmla="*/ 0 w 73"/>
                <a:gd name="T1" fmla="*/ 0 h 64"/>
                <a:gd name="T2" fmla="*/ 1 w 73"/>
                <a:gd name="T3" fmla="*/ 36 h 64"/>
                <a:gd name="T4" fmla="*/ 73 w 73"/>
                <a:gd name="T5" fmla="*/ 62 h 64"/>
                <a:gd name="T6" fmla="*/ 73 w 73"/>
                <a:gd name="T7" fmla="*/ 32 h 64"/>
                <a:gd name="T8" fmla="*/ 0 w 73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0" y="0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37" y="64"/>
                    <a:pt x="73" y="62"/>
                  </a:cubicBezTo>
                  <a:cubicBezTo>
                    <a:pt x="73" y="32"/>
                    <a:pt x="73" y="32"/>
                    <a:pt x="73" y="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46"/>
            <p:cNvSpPr/>
            <p:nvPr/>
          </p:nvSpPr>
          <p:spPr bwMode="auto">
            <a:xfrm>
              <a:off x="10360025" y="6129338"/>
              <a:ext cx="1939925" cy="1414463"/>
            </a:xfrm>
            <a:custGeom>
              <a:avLst/>
              <a:gdLst>
                <a:gd name="T0" fmla="*/ 80 w 517"/>
                <a:gd name="T1" fmla="*/ 19 h 377"/>
                <a:gd name="T2" fmla="*/ 180 w 517"/>
                <a:gd name="T3" fmla="*/ 52 h 377"/>
                <a:gd name="T4" fmla="*/ 344 w 517"/>
                <a:gd name="T5" fmla="*/ 0 h 377"/>
                <a:gd name="T6" fmla="*/ 440 w 517"/>
                <a:gd name="T7" fmla="*/ 81 h 377"/>
                <a:gd name="T8" fmla="*/ 503 w 517"/>
                <a:gd name="T9" fmla="*/ 106 h 377"/>
                <a:gd name="T10" fmla="*/ 475 w 517"/>
                <a:gd name="T11" fmla="*/ 284 h 377"/>
                <a:gd name="T12" fmla="*/ 470 w 517"/>
                <a:gd name="T13" fmla="*/ 281 h 377"/>
                <a:gd name="T14" fmla="*/ 435 w 517"/>
                <a:gd name="T15" fmla="*/ 291 h 377"/>
                <a:gd name="T16" fmla="*/ 440 w 517"/>
                <a:gd name="T17" fmla="*/ 370 h 377"/>
                <a:gd name="T18" fmla="*/ 427 w 517"/>
                <a:gd name="T19" fmla="*/ 377 h 377"/>
                <a:gd name="T20" fmla="*/ 413 w 517"/>
                <a:gd name="T21" fmla="*/ 365 h 377"/>
                <a:gd name="T22" fmla="*/ 406 w 517"/>
                <a:gd name="T23" fmla="*/ 218 h 377"/>
                <a:gd name="T24" fmla="*/ 400 w 517"/>
                <a:gd name="T25" fmla="*/ 154 h 377"/>
                <a:gd name="T26" fmla="*/ 157 w 517"/>
                <a:gd name="T27" fmla="*/ 218 h 377"/>
                <a:gd name="T28" fmla="*/ 0 w 517"/>
                <a:gd name="T29" fmla="*/ 63 h 377"/>
                <a:gd name="T30" fmla="*/ 45 w 517"/>
                <a:gd name="T31" fmla="*/ 106 h 377"/>
                <a:gd name="T32" fmla="*/ 45 w 517"/>
                <a:gd name="T33" fmla="*/ 17 h 377"/>
                <a:gd name="T34" fmla="*/ 73 w 517"/>
                <a:gd name="T35" fmla="*/ 63 h 377"/>
                <a:gd name="T36" fmla="*/ 80 w 517"/>
                <a:gd name="T37" fmla="*/ 1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7" h="377">
                  <a:moveTo>
                    <a:pt x="80" y="19"/>
                  </a:moveTo>
                  <a:cubicBezTo>
                    <a:pt x="80" y="19"/>
                    <a:pt x="84" y="73"/>
                    <a:pt x="180" y="52"/>
                  </a:cubicBezTo>
                  <a:cubicBezTo>
                    <a:pt x="245" y="38"/>
                    <a:pt x="291" y="0"/>
                    <a:pt x="344" y="0"/>
                  </a:cubicBezTo>
                  <a:cubicBezTo>
                    <a:pt x="398" y="0"/>
                    <a:pt x="438" y="47"/>
                    <a:pt x="440" y="81"/>
                  </a:cubicBezTo>
                  <a:cubicBezTo>
                    <a:pt x="440" y="81"/>
                    <a:pt x="480" y="52"/>
                    <a:pt x="503" y="106"/>
                  </a:cubicBezTo>
                  <a:cubicBezTo>
                    <a:pt x="517" y="139"/>
                    <a:pt x="501" y="198"/>
                    <a:pt x="475" y="284"/>
                  </a:cubicBezTo>
                  <a:cubicBezTo>
                    <a:pt x="475" y="284"/>
                    <a:pt x="473" y="283"/>
                    <a:pt x="470" y="281"/>
                  </a:cubicBezTo>
                  <a:cubicBezTo>
                    <a:pt x="463" y="278"/>
                    <a:pt x="449" y="275"/>
                    <a:pt x="435" y="291"/>
                  </a:cubicBezTo>
                  <a:cubicBezTo>
                    <a:pt x="423" y="305"/>
                    <a:pt x="440" y="370"/>
                    <a:pt x="440" y="370"/>
                  </a:cubicBezTo>
                  <a:cubicBezTo>
                    <a:pt x="440" y="370"/>
                    <a:pt x="441" y="376"/>
                    <a:pt x="427" y="377"/>
                  </a:cubicBezTo>
                  <a:cubicBezTo>
                    <a:pt x="412" y="377"/>
                    <a:pt x="413" y="365"/>
                    <a:pt x="413" y="365"/>
                  </a:cubicBezTo>
                  <a:cubicBezTo>
                    <a:pt x="413" y="365"/>
                    <a:pt x="409" y="300"/>
                    <a:pt x="406" y="218"/>
                  </a:cubicBezTo>
                  <a:cubicBezTo>
                    <a:pt x="405" y="184"/>
                    <a:pt x="406" y="163"/>
                    <a:pt x="400" y="154"/>
                  </a:cubicBezTo>
                  <a:cubicBezTo>
                    <a:pt x="400" y="154"/>
                    <a:pt x="283" y="239"/>
                    <a:pt x="157" y="218"/>
                  </a:cubicBezTo>
                  <a:cubicBezTo>
                    <a:pt x="30" y="197"/>
                    <a:pt x="10" y="118"/>
                    <a:pt x="0" y="63"/>
                  </a:cubicBezTo>
                  <a:cubicBezTo>
                    <a:pt x="0" y="63"/>
                    <a:pt x="14" y="97"/>
                    <a:pt x="45" y="106"/>
                  </a:cubicBezTo>
                  <a:cubicBezTo>
                    <a:pt x="45" y="106"/>
                    <a:pt x="16" y="63"/>
                    <a:pt x="45" y="17"/>
                  </a:cubicBezTo>
                  <a:cubicBezTo>
                    <a:pt x="45" y="17"/>
                    <a:pt x="55" y="53"/>
                    <a:pt x="73" y="63"/>
                  </a:cubicBezTo>
                  <a:cubicBezTo>
                    <a:pt x="73" y="63"/>
                    <a:pt x="65" y="56"/>
                    <a:pt x="80" y="19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47"/>
            <p:cNvSpPr/>
            <p:nvPr/>
          </p:nvSpPr>
          <p:spPr bwMode="auto">
            <a:xfrm>
              <a:off x="11974513" y="7092950"/>
              <a:ext cx="198438" cy="139700"/>
            </a:xfrm>
            <a:custGeom>
              <a:avLst/>
              <a:gdLst>
                <a:gd name="T0" fmla="*/ 53 w 53"/>
                <a:gd name="T1" fmla="*/ 0 h 37"/>
                <a:gd name="T2" fmla="*/ 5 w 53"/>
                <a:gd name="T3" fmla="*/ 11 h 37"/>
                <a:gd name="T4" fmla="*/ 4 w 53"/>
                <a:gd name="T5" fmla="*/ 12 h 37"/>
                <a:gd name="T6" fmla="*/ 3 w 53"/>
                <a:gd name="T7" fmla="*/ 37 h 37"/>
                <a:gd name="T8" fmla="*/ 3 w 53"/>
                <a:gd name="T9" fmla="*/ 37 h 37"/>
                <a:gd name="T10" fmla="*/ 5 w 53"/>
                <a:gd name="T11" fmla="*/ 34 h 37"/>
                <a:gd name="T12" fmla="*/ 40 w 53"/>
                <a:gd name="T13" fmla="*/ 24 h 37"/>
                <a:gd name="T14" fmla="*/ 45 w 53"/>
                <a:gd name="T15" fmla="*/ 27 h 37"/>
                <a:gd name="T16" fmla="*/ 53 w 53"/>
                <a:gd name="T17" fmla="*/ 0 h 37"/>
                <a:gd name="T18" fmla="*/ 53 w 53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37">
                  <a:moveTo>
                    <a:pt x="53" y="0"/>
                  </a:moveTo>
                  <a:cubicBezTo>
                    <a:pt x="36" y="1"/>
                    <a:pt x="19" y="3"/>
                    <a:pt x="5" y="11"/>
                  </a:cubicBezTo>
                  <a:cubicBezTo>
                    <a:pt x="5" y="11"/>
                    <a:pt x="5" y="12"/>
                    <a:pt x="4" y="12"/>
                  </a:cubicBezTo>
                  <a:cubicBezTo>
                    <a:pt x="2" y="19"/>
                    <a:pt x="0" y="29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4" y="36"/>
                    <a:pt x="4" y="35"/>
                    <a:pt x="5" y="34"/>
                  </a:cubicBezTo>
                  <a:cubicBezTo>
                    <a:pt x="19" y="18"/>
                    <a:pt x="33" y="21"/>
                    <a:pt x="40" y="24"/>
                  </a:cubicBezTo>
                  <a:cubicBezTo>
                    <a:pt x="43" y="26"/>
                    <a:pt x="45" y="27"/>
                    <a:pt x="45" y="27"/>
                  </a:cubicBezTo>
                  <a:cubicBezTo>
                    <a:pt x="48" y="18"/>
                    <a:pt x="50" y="9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48"/>
            <p:cNvSpPr/>
            <p:nvPr/>
          </p:nvSpPr>
          <p:spPr bwMode="auto">
            <a:xfrm>
              <a:off x="10825163" y="6992938"/>
              <a:ext cx="236538" cy="190500"/>
            </a:xfrm>
            <a:custGeom>
              <a:avLst/>
              <a:gdLst>
                <a:gd name="T0" fmla="*/ 63 w 63"/>
                <a:gd name="T1" fmla="*/ 12 h 51"/>
                <a:gd name="T2" fmla="*/ 22 w 63"/>
                <a:gd name="T3" fmla="*/ 3 h 51"/>
                <a:gd name="T4" fmla="*/ 0 w 63"/>
                <a:gd name="T5" fmla="*/ 32 h 51"/>
                <a:gd name="T6" fmla="*/ 0 w 63"/>
                <a:gd name="T7" fmla="*/ 51 h 51"/>
                <a:gd name="T8" fmla="*/ 63 w 63"/>
                <a:gd name="T9" fmla="*/ 1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1">
                  <a:moveTo>
                    <a:pt x="63" y="12"/>
                  </a:moveTo>
                  <a:cubicBezTo>
                    <a:pt x="63" y="12"/>
                    <a:pt x="38" y="0"/>
                    <a:pt x="22" y="3"/>
                  </a:cubicBezTo>
                  <a:cubicBezTo>
                    <a:pt x="6" y="6"/>
                    <a:pt x="0" y="32"/>
                    <a:pt x="0" y="3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35" y="11"/>
                    <a:pt x="63" y="1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9"/>
            <p:cNvSpPr/>
            <p:nvPr/>
          </p:nvSpPr>
          <p:spPr bwMode="auto">
            <a:xfrm>
              <a:off x="11647488" y="6999288"/>
              <a:ext cx="187325" cy="169863"/>
            </a:xfrm>
            <a:custGeom>
              <a:avLst/>
              <a:gdLst>
                <a:gd name="T0" fmla="*/ 13 w 50"/>
                <a:gd name="T1" fmla="*/ 0 h 45"/>
                <a:gd name="T2" fmla="*/ 2 w 50"/>
                <a:gd name="T3" fmla="*/ 13 h 45"/>
                <a:gd name="T4" fmla="*/ 48 w 50"/>
                <a:gd name="T5" fmla="*/ 45 h 45"/>
                <a:gd name="T6" fmla="*/ 47 w 50"/>
                <a:gd name="T7" fmla="*/ 20 h 45"/>
                <a:gd name="T8" fmla="*/ 13 w 5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5">
                  <a:moveTo>
                    <a:pt x="13" y="0"/>
                  </a:moveTo>
                  <a:cubicBezTo>
                    <a:pt x="13" y="0"/>
                    <a:pt x="0" y="0"/>
                    <a:pt x="2" y="13"/>
                  </a:cubicBezTo>
                  <a:cubicBezTo>
                    <a:pt x="2" y="13"/>
                    <a:pt x="35" y="20"/>
                    <a:pt x="48" y="45"/>
                  </a:cubicBezTo>
                  <a:cubicBezTo>
                    <a:pt x="48" y="45"/>
                    <a:pt x="50" y="29"/>
                    <a:pt x="47" y="20"/>
                  </a:cubicBezTo>
                  <a:cubicBezTo>
                    <a:pt x="44" y="10"/>
                    <a:pt x="32" y="0"/>
                    <a:pt x="13" y="0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50"/>
            <p:cNvSpPr/>
            <p:nvPr/>
          </p:nvSpPr>
          <p:spPr bwMode="auto">
            <a:xfrm>
              <a:off x="11144250" y="7199313"/>
              <a:ext cx="442913" cy="498475"/>
            </a:xfrm>
            <a:custGeom>
              <a:avLst/>
              <a:gdLst>
                <a:gd name="T0" fmla="*/ 27 w 118"/>
                <a:gd name="T1" fmla="*/ 15 h 133"/>
                <a:gd name="T2" fmla="*/ 31 w 118"/>
                <a:gd name="T3" fmla="*/ 108 h 133"/>
                <a:gd name="T4" fmla="*/ 107 w 118"/>
                <a:gd name="T5" fmla="*/ 98 h 133"/>
                <a:gd name="T6" fmla="*/ 83 w 118"/>
                <a:gd name="T7" fmla="*/ 11 h 133"/>
                <a:gd name="T8" fmla="*/ 56 w 118"/>
                <a:gd name="T9" fmla="*/ 0 h 133"/>
                <a:gd name="T10" fmla="*/ 27 w 118"/>
                <a:gd name="T11" fmla="*/ 1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33">
                  <a:moveTo>
                    <a:pt x="27" y="15"/>
                  </a:moveTo>
                  <a:cubicBezTo>
                    <a:pt x="27" y="15"/>
                    <a:pt x="0" y="84"/>
                    <a:pt x="31" y="108"/>
                  </a:cubicBezTo>
                  <a:cubicBezTo>
                    <a:pt x="62" y="133"/>
                    <a:pt x="101" y="117"/>
                    <a:pt x="107" y="98"/>
                  </a:cubicBezTo>
                  <a:cubicBezTo>
                    <a:pt x="118" y="65"/>
                    <a:pt x="90" y="56"/>
                    <a:pt x="83" y="11"/>
                  </a:cubicBezTo>
                  <a:cubicBezTo>
                    <a:pt x="83" y="11"/>
                    <a:pt x="74" y="0"/>
                    <a:pt x="56" y="0"/>
                  </a:cubicBezTo>
                  <a:cubicBezTo>
                    <a:pt x="39" y="0"/>
                    <a:pt x="27" y="15"/>
                    <a:pt x="27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51"/>
            <p:cNvSpPr/>
            <p:nvPr/>
          </p:nvSpPr>
          <p:spPr bwMode="auto">
            <a:xfrm>
              <a:off x="11163300" y="7191375"/>
              <a:ext cx="398463" cy="442913"/>
            </a:xfrm>
            <a:custGeom>
              <a:avLst/>
              <a:gdLst>
                <a:gd name="T0" fmla="*/ 25 w 106"/>
                <a:gd name="T1" fmla="*/ 14 h 118"/>
                <a:gd name="T2" fmla="*/ 28 w 106"/>
                <a:gd name="T3" fmla="*/ 95 h 118"/>
                <a:gd name="T4" fmla="*/ 96 w 106"/>
                <a:gd name="T5" fmla="*/ 86 h 118"/>
                <a:gd name="T6" fmla="*/ 75 w 106"/>
                <a:gd name="T7" fmla="*/ 9 h 118"/>
                <a:gd name="T8" fmla="*/ 51 w 106"/>
                <a:gd name="T9" fmla="*/ 0 h 118"/>
                <a:gd name="T10" fmla="*/ 25 w 106"/>
                <a:gd name="T11" fmla="*/ 1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118">
                  <a:moveTo>
                    <a:pt x="25" y="14"/>
                  </a:moveTo>
                  <a:cubicBezTo>
                    <a:pt x="25" y="14"/>
                    <a:pt x="0" y="72"/>
                    <a:pt x="28" y="95"/>
                  </a:cubicBezTo>
                  <a:cubicBezTo>
                    <a:pt x="56" y="118"/>
                    <a:pt x="91" y="103"/>
                    <a:pt x="96" y="86"/>
                  </a:cubicBezTo>
                  <a:cubicBezTo>
                    <a:pt x="106" y="55"/>
                    <a:pt x="81" y="49"/>
                    <a:pt x="75" y="9"/>
                  </a:cubicBezTo>
                  <a:cubicBezTo>
                    <a:pt x="75" y="9"/>
                    <a:pt x="66" y="0"/>
                    <a:pt x="51" y="0"/>
                  </a:cubicBezTo>
                  <a:cubicBezTo>
                    <a:pt x="35" y="1"/>
                    <a:pt x="25" y="14"/>
                    <a:pt x="25" y="1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52"/>
            <p:cNvSpPr/>
            <p:nvPr/>
          </p:nvSpPr>
          <p:spPr bwMode="auto">
            <a:xfrm>
              <a:off x="12004675" y="7221538"/>
              <a:ext cx="153988" cy="195263"/>
            </a:xfrm>
            <a:custGeom>
              <a:avLst/>
              <a:gdLst>
                <a:gd name="T0" fmla="*/ 12 w 41"/>
                <a:gd name="T1" fmla="*/ 52 h 52"/>
                <a:gd name="T2" fmla="*/ 25 w 41"/>
                <a:gd name="T3" fmla="*/ 7 h 52"/>
                <a:gd name="T4" fmla="*/ 32 w 41"/>
                <a:gd name="T5" fmla="*/ 40 h 52"/>
                <a:gd name="T6" fmla="*/ 12 w 4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2">
                  <a:moveTo>
                    <a:pt x="12" y="52"/>
                  </a:moveTo>
                  <a:cubicBezTo>
                    <a:pt x="12" y="52"/>
                    <a:pt x="0" y="0"/>
                    <a:pt x="25" y="7"/>
                  </a:cubicBezTo>
                  <a:cubicBezTo>
                    <a:pt x="41" y="11"/>
                    <a:pt x="40" y="29"/>
                    <a:pt x="32" y="40"/>
                  </a:cubicBezTo>
                  <a:cubicBezTo>
                    <a:pt x="27" y="48"/>
                    <a:pt x="18" y="52"/>
                    <a:pt x="12" y="5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53"/>
            <p:cNvSpPr/>
            <p:nvPr/>
          </p:nvSpPr>
          <p:spPr bwMode="auto">
            <a:xfrm>
              <a:off x="12038013" y="7251700"/>
              <a:ext cx="115888" cy="165100"/>
            </a:xfrm>
            <a:custGeom>
              <a:avLst/>
              <a:gdLst>
                <a:gd name="T0" fmla="*/ 3 w 31"/>
                <a:gd name="T1" fmla="*/ 44 h 44"/>
                <a:gd name="T2" fmla="*/ 0 w 31"/>
                <a:gd name="T3" fmla="*/ 30 h 44"/>
                <a:gd name="T4" fmla="*/ 28 w 31"/>
                <a:gd name="T5" fmla="*/ 21 h 44"/>
                <a:gd name="T6" fmla="*/ 3 w 31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4">
                  <a:moveTo>
                    <a:pt x="3" y="44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31" y="0"/>
                    <a:pt x="28" y="21"/>
                  </a:cubicBezTo>
                  <a:cubicBezTo>
                    <a:pt x="24" y="43"/>
                    <a:pt x="3" y="44"/>
                    <a:pt x="3" y="4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54"/>
            <p:cNvSpPr/>
            <p:nvPr/>
          </p:nvSpPr>
          <p:spPr bwMode="auto">
            <a:xfrm>
              <a:off x="10510838" y="7277100"/>
              <a:ext cx="179388" cy="225425"/>
            </a:xfrm>
            <a:custGeom>
              <a:avLst/>
              <a:gdLst>
                <a:gd name="T0" fmla="*/ 42 w 48"/>
                <a:gd name="T1" fmla="*/ 58 h 60"/>
                <a:gd name="T2" fmla="*/ 18 w 48"/>
                <a:gd name="T3" fmla="*/ 13 h 60"/>
                <a:gd name="T4" fmla="*/ 16 w 48"/>
                <a:gd name="T5" fmla="*/ 50 h 60"/>
                <a:gd name="T6" fmla="*/ 42 w 48"/>
                <a:gd name="T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0">
                  <a:moveTo>
                    <a:pt x="42" y="58"/>
                  </a:moveTo>
                  <a:cubicBezTo>
                    <a:pt x="42" y="58"/>
                    <a:pt x="48" y="0"/>
                    <a:pt x="18" y="13"/>
                  </a:cubicBezTo>
                  <a:cubicBezTo>
                    <a:pt x="0" y="20"/>
                    <a:pt x="4" y="39"/>
                    <a:pt x="16" y="50"/>
                  </a:cubicBezTo>
                  <a:cubicBezTo>
                    <a:pt x="23" y="56"/>
                    <a:pt x="35" y="60"/>
                    <a:pt x="42" y="5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55"/>
            <p:cNvSpPr/>
            <p:nvPr/>
          </p:nvSpPr>
          <p:spPr bwMode="auto">
            <a:xfrm>
              <a:off x="10510838" y="7340600"/>
              <a:ext cx="160338" cy="165100"/>
            </a:xfrm>
            <a:custGeom>
              <a:avLst/>
              <a:gdLst>
                <a:gd name="T0" fmla="*/ 42 w 43"/>
                <a:gd name="T1" fmla="*/ 41 h 44"/>
                <a:gd name="T2" fmla="*/ 43 w 43"/>
                <a:gd name="T3" fmla="*/ 26 h 44"/>
                <a:gd name="T4" fmla="*/ 8 w 43"/>
                <a:gd name="T5" fmla="*/ 22 h 44"/>
                <a:gd name="T6" fmla="*/ 42 w 43"/>
                <a:gd name="T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4">
                  <a:moveTo>
                    <a:pt x="42" y="41"/>
                  </a:move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0" y="0"/>
                    <a:pt x="8" y="22"/>
                  </a:cubicBezTo>
                  <a:cubicBezTo>
                    <a:pt x="16" y="44"/>
                    <a:pt x="42" y="41"/>
                    <a:pt x="42" y="41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Oval 56"/>
            <p:cNvSpPr>
              <a:spLocks noChangeArrowheads="1"/>
            </p:cNvSpPr>
            <p:nvPr/>
          </p:nvSpPr>
          <p:spPr bwMode="auto">
            <a:xfrm>
              <a:off x="11361738" y="8024813"/>
              <a:ext cx="128588" cy="41275"/>
            </a:xfrm>
            <a:prstGeom prst="ellipse">
              <a:avLst/>
            </a:pr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57"/>
            <p:cNvSpPr/>
            <p:nvPr/>
          </p:nvSpPr>
          <p:spPr bwMode="auto">
            <a:xfrm>
              <a:off x="12004675" y="7323138"/>
              <a:ext cx="236538" cy="220663"/>
            </a:xfrm>
            <a:custGeom>
              <a:avLst/>
              <a:gdLst>
                <a:gd name="T0" fmla="*/ 7 w 63"/>
                <a:gd name="T1" fmla="*/ 59 h 59"/>
                <a:gd name="T2" fmla="*/ 0 w 63"/>
                <a:gd name="T3" fmla="*/ 55 h 59"/>
                <a:gd name="T4" fmla="*/ 49 w 63"/>
                <a:gd name="T5" fmla="*/ 0 h 59"/>
                <a:gd name="T6" fmla="*/ 7 w 63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59">
                  <a:moveTo>
                    <a:pt x="7" y="59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50" y="36"/>
                    <a:pt x="49" y="0"/>
                  </a:cubicBezTo>
                  <a:cubicBezTo>
                    <a:pt x="49" y="0"/>
                    <a:pt x="63" y="38"/>
                    <a:pt x="7" y="5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58"/>
            <p:cNvSpPr/>
            <p:nvPr/>
          </p:nvSpPr>
          <p:spPr bwMode="auto">
            <a:xfrm>
              <a:off x="10499725" y="6384925"/>
              <a:ext cx="228600" cy="223838"/>
            </a:xfrm>
            <a:custGeom>
              <a:avLst/>
              <a:gdLst>
                <a:gd name="T0" fmla="*/ 1 w 61"/>
                <a:gd name="T1" fmla="*/ 2 h 60"/>
                <a:gd name="T2" fmla="*/ 7 w 61"/>
                <a:gd name="T3" fmla="*/ 19 h 60"/>
                <a:gd name="T4" fmla="*/ 18 w 61"/>
                <a:gd name="T5" fmla="*/ 37 h 60"/>
                <a:gd name="T6" fmla="*/ 53 w 61"/>
                <a:gd name="T7" fmla="*/ 59 h 60"/>
                <a:gd name="T8" fmla="*/ 61 w 61"/>
                <a:gd name="T9" fmla="*/ 60 h 60"/>
                <a:gd name="T10" fmla="*/ 53 w 61"/>
                <a:gd name="T11" fmla="*/ 56 h 60"/>
                <a:gd name="T12" fmla="*/ 45 w 61"/>
                <a:gd name="T13" fmla="*/ 50 h 60"/>
                <a:gd name="T14" fmla="*/ 26 w 61"/>
                <a:gd name="T15" fmla="*/ 36 h 60"/>
                <a:gd name="T16" fmla="*/ 13 w 61"/>
                <a:gd name="T17" fmla="*/ 19 h 60"/>
                <a:gd name="T18" fmla="*/ 4 w 61"/>
                <a:gd name="T19" fmla="*/ 5 h 60"/>
                <a:gd name="T20" fmla="*/ 2 w 61"/>
                <a:gd name="T21" fmla="*/ 0 h 60"/>
                <a:gd name="T22" fmla="*/ 1 w 61"/>
                <a:gd name="T23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60">
                  <a:moveTo>
                    <a:pt x="1" y="2"/>
                  </a:moveTo>
                  <a:cubicBezTo>
                    <a:pt x="0" y="7"/>
                    <a:pt x="5" y="16"/>
                    <a:pt x="7" y="19"/>
                  </a:cubicBezTo>
                  <a:cubicBezTo>
                    <a:pt x="10" y="26"/>
                    <a:pt x="13" y="32"/>
                    <a:pt x="18" y="37"/>
                  </a:cubicBezTo>
                  <a:cubicBezTo>
                    <a:pt x="27" y="48"/>
                    <a:pt x="39" y="56"/>
                    <a:pt x="53" y="59"/>
                  </a:cubicBezTo>
                  <a:cubicBezTo>
                    <a:pt x="56" y="59"/>
                    <a:pt x="58" y="60"/>
                    <a:pt x="61" y="60"/>
                  </a:cubicBezTo>
                  <a:cubicBezTo>
                    <a:pt x="59" y="58"/>
                    <a:pt x="55" y="57"/>
                    <a:pt x="53" y="56"/>
                  </a:cubicBezTo>
                  <a:cubicBezTo>
                    <a:pt x="50" y="54"/>
                    <a:pt x="48" y="52"/>
                    <a:pt x="45" y="50"/>
                  </a:cubicBezTo>
                  <a:cubicBezTo>
                    <a:pt x="38" y="46"/>
                    <a:pt x="32" y="42"/>
                    <a:pt x="26" y="36"/>
                  </a:cubicBezTo>
                  <a:cubicBezTo>
                    <a:pt x="21" y="31"/>
                    <a:pt x="16" y="25"/>
                    <a:pt x="13" y="19"/>
                  </a:cubicBezTo>
                  <a:cubicBezTo>
                    <a:pt x="10" y="14"/>
                    <a:pt x="7" y="10"/>
                    <a:pt x="4" y="5"/>
                  </a:cubicBezTo>
                  <a:cubicBezTo>
                    <a:pt x="3" y="3"/>
                    <a:pt x="3" y="2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9"/>
            <p:cNvSpPr/>
            <p:nvPr/>
          </p:nvSpPr>
          <p:spPr bwMode="auto">
            <a:xfrm>
              <a:off x="10626725" y="6297613"/>
              <a:ext cx="134938" cy="176213"/>
            </a:xfrm>
            <a:custGeom>
              <a:avLst/>
              <a:gdLst>
                <a:gd name="T0" fmla="*/ 5 w 36"/>
                <a:gd name="T1" fmla="*/ 0 h 47"/>
                <a:gd name="T2" fmla="*/ 36 w 36"/>
                <a:gd name="T3" fmla="*/ 47 h 47"/>
                <a:gd name="T4" fmla="*/ 5 w 36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7">
                  <a:moveTo>
                    <a:pt x="5" y="0"/>
                  </a:moveTo>
                  <a:cubicBezTo>
                    <a:pt x="5" y="0"/>
                    <a:pt x="0" y="38"/>
                    <a:pt x="36" y="47"/>
                  </a:cubicBezTo>
                  <a:cubicBezTo>
                    <a:pt x="36" y="47"/>
                    <a:pt x="11" y="31"/>
                    <a:pt x="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60"/>
            <p:cNvSpPr/>
            <p:nvPr/>
          </p:nvSpPr>
          <p:spPr bwMode="auto">
            <a:xfrm>
              <a:off x="11850688" y="6443663"/>
              <a:ext cx="225425" cy="244475"/>
            </a:xfrm>
            <a:custGeom>
              <a:avLst/>
              <a:gdLst>
                <a:gd name="T0" fmla="*/ 41 w 60"/>
                <a:gd name="T1" fmla="*/ 0 h 65"/>
                <a:gd name="T2" fmla="*/ 0 w 60"/>
                <a:gd name="T3" fmla="*/ 65 h 65"/>
                <a:gd name="T4" fmla="*/ 41 w 60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65">
                  <a:moveTo>
                    <a:pt x="41" y="0"/>
                  </a:moveTo>
                  <a:cubicBezTo>
                    <a:pt x="41" y="0"/>
                    <a:pt x="60" y="52"/>
                    <a:pt x="0" y="65"/>
                  </a:cubicBezTo>
                  <a:cubicBezTo>
                    <a:pt x="0" y="65"/>
                    <a:pt x="32" y="40"/>
                    <a:pt x="41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61"/>
            <p:cNvSpPr/>
            <p:nvPr/>
          </p:nvSpPr>
          <p:spPr bwMode="auto">
            <a:xfrm>
              <a:off x="11223625" y="6118225"/>
              <a:ext cx="657225" cy="198438"/>
            </a:xfrm>
            <a:custGeom>
              <a:avLst/>
              <a:gdLst>
                <a:gd name="T0" fmla="*/ 175 w 175"/>
                <a:gd name="T1" fmla="*/ 41 h 53"/>
                <a:gd name="T2" fmla="*/ 95 w 175"/>
                <a:gd name="T3" fmla="*/ 18 h 53"/>
                <a:gd name="T4" fmla="*/ 22 w 175"/>
                <a:gd name="T5" fmla="*/ 51 h 53"/>
                <a:gd name="T6" fmla="*/ 120 w 175"/>
                <a:gd name="T7" fmla="*/ 39 h 53"/>
                <a:gd name="T8" fmla="*/ 175 w 175"/>
                <a:gd name="T9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53">
                  <a:moveTo>
                    <a:pt x="175" y="41"/>
                  </a:moveTo>
                  <a:cubicBezTo>
                    <a:pt x="175" y="41"/>
                    <a:pt x="147" y="0"/>
                    <a:pt x="95" y="18"/>
                  </a:cubicBezTo>
                  <a:cubicBezTo>
                    <a:pt x="43" y="37"/>
                    <a:pt x="44" y="50"/>
                    <a:pt x="22" y="51"/>
                  </a:cubicBezTo>
                  <a:cubicBezTo>
                    <a:pt x="0" y="53"/>
                    <a:pt x="78" y="52"/>
                    <a:pt x="120" y="39"/>
                  </a:cubicBezTo>
                  <a:cubicBezTo>
                    <a:pt x="161" y="27"/>
                    <a:pt x="168" y="50"/>
                    <a:pt x="175" y="41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62"/>
            <p:cNvSpPr/>
            <p:nvPr/>
          </p:nvSpPr>
          <p:spPr bwMode="auto">
            <a:xfrm>
              <a:off x="11977688" y="6526213"/>
              <a:ext cx="247650" cy="365125"/>
            </a:xfrm>
            <a:custGeom>
              <a:avLst/>
              <a:gdLst>
                <a:gd name="T0" fmla="*/ 0 w 66"/>
                <a:gd name="T1" fmla="*/ 58 h 97"/>
                <a:gd name="T2" fmla="*/ 38 w 66"/>
                <a:gd name="T3" fmla="*/ 0 h 97"/>
                <a:gd name="T4" fmla="*/ 60 w 66"/>
                <a:gd name="T5" fmla="*/ 38 h 97"/>
                <a:gd name="T6" fmla="*/ 0 w 66"/>
                <a:gd name="T7" fmla="*/ 97 h 97"/>
                <a:gd name="T8" fmla="*/ 0 w 66"/>
                <a:gd name="T9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7">
                  <a:moveTo>
                    <a:pt x="0" y="58"/>
                  </a:moveTo>
                  <a:cubicBezTo>
                    <a:pt x="0" y="58"/>
                    <a:pt x="43" y="33"/>
                    <a:pt x="38" y="0"/>
                  </a:cubicBezTo>
                  <a:cubicBezTo>
                    <a:pt x="38" y="0"/>
                    <a:pt x="66" y="6"/>
                    <a:pt x="60" y="38"/>
                  </a:cubicBezTo>
                  <a:cubicBezTo>
                    <a:pt x="54" y="69"/>
                    <a:pt x="0" y="97"/>
                    <a:pt x="0" y="97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63"/>
            <p:cNvSpPr/>
            <p:nvPr/>
          </p:nvSpPr>
          <p:spPr bwMode="auto">
            <a:xfrm>
              <a:off x="10871200" y="7450138"/>
              <a:ext cx="47625" cy="19050"/>
            </a:xfrm>
            <a:custGeom>
              <a:avLst/>
              <a:gdLst>
                <a:gd name="T0" fmla="*/ 13 w 13"/>
                <a:gd name="T1" fmla="*/ 3 h 5"/>
                <a:gd name="T2" fmla="*/ 11 w 13"/>
                <a:gd name="T3" fmla="*/ 5 h 5"/>
                <a:gd name="T4" fmla="*/ 2 w 13"/>
                <a:gd name="T5" fmla="*/ 5 h 5"/>
                <a:gd name="T6" fmla="*/ 0 w 13"/>
                <a:gd name="T7" fmla="*/ 3 h 5"/>
                <a:gd name="T8" fmla="*/ 0 w 13"/>
                <a:gd name="T9" fmla="*/ 3 h 5"/>
                <a:gd name="T10" fmla="*/ 2 w 13"/>
                <a:gd name="T11" fmla="*/ 0 h 5"/>
                <a:gd name="T12" fmla="*/ 11 w 13"/>
                <a:gd name="T13" fmla="*/ 0 h 5"/>
                <a:gd name="T14" fmla="*/ 13 w 1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4"/>
                    <a:pt x="12" y="5"/>
                    <a:pt x="1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64"/>
            <p:cNvSpPr/>
            <p:nvPr/>
          </p:nvSpPr>
          <p:spPr bwMode="auto">
            <a:xfrm>
              <a:off x="11774488" y="7423150"/>
              <a:ext cx="41275" cy="15875"/>
            </a:xfrm>
            <a:custGeom>
              <a:avLst/>
              <a:gdLst>
                <a:gd name="T0" fmla="*/ 11 w 11"/>
                <a:gd name="T1" fmla="*/ 2 h 4"/>
                <a:gd name="T2" fmla="*/ 9 w 11"/>
                <a:gd name="T3" fmla="*/ 4 h 4"/>
                <a:gd name="T4" fmla="*/ 1 w 11"/>
                <a:gd name="T5" fmla="*/ 4 h 4"/>
                <a:gd name="T6" fmla="*/ 0 w 11"/>
                <a:gd name="T7" fmla="*/ 2 h 4"/>
                <a:gd name="T8" fmla="*/ 0 w 11"/>
                <a:gd name="T9" fmla="*/ 2 h 4"/>
                <a:gd name="T10" fmla="*/ 1 w 11"/>
                <a:gd name="T11" fmla="*/ 0 h 4"/>
                <a:gd name="T12" fmla="*/ 9 w 11"/>
                <a:gd name="T13" fmla="*/ 0 h 4"/>
                <a:gd name="T14" fmla="*/ 11 w 11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cubicBezTo>
                    <a:pt x="11" y="3"/>
                    <a:pt x="10" y="4"/>
                    <a:pt x="9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Oval 65"/>
            <p:cNvSpPr>
              <a:spLocks noChangeArrowheads="1"/>
            </p:cNvSpPr>
            <p:nvPr/>
          </p:nvSpPr>
          <p:spPr bwMode="auto">
            <a:xfrm>
              <a:off x="11385550" y="7472363"/>
              <a:ext cx="69850" cy="30163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66"/>
            <p:cNvSpPr/>
            <p:nvPr/>
          </p:nvSpPr>
          <p:spPr bwMode="auto">
            <a:xfrm>
              <a:off x="10960100" y="7235825"/>
              <a:ext cx="173038" cy="169863"/>
            </a:xfrm>
            <a:custGeom>
              <a:avLst/>
              <a:gdLst>
                <a:gd name="T0" fmla="*/ 45 w 46"/>
                <a:gd name="T1" fmla="*/ 23 h 45"/>
                <a:gd name="T2" fmla="*/ 22 w 46"/>
                <a:gd name="T3" fmla="*/ 44 h 45"/>
                <a:gd name="T4" fmla="*/ 1 w 46"/>
                <a:gd name="T5" fmla="*/ 21 h 45"/>
                <a:gd name="T6" fmla="*/ 24 w 46"/>
                <a:gd name="T7" fmla="*/ 0 h 45"/>
                <a:gd name="T8" fmla="*/ 45 w 46"/>
                <a:gd name="T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5">
                  <a:moveTo>
                    <a:pt x="45" y="23"/>
                  </a:moveTo>
                  <a:cubicBezTo>
                    <a:pt x="45" y="35"/>
                    <a:pt x="34" y="45"/>
                    <a:pt x="22" y="44"/>
                  </a:cubicBezTo>
                  <a:cubicBezTo>
                    <a:pt x="9" y="43"/>
                    <a:pt x="0" y="33"/>
                    <a:pt x="1" y="21"/>
                  </a:cubicBezTo>
                  <a:cubicBezTo>
                    <a:pt x="1" y="9"/>
                    <a:pt x="12" y="0"/>
                    <a:pt x="24" y="0"/>
                  </a:cubicBezTo>
                  <a:cubicBezTo>
                    <a:pt x="36" y="1"/>
                    <a:pt x="46" y="11"/>
                    <a:pt x="45" y="2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67"/>
            <p:cNvSpPr/>
            <p:nvPr/>
          </p:nvSpPr>
          <p:spPr bwMode="auto">
            <a:xfrm>
              <a:off x="11591925" y="7221538"/>
              <a:ext cx="168275" cy="160338"/>
            </a:xfrm>
            <a:custGeom>
              <a:avLst/>
              <a:gdLst>
                <a:gd name="T0" fmla="*/ 45 w 45"/>
                <a:gd name="T1" fmla="*/ 25 h 43"/>
                <a:gd name="T2" fmla="*/ 21 w 45"/>
                <a:gd name="T3" fmla="*/ 43 h 43"/>
                <a:gd name="T4" fmla="*/ 0 w 45"/>
                <a:gd name="T5" fmla="*/ 19 h 43"/>
                <a:gd name="T6" fmla="*/ 24 w 45"/>
                <a:gd name="T7" fmla="*/ 1 h 43"/>
                <a:gd name="T8" fmla="*/ 45 w 45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25"/>
                  </a:moveTo>
                  <a:cubicBezTo>
                    <a:pt x="44" y="37"/>
                    <a:pt x="34" y="43"/>
                    <a:pt x="21" y="43"/>
                  </a:cubicBezTo>
                  <a:cubicBezTo>
                    <a:pt x="9" y="42"/>
                    <a:pt x="0" y="31"/>
                    <a:pt x="0" y="19"/>
                  </a:cubicBezTo>
                  <a:cubicBezTo>
                    <a:pt x="1" y="7"/>
                    <a:pt x="12" y="0"/>
                    <a:pt x="24" y="1"/>
                  </a:cubicBezTo>
                  <a:cubicBezTo>
                    <a:pt x="36" y="2"/>
                    <a:pt x="45" y="13"/>
                    <a:pt x="45" y="25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68"/>
            <p:cNvSpPr/>
            <p:nvPr/>
          </p:nvSpPr>
          <p:spPr bwMode="auto">
            <a:xfrm>
              <a:off x="11012488" y="7246938"/>
              <a:ext cx="90488" cy="71438"/>
            </a:xfrm>
            <a:custGeom>
              <a:avLst/>
              <a:gdLst>
                <a:gd name="T0" fmla="*/ 23 w 24"/>
                <a:gd name="T1" fmla="*/ 14 h 19"/>
                <a:gd name="T2" fmla="*/ 9 w 24"/>
                <a:gd name="T3" fmla="*/ 17 h 19"/>
                <a:gd name="T4" fmla="*/ 2 w 24"/>
                <a:gd name="T5" fmla="*/ 5 h 19"/>
                <a:gd name="T6" fmla="*/ 15 w 24"/>
                <a:gd name="T7" fmla="*/ 2 h 19"/>
                <a:gd name="T8" fmla="*/ 23 w 24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9">
                  <a:moveTo>
                    <a:pt x="23" y="14"/>
                  </a:moveTo>
                  <a:cubicBezTo>
                    <a:pt x="21" y="18"/>
                    <a:pt x="15" y="19"/>
                    <a:pt x="9" y="17"/>
                  </a:cubicBezTo>
                  <a:cubicBezTo>
                    <a:pt x="3" y="14"/>
                    <a:pt x="0" y="9"/>
                    <a:pt x="2" y="5"/>
                  </a:cubicBezTo>
                  <a:cubicBezTo>
                    <a:pt x="3" y="1"/>
                    <a:pt x="9" y="0"/>
                    <a:pt x="15" y="2"/>
                  </a:cubicBezTo>
                  <a:cubicBezTo>
                    <a:pt x="21" y="4"/>
                    <a:pt x="24" y="10"/>
                    <a:pt x="23" y="1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69"/>
            <p:cNvSpPr/>
            <p:nvPr/>
          </p:nvSpPr>
          <p:spPr bwMode="auto">
            <a:xfrm>
              <a:off x="11663363" y="7235825"/>
              <a:ext cx="77788" cy="71438"/>
            </a:xfrm>
            <a:custGeom>
              <a:avLst/>
              <a:gdLst>
                <a:gd name="T0" fmla="*/ 19 w 21"/>
                <a:gd name="T1" fmla="*/ 13 h 19"/>
                <a:gd name="T2" fmla="*/ 7 w 21"/>
                <a:gd name="T3" fmla="*/ 17 h 19"/>
                <a:gd name="T4" fmla="*/ 1 w 21"/>
                <a:gd name="T5" fmla="*/ 6 h 19"/>
                <a:gd name="T6" fmla="*/ 13 w 21"/>
                <a:gd name="T7" fmla="*/ 2 h 19"/>
                <a:gd name="T8" fmla="*/ 19 w 21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9">
                  <a:moveTo>
                    <a:pt x="19" y="13"/>
                  </a:moveTo>
                  <a:cubicBezTo>
                    <a:pt x="17" y="17"/>
                    <a:pt x="12" y="19"/>
                    <a:pt x="7" y="17"/>
                  </a:cubicBezTo>
                  <a:cubicBezTo>
                    <a:pt x="2" y="15"/>
                    <a:pt x="0" y="10"/>
                    <a:pt x="1" y="6"/>
                  </a:cubicBezTo>
                  <a:cubicBezTo>
                    <a:pt x="3" y="2"/>
                    <a:pt x="8" y="0"/>
                    <a:pt x="13" y="2"/>
                  </a:cubicBezTo>
                  <a:cubicBezTo>
                    <a:pt x="18" y="4"/>
                    <a:pt x="21" y="9"/>
                    <a:pt x="19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70"/>
            <p:cNvSpPr/>
            <p:nvPr/>
          </p:nvSpPr>
          <p:spPr bwMode="auto">
            <a:xfrm>
              <a:off x="11136313" y="7678738"/>
              <a:ext cx="533400" cy="269875"/>
            </a:xfrm>
            <a:custGeom>
              <a:avLst/>
              <a:gdLst>
                <a:gd name="T0" fmla="*/ 0 w 142"/>
                <a:gd name="T1" fmla="*/ 26 h 72"/>
                <a:gd name="T2" fmla="*/ 74 w 142"/>
                <a:gd name="T3" fmla="*/ 17 h 72"/>
                <a:gd name="T4" fmla="*/ 142 w 142"/>
                <a:gd name="T5" fmla="*/ 0 h 72"/>
                <a:gd name="T6" fmla="*/ 123 w 142"/>
                <a:gd name="T7" fmla="*/ 49 h 72"/>
                <a:gd name="T8" fmla="*/ 41 w 142"/>
                <a:gd name="T9" fmla="*/ 65 h 72"/>
                <a:gd name="T10" fmla="*/ 0 w 142"/>
                <a:gd name="T11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2" h="72">
                  <a:moveTo>
                    <a:pt x="0" y="26"/>
                  </a:moveTo>
                  <a:cubicBezTo>
                    <a:pt x="0" y="26"/>
                    <a:pt x="50" y="22"/>
                    <a:pt x="74" y="17"/>
                  </a:cubicBezTo>
                  <a:cubicBezTo>
                    <a:pt x="99" y="12"/>
                    <a:pt x="142" y="0"/>
                    <a:pt x="142" y="0"/>
                  </a:cubicBezTo>
                  <a:cubicBezTo>
                    <a:pt x="142" y="0"/>
                    <a:pt x="139" y="33"/>
                    <a:pt x="123" y="49"/>
                  </a:cubicBezTo>
                  <a:cubicBezTo>
                    <a:pt x="107" y="65"/>
                    <a:pt x="61" y="72"/>
                    <a:pt x="41" y="65"/>
                  </a:cubicBezTo>
                  <a:cubicBezTo>
                    <a:pt x="20" y="58"/>
                    <a:pt x="0" y="26"/>
                    <a:pt x="0" y="26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71"/>
            <p:cNvSpPr/>
            <p:nvPr/>
          </p:nvSpPr>
          <p:spPr bwMode="auto">
            <a:xfrm>
              <a:off x="11358563" y="7678738"/>
              <a:ext cx="311150" cy="255588"/>
            </a:xfrm>
            <a:custGeom>
              <a:avLst/>
              <a:gdLst>
                <a:gd name="T0" fmla="*/ 15 w 83"/>
                <a:gd name="T1" fmla="*/ 17 h 68"/>
                <a:gd name="T2" fmla="*/ 11 w 83"/>
                <a:gd name="T3" fmla="*/ 18 h 68"/>
                <a:gd name="T4" fmla="*/ 6 w 83"/>
                <a:gd name="T5" fmla="*/ 68 h 68"/>
                <a:gd name="T6" fmla="*/ 64 w 83"/>
                <a:gd name="T7" fmla="*/ 49 h 68"/>
                <a:gd name="T8" fmla="*/ 83 w 83"/>
                <a:gd name="T9" fmla="*/ 0 h 68"/>
                <a:gd name="T10" fmla="*/ 15 w 83"/>
                <a:gd name="T11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68">
                  <a:moveTo>
                    <a:pt x="15" y="17"/>
                  </a:moveTo>
                  <a:cubicBezTo>
                    <a:pt x="14" y="17"/>
                    <a:pt x="13" y="17"/>
                    <a:pt x="11" y="18"/>
                  </a:cubicBezTo>
                  <a:cubicBezTo>
                    <a:pt x="1" y="29"/>
                    <a:pt x="0" y="51"/>
                    <a:pt x="6" y="68"/>
                  </a:cubicBezTo>
                  <a:cubicBezTo>
                    <a:pt x="28" y="67"/>
                    <a:pt x="53" y="60"/>
                    <a:pt x="64" y="49"/>
                  </a:cubicBezTo>
                  <a:cubicBezTo>
                    <a:pt x="80" y="33"/>
                    <a:pt x="83" y="0"/>
                    <a:pt x="83" y="0"/>
                  </a:cubicBezTo>
                  <a:cubicBezTo>
                    <a:pt x="83" y="0"/>
                    <a:pt x="40" y="12"/>
                    <a:pt x="15" y="17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72"/>
            <p:cNvSpPr/>
            <p:nvPr/>
          </p:nvSpPr>
          <p:spPr bwMode="auto">
            <a:xfrm>
              <a:off x="11620500" y="7626350"/>
              <a:ext cx="98425" cy="57150"/>
            </a:xfrm>
            <a:custGeom>
              <a:avLst/>
              <a:gdLst>
                <a:gd name="T0" fmla="*/ 5 w 26"/>
                <a:gd name="T1" fmla="*/ 8 h 15"/>
                <a:gd name="T2" fmla="*/ 17 w 26"/>
                <a:gd name="T3" fmla="*/ 8 h 15"/>
                <a:gd name="T4" fmla="*/ 25 w 26"/>
                <a:gd name="T5" fmla="*/ 15 h 15"/>
                <a:gd name="T6" fmla="*/ 20 w 26"/>
                <a:gd name="T7" fmla="*/ 1 h 15"/>
                <a:gd name="T8" fmla="*/ 7 w 26"/>
                <a:gd name="T9" fmla="*/ 3 h 15"/>
                <a:gd name="T10" fmla="*/ 5 w 2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15">
                  <a:moveTo>
                    <a:pt x="5" y="8"/>
                  </a:moveTo>
                  <a:cubicBezTo>
                    <a:pt x="9" y="7"/>
                    <a:pt x="12" y="6"/>
                    <a:pt x="17" y="8"/>
                  </a:cubicBezTo>
                  <a:cubicBezTo>
                    <a:pt x="20" y="11"/>
                    <a:pt x="21" y="15"/>
                    <a:pt x="25" y="15"/>
                  </a:cubicBezTo>
                  <a:cubicBezTo>
                    <a:pt x="26" y="9"/>
                    <a:pt x="22" y="5"/>
                    <a:pt x="20" y="1"/>
                  </a:cubicBezTo>
                  <a:cubicBezTo>
                    <a:pt x="15" y="0"/>
                    <a:pt x="11" y="1"/>
                    <a:pt x="7" y="3"/>
                  </a:cubicBezTo>
                  <a:cubicBezTo>
                    <a:pt x="7" y="3"/>
                    <a:pt x="0" y="9"/>
                    <a:pt x="5" y="8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0" name="文本框 169"/>
          <p:cNvSpPr txBox="1"/>
          <p:nvPr/>
        </p:nvSpPr>
        <p:spPr>
          <a:xfrm>
            <a:off x="3715493" y="321049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发展历程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923045" y="6169373"/>
            <a:ext cx="2197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chemeClr val="bg1"/>
                </a:solidFill>
              </a:rPr>
              <a:t>成立之初</a:t>
            </a:r>
            <a:endParaRPr lang="zh-CN" altLang="en-US" sz="3200" spc="600" dirty="0">
              <a:solidFill>
                <a:schemeClr val="bg1"/>
              </a:solidFill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4364197" y="5619094"/>
            <a:ext cx="3335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</a:rPr>
              <a:t>快速发展</a:t>
            </a:r>
            <a:endParaRPr lang="zh-CN" altLang="en-US" sz="5400" spc="600" dirty="0">
              <a:solidFill>
                <a:schemeClr val="bg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15493" y="1384575"/>
            <a:ext cx="7617687" cy="1256388"/>
            <a:chOff x="4440771" y="1384575"/>
            <a:chExt cx="7617687" cy="1256388"/>
          </a:xfrm>
        </p:grpSpPr>
        <p:grpSp>
          <p:nvGrpSpPr>
            <p:cNvPr id="79" name="组合 78"/>
            <p:cNvGrpSpPr>
              <a:grpSpLocks noChangeAspect="1"/>
            </p:cNvGrpSpPr>
            <p:nvPr/>
          </p:nvGrpSpPr>
          <p:grpSpPr>
            <a:xfrm>
              <a:off x="4511128" y="1465673"/>
              <a:ext cx="432000" cy="299469"/>
              <a:chOff x="4587875" y="887413"/>
              <a:chExt cx="538163" cy="373063"/>
            </a:xfrm>
            <a:solidFill>
              <a:srgbClr val="39312D"/>
            </a:solidFill>
          </p:grpSpPr>
          <p:sp>
            <p:nvSpPr>
              <p:cNvPr id="80" name="Freeform 967"/>
              <p:cNvSpPr/>
              <p:nvPr/>
            </p:nvSpPr>
            <p:spPr bwMode="auto">
              <a:xfrm>
                <a:off x="4659313" y="1112838"/>
                <a:ext cx="79375" cy="71438"/>
              </a:xfrm>
              <a:custGeom>
                <a:avLst/>
                <a:gdLst>
                  <a:gd name="T0" fmla="*/ 21 w 21"/>
                  <a:gd name="T1" fmla="*/ 8 h 19"/>
                  <a:gd name="T2" fmla="*/ 14 w 21"/>
                  <a:gd name="T3" fmla="*/ 0 h 19"/>
                  <a:gd name="T4" fmla="*/ 3 w 21"/>
                  <a:gd name="T5" fmla="*/ 10 h 19"/>
                  <a:gd name="T6" fmla="*/ 2 w 21"/>
                  <a:gd name="T7" fmla="*/ 17 h 19"/>
                  <a:gd name="T8" fmla="*/ 9 w 21"/>
                  <a:gd name="T9" fmla="*/ 18 h 19"/>
                  <a:gd name="T10" fmla="*/ 21 w 21"/>
                  <a:gd name="T11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9">
                    <a:moveTo>
                      <a:pt x="21" y="8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2"/>
                      <a:pt x="0" y="15"/>
                      <a:pt x="2" y="17"/>
                    </a:cubicBezTo>
                    <a:cubicBezTo>
                      <a:pt x="4" y="19"/>
                      <a:pt x="7" y="19"/>
                      <a:pt x="9" y="18"/>
                    </a:cubicBezTo>
                    <a:lnTo>
                      <a:pt x="2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Freeform 968"/>
              <p:cNvSpPr/>
              <p:nvPr/>
            </p:nvSpPr>
            <p:spPr bwMode="auto">
              <a:xfrm>
                <a:off x="4637088" y="1079500"/>
                <a:ext cx="71438" cy="68263"/>
              </a:xfrm>
              <a:custGeom>
                <a:avLst/>
                <a:gdLst>
                  <a:gd name="T0" fmla="*/ 19 w 19"/>
                  <a:gd name="T1" fmla="*/ 8 h 18"/>
                  <a:gd name="T2" fmla="*/ 12 w 19"/>
                  <a:gd name="T3" fmla="*/ 0 h 18"/>
                  <a:gd name="T4" fmla="*/ 2 w 19"/>
                  <a:gd name="T5" fmla="*/ 8 h 18"/>
                  <a:gd name="T6" fmla="*/ 2 w 19"/>
                  <a:gd name="T7" fmla="*/ 15 h 18"/>
                  <a:gd name="T8" fmla="*/ 9 w 19"/>
                  <a:gd name="T9" fmla="*/ 16 h 18"/>
                  <a:gd name="T10" fmla="*/ 19 w 19"/>
                  <a:gd name="T11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8">
                    <a:moveTo>
                      <a:pt x="19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10"/>
                      <a:pt x="0" y="13"/>
                      <a:pt x="2" y="15"/>
                    </a:cubicBezTo>
                    <a:cubicBezTo>
                      <a:pt x="4" y="17"/>
                      <a:pt x="7" y="18"/>
                      <a:pt x="9" y="16"/>
                    </a:cubicBezTo>
                    <a:lnTo>
                      <a:pt x="1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969"/>
              <p:cNvSpPr/>
              <p:nvPr/>
            </p:nvSpPr>
            <p:spPr bwMode="auto">
              <a:xfrm>
                <a:off x="4719638" y="1184275"/>
                <a:ext cx="74613" cy="71438"/>
              </a:xfrm>
              <a:custGeom>
                <a:avLst/>
                <a:gdLst>
                  <a:gd name="T0" fmla="*/ 3 w 20"/>
                  <a:gd name="T1" fmla="*/ 9 h 19"/>
                  <a:gd name="T2" fmla="*/ 2 w 20"/>
                  <a:gd name="T3" fmla="*/ 17 h 19"/>
                  <a:gd name="T4" fmla="*/ 9 w 20"/>
                  <a:gd name="T5" fmla="*/ 17 h 19"/>
                  <a:gd name="T6" fmla="*/ 20 w 20"/>
                  <a:gd name="T7" fmla="*/ 8 h 19"/>
                  <a:gd name="T8" fmla="*/ 13 w 20"/>
                  <a:gd name="T9" fmla="*/ 0 h 19"/>
                  <a:gd name="T10" fmla="*/ 3 w 20"/>
                  <a:gd name="T1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9">
                    <a:moveTo>
                      <a:pt x="3" y="9"/>
                    </a:moveTo>
                    <a:cubicBezTo>
                      <a:pt x="1" y="11"/>
                      <a:pt x="0" y="14"/>
                      <a:pt x="2" y="17"/>
                    </a:cubicBezTo>
                    <a:cubicBezTo>
                      <a:pt x="4" y="19"/>
                      <a:pt x="7" y="19"/>
                      <a:pt x="9" y="1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970"/>
              <p:cNvSpPr/>
              <p:nvPr/>
            </p:nvSpPr>
            <p:spPr bwMode="auto">
              <a:xfrm>
                <a:off x="4689475" y="1147763"/>
                <a:ext cx="76200" cy="71438"/>
              </a:xfrm>
              <a:custGeom>
                <a:avLst/>
                <a:gdLst>
                  <a:gd name="T0" fmla="*/ 20 w 20"/>
                  <a:gd name="T1" fmla="*/ 8 h 19"/>
                  <a:gd name="T2" fmla="*/ 13 w 20"/>
                  <a:gd name="T3" fmla="*/ 0 h 19"/>
                  <a:gd name="T4" fmla="*/ 2 w 20"/>
                  <a:gd name="T5" fmla="*/ 10 h 19"/>
                  <a:gd name="T6" fmla="*/ 2 w 20"/>
                  <a:gd name="T7" fmla="*/ 17 h 19"/>
                  <a:gd name="T8" fmla="*/ 9 w 20"/>
                  <a:gd name="T9" fmla="*/ 17 h 19"/>
                  <a:gd name="T10" fmla="*/ 20 w 20"/>
                  <a:gd name="T11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9">
                    <a:moveTo>
                      <a:pt x="20" y="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0" y="15"/>
                      <a:pt x="2" y="17"/>
                    </a:cubicBezTo>
                    <a:cubicBezTo>
                      <a:pt x="4" y="19"/>
                      <a:pt x="7" y="19"/>
                      <a:pt x="9" y="17"/>
                    </a:cubicBezTo>
                    <a:lnTo>
                      <a:pt x="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971"/>
              <p:cNvSpPr/>
              <p:nvPr/>
            </p:nvSpPr>
            <p:spPr bwMode="auto">
              <a:xfrm>
                <a:off x="4587875" y="887413"/>
                <a:ext cx="428625" cy="373063"/>
              </a:xfrm>
              <a:custGeom>
                <a:avLst/>
                <a:gdLst>
                  <a:gd name="T0" fmla="*/ 77 w 114"/>
                  <a:gd name="T1" fmla="*/ 18 h 99"/>
                  <a:gd name="T2" fmla="*/ 76 w 114"/>
                  <a:gd name="T3" fmla="*/ 18 h 99"/>
                  <a:gd name="T4" fmla="*/ 76 w 114"/>
                  <a:gd name="T5" fmla="*/ 17 h 99"/>
                  <a:gd name="T6" fmla="*/ 49 w 114"/>
                  <a:gd name="T7" fmla="*/ 14 h 99"/>
                  <a:gd name="T8" fmla="*/ 0 w 114"/>
                  <a:gd name="T9" fmla="*/ 0 h 99"/>
                  <a:gd name="T10" fmla="*/ 0 w 114"/>
                  <a:gd name="T11" fmla="*/ 43 h 99"/>
                  <a:gd name="T12" fmla="*/ 16 w 114"/>
                  <a:gd name="T13" fmla="*/ 54 h 99"/>
                  <a:gd name="T14" fmla="*/ 24 w 114"/>
                  <a:gd name="T15" fmla="*/ 48 h 99"/>
                  <a:gd name="T16" fmla="*/ 26 w 114"/>
                  <a:gd name="T17" fmla="*/ 47 h 99"/>
                  <a:gd name="T18" fmla="*/ 30 w 114"/>
                  <a:gd name="T19" fmla="*/ 51 h 99"/>
                  <a:gd name="T20" fmla="*/ 30 w 114"/>
                  <a:gd name="T21" fmla="*/ 51 h 99"/>
                  <a:gd name="T22" fmla="*/ 32 w 114"/>
                  <a:gd name="T23" fmla="*/ 54 h 99"/>
                  <a:gd name="T24" fmla="*/ 37 w 114"/>
                  <a:gd name="T25" fmla="*/ 60 h 99"/>
                  <a:gd name="T26" fmla="*/ 38 w 114"/>
                  <a:gd name="T27" fmla="*/ 62 h 99"/>
                  <a:gd name="T28" fmla="*/ 66 w 114"/>
                  <a:gd name="T29" fmla="*/ 95 h 99"/>
                  <a:gd name="T30" fmla="*/ 75 w 114"/>
                  <a:gd name="T31" fmla="*/ 96 h 99"/>
                  <a:gd name="T32" fmla="*/ 76 w 114"/>
                  <a:gd name="T33" fmla="*/ 88 h 99"/>
                  <a:gd name="T34" fmla="*/ 63 w 114"/>
                  <a:gd name="T35" fmla="*/ 73 h 99"/>
                  <a:gd name="T36" fmla="*/ 66 w 114"/>
                  <a:gd name="T37" fmla="*/ 72 h 99"/>
                  <a:gd name="T38" fmla="*/ 79 w 114"/>
                  <a:gd name="T39" fmla="*/ 88 h 99"/>
                  <a:gd name="T40" fmla="*/ 88 w 114"/>
                  <a:gd name="T41" fmla="*/ 89 h 99"/>
                  <a:gd name="T42" fmla="*/ 89 w 114"/>
                  <a:gd name="T43" fmla="*/ 80 h 99"/>
                  <a:gd name="T44" fmla="*/ 75 w 114"/>
                  <a:gd name="T45" fmla="*/ 64 h 99"/>
                  <a:gd name="T46" fmla="*/ 77 w 114"/>
                  <a:gd name="T47" fmla="*/ 63 h 99"/>
                  <a:gd name="T48" fmla="*/ 90 w 114"/>
                  <a:gd name="T49" fmla="*/ 79 h 99"/>
                  <a:gd name="T50" fmla="*/ 99 w 114"/>
                  <a:gd name="T51" fmla="*/ 80 h 99"/>
                  <a:gd name="T52" fmla="*/ 100 w 114"/>
                  <a:gd name="T53" fmla="*/ 71 h 99"/>
                  <a:gd name="T54" fmla="*/ 86 w 114"/>
                  <a:gd name="T55" fmla="*/ 55 h 99"/>
                  <a:gd name="T56" fmla="*/ 88 w 114"/>
                  <a:gd name="T57" fmla="*/ 52 h 99"/>
                  <a:gd name="T58" fmla="*/ 102 w 114"/>
                  <a:gd name="T59" fmla="*/ 69 h 99"/>
                  <a:gd name="T60" fmla="*/ 111 w 114"/>
                  <a:gd name="T61" fmla="*/ 70 h 99"/>
                  <a:gd name="T62" fmla="*/ 112 w 114"/>
                  <a:gd name="T63" fmla="*/ 61 h 99"/>
                  <a:gd name="T64" fmla="*/ 77 w 114"/>
                  <a:gd name="T65" fmla="*/ 1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4" h="99">
                    <a:moveTo>
                      <a:pt x="77" y="18"/>
                    </a:move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69" y="9"/>
                      <a:pt x="57" y="7"/>
                      <a:pt x="49" y="14"/>
                    </a:cubicBezTo>
                    <a:cubicBezTo>
                      <a:pt x="49" y="14"/>
                      <a:pt x="20" y="20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5" y="48"/>
                      <a:pt x="25" y="47"/>
                      <a:pt x="26" y="47"/>
                    </a:cubicBezTo>
                    <a:cubicBezTo>
                      <a:pt x="28" y="49"/>
                      <a:pt x="30" y="51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0" y="52"/>
                      <a:pt x="31" y="53"/>
                      <a:pt x="32" y="54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1"/>
                      <a:pt x="38" y="61"/>
                      <a:pt x="38" y="62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8" y="98"/>
                      <a:pt x="72" y="99"/>
                      <a:pt x="75" y="96"/>
                    </a:cubicBezTo>
                    <a:cubicBezTo>
                      <a:pt x="77" y="94"/>
                      <a:pt x="78" y="90"/>
                      <a:pt x="76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4" y="72"/>
                      <a:pt x="65" y="72"/>
                      <a:pt x="66" y="72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81" y="91"/>
                      <a:pt x="85" y="91"/>
                      <a:pt x="88" y="89"/>
                    </a:cubicBezTo>
                    <a:cubicBezTo>
                      <a:pt x="91" y="87"/>
                      <a:pt x="91" y="83"/>
                      <a:pt x="89" y="80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90" y="79"/>
                      <a:pt x="90" y="79"/>
                      <a:pt x="90" y="79"/>
                    </a:cubicBezTo>
                    <a:cubicBezTo>
                      <a:pt x="92" y="82"/>
                      <a:pt x="96" y="82"/>
                      <a:pt x="99" y="80"/>
                    </a:cubicBezTo>
                    <a:cubicBezTo>
                      <a:pt x="102" y="78"/>
                      <a:pt x="102" y="74"/>
                      <a:pt x="100" y="71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4"/>
                      <a:pt x="88" y="53"/>
                      <a:pt x="88" y="52"/>
                    </a:cubicBezTo>
                    <a:cubicBezTo>
                      <a:pt x="102" y="69"/>
                      <a:pt x="102" y="69"/>
                      <a:pt x="102" y="69"/>
                    </a:cubicBezTo>
                    <a:cubicBezTo>
                      <a:pt x="104" y="72"/>
                      <a:pt x="108" y="72"/>
                      <a:pt x="111" y="70"/>
                    </a:cubicBezTo>
                    <a:cubicBezTo>
                      <a:pt x="114" y="68"/>
                      <a:pt x="114" y="64"/>
                      <a:pt x="112" y="61"/>
                    </a:cubicBezTo>
                    <a:lnTo>
                      <a:pt x="77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972"/>
              <p:cNvSpPr/>
              <p:nvPr/>
            </p:nvSpPr>
            <p:spPr bwMode="auto">
              <a:xfrm>
                <a:off x="4892675" y="892175"/>
                <a:ext cx="233363" cy="209550"/>
              </a:xfrm>
              <a:custGeom>
                <a:avLst/>
                <a:gdLst>
                  <a:gd name="T0" fmla="*/ 32 w 62"/>
                  <a:gd name="T1" fmla="*/ 17 h 56"/>
                  <a:gd name="T2" fmla="*/ 16 w 62"/>
                  <a:gd name="T3" fmla="*/ 6 h 56"/>
                  <a:gd name="T4" fmla="*/ 10 w 62"/>
                  <a:gd name="T5" fmla="*/ 6 h 56"/>
                  <a:gd name="T6" fmla="*/ 8 w 62"/>
                  <a:gd name="T7" fmla="*/ 7 h 56"/>
                  <a:gd name="T8" fmla="*/ 0 w 62"/>
                  <a:gd name="T9" fmla="*/ 14 h 56"/>
                  <a:gd name="T10" fmla="*/ 34 w 62"/>
                  <a:gd name="T11" fmla="*/ 56 h 56"/>
                  <a:gd name="T12" fmla="*/ 62 w 62"/>
                  <a:gd name="T13" fmla="*/ 53 h 56"/>
                  <a:gd name="T14" fmla="*/ 62 w 62"/>
                  <a:gd name="T15" fmla="*/ 0 h 56"/>
                  <a:gd name="T16" fmla="*/ 32 w 62"/>
                  <a:gd name="T17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56">
                    <a:moveTo>
                      <a:pt x="32" y="17"/>
                    </a:moveTo>
                    <a:cubicBezTo>
                      <a:pt x="16" y="6"/>
                      <a:pt x="16" y="6"/>
                      <a:pt x="16" y="6"/>
                    </a:cubicBezTo>
                    <a:cubicBezTo>
                      <a:pt x="14" y="4"/>
                      <a:pt x="12" y="5"/>
                      <a:pt x="10" y="6"/>
                    </a:cubicBezTo>
                    <a:cubicBezTo>
                      <a:pt x="9" y="6"/>
                      <a:pt x="8" y="7"/>
                      <a:pt x="8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7" y="52"/>
                      <a:pt x="62" y="53"/>
                      <a:pt x="62" y="53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2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4943128" y="1384575"/>
              <a:ext cx="3037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输入您的副标题</a:t>
              </a:r>
              <a:endParaRPr lang="zh-CN" altLang="en-US" sz="2400" spc="600" dirty="0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4440771" y="1748411"/>
              <a:ext cx="7617687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</a:t>
              </a:r>
              <a:r>
                <a:rPr lang="zh-CN" altLang="en-US" dirty="0">
                  <a:solidFill>
                    <a:schemeClr val="tx1"/>
                  </a:solidFill>
                </a:rPr>
                <a:t>浮夸轻薄，宠辱不惊。小政设计，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欢迎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715493" y="2936283"/>
            <a:ext cx="7617687" cy="1256388"/>
            <a:chOff x="4440771" y="1384575"/>
            <a:chExt cx="7617687" cy="1256388"/>
          </a:xfrm>
        </p:grpSpPr>
        <p:grpSp>
          <p:nvGrpSpPr>
            <p:cNvPr id="90" name="组合 89"/>
            <p:cNvGrpSpPr>
              <a:grpSpLocks noChangeAspect="1"/>
            </p:cNvGrpSpPr>
            <p:nvPr/>
          </p:nvGrpSpPr>
          <p:grpSpPr>
            <a:xfrm>
              <a:off x="4511128" y="1465673"/>
              <a:ext cx="432000" cy="299469"/>
              <a:chOff x="4587875" y="887413"/>
              <a:chExt cx="538163" cy="373063"/>
            </a:xfrm>
            <a:solidFill>
              <a:srgbClr val="39312D"/>
            </a:solidFill>
          </p:grpSpPr>
          <p:sp>
            <p:nvSpPr>
              <p:cNvPr id="93" name="Freeform 967"/>
              <p:cNvSpPr/>
              <p:nvPr/>
            </p:nvSpPr>
            <p:spPr bwMode="auto">
              <a:xfrm>
                <a:off x="4659313" y="1112838"/>
                <a:ext cx="79375" cy="71438"/>
              </a:xfrm>
              <a:custGeom>
                <a:avLst/>
                <a:gdLst>
                  <a:gd name="T0" fmla="*/ 21 w 21"/>
                  <a:gd name="T1" fmla="*/ 8 h 19"/>
                  <a:gd name="T2" fmla="*/ 14 w 21"/>
                  <a:gd name="T3" fmla="*/ 0 h 19"/>
                  <a:gd name="T4" fmla="*/ 3 w 21"/>
                  <a:gd name="T5" fmla="*/ 10 h 19"/>
                  <a:gd name="T6" fmla="*/ 2 w 21"/>
                  <a:gd name="T7" fmla="*/ 17 h 19"/>
                  <a:gd name="T8" fmla="*/ 9 w 21"/>
                  <a:gd name="T9" fmla="*/ 18 h 19"/>
                  <a:gd name="T10" fmla="*/ 21 w 21"/>
                  <a:gd name="T11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9">
                    <a:moveTo>
                      <a:pt x="21" y="8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1" y="12"/>
                      <a:pt x="0" y="15"/>
                      <a:pt x="2" y="17"/>
                    </a:cubicBezTo>
                    <a:cubicBezTo>
                      <a:pt x="4" y="19"/>
                      <a:pt x="7" y="19"/>
                      <a:pt x="9" y="18"/>
                    </a:cubicBezTo>
                    <a:lnTo>
                      <a:pt x="2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968"/>
              <p:cNvSpPr/>
              <p:nvPr/>
            </p:nvSpPr>
            <p:spPr bwMode="auto">
              <a:xfrm>
                <a:off x="4637088" y="1079500"/>
                <a:ext cx="71438" cy="68263"/>
              </a:xfrm>
              <a:custGeom>
                <a:avLst/>
                <a:gdLst>
                  <a:gd name="T0" fmla="*/ 19 w 19"/>
                  <a:gd name="T1" fmla="*/ 8 h 18"/>
                  <a:gd name="T2" fmla="*/ 12 w 19"/>
                  <a:gd name="T3" fmla="*/ 0 h 18"/>
                  <a:gd name="T4" fmla="*/ 2 w 19"/>
                  <a:gd name="T5" fmla="*/ 8 h 18"/>
                  <a:gd name="T6" fmla="*/ 2 w 19"/>
                  <a:gd name="T7" fmla="*/ 15 h 18"/>
                  <a:gd name="T8" fmla="*/ 9 w 19"/>
                  <a:gd name="T9" fmla="*/ 16 h 18"/>
                  <a:gd name="T10" fmla="*/ 19 w 19"/>
                  <a:gd name="T11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8">
                    <a:moveTo>
                      <a:pt x="19" y="8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10"/>
                      <a:pt x="0" y="13"/>
                      <a:pt x="2" y="15"/>
                    </a:cubicBezTo>
                    <a:cubicBezTo>
                      <a:pt x="4" y="17"/>
                      <a:pt x="7" y="18"/>
                      <a:pt x="9" y="16"/>
                    </a:cubicBezTo>
                    <a:lnTo>
                      <a:pt x="1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969"/>
              <p:cNvSpPr/>
              <p:nvPr/>
            </p:nvSpPr>
            <p:spPr bwMode="auto">
              <a:xfrm>
                <a:off x="4719638" y="1184275"/>
                <a:ext cx="74613" cy="71438"/>
              </a:xfrm>
              <a:custGeom>
                <a:avLst/>
                <a:gdLst>
                  <a:gd name="T0" fmla="*/ 3 w 20"/>
                  <a:gd name="T1" fmla="*/ 9 h 19"/>
                  <a:gd name="T2" fmla="*/ 2 w 20"/>
                  <a:gd name="T3" fmla="*/ 17 h 19"/>
                  <a:gd name="T4" fmla="*/ 9 w 20"/>
                  <a:gd name="T5" fmla="*/ 17 h 19"/>
                  <a:gd name="T6" fmla="*/ 20 w 20"/>
                  <a:gd name="T7" fmla="*/ 8 h 19"/>
                  <a:gd name="T8" fmla="*/ 13 w 20"/>
                  <a:gd name="T9" fmla="*/ 0 h 19"/>
                  <a:gd name="T10" fmla="*/ 3 w 20"/>
                  <a:gd name="T1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9">
                    <a:moveTo>
                      <a:pt x="3" y="9"/>
                    </a:moveTo>
                    <a:cubicBezTo>
                      <a:pt x="1" y="11"/>
                      <a:pt x="0" y="14"/>
                      <a:pt x="2" y="17"/>
                    </a:cubicBezTo>
                    <a:cubicBezTo>
                      <a:pt x="4" y="19"/>
                      <a:pt x="7" y="19"/>
                      <a:pt x="9" y="17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3" y="0"/>
                      <a:pt x="13" y="0"/>
                      <a:pt x="13" y="0"/>
                    </a:cubicBez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970"/>
              <p:cNvSpPr/>
              <p:nvPr/>
            </p:nvSpPr>
            <p:spPr bwMode="auto">
              <a:xfrm>
                <a:off x="4689475" y="1147763"/>
                <a:ext cx="76200" cy="71438"/>
              </a:xfrm>
              <a:custGeom>
                <a:avLst/>
                <a:gdLst>
                  <a:gd name="T0" fmla="*/ 20 w 20"/>
                  <a:gd name="T1" fmla="*/ 8 h 19"/>
                  <a:gd name="T2" fmla="*/ 13 w 20"/>
                  <a:gd name="T3" fmla="*/ 0 h 19"/>
                  <a:gd name="T4" fmla="*/ 2 w 20"/>
                  <a:gd name="T5" fmla="*/ 10 h 19"/>
                  <a:gd name="T6" fmla="*/ 2 w 20"/>
                  <a:gd name="T7" fmla="*/ 17 h 19"/>
                  <a:gd name="T8" fmla="*/ 9 w 20"/>
                  <a:gd name="T9" fmla="*/ 17 h 19"/>
                  <a:gd name="T10" fmla="*/ 20 w 20"/>
                  <a:gd name="T11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19">
                    <a:moveTo>
                      <a:pt x="20" y="8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2"/>
                      <a:pt x="0" y="15"/>
                      <a:pt x="2" y="17"/>
                    </a:cubicBezTo>
                    <a:cubicBezTo>
                      <a:pt x="4" y="19"/>
                      <a:pt x="7" y="19"/>
                      <a:pt x="9" y="17"/>
                    </a:cubicBezTo>
                    <a:lnTo>
                      <a:pt x="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971"/>
              <p:cNvSpPr/>
              <p:nvPr/>
            </p:nvSpPr>
            <p:spPr bwMode="auto">
              <a:xfrm>
                <a:off x="4587875" y="887413"/>
                <a:ext cx="428625" cy="373063"/>
              </a:xfrm>
              <a:custGeom>
                <a:avLst/>
                <a:gdLst>
                  <a:gd name="T0" fmla="*/ 77 w 114"/>
                  <a:gd name="T1" fmla="*/ 18 h 99"/>
                  <a:gd name="T2" fmla="*/ 76 w 114"/>
                  <a:gd name="T3" fmla="*/ 18 h 99"/>
                  <a:gd name="T4" fmla="*/ 76 w 114"/>
                  <a:gd name="T5" fmla="*/ 17 h 99"/>
                  <a:gd name="T6" fmla="*/ 49 w 114"/>
                  <a:gd name="T7" fmla="*/ 14 h 99"/>
                  <a:gd name="T8" fmla="*/ 0 w 114"/>
                  <a:gd name="T9" fmla="*/ 0 h 99"/>
                  <a:gd name="T10" fmla="*/ 0 w 114"/>
                  <a:gd name="T11" fmla="*/ 43 h 99"/>
                  <a:gd name="T12" fmla="*/ 16 w 114"/>
                  <a:gd name="T13" fmla="*/ 54 h 99"/>
                  <a:gd name="T14" fmla="*/ 24 w 114"/>
                  <a:gd name="T15" fmla="*/ 48 h 99"/>
                  <a:gd name="T16" fmla="*/ 26 w 114"/>
                  <a:gd name="T17" fmla="*/ 47 h 99"/>
                  <a:gd name="T18" fmla="*/ 30 w 114"/>
                  <a:gd name="T19" fmla="*/ 51 h 99"/>
                  <a:gd name="T20" fmla="*/ 30 w 114"/>
                  <a:gd name="T21" fmla="*/ 51 h 99"/>
                  <a:gd name="T22" fmla="*/ 32 w 114"/>
                  <a:gd name="T23" fmla="*/ 54 h 99"/>
                  <a:gd name="T24" fmla="*/ 37 w 114"/>
                  <a:gd name="T25" fmla="*/ 60 h 99"/>
                  <a:gd name="T26" fmla="*/ 38 w 114"/>
                  <a:gd name="T27" fmla="*/ 62 h 99"/>
                  <a:gd name="T28" fmla="*/ 66 w 114"/>
                  <a:gd name="T29" fmla="*/ 95 h 99"/>
                  <a:gd name="T30" fmla="*/ 75 w 114"/>
                  <a:gd name="T31" fmla="*/ 96 h 99"/>
                  <a:gd name="T32" fmla="*/ 76 w 114"/>
                  <a:gd name="T33" fmla="*/ 88 h 99"/>
                  <a:gd name="T34" fmla="*/ 63 w 114"/>
                  <a:gd name="T35" fmla="*/ 73 h 99"/>
                  <a:gd name="T36" fmla="*/ 66 w 114"/>
                  <a:gd name="T37" fmla="*/ 72 h 99"/>
                  <a:gd name="T38" fmla="*/ 79 w 114"/>
                  <a:gd name="T39" fmla="*/ 88 h 99"/>
                  <a:gd name="T40" fmla="*/ 88 w 114"/>
                  <a:gd name="T41" fmla="*/ 89 h 99"/>
                  <a:gd name="T42" fmla="*/ 89 w 114"/>
                  <a:gd name="T43" fmla="*/ 80 h 99"/>
                  <a:gd name="T44" fmla="*/ 75 w 114"/>
                  <a:gd name="T45" fmla="*/ 64 h 99"/>
                  <a:gd name="T46" fmla="*/ 77 w 114"/>
                  <a:gd name="T47" fmla="*/ 63 h 99"/>
                  <a:gd name="T48" fmla="*/ 90 w 114"/>
                  <a:gd name="T49" fmla="*/ 79 h 99"/>
                  <a:gd name="T50" fmla="*/ 99 w 114"/>
                  <a:gd name="T51" fmla="*/ 80 h 99"/>
                  <a:gd name="T52" fmla="*/ 100 w 114"/>
                  <a:gd name="T53" fmla="*/ 71 h 99"/>
                  <a:gd name="T54" fmla="*/ 86 w 114"/>
                  <a:gd name="T55" fmla="*/ 55 h 99"/>
                  <a:gd name="T56" fmla="*/ 88 w 114"/>
                  <a:gd name="T57" fmla="*/ 52 h 99"/>
                  <a:gd name="T58" fmla="*/ 102 w 114"/>
                  <a:gd name="T59" fmla="*/ 69 h 99"/>
                  <a:gd name="T60" fmla="*/ 111 w 114"/>
                  <a:gd name="T61" fmla="*/ 70 h 99"/>
                  <a:gd name="T62" fmla="*/ 112 w 114"/>
                  <a:gd name="T63" fmla="*/ 61 h 99"/>
                  <a:gd name="T64" fmla="*/ 77 w 114"/>
                  <a:gd name="T65" fmla="*/ 1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4" h="99">
                    <a:moveTo>
                      <a:pt x="77" y="18"/>
                    </a:move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69" y="9"/>
                      <a:pt x="57" y="7"/>
                      <a:pt x="49" y="14"/>
                    </a:cubicBezTo>
                    <a:cubicBezTo>
                      <a:pt x="49" y="14"/>
                      <a:pt x="20" y="20"/>
                      <a:pt x="0" y="0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5" y="48"/>
                      <a:pt x="25" y="47"/>
                      <a:pt x="26" y="47"/>
                    </a:cubicBezTo>
                    <a:cubicBezTo>
                      <a:pt x="28" y="49"/>
                      <a:pt x="30" y="51"/>
                      <a:pt x="30" y="51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0" y="52"/>
                      <a:pt x="31" y="53"/>
                      <a:pt x="32" y="54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1"/>
                      <a:pt x="38" y="61"/>
                      <a:pt x="38" y="62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8" y="98"/>
                      <a:pt x="72" y="99"/>
                      <a:pt x="75" y="96"/>
                    </a:cubicBezTo>
                    <a:cubicBezTo>
                      <a:pt x="77" y="94"/>
                      <a:pt x="78" y="90"/>
                      <a:pt x="76" y="88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4" y="72"/>
                      <a:pt x="65" y="72"/>
                      <a:pt x="66" y="72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81" y="91"/>
                      <a:pt x="85" y="91"/>
                      <a:pt x="88" y="89"/>
                    </a:cubicBezTo>
                    <a:cubicBezTo>
                      <a:pt x="91" y="87"/>
                      <a:pt x="91" y="83"/>
                      <a:pt x="89" y="80"/>
                    </a:cubicBezTo>
                    <a:cubicBezTo>
                      <a:pt x="75" y="64"/>
                      <a:pt x="75" y="64"/>
                      <a:pt x="75" y="64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90" y="79"/>
                      <a:pt x="90" y="79"/>
                      <a:pt x="90" y="79"/>
                    </a:cubicBezTo>
                    <a:cubicBezTo>
                      <a:pt x="92" y="82"/>
                      <a:pt x="96" y="82"/>
                      <a:pt x="99" y="80"/>
                    </a:cubicBezTo>
                    <a:cubicBezTo>
                      <a:pt x="102" y="78"/>
                      <a:pt x="102" y="74"/>
                      <a:pt x="100" y="71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7" y="54"/>
                      <a:pt x="88" y="53"/>
                      <a:pt x="88" y="52"/>
                    </a:cubicBezTo>
                    <a:cubicBezTo>
                      <a:pt x="102" y="69"/>
                      <a:pt x="102" y="69"/>
                      <a:pt x="102" y="69"/>
                    </a:cubicBezTo>
                    <a:cubicBezTo>
                      <a:pt x="104" y="72"/>
                      <a:pt x="108" y="72"/>
                      <a:pt x="111" y="70"/>
                    </a:cubicBezTo>
                    <a:cubicBezTo>
                      <a:pt x="114" y="68"/>
                      <a:pt x="114" y="64"/>
                      <a:pt x="112" y="61"/>
                    </a:cubicBezTo>
                    <a:lnTo>
                      <a:pt x="77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972"/>
              <p:cNvSpPr/>
              <p:nvPr/>
            </p:nvSpPr>
            <p:spPr bwMode="auto">
              <a:xfrm>
                <a:off x="4892675" y="892175"/>
                <a:ext cx="233363" cy="209550"/>
              </a:xfrm>
              <a:custGeom>
                <a:avLst/>
                <a:gdLst>
                  <a:gd name="T0" fmla="*/ 32 w 62"/>
                  <a:gd name="T1" fmla="*/ 17 h 56"/>
                  <a:gd name="T2" fmla="*/ 16 w 62"/>
                  <a:gd name="T3" fmla="*/ 6 h 56"/>
                  <a:gd name="T4" fmla="*/ 10 w 62"/>
                  <a:gd name="T5" fmla="*/ 6 h 56"/>
                  <a:gd name="T6" fmla="*/ 8 w 62"/>
                  <a:gd name="T7" fmla="*/ 7 h 56"/>
                  <a:gd name="T8" fmla="*/ 0 w 62"/>
                  <a:gd name="T9" fmla="*/ 14 h 56"/>
                  <a:gd name="T10" fmla="*/ 34 w 62"/>
                  <a:gd name="T11" fmla="*/ 56 h 56"/>
                  <a:gd name="T12" fmla="*/ 62 w 62"/>
                  <a:gd name="T13" fmla="*/ 53 h 56"/>
                  <a:gd name="T14" fmla="*/ 62 w 62"/>
                  <a:gd name="T15" fmla="*/ 0 h 56"/>
                  <a:gd name="T16" fmla="*/ 32 w 62"/>
                  <a:gd name="T17" fmla="*/ 1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56">
                    <a:moveTo>
                      <a:pt x="32" y="17"/>
                    </a:moveTo>
                    <a:cubicBezTo>
                      <a:pt x="16" y="6"/>
                      <a:pt x="16" y="6"/>
                      <a:pt x="16" y="6"/>
                    </a:cubicBezTo>
                    <a:cubicBezTo>
                      <a:pt x="14" y="4"/>
                      <a:pt x="12" y="5"/>
                      <a:pt x="10" y="6"/>
                    </a:cubicBezTo>
                    <a:cubicBezTo>
                      <a:pt x="9" y="6"/>
                      <a:pt x="8" y="7"/>
                      <a:pt x="8" y="7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37" y="52"/>
                      <a:pt x="62" y="53"/>
                      <a:pt x="62" y="53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32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4943128" y="1384575"/>
              <a:ext cx="3037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输入您的副标题</a:t>
              </a:r>
              <a:endParaRPr lang="zh-CN" altLang="en-US" sz="2400" spc="600" dirty="0"/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4440771" y="1748411"/>
              <a:ext cx="7617687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</a:t>
              </a:r>
              <a:r>
                <a:rPr lang="zh-CN" altLang="en-US" dirty="0">
                  <a:solidFill>
                    <a:schemeClr val="tx1"/>
                  </a:solidFill>
                </a:rPr>
                <a:t>浮夸轻薄，宠辱不惊。小政设计，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欢迎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  <p:bldP spid="171" grpId="0"/>
      <p:bldP spid="1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2327564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792585" y="1274778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业务范围</a:t>
            </a:r>
            <a:endParaRPr lang="zh-CN" altLang="en-US" sz="5400" spc="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92585" y="2470069"/>
            <a:ext cx="423053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公司主要经验互联网产品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chemeClr val="tx1"/>
                </a:solidFill>
              </a:rPr>
              <a:t>包括手机、铁塔、基站等多种产品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2" t="423" r="14652" b="-423"/>
          <a:stretch>
            <a:fillRect/>
          </a:stretch>
        </p:blipFill>
        <p:spPr>
          <a:xfrm>
            <a:off x="1170257" y="1163782"/>
            <a:ext cx="2325329" cy="2325329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70257" y="3505126"/>
            <a:ext cx="9851487" cy="1261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</a:rPr>
              <a:t>人，有</a:t>
            </a:r>
            <a:r>
              <a:rPr lang="zh-CN" altLang="en-US" dirty="0">
                <a:solidFill>
                  <a:schemeClr val="tx1"/>
                </a:solidFill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</a:rPr>
              <a:t>肉，吃肉肉，吃肉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沉淀后，我愿意做一个温暖的人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8881" y="5245136"/>
            <a:ext cx="3413319" cy="927417"/>
            <a:chOff x="708881" y="5245136"/>
            <a:chExt cx="3413319" cy="927417"/>
          </a:xfrm>
        </p:grpSpPr>
        <p:grpSp>
          <p:nvGrpSpPr>
            <p:cNvPr id="17" name="组合 16"/>
            <p:cNvGrpSpPr/>
            <p:nvPr/>
          </p:nvGrpSpPr>
          <p:grpSpPr>
            <a:xfrm>
              <a:off x="708881" y="5245136"/>
              <a:ext cx="927417" cy="927417"/>
              <a:chOff x="970831" y="5290856"/>
              <a:chExt cx="927417" cy="927417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70831" y="5290856"/>
                <a:ext cx="927417" cy="927417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1070746" y="5390771"/>
                <a:ext cx="727587" cy="727587"/>
              </a:xfrm>
              <a:prstGeom prst="rect">
                <a:avLst/>
              </a:prstGeom>
              <a:solidFill>
                <a:srgbClr val="ED92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>
                <a:grpSpLocks noChangeAspect="1"/>
              </p:cNvGrpSpPr>
              <p:nvPr/>
            </p:nvGrpSpPr>
            <p:grpSpPr>
              <a:xfrm>
                <a:off x="1324452" y="5538564"/>
                <a:ext cx="220174" cy="432000"/>
                <a:chOff x="5984876" y="469900"/>
                <a:chExt cx="334963" cy="657225"/>
              </a:xfrm>
              <a:solidFill>
                <a:schemeClr val="bg1"/>
              </a:solidFill>
            </p:grpSpPr>
            <p:sp>
              <p:nvSpPr>
                <p:cNvPr id="11" name="Freeform 56"/>
                <p:cNvSpPr>
                  <a:spLocks noEditPoints="1"/>
                </p:cNvSpPr>
                <p:nvPr/>
              </p:nvSpPr>
              <p:spPr bwMode="auto">
                <a:xfrm>
                  <a:off x="6146801" y="596900"/>
                  <a:ext cx="127000" cy="128588"/>
                </a:xfrm>
                <a:custGeom>
                  <a:avLst/>
                  <a:gdLst>
                    <a:gd name="T0" fmla="*/ 33 w 34"/>
                    <a:gd name="T1" fmla="*/ 11 h 34"/>
                    <a:gd name="T2" fmla="*/ 31 w 34"/>
                    <a:gd name="T3" fmla="*/ 10 h 34"/>
                    <a:gd name="T4" fmla="*/ 27 w 34"/>
                    <a:gd name="T5" fmla="*/ 10 h 34"/>
                    <a:gd name="T6" fmla="*/ 27 w 34"/>
                    <a:gd name="T7" fmla="*/ 11 h 34"/>
                    <a:gd name="T8" fmla="*/ 24 w 34"/>
                    <a:gd name="T9" fmla="*/ 7 h 34"/>
                    <a:gd name="T10" fmla="*/ 25 w 34"/>
                    <a:gd name="T11" fmla="*/ 3 h 34"/>
                    <a:gd name="T12" fmla="*/ 24 w 34"/>
                    <a:gd name="T13" fmla="*/ 2 h 34"/>
                    <a:gd name="T14" fmla="*/ 19 w 34"/>
                    <a:gd name="T15" fmla="*/ 0 h 34"/>
                    <a:gd name="T16" fmla="*/ 18 w 34"/>
                    <a:gd name="T17" fmla="*/ 1 h 34"/>
                    <a:gd name="T18" fmla="*/ 16 w 34"/>
                    <a:gd name="T19" fmla="*/ 5 h 34"/>
                    <a:gd name="T20" fmla="*/ 16 w 34"/>
                    <a:gd name="T21" fmla="*/ 5 h 34"/>
                    <a:gd name="T22" fmla="*/ 12 w 34"/>
                    <a:gd name="T23" fmla="*/ 6 h 34"/>
                    <a:gd name="T24" fmla="*/ 9 w 34"/>
                    <a:gd name="T25" fmla="*/ 3 h 34"/>
                    <a:gd name="T26" fmla="*/ 7 w 34"/>
                    <a:gd name="T27" fmla="*/ 3 h 34"/>
                    <a:gd name="T28" fmla="*/ 3 w 34"/>
                    <a:gd name="T29" fmla="*/ 6 h 34"/>
                    <a:gd name="T30" fmla="*/ 3 w 34"/>
                    <a:gd name="T31" fmla="*/ 8 h 34"/>
                    <a:gd name="T32" fmla="*/ 6 w 34"/>
                    <a:gd name="T33" fmla="*/ 11 h 34"/>
                    <a:gd name="T34" fmla="*/ 6 w 34"/>
                    <a:gd name="T35" fmla="*/ 11 h 34"/>
                    <a:gd name="T36" fmla="*/ 5 w 34"/>
                    <a:gd name="T37" fmla="*/ 13 h 34"/>
                    <a:gd name="T38" fmla="*/ 5 w 34"/>
                    <a:gd name="T39" fmla="*/ 16 h 34"/>
                    <a:gd name="T40" fmla="*/ 1 w 34"/>
                    <a:gd name="T41" fmla="*/ 17 h 34"/>
                    <a:gd name="T42" fmla="*/ 0 w 34"/>
                    <a:gd name="T43" fmla="*/ 18 h 34"/>
                    <a:gd name="T44" fmla="*/ 1 w 34"/>
                    <a:gd name="T45" fmla="*/ 23 h 34"/>
                    <a:gd name="T46" fmla="*/ 2 w 34"/>
                    <a:gd name="T47" fmla="*/ 24 h 34"/>
                    <a:gd name="T48" fmla="*/ 6 w 34"/>
                    <a:gd name="T49" fmla="*/ 23 h 34"/>
                    <a:gd name="T50" fmla="*/ 6 w 34"/>
                    <a:gd name="T51" fmla="*/ 23 h 34"/>
                    <a:gd name="T52" fmla="*/ 10 w 34"/>
                    <a:gd name="T53" fmla="*/ 27 h 34"/>
                    <a:gd name="T54" fmla="*/ 8 w 34"/>
                    <a:gd name="T55" fmla="*/ 31 h 34"/>
                    <a:gd name="T56" fmla="*/ 9 w 34"/>
                    <a:gd name="T57" fmla="*/ 32 h 34"/>
                    <a:gd name="T58" fmla="*/ 14 w 34"/>
                    <a:gd name="T59" fmla="*/ 34 h 34"/>
                    <a:gd name="T60" fmla="*/ 16 w 34"/>
                    <a:gd name="T61" fmla="*/ 33 h 34"/>
                    <a:gd name="T62" fmla="*/ 17 w 34"/>
                    <a:gd name="T63" fmla="*/ 29 h 34"/>
                    <a:gd name="T64" fmla="*/ 17 w 34"/>
                    <a:gd name="T65" fmla="*/ 29 h 34"/>
                    <a:gd name="T66" fmla="*/ 22 w 34"/>
                    <a:gd name="T67" fmla="*/ 28 h 34"/>
                    <a:gd name="T68" fmla="*/ 24 w 34"/>
                    <a:gd name="T69" fmla="*/ 31 h 34"/>
                    <a:gd name="T70" fmla="*/ 26 w 34"/>
                    <a:gd name="T71" fmla="*/ 31 h 34"/>
                    <a:gd name="T72" fmla="*/ 30 w 34"/>
                    <a:gd name="T73" fmla="*/ 28 h 34"/>
                    <a:gd name="T74" fmla="*/ 30 w 34"/>
                    <a:gd name="T75" fmla="*/ 26 h 34"/>
                    <a:gd name="T76" fmla="*/ 28 w 34"/>
                    <a:gd name="T77" fmla="*/ 23 h 34"/>
                    <a:gd name="T78" fmla="*/ 27 w 34"/>
                    <a:gd name="T79" fmla="*/ 23 h 34"/>
                    <a:gd name="T80" fmla="*/ 28 w 34"/>
                    <a:gd name="T81" fmla="*/ 21 h 34"/>
                    <a:gd name="T82" fmla="*/ 29 w 34"/>
                    <a:gd name="T83" fmla="*/ 18 h 34"/>
                    <a:gd name="T84" fmla="*/ 33 w 34"/>
                    <a:gd name="T85" fmla="*/ 17 h 34"/>
                    <a:gd name="T86" fmla="*/ 34 w 34"/>
                    <a:gd name="T87" fmla="*/ 16 h 34"/>
                    <a:gd name="T88" fmla="*/ 33 w 34"/>
                    <a:gd name="T89" fmla="*/ 11 h 34"/>
                    <a:gd name="T90" fmla="*/ 22 w 34"/>
                    <a:gd name="T91" fmla="*/ 19 h 34"/>
                    <a:gd name="T92" fmla="*/ 15 w 34"/>
                    <a:gd name="T93" fmla="*/ 22 h 34"/>
                    <a:gd name="T94" fmla="*/ 11 w 34"/>
                    <a:gd name="T95" fmla="*/ 15 h 34"/>
                    <a:gd name="T96" fmla="*/ 19 w 34"/>
                    <a:gd name="T97" fmla="*/ 11 h 34"/>
                    <a:gd name="T98" fmla="*/ 22 w 34"/>
                    <a:gd name="T99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4" h="34">
                      <a:moveTo>
                        <a:pt x="33" y="11"/>
                      </a:moveTo>
                      <a:cubicBezTo>
                        <a:pt x="33" y="10"/>
                        <a:pt x="32" y="9"/>
                        <a:pt x="31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6" y="9"/>
                        <a:pt x="25" y="8"/>
                        <a:pt x="24" y="7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3"/>
                        <a:pt x="25" y="2"/>
                        <a:pt x="24" y="2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8" y="0"/>
                        <a:pt x="18" y="1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5"/>
                        <a:pt x="13" y="5"/>
                        <a:pt x="12" y="6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2"/>
                        <a:pt x="8" y="2"/>
                        <a:pt x="7" y="3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7"/>
                        <a:pt x="3" y="7"/>
                        <a:pt x="3" y="8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2"/>
                        <a:pt x="5" y="12"/>
                        <a:pt x="5" y="13"/>
                      </a:cubicBezTo>
                      <a:cubicBezTo>
                        <a:pt x="5" y="14"/>
                        <a:pt x="5" y="15"/>
                        <a:pt x="5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7"/>
                        <a:pt x="0" y="17"/>
                        <a:pt x="0" y="18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4"/>
                        <a:pt x="2" y="24"/>
                        <a:pt x="2" y="24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5"/>
                        <a:pt x="8" y="26"/>
                        <a:pt x="10" y="27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9" y="32"/>
                        <a:pt x="9" y="32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5" y="34"/>
                        <a:pt x="16" y="34"/>
                        <a:pt x="16" y="33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9" y="29"/>
                        <a:pt x="20" y="29"/>
                        <a:pt x="22" y="28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5" y="31"/>
                        <a:pt x="26" y="32"/>
                        <a:pt x="26" y="31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1" y="27"/>
                        <a:pt x="31" y="26"/>
                        <a:pt x="30" y="26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8" y="22"/>
                        <a:pt x="28" y="22"/>
                        <a:pt x="28" y="21"/>
                      </a:cubicBezTo>
                      <a:cubicBezTo>
                        <a:pt x="29" y="20"/>
                        <a:pt x="29" y="19"/>
                        <a:pt x="29" y="18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17"/>
                        <a:pt x="34" y="17"/>
                        <a:pt x="34" y="16"/>
                      </a:cubicBezTo>
                      <a:lnTo>
                        <a:pt x="33" y="11"/>
                      </a:lnTo>
                      <a:close/>
                      <a:moveTo>
                        <a:pt x="22" y="19"/>
                      </a:moveTo>
                      <a:cubicBezTo>
                        <a:pt x="21" y="22"/>
                        <a:pt x="18" y="23"/>
                        <a:pt x="15" y="22"/>
                      </a:cubicBezTo>
                      <a:cubicBezTo>
                        <a:pt x="12" y="21"/>
                        <a:pt x="10" y="18"/>
                        <a:pt x="11" y="15"/>
                      </a:cubicBezTo>
                      <a:cubicBezTo>
                        <a:pt x="12" y="12"/>
                        <a:pt x="16" y="10"/>
                        <a:pt x="19" y="11"/>
                      </a:cubicBezTo>
                      <a:cubicBezTo>
                        <a:pt x="22" y="12"/>
                        <a:pt x="23" y="16"/>
                        <a:pt x="2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" name="Freeform 57"/>
                <p:cNvSpPr>
                  <a:spLocks noEditPoints="1"/>
                </p:cNvSpPr>
                <p:nvPr/>
              </p:nvSpPr>
              <p:spPr bwMode="auto">
                <a:xfrm>
                  <a:off x="5984876" y="469900"/>
                  <a:ext cx="334963" cy="657225"/>
                </a:xfrm>
                <a:custGeom>
                  <a:avLst/>
                  <a:gdLst>
                    <a:gd name="T0" fmla="*/ 76 w 89"/>
                    <a:gd name="T1" fmla="*/ 0 h 175"/>
                    <a:gd name="T2" fmla="*/ 14 w 89"/>
                    <a:gd name="T3" fmla="*/ 0 h 175"/>
                    <a:gd name="T4" fmla="*/ 0 w 89"/>
                    <a:gd name="T5" fmla="*/ 13 h 175"/>
                    <a:gd name="T6" fmla="*/ 0 w 89"/>
                    <a:gd name="T7" fmla="*/ 161 h 175"/>
                    <a:gd name="T8" fmla="*/ 14 w 89"/>
                    <a:gd name="T9" fmla="*/ 175 h 175"/>
                    <a:gd name="T10" fmla="*/ 76 w 89"/>
                    <a:gd name="T11" fmla="*/ 175 h 175"/>
                    <a:gd name="T12" fmla="*/ 89 w 89"/>
                    <a:gd name="T13" fmla="*/ 161 h 175"/>
                    <a:gd name="T14" fmla="*/ 89 w 89"/>
                    <a:gd name="T15" fmla="*/ 13 h 175"/>
                    <a:gd name="T16" fmla="*/ 76 w 89"/>
                    <a:gd name="T17" fmla="*/ 0 h 175"/>
                    <a:gd name="T18" fmla="*/ 33 w 89"/>
                    <a:gd name="T19" fmla="*/ 10 h 175"/>
                    <a:gd name="T20" fmla="*/ 56 w 89"/>
                    <a:gd name="T21" fmla="*/ 10 h 175"/>
                    <a:gd name="T22" fmla="*/ 57 w 89"/>
                    <a:gd name="T23" fmla="*/ 11 h 175"/>
                    <a:gd name="T24" fmla="*/ 56 w 89"/>
                    <a:gd name="T25" fmla="*/ 13 h 175"/>
                    <a:gd name="T26" fmla="*/ 33 w 89"/>
                    <a:gd name="T27" fmla="*/ 13 h 175"/>
                    <a:gd name="T28" fmla="*/ 32 w 89"/>
                    <a:gd name="T29" fmla="*/ 11 h 175"/>
                    <a:gd name="T30" fmla="*/ 33 w 89"/>
                    <a:gd name="T31" fmla="*/ 10 h 175"/>
                    <a:gd name="T32" fmla="*/ 45 w 89"/>
                    <a:gd name="T33" fmla="*/ 165 h 175"/>
                    <a:gd name="T34" fmla="*/ 37 w 89"/>
                    <a:gd name="T35" fmla="*/ 157 h 175"/>
                    <a:gd name="T36" fmla="*/ 45 w 89"/>
                    <a:gd name="T37" fmla="*/ 149 h 175"/>
                    <a:gd name="T38" fmla="*/ 52 w 89"/>
                    <a:gd name="T39" fmla="*/ 157 h 175"/>
                    <a:gd name="T40" fmla="*/ 45 w 89"/>
                    <a:gd name="T41" fmla="*/ 165 h 175"/>
                    <a:gd name="T42" fmla="*/ 83 w 89"/>
                    <a:gd name="T43" fmla="*/ 140 h 175"/>
                    <a:gd name="T44" fmla="*/ 6 w 89"/>
                    <a:gd name="T45" fmla="*/ 140 h 175"/>
                    <a:gd name="T46" fmla="*/ 6 w 89"/>
                    <a:gd name="T47" fmla="*/ 26 h 175"/>
                    <a:gd name="T48" fmla="*/ 83 w 89"/>
                    <a:gd name="T49" fmla="*/ 26 h 175"/>
                    <a:gd name="T50" fmla="*/ 83 w 89"/>
                    <a:gd name="T51" fmla="*/ 14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9" h="175">
                      <a:moveTo>
                        <a:pt x="76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0" y="169"/>
                        <a:pt x="6" y="175"/>
                        <a:pt x="14" y="175"/>
                      </a:cubicBezTo>
                      <a:cubicBezTo>
                        <a:pt x="76" y="175"/>
                        <a:pt x="76" y="175"/>
                        <a:pt x="76" y="175"/>
                      </a:cubicBezTo>
                      <a:cubicBezTo>
                        <a:pt x="83" y="175"/>
                        <a:pt x="89" y="169"/>
                        <a:pt x="89" y="161"/>
                      </a:cubicBezTo>
                      <a:cubicBezTo>
                        <a:pt x="89" y="13"/>
                        <a:pt x="89" y="13"/>
                        <a:pt x="89" y="13"/>
                      </a:cubicBezTo>
                      <a:cubicBezTo>
                        <a:pt x="89" y="6"/>
                        <a:pt x="83" y="0"/>
                        <a:pt x="76" y="0"/>
                      </a:cubicBezTo>
                      <a:close/>
                      <a:moveTo>
                        <a:pt x="33" y="10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7" y="10"/>
                        <a:pt x="57" y="10"/>
                        <a:pt x="57" y="11"/>
                      </a:cubicBezTo>
                      <a:cubicBezTo>
                        <a:pt x="57" y="12"/>
                        <a:pt x="57" y="13"/>
                        <a:pt x="56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2" y="13"/>
                        <a:pt x="32" y="12"/>
                        <a:pt x="32" y="11"/>
                      </a:cubicBezTo>
                      <a:cubicBezTo>
                        <a:pt x="32" y="10"/>
                        <a:pt x="32" y="10"/>
                        <a:pt x="33" y="10"/>
                      </a:cubicBezTo>
                      <a:close/>
                      <a:moveTo>
                        <a:pt x="45" y="165"/>
                      </a:moveTo>
                      <a:cubicBezTo>
                        <a:pt x="40" y="165"/>
                        <a:pt x="37" y="161"/>
                        <a:pt x="37" y="157"/>
                      </a:cubicBezTo>
                      <a:cubicBezTo>
                        <a:pt x="37" y="152"/>
                        <a:pt x="40" y="149"/>
                        <a:pt x="45" y="149"/>
                      </a:cubicBezTo>
                      <a:cubicBezTo>
                        <a:pt x="49" y="149"/>
                        <a:pt x="52" y="152"/>
                        <a:pt x="52" y="157"/>
                      </a:cubicBezTo>
                      <a:cubicBezTo>
                        <a:pt x="52" y="161"/>
                        <a:pt x="49" y="165"/>
                        <a:pt x="45" y="165"/>
                      </a:cubicBezTo>
                      <a:close/>
                      <a:moveTo>
                        <a:pt x="83" y="140"/>
                      </a:moveTo>
                      <a:cubicBezTo>
                        <a:pt x="6" y="140"/>
                        <a:pt x="6" y="140"/>
                        <a:pt x="6" y="140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83" y="26"/>
                        <a:pt x="83" y="26"/>
                        <a:pt x="83" y="26"/>
                      </a:cubicBezTo>
                      <a:lnTo>
                        <a:pt x="83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58"/>
                <p:cNvSpPr>
                  <a:spLocks noEditPoints="1"/>
                </p:cNvSpPr>
                <p:nvPr/>
              </p:nvSpPr>
              <p:spPr bwMode="auto">
                <a:xfrm>
                  <a:off x="6015038" y="714375"/>
                  <a:ext cx="269875" cy="269875"/>
                </a:xfrm>
                <a:custGeom>
                  <a:avLst/>
                  <a:gdLst>
                    <a:gd name="T0" fmla="*/ 72 w 72"/>
                    <a:gd name="T1" fmla="*/ 40 h 72"/>
                    <a:gd name="T2" fmla="*/ 72 w 72"/>
                    <a:gd name="T3" fmla="*/ 33 h 72"/>
                    <a:gd name="T4" fmla="*/ 64 w 72"/>
                    <a:gd name="T5" fmla="*/ 28 h 72"/>
                    <a:gd name="T6" fmla="*/ 69 w 72"/>
                    <a:gd name="T7" fmla="*/ 22 h 72"/>
                    <a:gd name="T8" fmla="*/ 66 w 72"/>
                    <a:gd name="T9" fmla="*/ 16 h 72"/>
                    <a:gd name="T10" fmla="*/ 56 w 72"/>
                    <a:gd name="T11" fmla="*/ 14 h 72"/>
                    <a:gd name="T12" fmla="*/ 57 w 72"/>
                    <a:gd name="T13" fmla="*/ 7 h 72"/>
                    <a:gd name="T14" fmla="*/ 51 w 72"/>
                    <a:gd name="T15" fmla="*/ 4 h 72"/>
                    <a:gd name="T16" fmla="*/ 43 w 72"/>
                    <a:gd name="T17" fmla="*/ 7 h 72"/>
                    <a:gd name="T18" fmla="*/ 40 w 72"/>
                    <a:gd name="T19" fmla="*/ 0 h 72"/>
                    <a:gd name="T20" fmla="*/ 33 w 72"/>
                    <a:gd name="T21" fmla="*/ 0 h 72"/>
                    <a:gd name="T22" fmla="*/ 27 w 72"/>
                    <a:gd name="T23" fmla="*/ 7 h 72"/>
                    <a:gd name="T24" fmla="*/ 22 w 72"/>
                    <a:gd name="T25" fmla="*/ 3 h 72"/>
                    <a:gd name="T26" fmla="*/ 16 w 72"/>
                    <a:gd name="T27" fmla="*/ 7 h 72"/>
                    <a:gd name="T28" fmla="*/ 15 w 72"/>
                    <a:gd name="T29" fmla="*/ 16 h 72"/>
                    <a:gd name="T30" fmla="*/ 7 w 72"/>
                    <a:gd name="T31" fmla="*/ 15 h 72"/>
                    <a:gd name="T32" fmla="*/ 4 w 72"/>
                    <a:gd name="T33" fmla="*/ 21 h 72"/>
                    <a:gd name="T34" fmla="*/ 7 w 72"/>
                    <a:gd name="T35" fmla="*/ 29 h 72"/>
                    <a:gd name="T36" fmla="*/ 0 w 72"/>
                    <a:gd name="T37" fmla="*/ 32 h 72"/>
                    <a:gd name="T38" fmla="*/ 0 w 72"/>
                    <a:gd name="T39" fmla="*/ 39 h 72"/>
                    <a:gd name="T40" fmla="*/ 8 w 72"/>
                    <a:gd name="T41" fmla="*/ 44 h 72"/>
                    <a:gd name="T42" fmla="*/ 3 w 72"/>
                    <a:gd name="T43" fmla="*/ 51 h 72"/>
                    <a:gd name="T44" fmla="*/ 7 w 72"/>
                    <a:gd name="T45" fmla="*/ 57 h 72"/>
                    <a:gd name="T46" fmla="*/ 16 w 72"/>
                    <a:gd name="T47" fmla="*/ 58 h 72"/>
                    <a:gd name="T48" fmla="*/ 15 w 72"/>
                    <a:gd name="T49" fmla="*/ 65 h 72"/>
                    <a:gd name="T50" fmla="*/ 21 w 72"/>
                    <a:gd name="T51" fmla="*/ 68 h 72"/>
                    <a:gd name="T52" fmla="*/ 29 w 72"/>
                    <a:gd name="T53" fmla="*/ 65 h 72"/>
                    <a:gd name="T54" fmla="*/ 32 w 72"/>
                    <a:gd name="T55" fmla="*/ 72 h 72"/>
                    <a:gd name="T56" fmla="*/ 39 w 72"/>
                    <a:gd name="T57" fmla="*/ 72 h 72"/>
                    <a:gd name="T58" fmla="*/ 45 w 72"/>
                    <a:gd name="T59" fmla="*/ 65 h 72"/>
                    <a:gd name="T60" fmla="*/ 51 w 72"/>
                    <a:gd name="T61" fmla="*/ 69 h 72"/>
                    <a:gd name="T62" fmla="*/ 57 w 72"/>
                    <a:gd name="T63" fmla="*/ 65 h 72"/>
                    <a:gd name="T64" fmla="*/ 58 w 72"/>
                    <a:gd name="T65" fmla="*/ 56 h 72"/>
                    <a:gd name="T66" fmla="*/ 65 w 72"/>
                    <a:gd name="T67" fmla="*/ 57 h 72"/>
                    <a:gd name="T68" fmla="*/ 68 w 72"/>
                    <a:gd name="T69" fmla="*/ 51 h 72"/>
                    <a:gd name="T70" fmla="*/ 65 w 72"/>
                    <a:gd name="T71" fmla="*/ 43 h 72"/>
                    <a:gd name="T72" fmla="*/ 36 w 72"/>
                    <a:gd name="T73" fmla="*/ 57 h 72"/>
                    <a:gd name="T74" fmla="*/ 36 w 72"/>
                    <a:gd name="T75" fmla="*/ 15 h 72"/>
                    <a:gd name="T76" fmla="*/ 36 w 72"/>
                    <a:gd name="T77" fmla="*/ 57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72" y="42"/>
                      </a:move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72" y="35"/>
                        <a:pt x="72" y="35"/>
                        <a:pt x="72" y="35"/>
                      </a:cubicBezTo>
                      <a:cubicBezTo>
                        <a:pt x="72" y="33"/>
                        <a:pt x="72" y="33"/>
                        <a:pt x="72" y="33"/>
                      </a:cubicBezTo>
                      <a:cubicBezTo>
                        <a:pt x="65" y="32"/>
                        <a:pt x="65" y="32"/>
                        <a:pt x="65" y="32"/>
                      </a:cubicBezTo>
                      <a:cubicBezTo>
                        <a:pt x="65" y="31"/>
                        <a:pt x="65" y="29"/>
                        <a:pt x="64" y="28"/>
                      </a:cubicBezTo>
                      <a:cubicBezTo>
                        <a:pt x="70" y="23"/>
                        <a:pt x="70" y="23"/>
                        <a:pt x="70" y="23"/>
                      </a:cubicBezTo>
                      <a:cubicBezTo>
                        <a:pt x="69" y="22"/>
                        <a:pt x="69" y="22"/>
                        <a:pt x="69" y="22"/>
                      </a:cubicBezTo>
                      <a:cubicBezTo>
                        <a:pt x="66" y="17"/>
                        <a:pt x="66" y="17"/>
                        <a:pt x="66" y="17"/>
                      </a:cubicBezTo>
                      <a:cubicBezTo>
                        <a:pt x="66" y="16"/>
                        <a:pt x="66" y="16"/>
                        <a:pt x="66" y="16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7"/>
                        <a:pt x="58" y="16"/>
                        <a:pt x="56" y="14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57" y="7"/>
                        <a:pt x="57" y="7"/>
                        <a:pt x="57" y="7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6" y="8"/>
                        <a:pt x="44" y="7"/>
                        <a:pt x="43" y="7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1" y="7"/>
                        <a:pt x="29" y="7"/>
                        <a:pt x="27" y="7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3"/>
                        <a:pt x="16" y="15"/>
                        <a:pt x="15" y="16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8" y="26"/>
                        <a:pt x="8" y="28"/>
                        <a:pt x="7" y="29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7" y="42"/>
                        <a:pt x="7" y="43"/>
                        <a:pt x="8" y="44"/>
                      </a:cubicBezTo>
                      <a:cubicBezTo>
                        <a:pt x="2" y="49"/>
                        <a:pt x="2" y="49"/>
                        <a:pt x="2" y="49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7" y="57"/>
                        <a:pt x="7" y="57"/>
                        <a:pt x="7" y="57"/>
                      </a:cubicBezTo>
                      <a:cubicBezTo>
                        <a:pt x="13" y="54"/>
                        <a:pt x="13" y="54"/>
                        <a:pt x="13" y="54"/>
                      </a:cubicBezTo>
                      <a:cubicBezTo>
                        <a:pt x="14" y="55"/>
                        <a:pt x="15" y="57"/>
                        <a:pt x="16" y="58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21" y="68"/>
                        <a:pt x="21" y="68"/>
                        <a:pt x="21" y="68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6" y="64"/>
                        <a:pt x="28" y="65"/>
                        <a:pt x="29" y="65"/>
                      </a:cubicBezTo>
                      <a:cubicBezTo>
                        <a:pt x="30" y="72"/>
                        <a:pt x="30" y="72"/>
                        <a:pt x="30" y="72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37" y="72"/>
                        <a:pt x="37" y="72"/>
                        <a:pt x="37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0" y="66"/>
                        <a:pt x="40" y="66"/>
                        <a:pt x="40" y="66"/>
                      </a:cubicBezTo>
                      <a:cubicBezTo>
                        <a:pt x="42" y="65"/>
                        <a:pt x="43" y="65"/>
                        <a:pt x="45" y="65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5" y="66"/>
                        <a:pt x="55" y="66"/>
                        <a:pt x="55" y="66"/>
                      </a:cubicBezTo>
                      <a:cubicBezTo>
                        <a:pt x="57" y="65"/>
                        <a:pt x="57" y="65"/>
                        <a:pt x="57" y="65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55" y="59"/>
                        <a:pt x="57" y="58"/>
                        <a:pt x="58" y="56"/>
                      </a:cubicBezTo>
                      <a:cubicBezTo>
                        <a:pt x="64" y="59"/>
                        <a:pt x="64" y="59"/>
                        <a:pt x="64" y="59"/>
                      </a:cubicBezTo>
                      <a:cubicBezTo>
                        <a:pt x="65" y="57"/>
                        <a:pt x="65" y="57"/>
                        <a:pt x="65" y="57"/>
                      </a:cubicBezTo>
                      <a:cubicBezTo>
                        <a:pt x="68" y="53"/>
                        <a:pt x="68" y="53"/>
                        <a:pt x="68" y="53"/>
                      </a:cubicBezTo>
                      <a:cubicBezTo>
                        <a:pt x="68" y="51"/>
                        <a:pt x="68" y="51"/>
                        <a:pt x="68" y="51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cubicBezTo>
                        <a:pt x="64" y="46"/>
                        <a:pt x="64" y="44"/>
                        <a:pt x="65" y="43"/>
                      </a:cubicBezTo>
                      <a:lnTo>
                        <a:pt x="72" y="42"/>
                      </a:lnTo>
                      <a:close/>
                      <a:moveTo>
                        <a:pt x="36" y="57"/>
                      </a:moveTo>
                      <a:cubicBezTo>
                        <a:pt x="25" y="57"/>
                        <a:pt x="15" y="48"/>
                        <a:pt x="15" y="36"/>
                      </a:cubicBezTo>
                      <a:cubicBezTo>
                        <a:pt x="15" y="25"/>
                        <a:pt x="25" y="15"/>
                        <a:pt x="36" y="15"/>
                      </a:cubicBezTo>
                      <a:cubicBezTo>
                        <a:pt x="47" y="15"/>
                        <a:pt x="57" y="25"/>
                        <a:pt x="57" y="36"/>
                      </a:cubicBezTo>
                      <a:cubicBezTo>
                        <a:pt x="57" y="48"/>
                        <a:pt x="47" y="57"/>
                        <a:pt x="36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Oval 59"/>
                <p:cNvSpPr>
                  <a:spLocks noChangeArrowheads="1"/>
                </p:cNvSpPr>
                <p:nvPr/>
              </p:nvSpPr>
              <p:spPr bwMode="auto">
                <a:xfrm>
                  <a:off x="6105526" y="803275"/>
                  <a:ext cx="93663" cy="936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18" name="文本框 17"/>
            <p:cNvSpPr txBox="1"/>
            <p:nvPr/>
          </p:nvSpPr>
          <p:spPr>
            <a:xfrm>
              <a:off x="1722908" y="5262568"/>
              <a:ext cx="239929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389341" y="5245136"/>
            <a:ext cx="3413319" cy="927417"/>
            <a:chOff x="4389341" y="5245136"/>
            <a:chExt cx="3413319" cy="927417"/>
          </a:xfrm>
        </p:grpSpPr>
        <p:grpSp>
          <p:nvGrpSpPr>
            <p:cNvPr id="21" name="组合 20"/>
            <p:cNvGrpSpPr/>
            <p:nvPr/>
          </p:nvGrpSpPr>
          <p:grpSpPr>
            <a:xfrm>
              <a:off x="4389341" y="5245136"/>
              <a:ext cx="927417" cy="927417"/>
              <a:chOff x="970831" y="5290856"/>
              <a:chExt cx="927417" cy="927417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970831" y="5290856"/>
                <a:ext cx="927417" cy="927417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070746" y="5390771"/>
                <a:ext cx="727587" cy="727587"/>
              </a:xfrm>
              <a:prstGeom prst="rect">
                <a:avLst/>
              </a:prstGeom>
              <a:solidFill>
                <a:srgbClr val="ED92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5" name="组合 24"/>
              <p:cNvGrpSpPr>
                <a:grpSpLocks noChangeAspect="1"/>
              </p:cNvGrpSpPr>
              <p:nvPr/>
            </p:nvGrpSpPr>
            <p:grpSpPr>
              <a:xfrm>
                <a:off x="1324452" y="5538564"/>
                <a:ext cx="220174" cy="432000"/>
                <a:chOff x="5984876" y="469900"/>
                <a:chExt cx="334963" cy="657225"/>
              </a:xfrm>
              <a:solidFill>
                <a:schemeClr val="bg1"/>
              </a:solidFill>
            </p:grpSpPr>
            <p:sp>
              <p:nvSpPr>
                <p:cNvPr id="26" name="Freeform 56"/>
                <p:cNvSpPr>
                  <a:spLocks noEditPoints="1"/>
                </p:cNvSpPr>
                <p:nvPr/>
              </p:nvSpPr>
              <p:spPr bwMode="auto">
                <a:xfrm>
                  <a:off x="6146801" y="596900"/>
                  <a:ext cx="127000" cy="128588"/>
                </a:xfrm>
                <a:custGeom>
                  <a:avLst/>
                  <a:gdLst>
                    <a:gd name="T0" fmla="*/ 33 w 34"/>
                    <a:gd name="T1" fmla="*/ 11 h 34"/>
                    <a:gd name="T2" fmla="*/ 31 w 34"/>
                    <a:gd name="T3" fmla="*/ 10 h 34"/>
                    <a:gd name="T4" fmla="*/ 27 w 34"/>
                    <a:gd name="T5" fmla="*/ 10 h 34"/>
                    <a:gd name="T6" fmla="*/ 27 w 34"/>
                    <a:gd name="T7" fmla="*/ 11 h 34"/>
                    <a:gd name="T8" fmla="*/ 24 w 34"/>
                    <a:gd name="T9" fmla="*/ 7 h 34"/>
                    <a:gd name="T10" fmla="*/ 25 w 34"/>
                    <a:gd name="T11" fmla="*/ 3 h 34"/>
                    <a:gd name="T12" fmla="*/ 24 w 34"/>
                    <a:gd name="T13" fmla="*/ 2 h 34"/>
                    <a:gd name="T14" fmla="*/ 19 w 34"/>
                    <a:gd name="T15" fmla="*/ 0 h 34"/>
                    <a:gd name="T16" fmla="*/ 18 w 34"/>
                    <a:gd name="T17" fmla="*/ 1 h 34"/>
                    <a:gd name="T18" fmla="*/ 16 w 34"/>
                    <a:gd name="T19" fmla="*/ 5 h 34"/>
                    <a:gd name="T20" fmla="*/ 16 w 34"/>
                    <a:gd name="T21" fmla="*/ 5 h 34"/>
                    <a:gd name="T22" fmla="*/ 12 w 34"/>
                    <a:gd name="T23" fmla="*/ 6 h 34"/>
                    <a:gd name="T24" fmla="*/ 9 w 34"/>
                    <a:gd name="T25" fmla="*/ 3 h 34"/>
                    <a:gd name="T26" fmla="*/ 7 w 34"/>
                    <a:gd name="T27" fmla="*/ 3 h 34"/>
                    <a:gd name="T28" fmla="*/ 3 w 34"/>
                    <a:gd name="T29" fmla="*/ 6 h 34"/>
                    <a:gd name="T30" fmla="*/ 3 w 34"/>
                    <a:gd name="T31" fmla="*/ 8 h 34"/>
                    <a:gd name="T32" fmla="*/ 6 w 34"/>
                    <a:gd name="T33" fmla="*/ 11 h 34"/>
                    <a:gd name="T34" fmla="*/ 6 w 34"/>
                    <a:gd name="T35" fmla="*/ 11 h 34"/>
                    <a:gd name="T36" fmla="*/ 5 w 34"/>
                    <a:gd name="T37" fmla="*/ 13 h 34"/>
                    <a:gd name="T38" fmla="*/ 5 w 34"/>
                    <a:gd name="T39" fmla="*/ 16 h 34"/>
                    <a:gd name="T40" fmla="*/ 1 w 34"/>
                    <a:gd name="T41" fmla="*/ 17 h 34"/>
                    <a:gd name="T42" fmla="*/ 0 w 34"/>
                    <a:gd name="T43" fmla="*/ 18 h 34"/>
                    <a:gd name="T44" fmla="*/ 1 w 34"/>
                    <a:gd name="T45" fmla="*/ 23 h 34"/>
                    <a:gd name="T46" fmla="*/ 2 w 34"/>
                    <a:gd name="T47" fmla="*/ 24 h 34"/>
                    <a:gd name="T48" fmla="*/ 6 w 34"/>
                    <a:gd name="T49" fmla="*/ 23 h 34"/>
                    <a:gd name="T50" fmla="*/ 6 w 34"/>
                    <a:gd name="T51" fmla="*/ 23 h 34"/>
                    <a:gd name="T52" fmla="*/ 10 w 34"/>
                    <a:gd name="T53" fmla="*/ 27 h 34"/>
                    <a:gd name="T54" fmla="*/ 8 w 34"/>
                    <a:gd name="T55" fmla="*/ 31 h 34"/>
                    <a:gd name="T56" fmla="*/ 9 w 34"/>
                    <a:gd name="T57" fmla="*/ 32 h 34"/>
                    <a:gd name="T58" fmla="*/ 14 w 34"/>
                    <a:gd name="T59" fmla="*/ 34 h 34"/>
                    <a:gd name="T60" fmla="*/ 16 w 34"/>
                    <a:gd name="T61" fmla="*/ 33 h 34"/>
                    <a:gd name="T62" fmla="*/ 17 w 34"/>
                    <a:gd name="T63" fmla="*/ 29 h 34"/>
                    <a:gd name="T64" fmla="*/ 17 w 34"/>
                    <a:gd name="T65" fmla="*/ 29 h 34"/>
                    <a:gd name="T66" fmla="*/ 22 w 34"/>
                    <a:gd name="T67" fmla="*/ 28 h 34"/>
                    <a:gd name="T68" fmla="*/ 24 w 34"/>
                    <a:gd name="T69" fmla="*/ 31 h 34"/>
                    <a:gd name="T70" fmla="*/ 26 w 34"/>
                    <a:gd name="T71" fmla="*/ 31 h 34"/>
                    <a:gd name="T72" fmla="*/ 30 w 34"/>
                    <a:gd name="T73" fmla="*/ 28 h 34"/>
                    <a:gd name="T74" fmla="*/ 30 w 34"/>
                    <a:gd name="T75" fmla="*/ 26 h 34"/>
                    <a:gd name="T76" fmla="*/ 28 w 34"/>
                    <a:gd name="T77" fmla="*/ 23 h 34"/>
                    <a:gd name="T78" fmla="*/ 27 w 34"/>
                    <a:gd name="T79" fmla="*/ 23 h 34"/>
                    <a:gd name="T80" fmla="*/ 28 w 34"/>
                    <a:gd name="T81" fmla="*/ 21 h 34"/>
                    <a:gd name="T82" fmla="*/ 29 w 34"/>
                    <a:gd name="T83" fmla="*/ 18 h 34"/>
                    <a:gd name="T84" fmla="*/ 33 w 34"/>
                    <a:gd name="T85" fmla="*/ 17 h 34"/>
                    <a:gd name="T86" fmla="*/ 34 w 34"/>
                    <a:gd name="T87" fmla="*/ 16 h 34"/>
                    <a:gd name="T88" fmla="*/ 33 w 34"/>
                    <a:gd name="T89" fmla="*/ 11 h 34"/>
                    <a:gd name="T90" fmla="*/ 22 w 34"/>
                    <a:gd name="T91" fmla="*/ 19 h 34"/>
                    <a:gd name="T92" fmla="*/ 15 w 34"/>
                    <a:gd name="T93" fmla="*/ 22 h 34"/>
                    <a:gd name="T94" fmla="*/ 11 w 34"/>
                    <a:gd name="T95" fmla="*/ 15 h 34"/>
                    <a:gd name="T96" fmla="*/ 19 w 34"/>
                    <a:gd name="T97" fmla="*/ 11 h 34"/>
                    <a:gd name="T98" fmla="*/ 22 w 34"/>
                    <a:gd name="T99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4" h="34">
                      <a:moveTo>
                        <a:pt x="33" y="11"/>
                      </a:moveTo>
                      <a:cubicBezTo>
                        <a:pt x="33" y="10"/>
                        <a:pt x="32" y="9"/>
                        <a:pt x="31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6" y="9"/>
                        <a:pt x="25" y="8"/>
                        <a:pt x="24" y="7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3"/>
                        <a:pt x="25" y="2"/>
                        <a:pt x="24" y="2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8" y="0"/>
                        <a:pt x="18" y="1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5"/>
                        <a:pt x="13" y="5"/>
                        <a:pt x="12" y="6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2"/>
                        <a:pt x="8" y="2"/>
                        <a:pt x="7" y="3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7"/>
                        <a:pt x="3" y="7"/>
                        <a:pt x="3" y="8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2"/>
                        <a:pt x="5" y="12"/>
                        <a:pt x="5" y="13"/>
                      </a:cubicBezTo>
                      <a:cubicBezTo>
                        <a:pt x="5" y="14"/>
                        <a:pt x="5" y="15"/>
                        <a:pt x="5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7"/>
                        <a:pt x="0" y="17"/>
                        <a:pt x="0" y="18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4"/>
                        <a:pt x="2" y="24"/>
                        <a:pt x="2" y="24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5"/>
                        <a:pt x="8" y="26"/>
                        <a:pt x="10" y="27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9" y="32"/>
                        <a:pt x="9" y="32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5" y="34"/>
                        <a:pt x="16" y="34"/>
                        <a:pt x="16" y="33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9" y="29"/>
                        <a:pt x="20" y="29"/>
                        <a:pt x="22" y="28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5" y="31"/>
                        <a:pt x="26" y="32"/>
                        <a:pt x="26" y="31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1" y="27"/>
                        <a:pt x="31" y="26"/>
                        <a:pt x="30" y="26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8" y="22"/>
                        <a:pt x="28" y="22"/>
                        <a:pt x="28" y="21"/>
                      </a:cubicBezTo>
                      <a:cubicBezTo>
                        <a:pt x="29" y="20"/>
                        <a:pt x="29" y="19"/>
                        <a:pt x="29" y="18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17"/>
                        <a:pt x="34" y="17"/>
                        <a:pt x="34" y="16"/>
                      </a:cubicBezTo>
                      <a:lnTo>
                        <a:pt x="33" y="11"/>
                      </a:lnTo>
                      <a:close/>
                      <a:moveTo>
                        <a:pt x="22" y="19"/>
                      </a:moveTo>
                      <a:cubicBezTo>
                        <a:pt x="21" y="22"/>
                        <a:pt x="18" y="23"/>
                        <a:pt x="15" y="22"/>
                      </a:cubicBezTo>
                      <a:cubicBezTo>
                        <a:pt x="12" y="21"/>
                        <a:pt x="10" y="18"/>
                        <a:pt x="11" y="15"/>
                      </a:cubicBezTo>
                      <a:cubicBezTo>
                        <a:pt x="12" y="12"/>
                        <a:pt x="16" y="10"/>
                        <a:pt x="19" y="11"/>
                      </a:cubicBezTo>
                      <a:cubicBezTo>
                        <a:pt x="22" y="12"/>
                        <a:pt x="23" y="16"/>
                        <a:pt x="2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Freeform 57"/>
                <p:cNvSpPr>
                  <a:spLocks noEditPoints="1"/>
                </p:cNvSpPr>
                <p:nvPr/>
              </p:nvSpPr>
              <p:spPr bwMode="auto">
                <a:xfrm>
                  <a:off x="5984876" y="469900"/>
                  <a:ext cx="334963" cy="657225"/>
                </a:xfrm>
                <a:custGeom>
                  <a:avLst/>
                  <a:gdLst>
                    <a:gd name="T0" fmla="*/ 76 w 89"/>
                    <a:gd name="T1" fmla="*/ 0 h 175"/>
                    <a:gd name="T2" fmla="*/ 14 w 89"/>
                    <a:gd name="T3" fmla="*/ 0 h 175"/>
                    <a:gd name="T4" fmla="*/ 0 w 89"/>
                    <a:gd name="T5" fmla="*/ 13 h 175"/>
                    <a:gd name="T6" fmla="*/ 0 w 89"/>
                    <a:gd name="T7" fmla="*/ 161 h 175"/>
                    <a:gd name="T8" fmla="*/ 14 w 89"/>
                    <a:gd name="T9" fmla="*/ 175 h 175"/>
                    <a:gd name="T10" fmla="*/ 76 w 89"/>
                    <a:gd name="T11" fmla="*/ 175 h 175"/>
                    <a:gd name="T12" fmla="*/ 89 w 89"/>
                    <a:gd name="T13" fmla="*/ 161 h 175"/>
                    <a:gd name="T14" fmla="*/ 89 w 89"/>
                    <a:gd name="T15" fmla="*/ 13 h 175"/>
                    <a:gd name="T16" fmla="*/ 76 w 89"/>
                    <a:gd name="T17" fmla="*/ 0 h 175"/>
                    <a:gd name="T18" fmla="*/ 33 w 89"/>
                    <a:gd name="T19" fmla="*/ 10 h 175"/>
                    <a:gd name="T20" fmla="*/ 56 w 89"/>
                    <a:gd name="T21" fmla="*/ 10 h 175"/>
                    <a:gd name="T22" fmla="*/ 57 w 89"/>
                    <a:gd name="T23" fmla="*/ 11 h 175"/>
                    <a:gd name="T24" fmla="*/ 56 w 89"/>
                    <a:gd name="T25" fmla="*/ 13 h 175"/>
                    <a:gd name="T26" fmla="*/ 33 w 89"/>
                    <a:gd name="T27" fmla="*/ 13 h 175"/>
                    <a:gd name="T28" fmla="*/ 32 w 89"/>
                    <a:gd name="T29" fmla="*/ 11 h 175"/>
                    <a:gd name="T30" fmla="*/ 33 w 89"/>
                    <a:gd name="T31" fmla="*/ 10 h 175"/>
                    <a:gd name="T32" fmla="*/ 45 w 89"/>
                    <a:gd name="T33" fmla="*/ 165 h 175"/>
                    <a:gd name="T34" fmla="*/ 37 w 89"/>
                    <a:gd name="T35" fmla="*/ 157 h 175"/>
                    <a:gd name="T36" fmla="*/ 45 w 89"/>
                    <a:gd name="T37" fmla="*/ 149 h 175"/>
                    <a:gd name="T38" fmla="*/ 52 w 89"/>
                    <a:gd name="T39" fmla="*/ 157 h 175"/>
                    <a:gd name="T40" fmla="*/ 45 w 89"/>
                    <a:gd name="T41" fmla="*/ 165 h 175"/>
                    <a:gd name="T42" fmla="*/ 83 w 89"/>
                    <a:gd name="T43" fmla="*/ 140 h 175"/>
                    <a:gd name="T44" fmla="*/ 6 w 89"/>
                    <a:gd name="T45" fmla="*/ 140 h 175"/>
                    <a:gd name="T46" fmla="*/ 6 w 89"/>
                    <a:gd name="T47" fmla="*/ 26 h 175"/>
                    <a:gd name="T48" fmla="*/ 83 w 89"/>
                    <a:gd name="T49" fmla="*/ 26 h 175"/>
                    <a:gd name="T50" fmla="*/ 83 w 89"/>
                    <a:gd name="T51" fmla="*/ 14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9" h="175">
                      <a:moveTo>
                        <a:pt x="76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0" y="169"/>
                        <a:pt x="6" y="175"/>
                        <a:pt x="14" y="175"/>
                      </a:cubicBezTo>
                      <a:cubicBezTo>
                        <a:pt x="76" y="175"/>
                        <a:pt x="76" y="175"/>
                        <a:pt x="76" y="175"/>
                      </a:cubicBezTo>
                      <a:cubicBezTo>
                        <a:pt x="83" y="175"/>
                        <a:pt x="89" y="169"/>
                        <a:pt x="89" y="161"/>
                      </a:cubicBezTo>
                      <a:cubicBezTo>
                        <a:pt x="89" y="13"/>
                        <a:pt x="89" y="13"/>
                        <a:pt x="89" y="13"/>
                      </a:cubicBezTo>
                      <a:cubicBezTo>
                        <a:pt x="89" y="6"/>
                        <a:pt x="83" y="0"/>
                        <a:pt x="76" y="0"/>
                      </a:cubicBezTo>
                      <a:close/>
                      <a:moveTo>
                        <a:pt x="33" y="10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7" y="10"/>
                        <a:pt x="57" y="10"/>
                        <a:pt x="57" y="11"/>
                      </a:cubicBezTo>
                      <a:cubicBezTo>
                        <a:pt x="57" y="12"/>
                        <a:pt x="57" y="13"/>
                        <a:pt x="56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2" y="13"/>
                        <a:pt x="32" y="12"/>
                        <a:pt x="32" y="11"/>
                      </a:cubicBezTo>
                      <a:cubicBezTo>
                        <a:pt x="32" y="10"/>
                        <a:pt x="32" y="10"/>
                        <a:pt x="33" y="10"/>
                      </a:cubicBezTo>
                      <a:close/>
                      <a:moveTo>
                        <a:pt x="45" y="165"/>
                      </a:moveTo>
                      <a:cubicBezTo>
                        <a:pt x="40" y="165"/>
                        <a:pt x="37" y="161"/>
                        <a:pt x="37" y="157"/>
                      </a:cubicBezTo>
                      <a:cubicBezTo>
                        <a:pt x="37" y="152"/>
                        <a:pt x="40" y="149"/>
                        <a:pt x="45" y="149"/>
                      </a:cubicBezTo>
                      <a:cubicBezTo>
                        <a:pt x="49" y="149"/>
                        <a:pt x="52" y="152"/>
                        <a:pt x="52" y="157"/>
                      </a:cubicBezTo>
                      <a:cubicBezTo>
                        <a:pt x="52" y="161"/>
                        <a:pt x="49" y="165"/>
                        <a:pt x="45" y="165"/>
                      </a:cubicBezTo>
                      <a:close/>
                      <a:moveTo>
                        <a:pt x="83" y="140"/>
                      </a:moveTo>
                      <a:cubicBezTo>
                        <a:pt x="6" y="140"/>
                        <a:pt x="6" y="140"/>
                        <a:pt x="6" y="140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83" y="26"/>
                        <a:pt x="83" y="26"/>
                        <a:pt x="83" y="26"/>
                      </a:cubicBezTo>
                      <a:lnTo>
                        <a:pt x="83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" name="Freeform 58"/>
                <p:cNvSpPr>
                  <a:spLocks noEditPoints="1"/>
                </p:cNvSpPr>
                <p:nvPr/>
              </p:nvSpPr>
              <p:spPr bwMode="auto">
                <a:xfrm>
                  <a:off x="6015038" y="714375"/>
                  <a:ext cx="269875" cy="269875"/>
                </a:xfrm>
                <a:custGeom>
                  <a:avLst/>
                  <a:gdLst>
                    <a:gd name="T0" fmla="*/ 72 w 72"/>
                    <a:gd name="T1" fmla="*/ 40 h 72"/>
                    <a:gd name="T2" fmla="*/ 72 w 72"/>
                    <a:gd name="T3" fmla="*/ 33 h 72"/>
                    <a:gd name="T4" fmla="*/ 64 w 72"/>
                    <a:gd name="T5" fmla="*/ 28 h 72"/>
                    <a:gd name="T6" fmla="*/ 69 w 72"/>
                    <a:gd name="T7" fmla="*/ 22 h 72"/>
                    <a:gd name="T8" fmla="*/ 66 w 72"/>
                    <a:gd name="T9" fmla="*/ 16 h 72"/>
                    <a:gd name="T10" fmla="*/ 56 w 72"/>
                    <a:gd name="T11" fmla="*/ 14 h 72"/>
                    <a:gd name="T12" fmla="*/ 57 w 72"/>
                    <a:gd name="T13" fmla="*/ 7 h 72"/>
                    <a:gd name="T14" fmla="*/ 51 w 72"/>
                    <a:gd name="T15" fmla="*/ 4 h 72"/>
                    <a:gd name="T16" fmla="*/ 43 w 72"/>
                    <a:gd name="T17" fmla="*/ 7 h 72"/>
                    <a:gd name="T18" fmla="*/ 40 w 72"/>
                    <a:gd name="T19" fmla="*/ 0 h 72"/>
                    <a:gd name="T20" fmla="*/ 33 w 72"/>
                    <a:gd name="T21" fmla="*/ 0 h 72"/>
                    <a:gd name="T22" fmla="*/ 27 w 72"/>
                    <a:gd name="T23" fmla="*/ 7 h 72"/>
                    <a:gd name="T24" fmla="*/ 22 w 72"/>
                    <a:gd name="T25" fmla="*/ 3 h 72"/>
                    <a:gd name="T26" fmla="*/ 16 w 72"/>
                    <a:gd name="T27" fmla="*/ 7 h 72"/>
                    <a:gd name="T28" fmla="*/ 15 w 72"/>
                    <a:gd name="T29" fmla="*/ 16 h 72"/>
                    <a:gd name="T30" fmla="*/ 7 w 72"/>
                    <a:gd name="T31" fmla="*/ 15 h 72"/>
                    <a:gd name="T32" fmla="*/ 4 w 72"/>
                    <a:gd name="T33" fmla="*/ 21 h 72"/>
                    <a:gd name="T34" fmla="*/ 7 w 72"/>
                    <a:gd name="T35" fmla="*/ 29 h 72"/>
                    <a:gd name="T36" fmla="*/ 0 w 72"/>
                    <a:gd name="T37" fmla="*/ 32 h 72"/>
                    <a:gd name="T38" fmla="*/ 0 w 72"/>
                    <a:gd name="T39" fmla="*/ 39 h 72"/>
                    <a:gd name="T40" fmla="*/ 8 w 72"/>
                    <a:gd name="T41" fmla="*/ 44 h 72"/>
                    <a:gd name="T42" fmla="*/ 3 w 72"/>
                    <a:gd name="T43" fmla="*/ 51 h 72"/>
                    <a:gd name="T44" fmla="*/ 7 w 72"/>
                    <a:gd name="T45" fmla="*/ 57 h 72"/>
                    <a:gd name="T46" fmla="*/ 16 w 72"/>
                    <a:gd name="T47" fmla="*/ 58 h 72"/>
                    <a:gd name="T48" fmla="*/ 15 w 72"/>
                    <a:gd name="T49" fmla="*/ 65 h 72"/>
                    <a:gd name="T50" fmla="*/ 21 w 72"/>
                    <a:gd name="T51" fmla="*/ 68 h 72"/>
                    <a:gd name="T52" fmla="*/ 29 w 72"/>
                    <a:gd name="T53" fmla="*/ 65 h 72"/>
                    <a:gd name="T54" fmla="*/ 32 w 72"/>
                    <a:gd name="T55" fmla="*/ 72 h 72"/>
                    <a:gd name="T56" fmla="*/ 39 w 72"/>
                    <a:gd name="T57" fmla="*/ 72 h 72"/>
                    <a:gd name="T58" fmla="*/ 45 w 72"/>
                    <a:gd name="T59" fmla="*/ 65 h 72"/>
                    <a:gd name="T60" fmla="*/ 51 w 72"/>
                    <a:gd name="T61" fmla="*/ 69 h 72"/>
                    <a:gd name="T62" fmla="*/ 57 w 72"/>
                    <a:gd name="T63" fmla="*/ 65 h 72"/>
                    <a:gd name="T64" fmla="*/ 58 w 72"/>
                    <a:gd name="T65" fmla="*/ 56 h 72"/>
                    <a:gd name="T66" fmla="*/ 65 w 72"/>
                    <a:gd name="T67" fmla="*/ 57 h 72"/>
                    <a:gd name="T68" fmla="*/ 68 w 72"/>
                    <a:gd name="T69" fmla="*/ 51 h 72"/>
                    <a:gd name="T70" fmla="*/ 65 w 72"/>
                    <a:gd name="T71" fmla="*/ 43 h 72"/>
                    <a:gd name="T72" fmla="*/ 36 w 72"/>
                    <a:gd name="T73" fmla="*/ 57 h 72"/>
                    <a:gd name="T74" fmla="*/ 36 w 72"/>
                    <a:gd name="T75" fmla="*/ 15 h 72"/>
                    <a:gd name="T76" fmla="*/ 36 w 72"/>
                    <a:gd name="T77" fmla="*/ 57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72" y="42"/>
                      </a:move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72" y="35"/>
                        <a:pt x="72" y="35"/>
                        <a:pt x="72" y="35"/>
                      </a:cubicBezTo>
                      <a:cubicBezTo>
                        <a:pt x="72" y="33"/>
                        <a:pt x="72" y="33"/>
                        <a:pt x="72" y="33"/>
                      </a:cubicBezTo>
                      <a:cubicBezTo>
                        <a:pt x="65" y="32"/>
                        <a:pt x="65" y="32"/>
                        <a:pt x="65" y="32"/>
                      </a:cubicBezTo>
                      <a:cubicBezTo>
                        <a:pt x="65" y="31"/>
                        <a:pt x="65" y="29"/>
                        <a:pt x="64" y="28"/>
                      </a:cubicBezTo>
                      <a:cubicBezTo>
                        <a:pt x="70" y="23"/>
                        <a:pt x="70" y="23"/>
                        <a:pt x="70" y="23"/>
                      </a:cubicBezTo>
                      <a:cubicBezTo>
                        <a:pt x="69" y="22"/>
                        <a:pt x="69" y="22"/>
                        <a:pt x="69" y="22"/>
                      </a:cubicBezTo>
                      <a:cubicBezTo>
                        <a:pt x="66" y="17"/>
                        <a:pt x="66" y="17"/>
                        <a:pt x="66" y="17"/>
                      </a:cubicBezTo>
                      <a:cubicBezTo>
                        <a:pt x="66" y="16"/>
                        <a:pt x="66" y="16"/>
                        <a:pt x="66" y="16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7"/>
                        <a:pt x="58" y="16"/>
                        <a:pt x="56" y="14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57" y="7"/>
                        <a:pt x="57" y="7"/>
                        <a:pt x="57" y="7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6" y="8"/>
                        <a:pt x="44" y="7"/>
                        <a:pt x="43" y="7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1" y="7"/>
                        <a:pt x="29" y="7"/>
                        <a:pt x="27" y="7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3"/>
                        <a:pt x="16" y="15"/>
                        <a:pt x="15" y="16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8" y="26"/>
                        <a:pt x="8" y="28"/>
                        <a:pt x="7" y="29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7" y="42"/>
                        <a:pt x="7" y="43"/>
                        <a:pt x="8" y="44"/>
                      </a:cubicBezTo>
                      <a:cubicBezTo>
                        <a:pt x="2" y="49"/>
                        <a:pt x="2" y="49"/>
                        <a:pt x="2" y="49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7" y="57"/>
                        <a:pt x="7" y="57"/>
                        <a:pt x="7" y="57"/>
                      </a:cubicBezTo>
                      <a:cubicBezTo>
                        <a:pt x="13" y="54"/>
                        <a:pt x="13" y="54"/>
                        <a:pt x="13" y="54"/>
                      </a:cubicBezTo>
                      <a:cubicBezTo>
                        <a:pt x="14" y="55"/>
                        <a:pt x="15" y="57"/>
                        <a:pt x="16" y="58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21" y="68"/>
                        <a:pt x="21" y="68"/>
                        <a:pt x="21" y="68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6" y="64"/>
                        <a:pt x="28" y="65"/>
                        <a:pt x="29" y="65"/>
                      </a:cubicBezTo>
                      <a:cubicBezTo>
                        <a:pt x="30" y="72"/>
                        <a:pt x="30" y="72"/>
                        <a:pt x="30" y="72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37" y="72"/>
                        <a:pt x="37" y="72"/>
                        <a:pt x="37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0" y="66"/>
                        <a:pt x="40" y="66"/>
                        <a:pt x="40" y="66"/>
                      </a:cubicBezTo>
                      <a:cubicBezTo>
                        <a:pt x="42" y="65"/>
                        <a:pt x="43" y="65"/>
                        <a:pt x="45" y="65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5" y="66"/>
                        <a:pt x="55" y="66"/>
                        <a:pt x="55" y="66"/>
                      </a:cubicBezTo>
                      <a:cubicBezTo>
                        <a:pt x="57" y="65"/>
                        <a:pt x="57" y="65"/>
                        <a:pt x="57" y="65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55" y="59"/>
                        <a:pt x="57" y="58"/>
                        <a:pt x="58" y="56"/>
                      </a:cubicBezTo>
                      <a:cubicBezTo>
                        <a:pt x="64" y="59"/>
                        <a:pt x="64" y="59"/>
                        <a:pt x="64" y="59"/>
                      </a:cubicBezTo>
                      <a:cubicBezTo>
                        <a:pt x="65" y="57"/>
                        <a:pt x="65" y="57"/>
                        <a:pt x="65" y="57"/>
                      </a:cubicBezTo>
                      <a:cubicBezTo>
                        <a:pt x="68" y="53"/>
                        <a:pt x="68" y="53"/>
                        <a:pt x="68" y="53"/>
                      </a:cubicBezTo>
                      <a:cubicBezTo>
                        <a:pt x="68" y="51"/>
                        <a:pt x="68" y="51"/>
                        <a:pt x="68" y="51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cubicBezTo>
                        <a:pt x="64" y="46"/>
                        <a:pt x="64" y="44"/>
                        <a:pt x="65" y="43"/>
                      </a:cubicBezTo>
                      <a:lnTo>
                        <a:pt x="72" y="42"/>
                      </a:lnTo>
                      <a:close/>
                      <a:moveTo>
                        <a:pt x="36" y="57"/>
                      </a:moveTo>
                      <a:cubicBezTo>
                        <a:pt x="25" y="57"/>
                        <a:pt x="15" y="48"/>
                        <a:pt x="15" y="36"/>
                      </a:cubicBezTo>
                      <a:cubicBezTo>
                        <a:pt x="15" y="25"/>
                        <a:pt x="25" y="15"/>
                        <a:pt x="36" y="15"/>
                      </a:cubicBezTo>
                      <a:cubicBezTo>
                        <a:pt x="47" y="15"/>
                        <a:pt x="57" y="25"/>
                        <a:pt x="57" y="36"/>
                      </a:cubicBezTo>
                      <a:cubicBezTo>
                        <a:pt x="57" y="48"/>
                        <a:pt x="47" y="57"/>
                        <a:pt x="36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" name="Oval 59"/>
                <p:cNvSpPr>
                  <a:spLocks noChangeArrowheads="1"/>
                </p:cNvSpPr>
                <p:nvPr/>
              </p:nvSpPr>
              <p:spPr bwMode="auto">
                <a:xfrm>
                  <a:off x="6105526" y="803275"/>
                  <a:ext cx="93663" cy="936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2" name="文本框 21"/>
            <p:cNvSpPr txBox="1"/>
            <p:nvPr/>
          </p:nvSpPr>
          <p:spPr>
            <a:xfrm>
              <a:off x="5403368" y="5262568"/>
              <a:ext cx="239929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069801" y="5245136"/>
            <a:ext cx="3413319" cy="927417"/>
            <a:chOff x="8069801" y="5245136"/>
            <a:chExt cx="3413319" cy="927417"/>
          </a:xfrm>
        </p:grpSpPr>
        <p:grpSp>
          <p:nvGrpSpPr>
            <p:cNvPr id="31" name="组合 30"/>
            <p:cNvGrpSpPr/>
            <p:nvPr/>
          </p:nvGrpSpPr>
          <p:grpSpPr>
            <a:xfrm>
              <a:off x="8069801" y="5245136"/>
              <a:ext cx="927417" cy="927417"/>
              <a:chOff x="970831" y="5290856"/>
              <a:chExt cx="927417" cy="927417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70831" y="5290856"/>
                <a:ext cx="927417" cy="927417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070746" y="5390771"/>
                <a:ext cx="727587" cy="727587"/>
              </a:xfrm>
              <a:prstGeom prst="rect">
                <a:avLst/>
              </a:prstGeom>
              <a:solidFill>
                <a:srgbClr val="ED92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5" name="组合 34"/>
              <p:cNvGrpSpPr>
                <a:grpSpLocks noChangeAspect="1"/>
              </p:cNvGrpSpPr>
              <p:nvPr/>
            </p:nvGrpSpPr>
            <p:grpSpPr>
              <a:xfrm>
                <a:off x="1324452" y="5538564"/>
                <a:ext cx="220174" cy="432000"/>
                <a:chOff x="5984876" y="469900"/>
                <a:chExt cx="334963" cy="657225"/>
              </a:xfrm>
              <a:solidFill>
                <a:schemeClr val="bg1"/>
              </a:solidFill>
            </p:grpSpPr>
            <p:sp>
              <p:nvSpPr>
                <p:cNvPr id="36" name="Freeform 56"/>
                <p:cNvSpPr>
                  <a:spLocks noEditPoints="1"/>
                </p:cNvSpPr>
                <p:nvPr/>
              </p:nvSpPr>
              <p:spPr bwMode="auto">
                <a:xfrm>
                  <a:off x="6146801" y="596900"/>
                  <a:ext cx="127000" cy="128588"/>
                </a:xfrm>
                <a:custGeom>
                  <a:avLst/>
                  <a:gdLst>
                    <a:gd name="T0" fmla="*/ 33 w 34"/>
                    <a:gd name="T1" fmla="*/ 11 h 34"/>
                    <a:gd name="T2" fmla="*/ 31 w 34"/>
                    <a:gd name="T3" fmla="*/ 10 h 34"/>
                    <a:gd name="T4" fmla="*/ 27 w 34"/>
                    <a:gd name="T5" fmla="*/ 10 h 34"/>
                    <a:gd name="T6" fmla="*/ 27 w 34"/>
                    <a:gd name="T7" fmla="*/ 11 h 34"/>
                    <a:gd name="T8" fmla="*/ 24 w 34"/>
                    <a:gd name="T9" fmla="*/ 7 h 34"/>
                    <a:gd name="T10" fmla="*/ 25 w 34"/>
                    <a:gd name="T11" fmla="*/ 3 h 34"/>
                    <a:gd name="T12" fmla="*/ 24 w 34"/>
                    <a:gd name="T13" fmla="*/ 2 h 34"/>
                    <a:gd name="T14" fmla="*/ 19 w 34"/>
                    <a:gd name="T15" fmla="*/ 0 h 34"/>
                    <a:gd name="T16" fmla="*/ 18 w 34"/>
                    <a:gd name="T17" fmla="*/ 1 h 34"/>
                    <a:gd name="T18" fmla="*/ 16 w 34"/>
                    <a:gd name="T19" fmla="*/ 5 h 34"/>
                    <a:gd name="T20" fmla="*/ 16 w 34"/>
                    <a:gd name="T21" fmla="*/ 5 h 34"/>
                    <a:gd name="T22" fmla="*/ 12 w 34"/>
                    <a:gd name="T23" fmla="*/ 6 h 34"/>
                    <a:gd name="T24" fmla="*/ 9 w 34"/>
                    <a:gd name="T25" fmla="*/ 3 h 34"/>
                    <a:gd name="T26" fmla="*/ 7 w 34"/>
                    <a:gd name="T27" fmla="*/ 3 h 34"/>
                    <a:gd name="T28" fmla="*/ 3 w 34"/>
                    <a:gd name="T29" fmla="*/ 6 h 34"/>
                    <a:gd name="T30" fmla="*/ 3 w 34"/>
                    <a:gd name="T31" fmla="*/ 8 h 34"/>
                    <a:gd name="T32" fmla="*/ 6 w 34"/>
                    <a:gd name="T33" fmla="*/ 11 h 34"/>
                    <a:gd name="T34" fmla="*/ 6 w 34"/>
                    <a:gd name="T35" fmla="*/ 11 h 34"/>
                    <a:gd name="T36" fmla="*/ 5 w 34"/>
                    <a:gd name="T37" fmla="*/ 13 h 34"/>
                    <a:gd name="T38" fmla="*/ 5 w 34"/>
                    <a:gd name="T39" fmla="*/ 16 h 34"/>
                    <a:gd name="T40" fmla="*/ 1 w 34"/>
                    <a:gd name="T41" fmla="*/ 17 h 34"/>
                    <a:gd name="T42" fmla="*/ 0 w 34"/>
                    <a:gd name="T43" fmla="*/ 18 h 34"/>
                    <a:gd name="T44" fmla="*/ 1 w 34"/>
                    <a:gd name="T45" fmla="*/ 23 h 34"/>
                    <a:gd name="T46" fmla="*/ 2 w 34"/>
                    <a:gd name="T47" fmla="*/ 24 h 34"/>
                    <a:gd name="T48" fmla="*/ 6 w 34"/>
                    <a:gd name="T49" fmla="*/ 23 h 34"/>
                    <a:gd name="T50" fmla="*/ 6 w 34"/>
                    <a:gd name="T51" fmla="*/ 23 h 34"/>
                    <a:gd name="T52" fmla="*/ 10 w 34"/>
                    <a:gd name="T53" fmla="*/ 27 h 34"/>
                    <a:gd name="T54" fmla="*/ 8 w 34"/>
                    <a:gd name="T55" fmla="*/ 31 h 34"/>
                    <a:gd name="T56" fmla="*/ 9 w 34"/>
                    <a:gd name="T57" fmla="*/ 32 h 34"/>
                    <a:gd name="T58" fmla="*/ 14 w 34"/>
                    <a:gd name="T59" fmla="*/ 34 h 34"/>
                    <a:gd name="T60" fmla="*/ 16 w 34"/>
                    <a:gd name="T61" fmla="*/ 33 h 34"/>
                    <a:gd name="T62" fmla="*/ 17 w 34"/>
                    <a:gd name="T63" fmla="*/ 29 h 34"/>
                    <a:gd name="T64" fmla="*/ 17 w 34"/>
                    <a:gd name="T65" fmla="*/ 29 h 34"/>
                    <a:gd name="T66" fmla="*/ 22 w 34"/>
                    <a:gd name="T67" fmla="*/ 28 h 34"/>
                    <a:gd name="T68" fmla="*/ 24 w 34"/>
                    <a:gd name="T69" fmla="*/ 31 h 34"/>
                    <a:gd name="T70" fmla="*/ 26 w 34"/>
                    <a:gd name="T71" fmla="*/ 31 h 34"/>
                    <a:gd name="T72" fmla="*/ 30 w 34"/>
                    <a:gd name="T73" fmla="*/ 28 h 34"/>
                    <a:gd name="T74" fmla="*/ 30 w 34"/>
                    <a:gd name="T75" fmla="*/ 26 h 34"/>
                    <a:gd name="T76" fmla="*/ 28 w 34"/>
                    <a:gd name="T77" fmla="*/ 23 h 34"/>
                    <a:gd name="T78" fmla="*/ 27 w 34"/>
                    <a:gd name="T79" fmla="*/ 23 h 34"/>
                    <a:gd name="T80" fmla="*/ 28 w 34"/>
                    <a:gd name="T81" fmla="*/ 21 h 34"/>
                    <a:gd name="T82" fmla="*/ 29 w 34"/>
                    <a:gd name="T83" fmla="*/ 18 h 34"/>
                    <a:gd name="T84" fmla="*/ 33 w 34"/>
                    <a:gd name="T85" fmla="*/ 17 h 34"/>
                    <a:gd name="T86" fmla="*/ 34 w 34"/>
                    <a:gd name="T87" fmla="*/ 16 h 34"/>
                    <a:gd name="T88" fmla="*/ 33 w 34"/>
                    <a:gd name="T89" fmla="*/ 11 h 34"/>
                    <a:gd name="T90" fmla="*/ 22 w 34"/>
                    <a:gd name="T91" fmla="*/ 19 h 34"/>
                    <a:gd name="T92" fmla="*/ 15 w 34"/>
                    <a:gd name="T93" fmla="*/ 22 h 34"/>
                    <a:gd name="T94" fmla="*/ 11 w 34"/>
                    <a:gd name="T95" fmla="*/ 15 h 34"/>
                    <a:gd name="T96" fmla="*/ 19 w 34"/>
                    <a:gd name="T97" fmla="*/ 11 h 34"/>
                    <a:gd name="T98" fmla="*/ 22 w 34"/>
                    <a:gd name="T99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34" h="34">
                      <a:moveTo>
                        <a:pt x="33" y="11"/>
                      </a:moveTo>
                      <a:cubicBezTo>
                        <a:pt x="33" y="10"/>
                        <a:pt x="32" y="9"/>
                        <a:pt x="31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11"/>
                        <a:pt x="27" y="11"/>
                        <a:pt x="27" y="11"/>
                      </a:cubicBezTo>
                      <a:cubicBezTo>
                        <a:pt x="26" y="9"/>
                        <a:pt x="25" y="8"/>
                        <a:pt x="24" y="7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5" y="3"/>
                        <a:pt x="25" y="2"/>
                        <a:pt x="24" y="2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8" y="0"/>
                        <a:pt x="18" y="1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5"/>
                        <a:pt x="13" y="5"/>
                        <a:pt x="12" y="6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2"/>
                        <a:pt x="8" y="2"/>
                        <a:pt x="7" y="3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7"/>
                        <a:pt x="3" y="7"/>
                        <a:pt x="3" y="8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2"/>
                        <a:pt x="5" y="12"/>
                        <a:pt x="5" y="13"/>
                      </a:cubicBezTo>
                      <a:cubicBezTo>
                        <a:pt x="5" y="14"/>
                        <a:pt x="5" y="15"/>
                        <a:pt x="5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7"/>
                        <a:pt x="0" y="17"/>
                        <a:pt x="0" y="18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4"/>
                        <a:pt x="2" y="24"/>
                        <a:pt x="2" y="24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7" y="25"/>
                        <a:pt x="8" y="26"/>
                        <a:pt x="10" y="27"/>
                      </a:cubicBezTo>
                      <a:cubicBezTo>
                        <a:pt x="8" y="31"/>
                        <a:pt x="8" y="31"/>
                        <a:pt x="8" y="31"/>
                      </a:cubicBezTo>
                      <a:cubicBezTo>
                        <a:pt x="8" y="31"/>
                        <a:pt x="9" y="32"/>
                        <a:pt x="9" y="32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5" y="34"/>
                        <a:pt x="16" y="34"/>
                        <a:pt x="16" y="33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9" y="29"/>
                        <a:pt x="20" y="29"/>
                        <a:pt x="22" y="28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25" y="31"/>
                        <a:pt x="26" y="32"/>
                        <a:pt x="26" y="31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1" y="27"/>
                        <a:pt x="31" y="26"/>
                        <a:pt x="30" y="26"/>
                      </a:cubicBez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8" y="22"/>
                        <a:pt x="28" y="22"/>
                        <a:pt x="28" y="21"/>
                      </a:cubicBezTo>
                      <a:cubicBezTo>
                        <a:pt x="29" y="20"/>
                        <a:pt x="29" y="19"/>
                        <a:pt x="29" y="18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17"/>
                        <a:pt x="34" y="17"/>
                        <a:pt x="34" y="16"/>
                      </a:cubicBezTo>
                      <a:lnTo>
                        <a:pt x="33" y="11"/>
                      </a:lnTo>
                      <a:close/>
                      <a:moveTo>
                        <a:pt x="22" y="19"/>
                      </a:moveTo>
                      <a:cubicBezTo>
                        <a:pt x="21" y="22"/>
                        <a:pt x="18" y="23"/>
                        <a:pt x="15" y="22"/>
                      </a:cubicBezTo>
                      <a:cubicBezTo>
                        <a:pt x="12" y="21"/>
                        <a:pt x="10" y="18"/>
                        <a:pt x="11" y="15"/>
                      </a:cubicBezTo>
                      <a:cubicBezTo>
                        <a:pt x="12" y="12"/>
                        <a:pt x="16" y="10"/>
                        <a:pt x="19" y="11"/>
                      </a:cubicBezTo>
                      <a:cubicBezTo>
                        <a:pt x="22" y="12"/>
                        <a:pt x="23" y="16"/>
                        <a:pt x="22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" name="Freeform 57"/>
                <p:cNvSpPr>
                  <a:spLocks noEditPoints="1"/>
                </p:cNvSpPr>
                <p:nvPr/>
              </p:nvSpPr>
              <p:spPr bwMode="auto">
                <a:xfrm>
                  <a:off x="5984876" y="469900"/>
                  <a:ext cx="334963" cy="657225"/>
                </a:xfrm>
                <a:custGeom>
                  <a:avLst/>
                  <a:gdLst>
                    <a:gd name="T0" fmla="*/ 76 w 89"/>
                    <a:gd name="T1" fmla="*/ 0 h 175"/>
                    <a:gd name="T2" fmla="*/ 14 w 89"/>
                    <a:gd name="T3" fmla="*/ 0 h 175"/>
                    <a:gd name="T4" fmla="*/ 0 w 89"/>
                    <a:gd name="T5" fmla="*/ 13 h 175"/>
                    <a:gd name="T6" fmla="*/ 0 w 89"/>
                    <a:gd name="T7" fmla="*/ 161 h 175"/>
                    <a:gd name="T8" fmla="*/ 14 w 89"/>
                    <a:gd name="T9" fmla="*/ 175 h 175"/>
                    <a:gd name="T10" fmla="*/ 76 w 89"/>
                    <a:gd name="T11" fmla="*/ 175 h 175"/>
                    <a:gd name="T12" fmla="*/ 89 w 89"/>
                    <a:gd name="T13" fmla="*/ 161 h 175"/>
                    <a:gd name="T14" fmla="*/ 89 w 89"/>
                    <a:gd name="T15" fmla="*/ 13 h 175"/>
                    <a:gd name="T16" fmla="*/ 76 w 89"/>
                    <a:gd name="T17" fmla="*/ 0 h 175"/>
                    <a:gd name="T18" fmla="*/ 33 w 89"/>
                    <a:gd name="T19" fmla="*/ 10 h 175"/>
                    <a:gd name="T20" fmla="*/ 56 w 89"/>
                    <a:gd name="T21" fmla="*/ 10 h 175"/>
                    <a:gd name="T22" fmla="*/ 57 w 89"/>
                    <a:gd name="T23" fmla="*/ 11 h 175"/>
                    <a:gd name="T24" fmla="*/ 56 w 89"/>
                    <a:gd name="T25" fmla="*/ 13 h 175"/>
                    <a:gd name="T26" fmla="*/ 33 w 89"/>
                    <a:gd name="T27" fmla="*/ 13 h 175"/>
                    <a:gd name="T28" fmla="*/ 32 w 89"/>
                    <a:gd name="T29" fmla="*/ 11 h 175"/>
                    <a:gd name="T30" fmla="*/ 33 w 89"/>
                    <a:gd name="T31" fmla="*/ 10 h 175"/>
                    <a:gd name="T32" fmla="*/ 45 w 89"/>
                    <a:gd name="T33" fmla="*/ 165 h 175"/>
                    <a:gd name="T34" fmla="*/ 37 w 89"/>
                    <a:gd name="T35" fmla="*/ 157 h 175"/>
                    <a:gd name="T36" fmla="*/ 45 w 89"/>
                    <a:gd name="T37" fmla="*/ 149 h 175"/>
                    <a:gd name="T38" fmla="*/ 52 w 89"/>
                    <a:gd name="T39" fmla="*/ 157 h 175"/>
                    <a:gd name="T40" fmla="*/ 45 w 89"/>
                    <a:gd name="T41" fmla="*/ 165 h 175"/>
                    <a:gd name="T42" fmla="*/ 83 w 89"/>
                    <a:gd name="T43" fmla="*/ 140 h 175"/>
                    <a:gd name="T44" fmla="*/ 6 w 89"/>
                    <a:gd name="T45" fmla="*/ 140 h 175"/>
                    <a:gd name="T46" fmla="*/ 6 w 89"/>
                    <a:gd name="T47" fmla="*/ 26 h 175"/>
                    <a:gd name="T48" fmla="*/ 83 w 89"/>
                    <a:gd name="T49" fmla="*/ 26 h 175"/>
                    <a:gd name="T50" fmla="*/ 83 w 89"/>
                    <a:gd name="T51" fmla="*/ 140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89" h="175">
                      <a:moveTo>
                        <a:pt x="76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0" y="169"/>
                        <a:pt x="6" y="175"/>
                        <a:pt x="14" y="175"/>
                      </a:cubicBezTo>
                      <a:cubicBezTo>
                        <a:pt x="76" y="175"/>
                        <a:pt x="76" y="175"/>
                        <a:pt x="76" y="175"/>
                      </a:cubicBezTo>
                      <a:cubicBezTo>
                        <a:pt x="83" y="175"/>
                        <a:pt x="89" y="169"/>
                        <a:pt x="89" y="161"/>
                      </a:cubicBezTo>
                      <a:cubicBezTo>
                        <a:pt x="89" y="13"/>
                        <a:pt x="89" y="13"/>
                        <a:pt x="89" y="13"/>
                      </a:cubicBezTo>
                      <a:cubicBezTo>
                        <a:pt x="89" y="6"/>
                        <a:pt x="83" y="0"/>
                        <a:pt x="76" y="0"/>
                      </a:cubicBezTo>
                      <a:close/>
                      <a:moveTo>
                        <a:pt x="33" y="10"/>
                      </a:moveTo>
                      <a:cubicBezTo>
                        <a:pt x="56" y="10"/>
                        <a:pt x="56" y="10"/>
                        <a:pt x="56" y="10"/>
                      </a:cubicBezTo>
                      <a:cubicBezTo>
                        <a:pt x="57" y="10"/>
                        <a:pt x="57" y="10"/>
                        <a:pt x="57" y="11"/>
                      </a:cubicBezTo>
                      <a:cubicBezTo>
                        <a:pt x="57" y="12"/>
                        <a:pt x="57" y="13"/>
                        <a:pt x="56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2" y="13"/>
                        <a:pt x="32" y="12"/>
                        <a:pt x="32" y="11"/>
                      </a:cubicBezTo>
                      <a:cubicBezTo>
                        <a:pt x="32" y="10"/>
                        <a:pt x="32" y="10"/>
                        <a:pt x="33" y="10"/>
                      </a:cubicBezTo>
                      <a:close/>
                      <a:moveTo>
                        <a:pt x="45" y="165"/>
                      </a:moveTo>
                      <a:cubicBezTo>
                        <a:pt x="40" y="165"/>
                        <a:pt x="37" y="161"/>
                        <a:pt x="37" y="157"/>
                      </a:cubicBezTo>
                      <a:cubicBezTo>
                        <a:pt x="37" y="152"/>
                        <a:pt x="40" y="149"/>
                        <a:pt x="45" y="149"/>
                      </a:cubicBezTo>
                      <a:cubicBezTo>
                        <a:pt x="49" y="149"/>
                        <a:pt x="52" y="152"/>
                        <a:pt x="52" y="157"/>
                      </a:cubicBezTo>
                      <a:cubicBezTo>
                        <a:pt x="52" y="161"/>
                        <a:pt x="49" y="165"/>
                        <a:pt x="45" y="165"/>
                      </a:cubicBezTo>
                      <a:close/>
                      <a:moveTo>
                        <a:pt x="83" y="140"/>
                      </a:moveTo>
                      <a:cubicBezTo>
                        <a:pt x="6" y="140"/>
                        <a:pt x="6" y="140"/>
                        <a:pt x="6" y="140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83" y="26"/>
                        <a:pt x="83" y="26"/>
                        <a:pt x="83" y="26"/>
                      </a:cubicBezTo>
                      <a:lnTo>
                        <a:pt x="83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8" name="Freeform 58"/>
                <p:cNvSpPr>
                  <a:spLocks noEditPoints="1"/>
                </p:cNvSpPr>
                <p:nvPr/>
              </p:nvSpPr>
              <p:spPr bwMode="auto">
                <a:xfrm>
                  <a:off x="6015038" y="714375"/>
                  <a:ext cx="269875" cy="269875"/>
                </a:xfrm>
                <a:custGeom>
                  <a:avLst/>
                  <a:gdLst>
                    <a:gd name="T0" fmla="*/ 72 w 72"/>
                    <a:gd name="T1" fmla="*/ 40 h 72"/>
                    <a:gd name="T2" fmla="*/ 72 w 72"/>
                    <a:gd name="T3" fmla="*/ 33 h 72"/>
                    <a:gd name="T4" fmla="*/ 64 w 72"/>
                    <a:gd name="T5" fmla="*/ 28 h 72"/>
                    <a:gd name="T6" fmla="*/ 69 w 72"/>
                    <a:gd name="T7" fmla="*/ 22 h 72"/>
                    <a:gd name="T8" fmla="*/ 66 w 72"/>
                    <a:gd name="T9" fmla="*/ 16 h 72"/>
                    <a:gd name="T10" fmla="*/ 56 w 72"/>
                    <a:gd name="T11" fmla="*/ 14 h 72"/>
                    <a:gd name="T12" fmla="*/ 57 w 72"/>
                    <a:gd name="T13" fmla="*/ 7 h 72"/>
                    <a:gd name="T14" fmla="*/ 51 w 72"/>
                    <a:gd name="T15" fmla="*/ 4 h 72"/>
                    <a:gd name="T16" fmla="*/ 43 w 72"/>
                    <a:gd name="T17" fmla="*/ 7 h 72"/>
                    <a:gd name="T18" fmla="*/ 40 w 72"/>
                    <a:gd name="T19" fmla="*/ 0 h 72"/>
                    <a:gd name="T20" fmla="*/ 33 w 72"/>
                    <a:gd name="T21" fmla="*/ 0 h 72"/>
                    <a:gd name="T22" fmla="*/ 27 w 72"/>
                    <a:gd name="T23" fmla="*/ 7 h 72"/>
                    <a:gd name="T24" fmla="*/ 22 w 72"/>
                    <a:gd name="T25" fmla="*/ 3 h 72"/>
                    <a:gd name="T26" fmla="*/ 16 w 72"/>
                    <a:gd name="T27" fmla="*/ 7 h 72"/>
                    <a:gd name="T28" fmla="*/ 15 w 72"/>
                    <a:gd name="T29" fmla="*/ 16 h 72"/>
                    <a:gd name="T30" fmla="*/ 7 w 72"/>
                    <a:gd name="T31" fmla="*/ 15 h 72"/>
                    <a:gd name="T32" fmla="*/ 4 w 72"/>
                    <a:gd name="T33" fmla="*/ 21 h 72"/>
                    <a:gd name="T34" fmla="*/ 7 w 72"/>
                    <a:gd name="T35" fmla="*/ 29 h 72"/>
                    <a:gd name="T36" fmla="*/ 0 w 72"/>
                    <a:gd name="T37" fmla="*/ 32 h 72"/>
                    <a:gd name="T38" fmla="*/ 0 w 72"/>
                    <a:gd name="T39" fmla="*/ 39 h 72"/>
                    <a:gd name="T40" fmla="*/ 8 w 72"/>
                    <a:gd name="T41" fmla="*/ 44 h 72"/>
                    <a:gd name="T42" fmla="*/ 3 w 72"/>
                    <a:gd name="T43" fmla="*/ 51 h 72"/>
                    <a:gd name="T44" fmla="*/ 7 w 72"/>
                    <a:gd name="T45" fmla="*/ 57 h 72"/>
                    <a:gd name="T46" fmla="*/ 16 w 72"/>
                    <a:gd name="T47" fmla="*/ 58 h 72"/>
                    <a:gd name="T48" fmla="*/ 15 w 72"/>
                    <a:gd name="T49" fmla="*/ 65 h 72"/>
                    <a:gd name="T50" fmla="*/ 21 w 72"/>
                    <a:gd name="T51" fmla="*/ 68 h 72"/>
                    <a:gd name="T52" fmla="*/ 29 w 72"/>
                    <a:gd name="T53" fmla="*/ 65 h 72"/>
                    <a:gd name="T54" fmla="*/ 32 w 72"/>
                    <a:gd name="T55" fmla="*/ 72 h 72"/>
                    <a:gd name="T56" fmla="*/ 39 w 72"/>
                    <a:gd name="T57" fmla="*/ 72 h 72"/>
                    <a:gd name="T58" fmla="*/ 45 w 72"/>
                    <a:gd name="T59" fmla="*/ 65 h 72"/>
                    <a:gd name="T60" fmla="*/ 51 w 72"/>
                    <a:gd name="T61" fmla="*/ 69 h 72"/>
                    <a:gd name="T62" fmla="*/ 57 w 72"/>
                    <a:gd name="T63" fmla="*/ 65 h 72"/>
                    <a:gd name="T64" fmla="*/ 58 w 72"/>
                    <a:gd name="T65" fmla="*/ 56 h 72"/>
                    <a:gd name="T66" fmla="*/ 65 w 72"/>
                    <a:gd name="T67" fmla="*/ 57 h 72"/>
                    <a:gd name="T68" fmla="*/ 68 w 72"/>
                    <a:gd name="T69" fmla="*/ 51 h 72"/>
                    <a:gd name="T70" fmla="*/ 65 w 72"/>
                    <a:gd name="T71" fmla="*/ 43 h 72"/>
                    <a:gd name="T72" fmla="*/ 36 w 72"/>
                    <a:gd name="T73" fmla="*/ 57 h 72"/>
                    <a:gd name="T74" fmla="*/ 36 w 72"/>
                    <a:gd name="T75" fmla="*/ 15 h 72"/>
                    <a:gd name="T76" fmla="*/ 36 w 72"/>
                    <a:gd name="T77" fmla="*/ 57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72" h="72">
                      <a:moveTo>
                        <a:pt x="72" y="42"/>
                      </a:move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72" y="35"/>
                        <a:pt x="72" y="35"/>
                        <a:pt x="72" y="35"/>
                      </a:cubicBezTo>
                      <a:cubicBezTo>
                        <a:pt x="72" y="33"/>
                        <a:pt x="72" y="33"/>
                        <a:pt x="72" y="33"/>
                      </a:cubicBezTo>
                      <a:cubicBezTo>
                        <a:pt x="65" y="32"/>
                        <a:pt x="65" y="32"/>
                        <a:pt x="65" y="32"/>
                      </a:cubicBezTo>
                      <a:cubicBezTo>
                        <a:pt x="65" y="31"/>
                        <a:pt x="65" y="29"/>
                        <a:pt x="64" y="28"/>
                      </a:cubicBezTo>
                      <a:cubicBezTo>
                        <a:pt x="70" y="23"/>
                        <a:pt x="70" y="23"/>
                        <a:pt x="70" y="23"/>
                      </a:cubicBezTo>
                      <a:cubicBezTo>
                        <a:pt x="69" y="22"/>
                        <a:pt x="69" y="22"/>
                        <a:pt x="69" y="22"/>
                      </a:cubicBezTo>
                      <a:cubicBezTo>
                        <a:pt x="66" y="17"/>
                        <a:pt x="66" y="17"/>
                        <a:pt x="66" y="17"/>
                      </a:cubicBezTo>
                      <a:cubicBezTo>
                        <a:pt x="66" y="16"/>
                        <a:pt x="66" y="16"/>
                        <a:pt x="66" y="16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7"/>
                        <a:pt x="58" y="16"/>
                        <a:pt x="56" y="14"/>
                      </a:cubicBezTo>
                      <a:cubicBezTo>
                        <a:pt x="59" y="8"/>
                        <a:pt x="59" y="8"/>
                        <a:pt x="59" y="8"/>
                      </a:cubicBezTo>
                      <a:cubicBezTo>
                        <a:pt x="57" y="7"/>
                        <a:pt x="57" y="7"/>
                        <a:pt x="57" y="7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6" y="8"/>
                        <a:pt x="44" y="7"/>
                        <a:pt x="43" y="7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1" y="7"/>
                        <a:pt x="29" y="7"/>
                        <a:pt x="27" y="7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7" y="13"/>
                        <a:pt x="16" y="15"/>
                        <a:pt x="15" y="16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8" y="26"/>
                        <a:pt x="8" y="28"/>
                        <a:pt x="7" y="29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9"/>
                        <a:pt x="0" y="39"/>
                        <a:pt x="0" y="39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7" y="42"/>
                        <a:pt x="7" y="43"/>
                        <a:pt x="8" y="44"/>
                      </a:cubicBezTo>
                      <a:cubicBezTo>
                        <a:pt x="2" y="49"/>
                        <a:pt x="2" y="49"/>
                        <a:pt x="2" y="49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6" y="55"/>
                        <a:pt x="6" y="55"/>
                        <a:pt x="6" y="55"/>
                      </a:cubicBezTo>
                      <a:cubicBezTo>
                        <a:pt x="7" y="57"/>
                        <a:pt x="7" y="57"/>
                        <a:pt x="7" y="57"/>
                      </a:cubicBezTo>
                      <a:cubicBezTo>
                        <a:pt x="13" y="54"/>
                        <a:pt x="13" y="54"/>
                        <a:pt x="13" y="54"/>
                      </a:cubicBezTo>
                      <a:cubicBezTo>
                        <a:pt x="14" y="55"/>
                        <a:pt x="15" y="57"/>
                        <a:pt x="16" y="58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21" y="68"/>
                        <a:pt x="21" y="68"/>
                        <a:pt x="21" y="68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6" y="64"/>
                        <a:pt x="28" y="65"/>
                        <a:pt x="29" y="65"/>
                      </a:cubicBezTo>
                      <a:cubicBezTo>
                        <a:pt x="30" y="72"/>
                        <a:pt x="30" y="72"/>
                        <a:pt x="30" y="72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37" y="72"/>
                        <a:pt x="37" y="72"/>
                        <a:pt x="37" y="72"/>
                      </a:cubicBezTo>
                      <a:cubicBezTo>
                        <a:pt x="39" y="72"/>
                        <a:pt x="39" y="72"/>
                        <a:pt x="39" y="72"/>
                      </a:cubicBezTo>
                      <a:cubicBezTo>
                        <a:pt x="40" y="66"/>
                        <a:pt x="40" y="66"/>
                        <a:pt x="40" y="66"/>
                      </a:cubicBezTo>
                      <a:cubicBezTo>
                        <a:pt x="42" y="65"/>
                        <a:pt x="43" y="65"/>
                        <a:pt x="45" y="65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5" y="66"/>
                        <a:pt x="55" y="66"/>
                        <a:pt x="55" y="66"/>
                      </a:cubicBezTo>
                      <a:cubicBezTo>
                        <a:pt x="57" y="65"/>
                        <a:pt x="57" y="65"/>
                        <a:pt x="57" y="65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55" y="59"/>
                        <a:pt x="57" y="58"/>
                        <a:pt x="58" y="56"/>
                      </a:cubicBezTo>
                      <a:cubicBezTo>
                        <a:pt x="64" y="59"/>
                        <a:pt x="64" y="59"/>
                        <a:pt x="64" y="59"/>
                      </a:cubicBezTo>
                      <a:cubicBezTo>
                        <a:pt x="65" y="57"/>
                        <a:pt x="65" y="57"/>
                        <a:pt x="65" y="57"/>
                      </a:cubicBezTo>
                      <a:cubicBezTo>
                        <a:pt x="68" y="53"/>
                        <a:pt x="68" y="53"/>
                        <a:pt x="68" y="53"/>
                      </a:cubicBezTo>
                      <a:cubicBezTo>
                        <a:pt x="68" y="51"/>
                        <a:pt x="68" y="51"/>
                        <a:pt x="68" y="51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cubicBezTo>
                        <a:pt x="64" y="46"/>
                        <a:pt x="64" y="44"/>
                        <a:pt x="65" y="43"/>
                      </a:cubicBezTo>
                      <a:lnTo>
                        <a:pt x="72" y="42"/>
                      </a:lnTo>
                      <a:close/>
                      <a:moveTo>
                        <a:pt x="36" y="57"/>
                      </a:moveTo>
                      <a:cubicBezTo>
                        <a:pt x="25" y="57"/>
                        <a:pt x="15" y="48"/>
                        <a:pt x="15" y="36"/>
                      </a:cubicBezTo>
                      <a:cubicBezTo>
                        <a:pt x="15" y="25"/>
                        <a:pt x="25" y="15"/>
                        <a:pt x="36" y="15"/>
                      </a:cubicBezTo>
                      <a:cubicBezTo>
                        <a:pt x="47" y="15"/>
                        <a:pt x="57" y="25"/>
                        <a:pt x="57" y="36"/>
                      </a:cubicBezTo>
                      <a:cubicBezTo>
                        <a:pt x="57" y="48"/>
                        <a:pt x="47" y="57"/>
                        <a:pt x="36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Oval 59"/>
                <p:cNvSpPr>
                  <a:spLocks noChangeArrowheads="1"/>
                </p:cNvSpPr>
                <p:nvPr/>
              </p:nvSpPr>
              <p:spPr bwMode="auto">
                <a:xfrm>
                  <a:off x="6105526" y="803275"/>
                  <a:ext cx="93663" cy="936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32" name="文本框 31"/>
            <p:cNvSpPr txBox="1"/>
            <p:nvPr/>
          </p:nvSpPr>
          <p:spPr>
            <a:xfrm>
              <a:off x="9083828" y="5262568"/>
              <a:ext cx="239929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1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1" decel="146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19" presetID="2" presetClass="entr" presetSubtype="1" decel="146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1" decel="146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19" presetID="2" presetClass="entr" presetSubtype="1" decel="146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4599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" grpId="0"/>
          <p:bldP spid="5" grpId="0"/>
          <p:bldP spid="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583746" y="2112360"/>
            <a:ext cx="3062282" cy="4745640"/>
            <a:chOff x="7437438" y="1325562"/>
            <a:chExt cx="2714626" cy="4206875"/>
          </a:xfrm>
        </p:grpSpPr>
        <p:sp>
          <p:nvSpPr>
            <p:cNvPr id="21" name="Freeform 137"/>
            <p:cNvSpPr/>
            <p:nvPr/>
          </p:nvSpPr>
          <p:spPr bwMode="auto">
            <a:xfrm>
              <a:off x="7748588" y="3328987"/>
              <a:ext cx="222250" cy="822325"/>
            </a:xfrm>
            <a:custGeom>
              <a:avLst/>
              <a:gdLst>
                <a:gd name="T0" fmla="*/ 59 w 59"/>
                <a:gd name="T1" fmla="*/ 24 h 219"/>
                <a:gd name="T2" fmla="*/ 24 w 59"/>
                <a:gd name="T3" fmla="*/ 32 h 219"/>
                <a:gd name="T4" fmla="*/ 1 w 59"/>
                <a:gd name="T5" fmla="*/ 147 h 219"/>
                <a:gd name="T6" fmla="*/ 57 w 59"/>
                <a:gd name="T7" fmla="*/ 213 h 219"/>
                <a:gd name="T8" fmla="*/ 59 w 59"/>
                <a:gd name="T9" fmla="*/ 2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19">
                  <a:moveTo>
                    <a:pt x="59" y="24"/>
                  </a:moveTo>
                  <a:cubicBezTo>
                    <a:pt x="59" y="24"/>
                    <a:pt x="39" y="0"/>
                    <a:pt x="24" y="32"/>
                  </a:cubicBezTo>
                  <a:cubicBezTo>
                    <a:pt x="8" y="64"/>
                    <a:pt x="1" y="123"/>
                    <a:pt x="1" y="147"/>
                  </a:cubicBezTo>
                  <a:cubicBezTo>
                    <a:pt x="0" y="171"/>
                    <a:pt x="36" y="219"/>
                    <a:pt x="57" y="213"/>
                  </a:cubicBezTo>
                  <a:lnTo>
                    <a:pt x="59" y="24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38"/>
            <p:cNvSpPr/>
            <p:nvPr/>
          </p:nvSpPr>
          <p:spPr bwMode="auto">
            <a:xfrm>
              <a:off x="7748588" y="3328987"/>
              <a:ext cx="222250" cy="822325"/>
            </a:xfrm>
            <a:custGeom>
              <a:avLst/>
              <a:gdLst>
                <a:gd name="T0" fmla="*/ 24 w 59"/>
                <a:gd name="T1" fmla="*/ 32 h 219"/>
                <a:gd name="T2" fmla="*/ 23 w 59"/>
                <a:gd name="T3" fmla="*/ 33 h 219"/>
                <a:gd name="T4" fmla="*/ 24 w 59"/>
                <a:gd name="T5" fmla="*/ 33 h 219"/>
                <a:gd name="T6" fmla="*/ 44 w 59"/>
                <a:gd name="T7" fmla="*/ 48 h 219"/>
                <a:gd name="T8" fmla="*/ 41 w 59"/>
                <a:gd name="T9" fmla="*/ 81 h 219"/>
                <a:gd name="T10" fmla="*/ 38 w 59"/>
                <a:gd name="T11" fmla="*/ 111 h 219"/>
                <a:gd name="T12" fmla="*/ 37 w 59"/>
                <a:gd name="T13" fmla="*/ 133 h 219"/>
                <a:gd name="T14" fmla="*/ 26 w 59"/>
                <a:gd name="T15" fmla="*/ 139 h 219"/>
                <a:gd name="T16" fmla="*/ 42 w 59"/>
                <a:gd name="T17" fmla="*/ 160 h 219"/>
                <a:gd name="T18" fmla="*/ 42 w 59"/>
                <a:gd name="T19" fmla="*/ 199 h 219"/>
                <a:gd name="T20" fmla="*/ 25 w 59"/>
                <a:gd name="T21" fmla="*/ 187 h 219"/>
                <a:gd name="T22" fmla="*/ 16 w 59"/>
                <a:gd name="T23" fmla="*/ 173 h 219"/>
                <a:gd name="T24" fmla="*/ 8 w 59"/>
                <a:gd name="T25" fmla="*/ 155 h 219"/>
                <a:gd name="T26" fmla="*/ 1 w 59"/>
                <a:gd name="T27" fmla="*/ 147 h 219"/>
                <a:gd name="T28" fmla="*/ 57 w 59"/>
                <a:gd name="T29" fmla="*/ 213 h 219"/>
                <a:gd name="T30" fmla="*/ 59 w 59"/>
                <a:gd name="T31" fmla="*/ 24 h 219"/>
                <a:gd name="T32" fmla="*/ 24 w 59"/>
                <a:gd name="T33" fmla="*/ 32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219">
                  <a:moveTo>
                    <a:pt x="24" y="32"/>
                  </a:moveTo>
                  <a:cubicBezTo>
                    <a:pt x="24" y="32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2" y="19"/>
                    <a:pt x="45" y="32"/>
                    <a:pt x="44" y="48"/>
                  </a:cubicBezTo>
                  <a:cubicBezTo>
                    <a:pt x="43" y="59"/>
                    <a:pt x="43" y="70"/>
                    <a:pt x="41" y="81"/>
                  </a:cubicBezTo>
                  <a:cubicBezTo>
                    <a:pt x="39" y="91"/>
                    <a:pt x="38" y="101"/>
                    <a:pt x="38" y="111"/>
                  </a:cubicBezTo>
                  <a:cubicBezTo>
                    <a:pt x="38" y="119"/>
                    <a:pt x="42" y="126"/>
                    <a:pt x="37" y="133"/>
                  </a:cubicBezTo>
                  <a:cubicBezTo>
                    <a:pt x="35" y="137"/>
                    <a:pt x="29" y="137"/>
                    <a:pt x="26" y="139"/>
                  </a:cubicBezTo>
                  <a:cubicBezTo>
                    <a:pt x="33" y="145"/>
                    <a:pt x="39" y="151"/>
                    <a:pt x="42" y="160"/>
                  </a:cubicBezTo>
                  <a:cubicBezTo>
                    <a:pt x="44" y="165"/>
                    <a:pt x="46" y="194"/>
                    <a:pt x="42" y="199"/>
                  </a:cubicBezTo>
                  <a:cubicBezTo>
                    <a:pt x="38" y="205"/>
                    <a:pt x="29" y="191"/>
                    <a:pt x="25" y="187"/>
                  </a:cubicBezTo>
                  <a:cubicBezTo>
                    <a:pt x="21" y="184"/>
                    <a:pt x="18" y="178"/>
                    <a:pt x="16" y="173"/>
                  </a:cubicBezTo>
                  <a:cubicBezTo>
                    <a:pt x="13" y="167"/>
                    <a:pt x="10" y="161"/>
                    <a:pt x="8" y="155"/>
                  </a:cubicBezTo>
                  <a:cubicBezTo>
                    <a:pt x="6" y="151"/>
                    <a:pt x="1" y="132"/>
                    <a:pt x="1" y="147"/>
                  </a:cubicBezTo>
                  <a:cubicBezTo>
                    <a:pt x="0" y="171"/>
                    <a:pt x="36" y="219"/>
                    <a:pt x="57" y="21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9" y="24"/>
                    <a:pt x="39" y="0"/>
                    <a:pt x="24" y="3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39"/>
            <p:cNvSpPr/>
            <p:nvPr/>
          </p:nvSpPr>
          <p:spPr bwMode="auto">
            <a:xfrm>
              <a:off x="8699501" y="1397000"/>
              <a:ext cx="1452563" cy="2371725"/>
            </a:xfrm>
            <a:custGeom>
              <a:avLst/>
              <a:gdLst>
                <a:gd name="T0" fmla="*/ 915 w 915"/>
                <a:gd name="T1" fmla="*/ 1494 h 1494"/>
                <a:gd name="T2" fmla="*/ 0 w 915"/>
                <a:gd name="T3" fmla="*/ 1494 h 1494"/>
                <a:gd name="T4" fmla="*/ 0 w 915"/>
                <a:gd name="T5" fmla="*/ 0 h 1494"/>
                <a:gd name="T6" fmla="*/ 870 w 915"/>
                <a:gd name="T7" fmla="*/ 0 h 1494"/>
                <a:gd name="T8" fmla="*/ 915 w 915"/>
                <a:gd name="T9" fmla="*/ 1494 h 1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5" h="1494">
                  <a:moveTo>
                    <a:pt x="915" y="1494"/>
                  </a:moveTo>
                  <a:lnTo>
                    <a:pt x="0" y="1494"/>
                  </a:lnTo>
                  <a:lnTo>
                    <a:pt x="0" y="0"/>
                  </a:lnTo>
                  <a:lnTo>
                    <a:pt x="870" y="0"/>
                  </a:lnTo>
                  <a:lnTo>
                    <a:pt x="915" y="1494"/>
                  </a:lnTo>
                  <a:close/>
                </a:path>
              </a:pathLst>
            </a:cu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40"/>
            <p:cNvSpPr/>
            <p:nvPr/>
          </p:nvSpPr>
          <p:spPr bwMode="auto">
            <a:xfrm>
              <a:off x="8699501" y="3333750"/>
              <a:ext cx="509588" cy="434975"/>
            </a:xfrm>
            <a:custGeom>
              <a:avLst/>
              <a:gdLst>
                <a:gd name="T0" fmla="*/ 84 w 136"/>
                <a:gd name="T1" fmla="*/ 78 h 116"/>
                <a:gd name="T2" fmla="*/ 118 w 136"/>
                <a:gd name="T3" fmla="*/ 30 h 116"/>
                <a:gd name="T4" fmla="*/ 136 w 136"/>
                <a:gd name="T5" fmla="*/ 0 h 116"/>
                <a:gd name="T6" fmla="*/ 54 w 136"/>
                <a:gd name="T7" fmla="*/ 1 h 116"/>
                <a:gd name="T8" fmla="*/ 0 w 136"/>
                <a:gd name="T9" fmla="*/ 59 h 116"/>
                <a:gd name="T10" fmla="*/ 0 w 136"/>
                <a:gd name="T11" fmla="*/ 116 h 116"/>
                <a:gd name="T12" fmla="*/ 30 w 136"/>
                <a:gd name="T13" fmla="*/ 116 h 116"/>
                <a:gd name="T14" fmla="*/ 84 w 136"/>
                <a:gd name="T15" fmla="*/ 7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" h="116">
                  <a:moveTo>
                    <a:pt x="84" y="78"/>
                  </a:moveTo>
                  <a:cubicBezTo>
                    <a:pt x="97" y="64"/>
                    <a:pt x="108" y="47"/>
                    <a:pt x="118" y="30"/>
                  </a:cubicBezTo>
                  <a:cubicBezTo>
                    <a:pt x="125" y="20"/>
                    <a:pt x="131" y="10"/>
                    <a:pt x="136" y="0"/>
                  </a:cubicBezTo>
                  <a:cubicBezTo>
                    <a:pt x="109" y="0"/>
                    <a:pt x="81" y="0"/>
                    <a:pt x="54" y="1"/>
                  </a:cubicBezTo>
                  <a:cubicBezTo>
                    <a:pt x="40" y="24"/>
                    <a:pt x="16" y="60"/>
                    <a:pt x="0" y="5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49" y="106"/>
                    <a:pt x="69" y="95"/>
                    <a:pt x="84" y="78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41"/>
            <p:cNvSpPr/>
            <p:nvPr/>
          </p:nvSpPr>
          <p:spPr bwMode="auto">
            <a:xfrm>
              <a:off x="9129713" y="1397000"/>
              <a:ext cx="530225" cy="239713"/>
            </a:xfrm>
            <a:custGeom>
              <a:avLst/>
              <a:gdLst>
                <a:gd name="T0" fmla="*/ 139 w 141"/>
                <a:gd name="T1" fmla="*/ 62 h 64"/>
                <a:gd name="T2" fmla="*/ 140 w 141"/>
                <a:gd name="T3" fmla="*/ 51 h 64"/>
                <a:gd name="T4" fmla="*/ 141 w 141"/>
                <a:gd name="T5" fmla="*/ 0 h 64"/>
                <a:gd name="T6" fmla="*/ 1 w 141"/>
                <a:gd name="T7" fmla="*/ 0 h 64"/>
                <a:gd name="T8" fmla="*/ 0 w 141"/>
                <a:gd name="T9" fmla="*/ 64 h 64"/>
                <a:gd name="T10" fmla="*/ 139 w 141"/>
                <a:gd name="T11" fmla="*/ 6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64">
                  <a:moveTo>
                    <a:pt x="139" y="62"/>
                  </a:moveTo>
                  <a:cubicBezTo>
                    <a:pt x="140" y="59"/>
                    <a:pt x="140" y="55"/>
                    <a:pt x="140" y="51"/>
                  </a:cubicBezTo>
                  <a:cubicBezTo>
                    <a:pt x="141" y="34"/>
                    <a:pt x="141" y="17"/>
                    <a:pt x="14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1"/>
                    <a:pt x="0" y="42"/>
                    <a:pt x="0" y="64"/>
                  </a:cubicBezTo>
                  <a:cubicBezTo>
                    <a:pt x="46" y="64"/>
                    <a:pt x="93" y="63"/>
                    <a:pt x="139" y="62"/>
                  </a:cubicBez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42"/>
            <p:cNvSpPr/>
            <p:nvPr/>
          </p:nvSpPr>
          <p:spPr bwMode="auto">
            <a:xfrm>
              <a:off x="8804276" y="1516062"/>
              <a:ext cx="1230313" cy="1941513"/>
            </a:xfrm>
            <a:custGeom>
              <a:avLst/>
              <a:gdLst>
                <a:gd name="T0" fmla="*/ 775 w 775"/>
                <a:gd name="T1" fmla="*/ 1223 h 1223"/>
                <a:gd name="T2" fmla="*/ 0 w 775"/>
                <a:gd name="T3" fmla="*/ 1223 h 1223"/>
                <a:gd name="T4" fmla="*/ 0 w 775"/>
                <a:gd name="T5" fmla="*/ 0 h 1223"/>
                <a:gd name="T6" fmla="*/ 749 w 775"/>
                <a:gd name="T7" fmla="*/ 0 h 1223"/>
                <a:gd name="T8" fmla="*/ 775 w 775"/>
                <a:gd name="T9" fmla="*/ 1223 h 1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5" h="1223">
                  <a:moveTo>
                    <a:pt x="775" y="1223"/>
                  </a:moveTo>
                  <a:lnTo>
                    <a:pt x="0" y="1223"/>
                  </a:lnTo>
                  <a:lnTo>
                    <a:pt x="0" y="0"/>
                  </a:lnTo>
                  <a:lnTo>
                    <a:pt x="749" y="0"/>
                  </a:lnTo>
                  <a:lnTo>
                    <a:pt x="775" y="1223"/>
                  </a:lnTo>
                  <a:close/>
                </a:path>
              </a:pathLst>
            </a:cu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43"/>
            <p:cNvSpPr/>
            <p:nvPr/>
          </p:nvSpPr>
          <p:spPr bwMode="auto">
            <a:xfrm>
              <a:off x="8804276" y="1493837"/>
              <a:ext cx="1211263" cy="1941513"/>
            </a:xfrm>
            <a:custGeom>
              <a:avLst/>
              <a:gdLst>
                <a:gd name="T0" fmla="*/ 763 w 763"/>
                <a:gd name="T1" fmla="*/ 1223 h 1223"/>
                <a:gd name="T2" fmla="*/ 0 w 763"/>
                <a:gd name="T3" fmla="*/ 1223 h 1223"/>
                <a:gd name="T4" fmla="*/ 0 w 763"/>
                <a:gd name="T5" fmla="*/ 0 h 1223"/>
                <a:gd name="T6" fmla="*/ 735 w 763"/>
                <a:gd name="T7" fmla="*/ 0 h 1223"/>
                <a:gd name="T8" fmla="*/ 763 w 763"/>
                <a:gd name="T9" fmla="*/ 1223 h 1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3" h="1223">
                  <a:moveTo>
                    <a:pt x="763" y="1223"/>
                  </a:moveTo>
                  <a:lnTo>
                    <a:pt x="0" y="1223"/>
                  </a:lnTo>
                  <a:lnTo>
                    <a:pt x="0" y="0"/>
                  </a:lnTo>
                  <a:lnTo>
                    <a:pt x="735" y="0"/>
                  </a:lnTo>
                  <a:lnTo>
                    <a:pt x="763" y="1223"/>
                  </a:lnTo>
                  <a:close/>
                </a:path>
              </a:pathLst>
            </a:custGeom>
            <a:solidFill>
              <a:srgbClr val="EDE9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44"/>
            <p:cNvSpPr/>
            <p:nvPr/>
          </p:nvSpPr>
          <p:spPr bwMode="auto">
            <a:xfrm>
              <a:off x="8804276" y="1727200"/>
              <a:ext cx="1211263" cy="1708150"/>
            </a:xfrm>
            <a:custGeom>
              <a:avLst/>
              <a:gdLst>
                <a:gd name="T0" fmla="*/ 322 w 323"/>
                <a:gd name="T1" fmla="*/ 402 h 455"/>
                <a:gd name="T2" fmla="*/ 290 w 323"/>
                <a:gd name="T3" fmla="*/ 428 h 455"/>
                <a:gd name="T4" fmla="*/ 198 w 323"/>
                <a:gd name="T5" fmla="*/ 444 h 455"/>
                <a:gd name="T6" fmla="*/ 100 w 323"/>
                <a:gd name="T7" fmla="*/ 441 h 455"/>
                <a:gd name="T8" fmla="*/ 109 w 323"/>
                <a:gd name="T9" fmla="*/ 420 h 455"/>
                <a:gd name="T10" fmla="*/ 113 w 323"/>
                <a:gd name="T11" fmla="*/ 401 h 455"/>
                <a:gd name="T12" fmla="*/ 134 w 323"/>
                <a:gd name="T13" fmla="*/ 387 h 455"/>
                <a:gd name="T14" fmla="*/ 141 w 323"/>
                <a:gd name="T15" fmla="*/ 366 h 455"/>
                <a:gd name="T16" fmla="*/ 136 w 323"/>
                <a:gd name="T17" fmla="*/ 345 h 455"/>
                <a:gd name="T18" fmla="*/ 127 w 323"/>
                <a:gd name="T19" fmla="*/ 329 h 455"/>
                <a:gd name="T20" fmla="*/ 132 w 323"/>
                <a:gd name="T21" fmla="*/ 308 h 455"/>
                <a:gd name="T22" fmla="*/ 132 w 323"/>
                <a:gd name="T23" fmla="*/ 284 h 455"/>
                <a:gd name="T24" fmla="*/ 118 w 323"/>
                <a:gd name="T25" fmla="*/ 272 h 455"/>
                <a:gd name="T26" fmla="*/ 106 w 323"/>
                <a:gd name="T27" fmla="*/ 290 h 455"/>
                <a:gd name="T28" fmla="*/ 96 w 323"/>
                <a:gd name="T29" fmla="*/ 308 h 455"/>
                <a:gd name="T30" fmla="*/ 82 w 323"/>
                <a:gd name="T31" fmla="*/ 326 h 455"/>
                <a:gd name="T32" fmla="*/ 48 w 323"/>
                <a:gd name="T33" fmla="*/ 340 h 455"/>
                <a:gd name="T34" fmla="*/ 48 w 323"/>
                <a:gd name="T35" fmla="*/ 384 h 455"/>
                <a:gd name="T36" fmla="*/ 34 w 323"/>
                <a:gd name="T37" fmla="*/ 404 h 455"/>
                <a:gd name="T38" fmla="*/ 19 w 323"/>
                <a:gd name="T39" fmla="*/ 422 h 455"/>
                <a:gd name="T40" fmla="*/ 15 w 323"/>
                <a:gd name="T41" fmla="*/ 372 h 455"/>
                <a:gd name="T42" fmla="*/ 12 w 323"/>
                <a:gd name="T43" fmla="*/ 328 h 455"/>
                <a:gd name="T44" fmla="*/ 26 w 323"/>
                <a:gd name="T45" fmla="*/ 291 h 455"/>
                <a:gd name="T46" fmla="*/ 32 w 323"/>
                <a:gd name="T47" fmla="*/ 268 h 455"/>
                <a:gd name="T48" fmla="*/ 28 w 323"/>
                <a:gd name="T49" fmla="*/ 235 h 455"/>
                <a:gd name="T50" fmla="*/ 37 w 323"/>
                <a:gd name="T51" fmla="*/ 95 h 455"/>
                <a:gd name="T52" fmla="*/ 53 w 323"/>
                <a:gd name="T53" fmla="*/ 49 h 455"/>
                <a:gd name="T54" fmla="*/ 56 w 323"/>
                <a:gd name="T55" fmla="*/ 14 h 455"/>
                <a:gd name="T56" fmla="*/ 50 w 323"/>
                <a:gd name="T57" fmla="*/ 0 h 455"/>
                <a:gd name="T58" fmla="*/ 22 w 323"/>
                <a:gd name="T59" fmla="*/ 28 h 455"/>
                <a:gd name="T60" fmla="*/ 20 w 323"/>
                <a:gd name="T61" fmla="*/ 27 h 455"/>
                <a:gd name="T62" fmla="*/ 0 w 323"/>
                <a:gd name="T63" fmla="*/ 5 h 455"/>
                <a:gd name="T64" fmla="*/ 0 w 323"/>
                <a:gd name="T65" fmla="*/ 455 h 455"/>
                <a:gd name="T66" fmla="*/ 323 w 323"/>
                <a:gd name="T67" fmla="*/ 455 h 455"/>
                <a:gd name="T68" fmla="*/ 322 w 323"/>
                <a:gd name="T69" fmla="*/ 402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23" h="455">
                  <a:moveTo>
                    <a:pt x="322" y="402"/>
                  </a:moveTo>
                  <a:cubicBezTo>
                    <a:pt x="313" y="412"/>
                    <a:pt x="302" y="422"/>
                    <a:pt x="290" y="428"/>
                  </a:cubicBezTo>
                  <a:cubicBezTo>
                    <a:pt x="262" y="444"/>
                    <a:pt x="229" y="442"/>
                    <a:pt x="198" y="444"/>
                  </a:cubicBezTo>
                  <a:cubicBezTo>
                    <a:pt x="166" y="447"/>
                    <a:pt x="132" y="450"/>
                    <a:pt x="100" y="441"/>
                  </a:cubicBezTo>
                  <a:cubicBezTo>
                    <a:pt x="101" y="434"/>
                    <a:pt x="107" y="428"/>
                    <a:pt x="109" y="420"/>
                  </a:cubicBezTo>
                  <a:cubicBezTo>
                    <a:pt x="110" y="414"/>
                    <a:pt x="109" y="406"/>
                    <a:pt x="113" y="401"/>
                  </a:cubicBezTo>
                  <a:cubicBezTo>
                    <a:pt x="118" y="395"/>
                    <a:pt x="129" y="393"/>
                    <a:pt x="134" y="387"/>
                  </a:cubicBezTo>
                  <a:cubicBezTo>
                    <a:pt x="139" y="381"/>
                    <a:pt x="141" y="374"/>
                    <a:pt x="141" y="366"/>
                  </a:cubicBezTo>
                  <a:cubicBezTo>
                    <a:pt x="141" y="358"/>
                    <a:pt x="139" y="352"/>
                    <a:pt x="136" y="345"/>
                  </a:cubicBezTo>
                  <a:cubicBezTo>
                    <a:pt x="134" y="339"/>
                    <a:pt x="128" y="334"/>
                    <a:pt x="127" y="329"/>
                  </a:cubicBezTo>
                  <a:cubicBezTo>
                    <a:pt x="126" y="324"/>
                    <a:pt x="131" y="313"/>
                    <a:pt x="132" y="308"/>
                  </a:cubicBezTo>
                  <a:cubicBezTo>
                    <a:pt x="133" y="300"/>
                    <a:pt x="133" y="292"/>
                    <a:pt x="132" y="284"/>
                  </a:cubicBezTo>
                  <a:cubicBezTo>
                    <a:pt x="131" y="278"/>
                    <a:pt x="128" y="268"/>
                    <a:pt x="118" y="272"/>
                  </a:cubicBezTo>
                  <a:cubicBezTo>
                    <a:pt x="112" y="275"/>
                    <a:pt x="109" y="286"/>
                    <a:pt x="106" y="290"/>
                  </a:cubicBezTo>
                  <a:cubicBezTo>
                    <a:pt x="102" y="296"/>
                    <a:pt x="99" y="303"/>
                    <a:pt x="96" y="308"/>
                  </a:cubicBezTo>
                  <a:cubicBezTo>
                    <a:pt x="91" y="313"/>
                    <a:pt x="82" y="319"/>
                    <a:pt x="82" y="326"/>
                  </a:cubicBezTo>
                  <a:cubicBezTo>
                    <a:pt x="70" y="330"/>
                    <a:pt x="54" y="327"/>
                    <a:pt x="48" y="340"/>
                  </a:cubicBezTo>
                  <a:cubicBezTo>
                    <a:pt x="42" y="355"/>
                    <a:pt x="55" y="370"/>
                    <a:pt x="48" y="384"/>
                  </a:cubicBezTo>
                  <a:cubicBezTo>
                    <a:pt x="44" y="391"/>
                    <a:pt x="38" y="397"/>
                    <a:pt x="34" y="404"/>
                  </a:cubicBezTo>
                  <a:cubicBezTo>
                    <a:pt x="31" y="409"/>
                    <a:pt x="28" y="424"/>
                    <a:pt x="19" y="422"/>
                  </a:cubicBezTo>
                  <a:cubicBezTo>
                    <a:pt x="10" y="419"/>
                    <a:pt x="15" y="381"/>
                    <a:pt x="15" y="372"/>
                  </a:cubicBezTo>
                  <a:cubicBezTo>
                    <a:pt x="15" y="357"/>
                    <a:pt x="11" y="342"/>
                    <a:pt x="12" y="328"/>
                  </a:cubicBezTo>
                  <a:cubicBezTo>
                    <a:pt x="13" y="315"/>
                    <a:pt x="21" y="303"/>
                    <a:pt x="26" y="291"/>
                  </a:cubicBezTo>
                  <a:cubicBezTo>
                    <a:pt x="29" y="284"/>
                    <a:pt x="32" y="277"/>
                    <a:pt x="32" y="268"/>
                  </a:cubicBezTo>
                  <a:cubicBezTo>
                    <a:pt x="32" y="259"/>
                    <a:pt x="31" y="244"/>
                    <a:pt x="28" y="235"/>
                  </a:cubicBezTo>
                  <a:cubicBezTo>
                    <a:pt x="23" y="217"/>
                    <a:pt x="26" y="123"/>
                    <a:pt x="37" y="95"/>
                  </a:cubicBezTo>
                  <a:cubicBezTo>
                    <a:pt x="43" y="80"/>
                    <a:pt x="49" y="65"/>
                    <a:pt x="53" y="49"/>
                  </a:cubicBezTo>
                  <a:cubicBezTo>
                    <a:pt x="55" y="38"/>
                    <a:pt x="57" y="25"/>
                    <a:pt x="56" y="14"/>
                  </a:cubicBezTo>
                  <a:cubicBezTo>
                    <a:pt x="54" y="9"/>
                    <a:pt x="52" y="4"/>
                    <a:pt x="50" y="0"/>
                  </a:cubicBezTo>
                  <a:cubicBezTo>
                    <a:pt x="41" y="10"/>
                    <a:pt x="34" y="21"/>
                    <a:pt x="22" y="28"/>
                  </a:cubicBezTo>
                  <a:cubicBezTo>
                    <a:pt x="21" y="28"/>
                    <a:pt x="21" y="28"/>
                    <a:pt x="20" y="27"/>
                  </a:cubicBezTo>
                  <a:cubicBezTo>
                    <a:pt x="15" y="18"/>
                    <a:pt x="9" y="10"/>
                    <a:pt x="0" y="5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323" y="455"/>
                    <a:pt x="323" y="455"/>
                    <a:pt x="323" y="455"/>
                  </a:cubicBezTo>
                  <a:lnTo>
                    <a:pt x="322" y="402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145"/>
            <p:cNvSpPr>
              <a:spLocks noChangeArrowheads="1"/>
            </p:cNvSpPr>
            <p:nvPr/>
          </p:nvSpPr>
          <p:spPr bwMode="auto">
            <a:xfrm>
              <a:off x="9129713" y="1493837"/>
              <a:ext cx="530225" cy="109538"/>
            </a:xfrm>
            <a:prstGeom prst="rect">
              <a:avLst/>
            </a:pr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146"/>
            <p:cNvSpPr>
              <a:spLocks noChangeArrowheads="1"/>
            </p:cNvSpPr>
            <p:nvPr/>
          </p:nvSpPr>
          <p:spPr bwMode="auto">
            <a:xfrm>
              <a:off x="9159876" y="1325562"/>
              <a:ext cx="458788" cy="244475"/>
            </a:xfrm>
            <a:prstGeom prst="rect">
              <a:avLst/>
            </a:prstGeom>
            <a:solidFill>
              <a:srgbClr val="3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Rectangle 147"/>
            <p:cNvSpPr>
              <a:spLocks noChangeArrowheads="1"/>
            </p:cNvSpPr>
            <p:nvPr/>
          </p:nvSpPr>
          <p:spPr bwMode="auto">
            <a:xfrm>
              <a:off x="9137651" y="1708150"/>
              <a:ext cx="60325" cy="338138"/>
            </a:xfrm>
            <a:prstGeom prst="rect">
              <a:avLst/>
            </a:prstGeom>
            <a:solidFill>
              <a:srgbClr val="A9C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Rectangle 148"/>
            <p:cNvSpPr>
              <a:spLocks noChangeArrowheads="1"/>
            </p:cNvSpPr>
            <p:nvPr/>
          </p:nvSpPr>
          <p:spPr bwMode="auto">
            <a:xfrm>
              <a:off x="9266238" y="1787525"/>
              <a:ext cx="58738" cy="258763"/>
            </a:xfrm>
            <a:prstGeom prst="rect">
              <a:avLst/>
            </a:prstGeom>
            <a:solidFill>
              <a:srgbClr val="A9C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Rectangle 149"/>
            <p:cNvSpPr>
              <a:spLocks noChangeArrowheads="1"/>
            </p:cNvSpPr>
            <p:nvPr/>
          </p:nvSpPr>
          <p:spPr bwMode="auto">
            <a:xfrm>
              <a:off x="9396413" y="1851025"/>
              <a:ext cx="60325" cy="195263"/>
            </a:xfrm>
            <a:prstGeom prst="rect">
              <a:avLst/>
            </a:prstGeom>
            <a:solidFill>
              <a:srgbClr val="A9C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Rectangle 150"/>
            <p:cNvSpPr>
              <a:spLocks noChangeArrowheads="1"/>
            </p:cNvSpPr>
            <p:nvPr/>
          </p:nvSpPr>
          <p:spPr bwMode="auto">
            <a:xfrm>
              <a:off x="9528176" y="1876425"/>
              <a:ext cx="57150" cy="169863"/>
            </a:xfrm>
            <a:prstGeom prst="rect">
              <a:avLst/>
            </a:prstGeom>
            <a:solidFill>
              <a:srgbClr val="A9C9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151"/>
            <p:cNvSpPr>
              <a:spLocks noChangeArrowheads="1"/>
            </p:cNvSpPr>
            <p:nvPr/>
          </p:nvSpPr>
          <p:spPr bwMode="auto">
            <a:xfrm>
              <a:off x="9088438" y="2071687"/>
              <a:ext cx="544513" cy="4763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52"/>
            <p:cNvSpPr/>
            <p:nvPr/>
          </p:nvSpPr>
          <p:spPr bwMode="auto">
            <a:xfrm>
              <a:off x="9445626" y="2289175"/>
              <a:ext cx="214313" cy="225425"/>
            </a:xfrm>
            <a:custGeom>
              <a:avLst/>
              <a:gdLst>
                <a:gd name="T0" fmla="*/ 0 w 57"/>
                <a:gd name="T1" fmla="*/ 57 h 60"/>
                <a:gd name="T2" fmla="*/ 33 w 57"/>
                <a:gd name="T3" fmla="*/ 14 h 60"/>
                <a:gd name="T4" fmla="*/ 22 w 57"/>
                <a:gd name="T5" fmla="*/ 2 h 60"/>
                <a:gd name="T6" fmla="*/ 57 w 57"/>
                <a:gd name="T7" fmla="*/ 0 h 60"/>
                <a:gd name="T8" fmla="*/ 50 w 57"/>
                <a:gd name="T9" fmla="*/ 34 h 60"/>
                <a:gd name="T10" fmla="*/ 37 w 57"/>
                <a:gd name="T11" fmla="*/ 19 h 60"/>
                <a:gd name="T12" fmla="*/ 10 w 57"/>
                <a:gd name="T13" fmla="*/ 60 h 60"/>
                <a:gd name="T14" fmla="*/ 0 w 57"/>
                <a:gd name="T15" fmla="*/ 5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60">
                  <a:moveTo>
                    <a:pt x="0" y="57"/>
                  </a:moveTo>
                  <a:cubicBezTo>
                    <a:pt x="0" y="57"/>
                    <a:pt x="6" y="30"/>
                    <a:pt x="33" y="14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9"/>
                    <a:pt x="12" y="40"/>
                    <a:pt x="10" y="60"/>
                  </a:cubicBezTo>
                  <a:lnTo>
                    <a:pt x="0" y="57"/>
                  </a:lnTo>
                  <a:close/>
                </a:path>
              </a:pathLst>
            </a:custGeom>
            <a:solidFill>
              <a:srgbClr val="B6C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53"/>
            <p:cNvSpPr/>
            <p:nvPr/>
          </p:nvSpPr>
          <p:spPr bwMode="auto">
            <a:xfrm>
              <a:off x="9659938" y="2582862"/>
              <a:ext cx="179388" cy="123825"/>
            </a:xfrm>
            <a:custGeom>
              <a:avLst/>
              <a:gdLst>
                <a:gd name="T0" fmla="*/ 0 w 113"/>
                <a:gd name="T1" fmla="*/ 28 h 78"/>
                <a:gd name="T2" fmla="*/ 54 w 113"/>
                <a:gd name="T3" fmla="*/ 28 h 78"/>
                <a:gd name="T4" fmla="*/ 52 w 113"/>
                <a:gd name="T5" fmla="*/ 0 h 78"/>
                <a:gd name="T6" fmla="*/ 113 w 113"/>
                <a:gd name="T7" fmla="*/ 40 h 78"/>
                <a:gd name="T8" fmla="*/ 54 w 113"/>
                <a:gd name="T9" fmla="*/ 78 h 78"/>
                <a:gd name="T10" fmla="*/ 57 w 113"/>
                <a:gd name="T11" fmla="*/ 50 h 78"/>
                <a:gd name="T12" fmla="*/ 0 w 113"/>
                <a:gd name="T13" fmla="*/ 50 h 78"/>
                <a:gd name="T14" fmla="*/ 0 w 113"/>
                <a:gd name="T15" fmla="*/ 2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78">
                  <a:moveTo>
                    <a:pt x="0" y="28"/>
                  </a:moveTo>
                  <a:lnTo>
                    <a:pt x="54" y="28"/>
                  </a:lnTo>
                  <a:lnTo>
                    <a:pt x="52" y="0"/>
                  </a:lnTo>
                  <a:lnTo>
                    <a:pt x="113" y="40"/>
                  </a:lnTo>
                  <a:lnTo>
                    <a:pt x="54" y="78"/>
                  </a:lnTo>
                  <a:lnTo>
                    <a:pt x="57" y="50"/>
                  </a:lnTo>
                  <a:lnTo>
                    <a:pt x="0" y="5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B6C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54"/>
            <p:cNvSpPr/>
            <p:nvPr/>
          </p:nvSpPr>
          <p:spPr bwMode="auto">
            <a:xfrm>
              <a:off x="8977313" y="2289175"/>
              <a:ext cx="168275" cy="331788"/>
            </a:xfrm>
            <a:custGeom>
              <a:avLst/>
              <a:gdLst>
                <a:gd name="T0" fmla="*/ 106 w 106"/>
                <a:gd name="T1" fmla="*/ 197 h 209"/>
                <a:gd name="T2" fmla="*/ 54 w 106"/>
                <a:gd name="T3" fmla="*/ 62 h 209"/>
                <a:gd name="T4" fmla="*/ 96 w 106"/>
                <a:gd name="T5" fmla="*/ 48 h 209"/>
                <a:gd name="T6" fmla="*/ 18 w 106"/>
                <a:gd name="T7" fmla="*/ 0 h 209"/>
                <a:gd name="T8" fmla="*/ 0 w 106"/>
                <a:gd name="T9" fmla="*/ 83 h 209"/>
                <a:gd name="T10" fmla="*/ 35 w 106"/>
                <a:gd name="T11" fmla="*/ 69 h 209"/>
                <a:gd name="T12" fmla="*/ 87 w 106"/>
                <a:gd name="T13" fmla="*/ 209 h 209"/>
                <a:gd name="T14" fmla="*/ 106 w 106"/>
                <a:gd name="T15" fmla="*/ 197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209">
                  <a:moveTo>
                    <a:pt x="106" y="197"/>
                  </a:moveTo>
                  <a:lnTo>
                    <a:pt x="54" y="62"/>
                  </a:lnTo>
                  <a:lnTo>
                    <a:pt x="96" y="48"/>
                  </a:lnTo>
                  <a:lnTo>
                    <a:pt x="18" y="0"/>
                  </a:lnTo>
                  <a:lnTo>
                    <a:pt x="0" y="83"/>
                  </a:lnTo>
                  <a:lnTo>
                    <a:pt x="35" y="69"/>
                  </a:lnTo>
                  <a:lnTo>
                    <a:pt x="87" y="209"/>
                  </a:lnTo>
                  <a:lnTo>
                    <a:pt x="106" y="197"/>
                  </a:lnTo>
                  <a:close/>
                </a:path>
              </a:pathLst>
            </a:custGeom>
            <a:solidFill>
              <a:srgbClr val="B6C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55"/>
            <p:cNvSpPr/>
            <p:nvPr/>
          </p:nvSpPr>
          <p:spPr bwMode="auto">
            <a:xfrm>
              <a:off x="9437688" y="2819400"/>
              <a:ext cx="192088" cy="314325"/>
            </a:xfrm>
            <a:custGeom>
              <a:avLst/>
              <a:gdLst>
                <a:gd name="T0" fmla="*/ 0 w 121"/>
                <a:gd name="T1" fmla="*/ 14 h 198"/>
                <a:gd name="T2" fmla="*/ 69 w 121"/>
                <a:gd name="T3" fmla="*/ 142 h 198"/>
                <a:gd name="T4" fmla="*/ 29 w 121"/>
                <a:gd name="T5" fmla="*/ 161 h 198"/>
                <a:gd name="T6" fmla="*/ 111 w 121"/>
                <a:gd name="T7" fmla="*/ 198 h 198"/>
                <a:gd name="T8" fmla="*/ 121 w 121"/>
                <a:gd name="T9" fmla="*/ 116 h 198"/>
                <a:gd name="T10" fmla="*/ 88 w 121"/>
                <a:gd name="T11" fmla="*/ 132 h 198"/>
                <a:gd name="T12" fmla="*/ 19 w 121"/>
                <a:gd name="T13" fmla="*/ 0 h 198"/>
                <a:gd name="T14" fmla="*/ 0 w 121"/>
                <a:gd name="T15" fmla="*/ 1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98">
                  <a:moveTo>
                    <a:pt x="0" y="14"/>
                  </a:moveTo>
                  <a:lnTo>
                    <a:pt x="69" y="142"/>
                  </a:lnTo>
                  <a:lnTo>
                    <a:pt x="29" y="161"/>
                  </a:lnTo>
                  <a:lnTo>
                    <a:pt x="111" y="198"/>
                  </a:lnTo>
                  <a:lnTo>
                    <a:pt x="121" y="116"/>
                  </a:lnTo>
                  <a:lnTo>
                    <a:pt x="88" y="132"/>
                  </a:lnTo>
                  <a:lnTo>
                    <a:pt x="19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B6C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56"/>
            <p:cNvSpPr/>
            <p:nvPr/>
          </p:nvSpPr>
          <p:spPr bwMode="auto">
            <a:xfrm>
              <a:off x="9059863" y="2833687"/>
              <a:ext cx="201613" cy="247650"/>
            </a:xfrm>
            <a:custGeom>
              <a:avLst/>
              <a:gdLst>
                <a:gd name="T0" fmla="*/ 40 w 54"/>
                <a:gd name="T1" fmla="*/ 0 h 66"/>
                <a:gd name="T2" fmla="*/ 22 w 54"/>
                <a:gd name="T3" fmla="*/ 37 h 66"/>
                <a:gd name="T4" fmla="*/ 11 w 54"/>
                <a:gd name="T5" fmla="*/ 24 h 66"/>
                <a:gd name="T6" fmla="*/ 0 w 54"/>
                <a:gd name="T7" fmla="*/ 66 h 66"/>
                <a:gd name="T8" fmla="*/ 44 w 54"/>
                <a:gd name="T9" fmla="*/ 57 h 66"/>
                <a:gd name="T10" fmla="*/ 30 w 54"/>
                <a:gd name="T11" fmla="*/ 45 h 66"/>
                <a:gd name="T12" fmla="*/ 51 w 54"/>
                <a:gd name="T13" fmla="*/ 0 h 66"/>
                <a:gd name="T14" fmla="*/ 40 w 54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6">
                  <a:moveTo>
                    <a:pt x="40" y="0"/>
                  </a:moveTo>
                  <a:cubicBezTo>
                    <a:pt x="40" y="0"/>
                    <a:pt x="45" y="19"/>
                    <a:pt x="22" y="37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54" y="25"/>
                    <a:pt x="51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B6C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Oval 157"/>
            <p:cNvSpPr>
              <a:spLocks noChangeArrowheads="1"/>
            </p:cNvSpPr>
            <p:nvPr/>
          </p:nvSpPr>
          <p:spPr bwMode="auto">
            <a:xfrm>
              <a:off x="9085263" y="2489200"/>
              <a:ext cx="600075" cy="393700"/>
            </a:xfrm>
            <a:prstGeom prst="ellipse">
              <a:avLst/>
            </a:prstGeom>
            <a:solidFill>
              <a:srgbClr val="B6C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58"/>
            <p:cNvSpPr/>
            <p:nvPr/>
          </p:nvSpPr>
          <p:spPr bwMode="auto">
            <a:xfrm>
              <a:off x="9178926" y="2662237"/>
              <a:ext cx="71438" cy="93663"/>
            </a:xfrm>
            <a:custGeom>
              <a:avLst/>
              <a:gdLst>
                <a:gd name="T0" fmla="*/ 21 w 45"/>
                <a:gd name="T1" fmla="*/ 59 h 59"/>
                <a:gd name="T2" fmla="*/ 17 w 45"/>
                <a:gd name="T3" fmla="*/ 14 h 59"/>
                <a:gd name="T4" fmla="*/ 0 w 45"/>
                <a:gd name="T5" fmla="*/ 14 h 59"/>
                <a:gd name="T6" fmla="*/ 0 w 45"/>
                <a:gd name="T7" fmla="*/ 4 h 59"/>
                <a:gd name="T8" fmla="*/ 45 w 45"/>
                <a:gd name="T9" fmla="*/ 0 h 59"/>
                <a:gd name="T10" fmla="*/ 45 w 45"/>
                <a:gd name="T11" fmla="*/ 11 h 59"/>
                <a:gd name="T12" fmla="*/ 29 w 45"/>
                <a:gd name="T13" fmla="*/ 11 h 59"/>
                <a:gd name="T14" fmla="*/ 33 w 45"/>
                <a:gd name="T15" fmla="*/ 59 h 59"/>
                <a:gd name="T16" fmla="*/ 21 w 45"/>
                <a:gd name="T1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59">
                  <a:moveTo>
                    <a:pt x="21" y="59"/>
                  </a:moveTo>
                  <a:lnTo>
                    <a:pt x="17" y="14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5" y="0"/>
                  </a:lnTo>
                  <a:lnTo>
                    <a:pt x="45" y="11"/>
                  </a:lnTo>
                  <a:lnTo>
                    <a:pt x="29" y="11"/>
                  </a:lnTo>
                  <a:lnTo>
                    <a:pt x="33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59"/>
            <p:cNvSpPr/>
            <p:nvPr/>
          </p:nvSpPr>
          <p:spPr bwMode="auto">
            <a:xfrm>
              <a:off x="9269413" y="2654300"/>
              <a:ext cx="79375" cy="96838"/>
            </a:xfrm>
            <a:custGeom>
              <a:avLst/>
              <a:gdLst>
                <a:gd name="T0" fmla="*/ 5 w 50"/>
                <a:gd name="T1" fmla="*/ 61 h 61"/>
                <a:gd name="T2" fmla="*/ 0 w 50"/>
                <a:gd name="T3" fmla="*/ 5 h 61"/>
                <a:gd name="T4" fmla="*/ 12 w 50"/>
                <a:gd name="T5" fmla="*/ 2 h 61"/>
                <a:gd name="T6" fmla="*/ 14 w 50"/>
                <a:gd name="T7" fmla="*/ 26 h 61"/>
                <a:gd name="T8" fmla="*/ 35 w 50"/>
                <a:gd name="T9" fmla="*/ 23 h 61"/>
                <a:gd name="T10" fmla="*/ 33 w 50"/>
                <a:gd name="T11" fmla="*/ 2 h 61"/>
                <a:gd name="T12" fmla="*/ 45 w 50"/>
                <a:gd name="T13" fmla="*/ 0 h 61"/>
                <a:gd name="T14" fmla="*/ 50 w 50"/>
                <a:gd name="T15" fmla="*/ 57 h 61"/>
                <a:gd name="T16" fmla="*/ 40 w 50"/>
                <a:gd name="T17" fmla="*/ 57 h 61"/>
                <a:gd name="T18" fmla="*/ 38 w 50"/>
                <a:gd name="T19" fmla="*/ 33 h 61"/>
                <a:gd name="T20" fmla="*/ 14 w 50"/>
                <a:gd name="T21" fmla="*/ 35 h 61"/>
                <a:gd name="T22" fmla="*/ 16 w 50"/>
                <a:gd name="T23" fmla="*/ 59 h 61"/>
                <a:gd name="T24" fmla="*/ 5 w 50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61">
                  <a:moveTo>
                    <a:pt x="5" y="61"/>
                  </a:moveTo>
                  <a:lnTo>
                    <a:pt x="0" y="5"/>
                  </a:lnTo>
                  <a:lnTo>
                    <a:pt x="12" y="2"/>
                  </a:lnTo>
                  <a:lnTo>
                    <a:pt x="14" y="26"/>
                  </a:lnTo>
                  <a:lnTo>
                    <a:pt x="35" y="23"/>
                  </a:lnTo>
                  <a:lnTo>
                    <a:pt x="33" y="2"/>
                  </a:lnTo>
                  <a:lnTo>
                    <a:pt x="45" y="0"/>
                  </a:lnTo>
                  <a:lnTo>
                    <a:pt x="50" y="57"/>
                  </a:lnTo>
                  <a:lnTo>
                    <a:pt x="40" y="57"/>
                  </a:lnTo>
                  <a:lnTo>
                    <a:pt x="38" y="33"/>
                  </a:lnTo>
                  <a:lnTo>
                    <a:pt x="14" y="35"/>
                  </a:lnTo>
                  <a:lnTo>
                    <a:pt x="16" y="59"/>
                  </a:lnTo>
                  <a:lnTo>
                    <a:pt x="5" y="61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60"/>
            <p:cNvSpPr/>
            <p:nvPr/>
          </p:nvSpPr>
          <p:spPr bwMode="auto">
            <a:xfrm>
              <a:off x="9366251" y="2649537"/>
              <a:ext cx="30163" cy="90488"/>
            </a:xfrm>
            <a:custGeom>
              <a:avLst/>
              <a:gdLst>
                <a:gd name="T0" fmla="*/ 8 w 19"/>
                <a:gd name="T1" fmla="*/ 57 h 57"/>
                <a:gd name="T2" fmla="*/ 0 w 19"/>
                <a:gd name="T3" fmla="*/ 0 h 57"/>
                <a:gd name="T4" fmla="*/ 12 w 19"/>
                <a:gd name="T5" fmla="*/ 0 h 57"/>
                <a:gd name="T6" fmla="*/ 19 w 19"/>
                <a:gd name="T7" fmla="*/ 57 h 57"/>
                <a:gd name="T8" fmla="*/ 8 w 19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7">
                  <a:moveTo>
                    <a:pt x="8" y="57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9" y="57"/>
                  </a:lnTo>
                  <a:lnTo>
                    <a:pt x="8" y="57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61"/>
            <p:cNvSpPr/>
            <p:nvPr/>
          </p:nvSpPr>
          <p:spPr bwMode="auto">
            <a:xfrm>
              <a:off x="9412288" y="2638425"/>
              <a:ext cx="82550" cy="98425"/>
            </a:xfrm>
            <a:custGeom>
              <a:avLst/>
              <a:gdLst>
                <a:gd name="T0" fmla="*/ 7 w 52"/>
                <a:gd name="T1" fmla="*/ 62 h 62"/>
                <a:gd name="T2" fmla="*/ 0 w 52"/>
                <a:gd name="T3" fmla="*/ 5 h 62"/>
                <a:gd name="T4" fmla="*/ 12 w 52"/>
                <a:gd name="T5" fmla="*/ 5 h 62"/>
                <a:gd name="T6" fmla="*/ 38 w 52"/>
                <a:gd name="T7" fmla="*/ 41 h 62"/>
                <a:gd name="T8" fmla="*/ 35 w 52"/>
                <a:gd name="T9" fmla="*/ 3 h 62"/>
                <a:gd name="T10" fmla="*/ 45 w 52"/>
                <a:gd name="T11" fmla="*/ 0 h 62"/>
                <a:gd name="T12" fmla="*/ 52 w 52"/>
                <a:gd name="T13" fmla="*/ 57 h 62"/>
                <a:gd name="T14" fmla="*/ 40 w 52"/>
                <a:gd name="T15" fmla="*/ 59 h 62"/>
                <a:gd name="T16" fmla="*/ 14 w 52"/>
                <a:gd name="T17" fmla="*/ 24 h 62"/>
                <a:gd name="T18" fmla="*/ 16 w 52"/>
                <a:gd name="T19" fmla="*/ 62 h 62"/>
                <a:gd name="T20" fmla="*/ 7 w 52"/>
                <a:gd name="T21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62">
                  <a:moveTo>
                    <a:pt x="7" y="62"/>
                  </a:moveTo>
                  <a:lnTo>
                    <a:pt x="0" y="5"/>
                  </a:lnTo>
                  <a:lnTo>
                    <a:pt x="12" y="5"/>
                  </a:lnTo>
                  <a:lnTo>
                    <a:pt x="38" y="41"/>
                  </a:lnTo>
                  <a:lnTo>
                    <a:pt x="35" y="3"/>
                  </a:lnTo>
                  <a:lnTo>
                    <a:pt x="45" y="0"/>
                  </a:lnTo>
                  <a:lnTo>
                    <a:pt x="52" y="57"/>
                  </a:lnTo>
                  <a:lnTo>
                    <a:pt x="40" y="59"/>
                  </a:lnTo>
                  <a:lnTo>
                    <a:pt x="14" y="24"/>
                  </a:lnTo>
                  <a:lnTo>
                    <a:pt x="16" y="62"/>
                  </a:lnTo>
                  <a:lnTo>
                    <a:pt x="7" y="62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62"/>
            <p:cNvSpPr/>
            <p:nvPr/>
          </p:nvSpPr>
          <p:spPr bwMode="auto">
            <a:xfrm>
              <a:off x="9513888" y="2627312"/>
              <a:ext cx="88900" cy="98425"/>
            </a:xfrm>
            <a:custGeom>
              <a:avLst/>
              <a:gdLst>
                <a:gd name="T0" fmla="*/ 4 w 56"/>
                <a:gd name="T1" fmla="*/ 62 h 62"/>
                <a:gd name="T2" fmla="*/ 0 w 56"/>
                <a:gd name="T3" fmla="*/ 7 h 62"/>
                <a:gd name="T4" fmla="*/ 11 w 56"/>
                <a:gd name="T5" fmla="*/ 5 h 62"/>
                <a:gd name="T6" fmla="*/ 14 w 56"/>
                <a:gd name="T7" fmla="*/ 31 h 62"/>
                <a:gd name="T8" fmla="*/ 33 w 56"/>
                <a:gd name="T9" fmla="*/ 3 h 62"/>
                <a:gd name="T10" fmla="*/ 49 w 56"/>
                <a:gd name="T11" fmla="*/ 0 h 62"/>
                <a:gd name="T12" fmla="*/ 30 w 56"/>
                <a:gd name="T13" fmla="*/ 26 h 62"/>
                <a:gd name="T14" fmla="*/ 56 w 56"/>
                <a:gd name="T15" fmla="*/ 57 h 62"/>
                <a:gd name="T16" fmla="*/ 40 w 56"/>
                <a:gd name="T17" fmla="*/ 59 h 62"/>
                <a:gd name="T18" fmla="*/ 23 w 56"/>
                <a:gd name="T19" fmla="*/ 33 h 62"/>
                <a:gd name="T20" fmla="*/ 14 w 56"/>
                <a:gd name="T21" fmla="*/ 45 h 62"/>
                <a:gd name="T22" fmla="*/ 16 w 56"/>
                <a:gd name="T23" fmla="*/ 62 h 62"/>
                <a:gd name="T24" fmla="*/ 4 w 56"/>
                <a:gd name="T2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62">
                  <a:moveTo>
                    <a:pt x="4" y="62"/>
                  </a:moveTo>
                  <a:lnTo>
                    <a:pt x="0" y="7"/>
                  </a:lnTo>
                  <a:lnTo>
                    <a:pt x="11" y="5"/>
                  </a:lnTo>
                  <a:lnTo>
                    <a:pt x="14" y="31"/>
                  </a:lnTo>
                  <a:lnTo>
                    <a:pt x="33" y="3"/>
                  </a:lnTo>
                  <a:lnTo>
                    <a:pt x="49" y="0"/>
                  </a:lnTo>
                  <a:lnTo>
                    <a:pt x="30" y="26"/>
                  </a:lnTo>
                  <a:lnTo>
                    <a:pt x="56" y="57"/>
                  </a:lnTo>
                  <a:lnTo>
                    <a:pt x="40" y="59"/>
                  </a:lnTo>
                  <a:lnTo>
                    <a:pt x="23" y="33"/>
                  </a:lnTo>
                  <a:lnTo>
                    <a:pt x="14" y="45"/>
                  </a:lnTo>
                  <a:lnTo>
                    <a:pt x="16" y="62"/>
                  </a:lnTo>
                  <a:lnTo>
                    <a:pt x="4" y="62"/>
                  </a:lnTo>
                  <a:close/>
                </a:path>
              </a:pathLst>
            </a:custGeom>
            <a:solidFill>
              <a:srgbClr val="6D6D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63"/>
            <p:cNvSpPr/>
            <p:nvPr/>
          </p:nvSpPr>
          <p:spPr bwMode="auto">
            <a:xfrm>
              <a:off x="9059863" y="2770187"/>
              <a:ext cx="223838" cy="476250"/>
            </a:xfrm>
            <a:custGeom>
              <a:avLst/>
              <a:gdLst>
                <a:gd name="T0" fmla="*/ 0 w 60"/>
                <a:gd name="T1" fmla="*/ 116 h 127"/>
                <a:gd name="T2" fmla="*/ 3 w 60"/>
                <a:gd name="T3" fmla="*/ 73 h 127"/>
                <a:gd name="T4" fmla="*/ 18 w 60"/>
                <a:gd name="T5" fmla="*/ 66 h 127"/>
                <a:gd name="T6" fmla="*/ 48 w 60"/>
                <a:gd name="T7" fmla="*/ 5 h 127"/>
                <a:gd name="T8" fmla="*/ 57 w 60"/>
                <a:gd name="T9" fmla="*/ 15 h 127"/>
                <a:gd name="T10" fmla="*/ 46 w 60"/>
                <a:gd name="T11" fmla="*/ 60 h 127"/>
                <a:gd name="T12" fmla="*/ 60 w 60"/>
                <a:gd name="T13" fmla="*/ 73 h 127"/>
                <a:gd name="T14" fmla="*/ 31 w 60"/>
                <a:gd name="T15" fmla="*/ 121 h 127"/>
                <a:gd name="T16" fmla="*/ 27 w 60"/>
                <a:gd name="T17" fmla="*/ 127 h 127"/>
                <a:gd name="T18" fmla="*/ 0 w 60"/>
                <a:gd name="T19" fmla="*/ 11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127">
                  <a:moveTo>
                    <a:pt x="0" y="116"/>
                  </a:moveTo>
                  <a:cubicBezTo>
                    <a:pt x="3" y="73"/>
                    <a:pt x="3" y="73"/>
                    <a:pt x="3" y="73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6"/>
                    <a:pt x="43" y="12"/>
                    <a:pt x="48" y="5"/>
                  </a:cubicBezTo>
                  <a:cubicBezTo>
                    <a:pt x="51" y="0"/>
                    <a:pt x="59" y="3"/>
                    <a:pt x="57" y="15"/>
                  </a:cubicBezTo>
                  <a:cubicBezTo>
                    <a:pt x="55" y="27"/>
                    <a:pt x="46" y="60"/>
                    <a:pt x="46" y="60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0" y="73"/>
                    <a:pt x="59" y="99"/>
                    <a:pt x="31" y="121"/>
                  </a:cubicBezTo>
                  <a:cubicBezTo>
                    <a:pt x="27" y="127"/>
                    <a:pt x="27" y="127"/>
                    <a:pt x="27" y="127"/>
                  </a:cubicBezTo>
                  <a:lnTo>
                    <a:pt x="0" y="11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64"/>
            <p:cNvSpPr/>
            <p:nvPr/>
          </p:nvSpPr>
          <p:spPr bwMode="auto">
            <a:xfrm>
              <a:off x="9059863" y="2781300"/>
              <a:ext cx="223838" cy="465138"/>
            </a:xfrm>
            <a:custGeom>
              <a:avLst/>
              <a:gdLst>
                <a:gd name="T0" fmla="*/ 60 w 60"/>
                <a:gd name="T1" fmla="*/ 70 h 124"/>
                <a:gd name="T2" fmla="*/ 46 w 60"/>
                <a:gd name="T3" fmla="*/ 57 h 124"/>
                <a:gd name="T4" fmla="*/ 47 w 60"/>
                <a:gd name="T5" fmla="*/ 52 h 124"/>
                <a:gd name="T6" fmla="*/ 42 w 60"/>
                <a:gd name="T7" fmla="*/ 54 h 124"/>
                <a:gd name="T8" fmla="*/ 34 w 60"/>
                <a:gd name="T9" fmla="*/ 62 h 124"/>
                <a:gd name="T10" fmla="*/ 26 w 60"/>
                <a:gd name="T11" fmla="*/ 53 h 124"/>
                <a:gd name="T12" fmla="*/ 32 w 60"/>
                <a:gd name="T13" fmla="*/ 41 h 124"/>
                <a:gd name="T14" fmla="*/ 43 w 60"/>
                <a:gd name="T15" fmla="*/ 22 h 124"/>
                <a:gd name="T16" fmla="*/ 51 w 60"/>
                <a:gd name="T17" fmla="*/ 0 h 124"/>
                <a:gd name="T18" fmla="*/ 48 w 60"/>
                <a:gd name="T19" fmla="*/ 2 h 124"/>
                <a:gd name="T20" fmla="*/ 18 w 60"/>
                <a:gd name="T21" fmla="*/ 63 h 124"/>
                <a:gd name="T22" fmla="*/ 3 w 60"/>
                <a:gd name="T23" fmla="*/ 70 h 124"/>
                <a:gd name="T24" fmla="*/ 0 w 60"/>
                <a:gd name="T25" fmla="*/ 113 h 124"/>
                <a:gd name="T26" fmla="*/ 27 w 60"/>
                <a:gd name="T27" fmla="*/ 124 h 124"/>
                <a:gd name="T28" fmla="*/ 31 w 60"/>
                <a:gd name="T29" fmla="*/ 118 h 124"/>
                <a:gd name="T30" fmla="*/ 60 w 60"/>
                <a:gd name="T31" fmla="*/ 7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124">
                  <a:moveTo>
                    <a:pt x="60" y="70"/>
                  </a:move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5"/>
                    <a:pt x="47" y="52"/>
                  </a:cubicBezTo>
                  <a:cubicBezTo>
                    <a:pt x="45" y="52"/>
                    <a:pt x="44" y="53"/>
                    <a:pt x="42" y="54"/>
                  </a:cubicBezTo>
                  <a:cubicBezTo>
                    <a:pt x="39" y="56"/>
                    <a:pt x="37" y="61"/>
                    <a:pt x="34" y="62"/>
                  </a:cubicBezTo>
                  <a:cubicBezTo>
                    <a:pt x="29" y="64"/>
                    <a:pt x="26" y="56"/>
                    <a:pt x="26" y="53"/>
                  </a:cubicBezTo>
                  <a:cubicBezTo>
                    <a:pt x="26" y="49"/>
                    <a:pt x="30" y="44"/>
                    <a:pt x="32" y="41"/>
                  </a:cubicBezTo>
                  <a:cubicBezTo>
                    <a:pt x="36" y="34"/>
                    <a:pt x="40" y="28"/>
                    <a:pt x="43" y="22"/>
                  </a:cubicBezTo>
                  <a:cubicBezTo>
                    <a:pt x="46" y="15"/>
                    <a:pt x="48" y="7"/>
                    <a:pt x="51" y="0"/>
                  </a:cubicBezTo>
                  <a:cubicBezTo>
                    <a:pt x="50" y="0"/>
                    <a:pt x="49" y="1"/>
                    <a:pt x="48" y="2"/>
                  </a:cubicBezTo>
                  <a:cubicBezTo>
                    <a:pt x="43" y="9"/>
                    <a:pt x="18" y="63"/>
                    <a:pt x="18" y="63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27" y="124"/>
                    <a:pt x="27" y="124"/>
                    <a:pt x="27" y="124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59" y="96"/>
                    <a:pt x="60" y="70"/>
                    <a:pt x="60" y="7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65"/>
            <p:cNvSpPr/>
            <p:nvPr/>
          </p:nvSpPr>
          <p:spPr bwMode="auto">
            <a:xfrm>
              <a:off x="9164638" y="2984500"/>
              <a:ext cx="153988" cy="184150"/>
            </a:xfrm>
            <a:custGeom>
              <a:avLst/>
              <a:gdLst>
                <a:gd name="T0" fmla="*/ 13 w 41"/>
                <a:gd name="T1" fmla="*/ 4 h 49"/>
                <a:gd name="T2" fmla="*/ 20 w 41"/>
                <a:gd name="T3" fmla="*/ 2 h 49"/>
                <a:gd name="T4" fmla="*/ 24 w 41"/>
                <a:gd name="T5" fmla="*/ 8 h 49"/>
                <a:gd name="T6" fmla="*/ 34 w 41"/>
                <a:gd name="T7" fmla="*/ 8 h 49"/>
                <a:gd name="T8" fmla="*/ 25 w 41"/>
                <a:gd name="T9" fmla="*/ 49 h 49"/>
                <a:gd name="T10" fmla="*/ 15 w 41"/>
                <a:gd name="T11" fmla="*/ 41 h 49"/>
                <a:gd name="T12" fmla="*/ 4 w 41"/>
                <a:gd name="T13" fmla="*/ 44 h 49"/>
                <a:gd name="T14" fmla="*/ 1 w 41"/>
                <a:gd name="T15" fmla="*/ 37 h 49"/>
                <a:gd name="T16" fmla="*/ 13 w 41"/>
                <a:gd name="T17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9">
                  <a:moveTo>
                    <a:pt x="13" y="4"/>
                  </a:moveTo>
                  <a:cubicBezTo>
                    <a:pt x="13" y="4"/>
                    <a:pt x="16" y="0"/>
                    <a:pt x="20" y="2"/>
                  </a:cubicBezTo>
                  <a:cubicBezTo>
                    <a:pt x="24" y="3"/>
                    <a:pt x="24" y="8"/>
                    <a:pt x="24" y="8"/>
                  </a:cubicBezTo>
                  <a:cubicBezTo>
                    <a:pt x="24" y="8"/>
                    <a:pt x="26" y="4"/>
                    <a:pt x="34" y="8"/>
                  </a:cubicBezTo>
                  <a:cubicBezTo>
                    <a:pt x="41" y="12"/>
                    <a:pt x="31" y="49"/>
                    <a:pt x="25" y="49"/>
                  </a:cubicBezTo>
                  <a:cubicBezTo>
                    <a:pt x="19" y="48"/>
                    <a:pt x="15" y="45"/>
                    <a:pt x="15" y="41"/>
                  </a:cubicBezTo>
                  <a:cubicBezTo>
                    <a:pt x="15" y="41"/>
                    <a:pt x="9" y="48"/>
                    <a:pt x="4" y="44"/>
                  </a:cubicBezTo>
                  <a:cubicBezTo>
                    <a:pt x="3" y="43"/>
                    <a:pt x="0" y="41"/>
                    <a:pt x="1" y="37"/>
                  </a:cubicBezTo>
                  <a:cubicBezTo>
                    <a:pt x="3" y="25"/>
                    <a:pt x="13" y="4"/>
                    <a:pt x="13" y="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66"/>
            <p:cNvSpPr/>
            <p:nvPr/>
          </p:nvSpPr>
          <p:spPr bwMode="auto">
            <a:xfrm>
              <a:off x="9167813" y="2998787"/>
              <a:ext cx="109538" cy="169863"/>
            </a:xfrm>
            <a:custGeom>
              <a:avLst/>
              <a:gdLst>
                <a:gd name="T0" fmla="*/ 23 w 29"/>
                <a:gd name="T1" fmla="*/ 41 h 45"/>
                <a:gd name="T2" fmla="*/ 21 w 29"/>
                <a:gd name="T3" fmla="*/ 28 h 45"/>
                <a:gd name="T4" fmla="*/ 27 w 29"/>
                <a:gd name="T5" fmla="*/ 2 h 45"/>
                <a:gd name="T6" fmla="*/ 23 w 29"/>
                <a:gd name="T7" fmla="*/ 4 h 45"/>
                <a:gd name="T8" fmla="*/ 21 w 29"/>
                <a:gd name="T9" fmla="*/ 0 h 45"/>
                <a:gd name="T10" fmla="*/ 17 w 29"/>
                <a:gd name="T11" fmla="*/ 12 h 45"/>
                <a:gd name="T12" fmla="*/ 14 w 29"/>
                <a:gd name="T13" fmla="*/ 26 h 45"/>
                <a:gd name="T14" fmla="*/ 0 w 29"/>
                <a:gd name="T15" fmla="*/ 37 h 45"/>
                <a:gd name="T16" fmla="*/ 0 w 29"/>
                <a:gd name="T17" fmla="*/ 37 h 45"/>
                <a:gd name="T18" fmla="*/ 3 w 29"/>
                <a:gd name="T19" fmla="*/ 40 h 45"/>
                <a:gd name="T20" fmla="*/ 14 w 29"/>
                <a:gd name="T21" fmla="*/ 37 h 45"/>
                <a:gd name="T22" fmla="*/ 24 w 29"/>
                <a:gd name="T23" fmla="*/ 45 h 45"/>
                <a:gd name="T24" fmla="*/ 29 w 29"/>
                <a:gd name="T25" fmla="*/ 39 h 45"/>
                <a:gd name="T26" fmla="*/ 23 w 29"/>
                <a:gd name="T27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5">
                  <a:moveTo>
                    <a:pt x="23" y="41"/>
                  </a:moveTo>
                  <a:cubicBezTo>
                    <a:pt x="17" y="40"/>
                    <a:pt x="19" y="32"/>
                    <a:pt x="21" y="28"/>
                  </a:cubicBezTo>
                  <a:cubicBezTo>
                    <a:pt x="23" y="20"/>
                    <a:pt x="26" y="11"/>
                    <a:pt x="27" y="2"/>
                  </a:cubicBezTo>
                  <a:cubicBezTo>
                    <a:pt x="24" y="2"/>
                    <a:pt x="23" y="4"/>
                    <a:pt x="23" y="4"/>
                  </a:cubicBezTo>
                  <a:cubicBezTo>
                    <a:pt x="23" y="4"/>
                    <a:pt x="23" y="2"/>
                    <a:pt x="21" y="0"/>
                  </a:cubicBezTo>
                  <a:cubicBezTo>
                    <a:pt x="19" y="3"/>
                    <a:pt x="18" y="9"/>
                    <a:pt x="17" y="12"/>
                  </a:cubicBezTo>
                  <a:cubicBezTo>
                    <a:pt x="16" y="16"/>
                    <a:pt x="15" y="21"/>
                    <a:pt x="14" y="26"/>
                  </a:cubicBezTo>
                  <a:cubicBezTo>
                    <a:pt x="13" y="31"/>
                    <a:pt x="8" y="45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39"/>
                    <a:pt x="2" y="40"/>
                    <a:pt x="3" y="40"/>
                  </a:cubicBezTo>
                  <a:cubicBezTo>
                    <a:pt x="8" y="44"/>
                    <a:pt x="14" y="37"/>
                    <a:pt x="14" y="37"/>
                  </a:cubicBezTo>
                  <a:cubicBezTo>
                    <a:pt x="14" y="41"/>
                    <a:pt x="18" y="44"/>
                    <a:pt x="24" y="45"/>
                  </a:cubicBezTo>
                  <a:cubicBezTo>
                    <a:pt x="26" y="45"/>
                    <a:pt x="27" y="42"/>
                    <a:pt x="29" y="39"/>
                  </a:cubicBezTo>
                  <a:cubicBezTo>
                    <a:pt x="27" y="40"/>
                    <a:pt x="25" y="41"/>
                    <a:pt x="23" y="4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67"/>
            <p:cNvSpPr/>
            <p:nvPr/>
          </p:nvSpPr>
          <p:spPr bwMode="auto">
            <a:xfrm>
              <a:off x="9175751" y="3025775"/>
              <a:ext cx="36513" cy="66675"/>
            </a:xfrm>
            <a:custGeom>
              <a:avLst/>
              <a:gdLst>
                <a:gd name="T0" fmla="*/ 0 w 10"/>
                <a:gd name="T1" fmla="*/ 18 h 18"/>
                <a:gd name="T2" fmla="*/ 7 w 10"/>
                <a:gd name="T3" fmla="*/ 3 h 18"/>
                <a:gd name="T4" fmla="*/ 7 w 10"/>
                <a:gd name="T5" fmla="*/ 0 h 18"/>
                <a:gd name="T6" fmla="*/ 0 w 10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8">
                  <a:moveTo>
                    <a:pt x="0" y="18"/>
                  </a:moveTo>
                  <a:cubicBezTo>
                    <a:pt x="3" y="13"/>
                    <a:pt x="10" y="9"/>
                    <a:pt x="7" y="3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4" y="5"/>
                    <a:pt x="2" y="11"/>
                    <a:pt x="0" y="1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68"/>
            <p:cNvSpPr/>
            <p:nvPr/>
          </p:nvSpPr>
          <p:spPr bwMode="auto">
            <a:xfrm>
              <a:off x="8999538" y="2976562"/>
              <a:ext cx="217488" cy="228600"/>
            </a:xfrm>
            <a:custGeom>
              <a:avLst/>
              <a:gdLst>
                <a:gd name="T0" fmla="*/ 21 w 58"/>
                <a:gd name="T1" fmla="*/ 61 h 61"/>
                <a:gd name="T2" fmla="*/ 3 w 58"/>
                <a:gd name="T3" fmla="*/ 21 h 61"/>
                <a:gd name="T4" fmla="*/ 38 w 58"/>
                <a:gd name="T5" fmla="*/ 9 h 61"/>
                <a:gd name="T6" fmla="*/ 54 w 58"/>
                <a:gd name="T7" fmla="*/ 26 h 61"/>
                <a:gd name="T8" fmla="*/ 29 w 58"/>
                <a:gd name="T9" fmla="*/ 23 h 61"/>
                <a:gd name="T10" fmla="*/ 21 w 58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61">
                  <a:moveTo>
                    <a:pt x="21" y="61"/>
                  </a:moveTo>
                  <a:cubicBezTo>
                    <a:pt x="21" y="61"/>
                    <a:pt x="0" y="40"/>
                    <a:pt x="3" y="21"/>
                  </a:cubicBezTo>
                  <a:cubicBezTo>
                    <a:pt x="7" y="3"/>
                    <a:pt x="18" y="0"/>
                    <a:pt x="38" y="9"/>
                  </a:cubicBezTo>
                  <a:cubicBezTo>
                    <a:pt x="58" y="18"/>
                    <a:pt x="57" y="23"/>
                    <a:pt x="54" y="26"/>
                  </a:cubicBezTo>
                  <a:cubicBezTo>
                    <a:pt x="52" y="30"/>
                    <a:pt x="44" y="31"/>
                    <a:pt x="29" y="23"/>
                  </a:cubicBezTo>
                  <a:cubicBezTo>
                    <a:pt x="29" y="23"/>
                    <a:pt x="52" y="53"/>
                    <a:pt x="21" y="61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69"/>
            <p:cNvSpPr/>
            <p:nvPr/>
          </p:nvSpPr>
          <p:spPr bwMode="auto">
            <a:xfrm>
              <a:off x="9032876" y="3040062"/>
              <a:ext cx="179388" cy="165100"/>
            </a:xfrm>
            <a:custGeom>
              <a:avLst/>
              <a:gdLst>
                <a:gd name="T0" fmla="*/ 44 w 48"/>
                <a:gd name="T1" fmla="*/ 0 h 44"/>
                <a:gd name="T2" fmla="*/ 36 w 48"/>
                <a:gd name="T3" fmla="*/ 8 h 44"/>
                <a:gd name="T4" fmla="*/ 27 w 48"/>
                <a:gd name="T5" fmla="*/ 5 h 44"/>
                <a:gd name="T6" fmla="*/ 20 w 48"/>
                <a:gd name="T7" fmla="*/ 3 h 44"/>
                <a:gd name="T8" fmla="*/ 17 w 48"/>
                <a:gd name="T9" fmla="*/ 12 h 44"/>
                <a:gd name="T10" fmla="*/ 24 w 48"/>
                <a:gd name="T11" fmla="*/ 23 h 44"/>
                <a:gd name="T12" fmla="*/ 9 w 48"/>
                <a:gd name="T13" fmla="*/ 32 h 44"/>
                <a:gd name="T14" fmla="*/ 0 w 48"/>
                <a:gd name="T15" fmla="*/ 29 h 44"/>
                <a:gd name="T16" fmla="*/ 12 w 48"/>
                <a:gd name="T17" fmla="*/ 44 h 44"/>
                <a:gd name="T18" fmla="*/ 20 w 48"/>
                <a:gd name="T19" fmla="*/ 6 h 44"/>
                <a:gd name="T20" fmla="*/ 45 w 48"/>
                <a:gd name="T21" fmla="*/ 9 h 44"/>
                <a:gd name="T22" fmla="*/ 44 w 48"/>
                <a:gd name="T2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4">
                  <a:moveTo>
                    <a:pt x="44" y="0"/>
                  </a:moveTo>
                  <a:cubicBezTo>
                    <a:pt x="44" y="5"/>
                    <a:pt x="42" y="9"/>
                    <a:pt x="36" y="8"/>
                  </a:cubicBezTo>
                  <a:cubicBezTo>
                    <a:pt x="32" y="7"/>
                    <a:pt x="30" y="6"/>
                    <a:pt x="27" y="5"/>
                  </a:cubicBezTo>
                  <a:cubicBezTo>
                    <a:pt x="25" y="4"/>
                    <a:pt x="23" y="3"/>
                    <a:pt x="20" y="3"/>
                  </a:cubicBezTo>
                  <a:cubicBezTo>
                    <a:pt x="15" y="5"/>
                    <a:pt x="13" y="8"/>
                    <a:pt x="17" y="12"/>
                  </a:cubicBezTo>
                  <a:cubicBezTo>
                    <a:pt x="19" y="16"/>
                    <a:pt x="23" y="19"/>
                    <a:pt x="24" y="23"/>
                  </a:cubicBezTo>
                  <a:cubicBezTo>
                    <a:pt x="27" y="33"/>
                    <a:pt x="16" y="34"/>
                    <a:pt x="9" y="32"/>
                  </a:cubicBezTo>
                  <a:cubicBezTo>
                    <a:pt x="6" y="31"/>
                    <a:pt x="3" y="30"/>
                    <a:pt x="0" y="29"/>
                  </a:cubicBezTo>
                  <a:cubicBezTo>
                    <a:pt x="5" y="38"/>
                    <a:pt x="12" y="44"/>
                    <a:pt x="12" y="44"/>
                  </a:cubicBezTo>
                  <a:cubicBezTo>
                    <a:pt x="43" y="36"/>
                    <a:pt x="20" y="6"/>
                    <a:pt x="20" y="6"/>
                  </a:cubicBezTo>
                  <a:cubicBezTo>
                    <a:pt x="35" y="14"/>
                    <a:pt x="43" y="13"/>
                    <a:pt x="45" y="9"/>
                  </a:cubicBezTo>
                  <a:cubicBezTo>
                    <a:pt x="47" y="7"/>
                    <a:pt x="48" y="4"/>
                    <a:pt x="44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70"/>
            <p:cNvSpPr/>
            <p:nvPr/>
          </p:nvSpPr>
          <p:spPr bwMode="auto">
            <a:xfrm>
              <a:off x="8256588" y="3168650"/>
              <a:ext cx="968375" cy="592138"/>
            </a:xfrm>
            <a:custGeom>
              <a:avLst/>
              <a:gdLst>
                <a:gd name="T0" fmla="*/ 36 w 258"/>
                <a:gd name="T1" fmla="*/ 51 h 158"/>
                <a:gd name="T2" fmla="*/ 117 w 258"/>
                <a:gd name="T3" fmla="*/ 111 h 158"/>
                <a:gd name="T4" fmla="*/ 174 w 258"/>
                <a:gd name="T5" fmla="*/ 59 h 158"/>
                <a:gd name="T6" fmla="*/ 207 w 258"/>
                <a:gd name="T7" fmla="*/ 0 h 158"/>
                <a:gd name="T8" fmla="*/ 245 w 258"/>
                <a:gd name="T9" fmla="*/ 14 h 158"/>
                <a:gd name="T10" fmla="*/ 124 w 258"/>
                <a:gd name="T11" fmla="*/ 154 h 158"/>
                <a:gd name="T12" fmla="*/ 43 w 258"/>
                <a:gd name="T13" fmla="*/ 110 h 158"/>
                <a:gd name="T14" fmla="*/ 36 w 258"/>
                <a:gd name="T15" fmla="*/ 5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158">
                  <a:moveTo>
                    <a:pt x="36" y="51"/>
                  </a:moveTo>
                  <a:cubicBezTo>
                    <a:pt x="36" y="51"/>
                    <a:pt x="100" y="100"/>
                    <a:pt x="117" y="111"/>
                  </a:cubicBezTo>
                  <a:cubicBezTo>
                    <a:pt x="135" y="122"/>
                    <a:pt x="156" y="88"/>
                    <a:pt x="174" y="59"/>
                  </a:cubicBezTo>
                  <a:cubicBezTo>
                    <a:pt x="191" y="30"/>
                    <a:pt x="207" y="0"/>
                    <a:pt x="207" y="0"/>
                  </a:cubicBezTo>
                  <a:cubicBezTo>
                    <a:pt x="207" y="0"/>
                    <a:pt x="231" y="0"/>
                    <a:pt x="245" y="14"/>
                  </a:cubicBezTo>
                  <a:cubicBezTo>
                    <a:pt x="258" y="27"/>
                    <a:pt x="173" y="158"/>
                    <a:pt x="124" y="154"/>
                  </a:cubicBezTo>
                  <a:cubicBezTo>
                    <a:pt x="75" y="150"/>
                    <a:pt x="43" y="110"/>
                    <a:pt x="43" y="110"/>
                  </a:cubicBezTo>
                  <a:cubicBezTo>
                    <a:pt x="43" y="110"/>
                    <a:pt x="0" y="64"/>
                    <a:pt x="36" y="5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71"/>
            <p:cNvSpPr/>
            <p:nvPr/>
          </p:nvSpPr>
          <p:spPr bwMode="auto">
            <a:xfrm>
              <a:off x="8256588" y="3213100"/>
              <a:ext cx="908050" cy="544513"/>
            </a:xfrm>
            <a:custGeom>
              <a:avLst/>
              <a:gdLst>
                <a:gd name="T0" fmla="*/ 200 w 242"/>
                <a:gd name="T1" fmla="*/ 0 h 145"/>
                <a:gd name="T2" fmla="*/ 197 w 242"/>
                <a:gd name="T3" fmla="*/ 6 h 145"/>
                <a:gd name="T4" fmla="*/ 226 w 242"/>
                <a:gd name="T5" fmla="*/ 18 h 145"/>
                <a:gd name="T6" fmla="*/ 227 w 242"/>
                <a:gd name="T7" fmla="*/ 20 h 145"/>
                <a:gd name="T8" fmla="*/ 208 w 242"/>
                <a:gd name="T9" fmla="*/ 53 h 145"/>
                <a:gd name="T10" fmla="*/ 181 w 242"/>
                <a:gd name="T11" fmla="*/ 85 h 145"/>
                <a:gd name="T12" fmla="*/ 126 w 242"/>
                <a:gd name="T13" fmla="*/ 126 h 145"/>
                <a:gd name="T14" fmla="*/ 70 w 242"/>
                <a:gd name="T15" fmla="*/ 106 h 145"/>
                <a:gd name="T16" fmla="*/ 51 w 242"/>
                <a:gd name="T17" fmla="*/ 50 h 145"/>
                <a:gd name="T18" fmla="*/ 36 w 242"/>
                <a:gd name="T19" fmla="*/ 39 h 145"/>
                <a:gd name="T20" fmla="*/ 43 w 242"/>
                <a:gd name="T21" fmla="*/ 98 h 145"/>
                <a:gd name="T22" fmla="*/ 124 w 242"/>
                <a:gd name="T23" fmla="*/ 142 h 145"/>
                <a:gd name="T24" fmla="*/ 242 w 242"/>
                <a:gd name="T25" fmla="*/ 23 h 145"/>
                <a:gd name="T26" fmla="*/ 200 w 242"/>
                <a:gd name="T2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2" h="145">
                  <a:moveTo>
                    <a:pt x="200" y="0"/>
                  </a:moveTo>
                  <a:cubicBezTo>
                    <a:pt x="199" y="2"/>
                    <a:pt x="198" y="4"/>
                    <a:pt x="197" y="6"/>
                  </a:cubicBezTo>
                  <a:cubicBezTo>
                    <a:pt x="207" y="10"/>
                    <a:pt x="216" y="14"/>
                    <a:pt x="226" y="18"/>
                  </a:cubicBezTo>
                  <a:cubicBezTo>
                    <a:pt x="227" y="18"/>
                    <a:pt x="227" y="19"/>
                    <a:pt x="227" y="20"/>
                  </a:cubicBezTo>
                  <a:cubicBezTo>
                    <a:pt x="223" y="32"/>
                    <a:pt x="216" y="43"/>
                    <a:pt x="208" y="53"/>
                  </a:cubicBezTo>
                  <a:cubicBezTo>
                    <a:pt x="199" y="64"/>
                    <a:pt x="190" y="75"/>
                    <a:pt x="181" y="85"/>
                  </a:cubicBezTo>
                  <a:cubicBezTo>
                    <a:pt x="166" y="102"/>
                    <a:pt x="150" y="122"/>
                    <a:pt x="126" y="126"/>
                  </a:cubicBezTo>
                  <a:cubicBezTo>
                    <a:pt x="107" y="129"/>
                    <a:pt x="83" y="120"/>
                    <a:pt x="70" y="106"/>
                  </a:cubicBezTo>
                  <a:cubicBezTo>
                    <a:pt x="55" y="92"/>
                    <a:pt x="54" y="70"/>
                    <a:pt x="51" y="50"/>
                  </a:cubicBezTo>
                  <a:cubicBezTo>
                    <a:pt x="42" y="43"/>
                    <a:pt x="36" y="39"/>
                    <a:pt x="36" y="39"/>
                  </a:cubicBezTo>
                  <a:cubicBezTo>
                    <a:pt x="0" y="52"/>
                    <a:pt x="43" y="98"/>
                    <a:pt x="43" y="98"/>
                  </a:cubicBezTo>
                  <a:cubicBezTo>
                    <a:pt x="43" y="98"/>
                    <a:pt x="75" y="138"/>
                    <a:pt x="124" y="142"/>
                  </a:cubicBezTo>
                  <a:cubicBezTo>
                    <a:pt x="163" y="145"/>
                    <a:pt x="225" y="64"/>
                    <a:pt x="242" y="23"/>
                  </a:cubicBezTo>
                  <a:cubicBezTo>
                    <a:pt x="230" y="12"/>
                    <a:pt x="216" y="3"/>
                    <a:pt x="200" y="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72"/>
            <p:cNvSpPr/>
            <p:nvPr/>
          </p:nvSpPr>
          <p:spPr bwMode="auto">
            <a:xfrm>
              <a:off x="7913688" y="4184650"/>
              <a:ext cx="612775" cy="1292225"/>
            </a:xfrm>
            <a:custGeom>
              <a:avLst/>
              <a:gdLst>
                <a:gd name="T0" fmla="*/ 8 w 163"/>
                <a:gd name="T1" fmla="*/ 0 h 344"/>
                <a:gd name="T2" fmla="*/ 44 w 163"/>
                <a:gd name="T3" fmla="*/ 86 h 344"/>
                <a:gd name="T4" fmla="*/ 42 w 163"/>
                <a:gd name="T5" fmla="*/ 330 h 344"/>
                <a:gd name="T6" fmla="*/ 76 w 163"/>
                <a:gd name="T7" fmla="*/ 344 h 344"/>
                <a:gd name="T8" fmla="*/ 74 w 163"/>
                <a:gd name="T9" fmla="*/ 95 h 344"/>
                <a:gd name="T10" fmla="*/ 96 w 163"/>
                <a:gd name="T11" fmla="*/ 93 h 344"/>
                <a:gd name="T12" fmla="*/ 111 w 163"/>
                <a:gd name="T13" fmla="*/ 337 h 344"/>
                <a:gd name="T14" fmla="*/ 135 w 163"/>
                <a:gd name="T15" fmla="*/ 319 h 344"/>
                <a:gd name="T16" fmla="*/ 151 w 163"/>
                <a:gd name="T17" fmla="*/ 304 h 344"/>
                <a:gd name="T18" fmla="*/ 125 w 163"/>
                <a:gd name="T19" fmla="*/ 89 h 344"/>
                <a:gd name="T20" fmla="*/ 151 w 163"/>
                <a:gd name="T21" fmla="*/ 0 h 344"/>
                <a:gd name="T22" fmla="*/ 8 w 163"/>
                <a:gd name="T2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344">
                  <a:moveTo>
                    <a:pt x="8" y="0"/>
                  </a:moveTo>
                  <a:cubicBezTo>
                    <a:pt x="8" y="0"/>
                    <a:pt x="0" y="77"/>
                    <a:pt x="44" y="86"/>
                  </a:cubicBezTo>
                  <a:cubicBezTo>
                    <a:pt x="42" y="330"/>
                    <a:pt x="42" y="330"/>
                    <a:pt x="42" y="330"/>
                  </a:cubicBezTo>
                  <a:cubicBezTo>
                    <a:pt x="76" y="344"/>
                    <a:pt x="76" y="344"/>
                    <a:pt x="76" y="344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89" y="97"/>
                    <a:pt x="96" y="93"/>
                  </a:cubicBezTo>
                  <a:cubicBezTo>
                    <a:pt x="111" y="337"/>
                    <a:pt x="111" y="337"/>
                    <a:pt x="111" y="337"/>
                  </a:cubicBezTo>
                  <a:cubicBezTo>
                    <a:pt x="135" y="319"/>
                    <a:pt x="135" y="319"/>
                    <a:pt x="135" y="319"/>
                  </a:cubicBezTo>
                  <a:cubicBezTo>
                    <a:pt x="151" y="304"/>
                    <a:pt x="151" y="304"/>
                    <a:pt x="151" y="304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89"/>
                    <a:pt x="163" y="67"/>
                    <a:pt x="151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73"/>
            <p:cNvSpPr/>
            <p:nvPr/>
          </p:nvSpPr>
          <p:spPr bwMode="auto">
            <a:xfrm>
              <a:off x="7954963" y="4189412"/>
              <a:ext cx="571500" cy="1287463"/>
            </a:xfrm>
            <a:custGeom>
              <a:avLst/>
              <a:gdLst>
                <a:gd name="T0" fmla="*/ 101 w 152"/>
                <a:gd name="T1" fmla="*/ 110 h 343"/>
                <a:gd name="T2" fmla="*/ 115 w 152"/>
                <a:gd name="T3" fmla="*/ 94 h 343"/>
                <a:gd name="T4" fmla="*/ 114 w 152"/>
                <a:gd name="T5" fmla="*/ 88 h 343"/>
                <a:gd name="T6" fmla="*/ 140 w 152"/>
                <a:gd name="T7" fmla="*/ 0 h 343"/>
                <a:gd name="T8" fmla="*/ 140 w 152"/>
                <a:gd name="T9" fmla="*/ 4 h 343"/>
                <a:gd name="T10" fmla="*/ 64 w 152"/>
                <a:gd name="T11" fmla="*/ 78 h 343"/>
                <a:gd name="T12" fmla="*/ 6 w 152"/>
                <a:gd name="T13" fmla="*/ 51 h 343"/>
                <a:gd name="T14" fmla="*/ 0 w 152"/>
                <a:gd name="T15" fmla="*/ 44 h 343"/>
                <a:gd name="T16" fmla="*/ 33 w 152"/>
                <a:gd name="T17" fmla="*/ 85 h 343"/>
                <a:gd name="T18" fmla="*/ 33 w 152"/>
                <a:gd name="T19" fmla="*/ 92 h 343"/>
                <a:gd name="T20" fmla="*/ 46 w 152"/>
                <a:gd name="T21" fmla="*/ 105 h 343"/>
                <a:gd name="T22" fmla="*/ 47 w 152"/>
                <a:gd name="T23" fmla="*/ 111 h 343"/>
                <a:gd name="T24" fmla="*/ 49 w 152"/>
                <a:gd name="T25" fmla="*/ 118 h 343"/>
                <a:gd name="T26" fmla="*/ 48 w 152"/>
                <a:gd name="T27" fmla="*/ 336 h 343"/>
                <a:gd name="T28" fmla="*/ 65 w 152"/>
                <a:gd name="T29" fmla="*/ 343 h 343"/>
                <a:gd name="T30" fmla="*/ 63 w 152"/>
                <a:gd name="T31" fmla="*/ 94 h 343"/>
                <a:gd name="T32" fmla="*/ 85 w 152"/>
                <a:gd name="T33" fmla="*/ 92 h 343"/>
                <a:gd name="T34" fmla="*/ 100 w 152"/>
                <a:gd name="T35" fmla="*/ 336 h 343"/>
                <a:gd name="T36" fmla="*/ 121 w 152"/>
                <a:gd name="T37" fmla="*/ 320 h 343"/>
                <a:gd name="T38" fmla="*/ 119 w 152"/>
                <a:gd name="T39" fmla="*/ 313 h 343"/>
                <a:gd name="T40" fmla="*/ 101 w 152"/>
                <a:gd name="T41" fmla="*/ 11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2" h="343">
                  <a:moveTo>
                    <a:pt x="101" y="110"/>
                  </a:moveTo>
                  <a:cubicBezTo>
                    <a:pt x="101" y="100"/>
                    <a:pt x="108" y="95"/>
                    <a:pt x="115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4" y="88"/>
                    <a:pt x="152" y="66"/>
                    <a:pt x="140" y="0"/>
                  </a:cubicBezTo>
                  <a:cubicBezTo>
                    <a:pt x="140" y="1"/>
                    <a:pt x="140" y="2"/>
                    <a:pt x="140" y="4"/>
                  </a:cubicBezTo>
                  <a:cubicBezTo>
                    <a:pt x="140" y="45"/>
                    <a:pt x="105" y="79"/>
                    <a:pt x="64" y="78"/>
                  </a:cubicBezTo>
                  <a:cubicBezTo>
                    <a:pt x="41" y="78"/>
                    <a:pt x="20" y="67"/>
                    <a:pt x="6" y="51"/>
                  </a:cubicBezTo>
                  <a:cubicBezTo>
                    <a:pt x="4" y="48"/>
                    <a:pt x="2" y="46"/>
                    <a:pt x="0" y="44"/>
                  </a:cubicBezTo>
                  <a:cubicBezTo>
                    <a:pt x="4" y="63"/>
                    <a:pt x="13" y="81"/>
                    <a:pt x="33" y="85"/>
                  </a:cubicBezTo>
                  <a:cubicBezTo>
                    <a:pt x="33" y="92"/>
                    <a:pt x="33" y="92"/>
                    <a:pt x="33" y="92"/>
                  </a:cubicBezTo>
                  <a:cubicBezTo>
                    <a:pt x="40" y="92"/>
                    <a:pt x="46" y="97"/>
                    <a:pt x="46" y="105"/>
                  </a:cubicBezTo>
                  <a:cubicBezTo>
                    <a:pt x="47" y="107"/>
                    <a:pt x="47" y="109"/>
                    <a:pt x="47" y="111"/>
                  </a:cubicBezTo>
                  <a:cubicBezTo>
                    <a:pt x="48" y="113"/>
                    <a:pt x="49" y="115"/>
                    <a:pt x="49" y="118"/>
                  </a:cubicBezTo>
                  <a:cubicBezTo>
                    <a:pt x="48" y="180"/>
                    <a:pt x="48" y="274"/>
                    <a:pt x="48" y="336"/>
                  </a:cubicBezTo>
                  <a:cubicBezTo>
                    <a:pt x="65" y="343"/>
                    <a:pt x="65" y="343"/>
                    <a:pt x="65" y="343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3" y="94"/>
                    <a:pt x="78" y="96"/>
                    <a:pt x="85" y="92"/>
                  </a:cubicBezTo>
                  <a:cubicBezTo>
                    <a:pt x="100" y="336"/>
                    <a:pt x="100" y="336"/>
                    <a:pt x="100" y="336"/>
                  </a:cubicBezTo>
                  <a:cubicBezTo>
                    <a:pt x="121" y="320"/>
                    <a:pt x="121" y="320"/>
                    <a:pt x="121" y="320"/>
                  </a:cubicBezTo>
                  <a:cubicBezTo>
                    <a:pt x="120" y="318"/>
                    <a:pt x="119" y="315"/>
                    <a:pt x="119" y="313"/>
                  </a:cubicBezTo>
                  <a:cubicBezTo>
                    <a:pt x="116" y="255"/>
                    <a:pt x="98" y="168"/>
                    <a:pt x="101" y="110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74"/>
            <p:cNvSpPr/>
            <p:nvPr/>
          </p:nvSpPr>
          <p:spPr bwMode="auto">
            <a:xfrm>
              <a:off x="7943851" y="4121150"/>
              <a:ext cx="536575" cy="153988"/>
            </a:xfrm>
            <a:custGeom>
              <a:avLst/>
              <a:gdLst>
                <a:gd name="T0" fmla="*/ 0 w 143"/>
                <a:gd name="T1" fmla="*/ 14 h 41"/>
                <a:gd name="T2" fmla="*/ 0 w 143"/>
                <a:gd name="T3" fmla="*/ 23 h 41"/>
                <a:gd name="T4" fmla="*/ 48 w 143"/>
                <a:gd name="T5" fmla="*/ 22 h 41"/>
                <a:gd name="T6" fmla="*/ 73 w 143"/>
                <a:gd name="T7" fmla="*/ 41 h 41"/>
                <a:gd name="T8" fmla="*/ 94 w 143"/>
                <a:gd name="T9" fmla="*/ 22 h 41"/>
                <a:gd name="T10" fmla="*/ 143 w 143"/>
                <a:gd name="T11" fmla="*/ 20 h 41"/>
                <a:gd name="T12" fmla="*/ 142 w 143"/>
                <a:gd name="T13" fmla="*/ 14 h 41"/>
                <a:gd name="T14" fmla="*/ 0 w 143"/>
                <a:gd name="T15" fmla="*/ 1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3" h="41">
                  <a:moveTo>
                    <a:pt x="0" y="14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4" y="21"/>
                    <a:pt x="48" y="22"/>
                  </a:cubicBezTo>
                  <a:cubicBezTo>
                    <a:pt x="57" y="23"/>
                    <a:pt x="63" y="41"/>
                    <a:pt x="73" y="41"/>
                  </a:cubicBezTo>
                  <a:cubicBezTo>
                    <a:pt x="83" y="41"/>
                    <a:pt x="84" y="22"/>
                    <a:pt x="94" y="22"/>
                  </a:cubicBezTo>
                  <a:cubicBezTo>
                    <a:pt x="111" y="21"/>
                    <a:pt x="135" y="25"/>
                    <a:pt x="143" y="20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42" y="14"/>
                    <a:pt x="62" y="0"/>
                    <a:pt x="0" y="14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75"/>
            <p:cNvSpPr/>
            <p:nvPr/>
          </p:nvSpPr>
          <p:spPr bwMode="auto">
            <a:xfrm>
              <a:off x="7885113" y="3336925"/>
              <a:ext cx="636588" cy="847725"/>
            </a:xfrm>
            <a:custGeom>
              <a:avLst/>
              <a:gdLst>
                <a:gd name="T0" fmla="*/ 18 w 170"/>
                <a:gd name="T1" fmla="*/ 11 h 226"/>
                <a:gd name="T2" fmla="*/ 128 w 170"/>
                <a:gd name="T3" fmla="*/ 3 h 226"/>
                <a:gd name="T4" fmla="*/ 142 w 170"/>
                <a:gd name="T5" fmla="*/ 19 h 226"/>
                <a:gd name="T6" fmla="*/ 161 w 170"/>
                <a:gd name="T7" fmla="*/ 158 h 226"/>
                <a:gd name="T8" fmla="*/ 159 w 170"/>
                <a:gd name="T9" fmla="*/ 226 h 226"/>
                <a:gd name="T10" fmla="*/ 16 w 170"/>
                <a:gd name="T11" fmla="*/ 226 h 226"/>
                <a:gd name="T12" fmla="*/ 18 w 170"/>
                <a:gd name="T13" fmla="*/ 1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226">
                  <a:moveTo>
                    <a:pt x="18" y="11"/>
                  </a:moveTo>
                  <a:cubicBezTo>
                    <a:pt x="18" y="11"/>
                    <a:pt x="42" y="0"/>
                    <a:pt x="128" y="3"/>
                  </a:cubicBezTo>
                  <a:cubicBezTo>
                    <a:pt x="128" y="3"/>
                    <a:pt x="138" y="6"/>
                    <a:pt x="142" y="19"/>
                  </a:cubicBezTo>
                  <a:cubicBezTo>
                    <a:pt x="144" y="26"/>
                    <a:pt x="147" y="94"/>
                    <a:pt x="161" y="158"/>
                  </a:cubicBezTo>
                  <a:cubicBezTo>
                    <a:pt x="170" y="198"/>
                    <a:pt x="159" y="226"/>
                    <a:pt x="159" y="226"/>
                  </a:cubicBezTo>
                  <a:cubicBezTo>
                    <a:pt x="16" y="226"/>
                    <a:pt x="16" y="226"/>
                    <a:pt x="16" y="226"/>
                  </a:cubicBezTo>
                  <a:cubicBezTo>
                    <a:pt x="16" y="226"/>
                    <a:pt x="0" y="34"/>
                    <a:pt x="18" y="1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76"/>
            <p:cNvSpPr/>
            <p:nvPr/>
          </p:nvSpPr>
          <p:spPr bwMode="auto">
            <a:xfrm>
              <a:off x="8315326" y="3344862"/>
              <a:ext cx="184150" cy="644525"/>
            </a:xfrm>
            <a:custGeom>
              <a:avLst/>
              <a:gdLst>
                <a:gd name="T0" fmla="*/ 46 w 49"/>
                <a:gd name="T1" fmla="*/ 156 h 172"/>
                <a:gd name="T2" fmla="*/ 28 w 49"/>
                <a:gd name="T3" fmla="*/ 16 h 172"/>
                <a:gd name="T4" fmla="*/ 13 w 49"/>
                <a:gd name="T5" fmla="*/ 1 h 172"/>
                <a:gd name="T6" fmla="*/ 0 w 49"/>
                <a:gd name="T7" fmla="*/ 0 h 172"/>
                <a:gd name="T8" fmla="*/ 3 w 49"/>
                <a:gd name="T9" fmla="*/ 14 h 172"/>
                <a:gd name="T10" fmla="*/ 15 w 49"/>
                <a:gd name="T11" fmla="*/ 23 h 172"/>
                <a:gd name="T12" fmla="*/ 20 w 49"/>
                <a:gd name="T13" fmla="*/ 38 h 172"/>
                <a:gd name="T14" fmla="*/ 24 w 49"/>
                <a:gd name="T15" fmla="*/ 71 h 172"/>
                <a:gd name="T16" fmla="*/ 43 w 49"/>
                <a:gd name="T17" fmla="*/ 156 h 172"/>
                <a:gd name="T18" fmla="*/ 49 w 49"/>
                <a:gd name="T19" fmla="*/ 172 h 172"/>
                <a:gd name="T20" fmla="*/ 46 w 49"/>
                <a:gd name="T21" fmla="*/ 156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172">
                  <a:moveTo>
                    <a:pt x="46" y="156"/>
                  </a:moveTo>
                  <a:cubicBezTo>
                    <a:pt x="32" y="92"/>
                    <a:pt x="29" y="24"/>
                    <a:pt x="28" y="16"/>
                  </a:cubicBezTo>
                  <a:cubicBezTo>
                    <a:pt x="24" y="3"/>
                    <a:pt x="13" y="1"/>
                    <a:pt x="13" y="1"/>
                  </a:cubicBezTo>
                  <a:cubicBezTo>
                    <a:pt x="8" y="0"/>
                    <a:pt x="4" y="0"/>
                    <a:pt x="0" y="0"/>
                  </a:cubicBezTo>
                  <a:cubicBezTo>
                    <a:pt x="1" y="5"/>
                    <a:pt x="2" y="9"/>
                    <a:pt x="3" y="14"/>
                  </a:cubicBezTo>
                  <a:cubicBezTo>
                    <a:pt x="3" y="14"/>
                    <a:pt x="14" y="22"/>
                    <a:pt x="15" y="23"/>
                  </a:cubicBezTo>
                  <a:cubicBezTo>
                    <a:pt x="18" y="28"/>
                    <a:pt x="20" y="33"/>
                    <a:pt x="20" y="38"/>
                  </a:cubicBezTo>
                  <a:cubicBezTo>
                    <a:pt x="23" y="49"/>
                    <a:pt x="22" y="60"/>
                    <a:pt x="24" y="71"/>
                  </a:cubicBezTo>
                  <a:cubicBezTo>
                    <a:pt x="30" y="100"/>
                    <a:pt x="33" y="127"/>
                    <a:pt x="43" y="156"/>
                  </a:cubicBezTo>
                  <a:cubicBezTo>
                    <a:pt x="45" y="161"/>
                    <a:pt x="47" y="167"/>
                    <a:pt x="49" y="172"/>
                  </a:cubicBezTo>
                  <a:cubicBezTo>
                    <a:pt x="48" y="167"/>
                    <a:pt x="48" y="161"/>
                    <a:pt x="46" y="156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77"/>
            <p:cNvSpPr/>
            <p:nvPr/>
          </p:nvSpPr>
          <p:spPr bwMode="auto">
            <a:xfrm>
              <a:off x="7654926" y="5240337"/>
              <a:ext cx="574675" cy="292100"/>
            </a:xfrm>
            <a:custGeom>
              <a:avLst/>
              <a:gdLst>
                <a:gd name="T0" fmla="*/ 16 w 153"/>
                <a:gd name="T1" fmla="*/ 77 h 78"/>
                <a:gd name="T2" fmla="*/ 147 w 153"/>
                <a:gd name="T3" fmla="*/ 68 h 78"/>
                <a:gd name="T4" fmla="*/ 77 w 153"/>
                <a:gd name="T5" fmla="*/ 1 h 78"/>
                <a:gd name="T6" fmla="*/ 16 w 153"/>
                <a:gd name="T7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78">
                  <a:moveTo>
                    <a:pt x="16" y="77"/>
                  </a:moveTo>
                  <a:cubicBezTo>
                    <a:pt x="16" y="77"/>
                    <a:pt x="115" y="78"/>
                    <a:pt x="147" y="68"/>
                  </a:cubicBezTo>
                  <a:cubicBezTo>
                    <a:pt x="147" y="68"/>
                    <a:pt x="153" y="3"/>
                    <a:pt x="77" y="1"/>
                  </a:cubicBezTo>
                  <a:cubicBezTo>
                    <a:pt x="0" y="0"/>
                    <a:pt x="2" y="72"/>
                    <a:pt x="16" y="77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78"/>
            <p:cNvSpPr/>
            <p:nvPr/>
          </p:nvSpPr>
          <p:spPr bwMode="auto">
            <a:xfrm>
              <a:off x="7700963" y="5243512"/>
              <a:ext cx="454025" cy="250825"/>
            </a:xfrm>
            <a:custGeom>
              <a:avLst/>
              <a:gdLst>
                <a:gd name="T0" fmla="*/ 121 w 121"/>
                <a:gd name="T1" fmla="*/ 23 h 67"/>
                <a:gd name="T2" fmla="*/ 65 w 121"/>
                <a:gd name="T3" fmla="*/ 0 h 67"/>
                <a:gd name="T4" fmla="*/ 0 w 121"/>
                <a:gd name="T5" fmla="*/ 38 h 67"/>
                <a:gd name="T6" fmla="*/ 121 w 121"/>
                <a:gd name="T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67">
                  <a:moveTo>
                    <a:pt x="121" y="23"/>
                  </a:moveTo>
                  <a:cubicBezTo>
                    <a:pt x="111" y="11"/>
                    <a:pt x="94" y="1"/>
                    <a:pt x="65" y="0"/>
                  </a:cubicBezTo>
                  <a:cubicBezTo>
                    <a:pt x="25" y="0"/>
                    <a:pt x="6" y="19"/>
                    <a:pt x="0" y="38"/>
                  </a:cubicBezTo>
                  <a:cubicBezTo>
                    <a:pt x="21" y="67"/>
                    <a:pt x="112" y="62"/>
                    <a:pt x="121" y="23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Oval 179"/>
            <p:cNvSpPr>
              <a:spLocks noChangeArrowheads="1"/>
            </p:cNvSpPr>
            <p:nvPr/>
          </p:nvSpPr>
          <p:spPr bwMode="auto">
            <a:xfrm>
              <a:off x="7802563" y="5295900"/>
              <a:ext cx="74613" cy="41275"/>
            </a:xfrm>
            <a:prstGeom prst="ellipse">
              <a:avLst/>
            </a:pr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80"/>
            <p:cNvSpPr/>
            <p:nvPr/>
          </p:nvSpPr>
          <p:spPr bwMode="auto">
            <a:xfrm>
              <a:off x="8297863" y="5240337"/>
              <a:ext cx="577850" cy="292100"/>
            </a:xfrm>
            <a:custGeom>
              <a:avLst/>
              <a:gdLst>
                <a:gd name="T0" fmla="*/ 138 w 154"/>
                <a:gd name="T1" fmla="*/ 77 h 78"/>
                <a:gd name="T2" fmla="*/ 7 w 154"/>
                <a:gd name="T3" fmla="*/ 68 h 78"/>
                <a:gd name="T4" fmla="*/ 77 w 154"/>
                <a:gd name="T5" fmla="*/ 1 h 78"/>
                <a:gd name="T6" fmla="*/ 138 w 154"/>
                <a:gd name="T7" fmla="*/ 7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" h="78">
                  <a:moveTo>
                    <a:pt x="138" y="77"/>
                  </a:moveTo>
                  <a:cubicBezTo>
                    <a:pt x="138" y="77"/>
                    <a:pt x="38" y="78"/>
                    <a:pt x="7" y="68"/>
                  </a:cubicBezTo>
                  <a:cubicBezTo>
                    <a:pt x="7" y="68"/>
                    <a:pt x="0" y="3"/>
                    <a:pt x="77" y="1"/>
                  </a:cubicBezTo>
                  <a:cubicBezTo>
                    <a:pt x="154" y="0"/>
                    <a:pt x="151" y="72"/>
                    <a:pt x="138" y="77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81"/>
            <p:cNvSpPr/>
            <p:nvPr/>
          </p:nvSpPr>
          <p:spPr bwMode="auto">
            <a:xfrm>
              <a:off x="8372476" y="5243512"/>
              <a:ext cx="457200" cy="250825"/>
            </a:xfrm>
            <a:custGeom>
              <a:avLst/>
              <a:gdLst>
                <a:gd name="T0" fmla="*/ 0 w 122"/>
                <a:gd name="T1" fmla="*/ 23 h 67"/>
                <a:gd name="T2" fmla="*/ 57 w 122"/>
                <a:gd name="T3" fmla="*/ 0 h 67"/>
                <a:gd name="T4" fmla="*/ 122 w 122"/>
                <a:gd name="T5" fmla="*/ 38 h 67"/>
                <a:gd name="T6" fmla="*/ 0 w 122"/>
                <a:gd name="T7" fmla="*/ 2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67">
                  <a:moveTo>
                    <a:pt x="0" y="23"/>
                  </a:moveTo>
                  <a:cubicBezTo>
                    <a:pt x="10" y="11"/>
                    <a:pt x="28" y="1"/>
                    <a:pt x="57" y="0"/>
                  </a:cubicBezTo>
                  <a:cubicBezTo>
                    <a:pt x="97" y="0"/>
                    <a:pt x="115" y="19"/>
                    <a:pt x="122" y="38"/>
                  </a:cubicBezTo>
                  <a:cubicBezTo>
                    <a:pt x="100" y="67"/>
                    <a:pt x="10" y="62"/>
                    <a:pt x="0" y="23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182"/>
            <p:cNvSpPr>
              <a:spLocks noChangeArrowheads="1"/>
            </p:cNvSpPr>
            <p:nvPr/>
          </p:nvSpPr>
          <p:spPr bwMode="auto">
            <a:xfrm>
              <a:off x="8653463" y="5295900"/>
              <a:ext cx="76200" cy="41275"/>
            </a:xfrm>
            <a:prstGeom prst="ellipse">
              <a:avLst/>
            </a:pr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83"/>
            <p:cNvSpPr/>
            <p:nvPr/>
          </p:nvSpPr>
          <p:spPr bwMode="auto">
            <a:xfrm>
              <a:off x="7929563" y="3216275"/>
              <a:ext cx="209550" cy="233363"/>
            </a:xfrm>
            <a:custGeom>
              <a:avLst/>
              <a:gdLst>
                <a:gd name="T0" fmla="*/ 5 w 56"/>
                <a:gd name="T1" fmla="*/ 0 h 62"/>
                <a:gd name="T2" fmla="*/ 2 w 56"/>
                <a:gd name="T3" fmla="*/ 44 h 62"/>
                <a:gd name="T4" fmla="*/ 22 w 56"/>
                <a:gd name="T5" fmla="*/ 58 h 62"/>
                <a:gd name="T6" fmla="*/ 55 w 56"/>
                <a:gd name="T7" fmla="*/ 51 h 62"/>
                <a:gd name="T8" fmla="*/ 56 w 56"/>
                <a:gd name="T9" fmla="*/ 39 h 62"/>
                <a:gd name="T10" fmla="*/ 5 w 56"/>
                <a:gd name="T11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62">
                  <a:moveTo>
                    <a:pt x="5" y="0"/>
                  </a:moveTo>
                  <a:cubicBezTo>
                    <a:pt x="5" y="0"/>
                    <a:pt x="0" y="37"/>
                    <a:pt x="2" y="44"/>
                  </a:cubicBezTo>
                  <a:cubicBezTo>
                    <a:pt x="5" y="51"/>
                    <a:pt x="12" y="57"/>
                    <a:pt x="22" y="58"/>
                  </a:cubicBezTo>
                  <a:cubicBezTo>
                    <a:pt x="46" y="62"/>
                    <a:pt x="55" y="51"/>
                    <a:pt x="55" y="51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84"/>
            <p:cNvSpPr/>
            <p:nvPr/>
          </p:nvSpPr>
          <p:spPr bwMode="auto">
            <a:xfrm>
              <a:off x="7918451" y="3186112"/>
              <a:ext cx="217488" cy="230188"/>
            </a:xfrm>
            <a:custGeom>
              <a:avLst/>
              <a:gdLst>
                <a:gd name="T0" fmla="*/ 5 w 58"/>
                <a:gd name="T1" fmla="*/ 0 h 61"/>
                <a:gd name="T2" fmla="*/ 2 w 58"/>
                <a:gd name="T3" fmla="*/ 43 h 61"/>
                <a:gd name="T4" fmla="*/ 22 w 58"/>
                <a:gd name="T5" fmla="*/ 58 h 61"/>
                <a:gd name="T6" fmla="*/ 53 w 58"/>
                <a:gd name="T7" fmla="*/ 58 h 61"/>
                <a:gd name="T8" fmla="*/ 58 w 58"/>
                <a:gd name="T9" fmla="*/ 34 h 61"/>
                <a:gd name="T10" fmla="*/ 5 w 58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61">
                  <a:moveTo>
                    <a:pt x="5" y="0"/>
                  </a:moveTo>
                  <a:cubicBezTo>
                    <a:pt x="5" y="0"/>
                    <a:pt x="0" y="36"/>
                    <a:pt x="2" y="43"/>
                  </a:cubicBezTo>
                  <a:cubicBezTo>
                    <a:pt x="5" y="50"/>
                    <a:pt x="12" y="56"/>
                    <a:pt x="22" y="58"/>
                  </a:cubicBezTo>
                  <a:cubicBezTo>
                    <a:pt x="46" y="61"/>
                    <a:pt x="53" y="58"/>
                    <a:pt x="53" y="58"/>
                  </a:cubicBezTo>
                  <a:cubicBezTo>
                    <a:pt x="58" y="34"/>
                    <a:pt x="58" y="34"/>
                    <a:pt x="58" y="34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85"/>
            <p:cNvSpPr/>
            <p:nvPr/>
          </p:nvSpPr>
          <p:spPr bwMode="auto">
            <a:xfrm>
              <a:off x="8215313" y="3227387"/>
              <a:ext cx="209550" cy="180975"/>
            </a:xfrm>
            <a:custGeom>
              <a:avLst/>
              <a:gdLst>
                <a:gd name="T0" fmla="*/ 56 w 56"/>
                <a:gd name="T1" fmla="*/ 0 h 48"/>
                <a:gd name="T2" fmla="*/ 51 w 56"/>
                <a:gd name="T3" fmla="*/ 33 h 48"/>
                <a:gd name="T4" fmla="*/ 0 w 56"/>
                <a:gd name="T5" fmla="*/ 48 h 48"/>
                <a:gd name="T6" fmla="*/ 9 w 56"/>
                <a:gd name="T7" fmla="*/ 11 h 48"/>
                <a:gd name="T8" fmla="*/ 56 w 56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8">
                  <a:moveTo>
                    <a:pt x="56" y="0"/>
                  </a:moveTo>
                  <a:cubicBezTo>
                    <a:pt x="56" y="0"/>
                    <a:pt x="53" y="30"/>
                    <a:pt x="51" y="33"/>
                  </a:cubicBezTo>
                  <a:cubicBezTo>
                    <a:pt x="49" y="36"/>
                    <a:pt x="47" y="47"/>
                    <a:pt x="0" y="48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86"/>
            <p:cNvSpPr/>
            <p:nvPr/>
          </p:nvSpPr>
          <p:spPr bwMode="auto">
            <a:xfrm>
              <a:off x="8229601" y="3205162"/>
              <a:ext cx="206375" cy="180975"/>
            </a:xfrm>
            <a:custGeom>
              <a:avLst/>
              <a:gdLst>
                <a:gd name="T0" fmla="*/ 55 w 55"/>
                <a:gd name="T1" fmla="*/ 0 h 48"/>
                <a:gd name="T2" fmla="*/ 51 w 55"/>
                <a:gd name="T3" fmla="*/ 33 h 48"/>
                <a:gd name="T4" fmla="*/ 0 w 55"/>
                <a:gd name="T5" fmla="*/ 48 h 48"/>
                <a:gd name="T6" fmla="*/ 8 w 55"/>
                <a:gd name="T7" fmla="*/ 11 h 48"/>
                <a:gd name="T8" fmla="*/ 55 w 55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8">
                  <a:moveTo>
                    <a:pt x="55" y="0"/>
                  </a:moveTo>
                  <a:cubicBezTo>
                    <a:pt x="55" y="0"/>
                    <a:pt x="53" y="30"/>
                    <a:pt x="51" y="33"/>
                  </a:cubicBezTo>
                  <a:cubicBezTo>
                    <a:pt x="49" y="36"/>
                    <a:pt x="46" y="46"/>
                    <a:pt x="0" y="48"/>
                  </a:cubicBezTo>
                  <a:cubicBezTo>
                    <a:pt x="8" y="11"/>
                    <a:pt x="8" y="11"/>
                    <a:pt x="8" y="11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87"/>
            <p:cNvSpPr/>
            <p:nvPr/>
          </p:nvSpPr>
          <p:spPr bwMode="auto">
            <a:xfrm>
              <a:off x="7929563" y="3194050"/>
              <a:ext cx="220663" cy="192088"/>
            </a:xfrm>
            <a:custGeom>
              <a:avLst/>
              <a:gdLst>
                <a:gd name="T0" fmla="*/ 1 w 59"/>
                <a:gd name="T1" fmla="*/ 11 h 51"/>
                <a:gd name="T2" fmla="*/ 0 w 59"/>
                <a:gd name="T3" fmla="*/ 8 h 51"/>
                <a:gd name="T4" fmla="*/ 4 w 59"/>
                <a:gd name="T5" fmla="*/ 1 h 51"/>
                <a:gd name="T6" fmla="*/ 14 w 59"/>
                <a:gd name="T7" fmla="*/ 7 h 51"/>
                <a:gd name="T8" fmla="*/ 34 w 59"/>
                <a:gd name="T9" fmla="*/ 20 h 51"/>
                <a:gd name="T10" fmla="*/ 52 w 59"/>
                <a:gd name="T11" fmla="*/ 33 h 51"/>
                <a:gd name="T12" fmla="*/ 52 w 59"/>
                <a:gd name="T13" fmla="*/ 50 h 51"/>
                <a:gd name="T14" fmla="*/ 41 w 59"/>
                <a:gd name="T15" fmla="*/ 37 h 51"/>
                <a:gd name="T16" fmla="*/ 32 w 59"/>
                <a:gd name="T17" fmla="*/ 32 h 51"/>
                <a:gd name="T18" fmla="*/ 21 w 59"/>
                <a:gd name="T19" fmla="*/ 26 h 51"/>
                <a:gd name="T20" fmla="*/ 6 w 59"/>
                <a:gd name="T21" fmla="*/ 16 h 51"/>
                <a:gd name="T22" fmla="*/ 1 w 59"/>
                <a:gd name="T23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9" h="51">
                  <a:moveTo>
                    <a:pt x="1" y="11"/>
                  </a:moveTo>
                  <a:cubicBezTo>
                    <a:pt x="1" y="10"/>
                    <a:pt x="0" y="9"/>
                    <a:pt x="0" y="8"/>
                  </a:cubicBezTo>
                  <a:cubicBezTo>
                    <a:pt x="0" y="4"/>
                    <a:pt x="0" y="0"/>
                    <a:pt x="4" y="1"/>
                  </a:cubicBezTo>
                  <a:cubicBezTo>
                    <a:pt x="8" y="1"/>
                    <a:pt x="11" y="5"/>
                    <a:pt x="14" y="7"/>
                  </a:cubicBezTo>
                  <a:cubicBezTo>
                    <a:pt x="21" y="11"/>
                    <a:pt x="28" y="15"/>
                    <a:pt x="34" y="20"/>
                  </a:cubicBezTo>
                  <a:cubicBezTo>
                    <a:pt x="40" y="24"/>
                    <a:pt x="47" y="28"/>
                    <a:pt x="52" y="33"/>
                  </a:cubicBezTo>
                  <a:cubicBezTo>
                    <a:pt x="54" y="35"/>
                    <a:pt x="59" y="48"/>
                    <a:pt x="52" y="50"/>
                  </a:cubicBezTo>
                  <a:cubicBezTo>
                    <a:pt x="45" y="51"/>
                    <a:pt x="47" y="40"/>
                    <a:pt x="41" y="37"/>
                  </a:cubicBezTo>
                  <a:cubicBezTo>
                    <a:pt x="38" y="36"/>
                    <a:pt x="35" y="34"/>
                    <a:pt x="32" y="32"/>
                  </a:cubicBezTo>
                  <a:cubicBezTo>
                    <a:pt x="29" y="30"/>
                    <a:pt x="25" y="29"/>
                    <a:pt x="21" y="26"/>
                  </a:cubicBezTo>
                  <a:cubicBezTo>
                    <a:pt x="16" y="22"/>
                    <a:pt x="11" y="19"/>
                    <a:pt x="6" y="16"/>
                  </a:cubicBezTo>
                  <a:cubicBezTo>
                    <a:pt x="4" y="15"/>
                    <a:pt x="2" y="13"/>
                    <a:pt x="1" y="1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88"/>
            <p:cNvSpPr/>
            <p:nvPr/>
          </p:nvSpPr>
          <p:spPr bwMode="auto">
            <a:xfrm>
              <a:off x="8229601" y="3227387"/>
              <a:ext cx="203200" cy="120650"/>
            </a:xfrm>
            <a:custGeom>
              <a:avLst/>
              <a:gdLst>
                <a:gd name="T0" fmla="*/ 50 w 54"/>
                <a:gd name="T1" fmla="*/ 1 h 32"/>
                <a:gd name="T2" fmla="*/ 34 w 54"/>
                <a:gd name="T3" fmla="*/ 7 h 32"/>
                <a:gd name="T4" fmla="*/ 18 w 54"/>
                <a:gd name="T5" fmla="*/ 12 h 32"/>
                <a:gd name="T6" fmla="*/ 3 w 54"/>
                <a:gd name="T7" fmla="*/ 25 h 32"/>
                <a:gd name="T8" fmla="*/ 0 w 54"/>
                <a:gd name="T9" fmla="*/ 32 h 32"/>
                <a:gd name="T10" fmla="*/ 18 w 54"/>
                <a:gd name="T11" fmla="*/ 22 h 32"/>
                <a:gd name="T12" fmla="*/ 45 w 54"/>
                <a:gd name="T13" fmla="*/ 12 h 32"/>
                <a:gd name="T14" fmla="*/ 54 w 54"/>
                <a:gd name="T15" fmla="*/ 4 h 32"/>
                <a:gd name="T16" fmla="*/ 50 w 54"/>
                <a:gd name="T17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32">
                  <a:moveTo>
                    <a:pt x="50" y="1"/>
                  </a:moveTo>
                  <a:cubicBezTo>
                    <a:pt x="44" y="1"/>
                    <a:pt x="39" y="4"/>
                    <a:pt x="34" y="7"/>
                  </a:cubicBezTo>
                  <a:cubicBezTo>
                    <a:pt x="29" y="10"/>
                    <a:pt x="24" y="10"/>
                    <a:pt x="18" y="12"/>
                  </a:cubicBezTo>
                  <a:cubicBezTo>
                    <a:pt x="11" y="13"/>
                    <a:pt x="6" y="19"/>
                    <a:pt x="3" y="25"/>
                  </a:cubicBezTo>
                  <a:cubicBezTo>
                    <a:pt x="2" y="27"/>
                    <a:pt x="2" y="30"/>
                    <a:pt x="0" y="32"/>
                  </a:cubicBezTo>
                  <a:cubicBezTo>
                    <a:pt x="6" y="31"/>
                    <a:pt x="12" y="26"/>
                    <a:pt x="18" y="22"/>
                  </a:cubicBezTo>
                  <a:cubicBezTo>
                    <a:pt x="26" y="17"/>
                    <a:pt x="35" y="12"/>
                    <a:pt x="45" y="12"/>
                  </a:cubicBezTo>
                  <a:cubicBezTo>
                    <a:pt x="50" y="12"/>
                    <a:pt x="54" y="10"/>
                    <a:pt x="54" y="4"/>
                  </a:cubicBezTo>
                  <a:cubicBezTo>
                    <a:pt x="54" y="0"/>
                    <a:pt x="54" y="2"/>
                    <a:pt x="50" y="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89"/>
            <p:cNvSpPr/>
            <p:nvPr/>
          </p:nvSpPr>
          <p:spPr bwMode="auto">
            <a:xfrm>
              <a:off x="8015288" y="3386137"/>
              <a:ext cx="357188" cy="798513"/>
            </a:xfrm>
            <a:custGeom>
              <a:avLst/>
              <a:gdLst>
                <a:gd name="T0" fmla="*/ 62 w 225"/>
                <a:gd name="T1" fmla="*/ 2 h 503"/>
                <a:gd name="T2" fmla="*/ 0 w 225"/>
                <a:gd name="T3" fmla="*/ 371 h 503"/>
                <a:gd name="T4" fmla="*/ 76 w 225"/>
                <a:gd name="T5" fmla="*/ 503 h 503"/>
                <a:gd name="T6" fmla="*/ 168 w 225"/>
                <a:gd name="T7" fmla="*/ 503 h 503"/>
                <a:gd name="T8" fmla="*/ 225 w 225"/>
                <a:gd name="T9" fmla="*/ 387 h 503"/>
                <a:gd name="T10" fmla="*/ 135 w 225"/>
                <a:gd name="T11" fmla="*/ 0 h 503"/>
                <a:gd name="T12" fmla="*/ 62 w 225"/>
                <a:gd name="T13" fmla="*/ 2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5" h="503">
                  <a:moveTo>
                    <a:pt x="62" y="2"/>
                  </a:moveTo>
                  <a:lnTo>
                    <a:pt x="0" y="371"/>
                  </a:lnTo>
                  <a:lnTo>
                    <a:pt x="76" y="503"/>
                  </a:lnTo>
                  <a:lnTo>
                    <a:pt x="168" y="503"/>
                  </a:lnTo>
                  <a:lnTo>
                    <a:pt x="225" y="387"/>
                  </a:lnTo>
                  <a:lnTo>
                    <a:pt x="135" y="0"/>
                  </a:lnTo>
                  <a:lnTo>
                    <a:pt x="62" y="2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90"/>
            <p:cNvSpPr/>
            <p:nvPr/>
          </p:nvSpPr>
          <p:spPr bwMode="auto">
            <a:xfrm>
              <a:off x="8042276" y="3389312"/>
              <a:ext cx="307975" cy="847725"/>
            </a:xfrm>
            <a:custGeom>
              <a:avLst/>
              <a:gdLst>
                <a:gd name="T0" fmla="*/ 24 w 82"/>
                <a:gd name="T1" fmla="*/ 0 h 226"/>
                <a:gd name="T2" fmla="*/ 0 w 82"/>
                <a:gd name="T3" fmla="*/ 157 h 226"/>
                <a:gd name="T4" fmla="*/ 46 w 82"/>
                <a:gd name="T5" fmla="*/ 226 h 226"/>
                <a:gd name="T6" fmla="*/ 82 w 82"/>
                <a:gd name="T7" fmla="*/ 164 h 226"/>
                <a:gd name="T8" fmla="*/ 41 w 82"/>
                <a:gd name="T9" fmla="*/ 0 h 226"/>
                <a:gd name="T10" fmla="*/ 24 w 82"/>
                <a:gd name="T11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226">
                  <a:moveTo>
                    <a:pt x="24" y="0"/>
                  </a:moveTo>
                  <a:cubicBezTo>
                    <a:pt x="24" y="0"/>
                    <a:pt x="8" y="82"/>
                    <a:pt x="0" y="157"/>
                  </a:cubicBezTo>
                  <a:cubicBezTo>
                    <a:pt x="46" y="226"/>
                    <a:pt x="46" y="226"/>
                    <a:pt x="46" y="226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82" y="164"/>
                    <a:pt x="69" y="76"/>
                    <a:pt x="41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91"/>
            <p:cNvSpPr/>
            <p:nvPr/>
          </p:nvSpPr>
          <p:spPr bwMode="auto">
            <a:xfrm>
              <a:off x="8177213" y="3389312"/>
              <a:ext cx="173038" cy="847725"/>
            </a:xfrm>
            <a:custGeom>
              <a:avLst/>
              <a:gdLst>
                <a:gd name="T0" fmla="*/ 5 w 46"/>
                <a:gd name="T1" fmla="*/ 0 h 226"/>
                <a:gd name="T2" fmla="*/ 2 w 46"/>
                <a:gd name="T3" fmla="*/ 0 h 226"/>
                <a:gd name="T4" fmla="*/ 0 w 46"/>
                <a:gd name="T5" fmla="*/ 1 h 226"/>
                <a:gd name="T6" fmla="*/ 10 w 46"/>
                <a:gd name="T7" fmla="*/ 226 h 226"/>
                <a:gd name="T8" fmla="*/ 46 w 46"/>
                <a:gd name="T9" fmla="*/ 164 h 226"/>
                <a:gd name="T10" fmla="*/ 5 w 46"/>
                <a:gd name="T11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226">
                  <a:moveTo>
                    <a:pt x="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226"/>
                    <a:pt x="10" y="226"/>
                    <a:pt x="10" y="226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33" y="76"/>
                    <a:pt x="5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92"/>
            <p:cNvSpPr/>
            <p:nvPr/>
          </p:nvSpPr>
          <p:spPr bwMode="auto">
            <a:xfrm>
              <a:off x="8086726" y="3452812"/>
              <a:ext cx="158750" cy="203200"/>
            </a:xfrm>
            <a:custGeom>
              <a:avLst/>
              <a:gdLst>
                <a:gd name="T0" fmla="*/ 35 w 42"/>
                <a:gd name="T1" fmla="*/ 0 h 54"/>
                <a:gd name="T2" fmla="*/ 35 w 42"/>
                <a:gd name="T3" fmla="*/ 0 h 54"/>
                <a:gd name="T4" fmla="*/ 4 w 42"/>
                <a:gd name="T5" fmla="*/ 30 h 54"/>
                <a:gd name="T6" fmla="*/ 0 w 42"/>
                <a:gd name="T7" fmla="*/ 54 h 54"/>
                <a:gd name="T8" fmla="*/ 0 w 42"/>
                <a:gd name="T9" fmla="*/ 54 h 54"/>
                <a:gd name="T10" fmla="*/ 42 w 42"/>
                <a:gd name="T11" fmla="*/ 21 h 54"/>
                <a:gd name="T12" fmla="*/ 35 w 42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54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28" y="14"/>
                    <a:pt x="4" y="30"/>
                  </a:cubicBezTo>
                  <a:cubicBezTo>
                    <a:pt x="3" y="37"/>
                    <a:pt x="1" y="45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29" y="44"/>
                    <a:pt x="42" y="21"/>
                  </a:cubicBezTo>
                  <a:cubicBezTo>
                    <a:pt x="39" y="14"/>
                    <a:pt x="37" y="7"/>
                    <a:pt x="35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93"/>
            <p:cNvSpPr/>
            <p:nvPr/>
          </p:nvSpPr>
          <p:spPr bwMode="auto">
            <a:xfrm>
              <a:off x="8053388" y="3644900"/>
              <a:ext cx="239713" cy="236538"/>
            </a:xfrm>
            <a:custGeom>
              <a:avLst/>
              <a:gdLst>
                <a:gd name="T0" fmla="*/ 64 w 64"/>
                <a:gd name="T1" fmla="*/ 23 h 63"/>
                <a:gd name="T2" fmla="*/ 64 w 64"/>
                <a:gd name="T3" fmla="*/ 23 h 63"/>
                <a:gd name="T4" fmla="*/ 59 w 64"/>
                <a:gd name="T5" fmla="*/ 0 h 63"/>
                <a:gd name="T6" fmla="*/ 59 w 64"/>
                <a:gd name="T7" fmla="*/ 0 h 63"/>
                <a:gd name="T8" fmla="*/ 3 w 64"/>
                <a:gd name="T9" fmla="*/ 37 h 63"/>
                <a:gd name="T10" fmla="*/ 3 w 64"/>
                <a:gd name="T11" fmla="*/ 37 h 63"/>
                <a:gd name="T12" fmla="*/ 0 w 64"/>
                <a:gd name="T13" fmla="*/ 63 h 63"/>
                <a:gd name="T14" fmla="*/ 64 w 64"/>
                <a:gd name="T15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63">
                  <a:moveTo>
                    <a:pt x="64" y="23"/>
                  </a:moveTo>
                  <a:cubicBezTo>
                    <a:pt x="64" y="23"/>
                    <a:pt x="64" y="23"/>
                    <a:pt x="64" y="23"/>
                  </a:cubicBezTo>
                  <a:cubicBezTo>
                    <a:pt x="63" y="15"/>
                    <a:pt x="61" y="8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29" y="25"/>
                    <a:pt x="3" y="37"/>
                    <a:pt x="3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46"/>
                    <a:pt x="1" y="54"/>
                    <a:pt x="0" y="63"/>
                  </a:cubicBezTo>
                  <a:cubicBezTo>
                    <a:pt x="37" y="59"/>
                    <a:pt x="64" y="23"/>
                    <a:pt x="64" y="2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94"/>
            <p:cNvSpPr/>
            <p:nvPr/>
          </p:nvSpPr>
          <p:spPr bwMode="auto">
            <a:xfrm>
              <a:off x="8094663" y="3843337"/>
              <a:ext cx="239713" cy="274638"/>
            </a:xfrm>
            <a:custGeom>
              <a:avLst/>
              <a:gdLst>
                <a:gd name="T0" fmla="*/ 10 w 64"/>
                <a:gd name="T1" fmla="*/ 73 h 73"/>
                <a:gd name="T2" fmla="*/ 64 w 64"/>
                <a:gd name="T3" fmla="*/ 20 h 73"/>
                <a:gd name="T4" fmla="*/ 64 w 64"/>
                <a:gd name="T5" fmla="*/ 20 h 73"/>
                <a:gd name="T6" fmla="*/ 60 w 64"/>
                <a:gd name="T7" fmla="*/ 0 h 73"/>
                <a:gd name="T8" fmla="*/ 60 w 64"/>
                <a:gd name="T9" fmla="*/ 0 h 73"/>
                <a:gd name="T10" fmla="*/ 0 w 64"/>
                <a:gd name="T11" fmla="*/ 57 h 73"/>
                <a:gd name="T12" fmla="*/ 10 w 64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73">
                  <a:moveTo>
                    <a:pt x="10" y="73"/>
                  </a:moveTo>
                  <a:cubicBezTo>
                    <a:pt x="38" y="61"/>
                    <a:pt x="64" y="20"/>
                    <a:pt x="64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3" y="14"/>
                    <a:pt x="62" y="8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8" y="34"/>
                    <a:pt x="0" y="57"/>
                    <a:pt x="0" y="57"/>
                  </a:cubicBezTo>
                  <a:lnTo>
                    <a:pt x="10" y="73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95"/>
            <p:cNvSpPr/>
            <p:nvPr/>
          </p:nvSpPr>
          <p:spPr bwMode="auto">
            <a:xfrm>
              <a:off x="8102601" y="3309937"/>
              <a:ext cx="146050" cy="98425"/>
            </a:xfrm>
            <a:custGeom>
              <a:avLst/>
              <a:gdLst>
                <a:gd name="T0" fmla="*/ 1 w 39"/>
                <a:gd name="T1" fmla="*/ 2 h 26"/>
                <a:gd name="T2" fmla="*/ 7 w 39"/>
                <a:gd name="T3" fmla="*/ 24 h 26"/>
                <a:gd name="T4" fmla="*/ 25 w 39"/>
                <a:gd name="T5" fmla="*/ 24 h 26"/>
                <a:gd name="T6" fmla="*/ 34 w 39"/>
                <a:gd name="T7" fmla="*/ 0 h 26"/>
                <a:gd name="T8" fmla="*/ 1 w 39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6">
                  <a:moveTo>
                    <a:pt x="1" y="2"/>
                  </a:moveTo>
                  <a:cubicBezTo>
                    <a:pt x="0" y="6"/>
                    <a:pt x="1" y="22"/>
                    <a:pt x="7" y="24"/>
                  </a:cubicBezTo>
                  <a:cubicBezTo>
                    <a:pt x="11" y="26"/>
                    <a:pt x="17" y="26"/>
                    <a:pt x="25" y="24"/>
                  </a:cubicBezTo>
                  <a:cubicBezTo>
                    <a:pt x="39" y="21"/>
                    <a:pt x="34" y="0"/>
                    <a:pt x="34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96"/>
            <p:cNvSpPr/>
            <p:nvPr/>
          </p:nvSpPr>
          <p:spPr bwMode="auto">
            <a:xfrm>
              <a:off x="7640638" y="1771650"/>
              <a:ext cx="1117600" cy="1587500"/>
            </a:xfrm>
            <a:custGeom>
              <a:avLst/>
              <a:gdLst>
                <a:gd name="T0" fmla="*/ 296 w 298"/>
                <a:gd name="T1" fmla="*/ 200 h 423"/>
                <a:gd name="T2" fmla="*/ 292 w 298"/>
                <a:gd name="T3" fmla="*/ 342 h 423"/>
                <a:gd name="T4" fmla="*/ 260 w 298"/>
                <a:gd name="T5" fmla="*/ 385 h 423"/>
                <a:gd name="T6" fmla="*/ 183 w 298"/>
                <a:gd name="T7" fmla="*/ 398 h 423"/>
                <a:gd name="T8" fmla="*/ 141 w 298"/>
                <a:gd name="T9" fmla="*/ 421 h 423"/>
                <a:gd name="T10" fmla="*/ 113 w 298"/>
                <a:gd name="T11" fmla="*/ 405 h 423"/>
                <a:gd name="T12" fmla="*/ 30 w 298"/>
                <a:gd name="T13" fmla="*/ 390 h 423"/>
                <a:gd name="T14" fmla="*/ 11 w 298"/>
                <a:gd name="T15" fmla="*/ 354 h 423"/>
                <a:gd name="T16" fmla="*/ 9 w 298"/>
                <a:gd name="T17" fmla="*/ 184 h 423"/>
                <a:gd name="T18" fmla="*/ 54 w 298"/>
                <a:gd name="T19" fmla="*/ 78 h 423"/>
                <a:gd name="T20" fmla="*/ 296 w 298"/>
                <a:gd name="T21" fmla="*/ 20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8" h="423">
                  <a:moveTo>
                    <a:pt x="296" y="200"/>
                  </a:moveTo>
                  <a:cubicBezTo>
                    <a:pt x="296" y="200"/>
                    <a:pt x="298" y="308"/>
                    <a:pt x="292" y="342"/>
                  </a:cubicBezTo>
                  <a:cubicBezTo>
                    <a:pt x="286" y="376"/>
                    <a:pt x="280" y="380"/>
                    <a:pt x="260" y="385"/>
                  </a:cubicBezTo>
                  <a:cubicBezTo>
                    <a:pt x="240" y="390"/>
                    <a:pt x="192" y="392"/>
                    <a:pt x="183" y="398"/>
                  </a:cubicBezTo>
                  <a:cubicBezTo>
                    <a:pt x="173" y="404"/>
                    <a:pt x="154" y="423"/>
                    <a:pt x="141" y="421"/>
                  </a:cubicBezTo>
                  <a:cubicBezTo>
                    <a:pt x="127" y="419"/>
                    <a:pt x="121" y="406"/>
                    <a:pt x="113" y="405"/>
                  </a:cubicBezTo>
                  <a:cubicBezTo>
                    <a:pt x="104" y="403"/>
                    <a:pt x="41" y="393"/>
                    <a:pt x="30" y="390"/>
                  </a:cubicBezTo>
                  <a:cubicBezTo>
                    <a:pt x="20" y="387"/>
                    <a:pt x="12" y="378"/>
                    <a:pt x="11" y="354"/>
                  </a:cubicBezTo>
                  <a:cubicBezTo>
                    <a:pt x="9" y="329"/>
                    <a:pt x="0" y="231"/>
                    <a:pt x="9" y="184"/>
                  </a:cubicBezTo>
                  <a:cubicBezTo>
                    <a:pt x="18" y="136"/>
                    <a:pt x="24" y="97"/>
                    <a:pt x="54" y="78"/>
                  </a:cubicBezTo>
                  <a:cubicBezTo>
                    <a:pt x="63" y="69"/>
                    <a:pt x="292" y="0"/>
                    <a:pt x="296" y="20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97"/>
            <p:cNvSpPr/>
            <p:nvPr/>
          </p:nvSpPr>
          <p:spPr bwMode="auto">
            <a:xfrm>
              <a:off x="7483476" y="2574925"/>
              <a:ext cx="236538" cy="322263"/>
            </a:xfrm>
            <a:custGeom>
              <a:avLst/>
              <a:gdLst>
                <a:gd name="T0" fmla="*/ 56 w 63"/>
                <a:gd name="T1" fmla="*/ 86 h 86"/>
                <a:gd name="T2" fmla="*/ 23 w 63"/>
                <a:gd name="T3" fmla="*/ 14 h 86"/>
                <a:gd name="T4" fmla="*/ 63 w 63"/>
                <a:gd name="T5" fmla="*/ 29 h 86"/>
                <a:gd name="T6" fmla="*/ 56 w 63"/>
                <a:gd name="T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6">
                  <a:moveTo>
                    <a:pt x="56" y="86"/>
                  </a:moveTo>
                  <a:cubicBezTo>
                    <a:pt x="5" y="86"/>
                    <a:pt x="0" y="29"/>
                    <a:pt x="23" y="14"/>
                  </a:cubicBezTo>
                  <a:cubicBezTo>
                    <a:pt x="46" y="0"/>
                    <a:pt x="63" y="29"/>
                    <a:pt x="63" y="29"/>
                  </a:cubicBezTo>
                  <a:lnTo>
                    <a:pt x="56" y="8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98"/>
            <p:cNvSpPr/>
            <p:nvPr/>
          </p:nvSpPr>
          <p:spPr bwMode="auto">
            <a:xfrm>
              <a:off x="8702676" y="2586037"/>
              <a:ext cx="233363" cy="285750"/>
            </a:xfrm>
            <a:custGeom>
              <a:avLst/>
              <a:gdLst>
                <a:gd name="T0" fmla="*/ 8 w 62"/>
                <a:gd name="T1" fmla="*/ 73 h 76"/>
                <a:gd name="T2" fmla="*/ 46 w 62"/>
                <a:gd name="T3" fmla="*/ 60 h 76"/>
                <a:gd name="T4" fmla="*/ 29 w 62"/>
                <a:gd name="T5" fmla="*/ 1 h 76"/>
                <a:gd name="T6" fmla="*/ 3 w 62"/>
                <a:gd name="T7" fmla="*/ 32 h 76"/>
                <a:gd name="T8" fmla="*/ 8 w 62"/>
                <a:gd name="T9" fmla="*/ 7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76">
                  <a:moveTo>
                    <a:pt x="8" y="73"/>
                  </a:moveTo>
                  <a:cubicBezTo>
                    <a:pt x="8" y="73"/>
                    <a:pt x="29" y="76"/>
                    <a:pt x="46" y="60"/>
                  </a:cubicBezTo>
                  <a:cubicBezTo>
                    <a:pt x="62" y="44"/>
                    <a:pt x="58" y="2"/>
                    <a:pt x="29" y="1"/>
                  </a:cubicBezTo>
                  <a:cubicBezTo>
                    <a:pt x="0" y="0"/>
                    <a:pt x="3" y="32"/>
                    <a:pt x="3" y="32"/>
                  </a:cubicBezTo>
                  <a:lnTo>
                    <a:pt x="8" y="7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99"/>
            <p:cNvSpPr/>
            <p:nvPr/>
          </p:nvSpPr>
          <p:spPr bwMode="auto">
            <a:xfrm>
              <a:off x="7678738" y="1724025"/>
              <a:ext cx="1068388" cy="1604963"/>
            </a:xfrm>
            <a:custGeom>
              <a:avLst/>
              <a:gdLst>
                <a:gd name="T0" fmla="*/ 279 w 285"/>
                <a:gd name="T1" fmla="*/ 199 h 428"/>
                <a:gd name="T2" fmla="*/ 283 w 285"/>
                <a:gd name="T3" fmla="*/ 308 h 428"/>
                <a:gd name="T4" fmla="*/ 281 w 285"/>
                <a:gd name="T5" fmla="*/ 346 h 428"/>
                <a:gd name="T6" fmla="*/ 273 w 285"/>
                <a:gd name="T7" fmla="*/ 368 h 428"/>
                <a:gd name="T8" fmla="*/ 262 w 285"/>
                <a:gd name="T9" fmla="*/ 384 h 428"/>
                <a:gd name="T10" fmla="*/ 237 w 285"/>
                <a:gd name="T11" fmla="*/ 395 h 428"/>
                <a:gd name="T12" fmla="*/ 207 w 285"/>
                <a:gd name="T13" fmla="*/ 399 h 428"/>
                <a:gd name="T14" fmla="*/ 179 w 285"/>
                <a:gd name="T15" fmla="*/ 401 h 428"/>
                <a:gd name="T16" fmla="*/ 156 w 285"/>
                <a:gd name="T17" fmla="*/ 409 h 428"/>
                <a:gd name="T18" fmla="*/ 148 w 285"/>
                <a:gd name="T19" fmla="*/ 418 h 428"/>
                <a:gd name="T20" fmla="*/ 139 w 285"/>
                <a:gd name="T21" fmla="*/ 423 h 428"/>
                <a:gd name="T22" fmla="*/ 120 w 285"/>
                <a:gd name="T23" fmla="*/ 422 h 428"/>
                <a:gd name="T24" fmla="*/ 107 w 285"/>
                <a:gd name="T25" fmla="*/ 413 h 428"/>
                <a:gd name="T26" fmla="*/ 90 w 285"/>
                <a:gd name="T27" fmla="*/ 408 h 428"/>
                <a:gd name="T28" fmla="*/ 25 w 285"/>
                <a:gd name="T29" fmla="*/ 389 h 428"/>
                <a:gd name="T30" fmla="*/ 6 w 285"/>
                <a:gd name="T31" fmla="*/ 352 h 428"/>
                <a:gd name="T32" fmla="*/ 9 w 285"/>
                <a:gd name="T33" fmla="*/ 182 h 428"/>
                <a:gd name="T34" fmla="*/ 47 w 285"/>
                <a:gd name="T35" fmla="*/ 77 h 428"/>
                <a:gd name="T36" fmla="*/ 279 w 285"/>
                <a:gd name="T37" fmla="*/ 19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5" h="428">
                  <a:moveTo>
                    <a:pt x="279" y="199"/>
                  </a:moveTo>
                  <a:cubicBezTo>
                    <a:pt x="279" y="199"/>
                    <a:pt x="285" y="263"/>
                    <a:pt x="283" y="308"/>
                  </a:cubicBezTo>
                  <a:cubicBezTo>
                    <a:pt x="283" y="322"/>
                    <a:pt x="282" y="338"/>
                    <a:pt x="281" y="346"/>
                  </a:cubicBezTo>
                  <a:cubicBezTo>
                    <a:pt x="279" y="354"/>
                    <a:pt x="277" y="361"/>
                    <a:pt x="273" y="368"/>
                  </a:cubicBezTo>
                  <a:cubicBezTo>
                    <a:pt x="270" y="375"/>
                    <a:pt x="268" y="379"/>
                    <a:pt x="262" y="384"/>
                  </a:cubicBezTo>
                  <a:cubicBezTo>
                    <a:pt x="254" y="389"/>
                    <a:pt x="246" y="393"/>
                    <a:pt x="237" y="395"/>
                  </a:cubicBezTo>
                  <a:cubicBezTo>
                    <a:pt x="227" y="397"/>
                    <a:pt x="217" y="398"/>
                    <a:pt x="207" y="399"/>
                  </a:cubicBezTo>
                  <a:cubicBezTo>
                    <a:pt x="197" y="399"/>
                    <a:pt x="189" y="401"/>
                    <a:pt x="179" y="401"/>
                  </a:cubicBezTo>
                  <a:cubicBezTo>
                    <a:pt x="172" y="402"/>
                    <a:pt x="162" y="404"/>
                    <a:pt x="156" y="409"/>
                  </a:cubicBezTo>
                  <a:cubicBezTo>
                    <a:pt x="153" y="412"/>
                    <a:pt x="152" y="415"/>
                    <a:pt x="148" y="418"/>
                  </a:cubicBezTo>
                  <a:cubicBezTo>
                    <a:pt x="145" y="420"/>
                    <a:pt x="142" y="422"/>
                    <a:pt x="139" y="423"/>
                  </a:cubicBezTo>
                  <a:cubicBezTo>
                    <a:pt x="133" y="428"/>
                    <a:pt x="127" y="427"/>
                    <a:pt x="120" y="422"/>
                  </a:cubicBezTo>
                  <a:cubicBezTo>
                    <a:pt x="116" y="419"/>
                    <a:pt x="112" y="415"/>
                    <a:pt x="107" y="413"/>
                  </a:cubicBezTo>
                  <a:cubicBezTo>
                    <a:pt x="102" y="411"/>
                    <a:pt x="95" y="409"/>
                    <a:pt x="90" y="408"/>
                  </a:cubicBezTo>
                  <a:cubicBezTo>
                    <a:pt x="56" y="399"/>
                    <a:pt x="29" y="390"/>
                    <a:pt x="25" y="389"/>
                  </a:cubicBezTo>
                  <a:cubicBezTo>
                    <a:pt x="15" y="385"/>
                    <a:pt x="7" y="376"/>
                    <a:pt x="6" y="352"/>
                  </a:cubicBezTo>
                  <a:cubicBezTo>
                    <a:pt x="5" y="328"/>
                    <a:pt x="0" y="230"/>
                    <a:pt x="9" y="182"/>
                  </a:cubicBezTo>
                  <a:cubicBezTo>
                    <a:pt x="18" y="135"/>
                    <a:pt x="18" y="96"/>
                    <a:pt x="47" y="77"/>
                  </a:cubicBezTo>
                  <a:cubicBezTo>
                    <a:pt x="56" y="68"/>
                    <a:pt x="275" y="0"/>
                    <a:pt x="279" y="199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00"/>
            <p:cNvSpPr/>
            <p:nvPr/>
          </p:nvSpPr>
          <p:spPr bwMode="auto">
            <a:xfrm>
              <a:off x="7764463" y="1757362"/>
              <a:ext cx="946150" cy="630238"/>
            </a:xfrm>
            <a:custGeom>
              <a:avLst/>
              <a:gdLst>
                <a:gd name="T0" fmla="*/ 179 w 252"/>
                <a:gd name="T1" fmla="*/ 168 h 168"/>
                <a:gd name="T2" fmla="*/ 101 w 252"/>
                <a:gd name="T3" fmla="*/ 161 h 168"/>
                <a:gd name="T4" fmla="*/ 0 w 252"/>
                <a:gd name="T5" fmla="*/ 116 h 168"/>
                <a:gd name="T6" fmla="*/ 24 w 252"/>
                <a:gd name="T7" fmla="*/ 68 h 168"/>
                <a:gd name="T8" fmla="*/ 252 w 252"/>
                <a:gd name="T9" fmla="*/ 150 h 168"/>
                <a:gd name="T10" fmla="*/ 220 w 252"/>
                <a:gd name="T11" fmla="*/ 160 h 168"/>
                <a:gd name="T12" fmla="*/ 179 w 252"/>
                <a:gd name="T1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2" h="168">
                  <a:moveTo>
                    <a:pt x="179" y="168"/>
                  </a:moveTo>
                  <a:cubicBezTo>
                    <a:pt x="152" y="167"/>
                    <a:pt x="129" y="165"/>
                    <a:pt x="101" y="161"/>
                  </a:cubicBezTo>
                  <a:cubicBezTo>
                    <a:pt x="62" y="155"/>
                    <a:pt x="33" y="132"/>
                    <a:pt x="0" y="116"/>
                  </a:cubicBezTo>
                  <a:cubicBezTo>
                    <a:pt x="5" y="91"/>
                    <a:pt x="6" y="80"/>
                    <a:pt x="24" y="68"/>
                  </a:cubicBezTo>
                  <a:cubicBezTo>
                    <a:pt x="32" y="59"/>
                    <a:pt x="221" y="0"/>
                    <a:pt x="252" y="150"/>
                  </a:cubicBezTo>
                  <a:cubicBezTo>
                    <a:pt x="241" y="154"/>
                    <a:pt x="231" y="157"/>
                    <a:pt x="220" y="160"/>
                  </a:cubicBezTo>
                  <a:cubicBezTo>
                    <a:pt x="207" y="161"/>
                    <a:pt x="192" y="168"/>
                    <a:pt x="179" y="16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01"/>
            <p:cNvSpPr/>
            <p:nvPr/>
          </p:nvSpPr>
          <p:spPr bwMode="auto">
            <a:xfrm>
              <a:off x="8609013" y="2109787"/>
              <a:ext cx="250825" cy="814388"/>
            </a:xfrm>
            <a:custGeom>
              <a:avLst/>
              <a:gdLst>
                <a:gd name="T0" fmla="*/ 60 w 67"/>
                <a:gd name="T1" fmla="*/ 0 h 217"/>
                <a:gd name="T2" fmla="*/ 62 w 67"/>
                <a:gd name="T3" fmla="*/ 129 h 217"/>
                <a:gd name="T4" fmla="*/ 49 w 67"/>
                <a:gd name="T5" fmla="*/ 128 h 217"/>
                <a:gd name="T6" fmla="*/ 28 w 67"/>
                <a:gd name="T7" fmla="*/ 156 h 217"/>
                <a:gd name="T8" fmla="*/ 22 w 67"/>
                <a:gd name="T9" fmla="*/ 213 h 217"/>
                <a:gd name="T10" fmla="*/ 12 w 67"/>
                <a:gd name="T11" fmla="*/ 217 h 217"/>
                <a:gd name="T12" fmla="*/ 2 w 67"/>
                <a:gd name="T13" fmla="*/ 213 h 217"/>
                <a:gd name="T14" fmla="*/ 0 w 67"/>
                <a:gd name="T15" fmla="*/ 20 h 217"/>
                <a:gd name="T16" fmla="*/ 60 w 67"/>
                <a:gd name="T1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217">
                  <a:moveTo>
                    <a:pt x="60" y="0"/>
                  </a:moveTo>
                  <a:cubicBezTo>
                    <a:pt x="60" y="0"/>
                    <a:pt x="67" y="95"/>
                    <a:pt x="62" y="129"/>
                  </a:cubicBezTo>
                  <a:cubicBezTo>
                    <a:pt x="62" y="129"/>
                    <a:pt x="56" y="127"/>
                    <a:pt x="49" y="128"/>
                  </a:cubicBezTo>
                  <a:cubicBezTo>
                    <a:pt x="40" y="130"/>
                    <a:pt x="30" y="135"/>
                    <a:pt x="28" y="156"/>
                  </a:cubicBezTo>
                  <a:cubicBezTo>
                    <a:pt x="24" y="193"/>
                    <a:pt x="22" y="213"/>
                    <a:pt x="22" y="213"/>
                  </a:cubicBezTo>
                  <a:cubicBezTo>
                    <a:pt x="22" y="213"/>
                    <a:pt x="21" y="217"/>
                    <a:pt x="12" y="217"/>
                  </a:cubicBezTo>
                  <a:cubicBezTo>
                    <a:pt x="2" y="217"/>
                    <a:pt x="2" y="213"/>
                    <a:pt x="2" y="213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02"/>
            <p:cNvSpPr/>
            <p:nvPr/>
          </p:nvSpPr>
          <p:spPr bwMode="auto">
            <a:xfrm>
              <a:off x="8736013" y="2538412"/>
              <a:ext cx="112713" cy="88900"/>
            </a:xfrm>
            <a:custGeom>
              <a:avLst/>
              <a:gdLst>
                <a:gd name="T0" fmla="*/ 0 w 30"/>
                <a:gd name="T1" fmla="*/ 22 h 24"/>
                <a:gd name="T2" fmla="*/ 10 w 30"/>
                <a:gd name="T3" fmla="*/ 0 h 24"/>
                <a:gd name="T4" fmla="*/ 30 w 30"/>
                <a:gd name="T5" fmla="*/ 0 h 24"/>
                <a:gd name="T6" fmla="*/ 30 w 30"/>
                <a:gd name="T7" fmla="*/ 0 h 24"/>
                <a:gd name="T8" fmla="*/ 28 w 30"/>
                <a:gd name="T9" fmla="*/ 15 h 24"/>
                <a:gd name="T10" fmla="*/ 15 w 30"/>
                <a:gd name="T11" fmla="*/ 14 h 24"/>
                <a:gd name="T12" fmla="*/ 0 w 30"/>
                <a:gd name="T13" fmla="*/ 24 h 24"/>
                <a:gd name="T14" fmla="*/ 0 w 30"/>
                <a:gd name="T15" fmla="*/ 24 h 24"/>
                <a:gd name="T16" fmla="*/ 0 w 30"/>
                <a:gd name="T17" fmla="*/ 23 h 24"/>
                <a:gd name="T18" fmla="*/ 0 w 30"/>
                <a:gd name="T19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4">
                  <a:moveTo>
                    <a:pt x="0" y="22"/>
                  </a:moveTo>
                  <a:cubicBezTo>
                    <a:pt x="2" y="14"/>
                    <a:pt x="5" y="6"/>
                    <a:pt x="10" y="0"/>
                  </a:cubicBezTo>
                  <a:cubicBezTo>
                    <a:pt x="16" y="0"/>
                    <a:pt x="23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6"/>
                    <a:pt x="29" y="11"/>
                    <a:pt x="28" y="15"/>
                  </a:cubicBezTo>
                  <a:cubicBezTo>
                    <a:pt x="28" y="15"/>
                    <a:pt x="22" y="13"/>
                    <a:pt x="15" y="14"/>
                  </a:cubicBezTo>
                  <a:cubicBezTo>
                    <a:pt x="9" y="15"/>
                    <a:pt x="4" y="1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03"/>
            <p:cNvSpPr/>
            <p:nvPr/>
          </p:nvSpPr>
          <p:spPr bwMode="auto">
            <a:xfrm>
              <a:off x="8604251" y="2139950"/>
              <a:ext cx="236538" cy="195263"/>
            </a:xfrm>
            <a:custGeom>
              <a:avLst/>
              <a:gdLst>
                <a:gd name="T0" fmla="*/ 62 w 63"/>
                <a:gd name="T1" fmla="*/ 0 h 52"/>
                <a:gd name="T2" fmla="*/ 63 w 63"/>
                <a:gd name="T3" fmla="*/ 28 h 52"/>
                <a:gd name="T4" fmla="*/ 2 w 63"/>
                <a:gd name="T5" fmla="*/ 52 h 52"/>
                <a:gd name="T6" fmla="*/ 0 w 63"/>
                <a:gd name="T7" fmla="*/ 28 h 52"/>
                <a:gd name="T8" fmla="*/ 62 w 6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2" y="0"/>
                  </a:move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33" y="52"/>
                    <a:pt x="2" y="52"/>
                  </a:cubicBezTo>
                  <a:cubicBezTo>
                    <a:pt x="0" y="28"/>
                    <a:pt x="0" y="28"/>
                    <a:pt x="0" y="28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04"/>
            <p:cNvSpPr/>
            <p:nvPr/>
          </p:nvSpPr>
          <p:spPr bwMode="auto">
            <a:xfrm>
              <a:off x="7437438" y="1749425"/>
              <a:ext cx="1520825" cy="1204913"/>
            </a:xfrm>
            <a:custGeom>
              <a:avLst/>
              <a:gdLst>
                <a:gd name="T0" fmla="*/ 323 w 405"/>
                <a:gd name="T1" fmla="*/ 5 h 321"/>
                <a:gd name="T2" fmla="*/ 261 w 405"/>
                <a:gd name="T3" fmla="*/ 40 h 321"/>
                <a:gd name="T4" fmla="*/ 147 w 405"/>
                <a:gd name="T5" fmla="*/ 2 h 321"/>
                <a:gd name="T6" fmla="*/ 73 w 405"/>
                <a:gd name="T7" fmla="*/ 59 h 321"/>
                <a:gd name="T8" fmla="*/ 10 w 405"/>
                <a:gd name="T9" fmla="*/ 89 h 321"/>
                <a:gd name="T10" fmla="*/ 35 w 405"/>
                <a:gd name="T11" fmla="*/ 234 h 321"/>
                <a:gd name="T12" fmla="*/ 43 w 405"/>
                <a:gd name="T13" fmla="*/ 231 h 321"/>
                <a:gd name="T14" fmla="*/ 68 w 405"/>
                <a:gd name="T15" fmla="*/ 240 h 321"/>
                <a:gd name="T16" fmla="*/ 73 w 405"/>
                <a:gd name="T17" fmla="*/ 316 h 321"/>
                <a:gd name="T18" fmla="*/ 87 w 405"/>
                <a:gd name="T19" fmla="*/ 321 h 321"/>
                <a:gd name="T20" fmla="*/ 99 w 405"/>
                <a:gd name="T21" fmla="*/ 316 h 321"/>
                <a:gd name="T22" fmla="*/ 97 w 405"/>
                <a:gd name="T23" fmla="*/ 174 h 321"/>
                <a:gd name="T24" fmla="*/ 108 w 405"/>
                <a:gd name="T25" fmla="*/ 119 h 321"/>
                <a:gd name="T26" fmla="*/ 290 w 405"/>
                <a:gd name="T27" fmla="*/ 155 h 321"/>
                <a:gd name="T28" fmla="*/ 405 w 405"/>
                <a:gd name="T29" fmla="*/ 27 h 321"/>
                <a:gd name="T30" fmla="*/ 365 w 405"/>
                <a:gd name="T31" fmla="*/ 50 h 321"/>
                <a:gd name="T32" fmla="*/ 356 w 405"/>
                <a:gd name="T33" fmla="*/ 7 h 321"/>
                <a:gd name="T34" fmla="*/ 338 w 405"/>
                <a:gd name="T35" fmla="*/ 37 h 321"/>
                <a:gd name="T36" fmla="*/ 323 w 405"/>
                <a:gd name="T37" fmla="*/ 5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5" h="321">
                  <a:moveTo>
                    <a:pt x="323" y="5"/>
                  </a:moveTo>
                  <a:cubicBezTo>
                    <a:pt x="323" y="5"/>
                    <a:pt x="314" y="46"/>
                    <a:pt x="261" y="40"/>
                  </a:cubicBezTo>
                  <a:cubicBezTo>
                    <a:pt x="208" y="33"/>
                    <a:pt x="190" y="0"/>
                    <a:pt x="147" y="2"/>
                  </a:cubicBezTo>
                  <a:cubicBezTo>
                    <a:pt x="104" y="4"/>
                    <a:pt x="74" y="33"/>
                    <a:pt x="73" y="59"/>
                  </a:cubicBezTo>
                  <a:cubicBezTo>
                    <a:pt x="73" y="59"/>
                    <a:pt x="26" y="45"/>
                    <a:pt x="10" y="89"/>
                  </a:cubicBezTo>
                  <a:cubicBezTo>
                    <a:pt x="0" y="115"/>
                    <a:pt x="16" y="159"/>
                    <a:pt x="35" y="234"/>
                  </a:cubicBezTo>
                  <a:cubicBezTo>
                    <a:pt x="35" y="234"/>
                    <a:pt x="39" y="232"/>
                    <a:pt x="43" y="231"/>
                  </a:cubicBezTo>
                  <a:cubicBezTo>
                    <a:pt x="49" y="230"/>
                    <a:pt x="57" y="230"/>
                    <a:pt x="68" y="240"/>
                  </a:cubicBezTo>
                  <a:cubicBezTo>
                    <a:pt x="78" y="249"/>
                    <a:pt x="73" y="316"/>
                    <a:pt x="73" y="316"/>
                  </a:cubicBezTo>
                  <a:cubicBezTo>
                    <a:pt x="73" y="316"/>
                    <a:pt x="75" y="321"/>
                    <a:pt x="87" y="321"/>
                  </a:cubicBezTo>
                  <a:cubicBezTo>
                    <a:pt x="99" y="321"/>
                    <a:pt x="99" y="316"/>
                    <a:pt x="99" y="316"/>
                  </a:cubicBezTo>
                  <a:cubicBezTo>
                    <a:pt x="99" y="316"/>
                    <a:pt x="99" y="238"/>
                    <a:pt x="97" y="174"/>
                  </a:cubicBezTo>
                  <a:cubicBezTo>
                    <a:pt x="97" y="147"/>
                    <a:pt x="104" y="127"/>
                    <a:pt x="108" y="119"/>
                  </a:cubicBezTo>
                  <a:cubicBezTo>
                    <a:pt x="108" y="119"/>
                    <a:pt x="189" y="177"/>
                    <a:pt x="290" y="155"/>
                  </a:cubicBezTo>
                  <a:cubicBezTo>
                    <a:pt x="390" y="133"/>
                    <a:pt x="399" y="72"/>
                    <a:pt x="405" y="27"/>
                  </a:cubicBezTo>
                  <a:cubicBezTo>
                    <a:pt x="405" y="27"/>
                    <a:pt x="389" y="41"/>
                    <a:pt x="365" y="50"/>
                  </a:cubicBezTo>
                  <a:cubicBezTo>
                    <a:pt x="365" y="50"/>
                    <a:pt x="373" y="21"/>
                    <a:pt x="356" y="7"/>
                  </a:cubicBezTo>
                  <a:cubicBezTo>
                    <a:pt x="356" y="7"/>
                    <a:pt x="352" y="28"/>
                    <a:pt x="338" y="37"/>
                  </a:cubicBezTo>
                  <a:cubicBezTo>
                    <a:pt x="338" y="37"/>
                    <a:pt x="345" y="20"/>
                    <a:pt x="323" y="5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06"/>
            <p:cNvSpPr/>
            <p:nvPr/>
          </p:nvSpPr>
          <p:spPr bwMode="auto">
            <a:xfrm>
              <a:off x="7546976" y="2541588"/>
              <a:ext cx="165100" cy="131763"/>
            </a:xfrm>
            <a:custGeom>
              <a:avLst/>
              <a:gdLst>
                <a:gd name="T0" fmla="*/ 27 w 44"/>
                <a:gd name="T1" fmla="*/ 4 h 35"/>
                <a:gd name="T2" fmla="*/ 42 w 44"/>
                <a:gd name="T3" fmla="*/ 35 h 35"/>
                <a:gd name="T4" fmla="*/ 42 w 44"/>
                <a:gd name="T5" fmla="*/ 35 h 35"/>
                <a:gd name="T6" fmla="*/ 39 w 44"/>
                <a:gd name="T7" fmla="*/ 29 h 35"/>
                <a:gd name="T8" fmla="*/ 14 w 44"/>
                <a:gd name="T9" fmla="*/ 20 h 35"/>
                <a:gd name="T10" fmla="*/ 6 w 44"/>
                <a:gd name="T11" fmla="*/ 23 h 35"/>
                <a:gd name="T12" fmla="*/ 0 w 44"/>
                <a:gd name="T13" fmla="*/ 0 h 35"/>
                <a:gd name="T14" fmla="*/ 27 w 44"/>
                <a:gd name="T1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35">
                  <a:moveTo>
                    <a:pt x="27" y="4"/>
                  </a:moveTo>
                  <a:cubicBezTo>
                    <a:pt x="37" y="18"/>
                    <a:pt x="44" y="34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1" y="32"/>
                    <a:pt x="40" y="30"/>
                    <a:pt x="39" y="29"/>
                  </a:cubicBezTo>
                  <a:cubicBezTo>
                    <a:pt x="28" y="19"/>
                    <a:pt x="20" y="19"/>
                    <a:pt x="14" y="20"/>
                  </a:cubicBezTo>
                  <a:cubicBezTo>
                    <a:pt x="10" y="21"/>
                    <a:pt x="6" y="23"/>
                    <a:pt x="6" y="23"/>
                  </a:cubicBezTo>
                  <a:cubicBezTo>
                    <a:pt x="4" y="15"/>
                    <a:pt x="2" y="7"/>
                    <a:pt x="0" y="0"/>
                  </a:cubicBezTo>
                  <a:cubicBezTo>
                    <a:pt x="9" y="0"/>
                    <a:pt x="18" y="1"/>
                    <a:pt x="27" y="4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07"/>
            <p:cNvSpPr/>
            <p:nvPr/>
          </p:nvSpPr>
          <p:spPr bwMode="auto">
            <a:xfrm>
              <a:off x="8474076" y="2384425"/>
              <a:ext cx="146050" cy="146050"/>
            </a:xfrm>
            <a:custGeom>
              <a:avLst/>
              <a:gdLst>
                <a:gd name="T0" fmla="*/ 0 w 39"/>
                <a:gd name="T1" fmla="*/ 16 h 39"/>
                <a:gd name="T2" fmla="*/ 20 w 39"/>
                <a:gd name="T3" fmla="*/ 2 h 39"/>
                <a:gd name="T4" fmla="*/ 39 w 39"/>
                <a:gd name="T5" fmla="*/ 24 h 39"/>
                <a:gd name="T6" fmla="*/ 39 w 39"/>
                <a:gd name="T7" fmla="*/ 39 h 39"/>
                <a:gd name="T8" fmla="*/ 0 w 39"/>
                <a:gd name="T9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0" y="16"/>
                  </a:moveTo>
                  <a:cubicBezTo>
                    <a:pt x="0" y="16"/>
                    <a:pt x="7" y="0"/>
                    <a:pt x="20" y="2"/>
                  </a:cubicBezTo>
                  <a:cubicBezTo>
                    <a:pt x="33" y="4"/>
                    <a:pt x="39" y="24"/>
                    <a:pt x="39" y="24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22" y="14"/>
                    <a:pt x="0" y="16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08"/>
            <p:cNvSpPr/>
            <p:nvPr/>
          </p:nvSpPr>
          <p:spPr bwMode="auto">
            <a:xfrm>
              <a:off x="7827963" y="2413000"/>
              <a:ext cx="146050" cy="147638"/>
            </a:xfrm>
            <a:custGeom>
              <a:avLst/>
              <a:gdLst>
                <a:gd name="T0" fmla="*/ 27 w 39"/>
                <a:gd name="T1" fmla="*/ 0 h 39"/>
                <a:gd name="T2" fmla="*/ 38 w 39"/>
                <a:gd name="T3" fmla="*/ 21 h 39"/>
                <a:gd name="T4" fmla="*/ 10 w 39"/>
                <a:gd name="T5" fmla="*/ 39 h 39"/>
                <a:gd name="T6" fmla="*/ 2 w 39"/>
                <a:gd name="T7" fmla="*/ 28 h 39"/>
                <a:gd name="T8" fmla="*/ 27 w 3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27" y="0"/>
                  </a:moveTo>
                  <a:cubicBezTo>
                    <a:pt x="27" y="0"/>
                    <a:pt x="39" y="11"/>
                    <a:pt x="38" y="21"/>
                  </a:cubicBezTo>
                  <a:cubicBezTo>
                    <a:pt x="38" y="21"/>
                    <a:pt x="19" y="19"/>
                    <a:pt x="10" y="39"/>
                  </a:cubicBezTo>
                  <a:cubicBezTo>
                    <a:pt x="10" y="39"/>
                    <a:pt x="0" y="35"/>
                    <a:pt x="2" y="28"/>
                  </a:cubicBezTo>
                  <a:cubicBezTo>
                    <a:pt x="4" y="20"/>
                    <a:pt x="12" y="1"/>
                    <a:pt x="27" y="0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09"/>
            <p:cNvSpPr/>
            <p:nvPr/>
          </p:nvSpPr>
          <p:spPr bwMode="auto">
            <a:xfrm>
              <a:off x="8416926" y="2514600"/>
              <a:ext cx="153988" cy="150813"/>
            </a:xfrm>
            <a:custGeom>
              <a:avLst/>
              <a:gdLst>
                <a:gd name="T0" fmla="*/ 1 w 41"/>
                <a:gd name="T1" fmla="*/ 21 h 40"/>
                <a:gd name="T2" fmla="*/ 22 w 41"/>
                <a:gd name="T3" fmla="*/ 39 h 40"/>
                <a:gd name="T4" fmla="*/ 41 w 41"/>
                <a:gd name="T5" fmla="*/ 19 h 40"/>
                <a:gd name="T6" fmla="*/ 20 w 41"/>
                <a:gd name="T7" fmla="*/ 0 h 40"/>
                <a:gd name="T8" fmla="*/ 1 w 41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" y="21"/>
                  </a:moveTo>
                  <a:cubicBezTo>
                    <a:pt x="1" y="32"/>
                    <a:pt x="11" y="40"/>
                    <a:pt x="22" y="39"/>
                  </a:cubicBezTo>
                  <a:cubicBezTo>
                    <a:pt x="33" y="39"/>
                    <a:pt x="41" y="30"/>
                    <a:pt x="41" y="19"/>
                  </a:cubicBezTo>
                  <a:cubicBezTo>
                    <a:pt x="40" y="8"/>
                    <a:pt x="31" y="0"/>
                    <a:pt x="20" y="0"/>
                  </a:cubicBezTo>
                  <a:cubicBezTo>
                    <a:pt x="9" y="1"/>
                    <a:pt x="0" y="10"/>
                    <a:pt x="1" y="21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10"/>
            <p:cNvSpPr/>
            <p:nvPr/>
          </p:nvSpPr>
          <p:spPr bwMode="auto">
            <a:xfrm>
              <a:off x="8493126" y="2571750"/>
              <a:ext cx="69850" cy="77788"/>
            </a:xfrm>
            <a:custGeom>
              <a:avLst/>
              <a:gdLst>
                <a:gd name="T0" fmla="*/ 3 w 19"/>
                <a:gd name="T1" fmla="*/ 18 h 21"/>
                <a:gd name="T2" fmla="*/ 15 w 19"/>
                <a:gd name="T3" fmla="*/ 15 h 21"/>
                <a:gd name="T4" fmla="*/ 15 w 19"/>
                <a:gd name="T5" fmla="*/ 2 h 21"/>
                <a:gd name="T6" fmla="*/ 4 w 19"/>
                <a:gd name="T7" fmla="*/ 6 h 21"/>
                <a:gd name="T8" fmla="*/ 3 w 19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3" y="18"/>
                  </a:moveTo>
                  <a:cubicBezTo>
                    <a:pt x="6" y="21"/>
                    <a:pt x="11" y="19"/>
                    <a:pt x="15" y="15"/>
                  </a:cubicBezTo>
                  <a:cubicBezTo>
                    <a:pt x="18" y="10"/>
                    <a:pt x="19" y="5"/>
                    <a:pt x="15" y="2"/>
                  </a:cubicBezTo>
                  <a:cubicBezTo>
                    <a:pt x="12" y="0"/>
                    <a:pt x="7" y="2"/>
                    <a:pt x="4" y="6"/>
                  </a:cubicBezTo>
                  <a:cubicBezTo>
                    <a:pt x="0" y="10"/>
                    <a:pt x="0" y="16"/>
                    <a:pt x="3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11"/>
            <p:cNvSpPr/>
            <p:nvPr/>
          </p:nvSpPr>
          <p:spPr bwMode="auto">
            <a:xfrm>
              <a:off x="7885113" y="2530475"/>
              <a:ext cx="152400" cy="149225"/>
            </a:xfrm>
            <a:custGeom>
              <a:avLst/>
              <a:gdLst>
                <a:gd name="T0" fmla="*/ 1 w 41"/>
                <a:gd name="T1" fmla="*/ 21 h 40"/>
                <a:gd name="T2" fmla="*/ 22 w 41"/>
                <a:gd name="T3" fmla="*/ 39 h 40"/>
                <a:gd name="T4" fmla="*/ 40 w 41"/>
                <a:gd name="T5" fmla="*/ 19 h 40"/>
                <a:gd name="T6" fmla="*/ 19 w 41"/>
                <a:gd name="T7" fmla="*/ 0 h 40"/>
                <a:gd name="T8" fmla="*/ 1 w 41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1" y="21"/>
                  </a:moveTo>
                  <a:cubicBezTo>
                    <a:pt x="1" y="31"/>
                    <a:pt x="11" y="40"/>
                    <a:pt x="22" y="39"/>
                  </a:cubicBezTo>
                  <a:cubicBezTo>
                    <a:pt x="33" y="39"/>
                    <a:pt x="41" y="29"/>
                    <a:pt x="40" y="19"/>
                  </a:cubicBezTo>
                  <a:cubicBezTo>
                    <a:pt x="40" y="8"/>
                    <a:pt x="30" y="0"/>
                    <a:pt x="19" y="0"/>
                  </a:cubicBezTo>
                  <a:cubicBezTo>
                    <a:pt x="8" y="1"/>
                    <a:pt x="0" y="10"/>
                    <a:pt x="1" y="21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12"/>
            <p:cNvSpPr/>
            <p:nvPr/>
          </p:nvSpPr>
          <p:spPr bwMode="auto">
            <a:xfrm>
              <a:off x="7959726" y="2586038"/>
              <a:ext cx="66675" cy="76200"/>
            </a:xfrm>
            <a:custGeom>
              <a:avLst/>
              <a:gdLst>
                <a:gd name="T0" fmla="*/ 3 w 18"/>
                <a:gd name="T1" fmla="*/ 18 h 20"/>
                <a:gd name="T2" fmla="*/ 15 w 18"/>
                <a:gd name="T3" fmla="*/ 14 h 20"/>
                <a:gd name="T4" fmla="*/ 15 w 18"/>
                <a:gd name="T5" fmla="*/ 2 h 20"/>
                <a:gd name="T6" fmla="*/ 3 w 18"/>
                <a:gd name="T7" fmla="*/ 6 h 20"/>
                <a:gd name="T8" fmla="*/ 3 w 18"/>
                <a:gd name="T9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0">
                  <a:moveTo>
                    <a:pt x="3" y="18"/>
                  </a:moveTo>
                  <a:cubicBezTo>
                    <a:pt x="6" y="20"/>
                    <a:pt x="11" y="19"/>
                    <a:pt x="15" y="14"/>
                  </a:cubicBezTo>
                  <a:cubicBezTo>
                    <a:pt x="18" y="10"/>
                    <a:pt x="18" y="4"/>
                    <a:pt x="15" y="2"/>
                  </a:cubicBezTo>
                  <a:cubicBezTo>
                    <a:pt x="12" y="0"/>
                    <a:pt x="7" y="1"/>
                    <a:pt x="3" y="6"/>
                  </a:cubicBezTo>
                  <a:cubicBezTo>
                    <a:pt x="0" y="10"/>
                    <a:pt x="0" y="16"/>
                    <a:pt x="3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13"/>
            <p:cNvSpPr/>
            <p:nvPr/>
          </p:nvSpPr>
          <p:spPr bwMode="auto">
            <a:xfrm>
              <a:off x="7497763" y="2728913"/>
              <a:ext cx="195263" cy="173038"/>
            </a:xfrm>
            <a:custGeom>
              <a:avLst/>
              <a:gdLst>
                <a:gd name="T0" fmla="*/ 45 w 52"/>
                <a:gd name="T1" fmla="*/ 45 h 46"/>
                <a:gd name="T2" fmla="*/ 52 w 52"/>
                <a:gd name="T3" fmla="*/ 46 h 46"/>
                <a:gd name="T4" fmla="*/ 52 w 52"/>
                <a:gd name="T5" fmla="*/ 41 h 46"/>
                <a:gd name="T6" fmla="*/ 9 w 52"/>
                <a:gd name="T7" fmla="*/ 0 h 46"/>
                <a:gd name="T8" fmla="*/ 45 w 52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6">
                  <a:moveTo>
                    <a:pt x="45" y="45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10" y="28"/>
                    <a:pt x="9" y="0"/>
                  </a:cubicBezTo>
                  <a:cubicBezTo>
                    <a:pt x="9" y="0"/>
                    <a:pt x="0" y="31"/>
                    <a:pt x="45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14"/>
            <p:cNvSpPr/>
            <p:nvPr/>
          </p:nvSpPr>
          <p:spPr bwMode="auto">
            <a:xfrm>
              <a:off x="8736013" y="2632075"/>
              <a:ext cx="146050" cy="171450"/>
            </a:xfrm>
            <a:custGeom>
              <a:avLst/>
              <a:gdLst>
                <a:gd name="T0" fmla="*/ 7 w 39"/>
                <a:gd name="T1" fmla="*/ 45 h 46"/>
                <a:gd name="T2" fmla="*/ 24 w 39"/>
                <a:gd name="T3" fmla="*/ 8 h 46"/>
                <a:gd name="T4" fmla="*/ 28 w 39"/>
                <a:gd name="T5" fmla="*/ 37 h 46"/>
                <a:gd name="T6" fmla="*/ 7 w 39"/>
                <a:gd name="T7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6">
                  <a:moveTo>
                    <a:pt x="7" y="45"/>
                  </a:moveTo>
                  <a:cubicBezTo>
                    <a:pt x="7" y="45"/>
                    <a:pt x="0" y="0"/>
                    <a:pt x="24" y="8"/>
                  </a:cubicBezTo>
                  <a:cubicBezTo>
                    <a:pt x="39" y="13"/>
                    <a:pt x="37" y="28"/>
                    <a:pt x="28" y="37"/>
                  </a:cubicBezTo>
                  <a:cubicBezTo>
                    <a:pt x="22" y="43"/>
                    <a:pt x="13" y="46"/>
                    <a:pt x="7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15"/>
            <p:cNvSpPr/>
            <p:nvPr/>
          </p:nvSpPr>
          <p:spPr bwMode="auto">
            <a:xfrm>
              <a:off x="8758238" y="2673350"/>
              <a:ext cx="123825" cy="130175"/>
            </a:xfrm>
            <a:custGeom>
              <a:avLst/>
              <a:gdLst>
                <a:gd name="T0" fmla="*/ 1 w 33"/>
                <a:gd name="T1" fmla="*/ 34 h 35"/>
                <a:gd name="T2" fmla="*/ 0 w 33"/>
                <a:gd name="T3" fmla="*/ 22 h 35"/>
                <a:gd name="T4" fmla="*/ 27 w 33"/>
                <a:gd name="T5" fmla="*/ 17 h 35"/>
                <a:gd name="T6" fmla="*/ 1 w 33"/>
                <a:gd name="T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5">
                  <a:moveTo>
                    <a:pt x="1" y="3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33" y="0"/>
                    <a:pt x="27" y="17"/>
                  </a:cubicBezTo>
                  <a:cubicBezTo>
                    <a:pt x="22" y="35"/>
                    <a:pt x="1" y="34"/>
                    <a:pt x="1" y="3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16"/>
            <p:cNvSpPr/>
            <p:nvPr/>
          </p:nvSpPr>
          <p:spPr bwMode="auto">
            <a:xfrm>
              <a:off x="8575676" y="2657475"/>
              <a:ext cx="44450" cy="15875"/>
            </a:xfrm>
            <a:custGeom>
              <a:avLst/>
              <a:gdLst>
                <a:gd name="T0" fmla="*/ 0 w 12"/>
                <a:gd name="T1" fmla="*/ 2 h 4"/>
                <a:gd name="T2" fmla="*/ 2 w 12"/>
                <a:gd name="T3" fmla="*/ 4 h 4"/>
                <a:gd name="T4" fmla="*/ 10 w 12"/>
                <a:gd name="T5" fmla="*/ 4 h 4"/>
                <a:gd name="T6" fmla="*/ 12 w 12"/>
                <a:gd name="T7" fmla="*/ 2 h 4"/>
                <a:gd name="T8" fmla="*/ 12 w 12"/>
                <a:gd name="T9" fmla="*/ 2 h 4"/>
                <a:gd name="T10" fmla="*/ 9 w 12"/>
                <a:gd name="T11" fmla="*/ 0 h 4"/>
                <a:gd name="T12" fmla="*/ 2 w 12"/>
                <a:gd name="T13" fmla="*/ 0 h 4"/>
                <a:gd name="T14" fmla="*/ 0 w 12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17"/>
            <p:cNvSpPr/>
            <p:nvPr/>
          </p:nvSpPr>
          <p:spPr bwMode="auto">
            <a:xfrm>
              <a:off x="7824788" y="2665413"/>
              <a:ext cx="36513" cy="14288"/>
            </a:xfrm>
            <a:custGeom>
              <a:avLst/>
              <a:gdLst>
                <a:gd name="T0" fmla="*/ 0 w 10"/>
                <a:gd name="T1" fmla="*/ 3 h 4"/>
                <a:gd name="T2" fmla="*/ 2 w 10"/>
                <a:gd name="T3" fmla="*/ 4 h 4"/>
                <a:gd name="T4" fmla="*/ 9 w 10"/>
                <a:gd name="T5" fmla="*/ 4 h 4"/>
                <a:gd name="T6" fmla="*/ 10 w 10"/>
                <a:gd name="T7" fmla="*/ 2 h 4"/>
                <a:gd name="T8" fmla="*/ 10 w 10"/>
                <a:gd name="T9" fmla="*/ 2 h 4"/>
                <a:gd name="T10" fmla="*/ 8 w 10"/>
                <a:gd name="T11" fmla="*/ 1 h 4"/>
                <a:gd name="T12" fmla="*/ 2 w 10"/>
                <a:gd name="T13" fmla="*/ 1 h 4"/>
                <a:gd name="T14" fmla="*/ 0 w 10"/>
                <a:gd name="T1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4">
                  <a:moveTo>
                    <a:pt x="0" y="3"/>
                  </a:moveTo>
                  <a:cubicBezTo>
                    <a:pt x="0" y="4"/>
                    <a:pt x="1" y="4"/>
                    <a:pt x="2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18"/>
            <p:cNvSpPr/>
            <p:nvPr/>
          </p:nvSpPr>
          <p:spPr bwMode="auto">
            <a:xfrm>
              <a:off x="8128001" y="3246438"/>
              <a:ext cx="104775" cy="38100"/>
            </a:xfrm>
            <a:custGeom>
              <a:avLst/>
              <a:gdLst>
                <a:gd name="T0" fmla="*/ 0 w 28"/>
                <a:gd name="T1" fmla="*/ 6 h 10"/>
                <a:gd name="T2" fmla="*/ 14 w 28"/>
                <a:gd name="T3" fmla="*/ 9 h 10"/>
                <a:gd name="T4" fmla="*/ 28 w 28"/>
                <a:gd name="T5" fmla="*/ 4 h 10"/>
                <a:gd name="T6" fmla="*/ 14 w 28"/>
                <a:gd name="T7" fmla="*/ 1 h 10"/>
                <a:gd name="T8" fmla="*/ 0 w 28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0">
                  <a:moveTo>
                    <a:pt x="0" y="6"/>
                  </a:moveTo>
                  <a:cubicBezTo>
                    <a:pt x="0" y="8"/>
                    <a:pt x="6" y="10"/>
                    <a:pt x="14" y="9"/>
                  </a:cubicBezTo>
                  <a:cubicBezTo>
                    <a:pt x="22" y="9"/>
                    <a:pt x="28" y="7"/>
                    <a:pt x="28" y="4"/>
                  </a:cubicBezTo>
                  <a:cubicBezTo>
                    <a:pt x="28" y="2"/>
                    <a:pt x="21" y="0"/>
                    <a:pt x="14" y="1"/>
                  </a:cubicBezTo>
                  <a:cubicBezTo>
                    <a:pt x="6" y="1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19"/>
            <p:cNvSpPr/>
            <p:nvPr/>
          </p:nvSpPr>
          <p:spPr bwMode="auto">
            <a:xfrm>
              <a:off x="7516813" y="2030413"/>
              <a:ext cx="244475" cy="346075"/>
            </a:xfrm>
            <a:custGeom>
              <a:avLst/>
              <a:gdLst>
                <a:gd name="T0" fmla="*/ 65 w 65"/>
                <a:gd name="T1" fmla="*/ 46 h 92"/>
                <a:gd name="T2" fmla="*/ 54 w 65"/>
                <a:gd name="T3" fmla="*/ 92 h 92"/>
                <a:gd name="T4" fmla="*/ 2 w 65"/>
                <a:gd name="T5" fmla="*/ 33 h 92"/>
                <a:gd name="T6" fmla="*/ 7 w 65"/>
                <a:gd name="T7" fmla="*/ 11 h 92"/>
                <a:gd name="T8" fmla="*/ 22 w 65"/>
                <a:gd name="T9" fmla="*/ 0 h 92"/>
                <a:gd name="T10" fmla="*/ 43 w 65"/>
                <a:gd name="T11" fmla="*/ 13 h 92"/>
                <a:gd name="T12" fmla="*/ 48 w 65"/>
                <a:gd name="T13" fmla="*/ 25 h 92"/>
                <a:gd name="T14" fmla="*/ 55 w 65"/>
                <a:gd name="T15" fmla="*/ 37 h 92"/>
                <a:gd name="T16" fmla="*/ 65 w 65"/>
                <a:gd name="T17" fmla="*/ 4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92">
                  <a:moveTo>
                    <a:pt x="65" y="46"/>
                  </a:moveTo>
                  <a:cubicBezTo>
                    <a:pt x="52" y="56"/>
                    <a:pt x="54" y="77"/>
                    <a:pt x="54" y="92"/>
                  </a:cubicBezTo>
                  <a:cubicBezTo>
                    <a:pt x="41" y="83"/>
                    <a:pt x="5" y="48"/>
                    <a:pt x="2" y="33"/>
                  </a:cubicBezTo>
                  <a:cubicBezTo>
                    <a:pt x="0" y="25"/>
                    <a:pt x="5" y="18"/>
                    <a:pt x="7" y="11"/>
                  </a:cubicBezTo>
                  <a:cubicBezTo>
                    <a:pt x="9" y="5"/>
                    <a:pt x="16" y="1"/>
                    <a:pt x="22" y="0"/>
                  </a:cubicBezTo>
                  <a:cubicBezTo>
                    <a:pt x="32" y="0"/>
                    <a:pt x="40" y="3"/>
                    <a:pt x="43" y="13"/>
                  </a:cubicBezTo>
                  <a:cubicBezTo>
                    <a:pt x="45" y="17"/>
                    <a:pt x="46" y="21"/>
                    <a:pt x="48" y="25"/>
                  </a:cubicBezTo>
                  <a:cubicBezTo>
                    <a:pt x="50" y="29"/>
                    <a:pt x="52" y="34"/>
                    <a:pt x="55" y="37"/>
                  </a:cubicBezTo>
                  <a:cubicBezTo>
                    <a:pt x="58" y="41"/>
                    <a:pt x="62" y="42"/>
                    <a:pt x="65" y="46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20"/>
            <p:cNvSpPr/>
            <p:nvPr/>
          </p:nvSpPr>
          <p:spPr bwMode="auto">
            <a:xfrm>
              <a:off x="7712076" y="1997075"/>
              <a:ext cx="173038" cy="192088"/>
            </a:xfrm>
            <a:custGeom>
              <a:avLst/>
              <a:gdLst>
                <a:gd name="T0" fmla="*/ 2 w 46"/>
                <a:gd name="T1" fmla="*/ 1 h 51"/>
                <a:gd name="T2" fmla="*/ 4 w 46"/>
                <a:gd name="T3" fmla="*/ 0 h 51"/>
                <a:gd name="T4" fmla="*/ 18 w 46"/>
                <a:gd name="T5" fmla="*/ 15 h 51"/>
                <a:gd name="T6" fmla="*/ 33 w 46"/>
                <a:gd name="T7" fmla="*/ 36 h 51"/>
                <a:gd name="T8" fmla="*/ 46 w 46"/>
                <a:gd name="T9" fmla="*/ 51 h 51"/>
                <a:gd name="T10" fmla="*/ 14 w 46"/>
                <a:gd name="T11" fmla="*/ 28 h 51"/>
                <a:gd name="T12" fmla="*/ 5 w 46"/>
                <a:gd name="T13" fmla="*/ 12 h 51"/>
                <a:gd name="T14" fmla="*/ 2 w 46"/>
                <a:gd name="T1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1">
                  <a:moveTo>
                    <a:pt x="2" y="1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9" y="1"/>
                    <a:pt x="16" y="12"/>
                    <a:pt x="18" y="15"/>
                  </a:cubicBezTo>
                  <a:cubicBezTo>
                    <a:pt x="24" y="22"/>
                    <a:pt x="28" y="29"/>
                    <a:pt x="33" y="36"/>
                  </a:cubicBezTo>
                  <a:cubicBezTo>
                    <a:pt x="35" y="39"/>
                    <a:pt x="41" y="50"/>
                    <a:pt x="46" y="51"/>
                  </a:cubicBezTo>
                  <a:cubicBezTo>
                    <a:pt x="33" y="48"/>
                    <a:pt x="22" y="38"/>
                    <a:pt x="14" y="28"/>
                  </a:cubicBezTo>
                  <a:cubicBezTo>
                    <a:pt x="10" y="23"/>
                    <a:pt x="8" y="17"/>
                    <a:pt x="5" y="12"/>
                  </a:cubicBezTo>
                  <a:cubicBezTo>
                    <a:pt x="4" y="10"/>
                    <a:pt x="0" y="3"/>
                    <a:pt x="2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21"/>
            <p:cNvSpPr/>
            <p:nvPr/>
          </p:nvSpPr>
          <p:spPr bwMode="auto">
            <a:xfrm>
              <a:off x="7827963" y="1793875"/>
              <a:ext cx="346075" cy="82550"/>
            </a:xfrm>
            <a:custGeom>
              <a:avLst/>
              <a:gdLst>
                <a:gd name="T0" fmla="*/ 92 w 92"/>
                <a:gd name="T1" fmla="*/ 21 h 22"/>
                <a:gd name="T2" fmla="*/ 45 w 92"/>
                <a:gd name="T3" fmla="*/ 1 h 22"/>
                <a:gd name="T4" fmla="*/ 15 w 92"/>
                <a:gd name="T5" fmla="*/ 8 h 22"/>
                <a:gd name="T6" fmla="*/ 0 w 92"/>
                <a:gd name="T7" fmla="*/ 21 h 22"/>
                <a:gd name="T8" fmla="*/ 76 w 92"/>
                <a:gd name="T9" fmla="*/ 18 h 22"/>
                <a:gd name="T10" fmla="*/ 92 w 92"/>
                <a:gd name="T1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22">
                  <a:moveTo>
                    <a:pt x="92" y="21"/>
                  </a:moveTo>
                  <a:cubicBezTo>
                    <a:pt x="77" y="14"/>
                    <a:pt x="63" y="1"/>
                    <a:pt x="45" y="1"/>
                  </a:cubicBezTo>
                  <a:cubicBezTo>
                    <a:pt x="34" y="0"/>
                    <a:pt x="25" y="2"/>
                    <a:pt x="15" y="8"/>
                  </a:cubicBezTo>
                  <a:cubicBezTo>
                    <a:pt x="10" y="11"/>
                    <a:pt x="2" y="16"/>
                    <a:pt x="0" y="21"/>
                  </a:cubicBezTo>
                  <a:cubicBezTo>
                    <a:pt x="25" y="22"/>
                    <a:pt x="51" y="13"/>
                    <a:pt x="76" y="18"/>
                  </a:cubicBezTo>
                  <a:cubicBezTo>
                    <a:pt x="81" y="19"/>
                    <a:pt x="87" y="22"/>
                    <a:pt x="92" y="21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22"/>
            <p:cNvSpPr/>
            <p:nvPr/>
          </p:nvSpPr>
          <p:spPr bwMode="auto">
            <a:xfrm>
              <a:off x="8653463" y="1870075"/>
              <a:ext cx="153988" cy="179388"/>
            </a:xfrm>
            <a:custGeom>
              <a:avLst/>
              <a:gdLst>
                <a:gd name="T0" fmla="*/ 40 w 41"/>
                <a:gd name="T1" fmla="*/ 0 h 48"/>
                <a:gd name="T2" fmla="*/ 33 w 41"/>
                <a:gd name="T3" fmla="*/ 23 h 48"/>
                <a:gd name="T4" fmla="*/ 19 w 41"/>
                <a:gd name="T5" fmla="*/ 39 h 48"/>
                <a:gd name="T6" fmla="*/ 0 w 41"/>
                <a:gd name="T7" fmla="*/ 48 h 48"/>
                <a:gd name="T8" fmla="*/ 31 w 41"/>
                <a:gd name="T9" fmla="*/ 16 h 48"/>
                <a:gd name="T10" fmla="*/ 40 w 4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8">
                  <a:moveTo>
                    <a:pt x="40" y="0"/>
                  </a:moveTo>
                  <a:cubicBezTo>
                    <a:pt x="41" y="7"/>
                    <a:pt x="37" y="17"/>
                    <a:pt x="33" y="23"/>
                  </a:cubicBezTo>
                  <a:cubicBezTo>
                    <a:pt x="29" y="29"/>
                    <a:pt x="25" y="35"/>
                    <a:pt x="19" y="39"/>
                  </a:cubicBezTo>
                  <a:cubicBezTo>
                    <a:pt x="13" y="42"/>
                    <a:pt x="7" y="47"/>
                    <a:pt x="0" y="48"/>
                  </a:cubicBezTo>
                  <a:cubicBezTo>
                    <a:pt x="15" y="41"/>
                    <a:pt x="24" y="31"/>
                    <a:pt x="31" y="16"/>
                  </a:cubicBezTo>
                  <a:cubicBezTo>
                    <a:pt x="34" y="11"/>
                    <a:pt x="35" y="4"/>
                    <a:pt x="4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23"/>
            <p:cNvSpPr/>
            <p:nvPr/>
          </p:nvSpPr>
          <p:spPr bwMode="auto">
            <a:xfrm>
              <a:off x="8556626" y="1858963"/>
              <a:ext cx="131763" cy="138113"/>
            </a:xfrm>
            <a:custGeom>
              <a:avLst/>
              <a:gdLst>
                <a:gd name="T0" fmla="*/ 5 w 35"/>
                <a:gd name="T1" fmla="*/ 33 h 37"/>
                <a:gd name="T2" fmla="*/ 24 w 35"/>
                <a:gd name="T3" fmla="*/ 16 h 37"/>
                <a:gd name="T4" fmla="*/ 35 w 35"/>
                <a:gd name="T5" fmla="*/ 0 h 37"/>
                <a:gd name="T6" fmla="*/ 27 w 35"/>
                <a:gd name="T7" fmla="*/ 22 h 37"/>
                <a:gd name="T8" fmla="*/ 0 w 35"/>
                <a:gd name="T9" fmla="*/ 37 h 37"/>
                <a:gd name="T10" fmla="*/ 0 w 35"/>
                <a:gd name="T11" fmla="*/ 36 h 37"/>
                <a:gd name="T12" fmla="*/ 5 w 35"/>
                <a:gd name="T13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5" y="33"/>
                  </a:moveTo>
                  <a:cubicBezTo>
                    <a:pt x="12" y="28"/>
                    <a:pt x="20" y="22"/>
                    <a:pt x="24" y="16"/>
                  </a:cubicBezTo>
                  <a:cubicBezTo>
                    <a:pt x="28" y="10"/>
                    <a:pt x="30" y="5"/>
                    <a:pt x="35" y="0"/>
                  </a:cubicBezTo>
                  <a:cubicBezTo>
                    <a:pt x="34" y="7"/>
                    <a:pt x="31" y="17"/>
                    <a:pt x="27" y="22"/>
                  </a:cubicBezTo>
                  <a:cubicBezTo>
                    <a:pt x="22" y="30"/>
                    <a:pt x="9" y="35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5"/>
                    <a:pt x="4" y="34"/>
                    <a:pt x="5" y="3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24"/>
            <p:cNvSpPr/>
            <p:nvPr/>
          </p:nvSpPr>
          <p:spPr bwMode="auto">
            <a:xfrm>
              <a:off x="8045451" y="2511425"/>
              <a:ext cx="368300" cy="404813"/>
            </a:xfrm>
            <a:custGeom>
              <a:avLst/>
              <a:gdLst>
                <a:gd name="T0" fmla="*/ 26 w 98"/>
                <a:gd name="T1" fmla="*/ 12 h 108"/>
                <a:gd name="T2" fmla="*/ 24 w 98"/>
                <a:gd name="T3" fmla="*/ 87 h 108"/>
                <a:gd name="T4" fmla="*/ 88 w 98"/>
                <a:gd name="T5" fmla="*/ 82 h 108"/>
                <a:gd name="T6" fmla="*/ 72 w 98"/>
                <a:gd name="T7" fmla="*/ 11 h 108"/>
                <a:gd name="T8" fmla="*/ 50 w 98"/>
                <a:gd name="T9" fmla="*/ 1 h 108"/>
                <a:gd name="T10" fmla="*/ 26 w 98"/>
                <a:gd name="T11" fmla="*/ 1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108">
                  <a:moveTo>
                    <a:pt x="26" y="12"/>
                  </a:moveTo>
                  <a:cubicBezTo>
                    <a:pt x="26" y="12"/>
                    <a:pt x="0" y="66"/>
                    <a:pt x="24" y="87"/>
                  </a:cubicBezTo>
                  <a:cubicBezTo>
                    <a:pt x="49" y="108"/>
                    <a:pt x="82" y="97"/>
                    <a:pt x="88" y="82"/>
                  </a:cubicBezTo>
                  <a:cubicBezTo>
                    <a:pt x="98" y="56"/>
                    <a:pt x="75" y="47"/>
                    <a:pt x="72" y="11"/>
                  </a:cubicBezTo>
                  <a:cubicBezTo>
                    <a:pt x="72" y="11"/>
                    <a:pt x="65" y="1"/>
                    <a:pt x="50" y="1"/>
                  </a:cubicBezTo>
                  <a:cubicBezTo>
                    <a:pt x="36" y="0"/>
                    <a:pt x="26" y="12"/>
                    <a:pt x="26" y="1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25"/>
            <p:cNvSpPr/>
            <p:nvPr/>
          </p:nvSpPr>
          <p:spPr bwMode="auto">
            <a:xfrm>
              <a:off x="8064501" y="2508250"/>
              <a:ext cx="330200" cy="355600"/>
            </a:xfrm>
            <a:custGeom>
              <a:avLst/>
              <a:gdLst>
                <a:gd name="T0" fmla="*/ 23 w 88"/>
                <a:gd name="T1" fmla="*/ 10 h 95"/>
                <a:gd name="T2" fmla="*/ 22 w 88"/>
                <a:gd name="T3" fmla="*/ 76 h 95"/>
                <a:gd name="T4" fmla="*/ 79 w 88"/>
                <a:gd name="T5" fmla="*/ 71 h 95"/>
                <a:gd name="T6" fmla="*/ 64 w 88"/>
                <a:gd name="T7" fmla="*/ 8 h 95"/>
                <a:gd name="T8" fmla="*/ 45 w 88"/>
                <a:gd name="T9" fmla="*/ 0 h 95"/>
                <a:gd name="T10" fmla="*/ 23 w 88"/>
                <a:gd name="T11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95">
                  <a:moveTo>
                    <a:pt x="23" y="10"/>
                  </a:moveTo>
                  <a:cubicBezTo>
                    <a:pt x="23" y="10"/>
                    <a:pt x="0" y="56"/>
                    <a:pt x="22" y="76"/>
                  </a:cubicBezTo>
                  <a:cubicBezTo>
                    <a:pt x="44" y="95"/>
                    <a:pt x="73" y="85"/>
                    <a:pt x="79" y="71"/>
                  </a:cubicBezTo>
                  <a:cubicBezTo>
                    <a:pt x="88" y="47"/>
                    <a:pt x="67" y="41"/>
                    <a:pt x="64" y="8"/>
                  </a:cubicBezTo>
                  <a:cubicBezTo>
                    <a:pt x="64" y="8"/>
                    <a:pt x="58" y="1"/>
                    <a:pt x="45" y="0"/>
                  </a:cubicBezTo>
                  <a:cubicBezTo>
                    <a:pt x="32" y="0"/>
                    <a:pt x="23" y="10"/>
                    <a:pt x="23" y="1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226"/>
            <p:cNvSpPr>
              <a:spLocks noChangeArrowheads="1"/>
            </p:cNvSpPr>
            <p:nvPr/>
          </p:nvSpPr>
          <p:spPr bwMode="auto">
            <a:xfrm>
              <a:off x="8226426" y="2773363"/>
              <a:ext cx="52388" cy="23813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27"/>
            <p:cNvSpPr/>
            <p:nvPr/>
          </p:nvSpPr>
          <p:spPr bwMode="auto">
            <a:xfrm>
              <a:off x="7985126" y="2951163"/>
              <a:ext cx="484188" cy="217488"/>
            </a:xfrm>
            <a:custGeom>
              <a:avLst/>
              <a:gdLst>
                <a:gd name="T0" fmla="*/ 129 w 129"/>
                <a:gd name="T1" fmla="*/ 11 h 58"/>
                <a:gd name="T2" fmla="*/ 62 w 129"/>
                <a:gd name="T3" fmla="*/ 10 h 58"/>
                <a:gd name="T4" fmla="*/ 0 w 129"/>
                <a:gd name="T5" fmla="*/ 0 h 58"/>
                <a:gd name="T6" fmla="*/ 21 w 129"/>
                <a:gd name="T7" fmla="*/ 42 h 58"/>
                <a:gd name="T8" fmla="*/ 95 w 129"/>
                <a:gd name="T9" fmla="*/ 50 h 58"/>
                <a:gd name="T10" fmla="*/ 129 w 129"/>
                <a:gd name="T11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8">
                  <a:moveTo>
                    <a:pt x="129" y="11"/>
                  </a:moveTo>
                  <a:cubicBezTo>
                    <a:pt x="129" y="11"/>
                    <a:pt x="84" y="12"/>
                    <a:pt x="62" y="10"/>
                  </a:cubicBezTo>
                  <a:cubicBezTo>
                    <a:pt x="40" y="7"/>
                    <a:pt x="0" y="0"/>
                    <a:pt x="0" y="0"/>
                  </a:cubicBezTo>
                  <a:cubicBezTo>
                    <a:pt x="0" y="0"/>
                    <a:pt x="6" y="29"/>
                    <a:pt x="21" y="42"/>
                  </a:cubicBezTo>
                  <a:cubicBezTo>
                    <a:pt x="37" y="55"/>
                    <a:pt x="78" y="58"/>
                    <a:pt x="95" y="50"/>
                  </a:cubicBezTo>
                  <a:cubicBezTo>
                    <a:pt x="113" y="42"/>
                    <a:pt x="129" y="11"/>
                    <a:pt x="129" y="11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28"/>
            <p:cNvSpPr/>
            <p:nvPr/>
          </p:nvSpPr>
          <p:spPr bwMode="auto">
            <a:xfrm>
              <a:off x="8067676" y="3033713"/>
              <a:ext cx="327025" cy="134938"/>
            </a:xfrm>
            <a:custGeom>
              <a:avLst/>
              <a:gdLst>
                <a:gd name="T0" fmla="*/ 40 w 87"/>
                <a:gd name="T1" fmla="*/ 1 h 36"/>
                <a:gd name="T2" fmla="*/ 87 w 87"/>
                <a:gd name="T3" fmla="*/ 17 h 36"/>
                <a:gd name="T4" fmla="*/ 73 w 87"/>
                <a:gd name="T5" fmla="*/ 28 h 36"/>
                <a:gd name="T6" fmla="*/ 0 w 87"/>
                <a:gd name="T7" fmla="*/ 21 h 36"/>
                <a:gd name="T8" fmla="*/ 40 w 87"/>
                <a:gd name="T9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6">
                  <a:moveTo>
                    <a:pt x="40" y="1"/>
                  </a:moveTo>
                  <a:cubicBezTo>
                    <a:pt x="57" y="2"/>
                    <a:pt x="76" y="4"/>
                    <a:pt x="87" y="17"/>
                  </a:cubicBezTo>
                  <a:cubicBezTo>
                    <a:pt x="83" y="22"/>
                    <a:pt x="78" y="26"/>
                    <a:pt x="73" y="28"/>
                  </a:cubicBezTo>
                  <a:cubicBezTo>
                    <a:pt x="56" y="36"/>
                    <a:pt x="16" y="33"/>
                    <a:pt x="0" y="21"/>
                  </a:cubicBezTo>
                  <a:cubicBezTo>
                    <a:pt x="10" y="8"/>
                    <a:pt x="22" y="0"/>
                    <a:pt x="40" y="1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29"/>
            <p:cNvSpPr/>
            <p:nvPr/>
          </p:nvSpPr>
          <p:spPr bwMode="auto">
            <a:xfrm>
              <a:off x="7558088" y="2657475"/>
              <a:ext cx="146050" cy="173038"/>
            </a:xfrm>
            <a:custGeom>
              <a:avLst/>
              <a:gdLst>
                <a:gd name="T0" fmla="*/ 32 w 39"/>
                <a:gd name="T1" fmla="*/ 45 h 46"/>
                <a:gd name="T2" fmla="*/ 15 w 39"/>
                <a:gd name="T3" fmla="*/ 8 h 46"/>
                <a:gd name="T4" fmla="*/ 11 w 39"/>
                <a:gd name="T5" fmla="*/ 37 h 46"/>
                <a:gd name="T6" fmla="*/ 32 w 39"/>
                <a:gd name="T7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6">
                  <a:moveTo>
                    <a:pt x="32" y="45"/>
                  </a:moveTo>
                  <a:cubicBezTo>
                    <a:pt x="32" y="45"/>
                    <a:pt x="39" y="0"/>
                    <a:pt x="15" y="8"/>
                  </a:cubicBezTo>
                  <a:cubicBezTo>
                    <a:pt x="0" y="13"/>
                    <a:pt x="2" y="28"/>
                    <a:pt x="11" y="37"/>
                  </a:cubicBezTo>
                  <a:cubicBezTo>
                    <a:pt x="17" y="43"/>
                    <a:pt x="26" y="46"/>
                    <a:pt x="32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30"/>
            <p:cNvSpPr/>
            <p:nvPr/>
          </p:nvSpPr>
          <p:spPr bwMode="auto">
            <a:xfrm>
              <a:off x="7558088" y="2698750"/>
              <a:ext cx="123825" cy="131763"/>
            </a:xfrm>
            <a:custGeom>
              <a:avLst/>
              <a:gdLst>
                <a:gd name="T0" fmla="*/ 32 w 33"/>
                <a:gd name="T1" fmla="*/ 34 h 35"/>
                <a:gd name="T2" fmla="*/ 33 w 33"/>
                <a:gd name="T3" fmla="*/ 22 h 35"/>
                <a:gd name="T4" fmla="*/ 5 w 33"/>
                <a:gd name="T5" fmla="*/ 17 h 35"/>
                <a:gd name="T6" fmla="*/ 32 w 33"/>
                <a:gd name="T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5">
                  <a:moveTo>
                    <a:pt x="32" y="34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0" y="0"/>
                    <a:pt x="5" y="17"/>
                  </a:cubicBezTo>
                  <a:cubicBezTo>
                    <a:pt x="10" y="35"/>
                    <a:pt x="32" y="34"/>
                    <a:pt x="32" y="3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4" name="文本框 113"/>
          <p:cNvSpPr txBox="1"/>
          <p:nvPr/>
        </p:nvSpPr>
        <p:spPr>
          <a:xfrm>
            <a:off x="3844320" y="428179"/>
            <a:ext cx="145309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spc="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未来计划</a:t>
            </a:r>
            <a:endParaRPr lang="zh-CN" altLang="en-US" sz="9600" spc="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632291" y="1009170"/>
            <a:ext cx="927417" cy="927417"/>
            <a:chOff x="5632291" y="1145576"/>
            <a:chExt cx="927417" cy="927417"/>
          </a:xfrm>
        </p:grpSpPr>
        <p:sp>
          <p:nvSpPr>
            <p:cNvPr id="4" name="矩形 3"/>
            <p:cNvSpPr/>
            <p:nvPr/>
          </p:nvSpPr>
          <p:spPr>
            <a:xfrm>
              <a:off x="5632291" y="1145576"/>
              <a:ext cx="927417" cy="927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5732206" y="124549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/>
                <a:t>01</a:t>
              </a:r>
              <a:endParaRPr lang="zh-CN" altLang="en-US" sz="36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2590" y="823394"/>
            <a:ext cx="5632559" cy="1298969"/>
            <a:chOff x="6582590" y="823394"/>
            <a:chExt cx="5632559" cy="1298969"/>
          </a:xfrm>
        </p:grpSpPr>
        <p:grpSp>
          <p:nvGrpSpPr>
            <p:cNvPr id="3" name="组合 2"/>
            <p:cNvGrpSpPr/>
            <p:nvPr/>
          </p:nvGrpSpPr>
          <p:grpSpPr>
            <a:xfrm>
              <a:off x="6698340" y="823394"/>
              <a:ext cx="3593343" cy="461665"/>
              <a:chOff x="6559441" y="988791"/>
              <a:chExt cx="3593343" cy="461665"/>
            </a:xfrm>
          </p:grpSpPr>
          <p:grpSp>
            <p:nvGrpSpPr>
              <p:cNvPr id="115" name="组合 114"/>
              <p:cNvGrpSpPr>
                <a:grpSpLocks noChangeAspect="1"/>
              </p:cNvGrpSpPr>
              <p:nvPr/>
            </p:nvGrpSpPr>
            <p:grpSpPr>
              <a:xfrm>
                <a:off x="6559441" y="1003623"/>
                <a:ext cx="523355" cy="432000"/>
                <a:chOff x="5767388" y="3224213"/>
                <a:chExt cx="536575" cy="4429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16" name="Freeform 990"/>
                <p:cNvSpPr/>
                <p:nvPr/>
              </p:nvSpPr>
              <p:spPr bwMode="auto">
                <a:xfrm>
                  <a:off x="5819775" y="3224213"/>
                  <a:ext cx="423863" cy="327025"/>
                </a:xfrm>
                <a:custGeom>
                  <a:avLst/>
                  <a:gdLst>
                    <a:gd name="T0" fmla="*/ 113 w 113"/>
                    <a:gd name="T1" fmla="*/ 40 h 87"/>
                    <a:gd name="T2" fmla="*/ 103 w 113"/>
                    <a:gd name="T3" fmla="*/ 49 h 87"/>
                    <a:gd name="T4" fmla="*/ 103 w 113"/>
                    <a:gd name="T5" fmla="*/ 78 h 87"/>
                    <a:gd name="T6" fmla="*/ 10 w 113"/>
                    <a:gd name="T7" fmla="*/ 78 h 87"/>
                    <a:gd name="T8" fmla="*/ 10 w 113"/>
                    <a:gd name="T9" fmla="*/ 9 h 87"/>
                    <a:gd name="T10" fmla="*/ 103 w 113"/>
                    <a:gd name="T11" fmla="*/ 9 h 87"/>
                    <a:gd name="T12" fmla="*/ 103 w 113"/>
                    <a:gd name="T13" fmla="*/ 37 h 87"/>
                    <a:gd name="T14" fmla="*/ 112 w 113"/>
                    <a:gd name="T15" fmla="*/ 28 h 87"/>
                    <a:gd name="T16" fmla="*/ 110 w 113"/>
                    <a:gd name="T17" fmla="*/ 23 h 87"/>
                    <a:gd name="T18" fmla="*/ 113 w 113"/>
                    <a:gd name="T19" fmla="*/ 16 h 87"/>
                    <a:gd name="T20" fmla="*/ 113 w 113"/>
                    <a:gd name="T21" fmla="*/ 0 h 87"/>
                    <a:gd name="T22" fmla="*/ 0 w 113"/>
                    <a:gd name="T23" fmla="*/ 0 h 87"/>
                    <a:gd name="T24" fmla="*/ 0 w 113"/>
                    <a:gd name="T25" fmla="*/ 87 h 87"/>
                    <a:gd name="T26" fmla="*/ 113 w 113"/>
                    <a:gd name="T27" fmla="*/ 87 h 87"/>
                    <a:gd name="T28" fmla="*/ 113 w 113"/>
                    <a:gd name="T29" fmla="*/ 4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3" h="87">
                      <a:moveTo>
                        <a:pt x="113" y="40"/>
                      </a:moveTo>
                      <a:cubicBezTo>
                        <a:pt x="103" y="49"/>
                        <a:pt x="103" y="49"/>
                        <a:pt x="103" y="49"/>
                      </a:cubicBezTo>
                      <a:cubicBezTo>
                        <a:pt x="103" y="78"/>
                        <a:pt x="103" y="78"/>
                        <a:pt x="103" y="78"/>
                      </a:cubicBezTo>
                      <a:cubicBezTo>
                        <a:pt x="10" y="78"/>
                        <a:pt x="10" y="78"/>
                        <a:pt x="10" y="7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3" y="9"/>
                        <a:pt x="103" y="9"/>
                        <a:pt x="103" y="9"/>
                      </a:cubicBezTo>
                      <a:cubicBezTo>
                        <a:pt x="103" y="37"/>
                        <a:pt x="103" y="37"/>
                        <a:pt x="103" y="37"/>
                      </a:cubicBezTo>
                      <a:cubicBezTo>
                        <a:pt x="112" y="28"/>
                        <a:pt x="112" y="28"/>
                        <a:pt x="112" y="28"/>
                      </a:cubicBezTo>
                      <a:cubicBezTo>
                        <a:pt x="111" y="27"/>
                        <a:pt x="110" y="25"/>
                        <a:pt x="110" y="23"/>
                      </a:cubicBezTo>
                      <a:cubicBezTo>
                        <a:pt x="110" y="20"/>
                        <a:pt x="111" y="18"/>
                        <a:pt x="113" y="16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13" y="87"/>
                        <a:pt x="113" y="87"/>
                        <a:pt x="113" y="87"/>
                      </a:cubicBezTo>
                      <a:lnTo>
                        <a:pt x="11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7" name="Freeform 991"/>
                <p:cNvSpPr/>
                <p:nvPr/>
              </p:nvSpPr>
              <p:spPr bwMode="auto">
                <a:xfrm>
                  <a:off x="5891213" y="3276600"/>
                  <a:ext cx="412750" cy="211138"/>
                </a:xfrm>
                <a:custGeom>
                  <a:avLst/>
                  <a:gdLst>
                    <a:gd name="T0" fmla="*/ 73 w 110"/>
                    <a:gd name="T1" fmla="*/ 38 h 56"/>
                    <a:gd name="T2" fmla="*/ 70 w 110"/>
                    <a:gd name="T3" fmla="*/ 37 h 56"/>
                    <a:gd name="T4" fmla="*/ 65 w 110"/>
                    <a:gd name="T5" fmla="*/ 38 h 56"/>
                    <a:gd name="T6" fmla="*/ 48 w 110"/>
                    <a:gd name="T7" fmla="*/ 19 h 56"/>
                    <a:gd name="T8" fmla="*/ 49 w 110"/>
                    <a:gd name="T9" fmla="*/ 14 h 56"/>
                    <a:gd name="T10" fmla="*/ 41 w 110"/>
                    <a:gd name="T11" fmla="*/ 6 h 56"/>
                    <a:gd name="T12" fmla="*/ 32 w 110"/>
                    <a:gd name="T13" fmla="*/ 14 h 56"/>
                    <a:gd name="T14" fmla="*/ 34 w 110"/>
                    <a:gd name="T15" fmla="*/ 19 h 56"/>
                    <a:gd name="T16" fmla="*/ 12 w 110"/>
                    <a:gd name="T17" fmla="*/ 40 h 56"/>
                    <a:gd name="T18" fmla="*/ 8 w 110"/>
                    <a:gd name="T19" fmla="*/ 39 h 56"/>
                    <a:gd name="T20" fmla="*/ 0 w 110"/>
                    <a:gd name="T21" fmla="*/ 48 h 56"/>
                    <a:gd name="T22" fmla="*/ 8 w 110"/>
                    <a:gd name="T23" fmla="*/ 56 h 56"/>
                    <a:gd name="T24" fmla="*/ 16 w 110"/>
                    <a:gd name="T25" fmla="*/ 48 h 56"/>
                    <a:gd name="T26" fmla="*/ 15 w 110"/>
                    <a:gd name="T27" fmla="*/ 43 h 56"/>
                    <a:gd name="T28" fmla="*/ 36 w 110"/>
                    <a:gd name="T29" fmla="*/ 21 h 56"/>
                    <a:gd name="T30" fmla="*/ 41 w 110"/>
                    <a:gd name="T31" fmla="*/ 23 h 56"/>
                    <a:gd name="T32" fmla="*/ 45 w 110"/>
                    <a:gd name="T33" fmla="*/ 21 h 56"/>
                    <a:gd name="T34" fmla="*/ 63 w 110"/>
                    <a:gd name="T35" fmla="*/ 41 h 56"/>
                    <a:gd name="T36" fmla="*/ 61 w 110"/>
                    <a:gd name="T37" fmla="*/ 45 h 56"/>
                    <a:gd name="T38" fmla="*/ 70 w 110"/>
                    <a:gd name="T39" fmla="*/ 54 h 56"/>
                    <a:gd name="T40" fmla="*/ 78 w 110"/>
                    <a:gd name="T41" fmla="*/ 45 h 56"/>
                    <a:gd name="T42" fmla="*/ 76 w 110"/>
                    <a:gd name="T43" fmla="*/ 40 h 56"/>
                    <a:gd name="T44" fmla="*/ 99 w 110"/>
                    <a:gd name="T45" fmla="*/ 17 h 56"/>
                    <a:gd name="T46" fmla="*/ 102 w 110"/>
                    <a:gd name="T47" fmla="*/ 17 h 56"/>
                    <a:gd name="T48" fmla="*/ 110 w 110"/>
                    <a:gd name="T49" fmla="*/ 9 h 56"/>
                    <a:gd name="T50" fmla="*/ 102 w 110"/>
                    <a:gd name="T51" fmla="*/ 0 h 56"/>
                    <a:gd name="T52" fmla="*/ 94 w 110"/>
                    <a:gd name="T53" fmla="*/ 9 h 56"/>
                    <a:gd name="T54" fmla="*/ 96 w 110"/>
                    <a:gd name="T55" fmla="*/ 15 h 56"/>
                    <a:gd name="T56" fmla="*/ 73 w 110"/>
                    <a:gd name="T57" fmla="*/ 3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" h="56">
                      <a:moveTo>
                        <a:pt x="73" y="38"/>
                      </a:moveTo>
                      <a:cubicBezTo>
                        <a:pt x="72" y="37"/>
                        <a:pt x="71" y="37"/>
                        <a:pt x="70" y="37"/>
                      </a:cubicBezTo>
                      <a:cubicBezTo>
                        <a:pt x="68" y="37"/>
                        <a:pt x="67" y="38"/>
                        <a:pt x="65" y="38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9" y="17"/>
                        <a:pt x="49" y="16"/>
                        <a:pt x="49" y="14"/>
                      </a:cubicBezTo>
                      <a:cubicBezTo>
                        <a:pt x="49" y="9"/>
                        <a:pt x="45" y="6"/>
                        <a:pt x="41" y="6"/>
                      </a:cubicBezTo>
                      <a:cubicBezTo>
                        <a:pt x="36" y="6"/>
                        <a:pt x="32" y="9"/>
                        <a:pt x="32" y="14"/>
                      </a:cubicBezTo>
                      <a:cubicBezTo>
                        <a:pt x="32" y="16"/>
                        <a:pt x="33" y="17"/>
                        <a:pt x="34" y="1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1" y="40"/>
                        <a:pt x="9" y="39"/>
                        <a:pt x="8" y="39"/>
                      </a:cubicBezTo>
                      <a:cubicBezTo>
                        <a:pt x="3" y="39"/>
                        <a:pt x="0" y="43"/>
                        <a:pt x="0" y="48"/>
                      </a:cubicBezTo>
                      <a:cubicBezTo>
                        <a:pt x="0" y="52"/>
                        <a:pt x="3" y="56"/>
                        <a:pt x="8" y="56"/>
                      </a:cubicBezTo>
                      <a:cubicBezTo>
                        <a:pt x="13" y="56"/>
                        <a:pt x="16" y="52"/>
                        <a:pt x="16" y="48"/>
                      </a:cubicBezTo>
                      <a:cubicBezTo>
                        <a:pt x="16" y="46"/>
                        <a:pt x="16" y="44"/>
                        <a:pt x="15" y="43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8" y="22"/>
                        <a:pt x="39" y="23"/>
                        <a:pt x="41" y="23"/>
                      </a:cubicBezTo>
                      <a:cubicBezTo>
                        <a:pt x="42" y="23"/>
                        <a:pt x="44" y="22"/>
                        <a:pt x="45" y="21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2" y="43"/>
                        <a:pt x="61" y="44"/>
                        <a:pt x="61" y="45"/>
                      </a:cubicBezTo>
                      <a:cubicBezTo>
                        <a:pt x="61" y="50"/>
                        <a:pt x="65" y="54"/>
                        <a:pt x="70" y="54"/>
                      </a:cubicBezTo>
                      <a:cubicBezTo>
                        <a:pt x="75" y="54"/>
                        <a:pt x="78" y="50"/>
                        <a:pt x="78" y="45"/>
                      </a:cubicBezTo>
                      <a:cubicBezTo>
                        <a:pt x="78" y="43"/>
                        <a:pt x="77" y="41"/>
                        <a:pt x="76" y="40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100" y="17"/>
                        <a:pt x="101" y="17"/>
                        <a:pt x="102" y="17"/>
                      </a:cubicBezTo>
                      <a:cubicBezTo>
                        <a:pt x="107" y="17"/>
                        <a:pt x="110" y="13"/>
                        <a:pt x="110" y="9"/>
                      </a:cubicBezTo>
                      <a:cubicBezTo>
                        <a:pt x="110" y="4"/>
                        <a:pt x="107" y="0"/>
                        <a:pt x="102" y="0"/>
                      </a:cubicBezTo>
                      <a:cubicBezTo>
                        <a:pt x="97" y="0"/>
                        <a:pt x="94" y="4"/>
                        <a:pt x="94" y="9"/>
                      </a:cubicBezTo>
                      <a:cubicBezTo>
                        <a:pt x="94" y="11"/>
                        <a:pt x="94" y="13"/>
                        <a:pt x="96" y="15"/>
                      </a:cubicBezTo>
                      <a:lnTo>
                        <a:pt x="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8" name="Freeform 992"/>
                <p:cNvSpPr/>
                <p:nvPr/>
              </p:nvSpPr>
              <p:spPr bwMode="auto">
                <a:xfrm>
                  <a:off x="5767388" y="3565525"/>
                  <a:ext cx="530225" cy="38100"/>
                </a:xfrm>
                <a:custGeom>
                  <a:avLst/>
                  <a:gdLst>
                    <a:gd name="T0" fmla="*/ 33 w 334"/>
                    <a:gd name="T1" fmla="*/ 0 h 24"/>
                    <a:gd name="T2" fmla="*/ 0 w 334"/>
                    <a:gd name="T3" fmla="*/ 24 h 24"/>
                    <a:gd name="T4" fmla="*/ 334 w 334"/>
                    <a:gd name="T5" fmla="*/ 24 h 24"/>
                    <a:gd name="T6" fmla="*/ 300 w 334"/>
                    <a:gd name="T7" fmla="*/ 0 h 24"/>
                    <a:gd name="T8" fmla="*/ 33 w 33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24">
                      <a:moveTo>
                        <a:pt x="33" y="0"/>
                      </a:moveTo>
                      <a:lnTo>
                        <a:pt x="0" y="24"/>
                      </a:lnTo>
                      <a:lnTo>
                        <a:pt x="334" y="24"/>
                      </a:lnTo>
                      <a:lnTo>
                        <a:pt x="300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9" name="Freeform 993"/>
                <p:cNvSpPr>
                  <a:spLocks noEditPoints="1"/>
                </p:cNvSpPr>
                <p:nvPr/>
              </p:nvSpPr>
              <p:spPr bwMode="auto">
                <a:xfrm>
                  <a:off x="5767388" y="3617913"/>
                  <a:ext cx="530225" cy="49213"/>
                </a:xfrm>
                <a:custGeom>
                  <a:avLst/>
                  <a:gdLst>
                    <a:gd name="T0" fmla="*/ 0 w 141"/>
                    <a:gd name="T1" fmla="*/ 0 h 13"/>
                    <a:gd name="T2" fmla="*/ 0 w 141"/>
                    <a:gd name="T3" fmla="*/ 1 h 13"/>
                    <a:gd name="T4" fmla="*/ 14 w 141"/>
                    <a:gd name="T5" fmla="*/ 13 h 13"/>
                    <a:gd name="T6" fmla="*/ 126 w 141"/>
                    <a:gd name="T7" fmla="*/ 13 h 13"/>
                    <a:gd name="T8" fmla="*/ 141 w 141"/>
                    <a:gd name="T9" fmla="*/ 1 h 13"/>
                    <a:gd name="T10" fmla="*/ 141 w 141"/>
                    <a:gd name="T11" fmla="*/ 0 h 13"/>
                    <a:gd name="T12" fmla="*/ 0 w 141"/>
                    <a:gd name="T13" fmla="*/ 0 h 13"/>
                    <a:gd name="T14" fmla="*/ 90 w 141"/>
                    <a:gd name="T15" fmla="*/ 9 h 13"/>
                    <a:gd name="T16" fmla="*/ 58 w 141"/>
                    <a:gd name="T17" fmla="*/ 9 h 13"/>
                    <a:gd name="T18" fmla="*/ 55 w 141"/>
                    <a:gd name="T19" fmla="*/ 7 h 13"/>
                    <a:gd name="T20" fmla="*/ 58 w 141"/>
                    <a:gd name="T21" fmla="*/ 4 h 13"/>
                    <a:gd name="T22" fmla="*/ 90 w 141"/>
                    <a:gd name="T23" fmla="*/ 4 h 13"/>
                    <a:gd name="T24" fmla="*/ 93 w 141"/>
                    <a:gd name="T25" fmla="*/ 7 h 13"/>
                    <a:gd name="T26" fmla="*/ 90 w 141"/>
                    <a:gd name="T27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1" h="1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6" y="13"/>
                        <a:pt x="14" y="13"/>
                      </a:cubicBezTo>
                      <a:cubicBezTo>
                        <a:pt x="126" y="13"/>
                        <a:pt x="126" y="13"/>
                        <a:pt x="126" y="13"/>
                      </a:cubicBezTo>
                      <a:cubicBezTo>
                        <a:pt x="134" y="13"/>
                        <a:pt x="141" y="8"/>
                        <a:pt x="141" y="1"/>
                      </a:cubicBezTo>
                      <a:cubicBezTo>
                        <a:pt x="141" y="1"/>
                        <a:pt x="141" y="1"/>
                        <a:pt x="141" y="0"/>
                      </a:cubicBezTo>
                      <a:lnTo>
                        <a:pt x="0" y="0"/>
                      </a:lnTo>
                      <a:close/>
                      <a:moveTo>
                        <a:pt x="90" y="9"/>
                      </a:move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6" y="9"/>
                        <a:pt x="55" y="8"/>
                        <a:pt x="55" y="7"/>
                      </a:cubicBezTo>
                      <a:cubicBezTo>
                        <a:pt x="55" y="5"/>
                        <a:pt x="56" y="4"/>
                        <a:pt x="58" y="4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2" y="4"/>
                        <a:pt x="93" y="5"/>
                        <a:pt x="93" y="7"/>
                      </a:cubicBezTo>
                      <a:cubicBezTo>
                        <a:pt x="93" y="8"/>
                        <a:pt x="92" y="9"/>
                        <a:pt x="9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20" name="文本框 119"/>
              <p:cNvSpPr txBox="1"/>
              <p:nvPr/>
            </p:nvSpPr>
            <p:spPr>
              <a:xfrm>
                <a:off x="7115180" y="988791"/>
                <a:ext cx="3037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/>
                  <a:t>输入您的副标题</a:t>
                </a:r>
                <a:endParaRPr lang="zh-CN" altLang="en-US" sz="2400" spc="600" dirty="0"/>
              </a:p>
            </p:txBody>
          </p:sp>
        </p:grpSp>
        <p:sp>
          <p:nvSpPr>
            <p:cNvPr id="121" name="文本框 120"/>
            <p:cNvSpPr txBox="1"/>
            <p:nvPr/>
          </p:nvSpPr>
          <p:spPr>
            <a:xfrm>
              <a:off x="6582590" y="1229811"/>
              <a:ext cx="5632559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的信仰不急功近利，不浮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32291" y="2965292"/>
            <a:ext cx="927417" cy="927417"/>
            <a:chOff x="5632291" y="1145576"/>
            <a:chExt cx="927417" cy="927417"/>
          </a:xfrm>
        </p:grpSpPr>
        <p:sp>
          <p:nvSpPr>
            <p:cNvPr id="14" name="矩形 13"/>
            <p:cNvSpPr/>
            <p:nvPr/>
          </p:nvSpPr>
          <p:spPr>
            <a:xfrm>
              <a:off x="5632291" y="1145576"/>
              <a:ext cx="927417" cy="927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732206" y="124549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/>
                <a:t>02</a:t>
              </a:r>
              <a:endParaRPr lang="zh-CN" altLang="en-US" sz="3600" dirty="0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6582590" y="2779516"/>
            <a:ext cx="5632559" cy="1298969"/>
            <a:chOff x="6582590" y="891912"/>
            <a:chExt cx="5632559" cy="1298969"/>
          </a:xfrm>
        </p:grpSpPr>
        <p:grpSp>
          <p:nvGrpSpPr>
            <p:cNvPr id="123" name="组合 122"/>
            <p:cNvGrpSpPr/>
            <p:nvPr/>
          </p:nvGrpSpPr>
          <p:grpSpPr>
            <a:xfrm>
              <a:off x="6698340" y="891912"/>
              <a:ext cx="3593343" cy="461665"/>
              <a:chOff x="6559441" y="988791"/>
              <a:chExt cx="3593343" cy="461665"/>
            </a:xfrm>
          </p:grpSpPr>
          <p:grpSp>
            <p:nvGrpSpPr>
              <p:cNvPr id="125" name="组合 124"/>
              <p:cNvGrpSpPr>
                <a:grpSpLocks noChangeAspect="1"/>
              </p:cNvGrpSpPr>
              <p:nvPr/>
            </p:nvGrpSpPr>
            <p:grpSpPr>
              <a:xfrm>
                <a:off x="6559441" y="1003623"/>
                <a:ext cx="523355" cy="432000"/>
                <a:chOff x="5767388" y="3224213"/>
                <a:chExt cx="536575" cy="4429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27" name="Freeform 990"/>
                <p:cNvSpPr/>
                <p:nvPr/>
              </p:nvSpPr>
              <p:spPr bwMode="auto">
                <a:xfrm>
                  <a:off x="5819775" y="3224213"/>
                  <a:ext cx="423863" cy="327025"/>
                </a:xfrm>
                <a:custGeom>
                  <a:avLst/>
                  <a:gdLst>
                    <a:gd name="T0" fmla="*/ 113 w 113"/>
                    <a:gd name="T1" fmla="*/ 40 h 87"/>
                    <a:gd name="T2" fmla="*/ 103 w 113"/>
                    <a:gd name="T3" fmla="*/ 49 h 87"/>
                    <a:gd name="T4" fmla="*/ 103 w 113"/>
                    <a:gd name="T5" fmla="*/ 78 h 87"/>
                    <a:gd name="T6" fmla="*/ 10 w 113"/>
                    <a:gd name="T7" fmla="*/ 78 h 87"/>
                    <a:gd name="T8" fmla="*/ 10 w 113"/>
                    <a:gd name="T9" fmla="*/ 9 h 87"/>
                    <a:gd name="T10" fmla="*/ 103 w 113"/>
                    <a:gd name="T11" fmla="*/ 9 h 87"/>
                    <a:gd name="T12" fmla="*/ 103 w 113"/>
                    <a:gd name="T13" fmla="*/ 37 h 87"/>
                    <a:gd name="T14" fmla="*/ 112 w 113"/>
                    <a:gd name="T15" fmla="*/ 28 h 87"/>
                    <a:gd name="T16" fmla="*/ 110 w 113"/>
                    <a:gd name="T17" fmla="*/ 23 h 87"/>
                    <a:gd name="T18" fmla="*/ 113 w 113"/>
                    <a:gd name="T19" fmla="*/ 16 h 87"/>
                    <a:gd name="T20" fmla="*/ 113 w 113"/>
                    <a:gd name="T21" fmla="*/ 0 h 87"/>
                    <a:gd name="T22" fmla="*/ 0 w 113"/>
                    <a:gd name="T23" fmla="*/ 0 h 87"/>
                    <a:gd name="T24" fmla="*/ 0 w 113"/>
                    <a:gd name="T25" fmla="*/ 87 h 87"/>
                    <a:gd name="T26" fmla="*/ 113 w 113"/>
                    <a:gd name="T27" fmla="*/ 87 h 87"/>
                    <a:gd name="T28" fmla="*/ 113 w 113"/>
                    <a:gd name="T29" fmla="*/ 4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3" h="87">
                      <a:moveTo>
                        <a:pt x="113" y="40"/>
                      </a:moveTo>
                      <a:cubicBezTo>
                        <a:pt x="103" y="49"/>
                        <a:pt x="103" y="49"/>
                        <a:pt x="103" y="49"/>
                      </a:cubicBezTo>
                      <a:cubicBezTo>
                        <a:pt x="103" y="78"/>
                        <a:pt x="103" y="78"/>
                        <a:pt x="103" y="78"/>
                      </a:cubicBezTo>
                      <a:cubicBezTo>
                        <a:pt x="10" y="78"/>
                        <a:pt x="10" y="78"/>
                        <a:pt x="10" y="7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3" y="9"/>
                        <a:pt x="103" y="9"/>
                        <a:pt x="103" y="9"/>
                      </a:cubicBezTo>
                      <a:cubicBezTo>
                        <a:pt x="103" y="37"/>
                        <a:pt x="103" y="37"/>
                        <a:pt x="103" y="37"/>
                      </a:cubicBezTo>
                      <a:cubicBezTo>
                        <a:pt x="112" y="28"/>
                        <a:pt x="112" y="28"/>
                        <a:pt x="112" y="28"/>
                      </a:cubicBezTo>
                      <a:cubicBezTo>
                        <a:pt x="111" y="27"/>
                        <a:pt x="110" y="25"/>
                        <a:pt x="110" y="23"/>
                      </a:cubicBezTo>
                      <a:cubicBezTo>
                        <a:pt x="110" y="20"/>
                        <a:pt x="111" y="18"/>
                        <a:pt x="113" y="16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13" y="87"/>
                        <a:pt x="113" y="87"/>
                        <a:pt x="113" y="87"/>
                      </a:cubicBezTo>
                      <a:lnTo>
                        <a:pt x="11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8" name="Freeform 991"/>
                <p:cNvSpPr/>
                <p:nvPr/>
              </p:nvSpPr>
              <p:spPr bwMode="auto">
                <a:xfrm>
                  <a:off x="5891213" y="3276600"/>
                  <a:ext cx="412750" cy="211138"/>
                </a:xfrm>
                <a:custGeom>
                  <a:avLst/>
                  <a:gdLst>
                    <a:gd name="T0" fmla="*/ 73 w 110"/>
                    <a:gd name="T1" fmla="*/ 38 h 56"/>
                    <a:gd name="T2" fmla="*/ 70 w 110"/>
                    <a:gd name="T3" fmla="*/ 37 h 56"/>
                    <a:gd name="T4" fmla="*/ 65 w 110"/>
                    <a:gd name="T5" fmla="*/ 38 h 56"/>
                    <a:gd name="T6" fmla="*/ 48 w 110"/>
                    <a:gd name="T7" fmla="*/ 19 h 56"/>
                    <a:gd name="T8" fmla="*/ 49 w 110"/>
                    <a:gd name="T9" fmla="*/ 14 h 56"/>
                    <a:gd name="T10" fmla="*/ 41 w 110"/>
                    <a:gd name="T11" fmla="*/ 6 h 56"/>
                    <a:gd name="T12" fmla="*/ 32 w 110"/>
                    <a:gd name="T13" fmla="*/ 14 h 56"/>
                    <a:gd name="T14" fmla="*/ 34 w 110"/>
                    <a:gd name="T15" fmla="*/ 19 h 56"/>
                    <a:gd name="T16" fmla="*/ 12 w 110"/>
                    <a:gd name="T17" fmla="*/ 40 h 56"/>
                    <a:gd name="T18" fmla="*/ 8 w 110"/>
                    <a:gd name="T19" fmla="*/ 39 h 56"/>
                    <a:gd name="T20" fmla="*/ 0 w 110"/>
                    <a:gd name="T21" fmla="*/ 48 h 56"/>
                    <a:gd name="T22" fmla="*/ 8 w 110"/>
                    <a:gd name="T23" fmla="*/ 56 h 56"/>
                    <a:gd name="T24" fmla="*/ 16 w 110"/>
                    <a:gd name="T25" fmla="*/ 48 h 56"/>
                    <a:gd name="T26" fmla="*/ 15 w 110"/>
                    <a:gd name="T27" fmla="*/ 43 h 56"/>
                    <a:gd name="T28" fmla="*/ 36 w 110"/>
                    <a:gd name="T29" fmla="*/ 21 h 56"/>
                    <a:gd name="T30" fmla="*/ 41 w 110"/>
                    <a:gd name="T31" fmla="*/ 23 h 56"/>
                    <a:gd name="T32" fmla="*/ 45 w 110"/>
                    <a:gd name="T33" fmla="*/ 21 h 56"/>
                    <a:gd name="T34" fmla="*/ 63 w 110"/>
                    <a:gd name="T35" fmla="*/ 41 h 56"/>
                    <a:gd name="T36" fmla="*/ 61 w 110"/>
                    <a:gd name="T37" fmla="*/ 45 h 56"/>
                    <a:gd name="T38" fmla="*/ 70 w 110"/>
                    <a:gd name="T39" fmla="*/ 54 h 56"/>
                    <a:gd name="T40" fmla="*/ 78 w 110"/>
                    <a:gd name="T41" fmla="*/ 45 h 56"/>
                    <a:gd name="T42" fmla="*/ 76 w 110"/>
                    <a:gd name="T43" fmla="*/ 40 h 56"/>
                    <a:gd name="T44" fmla="*/ 99 w 110"/>
                    <a:gd name="T45" fmla="*/ 17 h 56"/>
                    <a:gd name="T46" fmla="*/ 102 w 110"/>
                    <a:gd name="T47" fmla="*/ 17 h 56"/>
                    <a:gd name="T48" fmla="*/ 110 w 110"/>
                    <a:gd name="T49" fmla="*/ 9 h 56"/>
                    <a:gd name="T50" fmla="*/ 102 w 110"/>
                    <a:gd name="T51" fmla="*/ 0 h 56"/>
                    <a:gd name="T52" fmla="*/ 94 w 110"/>
                    <a:gd name="T53" fmla="*/ 9 h 56"/>
                    <a:gd name="T54" fmla="*/ 96 w 110"/>
                    <a:gd name="T55" fmla="*/ 15 h 56"/>
                    <a:gd name="T56" fmla="*/ 73 w 110"/>
                    <a:gd name="T57" fmla="*/ 3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" h="56">
                      <a:moveTo>
                        <a:pt x="73" y="38"/>
                      </a:moveTo>
                      <a:cubicBezTo>
                        <a:pt x="72" y="37"/>
                        <a:pt x="71" y="37"/>
                        <a:pt x="70" y="37"/>
                      </a:cubicBezTo>
                      <a:cubicBezTo>
                        <a:pt x="68" y="37"/>
                        <a:pt x="67" y="38"/>
                        <a:pt x="65" y="38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9" y="17"/>
                        <a:pt x="49" y="16"/>
                        <a:pt x="49" y="14"/>
                      </a:cubicBezTo>
                      <a:cubicBezTo>
                        <a:pt x="49" y="9"/>
                        <a:pt x="45" y="6"/>
                        <a:pt x="41" y="6"/>
                      </a:cubicBezTo>
                      <a:cubicBezTo>
                        <a:pt x="36" y="6"/>
                        <a:pt x="32" y="9"/>
                        <a:pt x="32" y="14"/>
                      </a:cubicBezTo>
                      <a:cubicBezTo>
                        <a:pt x="32" y="16"/>
                        <a:pt x="33" y="17"/>
                        <a:pt x="34" y="1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1" y="40"/>
                        <a:pt x="9" y="39"/>
                        <a:pt x="8" y="39"/>
                      </a:cubicBezTo>
                      <a:cubicBezTo>
                        <a:pt x="3" y="39"/>
                        <a:pt x="0" y="43"/>
                        <a:pt x="0" y="48"/>
                      </a:cubicBezTo>
                      <a:cubicBezTo>
                        <a:pt x="0" y="52"/>
                        <a:pt x="3" y="56"/>
                        <a:pt x="8" y="56"/>
                      </a:cubicBezTo>
                      <a:cubicBezTo>
                        <a:pt x="13" y="56"/>
                        <a:pt x="16" y="52"/>
                        <a:pt x="16" y="48"/>
                      </a:cubicBezTo>
                      <a:cubicBezTo>
                        <a:pt x="16" y="46"/>
                        <a:pt x="16" y="44"/>
                        <a:pt x="15" y="43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8" y="22"/>
                        <a:pt x="39" y="23"/>
                        <a:pt x="41" y="23"/>
                      </a:cubicBezTo>
                      <a:cubicBezTo>
                        <a:pt x="42" y="23"/>
                        <a:pt x="44" y="22"/>
                        <a:pt x="45" y="21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2" y="43"/>
                        <a:pt x="61" y="44"/>
                        <a:pt x="61" y="45"/>
                      </a:cubicBezTo>
                      <a:cubicBezTo>
                        <a:pt x="61" y="50"/>
                        <a:pt x="65" y="54"/>
                        <a:pt x="70" y="54"/>
                      </a:cubicBezTo>
                      <a:cubicBezTo>
                        <a:pt x="75" y="54"/>
                        <a:pt x="78" y="50"/>
                        <a:pt x="78" y="45"/>
                      </a:cubicBezTo>
                      <a:cubicBezTo>
                        <a:pt x="78" y="43"/>
                        <a:pt x="77" y="41"/>
                        <a:pt x="76" y="40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100" y="17"/>
                        <a:pt x="101" y="17"/>
                        <a:pt x="102" y="17"/>
                      </a:cubicBezTo>
                      <a:cubicBezTo>
                        <a:pt x="107" y="17"/>
                        <a:pt x="110" y="13"/>
                        <a:pt x="110" y="9"/>
                      </a:cubicBezTo>
                      <a:cubicBezTo>
                        <a:pt x="110" y="4"/>
                        <a:pt x="107" y="0"/>
                        <a:pt x="102" y="0"/>
                      </a:cubicBezTo>
                      <a:cubicBezTo>
                        <a:pt x="97" y="0"/>
                        <a:pt x="94" y="4"/>
                        <a:pt x="94" y="9"/>
                      </a:cubicBezTo>
                      <a:cubicBezTo>
                        <a:pt x="94" y="11"/>
                        <a:pt x="94" y="13"/>
                        <a:pt x="96" y="15"/>
                      </a:cubicBezTo>
                      <a:lnTo>
                        <a:pt x="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9" name="Freeform 992"/>
                <p:cNvSpPr/>
                <p:nvPr/>
              </p:nvSpPr>
              <p:spPr bwMode="auto">
                <a:xfrm>
                  <a:off x="5767388" y="3565525"/>
                  <a:ext cx="530225" cy="38100"/>
                </a:xfrm>
                <a:custGeom>
                  <a:avLst/>
                  <a:gdLst>
                    <a:gd name="T0" fmla="*/ 33 w 334"/>
                    <a:gd name="T1" fmla="*/ 0 h 24"/>
                    <a:gd name="T2" fmla="*/ 0 w 334"/>
                    <a:gd name="T3" fmla="*/ 24 h 24"/>
                    <a:gd name="T4" fmla="*/ 334 w 334"/>
                    <a:gd name="T5" fmla="*/ 24 h 24"/>
                    <a:gd name="T6" fmla="*/ 300 w 334"/>
                    <a:gd name="T7" fmla="*/ 0 h 24"/>
                    <a:gd name="T8" fmla="*/ 33 w 33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24">
                      <a:moveTo>
                        <a:pt x="33" y="0"/>
                      </a:moveTo>
                      <a:lnTo>
                        <a:pt x="0" y="24"/>
                      </a:lnTo>
                      <a:lnTo>
                        <a:pt x="334" y="24"/>
                      </a:lnTo>
                      <a:lnTo>
                        <a:pt x="300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0" name="Freeform 993"/>
                <p:cNvSpPr>
                  <a:spLocks noEditPoints="1"/>
                </p:cNvSpPr>
                <p:nvPr/>
              </p:nvSpPr>
              <p:spPr bwMode="auto">
                <a:xfrm>
                  <a:off x="5767388" y="3617913"/>
                  <a:ext cx="530225" cy="49213"/>
                </a:xfrm>
                <a:custGeom>
                  <a:avLst/>
                  <a:gdLst>
                    <a:gd name="T0" fmla="*/ 0 w 141"/>
                    <a:gd name="T1" fmla="*/ 0 h 13"/>
                    <a:gd name="T2" fmla="*/ 0 w 141"/>
                    <a:gd name="T3" fmla="*/ 1 h 13"/>
                    <a:gd name="T4" fmla="*/ 14 w 141"/>
                    <a:gd name="T5" fmla="*/ 13 h 13"/>
                    <a:gd name="T6" fmla="*/ 126 w 141"/>
                    <a:gd name="T7" fmla="*/ 13 h 13"/>
                    <a:gd name="T8" fmla="*/ 141 w 141"/>
                    <a:gd name="T9" fmla="*/ 1 h 13"/>
                    <a:gd name="T10" fmla="*/ 141 w 141"/>
                    <a:gd name="T11" fmla="*/ 0 h 13"/>
                    <a:gd name="T12" fmla="*/ 0 w 141"/>
                    <a:gd name="T13" fmla="*/ 0 h 13"/>
                    <a:gd name="T14" fmla="*/ 90 w 141"/>
                    <a:gd name="T15" fmla="*/ 9 h 13"/>
                    <a:gd name="T16" fmla="*/ 58 w 141"/>
                    <a:gd name="T17" fmla="*/ 9 h 13"/>
                    <a:gd name="T18" fmla="*/ 55 w 141"/>
                    <a:gd name="T19" fmla="*/ 7 h 13"/>
                    <a:gd name="T20" fmla="*/ 58 w 141"/>
                    <a:gd name="T21" fmla="*/ 4 h 13"/>
                    <a:gd name="T22" fmla="*/ 90 w 141"/>
                    <a:gd name="T23" fmla="*/ 4 h 13"/>
                    <a:gd name="T24" fmla="*/ 93 w 141"/>
                    <a:gd name="T25" fmla="*/ 7 h 13"/>
                    <a:gd name="T26" fmla="*/ 90 w 141"/>
                    <a:gd name="T27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1" h="1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6" y="13"/>
                        <a:pt x="14" y="13"/>
                      </a:cubicBezTo>
                      <a:cubicBezTo>
                        <a:pt x="126" y="13"/>
                        <a:pt x="126" y="13"/>
                        <a:pt x="126" y="13"/>
                      </a:cubicBezTo>
                      <a:cubicBezTo>
                        <a:pt x="134" y="13"/>
                        <a:pt x="141" y="8"/>
                        <a:pt x="141" y="1"/>
                      </a:cubicBezTo>
                      <a:cubicBezTo>
                        <a:pt x="141" y="1"/>
                        <a:pt x="141" y="1"/>
                        <a:pt x="141" y="0"/>
                      </a:cubicBezTo>
                      <a:lnTo>
                        <a:pt x="0" y="0"/>
                      </a:lnTo>
                      <a:close/>
                      <a:moveTo>
                        <a:pt x="90" y="9"/>
                      </a:move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6" y="9"/>
                        <a:pt x="55" y="8"/>
                        <a:pt x="55" y="7"/>
                      </a:cubicBezTo>
                      <a:cubicBezTo>
                        <a:pt x="55" y="5"/>
                        <a:pt x="56" y="4"/>
                        <a:pt x="58" y="4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2" y="4"/>
                        <a:pt x="93" y="5"/>
                        <a:pt x="93" y="7"/>
                      </a:cubicBezTo>
                      <a:cubicBezTo>
                        <a:pt x="93" y="8"/>
                        <a:pt x="92" y="9"/>
                        <a:pt x="9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26" name="文本框 125"/>
              <p:cNvSpPr txBox="1"/>
              <p:nvPr/>
            </p:nvSpPr>
            <p:spPr>
              <a:xfrm>
                <a:off x="7115180" y="988791"/>
                <a:ext cx="3037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/>
                  <a:t>输入您的副标题</a:t>
                </a:r>
                <a:endParaRPr lang="zh-CN" altLang="en-US" sz="2400" spc="600" dirty="0"/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6582590" y="1298329"/>
              <a:ext cx="5632559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的信仰不急功近利，不浮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632291" y="4921414"/>
            <a:ext cx="927417" cy="927417"/>
            <a:chOff x="5632291" y="1145576"/>
            <a:chExt cx="927417" cy="927417"/>
          </a:xfrm>
        </p:grpSpPr>
        <p:sp>
          <p:nvSpPr>
            <p:cNvPr id="17" name="矩形 16"/>
            <p:cNvSpPr/>
            <p:nvPr/>
          </p:nvSpPr>
          <p:spPr>
            <a:xfrm>
              <a:off x="5632291" y="1145576"/>
              <a:ext cx="927417" cy="9274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732206" y="124549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dirty="0" smtClean="0"/>
                <a:t>03</a:t>
              </a:r>
              <a:endParaRPr lang="zh-CN" altLang="en-US" sz="3600" dirty="0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6582590" y="4735638"/>
            <a:ext cx="5632559" cy="1298969"/>
            <a:chOff x="6582590" y="891912"/>
            <a:chExt cx="5632559" cy="1298969"/>
          </a:xfrm>
        </p:grpSpPr>
        <p:grpSp>
          <p:nvGrpSpPr>
            <p:cNvPr id="132" name="组合 131"/>
            <p:cNvGrpSpPr/>
            <p:nvPr/>
          </p:nvGrpSpPr>
          <p:grpSpPr>
            <a:xfrm>
              <a:off x="6698340" y="891912"/>
              <a:ext cx="3593343" cy="461665"/>
              <a:chOff x="6559441" y="988791"/>
              <a:chExt cx="3593343" cy="461665"/>
            </a:xfrm>
          </p:grpSpPr>
          <p:grpSp>
            <p:nvGrpSpPr>
              <p:cNvPr id="134" name="组合 133"/>
              <p:cNvGrpSpPr>
                <a:grpSpLocks noChangeAspect="1"/>
              </p:cNvGrpSpPr>
              <p:nvPr/>
            </p:nvGrpSpPr>
            <p:grpSpPr>
              <a:xfrm>
                <a:off x="6559441" y="1003623"/>
                <a:ext cx="523355" cy="432000"/>
                <a:chOff x="5767388" y="3224213"/>
                <a:chExt cx="536575" cy="4429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36" name="Freeform 990"/>
                <p:cNvSpPr/>
                <p:nvPr/>
              </p:nvSpPr>
              <p:spPr bwMode="auto">
                <a:xfrm>
                  <a:off x="5819775" y="3224213"/>
                  <a:ext cx="423863" cy="327025"/>
                </a:xfrm>
                <a:custGeom>
                  <a:avLst/>
                  <a:gdLst>
                    <a:gd name="T0" fmla="*/ 113 w 113"/>
                    <a:gd name="T1" fmla="*/ 40 h 87"/>
                    <a:gd name="T2" fmla="*/ 103 w 113"/>
                    <a:gd name="T3" fmla="*/ 49 h 87"/>
                    <a:gd name="T4" fmla="*/ 103 w 113"/>
                    <a:gd name="T5" fmla="*/ 78 h 87"/>
                    <a:gd name="T6" fmla="*/ 10 w 113"/>
                    <a:gd name="T7" fmla="*/ 78 h 87"/>
                    <a:gd name="T8" fmla="*/ 10 w 113"/>
                    <a:gd name="T9" fmla="*/ 9 h 87"/>
                    <a:gd name="T10" fmla="*/ 103 w 113"/>
                    <a:gd name="T11" fmla="*/ 9 h 87"/>
                    <a:gd name="T12" fmla="*/ 103 w 113"/>
                    <a:gd name="T13" fmla="*/ 37 h 87"/>
                    <a:gd name="T14" fmla="*/ 112 w 113"/>
                    <a:gd name="T15" fmla="*/ 28 h 87"/>
                    <a:gd name="T16" fmla="*/ 110 w 113"/>
                    <a:gd name="T17" fmla="*/ 23 h 87"/>
                    <a:gd name="T18" fmla="*/ 113 w 113"/>
                    <a:gd name="T19" fmla="*/ 16 h 87"/>
                    <a:gd name="T20" fmla="*/ 113 w 113"/>
                    <a:gd name="T21" fmla="*/ 0 h 87"/>
                    <a:gd name="T22" fmla="*/ 0 w 113"/>
                    <a:gd name="T23" fmla="*/ 0 h 87"/>
                    <a:gd name="T24" fmla="*/ 0 w 113"/>
                    <a:gd name="T25" fmla="*/ 87 h 87"/>
                    <a:gd name="T26" fmla="*/ 113 w 113"/>
                    <a:gd name="T27" fmla="*/ 87 h 87"/>
                    <a:gd name="T28" fmla="*/ 113 w 113"/>
                    <a:gd name="T29" fmla="*/ 4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3" h="87">
                      <a:moveTo>
                        <a:pt x="113" y="40"/>
                      </a:moveTo>
                      <a:cubicBezTo>
                        <a:pt x="103" y="49"/>
                        <a:pt x="103" y="49"/>
                        <a:pt x="103" y="49"/>
                      </a:cubicBezTo>
                      <a:cubicBezTo>
                        <a:pt x="103" y="78"/>
                        <a:pt x="103" y="78"/>
                        <a:pt x="103" y="78"/>
                      </a:cubicBezTo>
                      <a:cubicBezTo>
                        <a:pt x="10" y="78"/>
                        <a:pt x="10" y="78"/>
                        <a:pt x="10" y="7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3" y="9"/>
                        <a:pt x="103" y="9"/>
                        <a:pt x="103" y="9"/>
                      </a:cubicBezTo>
                      <a:cubicBezTo>
                        <a:pt x="103" y="37"/>
                        <a:pt x="103" y="37"/>
                        <a:pt x="103" y="37"/>
                      </a:cubicBezTo>
                      <a:cubicBezTo>
                        <a:pt x="112" y="28"/>
                        <a:pt x="112" y="28"/>
                        <a:pt x="112" y="28"/>
                      </a:cubicBezTo>
                      <a:cubicBezTo>
                        <a:pt x="111" y="27"/>
                        <a:pt x="110" y="25"/>
                        <a:pt x="110" y="23"/>
                      </a:cubicBezTo>
                      <a:cubicBezTo>
                        <a:pt x="110" y="20"/>
                        <a:pt x="111" y="18"/>
                        <a:pt x="113" y="16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13" y="87"/>
                        <a:pt x="113" y="87"/>
                        <a:pt x="113" y="87"/>
                      </a:cubicBezTo>
                      <a:lnTo>
                        <a:pt x="11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7" name="Freeform 991"/>
                <p:cNvSpPr/>
                <p:nvPr/>
              </p:nvSpPr>
              <p:spPr bwMode="auto">
                <a:xfrm>
                  <a:off x="5891213" y="3276600"/>
                  <a:ext cx="412750" cy="211138"/>
                </a:xfrm>
                <a:custGeom>
                  <a:avLst/>
                  <a:gdLst>
                    <a:gd name="T0" fmla="*/ 73 w 110"/>
                    <a:gd name="T1" fmla="*/ 38 h 56"/>
                    <a:gd name="T2" fmla="*/ 70 w 110"/>
                    <a:gd name="T3" fmla="*/ 37 h 56"/>
                    <a:gd name="T4" fmla="*/ 65 w 110"/>
                    <a:gd name="T5" fmla="*/ 38 h 56"/>
                    <a:gd name="T6" fmla="*/ 48 w 110"/>
                    <a:gd name="T7" fmla="*/ 19 h 56"/>
                    <a:gd name="T8" fmla="*/ 49 w 110"/>
                    <a:gd name="T9" fmla="*/ 14 h 56"/>
                    <a:gd name="T10" fmla="*/ 41 w 110"/>
                    <a:gd name="T11" fmla="*/ 6 h 56"/>
                    <a:gd name="T12" fmla="*/ 32 w 110"/>
                    <a:gd name="T13" fmla="*/ 14 h 56"/>
                    <a:gd name="T14" fmla="*/ 34 w 110"/>
                    <a:gd name="T15" fmla="*/ 19 h 56"/>
                    <a:gd name="T16" fmla="*/ 12 w 110"/>
                    <a:gd name="T17" fmla="*/ 40 h 56"/>
                    <a:gd name="T18" fmla="*/ 8 w 110"/>
                    <a:gd name="T19" fmla="*/ 39 h 56"/>
                    <a:gd name="T20" fmla="*/ 0 w 110"/>
                    <a:gd name="T21" fmla="*/ 48 h 56"/>
                    <a:gd name="T22" fmla="*/ 8 w 110"/>
                    <a:gd name="T23" fmla="*/ 56 h 56"/>
                    <a:gd name="T24" fmla="*/ 16 w 110"/>
                    <a:gd name="T25" fmla="*/ 48 h 56"/>
                    <a:gd name="T26" fmla="*/ 15 w 110"/>
                    <a:gd name="T27" fmla="*/ 43 h 56"/>
                    <a:gd name="T28" fmla="*/ 36 w 110"/>
                    <a:gd name="T29" fmla="*/ 21 h 56"/>
                    <a:gd name="T30" fmla="*/ 41 w 110"/>
                    <a:gd name="T31" fmla="*/ 23 h 56"/>
                    <a:gd name="T32" fmla="*/ 45 w 110"/>
                    <a:gd name="T33" fmla="*/ 21 h 56"/>
                    <a:gd name="T34" fmla="*/ 63 w 110"/>
                    <a:gd name="T35" fmla="*/ 41 h 56"/>
                    <a:gd name="T36" fmla="*/ 61 w 110"/>
                    <a:gd name="T37" fmla="*/ 45 h 56"/>
                    <a:gd name="T38" fmla="*/ 70 w 110"/>
                    <a:gd name="T39" fmla="*/ 54 h 56"/>
                    <a:gd name="T40" fmla="*/ 78 w 110"/>
                    <a:gd name="T41" fmla="*/ 45 h 56"/>
                    <a:gd name="T42" fmla="*/ 76 w 110"/>
                    <a:gd name="T43" fmla="*/ 40 h 56"/>
                    <a:gd name="T44" fmla="*/ 99 w 110"/>
                    <a:gd name="T45" fmla="*/ 17 h 56"/>
                    <a:gd name="T46" fmla="*/ 102 w 110"/>
                    <a:gd name="T47" fmla="*/ 17 h 56"/>
                    <a:gd name="T48" fmla="*/ 110 w 110"/>
                    <a:gd name="T49" fmla="*/ 9 h 56"/>
                    <a:gd name="T50" fmla="*/ 102 w 110"/>
                    <a:gd name="T51" fmla="*/ 0 h 56"/>
                    <a:gd name="T52" fmla="*/ 94 w 110"/>
                    <a:gd name="T53" fmla="*/ 9 h 56"/>
                    <a:gd name="T54" fmla="*/ 96 w 110"/>
                    <a:gd name="T55" fmla="*/ 15 h 56"/>
                    <a:gd name="T56" fmla="*/ 73 w 110"/>
                    <a:gd name="T57" fmla="*/ 3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" h="56">
                      <a:moveTo>
                        <a:pt x="73" y="38"/>
                      </a:moveTo>
                      <a:cubicBezTo>
                        <a:pt x="72" y="37"/>
                        <a:pt x="71" y="37"/>
                        <a:pt x="70" y="37"/>
                      </a:cubicBezTo>
                      <a:cubicBezTo>
                        <a:pt x="68" y="37"/>
                        <a:pt x="67" y="38"/>
                        <a:pt x="65" y="38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9" y="17"/>
                        <a:pt x="49" y="16"/>
                        <a:pt x="49" y="14"/>
                      </a:cubicBezTo>
                      <a:cubicBezTo>
                        <a:pt x="49" y="9"/>
                        <a:pt x="45" y="6"/>
                        <a:pt x="41" y="6"/>
                      </a:cubicBezTo>
                      <a:cubicBezTo>
                        <a:pt x="36" y="6"/>
                        <a:pt x="32" y="9"/>
                        <a:pt x="32" y="14"/>
                      </a:cubicBezTo>
                      <a:cubicBezTo>
                        <a:pt x="32" y="16"/>
                        <a:pt x="33" y="17"/>
                        <a:pt x="34" y="1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1" y="40"/>
                        <a:pt x="9" y="39"/>
                        <a:pt x="8" y="39"/>
                      </a:cubicBezTo>
                      <a:cubicBezTo>
                        <a:pt x="3" y="39"/>
                        <a:pt x="0" y="43"/>
                        <a:pt x="0" y="48"/>
                      </a:cubicBezTo>
                      <a:cubicBezTo>
                        <a:pt x="0" y="52"/>
                        <a:pt x="3" y="56"/>
                        <a:pt x="8" y="56"/>
                      </a:cubicBezTo>
                      <a:cubicBezTo>
                        <a:pt x="13" y="56"/>
                        <a:pt x="16" y="52"/>
                        <a:pt x="16" y="48"/>
                      </a:cubicBezTo>
                      <a:cubicBezTo>
                        <a:pt x="16" y="46"/>
                        <a:pt x="16" y="44"/>
                        <a:pt x="15" y="43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8" y="22"/>
                        <a:pt x="39" y="23"/>
                        <a:pt x="41" y="23"/>
                      </a:cubicBezTo>
                      <a:cubicBezTo>
                        <a:pt x="42" y="23"/>
                        <a:pt x="44" y="22"/>
                        <a:pt x="45" y="21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2" y="43"/>
                        <a:pt x="61" y="44"/>
                        <a:pt x="61" y="45"/>
                      </a:cubicBezTo>
                      <a:cubicBezTo>
                        <a:pt x="61" y="50"/>
                        <a:pt x="65" y="54"/>
                        <a:pt x="70" y="54"/>
                      </a:cubicBezTo>
                      <a:cubicBezTo>
                        <a:pt x="75" y="54"/>
                        <a:pt x="78" y="50"/>
                        <a:pt x="78" y="45"/>
                      </a:cubicBezTo>
                      <a:cubicBezTo>
                        <a:pt x="78" y="43"/>
                        <a:pt x="77" y="41"/>
                        <a:pt x="76" y="40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100" y="17"/>
                        <a:pt x="101" y="17"/>
                        <a:pt x="102" y="17"/>
                      </a:cubicBezTo>
                      <a:cubicBezTo>
                        <a:pt x="107" y="17"/>
                        <a:pt x="110" y="13"/>
                        <a:pt x="110" y="9"/>
                      </a:cubicBezTo>
                      <a:cubicBezTo>
                        <a:pt x="110" y="4"/>
                        <a:pt x="107" y="0"/>
                        <a:pt x="102" y="0"/>
                      </a:cubicBezTo>
                      <a:cubicBezTo>
                        <a:pt x="97" y="0"/>
                        <a:pt x="94" y="4"/>
                        <a:pt x="94" y="9"/>
                      </a:cubicBezTo>
                      <a:cubicBezTo>
                        <a:pt x="94" y="11"/>
                        <a:pt x="94" y="13"/>
                        <a:pt x="96" y="15"/>
                      </a:cubicBezTo>
                      <a:lnTo>
                        <a:pt x="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8" name="Freeform 992"/>
                <p:cNvSpPr/>
                <p:nvPr/>
              </p:nvSpPr>
              <p:spPr bwMode="auto">
                <a:xfrm>
                  <a:off x="5767388" y="3565525"/>
                  <a:ext cx="530225" cy="38100"/>
                </a:xfrm>
                <a:custGeom>
                  <a:avLst/>
                  <a:gdLst>
                    <a:gd name="T0" fmla="*/ 33 w 334"/>
                    <a:gd name="T1" fmla="*/ 0 h 24"/>
                    <a:gd name="T2" fmla="*/ 0 w 334"/>
                    <a:gd name="T3" fmla="*/ 24 h 24"/>
                    <a:gd name="T4" fmla="*/ 334 w 334"/>
                    <a:gd name="T5" fmla="*/ 24 h 24"/>
                    <a:gd name="T6" fmla="*/ 300 w 334"/>
                    <a:gd name="T7" fmla="*/ 0 h 24"/>
                    <a:gd name="T8" fmla="*/ 33 w 33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24">
                      <a:moveTo>
                        <a:pt x="33" y="0"/>
                      </a:moveTo>
                      <a:lnTo>
                        <a:pt x="0" y="24"/>
                      </a:lnTo>
                      <a:lnTo>
                        <a:pt x="334" y="24"/>
                      </a:lnTo>
                      <a:lnTo>
                        <a:pt x="300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9" name="Freeform 993"/>
                <p:cNvSpPr>
                  <a:spLocks noEditPoints="1"/>
                </p:cNvSpPr>
                <p:nvPr/>
              </p:nvSpPr>
              <p:spPr bwMode="auto">
                <a:xfrm>
                  <a:off x="5767388" y="3617913"/>
                  <a:ext cx="530225" cy="49213"/>
                </a:xfrm>
                <a:custGeom>
                  <a:avLst/>
                  <a:gdLst>
                    <a:gd name="T0" fmla="*/ 0 w 141"/>
                    <a:gd name="T1" fmla="*/ 0 h 13"/>
                    <a:gd name="T2" fmla="*/ 0 w 141"/>
                    <a:gd name="T3" fmla="*/ 1 h 13"/>
                    <a:gd name="T4" fmla="*/ 14 w 141"/>
                    <a:gd name="T5" fmla="*/ 13 h 13"/>
                    <a:gd name="T6" fmla="*/ 126 w 141"/>
                    <a:gd name="T7" fmla="*/ 13 h 13"/>
                    <a:gd name="T8" fmla="*/ 141 w 141"/>
                    <a:gd name="T9" fmla="*/ 1 h 13"/>
                    <a:gd name="T10" fmla="*/ 141 w 141"/>
                    <a:gd name="T11" fmla="*/ 0 h 13"/>
                    <a:gd name="T12" fmla="*/ 0 w 141"/>
                    <a:gd name="T13" fmla="*/ 0 h 13"/>
                    <a:gd name="T14" fmla="*/ 90 w 141"/>
                    <a:gd name="T15" fmla="*/ 9 h 13"/>
                    <a:gd name="T16" fmla="*/ 58 w 141"/>
                    <a:gd name="T17" fmla="*/ 9 h 13"/>
                    <a:gd name="T18" fmla="*/ 55 w 141"/>
                    <a:gd name="T19" fmla="*/ 7 h 13"/>
                    <a:gd name="T20" fmla="*/ 58 w 141"/>
                    <a:gd name="T21" fmla="*/ 4 h 13"/>
                    <a:gd name="T22" fmla="*/ 90 w 141"/>
                    <a:gd name="T23" fmla="*/ 4 h 13"/>
                    <a:gd name="T24" fmla="*/ 93 w 141"/>
                    <a:gd name="T25" fmla="*/ 7 h 13"/>
                    <a:gd name="T26" fmla="*/ 90 w 141"/>
                    <a:gd name="T27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1" h="1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6" y="13"/>
                        <a:pt x="14" y="13"/>
                      </a:cubicBezTo>
                      <a:cubicBezTo>
                        <a:pt x="126" y="13"/>
                        <a:pt x="126" y="13"/>
                        <a:pt x="126" y="13"/>
                      </a:cubicBezTo>
                      <a:cubicBezTo>
                        <a:pt x="134" y="13"/>
                        <a:pt x="141" y="8"/>
                        <a:pt x="141" y="1"/>
                      </a:cubicBezTo>
                      <a:cubicBezTo>
                        <a:pt x="141" y="1"/>
                        <a:pt x="141" y="1"/>
                        <a:pt x="141" y="0"/>
                      </a:cubicBezTo>
                      <a:lnTo>
                        <a:pt x="0" y="0"/>
                      </a:lnTo>
                      <a:close/>
                      <a:moveTo>
                        <a:pt x="90" y="9"/>
                      </a:move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6" y="9"/>
                        <a:pt x="55" y="8"/>
                        <a:pt x="55" y="7"/>
                      </a:cubicBezTo>
                      <a:cubicBezTo>
                        <a:pt x="55" y="5"/>
                        <a:pt x="56" y="4"/>
                        <a:pt x="58" y="4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2" y="4"/>
                        <a:pt x="93" y="5"/>
                        <a:pt x="93" y="7"/>
                      </a:cubicBezTo>
                      <a:cubicBezTo>
                        <a:pt x="93" y="8"/>
                        <a:pt x="92" y="9"/>
                        <a:pt x="9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35" name="文本框 134"/>
              <p:cNvSpPr txBox="1"/>
              <p:nvPr/>
            </p:nvSpPr>
            <p:spPr>
              <a:xfrm>
                <a:off x="7115180" y="988791"/>
                <a:ext cx="3037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/>
                  <a:t>输入您的副标题</a:t>
                </a:r>
                <a:endParaRPr lang="zh-CN" altLang="en-US" sz="2400" spc="600" dirty="0"/>
              </a:p>
            </p:txBody>
          </p:sp>
        </p:grpSp>
        <p:sp>
          <p:nvSpPr>
            <p:cNvPr id="133" name="文本框 132"/>
            <p:cNvSpPr txBox="1"/>
            <p:nvPr/>
          </p:nvSpPr>
          <p:spPr>
            <a:xfrm>
              <a:off x="6582590" y="1298329"/>
              <a:ext cx="5632559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的信仰不急功近利，不浮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75"/>
                            </p:stCondLst>
                            <p:childTnLst>
                              <p:par>
                                <p:cTn id="20" presetID="2" presetClass="entr" presetSubtype="2" accel="10000" decel="1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75"/>
                            </p:stCondLst>
                            <p:childTnLst>
                              <p:par>
                                <p:cTn id="31" presetID="2" presetClass="entr" presetSubtype="2" accel="10000" decel="1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75"/>
                            </p:stCondLst>
                            <p:childTnLst>
                              <p:par>
                                <p:cTn id="42" presetID="2" presetClass="entr" presetSubtype="2" accel="10000" decel="1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8" name="组合 1307"/>
          <p:cNvGrpSpPr/>
          <p:nvPr/>
        </p:nvGrpSpPr>
        <p:grpSpPr>
          <a:xfrm>
            <a:off x="748652" y="1541591"/>
            <a:ext cx="5540388" cy="3774818"/>
            <a:chOff x="748652" y="1239269"/>
            <a:chExt cx="5540388" cy="3774818"/>
          </a:xfrm>
        </p:grpSpPr>
        <p:sp>
          <p:nvSpPr>
            <p:cNvPr id="1305" name="文本框 1304"/>
            <p:cNvSpPr txBox="1"/>
            <p:nvPr/>
          </p:nvSpPr>
          <p:spPr>
            <a:xfrm>
              <a:off x="2345042" y="1239269"/>
              <a:ext cx="2658110" cy="1861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500" dirty="0" smtClean="0">
                  <a:solidFill>
                    <a:srgbClr val="F04D14"/>
                  </a:solidFill>
                </a:rPr>
                <a:t>T</a:t>
              </a:r>
              <a:r>
                <a:rPr lang="en-US" altLang="zh-CN" sz="5400" spc="600" dirty="0" smtClean="0"/>
                <a:t>WO</a:t>
              </a:r>
              <a:endParaRPr lang="zh-CN" altLang="en-US" sz="5400" spc="600" dirty="0"/>
            </a:p>
          </p:txBody>
        </p:sp>
        <p:sp>
          <p:nvSpPr>
            <p:cNvPr id="1306" name="文本框 1305"/>
            <p:cNvSpPr txBox="1"/>
            <p:nvPr/>
          </p:nvSpPr>
          <p:spPr>
            <a:xfrm>
              <a:off x="748652" y="2761163"/>
              <a:ext cx="5540388" cy="2252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5400" spc="600" dirty="0" smtClean="0">
                  <a:latin typeface="+mn-ea"/>
                </a:rPr>
                <a:t>选择我们</a:t>
              </a:r>
              <a:endParaRPr lang="en-US" altLang="zh-CN" sz="5400" spc="600" dirty="0" smtClean="0">
                <a:latin typeface="+mn-ea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5400" spc="600" dirty="0" smtClean="0">
                  <a:latin typeface="+mn-ea"/>
                </a:rPr>
                <a:t>发展平台及福利</a:t>
              </a:r>
              <a:endParaRPr lang="zh-CN" altLang="en-US" sz="5400" spc="600" dirty="0">
                <a:latin typeface="+mn-ea"/>
              </a:endParaRPr>
            </a:p>
          </p:txBody>
        </p:sp>
      </p:grpSp>
      <p:pic>
        <p:nvPicPr>
          <p:cNvPr id="1307" name="图片 13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1110" y="377687"/>
            <a:ext cx="4669941" cy="61026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46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6157" y="692730"/>
            <a:ext cx="5242037" cy="4450382"/>
            <a:chOff x="7281863" y="6110288"/>
            <a:chExt cx="5056188" cy="4292600"/>
          </a:xfrm>
        </p:grpSpPr>
        <p:sp>
          <p:nvSpPr>
            <p:cNvPr id="4" name="Freeform 5"/>
            <p:cNvSpPr/>
            <p:nvPr/>
          </p:nvSpPr>
          <p:spPr bwMode="auto">
            <a:xfrm>
              <a:off x="8764588" y="9191625"/>
              <a:ext cx="630238" cy="963613"/>
            </a:xfrm>
            <a:custGeom>
              <a:avLst/>
              <a:gdLst>
                <a:gd name="T0" fmla="*/ 30 w 168"/>
                <a:gd name="T1" fmla="*/ 14 h 257"/>
                <a:gd name="T2" fmla="*/ 140 w 168"/>
                <a:gd name="T3" fmla="*/ 13 h 257"/>
                <a:gd name="T4" fmla="*/ 148 w 168"/>
                <a:gd name="T5" fmla="*/ 87 h 257"/>
                <a:gd name="T6" fmla="*/ 102 w 168"/>
                <a:gd name="T7" fmla="*/ 192 h 257"/>
                <a:gd name="T8" fmla="*/ 90 w 168"/>
                <a:gd name="T9" fmla="*/ 255 h 257"/>
                <a:gd name="T10" fmla="*/ 53 w 168"/>
                <a:gd name="T11" fmla="*/ 257 h 257"/>
                <a:gd name="T12" fmla="*/ 84 w 168"/>
                <a:gd name="T13" fmla="*/ 145 h 257"/>
                <a:gd name="T14" fmla="*/ 120 w 168"/>
                <a:gd name="T15" fmla="*/ 46 h 257"/>
                <a:gd name="T16" fmla="*/ 6 w 168"/>
                <a:gd name="T17" fmla="*/ 48 h 257"/>
                <a:gd name="T18" fmla="*/ 30 w 168"/>
                <a:gd name="T19" fmla="*/ 14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257">
                  <a:moveTo>
                    <a:pt x="30" y="14"/>
                  </a:moveTo>
                  <a:cubicBezTo>
                    <a:pt x="30" y="14"/>
                    <a:pt x="118" y="0"/>
                    <a:pt x="140" y="13"/>
                  </a:cubicBezTo>
                  <a:cubicBezTo>
                    <a:pt x="162" y="26"/>
                    <a:pt x="168" y="51"/>
                    <a:pt x="148" y="87"/>
                  </a:cubicBezTo>
                  <a:cubicBezTo>
                    <a:pt x="137" y="107"/>
                    <a:pt x="115" y="152"/>
                    <a:pt x="102" y="192"/>
                  </a:cubicBezTo>
                  <a:cubicBezTo>
                    <a:pt x="92" y="226"/>
                    <a:pt x="90" y="255"/>
                    <a:pt x="90" y="255"/>
                  </a:cubicBezTo>
                  <a:cubicBezTo>
                    <a:pt x="53" y="257"/>
                    <a:pt x="53" y="257"/>
                    <a:pt x="53" y="257"/>
                  </a:cubicBezTo>
                  <a:cubicBezTo>
                    <a:pt x="53" y="257"/>
                    <a:pt x="56" y="196"/>
                    <a:pt x="84" y="145"/>
                  </a:cubicBezTo>
                  <a:cubicBezTo>
                    <a:pt x="100" y="115"/>
                    <a:pt x="134" y="61"/>
                    <a:pt x="120" y="46"/>
                  </a:cubicBezTo>
                  <a:cubicBezTo>
                    <a:pt x="106" y="31"/>
                    <a:pt x="6" y="48"/>
                    <a:pt x="6" y="48"/>
                  </a:cubicBezTo>
                  <a:cubicBezTo>
                    <a:pt x="6" y="48"/>
                    <a:pt x="0" y="18"/>
                    <a:pt x="30" y="14"/>
                  </a:cubicBez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8780463" y="9263063"/>
              <a:ext cx="528638" cy="892175"/>
            </a:xfrm>
            <a:custGeom>
              <a:avLst/>
              <a:gdLst>
                <a:gd name="T0" fmla="*/ 24 w 141"/>
                <a:gd name="T1" fmla="*/ 8 h 238"/>
                <a:gd name="T2" fmla="*/ 106 w 141"/>
                <a:gd name="T3" fmla="*/ 5 h 238"/>
                <a:gd name="T4" fmla="*/ 134 w 141"/>
                <a:gd name="T5" fmla="*/ 21 h 238"/>
                <a:gd name="T6" fmla="*/ 124 w 141"/>
                <a:gd name="T7" fmla="*/ 69 h 238"/>
                <a:gd name="T8" fmla="*/ 96 w 141"/>
                <a:gd name="T9" fmla="*/ 118 h 238"/>
                <a:gd name="T10" fmla="*/ 76 w 141"/>
                <a:gd name="T11" fmla="*/ 186 h 238"/>
                <a:gd name="T12" fmla="*/ 69 w 141"/>
                <a:gd name="T13" fmla="*/ 237 h 238"/>
                <a:gd name="T14" fmla="*/ 49 w 141"/>
                <a:gd name="T15" fmla="*/ 238 h 238"/>
                <a:gd name="T16" fmla="*/ 80 w 141"/>
                <a:gd name="T17" fmla="*/ 126 h 238"/>
                <a:gd name="T18" fmla="*/ 116 w 141"/>
                <a:gd name="T19" fmla="*/ 27 h 238"/>
                <a:gd name="T20" fmla="*/ 2 w 141"/>
                <a:gd name="T21" fmla="*/ 29 h 238"/>
                <a:gd name="T22" fmla="*/ 4 w 141"/>
                <a:gd name="T23" fmla="*/ 10 h 238"/>
                <a:gd name="T24" fmla="*/ 24 w 141"/>
                <a:gd name="T25" fmla="*/ 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238">
                  <a:moveTo>
                    <a:pt x="24" y="8"/>
                  </a:moveTo>
                  <a:cubicBezTo>
                    <a:pt x="51" y="4"/>
                    <a:pt x="79" y="0"/>
                    <a:pt x="106" y="5"/>
                  </a:cubicBezTo>
                  <a:cubicBezTo>
                    <a:pt x="116" y="7"/>
                    <a:pt x="129" y="11"/>
                    <a:pt x="134" y="21"/>
                  </a:cubicBezTo>
                  <a:cubicBezTo>
                    <a:pt x="141" y="36"/>
                    <a:pt x="132" y="56"/>
                    <a:pt x="124" y="69"/>
                  </a:cubicBezTo>
                  <a:cubicBezTo>
                    <a:pt x="115" y="86"/>
                    <a:pt x="104" y="101"/>
                    <a:pt x="96" y="118"/>
                  </a:cubicBezTo>
                  <a:cubicBezTo>
                    <a:pt x="87" y="140"/>
                    <a:pt x="81" y="163"/>
                    <a:pt x="76" y="186"/>
                  </a:cubicBezTo>
                  <a:cubicBezTo>
                    <a:pt x="72" y="203"/>
                    <a:pt x="70" y="220"/>
                    <a:pt x="69" y="237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9" y="238"/>
                    <a:pt x="52" y="177"/>
                    <a:pt x="80" y="126"/>
                  </a:cubicBezTo>
                  <a:cubicBezTo>
                    <a:pt x="96" y="96"/>
                    <a:pt x="130" y="42"/>
                    <a:pt x="116" y="27"/>
                  </a:cubicBezTo>
                  <a:cubicBezTo>
                    <a:pt x="102" y="12"/>
                    <a:pt x="2" y="29"/>
                    <a:pt x="2" y="29"/>
                  </a:cubicBezTo>
                  <a:cubicBezTo>
                    <a:pt x="2" y="29"/>
                    <a:pt x="0" y="19"/>
                    <a:pt x="4" y="10"/>
                  </a:cubicBezTo>
                  <a:cubicBezTo>
                    <a:pt x="11" y="9"/>
                    <a:pt x="17" y="8"/>
                    <a:pt x="24" y="8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8893176" y="9825038"/>
              <a:ext cx="633413" cy="395288"/>
            </a:xfrm>
            <a:custGeom>
              <a:avLst/>
              <a:gdLst>
                <a:gd name="T0" fmla="*/ 156 w 169"/>
                <a:gd name="T1" fmla="*/ 82 h 105"/>
                <a:gd name="T2" fmla="*/ 21 w 169"/>
                <a:gd name="T3" fmla="*/ 102 h 105"/>
                <a:gd name="T4" fmla="*/ 78 w 169"/>
                <a:gd name="T5" fmla="*/ 18 h 105"/>
                <a:gd name="T6" fmla="*/ 156 w 169"/>
                <a:gd name="T7" fmla="*/ 8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" h="105">
                  <a:moveTo>
                    <a:pt x="156" y="82"/>
                  </a:moveTo>
                  <a:cubicBezTo>
                    <a:pt x="156" y="82"/>
                    <a:pt x="55" y="105"/>
                    <a:pt x="21" y="102"/>
                  </a:cubicBezTo>
                  <a:cubicBezTo>
                    <a:pt x="21" y="102"/>
                    <a:pt x="0" y="37"/>
                    <a:pt x="78" y="18"/>
                  </a:cubicBezTo>
                  <a:cubicBezTo>
                    <a:pt x="155" y="0"/>
                    <a:pt x="169" y="74"/>
                    <a:pt x="156" y="82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8986838" y="9859963"/>
              <a:ext cx="476250" cy="311150"/>
            </a:xfrm>
            <a:custGeom>
              <a:avLst/>
              <a:gdLst>
                <a:gd name="T0" fmla="*/ 0 w 127"/>
                <a:gd name="T1" fmla="*/ 45 h 83"/>
                <a:gd name="T2" fmla="*/ 53 w 127"/>
                <a:gd name="T3" fmla="*/ 9 h 83"/>
                <a:gd name="T4" fmla="*/ 127 w 127"/>
                <a:gd name="T5" fmla="*/ 33 h 83"/>
                <a:gd name="T6" fmla="*/ 0 w 127"/>
                <a:gd name="T7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83">
                  <a:moveTo>
                    <a:pt x="0" y="45"/>
                  </a:moveTo>
                  <a:cubicBezTo>
                    <a:pt x="8" y="31"/>
                    <a:pt x="23" y="17"/>
                    <a:pt x="53" y="9"/>
                  </a:cubicBezTo>
                  <a:cubicBezTo>
                    <a:pt x="93" y="0"/>
                    <a:pt x="116" y="15"/>
                    <a:pt x="127" y="33"/>
                  </a:cubicBezTo>
                  <a:cubicBezTo>
                    <a:pt x="112" y="67"/>
                    <a:pt x="19" y="83"/>
                    <a:pt x="0" y="45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9264651" y="9920288"/>
              <a:ext cx="82550" cy="47625"/>
            </a:xfrm>
            <a:custGeom>
              <a:avLst/>
              <a:gdLst>
                <a:gd name="T0" fmla="*/ 1 w 22"/>
                <a:gd name="T1" fmla="*/ 9 h 13"/>
                <a:gd name="T2" fmla="*/ 13 w 22"/>
                <a:gd name="T3" fmla="*/ 12 h 13"/>
                <a:gd name="T4" fmla="*/ 22 w 22"/>
                <a:gd name="T5" fmla="*/ 4 h 13"/>
                <a:gd name="T6" fmla="*/ 10 w 22"/>
                <a:gd name="T7" fmla="*/ 1 h 13"/>
                <a:gd name="T8" fmla="*/ 1 w 2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3">
                  <a:moveTo>
                    <a:pt x="1" y="9"/>
                  </a:moveTo>
                  <a:cubicBezTo>
                    <a:pt x="2" y="12"/>
                    <a:pt x="7" y="13"/>
                    <a:pt x="13" y="12"/>
                  </a:cubicBezTo>
                  <a:cubicBezTo>
                    <a:pt x="18" y="11"/>
                    <a:pt x="22" y="7"/>
                    <a:pt x="22" y="4"/>
                  </a:cubicBezTo>
                  <a:cubicBezTo>
                    <a:pt x="21" y="1"/>
                    <a:pt x="16" y="0"/>
                    <a:pt x="10" y="1"/>
                  </a:cubicBezTo>
                  <a:cubicBezTo>
                    <a:pt x="4" y="3"/>
                    <a:pt x="0" y="6"/>
                    <a:pt x="1" y="9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7545388" y="9315450"/>
              <a:ext cx="963613" cy="795338"/>
            </a:xfrm>
            <a:custGeom>
              <a:avLst/>
              <a:gdLst>
                <a:gd name="T0" fmla="*/ 257 w 257"/>
                <a:gd name="T1" fmla="*/ 9 h 212"/>
                <a:gd name="T2" fmla="*/ 155 w 257"/>
                <a:gd name="T3" fmla="*/ 186 h 212"/>
                <a:gd name="T4" fmla="*/ 0 w 257"/>
                <a:gd name="T5" fmla="*/ 208 h 212"/>
                <a:gd name="T6" fmla="*/ 19 w 257"/>
                <a:gd name="T7" fmla="*/ 148 h 212"/>
                <a:gd name="T8" fmla="*/ 162 w 257"/>
                <a:gd name="T9" fmla="*/ 121 h 212"/>
                <a:gd name="T10" fmla="*/ 216 w 257"/>
                <a:gd name="T11" fmla="*/ 0 h 212"/>
                <a:gd name="T12" fmla="*/ 257 w 257"/>
                <a:gd name="T13" fmla="*/ 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7" h="212">
                  <a:moveTo>
                    <a:pt x="257" y="9"/>
                  </a:moveTo>
                  <a:cubicBezTo>
                    <a:pt x="257" y="9"/>
                    <a:pt x="214" y="131"/>
                    <a:pt x="155" y="186"/>
                  </a:cubicBezTo>
                  <a:cubicBezTo>
                    <a:pt x="128" y="212"/>
                    <a:pt x="0" y="208"/>
                    <a:pt x="0" y="208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19" y="148"/>
                    <a:pt x="130" y="192"/>
                    <a:pt x="162" y="121"/>
                  </a:cubicBezTo>
                  <a:cubicBezTo>
                    <a:pt x="196" y="47"/>
                    <a:pt x="216" y="0"/>
                    <a:pt x="216" y="0"/>
                  </a:cubicBezTo>
                  <a:lnTo>
                    <a:pt x="257" y="9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7545388" y="9329738"/>
              <a:ext cx="963613" cy="781050"/>
            </a:xfrm>
            <a:custGeom>
              <a:avLst/>
              <a:gdLst>
                <a:gd name="T0" fmla="*/ 233 w 257"/>
                <a:gd name="T1" fmla="*/ 0 h 208"/>
                <a:gd name="T2" fmla="*/ 205 w 257"/>
                <a:gd name="T3" fmla="*/ 73 h 208"/>
                <a:gd name="T4" fmla="*/ 157 w 257"/>
                <a:gd name="T5" fmla="*/ 154 h 208"/>
                <a:gd name="T6" fmla="*/ 67 w 257"/>
                <a:gd name="T7" fmla="*/ 187 h 208"/>
                <a:gd name="T8" fmla="*/ 12 w 257"/>
                <a:gd name="T9" fmla="*/ 186 h 208"/>
                <a:gd name="T10" fmla="*/ 6 w 257"/>
                <a:gd name="T11" fmla="*/ 186 h 208"/>
                <a:gd name="T12" fmla="*/ 0 w 257"/>
                <a:gd name="T13" fmla="*/ 204 h 208"/>
                <a:gd name="T14" fmla="*/ 155 w 257"/>
                <a:gd name="T15" fmla="*/ 182 h 208"/>
                <a:gd name="T16" fmla="*/ 257 w 257"/>
                <a:gd name="T17" fmla="*/ 5 h 208"/>
                <a:gd name="T18" fmla="*/ 233 w 257"/>
                <a:gd name="T19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7" h="208">
                  <a:moveTo>
                    <a:pt x="233" y="0"/>
                  </a:moveTo>
                  <a:cubicBezTo>
                    <a:pt x="222" y="24"/>
                    <a:pt x="214" y="49"/>
                    <a:pt x="205" y="73"/>
                  </a:cubicBezTo>
                  <a:cubicBezTo>
                    <a:pt x="194" y="102"/>
                    <a:pt x="180" y="133"/>
                    <a:pt x="157" y="154"/>
                  </a:cubicBezTo>
                  <a:cubicBezTo>
                    <a:pt x="133" y="177"/>
                    <a:pt x="99" y="185"/>
                    <a:pt x="67" y="187"/>
                  </a:cubicBezTo>
                  <a:cubicBezTo>
                    <a:pt x="48" y="188"/>
                    <a:pt x="30" y="188"/>
                    <a:pt x="12" y="186"/>
                  </a:cubicBezTo>
                  <a:cubicBezTo>
                    <a:pt x="10" y="186"/>
                    <a:pt x="8" y="186"/>
                    <a:pt x="6" y="186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04"/>
                    <a:pt x="128" y="208"/>
                    <a:pt x="155" y="182"/>
                  </a:cubicBezTo>
                  <a:cubicBezTo>
                    <a:pt x="214" y="127"/>
                    <a:pt x="257" y="5"/>
                    <a:pt x="257" y="5"/>
                  </a:cubicBezTo>
                  <a:lnTo>
                    <a:pt x="233" y="0"/>
                  </a:ln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7443788" y="9852025"/>
              <a:ext cx="352425" cy="550863"/>
            </a:xfrm>
            <a:custGeom>
              <a:avLst/>
              <a:gdLst>
                <a:gd name="T0" fmla="*/ 0 w 94"/>
                <a:gd name="T1" fmla="*/ 117 h 147"/>
                <a:gd name="T2" fmla="*/ 34 w 94"/>
                <a:gd name="T3" fmla="*/ 0 h 147"/>
                <a:gd name="T4" fmla="*/ 80 w 94"/>
                <a:gd name="T5" fmla="*/ 77 h 147"/>
                <a:gd name="T6" fmla="*/ 0 w 94"/>
                <a:gd name="T7" fmla="*/ 1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47">
                  <a:moveTo>
                    <a:pt x="0" y="117"/>
                  </a:moveTo>
                  <a:cubicBezTo>
                    <a:pt x="0" y="117"/>
                    <a:pt x="19" y="27"/>
                    <a:pt x="34" y="0"/>
                  </a:cubicBezTo>
                  <a:cubicBezTo>
                    <a:pt x="34" y="0"/>
                    <a:pt x="94" y="8"/>
                    <a:pt x="80" y="77"/>
                  </a:cubicBezTo>
                  <a:cubicBezTo>
                    <a:pt x="66" y="147"/>
                    <a:pt x="1" y="131"/>
                    <a:pt x="0" y="117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7488238" y="9931400"/>
              <a:ext cx="274638" cy="404813"/>
            </a:xfrm>
            <a:custGeom>
              <a:avLst/>
              <a:gdLst>
                <a:gd name="T0" fmla="*/ 59 w 73"/>
                <a:gd name="T1" fmla="*/ 0 h 108"/>
                <a:gd name="T2" fmla="*/ 68 w 73"/>
                <a:gd name="T3" fmla="*/ 56 h 108"/>
                <a:gd name="T4" fmla="*/ 21 w 73"/>
                <a:gd name="T5" fmla="*/ 108 h 108"/>
                <a:gd name="T6" fmla="*/ 59 w 73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08">
                  <a:moveTo>
                    <a:pt x="59" y="0"/>
                  </a:moveTo>
                  <a:cubicBezTo>
                    <a:pt x="68" y="12"/>
                    <a:pt x="73" y="29"/>
                    <a:pt x="68" y="56"/>
                  </a:cubicBezTo>
                  <a:cubicBezTo>
                    <a:pt x="61" y="93"/>
                    <a:pt x="40" y="106"/>
                    <a:pt x="21" y="108"/>
                  </a:cubicBezTo>
                  <a:cubicBezTo>
                    <a:pt x="0" y="82"/>
                    <a:pt x="22" y="2"/>
                    <a:pt x="59" y="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7620001" y="10201275"/>
              <a:ext cx="74613" cy="44450"/>
            </a:xfrm>
            <a:custGeom>
              <a:avLst/>
              <a:gdLst>
                <a:gd name="T0" fmla="*/ 1 w 20"/>
                <a:gd name="T1" fmla="*/ 4 h 12"/>
                <a:gd name="T2" fmla="*/ 9 w 20"/>
                <a:gd name="T3" fmla="*/ 11 h 12"/>
                <a:gd name="T4" fmla="*/ 19 w 20"/>
                <a:gd name="T5" fmla="*/ 7 h 12"/>
                <a:gd name="T6" fmla="*/ 11 w 20"/>
                <a:gd name="T7" fmla="*/ 1 h 12"/>
                <a:gd name="T8" fmla="*/ 1 w 20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2">
                  <a:moveTo>
                    <a:pt x="1" y="4"/>
                  </a:moveTo>
                  <a:cubicBezTo>
                    <a:pt x="0" y="7"/>
                    <a:pt x="4" y="10"/>
                    <a:pt x="9" y="11"/>
                  </a:cubicBezTo>
                  <a:cubicBezTo>
                    <a:pt x="14" y="12"/>
                    <a:pt x="19" y="10"/>
                    <a:pt x="19" y="7"/>
                  </a:cubicBezTo>
                  <a:cubicBezTo>
                    <a:pt x="20" y="5"/>
                    <a:pt x="16" y="2"/>
                    <a:pt x="11" y="1"/>
                  </a:cubicBezTo>
                  <a:cubicBezTo>
                    <a:pt x="6" y="0"/>
                    <a:pt x="1" y="2"/>
                    <a:pt x="1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8118476" y="8820150"/>
              <a:ext cx="852488" cy="630238"/>
            </a:xfrm>
            <a:custGeom>
              <a:avLst/>
              <a:gdLst>
                <a:gd name="T0" fmla="*/ 227 w 227"/>
                <a:gd name="T1" fmla="*/ 72 h 168"/>
                <a:gd name="T2" fmla="*/ 147 w 227"/>
                <a:gd name="T3" fmla="*/ 162 h 168"/>
                <a:gd name="T4" fmla="*/ 8 w 227"/>
                <a:gd name="T5" fmla="*/ 88 h 168"/>
                <a:gd name="T6" fmla="*/ 15 w 227"/>
                <a:gd name="T7" fmla="*/ 0 h 168"/>
                <a:gd name="T8" fmla="*/ 227 w 227"/>
                <a:gd name="T9" fmla="*/ 7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168">
                  <a:moveTo>
                    <a:pt x="227" y="72"/>
                  </a:moveTo>
                  <a:cubicBezTo>
                    <a:pt x="227" y="72"/>
                    <a:pt x="203" y="157"/>
                    <a:pt x="147" y="162"/>
                  </a:cubicBezTo>
                  <a:cubicBezTo>
                    <a:pt x="91" y="168"/>
                    <a:pt x="16" y="147"/>
                    <a:pt x="8" y="88"/>
                  </a:cubicBezTo>
                  <a:cubicBezTo>
                    <a:pt x="0" y="28"/>
                    <a:pt x="15" y="0"/>
                    <a:pt x="15" y="0"/>
                  </a:cubicBezTo>
                  <a:lnTo>
                    <a:pt x="227" y="72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8118476" y="8820150"/>
              <a:ext cx="852488" cy="630238"/>
            </a:xfrm>
            <a:custGeom>
              <a:avLst/>
              <a:gdLst>
                <a:gd name="T0" fmla="*/ 211 w 227"/>
                <a:gd name="T1" fmla="*/ 66 h 168"/>
                <a:gd name="T2" fmla="*/ 148 w 227"/>
                <a:gd name="T3" fmla="*/ 148 h 168"/>
                <a:gd name="T4" fmla="*/ 145 w 227"/>
                <a:gd name="T5" fmla="*/ 117 h 168"/>
                <a:gd name="T6" fmla="*/ 165 w 227"/>
                <a:gd name="T7" fmla="*/ 69 h 168"/>
                <a:gd name="T8" fmla="*/ 171 w 227"/>
                <a:gd name="T9" fmla="*/ 53 h 168"/>
                <a:gd name="T10" fmla="*/ 80 w 227"/>
                <a:gd name="T11" fmla="*/ 22 h 168"/>
                <a:gd name="T12" fmla="*/ 50 w 227"/>
                <a:gd name="T13" fmla="*/ 52 h 168"/>
                <a:gd name="T14" fmla="*/ 16 w 227"/>
                <a:gd name="T15" fmla="*/ 52 h 168"/>
                <a:gd name="T16" fmla="*/ 19 w 227"/>
                <a:gd name="T17" fmla="*/ 8 h 168"/>
                <a:gd name="T18" fmla="*/ 21 w 227"/>
                <a:gd name="T19" fmla="*/ 2 h 168"/>
                <a:gd name="T20" fmla="*/ 15 w 227"/>
                <a:gd name="T21" fmla="*/ 0 h 168"/>
                <a:gd name="T22" fmla="*/ 8 w 227"/>
                <a:gd name="T23" fmla="*/ 88 h 168"/>
                <a:gd name="T24" fmla="*/ 147 w 227"/>
                <a:gd name="T25" fmla="*/ 162 h 168"/>
                <a:gd name="T26" fmla="*/ 227 w 227"/>
                <a:gd name="T27" fmla="*/ 72 h 168"/>
                <a:gd name="T28" fmla="*/ 211 w 227"/>
                <a:gd name="T29" fmla="*/ 6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7" h="168">
                  <a:moveTo>
                    <a:pt x="211" y="66"/>
                  </a:moveTo>
                  <a:cubicBezTo>
                    <a:pt x="203" y="102"/>
                    <a:pt x="185" y="139"/>
                    <a:pt x="148" y="148"/>
                  </a:cubicBezTo>
                  <a:cubicBezTo>
                    <a:pt x="123" y="155"/>
                    <a:pt x="138" y="127"/>
                    <a:pt x="145" y="117"/>
                  </a:cubicBezTo>
                  <a:cubicBezTo>
                    <a:pt x="155" y="101"/>
                    <a:pt x="162" y="87"/>
                    <a:pt x="165" y="69"/>
                  </a:cubicBezTo>
                  <a:cubicBezTo>
                    <a:pt x="166" y="63"/>
                    <a:pt x="170" y="58"/>
                    <a:pt x="171" y="53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73" y="34"/>
                    <a:pt x="62" y="44"/>
                    <a:pt x="50" y="52"/>
                  </a:cubicBezTo>
                  <a:cubicBezTo>
                    <a:pt x="40" y="58"/>
                    <a:pt x="24" y="66"/>
                    <a:pt x="16" y="52"/>
                  </a:cubicBezTo>
                  <a:cubicBezTo>
                    <a:pt x="9" y="39"/>
                    <a:pt x="14" y="21"/>
                    <a:pt x="19" y="8"/>
                  </a:cubicBezTo>
                  <a:cubicBezTo>
                    <a:pt x="20" y="6"/>
                    <a:pt x="20" y="4"/>
                    <a:pt x="21" y="2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0" y="28"/>
                    <a:pt x="8" y="88"/>
                  </a:cubicBezTo>
                  <a:cubicBezTo>
                    <a:pt x="16" y="147"/>
                    <a:pt x="91" y="168"/>
                    <a:pt x="147" y="162"/>
                  </a:cubicBezTo>
                  <a:cubicBezTo>
                    <a:pt x="203" y="157"/>
                    <a:pt x="227" y="72"/>
                    <a:pt x="227" y="72"/>
                  </a:cubicBezTo>
                  <a:lnTo>
                    <a:pt x="211" y="66"/>
                  </a:ln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9609138" y="6459538"/>
              <a:ext cx="277813" cy="769938"/>
            </a:xfrm>
            <a:custGeom>
              <a:avLst/>
              <a:gdLst>
                <a:gd name="T0" fmla="*/ 0 w 74"/>
                <a:gd name="T1" fmla="*/ 129 h 205"/>
                <a:gd name="T2" fmla="*/ 25 w 74"/>
                <a:gd name="T3" fmla="*/ 79 h 205"/>
                <a:gd name="T4" fmla="*/ 58 w 74"/>
                <a:gd name="T5" fmla="*/ 1 h 205"/>
                <a:gd name="T6" fmla="*/ 65 w 74"/>
                <a:gd name="T7" fmla="*/ 37 h 205"/>
                <a:gd name="T8" fmla="*/ 64 w 74"/>
                <a:gd name="T9" fmla="*/ 99 h 205"/>
                <a:gd name="T10" fmla="*/ 70 w 74"/>
                <a:gd name="T11" fmla="*/ 125 h 205"/>
                <a:gd name="T12" fmla="*/ 52 w 74"/>
                <a:gd name="T13" fmla="*/ 181 h 205"/>
                <a:gd name="T14" fmla="*/ 14 w 74"/>
                <a:gd name="T15" fmla="*/ 205 h 205"/>
                <a:gd name="T16" fmla="*/ 0 w 74"/>
                <a:gd name="T17" fmla="*/ 129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205">
                  <a:moveTo>
                    <a:pt x="0" y="129"/>
                  </a:moveTo>
                  <a:cubicBezTo>
                    <a:pt x="0" y="129"/>
                    <a:pt x="16" y="104"/>
                    <a:pt x="25" y="79"/>
                  </a:cubicBezTo>
                  <a:cubicBezTo>
                    <a:pt x="34" y="55"/>
                    <a:pt x="42" y="1"/>
                    <a:pt x="58" y="1"/>
                  </a:cubicBezTo>
                  <a:cubicBezTo>
                    <a:pt x="74" y="0"/>
                    <a:pt x="65" y="37"/>
                    <a:pt x="65" y="37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4" y="99"/>
                    <a:pt x="72" y="99"/>
                    <a:pt x="70" y="125"/>
                  </a:cubicBezTo>
                  <a:cubicBezTo>
                    <a:pt x="69" y="150"/>
                    <a:pt x="65" y="173"/>
                    <a:pt x="52" y="181"/>
                  </a:cubicBezTo>
                  <a:cubicBezTo>
                    <a:pt x="39" y="189"/>
                    <a:pt x="14" y="205"/>
                    <a:pt x="14" y="205"/>
                  </a:cubicBezTo>
                  <a:lnTo>
                    <a:pt x="0" y="12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9729788" y="6484938"/>
              <a:ext cx="142875" cy="574675"/>
            </a:xfrm>
            <a:custGeom>
              <a:avLst/>
              <a:gdLst>
                <a:gd name="T0" fmla="*/ 34 w 38"/>
                <a:gd name="T1" fmla="*/ 0 h 153"/>
                <a:gd name="T2" fmla="*/ 30 w 38"/>
                <a:gd name="T3" fmla="*/ 2 h 153"/>
                <a:gd name="T4" fmla="*/ 21 w 38"/>
                <a:gd name="T5" fmla="*/ 52 h 153"/>
                <a:gd name="T6" fmla="*/ 14 w 38"/>
                <a:gd name="T7" fmla="*/ 97 h 153"/>
                <a:gd name="T8" fmla="*/ 6 w 38"/>
                <a:gd name="T9" fmla="*/ 118 h 153"/>
                <a:gd name="T10" fmla="*/ 1 w 38"/>
                <a:gd name="T11" fmla="*/ 143 h 153"/>
                <a:gd name="T12" fmla="*/ 4 w 38"/>
                <a:gd name="T13" fmla="*/ 152 h 153"/>
                <a:gd name="T14" fmla="*/ 16 w 38"/>
                <a:gd name="T15" fmla="*/ 137 h 153"/>
                <a:gd name="T16" fmla="*/ 33 w 38"/>
                <a:gd name="T17" fmla="*/ 100 h 153"/>
                <a:gd name="T18" fmla="*/ 38 w 38"/>
                <a:gd name="T19" fmla="*/ 102 h 153"/>
                <a:gd name="T20" fmla="*/ 32 w 38"/>
                <a:gd name="T21" fmla="*/ 92 h 153"/>
                <a:gd name="T22" fmla="*/ 33 w 38"/>
                <a:gd name="T23" fmla="*/ 30 h 153"/>
                <a:gd name="T24" fmla="*/ 34 w 38"/>
                <a:gd name="T2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153">
                  <a:moveTo>
                    <a:pt x="34" y="0"/>
                  </a:moveTo>
                  <a:cubicBezTo>
                    <a:pt x="33" y="1"/>
                    <a:pt x="31" y="1"/>
                    <a:pt x="30" y="2"/>
                  </a:cubicBezTo>
                  <a:cubicBezTo>
                    <a:pt x="19" y="13"/>
                    <a:pt x="22" y="37"/>
                    <a:pt x="21" y="52"/>
                  </a:cubicBezTo>
                  <a:cubicBezTo>
                    <a:pt x="20" y="67"/>
                    <a:pt x="20" y="83"/>
                    <a:pt x="14" y="97"/>
                  </a:cubicBezTo>
                  <a:cubicBezTo>
                    <a:pt x="11" y="104"/>
                    <a:pt x="8" y="111"/>
                    <a:pt x="6" y="118"/>
                  </a:cubicBezTo>
                  <a:cubicBezTo>
                    <a:pt x="4" y="126"/>
                    <a:pt x="1" y="135"/>
                    <a:pt x="1" y="143"/>
                  </a:cubicBezTo>
                  <a:cubicBezTo>
                    <a:pt x="1" y="145"/>
                    <a:pt x="0" y="153"/>
                    <a:pt x="4" y="152"/>
                  </a:cubicBezTo>
                  <a:cubicBezTo>
                    <a:pt x="11" y="150"/>
                    <a:pt x="15" y="143"/>
                    <a:pt x="16" y="137"/>
                  </a:cubicBezTo>
                  <a:cubicBezTo>
                    <a:pt x="18" y="129"/>
                    <a:pt x="20" y="98"/>
                    <a:pt x="33" y="100"/>
                  </a:cubicBezTo>
                  <a:cubicBezTo>
                    <a:pt x="35" y="101"/>
                    <a:pt x="37" y="101"/>
                    <a:pt x="38" y="102"/>
                  </a:cubicBezTo>
                  <a:cubicBezTo>
                    <a:pt x="36" y="92"/>
                    <a:pt x="32" y="92"/>
                    <a:pt x="32" y="9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8" y="11"/>
                    <a:pt x="34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9609138" y="6856413"/>
              <a:ext cx="214313" cy="373063"/>
            </a:xfrm>
            <a:custGeom>
              <a:avLst/>
              <a:gdLst>
                <a:gd name="T0" fmla="*/ 44 w 57"/>
                <a:gd name="T1" fmla="*/ 74 h 99"/>
                <a:gd name="T2" fmla="*/ 18 w 57"/>
                <a:gd name="T3" fmla="*/ 37 h 99"/>
                <a:gd name="T4" fmla="*/ 13 w 57"/>
                <a:gd name="T5" fmla="*/ 0 h 99"/>
                <a:gd name="T6" fmla="*/ 0 w 57"/>
                <a:gd name="T7" fmla="*/ 23 h 99"/>
                <a:gd name="T8" fmla="*/ 14 w 57"/>
                <a:gd name="T9" fmla="*/ 99 h 99"/>
                <a:gd name="T10" fmla="*/ 52 w 57"/>
                <a:gd name="T11" fmla="*/ 75 h 99"/>
                <a:gd name="T12" fmla="*/ 57 w 57"/>
                <a:gd name="T13" fmla="*/ 71 h 99"/>
                <a:gd name="T14" fmla="*/ 44 w 57"/>
                <a:gd name="T15" fmla="*/ 7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99">
                  <a:moveTo>
                    <a:pt x="44" y="74"/>
                  </a:moveTo>
                  <a:cubicBezTo>
                    <a:pt x="21" y="74"/>
                    <a:pt x="20" y="54"/>
                    <a:pt x="18" y="37"/>
                  </a:cubicBezTo>
                  <a:cubicBezTo>
                    <a:pt x="17" y="24"/>
                    <a:pt x="17" y="11"/>
                    <a:pt x="13" y="0"/>
                  </a:cubicBezTo>
                  <a:cubicBezTo>
                    <a:pt x="6" y="13"/>
                    <a:pt x="0" y="23"/>
                    <a:pt x="0" y="23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9"/>
                    <a:pt x="39" y="83"/>
                    <a:pt x="52" y="75"/>
                  </a:cubicBezTo>
                  <a:cubicBezTo>
                    <a:pt x="54" y="74"/>
                    <a:pt x="55" y="72"/>
                    <a:pt x="57" y="71"/>
                  </a:cubicBezTo>
                  <a:cubicBezTo>
                    <a:pt x="53" y="73"/>
                    <a:pt x="49" y="74"/>
                    <a:pt x="44" y="7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8637588" y="6902450"/>
              <a:ext cx="1054100" cy="1493838"/>
            </a:xfrm>
            <a:custGeom>
              <a:avLst/>
              <a:gdLst>
                <a:gd name="T0" fmla="*/ 55 w 281"/>
                <a:gd name="T1" fmla="*/ 289 h 398"/>
                <a:gd name="T2" fmla="*/ 82 w 281"/>
                <a:gd name="T3" fmla="*/ 215 h 398"/>
                <a:gd name="T4" fmla="*/ 264 w 281"/>
                <a:gd name="T5" fmla="*/ 0 h 398"/>
                <a:gd name="T6" fmla="*/ 281 w 281"/>
                <a:gd name="T7" fmla="*/ 88 h 398"/>
                <a:gd name="T8" fmla="*/ 72 w 281"/>
                <a:gd name="T9" fmla="*/ 340 h 398"/>
                <a:gd name="T10" fmla="*/ 55 w 281"/>
                <a:gd name="T11" fmla="*/ 2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1" h="398">
                  <a:moveTo>
                    <a:pt x="55" y="289"/>
                  </a:moveTo>
                  <a:cubicBezTo>
                    <a:pt x="82" y="215"/>
                    <a:pt x="82" y="215"/>
                    <a:pt x="82" y="215"/>
                  </a:cubicBezTo>
                  <a:cubicBezTo>
                    <a:pt x="82" y="215"/>
                    <a:pt x="158" y="153"/>
                    <a:pt x="264" y="0"/>
                  </a:cubicBezTo>
                  <a:cubicBezTo>
                    <a:pt x="281" y="88"/>
                    <a:pt x="281" y="88"/>
                    <a:pt x="281" y="88"/>
                  </a:cubicBezTo>
                  <a:cubicBezTo>
                    <a:pt x="281" y="88"/>
                    <a:pt x="144" y="283"/>
                    <a:pt x="72" y="340"/>
                  </a:cubicBezTo>
                  <a:cubicBezTo>
                    <a:pt x="0" y="398"/>
                    <a:pt x="55" y="289"/>
                    <a:pt x="55" y="28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8637588" y="6902450"/>
              <a:ext cx="1054100" cy="1493838"/>
            </a:xfrm>
            <a:custGeom>
              <a:avLst/>
              <a:gdLst>
                <a:gd name="T0" fmla="*/ 264 w 281"/>
                <a:gd name="T1" fmla="*/ 0 h 398"/>
                <a:gd name="T2" fmla="*/ 230 w 281"/>
                <a:gd name="T3" fmla="*/ 48 h 398"/>
                <a:gd name="T4" fmla="*/ 229 w 281"/>
                <a:gd name="T5" fmla="*/ 55 h 398"/>
                <a:gd name="T6" fmla="*/ 234 w 281"/>
                <a:gd name="T7" fmla="*/ 85 h 398"/>
                <a:gd name="T8" fmla="*/ 227 w 281"/>
                <a:gd name="T9" fmla="*/ 128 h 398"/>
                <a:gd name="T10" fmla="*/ 148 w 281"/>
                <a:gd name="T11" fmla="*/ 232 h 398"/>
                <a:gd name="T12" fmla="*/ 144 w 281"/>
                <a:gd name="T13" fmla="*/ 231 h 398"/>
                <a:gd name="T14" fmla="*/ 136 w 281"/>
                <a:gd name="T15" fmla="*/ 161 h 398"/>
                <a:gd name="T16" fmla="*/ 82 w 281"/>
                <a:gd name="T17" fmla="*/ 215 h 398"/>
                <a:gd name="T18" fmla="*/ 55 w 281"/>
                <a:gd name="T19" fmla="*/ 289 h 398"/>
                <a:gd name="T20" fmla="*/ 72 w 281"/>
                <a:gd name="T21" fmla="*/ 340 h 398"/>
                <a:gd name="T22" fmla="*/ 281 w 281"/>
                <a:gd name="T23" fmla="*/ 88 h 398"/>
                <a:gd name="T24" fmla="*/ 264 w 281"/>
                <a:gd name="T25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1" h="398">
                  <a:moveTo>
                    <a:pt x="264" y="0"/>
                  </a:moveTo>
                  <a:cubicBezTo>
                    <a:pt x="252" y="17"/>
                    <a:pt x="241" y="33"/>
                    <a:pt x="230" y="48"/>
                  </a:cubicBezTo>
                  <a:cubicBezTo>
                    <a:pt x="229" y="50"/>
                    <a:pt x="229" y="53"/>
                    <a:pt x="229" y="55"/>
                  </a:cubicBezTo>
                  <a:cubicBezTo>
                    <a:pt x="229" y="66"/>
                    <a:pt x="231" y="75"/>
                    <a:pt x="234" y="85"/>
                  </a:cubicBezTo>
                  <a:cubicBezTo>
                    <a:pt x="237" y="102"/>
                    <a:pt x="235" y="113"/>
                    <a:pt x="227" y="128"/>
                  </a:cubicBezTo>
                  <a:cubicBezTo>
                    <a:pt x="204" y="165"/>
                    <a:pt x="176" y="198"/>
                    <a:pt x="148" y="232"/>
                  </a:cubicBezTo>
                  <a:cubicBezTo>
                    <a:pt x="147" y="233"/>
                    <a:pt x="145" y="232"/>
                    <a:pt x="144" y="231"/>
                  </a:cubicBezTo>
                  <a:cubicBezTo>
                    <a:pt x="140" y="208"/>
                    <a:pt x="139" y="184"/>
                    <a:pt x="136" y="161"/>
                  </a:cubicBezTo>
                  <a:cubicBezTo>
                    <a:pt x="102" y="198"/>
                    <a:pt x="82" y="215"/>
                    <a:pt x="82" y="215"/>
                  </a:cubicBezTo>
                  <a:cubicBezTo>
                    <a:pt x="55" y="289"/>
                    <a:pt x="55" y="289"/>
                    <a:pt x="55" y="289"/>
                  </a:cubicBezTo>
                  <a:cubicBezTo>
                    <a:pt x="55" y="289"/>
                    <a:pt x="0" y="398"/>
                    <a:pt x="72" y="340"/>
                  </a:cubicBezTo>
                  <a:cubicBezTo>
                    <a:pt x="144" y="283"/>
                    <a:pt x="281" y="88"/>
                    <a:pt x="281" y="88"/>
                  </a:cubicBezTo>
                  <a:lnTo>
                    <a:pt x="264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9548813" y="6902450"/>
              <a:ext cx="142875" cy="442913"/>
            </a:xfrm>
            <a:custGeom>
              <a:avLst/>
              <a:gdLst>
                <a:gd name="T0" fmla="*/ 16 w 38"/>
                <a:gd name="T1" fmla="*/ 118 h 118"/>
                <a:gd name="T2" fmla="*/ 38 w 38"/>
                <a:gd name="T3" fmla="*/ 88 h 118"/>
                <a:gd name="T4" fmla="*/ 21 w 38"/>
                <a:gd name="T5" fmla="*/ 0 h 118"/>
                <a:gd name="T6" fmla="*/ 0 w 38"/>
                <a:gd name="T7" fmla="*/ 30 h 118"/>
                <a:gd name="T8" fmla="*/ 16 w 38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18">
                  <a:moveTo>
                    <a:pt x="16" y="118"/>
                  </a:moveTo>
                  <a:cubicBezTo>
                    <a:pt x="30" y="99"/>
                    <a:pt x="38" y="88"/>
                    <a:pt x="38" y="8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11"/>
                    <a:pt x="7" y="20"/>
                    <a:pt x="0" y="30"/>
                  </a:cubicBezTo>
                  <a:cubicBezTo>
                    <a:pt x="3" y="60"/>
                    <a:pt x="8" y="89"/>
                    <a:pt x="16" y="1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7281863" y="8812213"/>
              <a:ext cx="747713" cy="528638"/>
            </a:xfrm>
            <a:custGeom>
              <a:avLst/>
              <a:gdLst>
                <a:gd name="T0" fmla="*/ 156 w 199"/>
                <a:gd name="T1" fmla="*/ 133 h 141"/>
                <a:gd name="T2" fmla="*/ 182 w 199"/>
                <a:gd name="T3" fmla="*/ 135 h 141"/>
                <a:gd name="T4" fmla="*/ 199 w 199"/>
                <a:gd name="T5" fmla="*/ 51 h 141"/>
                <a:gd name="T6" fmla="*/ 178 w 199"/>
                <a:gd name="T7" fmla="*/ 33 h 141"/>
                <a:gd name="T8" fmla="*/ 33 w 199"/>
                <a:gd name="T9" fmla="*/ 1 h 141"/>
                <a:gd name="T10" fmla="*/ 8 w 199"/>
                <a:gd name="T11" fmla="*/ 20 h 141"/>
                <a:gd name="T12" fmla="*/ 4 w 199"/>
                <a:gd name="T13" fmla="*/ 94 h 141"/>
                <a:gd name="T14" fmla="*/ 23 w 199"/>
                <a:gd name="T15" fmla="*/ 105 h 141"/>
                <a:gd name="T16" fmla="*/ 156 w 199"/>
                <a:gd name="T17" fmla="*/ 13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141">
                  <a:moveTo>
                    <a:pt x="156" y="133"/>
                  </a:moveTo>
                  <a:cubicBezTo>
                    <a:pt x="156" y="133"/>
                    <a:pt x="174" y="141"/>
                    <a:pt x="182" y="135"/>
                  </a:cubicBezTo>
                  <a:cubicBezTo>
                    <a:pt x="190" y="129"/>
                    <a:pt x="198" y="60"/>
                    <a:pt x="199" y="51"/>
                  </a:cubicBezTo>
                  <a:cubicBezTo>
                    <a:pt x="199" y="41"/>
                    <a:pt x="187" y="35"/>
                    <a:pt x="178" y="33"/>
                  </a:cubicBezTo>
                  <a:cubicBezTo>
                    <a:pt x="170" y="31"/>
                    <a:pt x="33" y="1"/>
                    <a:pt x="33" y="1"/>
                  </a:cubicBezTo>
                  <a:cubicBezTo>
                    <a:pt x="33" y="1"/>
                    <a:pt x="16" y="0"/>
                    <a:pt x="8" y="20"/>
                  </a:cubicBezTo>
                  <a:cubicBezTo>
                    <a:pt x="1" y="41"/>
                    <a:pt x="0" y="85"/>
                    <a:pt x="4" y="94"/>
                  </a:cubicBezTo>
                  <a:cubicBezTo>
                    <a:pt x="8" y="103"/>
                    <a:pt x="23" y="105"/>
                    <a:pt x="23" y="105"/>
                  </a:cubicBezTo>
                  <a:lnTo>
                    <a:pt x="156" y="133"/>
                  </a:lnTo>
                  <a:close/>
                </a:path>
              </a:pathLst>
            </a:custGeom>
            <a:solidFill>
              <a:srgbClr val="3D3C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7920038" y="8928100"/>
              <a:ext cx="109538" cy="398463"/>
            </a:xfrm>
            <a:custGeom>
              <a:avLst/>
              <a:gdLst>
                <a:gd name="T0" fmla="*/ 8 w 29"/>
                <a:gd name="T1" fmla="*/ 2 h 106"/>
                <a:gd name="T2" fmla="*/ 29 w 29"/>
                <a:gd name="T3" fmla="*/ 20 h 106"/>
                <a:gd name="T4" fmla="*/ 12 w 29"/>
                <a:gd name="T5" fmla="*/ 104 h 106"/>
                <a:gd name="T6" fmla="*/ 6 w 29"/>
                <a:gd name="T7" fmla="*/ 106 h 106"/>
                <a:gd name="T8" fmla="*/ 22 w 29"/>
                <a:gd name="T9" fmla="*/ 25 h 106"/>
                <a:gd name="T10" fmla="*/ 21 w 29"/>
                <a:gd name="T11" fmla="*/ 23 h 106"/>
                <a:gd name="T12" fmla="*/ 3 w 29"/>
                <a:gd name="T13" fmla="*/ 1 h 106"/>
                <a:gd name="T14" fmla="*/ 0 w 29"/>
                <a:gd name="T15" fmla="*/ 0 h 106"/>
                <a:gd name="T16" fmla="*/ 8 w 29"/>
                <a:gd name="T17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06">
                  <a:moveTo>
                    <a:pt x="8" y="2"/>
                  </a:moveTo>
                  <a:cubicBezTo>
                    <a:pt x="17" y="4"/>
                    <a:pt x="29" y="10"/>
                    <a:pt x="29" y="20"/>
                  </a:cubicBezTo>
                  <a:cubicBezTo>
                    <a:pt x="28" y="29"/>
                    <a:pt x="20" y="98"/>
                    <a:pt x="12" y="104"/>
                  </a:cubicBezTo>
                  <a:cubicBezTo>
                    <a:pt x="10" y="105"/>
                    <a:pt x="8" y="106"/>
                    <a:pt x="6" y="106"/>
                  </a:cubicBezTo>
                  <a:cubicBezTo>
                    <a:pt x="20" y="82"/>
                    <a:pt x="26" y="53"/>
                    <a:pt x="22" y="25"/>
                  </a:cubicBezTo>
                  <a:cubicBezTo>
                    <a:pt x="22" y="24"/>
                    <a:pt x="21" y="24"/>
                    <a:pt x="21" y="23"/>
                  </a:cubicBezTo>
                  <a:cubicBezTo>
                    <a:pt x="19" y="13"/>
                    <a:pt x="14" y="8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5" y="1"/>
                    <a:pt x="7" y="2"/>
                    <a:pt x="8" y="2"/>
                  </a:cubicBezTo>
                  <a:close/>
                </a:path>
              </a:pathLst>
            </a:custGeom>
            <a:solidFill>
              <a:srgbClr val="28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7281863" y="8812213"/>
              <a:ext cx="211138" cy="360363"/>
            </a:xfrm>
            <a:custGeom>
              <a:avLst/>
              <a:gdLst>
                <a:gd name="T0" fmla="*/ 56 w 56"/>
                <a:gd name="T1" fmla="*/ 6 h 96"/>
                <a:gd name="T2" fmla="*/ 25 w 56"/>
                <a:gd name="T3" fmla="*/ 12 h 96"/>
                <a:gd name="T4" fmla="*/ 6 w 56"/>
                <a:gd name="T5" fmla="*/ 53 h 96"/>
                <a:gd name="T6" fmla="*/ 2 w 56"/>
                <a:gd name="T7" fmla="*/ 84 h 96"/>
                <a:gd name="T8" fmla="*/ 5 w 56"/>
                <a:gd name="T9" fmla="*/ 96 h 96"/>
                <a:gd name="T10" fmla="*/ 4 w 56"/>
                <a:gd name="T11" fmla="*/ 94 h 96"/>
                <a:gd name="T12" fmla="*/ 8 w 56"/>
                <a:gd name="T13" fmla="*/ 20 h 96"/>
                <a:gd name="T14" fmla="*/ 33 w 56"/>
                <a:gd name="T15" fmla="*/ 1 h 96"/>
                <a:gd name="T16" fmla="*/ 56 w 56"/>
                <a:gd name="T17" fmla="*/ 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96">
                  <a:moveTo>
                    <a:pt x="56" y="6"/>
                  </a:moveTo>
                  <a:cubicBezTo>
                    <a:pt x="45" y="5"/>
                    <a:pt x="33" y="5"/>
                    <a:pt x="25" y="12"/>
                  </a:cubicBezTo>
                  <a:cubicBezTo>
                    <a:pt x="13" y="22"/>
                    <a:pt x="8" y="38"/>
                    <a:pt x="6" y="53"/>
                  </a:cubicBezTo>
                  <a:cubicBezTo>
                    <a:pt x="5" y="63"/>
                    <a:pt x="2" y="74"/>
                    <a:pt x="2" y="84"/>
                  </a:cubicBezTo>
                  <a:cubicBezTo>
                    <a:pt x="2" y="89"/>
                    <a:pt x="4" y="93"/>
                    <a:pt x="5" y="96"/>
                  </a:cubicBezTo>
                  <a:cubicBezTo>
                    <a:pt x="5" y="96"/>
                    <a:pt x="4" y="95"/>
                    <a:pt x="4" y="94"/>
                  </a:cubicBezTo>
                  <a:cubicBezTo>
                    <a:pt x="0" y="85"/>
                    <a:pt x="1" y="41"/>
                    <a:pt x="8" y="20"/>
                  </a:cubicBezTo>
                  <a:cubicBezTo>
                    <a:pt x="16" y="0"/>
                    <a:pt x="33" y="1"/>
                    <a:pt x="33" y="1"/>
                  </a:cubicBezTo>
                  <a:cubicBezTo>
                    <a:pt x="33" y="1"/>
                    <a:pt x="42" y="3"/>
                    <a:pt x="56" y="6"/>
                  </a:cubicBezTo>
                  <a:close/>
                </a:path>
              </a:pathLst>
            </a:custGeom>
            <a:solidFill>
              <a:srgbClr val="28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7397751" y="8828088"/>
              <a:ext cx="541338" cy="490538"/>
            </a:xfrm>
            <a:custGeom>
              <a:avLst/>
              <a:gdLst>
                <a:gd name="T0" fmla="*/ 10 w 144"/>
                <a:gd name="T1" fmla="*/ 42 h 131"/>
                <a:gd name="T2" fmla="*/ 12 w 144"/>
                <a:gd name="T3" fmla="*/ 0 h 131"/>
                <a:gd name="T4" fmla="*/ 144 w 144"/>
                <a:gd name="T5" fmla="*/ 28 h 131"/>
                <a:gd name="T6" fmla="*/ 140 w 144"/>
                <a:gd name="T7" fmla="*/ 67 h 131"/>
                <a:gd name="T8" fmla="*/ 130 w 144"/>
                <a:gd name="T9" fmla="*/ 131 h 131"/>
                <a:gd name="T10" fmla="*/ 125 w 144"/>
                <a:gd name="T11" fmla="*/ 129 h 131"/>
                <a:gd name="T12" fmla="*/ 0 w 144"/>
                <a:gd name="T13" fmla="*/ 103 h 131"/>
                <a:gd name="T14" fmla="*/ 10 w 144"/>
                <a:gd name="T15" fmla="*/ 4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31">
                  <a:moveTo>
                    <a:pt x="10" y="42"/>
                  </a:moveTo>
                  <a:cubicBezTo>
                    <a:pt x="11" y="28"/>
                    <a:pt x="11" y="14"/>
                    <a:pt x="12" y="0"/>
                  </a:cubicBezTo>
                  <a:cubicBezTo>
                    <a:pt x="42" y="6"/>
                    <a:pt x="125" y="24"/>
                    <a:pt x="144" y="28"/>
                  </a:cubicBezTo>
                  <a:cubicBezTo>
                    <a:pt x="142" y="41"/>
                    <a:pt x="142" y="54"/>
                    <a:pt x="140" y="67"/>
                  </a:cubicBezTo>
                  <a:cubicBezTo>
                    <a:pt x="137" y="89"/>
                    <a:pt x="133" y="110"/>
                    <a:pt x="130" y="131"/>
                  </a:cubicBezTo>
                  <a:cubicBezTo>
                    <a:pt x="127" y="130"/>
                    <a:pt x="125" y="129"/>
                    <a:pt x="125" y="12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3" y="82"/>
                    <a:pt x="8" y="62"/>
                    <a:pt x="10" y="42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7653338" y="9120188"/>
              <a:ext cx="263525" cy="161925"/>
            </a:xfrm>
            <a:custGeom>
              <a:avLst/>
              <a:gdLst>
                <a:gd name="T0" fmla="*/ 43 w 70"/>
                <a:gd name="T1" fmla="*/ 15 h 43"/>
                <a:gd name="T2" fmla="*/ 70 w 70"/>
                <a:gd name="T3" fmla="*/ 0 h 43"/>
                <a:gd name="T4" fmla="*/ 68 w 70"/>
                <a:gd name="T5" fmla="*/ 15 h 43"/>
                <a:gd name="T6" fmla="*/ 40 w 70"/>
                <a:gd name="T7" fmla="*/ 31 h 43"/>
                <a:gd name="T8" fmla="*/ 17 w 70"/>
                <a:gd name="T9" fmla="*/ 43 h 43"/>
                <a:gd name="T10" fmla="*/ 0 w 70"/>
                <a:gd name="T11" fmla="*/ 39 h 43"/>
                <a:gd name="T12" fmla="*/ 43 w 70"/>
                <a:gd name="T13" fmla="*/ 1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43">
                  <a:moveTo>
                    <a:pt x="43" y="15"/>
                  </a:moveTo>
                  <a:cubicBezTo>
                    <a:pt x="52" y="10"/>
                    <a:pt x="61" y="5"/>
                    <a:pt x="70" y="0"/>
                  </a:cubicBezTo>
                  <a:cubicBezTo>
                    <a:pt x="70" y="5"/>
                    <a:pt x="69" y="10"/>
                    <a:pt x="68" y="15"/>
                  </a:cubicBezTo>
                  <a:cubicBezTo>
                    <a:pt x="59" y="21"/>
                    <a:pt x="50" y="26"/>
                    <a:pt x="40" y="31"/>
                  </a:cubicBezTo>
                  <a:cubicBezTo>
                    <a:pt x="32" y="35"/>
                    <a:pt x="24" y="38"/>
                    <a:pt x="17" y="43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5" y="33"/>
                    <a:pt x="29" y="24"/>
                    <a:pt x="43" y="1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7593013" y="9064625"/>
              <a:ext cx="334963" cy="198438"/>
            </a:xfrm>
            <a:custGeom>
              <a:avLst/>
              <a:gdLst>
                <a:gd name="T0" fmla="*/ 24 w 89"/>
                <a:gd name="T1" fmla="*/ 38 h 53"/>
                <a:gd name="T2" fmla="*/ 50 w 89"/>
                <a:gd name="T3" fmla="*/ 25 h 53"/>
                <a:gd name="T4" fmla="*/ 89 w 89"/>
                <a:gd name="T5" fmla="*/ 0 h 53"/>
                <a:gd name="T6" fmla="*/ 88 w 89"/>
                <a:gd name="T7" fmla="*/ 4 h 53"/>
                <a:gd name="T8" fmla="*/ 87 w 89"/>
                <a:gd name="T9" fmla="*/ 10 h 53"/>
                <a:gd name="T10" fmla="*/ 60 w 89"/>
                <a:gd name="T11" fmla="*/ 25 h 53"/>
                <a:gd name="T12" fmla="*/ 9 w 89"/>
                <a:gd name="T13" fmla="*/ 53 h 53"/>
                <a:gd name="T14" fmla="*/ 0 w 89"/>
                <a:gd name="T15" fmla="*/ 51 h 53"/>
                <a:gd name="T16" fmla="*/ 24 w 89"/>
                <a:gd name="T17" fmla="*/ 3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53">
                  <a:moveTo>
                    <a:pt x="24" y="38"/>
                  </a:moveTo>
                  <a:cubicBezTo>
                    <a:pt x="32" y="34"/>
                    <a:pt x="41" y="29"/>
                    <a:pt x="50" y="25"/>
                  </a:cubicBezTo>
                  <a:cubicBezTo>
                    <a:pt x="63" y="17"/>
                    <a:pt x="76" y="9"/>
                    <a:pt x="89" y="0"/>
                  </a:cubicBezTo>
                  <a:cubicBezTo>
                    <a:pt x="88" y="2"/>
                    <a:pt x="88" y="3"/>
                    <a:pt x="88" y="4"/>
                  </a:cubicBezTo>
                  <a:cubicBezTo>
                    <a:pt x="88" y="6"/>
                    <a:pt x="87" y="8"/>
                    <a:pt x="87" y="10"/>
                  </a:cubicBezTo>
                  <a:cubicBezTo>
                    <a:pt x="78" y="15"/>
                    <a:pt x="69" y="20"/>
                    <a:pt x="60" y="25"/>
                  </a:cubicBezTo>
                  <a:cubicBezTo>
                    <a:pt x="43" y="35"/>
                    <a:pt x="27" y="46"/>
                    <a:pt x="9" y="5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4" y="44"/>
                    <a:pt x="18" y="41"/>
                    <a:pt x="24" y="38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7440613" y="8839200"/>
              <a:ext cx="438150" cy="449263"/>
            </a:xfrm>
            <a:custGeom>
              <a:avLst/>
              <a:gdLst>
                <a:gd name="T0" fmla="*/ 92 w 117"/>
                <a:gd name="T1" fmla="*/ 101 h 120"/>
                <a:gd name="T2" fmla="*/ 111 w 117"/>
                <a:gd name="T3" fmla="*/ 92 h 120"/>
                <a:gd name="T4" fmla="*/ 112 w 117"/>
                <a:gd name="T5" fmla="*/ 57 h 120"/>
                <a:gd name="T6" fmla="*/ 110 w 117"/>
                <a:gd name="T7" fmla="*/ 20 h 120"/>
                <a:gd name="T8" fmla="*/ 20 w 117"/>
                <a:gd name="T9" fmla="*/ 0 h 120"/>
                <a:gd name="T10" fmla="*/ 15 w 117"/>
                <a:gd name="T11" fmla="*/ 30 h 120"/>
                <a:gd name="T12" fmla="*/ 4 w 117"/>
                <a:gd name="T13" fmla="*/ 74 h 120"/>
                <a:gd name="T14" fmla="*/ 0 w 117"/>
                <a:gd name="T15" fmla="*/ 102 h 120"/>
                <a:gd name="T16" fmla="*/ 82 w 117"/>
                <a:gd name="T17" fmla="*/ 120 h 120"/>
                <a:gd name="T18" fmla="*/ 92 w 117"/>
                <a:gd name="T19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120">
                  <a:moveTo>
                    <a:pt x="92" y="101"/>
                  </a:moveTo>
                  <a:cubicBezTo>
                    <a:pt x="98" y="96"/>
                    <a:pt x="107" y="100"/>
                    <a:pt x="111" y="92"/>
                  </a:cubicBezTo>
                  <a:cubicBezTo>
                    <a:pt x="117" y="81"/>
                    <a:pt x="115" y="68"/>
                    <a:pt x="112" y="57"/>
                  </a:cubicBezTo>
                  <a:cubicBezTo>
                    <a:pt x="109" y="43"/>
                    <a:pt x="108" y="32"/>
                    <a:pt x="110" y="20"/>
                  </a:cubicBezTo>
                  <a:cubicBezTo>
                    <a:pt x="84" y="14"/>
                    <a:pt x="46" y="6"/>
                    <a:pt x="20" y="0"/>
                  </a:cubicBezTo>
                  <a:cubicBezTo>
                    <a:pt x="19" y="11"/>
                    <a:pt x="18" y="21"/>
                    <a:pt x="15" y="30"/>
                  </a:cubicBezTo>
                  <a:cubicBezTo>
                    <a:pt x="11" y="45"/>
                    <a:pt x="7" y="59"/>
                    <a:pt x="4" y="74"/>
                  </a:cubicBezTo>
                  <a:cubicBezTo>
                    <a:pt x="2" y="83"/>
                    <a:pt x="0" y="93"/>
                    <a:pt x="0" y="102"/>
                  </a:cubicBezTo>
                  <a:cubicBezTo>
                    <a:pt x="82" y="120"/>
                    <a:pt x="82" y="120"/>
                    <a:pt x="82" y="120"/>
                  </a:cubicBezTo>
                  <a:cubicBezTo>
                    <a:pt x="83" y="112"/>
                    <a:pt x="86" y="105"/>
                    <a:pt x="92" y="101"/>
                  </a:cubicBezTo>
                  <a:close/>
                </a:path>
              </a:pathLst>
            </a:custGeom>
            <a:solidFill>
              <a:srgbClr val="5151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7342188" y="8988425"/>
              <a:ext cx="55563" cy="76200"/>
            </a:xfrm>
            <a:custGeom>
              <a:avLst/>
              <a:gdLst>
                <a:gd name="T0" fmla="*/ 35 w 35"/>
                <a:gd name="T1" fmla="*/ 31 h 48"/>
                <a:gd name="T2" fmla="*/ 0 w 35"/>
                <a:gd name="T3" fmla="*/ 48 h 48"/>
                <a:gd name="T4" fmla="*/ 12 w 35"/>
                <a:gd name="T5" fmla="*/ 0 h 48"/>
                <a:gd name="T6" fmla="*/ 35 w 35"/>
                <a:gd name="T7" fmla="*/ 3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8">
                  <a:moveTo>
                    <a:pt x="35" y="31"/>
                  </a:moveTo>
                  <a:lnTo>
                    <a:pt x="0" y="48"/>
                  </a:lnTo>
                  <a:lnTo>
                    <a:pt x="12" y="0"/>
                  </a:lnTo>
                  <a:lnTo>
                    <a:pt x="35" y="31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7443788" y="8834438"/>
              <a:ext cx="412750" cy="477838"/>
            </a:xfrm>
            <a:custGeom>
              <a:avLst/>
              <a:gdLst>
                <a:gd name="T0" fmla="*/ 39 w 110"/>
                <a:gd name="T1" fmla="*/ 0 h 127"/>
                <a:gd name="T2" fmla="*/ 12 w 110"/>
                <a:gd name="T3" fmla="*/ 56 h 127"/>
                <a:gd name="T4" fmla="*/ 8 w 110"/>
                <a:gd name="T5" fmla="*/ 107 h 127"/>
                <a:gd name="T6" fmla="*/ 25 w 110"/>
                <a:gd name="T7" fmla="*/ 110 h 127"/>
                <a:gd name="T8" fmla="*/ 39 w 110"/>
                <a:gd name="T9" fmla="*/ 120 h 127"/>
                <a:gd name="T10" fmla="*/ 54 w 110"/>
                <a:gd name="T11" fmla="*/ 113 h 127"/>
                <a:gd name="T12" fmla="*/ 71 w 110"/>
                <a:gd name="T13" fmla="*/ 125 h 127"/>
                <a:gd name="T14" fmla="*/ 80 w 110"/>
                <a:gd name="T15" fmla="*/ 113 h 127"/>
                <a:gd name="T16" fmla="*/ 81 w 110"/>
                <a:gd name="T17" fmla="*/ 88 h 127"/>
                <a:gd name="T18" fmla="*/ 92 w 110"/>
                <a:gd name="T19" fmla="*/ 97 h 127"/>
                <a:gd name="T20" fmla="*/ 108 w 110"/>
                <a:gd name="T21" fmla="*/ 76 h 127"/>
                <a:gd name="T22" fmla="*/ 97 w 110"/>
                <a:gd name="T23" fmla="*/ 16 h 127"/>
                <a:gd name="T24" fmla="*/ 39 w 110"/>
                <a:gd name="T2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0" h="127">
                  <a:moveTo>
                    <a:pt x="39" y="0"/>
                  </a:moveTo>
                  <a:cubicBezTo>
                    <a:pt x="39" y="0"/>
                    <a:pt x="20" y="29"/>
                    <a:pt x="12" y="56"/>
                  </a:cubicBezTo>
                  <a:cubicBezTo>
                    <a:pt x="4" y="83"/>
                    <a:pt x="0" y="100"/>
                    <a:pt x="8" y="107"/>
                  </a:cubicBezTo>
                  <a:cubicBezTo>
                    <a:pt x="16" y="114"/>
                    <a:pt x="23" y="114"/>
                    <a:pt x="25" y="110"/>
                  </a:cubicBezTo>
                  <a:cubicBezTo>
                    <a:pt x="25" y="110"/>
                    <a:pt x="26" y="119"/>
                    <a:pt x="39" y="120"/>
                  </a:cubicBezTo>
                  <a:cubicBezTo>
                    <a:pt x="52" y="120"/>
                    <a:pt x="54" y="113"/>
                    <a:pt x="54" y="113"/>
                  </a:cubicBezTo>
                  <a:cubicBezTo>
                    <a:pt x="54" y="113"/>
                    <a:pt x="57" y="124"/>
                    <a:pt x="71" y="125"/>
                  </a:cubicBezTo>
                  <a:cubicBezTo>
                    <a:pt x="81" y="127"/>
                    <a:pt x="80" y="113"/>
                    <a:pt x="80" y="113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1" y="88"/>
                    <a:pt x="83" y="97"/>
                    <a:pt x="92" y="97"/>
                  </a:cubicBezTo>
                  <a:cubicBezTo>
                    <a:pt x="101" y="96"/>
                    <a:pt x="110" y="94"/>
                    <a:pt x="108" y="76"/>
                  </a:cubicBezTo>
                  <a:cubicBezTo>
                    <a:pt x="107" y="58"/>
                    <a:pt x="97" y="16"/>
                    <a:pt x="97" y="16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7716838" y="8985250"/>
              <a:ext cx="131763" cy="307975"/>
            </a:xfrm>
            <a:custGeom>
              <a:avLst/>
              <a:gdLst>
                <a:gd name="T0" fmla="*/ 4 w 35"/>
                <a:gd name="T1" fmla="*/ 22 h 82"/>
                <a:gd name="T2" fmla="*/ 13 w 35"/>
                <a:gd name="T3" fmla="*/ 0 h 82"/>
                <a:gd name="T4" fmla="*/ 15 w 35"/>
                <a:gd name="T5" fmla="*/ 1 h 82"/>
                <a:gd name="T6" fmla="*/ 10 w 35"/>
                <a:gd name="T7" fmla="*/ 38 h 82"/>
                <a:gd name="T8" fmla="*/ 35 w 35"/>
                <a:gd name="T9" fmla="*/ 44 h 82"/>
                <a:gd name="T10" fmla="*/ 19 w 35"/>
                <a:gd name="T11" fmla="*/ 57 h 82"/>
                <a:gd name="T12" fmla="*/ 8 w 35"/>
                <a:gd name="T13" fmla="*/ 48 h 82"/>
                <a:gd name="T14" fmla="*/ 7 w 35"/>
                <a:gd name="T15" fmla="*/ 73 h 82"/>
                <a:gd name="T16" fmla="*/ 5 w 35"/>
                <a:gd name="T17" fmla="*/ 82 h 82"/>
                <a:gd name="T18" fmla="*/ 1 w 35"/>
                <a:gd name="T19" fmla="*/ 58 h 82"/>
                <a:gd name="T20" fmla="*/ 4 w 35"/>
                <a:gd name="T21" fmla="*/ 2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82">
                  <a:moveTo>
                    <a:pt x="4" y="22"/>
                  </a:moveTo>
                  <a:cubicBezTo>
                    <a:pt x="5" y="17"/>
                    <a:pt x="6" y="1"/>
                    <a:pt x="13" y="0"/>
                  </a:cubicBezTo>
                  <a:cubicBezTo>
                    <a:pt x="14" y="0"/>
                    <a:pt x="14" y="1"/>
                    <a:pt x="15" y="1"/>
                  </a:cubicBezTo>
                  <a:cubicBezTo>
                    <a:pt x="7" y="10"/>
                    <a:pt x="6" y="26"/>
                    <a:pt x="10" y="38"/>
                  </a:cubicBezTo>
                  <a:cubicBezTo>
                    <a:pt x="15" y="48"/>
                    <a:pt x="27" y="50"/>
                    <a:pt x="35" y="44"/>
                  </a:cubicBezTo>
                  <a:cubicBezTo>
                    <a:pt x="34" y="55"/>
                    <a:pt x="27" y="56"/>
                    <a:pt x="19" y="57"/>
                  </a:cubicBezTo>
                  <a:cubicBezTo>
                    <a:pt x="10" y="57"/>
                    <a:pt x="8" y="48"/>
                    <a:pt x="8" y="48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8"/>
                    <a:pt x="5" y="82"/>
                  </a:cubicBezTo>
                  <a:cubicBezTo>
                    <a:pt x="5" y="74"/>
                    <a:pt x="1" y="66"/>
                    <a:pt x="1" y="58"/>
                  </a:cubicBezTo>
                  <a:cubicBezTo>
                    <a:pt x="0" y="46"/>
                    <a:pt x="2" y="34"/>
                    <a:pt x="4" y="2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7504113" y="8834438"/>
              <a:ext cx="330200" cy="176213"/>
            </a:xfrm>
            <a:custGeom>
              <a:avLst/>
              <a:gdLst>
                <a:gd name="T0" fmla="*/ 79 w 88"/>
                <a:gd name="T1" fmla="*/ 38 h 47"/>
                <a:gd name="T2" fmla="*/ 78 w 88"/>
                <a:gd name="T3" fmla="*/ 37 h 47"/>
                <a:gd name="T4" fmla="*/ 18 w 88"/>
                <a:gd name="T5" fmla="*/ 31 h 47"/>
                <a:gd name="T6" fmla="*/ 0 w 88"/>
                <a:gd name="T7" fmla="*/ 44 h 47"/>
                <a:gd name="T8" fmla="*/ 23 w 88"/>
                <a:gd name="T9" fmla="*/ 0 h 47"/>
                <a:gd name="T10" fmla="*/ 81 w 88"/>
                <a:gd name="T11" fmla="*/ 16 h 47"/>
                <a:gd name="T12" fmla="*/ 88 w 88"/>
                <a:gd name="T13" fmla="*/ 47 h 47"/>
                <a:gd name="T14" fmla="*/ 79 w 88"/>
                <a:gd name="T15" fmla="*/ 3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47">
                  <a:moveTo>
                    <a:pt x="79" y="38"/>
                  </a:moveTo>
                  <a:cubicBezTo>
                    <a:pt x="79" y="38"/>
                    <a:pt x="79" y="38"/>
                    <a:pt x="78" y="37"/>
                  </a:cubicBezTo>
                  <a:cubicBezTo>
                    <a:pt x="59" y="32"/>
                    <a:pt x="38" y="25"/>
                    <a:pt x="18" y="31"/>
                  </a:cubicBezTo>
                  <a:cubicBezTo>
                    <a:pt x="10" y="33"/>
                    <a:pt x="5" y="38"/>
                    <a:pt x="0" y="44"/>
                  </a:cubicBezTo>
                  <a:cubicBezTo>
                    <a:pt x="9" y="21"/>
                    <a:pt x="23" y="0"/>
                    <a:pt x="23" y="0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5" y="31"/>
                    <a:pt x="88" y="47"/>
                  </a:cubicBezTo>
                  <a:cubicBezTo>
                    <a:pt x="85" y="43"/>
                    <a:pt x="83" y="40"/>
                    <a:pt x="79" y="3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7518401" y="9086850"/>
              <a:ext cx="63500" cy="184150"/>
            </a:xfrm>
            <a:custGeom>
              <a:avLst/>
              <a:gdLst>
                <a:gd name="T0" fmla="*/ 2 w 17"/>
                <a:gd name="T1" fmla="*/ 40 h 49"/>
                <a:gd name="T2" fmla="*/ 10 w 17"/>
                <a:gd name="T3" fmla="*/ 5 h 49"/>
                <a:gd name="T4" fmla="*/ 15 w 17"/>
                <a:gd name="T5" fmla="*/ 7 h 49"/>
                <a:gd name="T6" fmla="*/ 11 w 17"/>
                <a:gd name="T7" fmla="*/ 17 h 49"/>
                <a:gd name="T8" fmla="*/ 9 w 17"/>
                <a:gd name="T9" fmla="*/ 27 h 49"/>
                <a:gd name="T10" fmla="*/ 9 w 17"/>
                <a:gd name="T11" fmla="*/ 49 h 49"/>
                <a:gd name="T12" fmla="*/ 5 w 17"/>
                <a:gd name="T13" fmla="*/ 43 h 49"/>
                <a:gd name="T14" fmla="*/ 0 w 17"/>
                <a:gd name="T15" fmla="*/ 46 h 49"/>
                <a:gd name="T16" fmla="*/ 2 w 17"/>
                <a:gd name="T17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9">
                  <a:moveTo>
                    <a:pt x="2" y="40"/>
                  </a:moveTo>
                  <a:cubicBezTo>
                    <a:pt x="4" y="29"/>
                    <a:pt x="3" y="15"/>
                    <a:pt x="10" y="5"/>
                  </a:cubicBezTo>
                  <a:cubicBezTo>
                    <a:pt x="13" y="0"/>
                    <a:pt x="17" y="3"/>
                    <a:pt x="15" y="7"/>
                  </a:cubicBezTo>
                  <a:cubicBezTo>
                    <a:pt x="14" y="11"/>
                    <a:pt x="12" y="14"/>
                    <a:pt x="11" y="17"/>
                  </a:cubicBezTo>
                  <a:cubicBezTo>
                    <a:pt x="10" y="20"/>
                    <a:pt x="10" y="24"/>
                    <a:pt x="9" y="27"/>
                  </a:cubicBezTo>
                  <a:cubicBezTo>
                    <a:pt x="9" y="31"/>
                    <a:pt x="7" y="41"/>
                    <a:pt x="9" y="49"/>
                  </a:cubicBezTo>
                  <a:cubicBezTo>
                    <a:pt x="5" y="47"/>
                    <a:pt x="5" y="43"/>
                    <a:pt x="5" y="43"/>
                  </a:cubicBezTo>
                  <a:cubicBezTo>
                    <a:pt x="4" y="45"/>
                    <a:pt x="2" y="46"/>
                    <a:pt x="0" y="46"/>
                  </a:cubicBezTo>
                  <a:cubicBezTo>
                    <a:pt x="0" y="44"/>
                    <a:pt x="1" y="42"/>
                    <a:pt x="2" y="4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7623176" y="9105900"/>
              <a:ext cx="49213" cy="187325"/>
            </a:xfrm>
            <a:custGeom>
              <a:avLst/>
              <a:gdLst>
                <a:gd name="T0" fmla="*/ 2 w 13"/>
                <a:gd name="T1" fmla="*/ 35 h 50"/>
                <a:gd name="T2" fmla="*/ 8 w 13"/>
                <a:gd name="T3" fmla="*/ 0 h 50"/>
                <a:gd name="T4" fmla="*/ 7 w 13"/>
                <a:gd name="T5" fmla="*/ 29 h 50"/>
                <a:gd name="T6" fmla="*/ 13 w 13"/>
                <a:gd name="T7" fmla="*/ 50 h 50"/>
                <a:gd name="T8" fmla="*/ 6 w 13"/>
                <a:gd name="T9" fmla="*/ 41 h 50"/>
                <a:gd name="T10" fmla="*/ 0 w 13"/>
                <a:gd name="T11" fmla="*/ 46 h 50"/>
                <a:gd name="T12" fmla="*/ 2 w 13"/>
                <a:gd name="T13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0">
                  <a:moveTo>
                    <a:pt x="2" y="35"/>
                  </a:moveTo>
                  <a:cubicBezTo>
                    <a:pt x="2" y="29"/>
                    <a:pt x="2" y="6"/>
                    <a:pt x="8" y="0"/>
                  </a:cubicBezTo>
                  <a:cubicBezTo>
                    <a:pt x="7" y="9"/>
                    <a:pt x="4" y="19"/>
                    <a:pt x="7" y="29"/>
                  </a:cubicBezTo>
                  <a:cubicBezTo>
                    <a:pt x="8" y="36"/>
                    <a:pt x="10" y="43"/>
                    <a:pt x="13" y="50"/>
                  </a:cubicBezTo>
                  <a:cubicBezTo>
                    <a:pt x="7" y="46"/>
                    <a:pt x="6" y="41"/>
                    <a:pt x="6" y="41"/>
                  </a:cubicBezTo>
                  <a:cubicBezTo>
                    <a:pt x="6" y="41"/>
                    <a:pt x="5" y="44"/>
                    <a:pt x="0" y="46"/>
                  </a:cubicBezTo>
                  <a:cubicBezTo>
                    <a:pt x="1" y="42"/>
                    <a:pt x="1" y="38"/>
                    <a:pt x="2" y="3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7545388" y="8031163"/>
              <a:ext cx="833438" cy="890588"/>
            </a:xfrm>
            <a:custGeom>
              <a:avLst/>
              <a:gdLst>
                <a:gd name="T0" fmla="*/ 190 w 222"/>
                <a:gd name="T1" fmla="*/ 0 h 237"/>
                <a:gd name="T2" fmla="*/ 0 w 222"/>
                <a:gd name="T3" fmla="*/ 229 h 237"/>
                <a:gd name="T4" fmla="*/ 74 w 222"/>
                <a:gd name="T5" fmla="*/ 237 h 237"/>
                <a:gd name="T6" fmla="*/ 188 w 222"/>
                <a:gd name="T7" fmla="*/ 67 h 237"/>
                <a:gd name="T8" fmla="*/ 222 w 222"/>
                <a:gd name="T9" fmla="*/ 32 h 237"/>
                <a:gd name="T10" fmla="*/ 190 w 222"/>
                <a:gd name="T11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" h="237">
                  <a:moveTo>
                    <a:pt x="190" y="0"/>
                  </a:moveTo>
                  <a:cubicBezTo>
                    <a:pt x="190" y="0"/>
                    <a:pt x="47" y="18"/>
                    <a:pt x="0" y="229"/>
                  </a:cubicBezTo>
                  <a:cubicBezTo>
                    <a:pt x="74" y="237"/>
                    <a:pt x="74" y="237"/>
                    <a:pt x="74" y="237"/>
                  </a:cubicBezTo>
                  <a:cubicBezTo>
                    <a:pt x="74" y="237"/>
                    <a:pt x="99" y="72"/>
                    <a:pt x="188" y="67"/>
                  </a:cubicBezTo>
                  <a:cubicBezTo>
                    <a:pt x="212" y="66"/>
                    <a:pt x="222" y="40"/>
                    <a:pt x="222" y="32"/>
                  </a:cubicBezTo>
                  <a:cubicBezTo>
                    <a:pt x="220" y="3"/>
                    <a:pt x="190" y="0"/>
                    <a:pt x="190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7545388" y="8031163"/>
              <a:ext cx="833438" cy="890588"/>
            </a:xfrm>
            <a:custGeom>
              <a:avLst/>
              <a:gdLst>
                <a:gd name="T0" fmla="*/ 222 w 222"/>
                <a:gd name="T1" fmla="*/ 32 h 237"/>
                <a:gd name="T2" fmla="*/ 190 w 222"/>
                <a:gd name="T3" fmla="*/ 0 h 237"/>
                <a:gd name="T4" fmla="*/ 155 w 222"/>
                <a:gd name="T5" fmla="*/ 11 h 237"/>
                <a:gd name="T6" fmla="*/ 151 w 222"/>
                <a:gd name="T7" fmla="*/ 54 h 237"/>
                <a:gd name="T8" fmla="*/ 128 w 222"/>
                <a:gd name="T9" fmla="*/ 91 h 237"/>
                <a:gd name="T10" fmla="*/ 91 w 222"/>
                <a:gd name="T11" fmla="*/ 131 h 237"/>
                <a:gd name="T12" fmla="*/ 74 w 222"/>
                <a:gd name="T13" fmla="*/ 168 h 237"/>
                <a:gd name="T14" fmla="*/ 56 w 222"/>
                <a:gd name="T15" fmla="*/ 197 h 237"/>
                <a:gd name="T16" fmla="*/ 28 w 222"/>
                <a:gd name="T17" fmla="*/ 200 h 237"/>
                <a:gd name="T18" fmla="*/ 8 w 222"/>
                <a:gd name="T19" fmla="*/ 196 h 237"/>
                <a:gd name="T20" fmla="*/ 0 w 222"/>
                <a:gd name="T21" fmla="*/ 229 h 237"/>
                <a:gd name="T22" fmla="*/ 74 w 222"/>
                <a:gd name="T23" fmla="*/ 237 h 237"/>
                <a:gd name="T24" fmla="*/ 188 w 222"/>
                <a:gd name="T25" fmla="*/ 67 h 237"/>
                <a:gd name="T26" fmla="*/ 222 w 222"/>
                <a:gd name="T27" fmla="*/ 3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2" h="237">
                  <a:moveTo>
                    <a:pt x="222" y="32"/>
                  </a:moveTo>
                  <a:cubicBezTo>
                    <a:pt x="220" y="3"/>
                    <a:pt x="190" y="0"/>
                    <a:pt x="190" y="0"/>
                  </a:cubicBezTo>
                  <a:cubicBezTo>
                    <a:pt x="190" y="0"/>
                    <a:pt x="175" y="2"/>
                    <a:pt x="155" y="11"/>
                  </a:cubicBezTo>
                  <a:cubicBezTo>
                    <a:pt x="154" y="25"/>
                    <a:pt x="155" y="40"/>
                    <a:pt x="151" y="54"/>
                  </a:cubicBezTo>
                  <a:cubicBezTo>
                    <a:pt x="147" y="69"/>
                    <a:pt x="138" y="80"/>
                    <a:pt x="128" y="91"/>
                  </a:cubicBezTo>
                  <a:cubicBezTo>
                    <a:pt x="115" y="104"/>
                    <a:pt x="101" y="116"/>
                    <a:pt x="91" y="131"/>
                  </a:cubicBezTo>
                  <a:cubicBezTo>
                    <a:pt x="83" y="142"/>
                    <a:pt x="79" y="155"/>
                    <a:pt x="74" y="168"/>
                  </a:cubicBezTo>
                  <a:cubicBezTo>
                    <a:pt x="70" y="178"/>
                    <a:pt x="65" y="190"/>
                    <a:pt x="56" y="197"/>
                  </a:cubicBezTo>
                  <a:cubicBezTo>
                    <a:pt x="48" y="203"/>
                    <a:pt x="36" y="202"/>
                    <a:pt x="28" y="200"/>
                  </a:cubicBezTo>
                  <a:cubicBezTo>
                    <a:pt x="21" y="199"/>
                    <a:pt x="15" y="198"/>
                    <a:pt x="8" y="196"/>
                  </a:cubicBezTo>
                  <a:cubicBezTo>
                    <a:pt x="5" y="206"/>
                    <a:pt x="2" y="218"/>
                    <a:pt x="0" y="229"/>
                  </a:cubicBezTo>
                  <a:cubicBezTo>
                    <a:pt x="74" y="237"/>
                    <a:pt x="74" y="237"/>
                    <a:pt x="74" y="237"/>
                  </a:cubicBezTo>
                  <a:cubicBezTo>
                    <a:pt x="74" y="237"/>
                    <a:pt x="99" y="72"/>
                    <a:pt x="188" y="67"/>
                  </a:cubicBezTo>
                  <a:cubicBezTo>
                    <a:pt x="212" y="66"/>
                    <a:pt x="222" y="40"/>
                    <a:pt x="222" y="3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7545388" y="8797925"/>
              <a:ext cx="292100" cy="123825"/>
            </a:xfrm>
            <a:custGeom>
              <a:avLst/>
              <a:gdLst>
                <a:gd name="T0" fmla="*/ 51 w 78"/>
                <a:gd name="T1" fmla="*/ 10 h 33"/>
                <a:gd name="T2" fmla="*/ 6 w 78"/>
                <a:gd name="T3" fmla="*/ 0 h 33"/>
                <a:gd name="T4" fmla="*/ 0 w 78"/>
                <a:gd name="T5" fmla="*/ 25 h 33"/>
                <a:gd name="T6" fmla="*/ 74 w 78"/>
                <a:gd name="T7" fmla="*/ 33 h 33"/>
                <a:gd name="T8" fmla="*/ 78 w 78"/>
                <a:gd name="T9" fmla="*/ 14 h 33"/>
                <a:gd name="T10" fmla="*/ 51 w 78"/>
                <a:gd name="T11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3">
                  <a:moveTo>
                    <a:pt x="51" y="10"/>
                  </a:moveTo>
                  <a:cubicBezTo>
                    <a:pt x="36" y="8"/>
                    <a:pt x="21" y="2"/>
                    <a:pt x="6" y="0"/>
                  </a:cubicBezTo>
                  <a:cubicBezTo>
                    <a:pt x="4" y="8"/>
                    <a:pt x="2" y="16"/>
                    <a:pt x="0" y="25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4" y="33"/>
                    <a:pt x="76" y="25"/>
                    <a:pt x="78" y="14"/>
                  </a:cubicBezTo>
                  <a:cubicBezTo>
                    <a:pt x="69" y="13"/>
                    <a:pt x="60" y="12"/>
                    <a:pt x="51" y="1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8104188" y="7862888"/>
              <a:ext cx="971550" cy="1309688"/>
            </a:xfrm>
            <a:custGeom>
              <a:avLst/>
              <a:gdLst>
                <a:gd name="T0" fmla="*/ 41 w 259"/>
                <a:gd name="T1" fmla="*/ 42 h 349"/>
                <a:gd name="T2" fmla="*/ 18 w 259"/>
                <a:gd name="T3" fmla="*/ 74 h 349"/>
                <a:gd name="T4" fmla="*/ 14 w 259"/>
                <a:gd name="T5" fmla="*/ 267 h 349"/>
                <a:gd name="T6" fmla="*/ 232 w 259"/>
                <a:gd name="T7" fmla="*/ 337 h 349"/>
                <a:gd name="T8" fmla="*/ 248 w 259"/>
                <a:gd name="T9" fmla="*/ 68 h 349"/>
                <a:gd name="T10" fmla="*/ 179 w 259"/>
                <a:gd name="T11" fmla="*/ 7 h 349"/>
                <a:gd name="T12" fmla="*/ 41 w 259"/>
                <a:gd name="T13" fmla="*/ 42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" h="349">
                  <a:moveTo>
                    <a:pt x="41" y="42"/>
                  </a:moveTo>
                  <a:cubicBezTo>
                    <a:pt x="41" y="42"/>
                    <a:pt x="20" y="49"/>
                    <a:pt x="18" y="74"/>
                  </a:cubicBezTo>
                  <a:cubicBezTo>
                    <a:pt x="15" y="98"/>
                    <a:pt x="0" y="240"/>
                    <a:pt x="14" y="267"/>
                  </a:cubicBezTo>
                  <a:cubicBezTo>
                    <a:pt x="28" y="295"/>
                    <a:pt x="229" y="349"/>
                    <a:pt x="232" y="337"/>
                  </a:cubicBezTo>
                  <a:cubicBezTo>
                    <a:pt x="234" y="325"/>
                    <a:pt x="259" y="177"/>
                    <a:pt x="248" y="68"/>
                  </a:cubicBezTo>
                  <a:cubicBezTo>
                    <a:pt x="248" y="68"/>
                    <a:pt x="222" y="0"/>
                    <a:pt x="179" y="7"/>
                  </a:cubicBezTo>
                  <a:cubicBezTo>
                    <a:pt x="136" y="14"/>
                    <a:pt x="41" y="42"/>
                    <a:pt x="41" y="4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8156576" y="7983538"/>
              <a:ext cx="277813" cy="322263"/>
            </a:xfrm>
            <a:custGeom>
              <a:avLst/>
              <a:gdLst>
                <a:gd name="T0" fmla="*/ 44 w 74"/>
                <a:gd name="T1" fmla="*/ 36 h 86"/>
                <a:gd name="T2" fmla="*/ 74 w 74"/>
                <a:gd name="T3" fmla="*/ 22 h 86"/>
                <a:gd name="T4" fmla="*/ 63 w 74"/>
                <a:gd name="T5" fmla="*/ 0 h 86"/>
                <a:gd name="T6" fmla="*/ 27 w 74"/>
                <a:gd name="T7" fmla="*/ 10 h 86"/>
                <a:gd name="T8" fmla="*/ 4 w 74"/>
                <a:gd name="T9" fmla="*/ 42 h 86"/>
                <a:gd name="T10" fmla="*/ 0 w 74"/>
                <a:gd name="T11" fmla="*/ 86 h 86"/>
                <a:gd name="T12" fmla="*/ 44 w 74"/>
                <a:gd name="T13" fmla="*/ 3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86">
                  <a:moveTo>
                    <a:pt x="44" y="36"/>
                  </a:moveTo>
                  <a:cubicBezTo>
                    <a:pt x="53" y="29"/>
                    <a:pt x="63" y="25"/>
                    <a:pt x="74" y="22"/>
                  </a:cubicBezTo>
                  <a:cubicBezTo>
                    <a:pt x="69" y="15"/>
                    <a:pt x="65" y="7"/>
                    <a:pt x="63" y="0"/>
                  </a:cubicBezTo>
                  <a:cubicBezTo>
                    <a:pt x="42" y="6"/>
                    <a:pt x="27" y="10"/>
                    <a:pt x="27" y="10"/>
                  </a:cubicBezTo>
                  <a:cubicBezTo>
                    <a:pt x="27" y="10"/>
                    <a:pt x="6" y="17"/>
                    <a:pt x="4" y="42"/>
                  </a:cubicBezTo>
                  <a:cubicBezTo>
                    <a:pt x="3" y="49"/>
                    <a:pt x="1" y="66"/>
                    <a:pt x="0" y="86"/>
                  </a:cubicBezTo>
                  <a:cubicBezTo>
                    <a:pt x="20" y="78"/>
                    <a:pt x="28" y="50"/>
                    <a:pt x="44" y="36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8359776" y="7885113"/>
              <a:ext cx="473075" cy="1208088"/>
            </a:xfrm>
            <a:custGeom>
              <a:avLst/>
              <a:gdLst>
                <a:gd name="T0" fmla="*/ 124 w 126"/>
                <a:gd name="T1" fmla="*/ 161 h 322"/>
                <a:gd name="T2" fmla="*/ 120 w 126"/>
                <a:gd name="T3" fmla="*/ 112 h 322"/>
                <a:gd name="T4" fmla="*/ 112 w 126"/>
                <a:gd name="T5" fmla="*/ 69 h 322"/>
                <a:gd name="T6" fmla="*/ 126 w 126"/>
                <a:gd name="T7" fmla="*/ 1 h 322"/>
                <a:gd name="T8" fmla="*/ 111 w 126"/>
                <a:gd name="T9" fmla="*/ 1 h 322"/>
                <a:gd name="T10" fmla="*/ 13 w 126"/>
                <a:gd name="T11" fmla="*/ 25 h 322"/>
                <a:gd name="T12" fmla="*/ 27 w 126"/>
                <a:gd name="T13" fmla="*/ 50 h 322"/>
                <a:gd name="T14" fmla="*/ 51 w 126"/>
                <a:gd name="T15" fmla="*/ 75 h 322"/>
                <a:gd name="T16" fmla="*/ 55 w 126"/>
                <a:gd name="T17" fmla="*/ 152 h 322"/>
                <a:gd name="T18" fmla="*/ 36 w 126"/>
                <a:gd name="T19" fmla="*/ 238 h 322"/>
                <a:gd name="T20" fmla="*/ 0 w 126"/>
                <a:gd name="T21" fmla="*/ 291 h 322"/>
                <a:gd name="T22" fmla="*/ 99 w 126"/>
                <a:gd name="T23" fmla="*/ 322 h 322"/>
                <a:gd name="T24" fmla="*/ 124 w 126"/>
                <a:gd name="T25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322">
                  <a:moveTo>
                    <a:pt x="124" y="161"/>
                  </a:moveTo>
                  <a:cubicBezTo>
                    <a:pt x="124" y="145"/>
                    <a:pt x="123" y="128"/>
                    <a:pt x="120" y="112"/>
                  </a:cubicBezTo>
                  <a:cubicBezTo>
                    <a:pt x="118" y="98"/>
                    <a:pt x="113" y="84"/>
                    <a:pt x="112" y="69"/>
                  </a:cubicBezTo>
                  <a:cubicBezTo>
                    <a:pt x="111" y="46"/>
                    <a:pt x="118" y="23"/>
                    <a:pt x="126" y="1"/>
                  </a:cubicBezTo>
                  <a:cubicBezTo>
                    <a:pt x="121" y="0"/>
                    <a:pt x="116" y="0"/>
                    <a:pt x="111" y="1"/>
                  </a:cubicBezTo>
                  <a:cubicBezTo>
                    <a:pt x="86" y="5"/>
                    <a:pt x="44" y="16"/>
                    <a:pt x="13" y="25"/>
                  </a:cubicBezTo>
                  <a:cubicBezTo>
                    <a:pt x="16" y="33"/>
                    <a:pt x="21" y="42"/>
                    <a:pt x="27" y="50"/>
                  </a:cubicBezTo>
                  <a:cubicBezTo>
                    <a:pt x="34" y="60"/>
                    <a:pt x="43" y="66"/>
                    <a:pt x="51" y="75"/>
                  </a:cubicBezTo>
                  <a:cubicBezTo>
                    <a:pt x="68" y="95"/>
                    <a:pt x="58" y="129"/>
                    <a:pt x="55" y="152"/>
                  </a:cubicBezTo>
                  <a:cubicBezTo>
                    <a:pt x="50" y="181"/>
                    <a:pt x="50" y="213"/>
                    <a:pt x="36" y="238"/>
                  </a:cubicBezTo>
                  <a:cubicBezTo>
                    <a:pt x="35" y="240"/>
                    <a:pt x="16" y="280"/>
                    <a:pt x="0" y="291"/>
                  </a:cubicBezTo>
                  <a:cubicBezTo>
                    <a:pt x="30" y="302"/>
                    <a:pt x="68" y="314"/>
                    <a:pt x="99" y="322"/>
                  </a:cubicBezTo>
                  <a:cubicBezTo>
                    <a:pt x="114" y="270"/>
                    <a:pt x="123" y="215"/>
                    <a:pt x="124" y="16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8929688" y="7972425"/>
              <a:ext cx="115888" cy="509588"/>
            </a:xfrm>
            <a:custGeom>
              <a:avLst/>
              <a:gdLst>
                <a:gd name="T0" fmla="*/ 5 w 31"/>
                <a:gd name="T1" fmla="*/ 0 h 136"/>
                <a:gd name="T2" fmla="*/ 7 w 31"/>
                <a:gd name="T3" fmla="*/ 67 h 136"/>
                <a:gd name="T4" fmla="*/ 30 w 31"/>
                <a:gd name="T5" fmla="*/ 136 h 136"/>
                <a:gd name="T6" fmla="*/ 28 w 31"/>
                <a:gd name="T7" fmla="*/ 39 h 136"/>
                <a:gd name="T8" fmla="*/ 5 w 31"/>
                <a:gd name="T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36">
                  <a:moveTo>
                    <a:pt x="5" y="0"/>
                  </a:moveTo>
                  <a:cubicBezTo>
                    <a:pt x="0" y="22"/>
                    <a:pt x="3" y="45"/>
                    <a:pt x="7" y="67"/>
                  </a:cubicBezTo>
                  <a:cubicBezTo>
                    <a:pt x="12" y="91"/>
                    <a:pt x="18" y="115"/>
                    <a:pt x="30" y="136"/>
                  </a:cubicBezTo>
                  <a:cubicBezTo>
                    <a:pt x="31" y="103"/>
                    <a:pt x="31" y="69"/>
                    <a:pt x="28" y="39"/>
                  </a:cubicBezTo>
                  <a:cubicBezTo>
                    <a:pt x="28" y="39"/>
                    <a:pt x="20" y="17"/>
                    <a:pt x="5" y="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8704263" y="7813675"/>
              <a:ext cx="307975" cy="379413"/>
            </a:xfrm>
            <a:custGeom>
              <a:avLst/>
              <a:gdLst>
                <a:gd name="T0" fmla="*/ 67 w 82"/>
                <a:gd name="T1" fmla="*/ 0 h 101"/>
                <a:gd name="T2" fmla="*/ 80 w 82"/>
                <a:gd name="T3" fmla="*/ 65 h 101"/>
                <a:gd name="T4" fmla="*/ 55 w 82"/>
                <a:gd name="T5" fmla="*/ 91 h 101"/>
                <a:gd name="T6" fmla="*/ 4 w 82"/>
                <a:gd name="T7" fmla="*/ 88 h 101"/>
                <a:gd name="T8" fmla="*/ 0 w 82"/>
                <a:gd name="T9" fmla="*/ 69 h 101"/>
                <a:gd name="T10" fmla="*/ 67 w 82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" h="101">
                  <a:moveTo>
                    <a:pt x="67" y="0"/>
                  </a:moveTo>
                  <a:cubicBezTo>
                    <a:pt x="67" y="0"/>
                    <a:pt x="82" y="54"/>
                    <a:pt x="80" y="65"/>
                  </a:cubicBezTo>
                  <a:cubicBezTo>
                    <a:pt x="78" y="75"/>
                    <a:pt x="69" y="87"/>
                    <a:pt x="55" y="91"/>
                  </a:cubicBezTo>
                  <a:cubicBezTo>
                    <a:pt x="20" y="101"/>
                    <a:pt x="4" y="88"/>
                    <a:pt x="4" y="88"/>
                  </a:cubicBezTo>
                  <a:cubicBezTo>
                    <a:pt x="0" y="69"/>
                    <a:pt x="0" y="69"/>
                    <a:pt x="0" y="69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8701088" y="7766050"/>
              <a:ext cx="322263" cy="374650"/>
            </a:xfrm>
            <a:custGeom>
              <a:avLst/>
              <a:gdLst>
                <a:gd name="T0" fmla="*/ 71 w 86"/>
                <a:gd name="T1" fmla="*/ 0 h 100"/>
                <a:gd name="T2" fmla="*/ 84 w 86"/>
                <a:gd name="T3" fmla="*/ 64 h 100"/>
                <a:gd name="T4" fmla="*/ 59 w 86"/>
                <a:gd name="T5" fmla="*/ 90 h 100"/>
                <a:gd name="T6" fmla="*/ 12 w 86"/>
                <a:gd name="T7" fmla="*/ 98 h 100"/>
                <a:gd name="T8" fmla="*/ 0 w 86"/>
                <a:gd name="T9" fmla="*/ 62 h 100"/>
                <a:gd name="T10" fmla="*/ 71 w 86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0">
                  <a:moveTo>
                    <a:pt x="71" y="0"/>
                  </a:moveTo>
                  <a:cubicBezTo>
                    <a:pt x="71" y="0"/>
                    <a:pt x="86" y="53"/>
                    <a:pt x="84" y="64"/>
                  </a:cubicBezTo>
                  <a:cubicBezTo>
                    <a:pt x="82" y="75"/>
                    <a:pt x="73" y="86"/>
                    <a:pt x="59" y="90"/>
                  </a:cubicBezTo>
                  <a:cubicBezTo>
                    <a:pt x="24" y="100"/>
                    <a:pt x="12" y="98"/>
                    <a:pt x="12" y="98"/>
                  </a:cubicBezTo>
                  <a:cubicBezTo>
                    <a:pt x="0" y="62"/>
                    <a:pt x="0" y="62"/>
                    <a:pt x="0" y="62"/>
                  </a:cubicBezTo>
                  <a:lnTo>
                    <a:pt x="71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8701088" y="7766050"/>
              <a:ext cx="296863" cy="277813"/>
            </a:xfrm>
            <a:custGeom>
              <a:avLst/>
              <a:gdLst>
                <a:gd name="T0" fmla="*/ 48 w 79"/>
                <a:gd name="T1" fmla="*/ 39 h 74"/>
                <a:gd name="T2" fmla="*/ 4 w 79"/>
                <a:gd name="T3" fmla="*/ 74 h 74"/>
                <a:gd name="T4" fmla="*/ 0 w 79"/>
                <a:gd name="T5" fmla="*/ 62 h 74"/>
                <a:gd name="T6" fmla="*/ 71 w 79"/>
                <a:gd name="T7" fmla="*/ 0 h 74"/>
                <a:gd name="T8" fmla="*/ 79 w 79"/>
                <a:gd name="T9" fmla="*/ 32 h 74"/>
                <a:gd name="T10" fmla="*/ 48 w 79"/>
                <a:gd name="T11" fmla="*/ 3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74">
                  <a:moveTo>
                    <a:pt x="48" y="39"/>
                  </a:moveTo>
                  <a:cubicBezTo>
                    <a:pt x="31" y="47"/>
                    <a:pt x="19" y="63"/>
                    <a:pt x="4" y="74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0"/>
                    <a:pt x="76" y="16"/>
                    <a:pt x="79" y="32"/>
                  </a:cubicBezTo>
                  <a:cubicBezTo>
                    <a:pt x="69" y="33"/>
                    <a:pt x="58" y="35"/>
                    <a:pt x="48" y="39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8247063" y="7934325"/>
              <a:ext cx="363538" cy="250825"/>
            </a:xfrm>
            <a:custGeom>
              <a:avLst/>
              <a:gdLst>
                <a:gd name="T0" fmla="*/ 0 w 97"/>
                <a:gd name="T1" fmla="*/ 0 h 67"/>
                <a:gd name="T2" fmla="*/ 14 w 97"/>
                <a:gd name="T3" fmla="*/ 49 h 67"/>
                <a:gd name="T4" fmla="*/ 97 w 97"/>
                <a:gd name="T5" fmla="*/ 60 h 67"/>
                <a:gd name="T6" fmla="*/ 77 w 97"/>
                <a:gd name="T7" fmla="*/ 6 h 67"/>
                <a:gd name="T8" fmla="*/ 0 w 97"/>
                <a:gd name="T9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67">
                  <a:moveTo>
                    <a:pt x="0" y="0"/>
                  </a:moveTo>
                  <a:cubicBezTo>
                    <a:pt x="0" y="0"/>
                    <a:pt x="10" y="45"/>
                    <a:pt x="14" y="49"/>
                  </a:cubicBezTo>
                  <a:cubicBezTo>
                    <a:pt x="18" y="53"/>
                    <a:pt x="27" y="67"/>
                    <a:pt x="97" y="60"/>
                  </a:cubicBezTo>
                  <a:cubicBezTo>
                    <a:pt x="77" y="6"/>
                    <a:pt x="77" y="6"/>
                    <a:pt x="77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8224838" y="7900988"/>
              <a:ext cx="349250" cy="254000"/>
            </a:xfrm>
            <a:custGeom>
              <a:avLst/>
              <a:gdLst>
                <a:gd name="T0" fmla="*/ 0 w 93"/>
                <a:gd name="T1" fmla="*/ 0 h 68"/>
                <a:gd name="T2" fmla="*/ 14 w 93"/>
                <a:gd name="T3" fmla="*/ 49 h 68"/>
                <a:gd name="T4" fmla="*/ 93 w 93"/>
                <a:gd name="T5" fmla="*/ 61 h 68"/>
                <a:gd name="T6" fmla="*/ 72 w 93"/>
                <a:gd name="T7" fmla="*/ 7 h 68"/>
                <a:gd name="T8" fmla="*/ 0 w 93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68">
                  <a:moveTo>
                    <a:pt x="0" y="0"/>
                  </a:moveTo>
                  <a:cubicBezTo>
                    <a:pt x="0" y="0"/>
                    <a:pt x="10" y="45"/>
                    <a:pt x="14" y="49"/>
                  </a:cubicBezTo>
                  <a:cubicBezTo>
                    <a:pt x="17" y="53"/>
                    <a:pt x="23" y="68"/>
                    <a:pt x="93" y="61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8"/>
            <p:cNvSpPr/>
            <p:nvPr/>
          </p:nvSpPr>
          <p:spPr bwMode="auto">
            <a:xfrm>
              <a:off x="8224838" y="7900988"/>
              <a:ext cx="319088" cy="146050"/>
            </a:xfrm>
            <a:custGeom>
              <a:avLst/>
              <a:gdLst>
                <a:gd name="T0" fmla="*/ 32 w 85"/>
                <a:gd name="T1" fmla="*/ 23 h 39"/>
                <a:gd name="T2" fmla="*/ 5 w 85"/>
                <a:gd name="T3" fmla="*/ 23 h 39"/>
                <a:gd name="T4" fmla="*/ 0 w 85"/>
                <a:gd name="T5" fmla="*/ 0 h 39"/>
                <a:gd name="T6" fmla="*/ 72 w 85"/>
                <a:gd name="T7" fmla="*/ 7 h 39"/>
                <a:gd name="T8" fmla="*/ 85 w 85"/>
                <a:gd name="T9" fmla="*/ 39 h 39"/>
                <a:gd name="T10" fmla="*/ 32 w 85"/>
                <a:gd name="T1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39">
                  <a:moveTo>
                    <a:pt x="32" y="23"/>
                  </a:moveTo>
                  <a:cubicBezTo>
                    <a:pt x="23" y="23"/>
                    <a:pt x="14" y="23"/>
                    <a:pt x="5" y="23"/>
                  </a:cubicBezTo>
                  <a:cubicBezTo>
                    <a:pt x="2" y="12"/>
                    <a:pt x="0" y="0"/>
                    <a:pt x="0" y="0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68" y="33"/>
                    <a:pt x="50" y="24"/>
                    <a:pt x="32" y="2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9"/>
            <p:cNvSpPr/>
            <p:nvPr/>
          </p:nvSpPr>
          <p:spPr bwMode="auto">
            <a:xfrm>
              <a:off x="8112126" y="8099425"/>
              <a:ext cx="746125" cy="1295400"/>
            </a:xfrm>
            <a:custGeom>
              <a:avLst/>
              <a:gdLst>
                <a:gd name="T0" fmla="*/ 135 w 199"/>
                <a:gd name="T1" fmla="*/ 2 h 345"/>
                <a:gd name="T2" fmla="*/ 112 w 199"/>
                <a:gd name="T3" fmla="*/ 185 h 345"/>
                <a:gd name="T4" fmla="*/ 14 w 199"/>
                <a:gd name="T5" fmla="*/ 265 h 345"/>
                <a:gd name="T6" fmla="*/ 0 w 199"/>
                <a:gd name="T7" fmla="*/ 327 h 345"/>
                <a:gd name="T8" fmla="*/ 117 w 199"/>
                <a:gd name="T9" fmla="*/ 332 h 345"/>
                <a:gd name="T10" fmla="*/ 160 w 199"/>
                <a:gd name="T11" fmla="*/ 0 h 345"/>
                <a:gd name="T12" fmla="*/ 135 w 199"/>
                <a:gd name="T13" fmla="*/ 2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345">
                  <a:moveTo>
                    <a:pt x="135" y="2"/>
                  </a:moveTo>
                  <a:cubicBezTo>
                    <a:pt x="135" y="2"/>
                    <a:pt x="134" y="129"/>
                    <a:pt x="112" y="185"/>
                  </a:cubicBezTo>
                  <a:cubicBezTo>
                    <a:pt x="92" y="235"/>
                    <a:pt x="53" y="258"/>
                    <a:pt x="14" y="265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0" y="327"/>
                    <a:pt x="63" y="345"/>
                    <a:pt x="117" y="332"/>
                  </a:cubicBezTo>
                  <a:cubicBezTo>
                    <a:pt x="171" y="319"/>
                    <a:pt x="199" y="24"/>
                    <a:pt x="160" y="0"/>
                  </a:cubicBezTo>
                  <a:lnTo>
                    <a:pt x="135" y="2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0"/>
            <p:cNvSpPr/>
            <p:nvPr/>
          </p:nvSpPr>
          <p:spPr bwMode="auto">
            <a:xfrm>
              <a:off x="8145463" y="8099425"/>
              <a:ext cx="712788" cy="1282700"/>
            </a:xfrm>
            <a:custGeom>
              <a:avLst/>
              <a:gdLst>
                <a:gd name="T0" fmla="*/ 151 w 190"/>
                <a:gd name="T1" fmla="*/ 0 h 342"/>
                <a:gd name="T2" fmla="*/ 139 w 190"/>
                <a:gd name="T3" fmla="*/ 1 h 342"/>
                <a:gd name="T4" fmla="*/ 148 w 190"/>
                <a:gd name="T5" fmla="*/ 49 h 342"/>
                <a:gd name="T6" fmla="*/ 145 w 190"/>
                <a:gd name="T7" fmla="*/ 114 h 342"/>
                <a:gd name="T8" fmla="*/ 128 w 190"/>
                <a:gd name="T9" fmla="*/ 224 h 342"/>
                <a:gd name="T10" fmla="*/ 65 w 190"/>
                <a:gd name="T11" fmla="*/ 302 h 342"/>
                <a:gd name="T12" fmla="*/ 0 w 190"/>
                <a:gd name="T13" fmla="*/ 329 h 342"/>
                <a:gd name="T14" fmla="*/ 108 w 190"/>
                <a:gd name="T15" fmla="*/ 332 h 342"/>
                <a:gd name="T16" fmla="*/ 151 w 190"/>
                <a:gd name="T1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342">
                  <a:moveTo>
                    <a:pt x="151" y="0"/>
                  </a:moveTo>
                  <a:cubicBezTo>
                    <a:pt x="139" y="1"/>
                    <a:pt x="139" y="1"/>
                    <a:pt x="139" y="1"/>
                  </a:cubicBezTo>
                  <a:cubicBezTo>
                    <a:pt x="142" y="17"/>
                    <a:pt x="147" y="33"/>
                    <a:pt x="148" y="49"/>
                  </a:cubicBezTo>
                  <a:cubicBezTo>
                    <a:pt x="148" y="71"/>
                    <a:pt x="147" y="92"/>
                    <a:pt x="145" y="114"/>
                  </a:cubicBezTo>
                  <a:cubicBezTo>
                    <a:pt x="142" y="150"/>
                    <a:pt x="140" y="188"/>
                    <a:pt x="128" y="224"/>
                  </a:cubicBezTo>
                  <a:cubicBezTo>
                    <a:pt x="117" y="258"/>
                    <a:pt x="96" y="285"/>
                    <a:pt x="65" y="302"/>
                  </a:cubicBezTo>
                  <a:cubicBezTo>
                    <a:pt x="45" y="314"/>
                    <a:pt x="23" y="322"/>
                    <a:pt x="0" y="329"/>
                  </a:cubicBezTo>
                  <a:cubicBezTo>
                    <a:pt x="20" y="334"/>
                    <a:pt x="67" y="342"/>
                    <a:pt x="108" y="332"/>
                  </a:cubicBezTo>
                  <a:cubicBezTo>
                    <a:pt x="162" y="319"/>
                    <a:pt x="190" y="24"/>
                    <a:pt x="151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1"/>
            <p:cNvSpPr/>
            <p:nvPr/>
          </p:nvSpPr>
          <p:spPr bwMode="auto">
            <a:xfrm>
              <a:off x="8602663" y="8148638"/>
              <a:ext cx="161925" cy="254000"/>
            </a:xfrm>
            <a:custGeom>
              <a:avLst/>
              <a:gdLst>
                <a:gd name="T0" fmla="*/ 43 w 43"/>
                <a:gd name="T1" fmla="*/ 21 h 68"/>
                <a:gd name="T2" fmla="*/ 38 w 43"/>
                <a:gd name="T3" fmla="*/ 0 h 68"/>
                <a:gd name="T4" fmla="*/ 24 w 43"/>
                <a:gd name="T5" fmla="*/ 17 h 68"/>
                <a:gd name="T6" fmla="*/ 2 w 43"/>
                <a:gd name="T7" fmla="*/ 36 h 68"/>
                <a:gd name="T8" fmla="*/ 0 w 43"/>
                <a:gd name="T9" fmla="*/ 68 h 68"/>
                <a:gd name="T10" fmla="*/ 43 w 43"/>
                <a:gd name="T11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68">
                  <a:moveTo>
                    <a:pt x="43" y="21"/>
                  </a:moveTo>
                  <a:cubicBezTo>
                    <a:pt x="42" y="13"/>
                    <a:pt x="40" y="6"/>
                    <a:pt x="38" y="0"/>
                  </a:cubicBezTo>
                  <a:cubicBezTo>
                    <a:pt x="34" y="6"/>
                    <a:pt x="29" y="12"/>
                    <a:pt x="24" y="17"/>
                  </a:cubicBezTo>
                  <a:cubicBezTo>
                    <a:pt x="18" y="24"/>
                    <a:pt x="10" y="30"/>
                    <a:pt x="2" y="36"/>
                  </a:cubicBezTo>
                  <a:cubicBezTo>
                    <a:pt x="2" y="46"/>
                    <a:pt x="1" y="57"/>
                    <a:pt x="0" y="68"/>
                  </a:cubicBezTo>
                  <a:cubicBezTo>
                    <a:pt x="19" y="57"/>
                    <a:pt x="32" y="40"/>
                    <a:pt x="43" y="2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2"/>
            <p:cNvSpPr/>
            <p:nvPr/>
          </p:nvSpPr>
          <p:spPr bwMode="auto">
            <a:xfrm>
              <a:off x="8550276" y="8437563"/>
              <a:ext cx="230188" cy="300038"/>
            </a:xfrm>
            <a:custGeom>
              <a:avLst/>
              <a:gdLst>
                <a:gd name="T0" fmla="*/ 37 w 61"/>
                <a:gd name="T1" fmla="*/ 54 h 80"/>
                <a:gd name="T2" fmla="*/ 60 w 61"/>
                <a:gd name="T3" fmla="*/ 27 h 80"/>
                <a:gd name="T4" fmla="*/ 61 w 61"/>
                <a:gd name="T5" fmla="*/ 0 h 80"/>
                <a:gd name="T6" fmla="*/ 7 w 61"/>
                <a:gd name="T7" fmla="*/ 45 h 80"/>
                <a:gd name="T8" fmla="*/ 0 w 61"/>
                <a:gd name="T9" fmla="*/ 80 h 80"/>
                <a:gd name="T10" fmla="*/ 37 w 61"/>
                <a:gd name="T11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80">
                  <a:moveTo>
                    <a:pt x="37" y="54"/>
                  </a:moveTo>
                  <a:cubicBezTo>
                    <a:pt x="46" y="45"/>
                    <a:pt x="53" y="37"/>
                    <a:pt x="60" y="27"/>
                  </a:cubicBezTo>
                  <a:cubicBezTo>
                    <a:pt x="61" y="18"/>
                    <a:pt x="61" y="9"/>
                    <a:pt x="61" y="0"/>
                  </a:cubicBezTo>
                  <a:cubicBezTo>
                    <a:pt x="47" y="19"/>
                    <a:pt x="29" y="36"/>
                    <a:pt x="7" y="45"/>
                  </a:cubicBezTo>
                  <a:cubicBezTo>
                    <a:pt x="5" y="57"/>
                    <a:pt x="3" y="69"/>
                    <a:pt x="0" y="80"/>
                  </a:cubicBezTo>
                  <a:cubicBezTo>
                    <a:pt x="14" y="75"/>
                    <a:pt x="27" y="64"/>
                    <a:pt x="37" y="5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3"/>
            <p:cNvSpPr/>
            <p:nvPr/>
          </p:nvSpPr>
          <p:spPr bwMode="auto">
            <a:xfrm>
              <a:off x="8408988" y="8745538"/>
              <a:ext cx="352425" cy="239713"/>
            </a:xfrm>
            <a:custGeom>
              <a:avLst/>
              <a:gdLst>
                <a:gd name="T0" fmla="*/ 51 w 94"/>
                <a:gd name="T1" fmla="*/ 58 h 64"/>
                <a:gd name="T2" fmla="*/ 89 w 94"/>
                <a:gd name="T3" fmla="*/ 38 h 64"/>
                <a:gd name="T4" fmla="*/ 94 w 94"/>
                <a:gd name="T5" fmla="*/ 0 h 64"/>
                <a:gd name="T6" fmla="*/ 75 w 94"/>
                <a:gd name="T7" fmla="*/ 16 h 64"/>
                <a:gd name="T8" fmla="*/ 17 w 94"/>
                <a:gd name="T9" fmla="*/ 43 h 64"/>
                <a:gd name="T10" fmla="*/ 0 w 94"/>
                <a:gd name="T11" fmla="*/ 62 h 64"/>
                <a:gd name="T12" fmla="*/ 51 w 94"/>
                <a:gd name="T13" fmla="*/ 5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64">
                  <a:moveTo>
                    <a:pt x="51" y="58"/>
                  </a:moveTo>
                  <a:cubicBezTo>
                    <a:pt x="64" y="53"/>
                    <a:pt x="77" y="46"/>
                    <a:pt x="89" y="38"/>
                  </a:cubicBezTo>
                  <a:cubicBezTo>
                    <a:pt x="91" y="25"/>
                    <a:pt x="93" y="13"/>
                    <a:pt x="94" y="0"/>
                  </a:cubicBezTo>
                  <a:cubicBezTo>
                    <a:pt x="88" y="6"/>
                    <a:pt x="82" y="11"/>
                    <a:pt x="75" y="16"/>
                  </a:cubicBezTo>
                  <a:cubicBezTo>
                    <a:pt x="58" y="29"/>
                    <a:pt x="37" y="35"/>
                    <a:pt x="17" y="43"/>
                  </a:cubicBezTo>
                  <a:cubicBezTo>
                    <a:pt x="11" y="50"/>
                    <a:pt x="6" y="57"/>
                    <a:pt x="0" y="62"/>
                  </a:cubicBezTo>
                  <a:cubicBezTo>
                    <a:pt x="17" y="64"/>
                    <a:pt x="34" y="64"/>
                    <a:pt x="51" y="5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4"/>
            <p:cNvSpPr/>
            <p:nvPr/>
          </p:nvSpPr>
          <p:spPr bwMode="auto">
            <a:xfrm>
              <a:off x="8239126" y="9048750"/>
              <a:ext cx="461963" cy="198438"/>
            </a:xfrm>
            <a:custGeom>
              <a:avLst/>
              <a:gdLst>
                <a:gd name="T0" fmla="*/ 107 w 123"/>
                <a:gd name="T1" fmla="*/ 53 h 53"/>
                <a:gd name="T2" fmla="*/ 123 w 123"/>
                <a:gd name="T3" fmla="*/ 7 h 53"/>
                <a:gd name="T4" fmla="*/ 17 w 123"/>
                <a:gd name="T5" fmla="*/ 0 h 53"/>
                <a:gd name="T6" fmla="*/ 0 w 123"/>
                <a:gd name="T7" fmla="*/ 7 h 53"/>
                <a:gd name="T8" fmla="*/ 107 w 123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53">
                  <a:moveTo>
                    <a:pt x="107" y="53"/>
                  </a:moveTo>
                  <a:cubicBezTo>
                    <a:pt x="113" y="40"/>
                    <a:pt x="118" y="25"/>
                    <a:pt x="123" y="7"/>
                  </a:cubicBezTo>
                  <a:cubicBezTo>
                    <a:pt x="89" y="15"/>
                    <a:pt x="51" y="10"/>
                    <a:pt x="17" y="0"/>
                  </a:cubicBezTo>
                  <a:cubicBezTo>
                    <a:pt x="11" y="3"/>
                    <a:pt x="6" y="5"/>
                    <a:pt x="0" y="7"/>
                  </a:cubicBezTo>
                  <a:cubicBezTo>
                    <a:pt x="28" y="37"/>
                    <a:pt x="67" y="49"/>
                    <a:pt x="107" y="5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8112126" y="9188450"/>
              <a:ext cx="442913" cy="206375"/>
            </a:xfrm>
            <a:custGeom>
              <a:avLst/>
              <a:gdLst>
                <a:gd name="T0" fmla="*/ 110 w 118"/>
                <a:gd name="T1" fmla="*/ 41 h 55"/>
                <a:gd name="T2" fmla="*/ 38 w 118"/>
                <a:gd name="T3" fmla="*/ 20 h 55"/>
                <a:gd name="T4" fmla="*/ 11 w 118"/>
                <a:gd name="T5" fmla="*/ 2 h 55"/>
                <a:gd name="T6" fmla="*/ 8 w 118"/>
                <a:gd name="T7" fmla="*/ 0 h 55"/>
                <a:gd name="T8" fmla="*/ 0 w 118"/>
                <a:gd name="T9" fmla="*/ 37 h 55"/>
                <a:gd name="T10" fmla="*/ 117 w 118"/>
                <a:gd name="T11" fmla="*/ 42 h 55"/>
                <a:gd name="T12" fmla="*/ 118 w 118"/>
                <a:gd name="T13" fmla="*/ 42 h 55"/>
                <a:gd name="T14" fmla="*/ 110 w 118"/>
                <a:gd name="T15" fmla="*/ 4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8" h="55">
                  <a:moveTo>
                    <a:pt x="110" y="41"/>
                  </a:moveTo>
                  <a:cubicBezTo>
                    <a:pt x="86" y="36"/>
                    <a:pt x="59" y="32"/>
                    <a:pt x="38" y="20"/>
                  </a:cubicBezTo>
                  <a:cubicBezTo>
                    <a:pt x="29" y="15"/>
                    <a:pt x="20" y="9"/>
                    <a:pt x="11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63" y="55"/>
                    <a:pt x="117" y="42"/>
                  </a:cubicBezTo>
                  <a:cubicBezTo>
                    <a:pt x="117" y="42"/>
                    <a:pt x="117" y="42"/>
                    <a:pt x="118" y="42"/>
                  </a:cubicBezTo>
                  <a:cubicBezTo>
                    <a:pt x="115" y="41"/>
                    <a:pt x="112" y="41"/>
                    <a:pt x="110" y="4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6"/>
            <p:cNvSpPr/>
            <p:nvPr/>
          </p:nvSpPr>
          <p:spPr bwMode="auto">
            <a:xfrm>
              <a:off x="8539163" y="7978775"/>
              <a:ext cx="233363" cy="169863"/>
            </a:xfrm>
            <a:custGeom>
              <a:avLst/>
              <a:gdLst>
                <a:gd name="T0" fmla="*/ 55 w 62"/>
                <a:gd name="T1" fmla="*/ 0 h 45"/>
                <a:gd name="T2" fmla="*/ 53 w 62"/>
                <a:gd name="T3" fmla="*/ 39 h 45"/>
                <a:gd name="T4" fmla="*/ 24 w 62"/>
                <a:gd name="T5" fmla="*/ 45 h 45"/>
                <a:gd name="T6" fmla="*/ 0 w 62"/>
                <a:gd name="T7" fmla="*/ 8 h 45"/>
                <a:gd name="T8" fmla="*/ 55 w 62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5">
                  <a:moveTo>
                    <a:pt x="55" y="0"/>
                  </a:moveTo>
                  <a:cubicBezTo>
                    <a:pt x="58" y="7"/>
                    <a:pt x="62" y="32"/>
                    <a:pt x="53" y="39"/>
                  </a:cubicBezTo>
                  <a:cubicBezTo>
                    <a:pt x="48" y="43"/>
                    <a:pt x="37" y="45"/>
                    <a:pt x="24" y="45"/>
                  </a:cubicBezTo>
                  <a:cubicBezTo>
                    <a:pt x="0" y="44"/>
                    <a:pt x="0" y="8"/>
                    <a:pt x="0" y="8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7631113" y="6297613"/>
              <a:ext cx="1504950" cy="1763713"/>
            </a:xfrm>
            <a:custGeom>
              <a:avLst/>
              <a:gdLst>
                <a:gd name="T0" fmla="*/ 36 w 401"/>
                <a:gd name="T1" fmla="*/ 237 h 470"/>
                <a:gd name="T2" fmla="*/ 69 w 401"/>
                <a:gd name="T3" fmla="*/ 405 h 470"/>
                <a:gd name="T4" fmla="*/ 115 w 401"/>
                <a:gd name="T5" fmla="*/ 449 h 470"/>
                <a:gd name="T6" fmla="*/ 226 w 401"/>
                <a:gd name="T7" fmla="*/ 447 h 470"/>
                <a:gd name="T8" fmla="*/ 279 w 401"/>
                <a:gd name="T9" fmla="*/ 465 h 470"/>
                <a:gd name="T10" fmla="*/ 308 w 401"/>
                <a:gd name="T11" fmla="*/ 440 h 470"/>
                <a:gd name="T12" fmla="*/ 382 w 401"/>
                <a:gd name="T13" fmla="*/ 410 h 470"/>
                <a:gd name="T14" fmla="*/ 398 w 401"/>
                <a:gd name="T15" fmla="*/ 363 h 470"/>
                <a:gd name="T16" fmla="*/ 366 w 401"/>
                <a:gd name="T17" fmla="*/ 162 h 470"/>
                <a:gd name="T18" fmla="*/ 292 w 401"/>
                <a:gd name="T19" fmla="*/ 45 h 470"/>
                <a:gd name="T20" fmla="*/ 36 w 401"/>
                <a:gd name="T21" fmla="*/ 23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1" h="470">
                  <a:moveTo>
                    <a:pt x="36" y="237"/>
                  </a:moveTo>
                  <a:cubicBezTo>
                    <a:pt x="36" y="237"/>
                    <a:pt x="55" y="366"/>
                    <a:pt x="69" y="405"/>
                  </a:cubicBezTo>
                  <a:cubicBezTo>
                    <a:pt x="83" y="444"/>
                    <a:pt x="91" y="447"/>
                    <a:pt x="115" y="449"/>
                  </a:cubicBezTo>
                  <a:cubicBezTo>
                    <a:pt x="138" y="451"/>
                    <a:pt x="214" y="442"/>
                    <a:pt x="226" y="447"/>
                  </a:cubicBezTo>
                  <a:cubicBezTo>
                    <a:pt x="238" y="452"/>
                    <a:pt x="263" y="470"/>
                    <a:pt x="279" y="465"/>
                  </a:cubicBezTo>
                  <a:cubicBezTo>
                    <a:pt x="294" y="461"/>
                    <a:pt x="299" y="444"/>
                    <a:pt x="308" y="440"/>
                  </a:cubicBezTo>
                  <a:cubicBezTo>
                    <a:pt x="317" y="436"/>
                    <a:pt x="371" y="416"/>
                    <a:pt x="382" y="410"/>
                  </a:cubicBezTo>
                  <a:cubicBezTo>
                    <a:pt x="394" y="404"/>
                    <a:pt x="401" y="392"/>
                    <a:pt x="398" y="363"/>
                  </a:cubicBezTo>
                  <a:cubicBezTo>
                    <a:pt x="395" y="334"/>
                    <a:pt x="386" y="216"/>
                    <a:pt x="366" y="162"/>
                  </a:cubicBezTo>
                  <a:cubicBezTo>
                    <a:pt x="345" y="107"/>
                    <a:pt x="331" y="62"/>
                    <a:pt x="292" y="45"/>
                  </a:cubicBezTo>
                  <a:cubicBezTo>
                    <a:pt x="279" y="36"/>
                    <a:pt x="0" y="0"/>
                    <a:pt x="36" y="23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8997951" y="7037388"/>
              <a:ext cx="296863" cy="385763"/>
            </a:xfrm>
            <a:custGeom>
              <a:avLst/>
              <a:gdLst>
                <a:gd name="T0" fmla="*/ 20 w 79"/>
                <a:gd name="T1" fmla="*/ 103 h 103"/>
                <a:gd name="T2" fmla="*/ 43 w 79"/>
                <a:gd name="T3" fmla="*/ 12 h 103"/>
                <a:gd name="T4" fmla="*/ 0 w 79"/>
                <a:gd name="T5" fmla="*/ 37 h 103"/>
                <a:gd name="T6" fmla="*/ 20 w 79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103">
                  <a:moveTo>
                    <a:pt x="20" y="103"/>
                  </a:moveTo>
                  <a:cubicBezTo>
                    <a:pt x="79" y="94"/>
                    <a:pt x="72" y="24"/>
                    <a:pt x="43" y="12"/>
                  </a:cubicBezTo>
                  <a:cubicBezTo>
                    <a:pt x="14" y="0"/>
                    <a:pt x="0" y="37"/>
                    <a:pt x="0" y="37"/>
                  </a:cubicBezTo>
                  <a:lnTo>
                    <a:pt x="20" y="10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7581901" y="7254875"/>
              <a:ext cx="274638" cy="360363"/>
            </a:xfrm>
            <a:custGeom>
              <a:avLst/>
              <a:gdLst>
                <a:gd name="T0" fmla="*/ 73 w 73"/>
                <a:gd name="T1" fmla="*/ 88 h 96"/>
                <a:gd name="T2" fmla="*/ 26 w 73"/>
                <a:gd name="T3" fmla="*/ 80 h 96"/>
                <a:gd name="T4" fmla="*/ 33 w 73"/>
                <a:gd name="T5" fmla="*/ 7 h 96"/>
                <a:gd name="T6" fmla="*/ 70 w 73"/>
                <a:gd name="T7" fmla="*/ 38 h 96"/>
                <a:gd name="T8" fmla="*/ 73 w 73"/>
                <a:gd name="T9" fmla="*/ 8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96">
                  <a:moveTo>
                    <a:pt x="73" y="88"/>
                  </a:moveTo>
                  <a:cubicBezTo>
                    <a:pt x="73" y="88"/>
                    <a:pt x="49" y="96"/>
                    <a:pt x="26" y="80"/>
                  </a:cubicBezTo>
                  <a:cubicBezTo>
                    <a:pt x="4" y="64"/>
                    <a:pt x="0" y="13"/>
                    <a:pt x="33" y="7"/>
                  </a:cubicBezTo>
                  <a:cubicBezTo>
                    <a:pt x="67" y="0"/>
                    <a:pt x="70" y="38"/>
                    <a:pt x="70" y="38"/>
                  </a:cubicBezTo>
                  <a:lnTo>
                    <a:pt x="73" y="88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7653338" y="6230938"/>
              <a:ext cx="1449388" cy="1763713"/>
            </a:xfrm>
            <a:custGeom>
              <a:avLst/>
              <a:gdLst>
                <a:gd name="T0" fmla="*/ 35 w 386"/>
                <a:gd name="T1" fmla="*/ 237 h 470"/>
                <a:gd name="T2" fmla="*/ 52 w 386"/>
                <a:gd name="T3" fmla="*/ 367 h 470"/>
                <a:gd name="T4" fmla="*/ 63 w 386"/>
                <a:gd name="T5" fmla="*/ 412 h 470"/>
                <a:gd name="T6" fmla="*/ 111 w 386"/>
                <a:gd name="T7" fmla="*/ 450 h 470"/>
                <a:gd name="T8" fmla="*/ 204 w 386"/>
                <a:gd name="T9" fmla="*/ 457 h 470"/>
                <a:gd name="T10" fmla="*/ 266 w 386"/>
                <a:gd name="T11" fmla="*/ 466 h 470"/>
                <a:gd name="T12" fmla="*/ 297 w 386"/>
                <a:gd name="T13" fmla="*/ 448 h 470"/>
                <a:gd name="T14" fmla="*/ 368 w 386"/>
                <a:gd name="T15" fmla="*/ 412 h 470"/>
                <a:gd name="T16" fmla="*/ 383 w 386"/>
                <a:gd name="T17" fmla="*/ 365 h 470"/>
                <a:gd name="T18" fmla="*/ 345 w 386"/>
                <a:gd name="T19" fmla="*/ 164 h 470"/>
                <a:gd name="T20" fmla="*/ 280 w 386"/>
                <a:gd name="T21" fmla="*/ 47 h 470"/>
                <a:gd name="T22" fmla="*/ 35 w 386"/>
                <a:gd name="T23" fmla="*/ 23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6" h="470">
                  <a:moveTo>
                    <a:pt x="35" y="237"/>
                  </a:moveTo>
                  <a:cubicBezTo>
                    <a:pt x="35" y="237"/>
                    <a:pt x="41" y="314"/>
                    <a:pt x="52" y="367"/>
                  </a:cubicBezTo>
                  <a:cubicBezTo>
                    <a:pt x="55" y="383"/>
                    <a:pt x="59" y="403"/>
                    <a:pt x="63" y="412"/>
                  </a:cubicBezTo>
                  <a:cubicBezTo>
                    <a:pt x="76" y="451"/>
                    <a:pt x="89" y="448"/>
                    <a:pt x="111" y="450"/>
                  </a:cubicBezTo>
                  <a:cubicBezTo>
                    <a:pt x="118" y="451"/>
                    <a:pt x="170" y="450"/>
                    <a:pt x="204" y="457"/>
                  </a:cubicBezTo>
                  <a:cubicBezTo>
                    <a:pt x="226" y="461"/>
                    <a:pt x="243" y="470"/>
                    <a:pt x="266" y="466"/>
                  </a:cubicBezTo>
                  <a:cubicBezTo>
                    <a:pt x="284" y="464"/>
                    <a:pt x="282" y="455"/>
                    <a:pt x="297" y="448"/>
                  </a:cubicBezTo>
                  <a:cubicBezTo>
                    <a:pt x="334" y="431"/>
                    <a:pt x="364" y="415"/>
                    <a:pt x="368" y="412"/>
                  </a:cubicBezTo>
                  <a:cubicBezTo>
                    <a:pt x="379" y="406"/>
                    <a:pt x="386" y="394"/>
                    <a:pt x="383" y="365"/>
                  </a:cubicBezTo>
                  <a:cubicBezTo>
                    <a:pt x="380" y="336"/>
                    <a:pt x="365" y="219"/>
                    <a:pt x="345" y="164"/>
                  </a:cubicBezTo>
                  <a:cubicBezTo>
                    <a:pt x="326" y="110"/>
                    <a:pt x="317" y="64"/>
                    <a:pt x="280" y="47"/>
                  </a:cubicBezTo>
                  <a:cubicBezTo>
                    <a:pt x="268" y="38"/>
                    <a:pt x="0" y="0"/>
                    <a:pt x="35" y="237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7773988" y="6253163"/>
              <a:ext cx="1069975" cy="723900"/>
            </a:xfrm>
            <a:custGeom>
              <a:avLst/>
              <a:gdLst>
                <a:gd name="T0" fmla="*/ 88 w 285"/>
                <a:gd name="T1" fmla="*/ 190 h 193"/>
                <a:gd name="T2" fmla="*/ 178 w 285"/>
                <a:gd name="T3" fmla="*/ 166 h 193"/>
                <a:gd name="T4" fmla="*/ 285 w 285"/>
                <a:gd name="T5" fmla="*/ 94 h 193"/>
                <a:gd name="T6" fmla="*/ 248 w 285"/>
                <a:gd name="T7" fmla="*/ 41 h 193"/>
                <a:gd name="T8" fmla="*/ 0 w 285"/>
                <a:gd name="T9" fmla="*/ 184 h 193"/>
                <a:gd name="T10" fmla="*/ 39 w 285"/>
                <a:gd name="T11" fmla="*/ 189 h 193"/>
                <a:gd name="T12" fmla="*/ 88 w 285"/>
                <a:gd name="T13" fmla="*/ 19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5" h="193">
                  <a:moveTo>
                    <a:pt x="88" y="190"/>
                  </a:moveTo>
                  <a:cubicBezTo>
                    <a:pt x="119" y="184"/>
                    <a:pt x="146" y="177"/>
                    <a:pt x="178" y="166"/>
                  </a:cubicBezTo>
                  <a:cubicBezTo>
                    <a:pt x="221" y="152"/>
                    <a:pt x="250" y="118"/>
                    <a:pt x="285" y="94"/>
                  </a:cubicBezTo>
                  <a:cubicBezTo>
                    <a:pt x="274" y="65"/>
                    <a:pt x="271" y="51"/>
                    <a:pt x="248" y="41"/>
                  </a:cubicBezTo>
                  <a:cubicBezTo>
                    <a:pt x="237" y="33"/>
                    <a:pt x="6" y="0"/>
                    <a:pt x="0" y="184"/>
                  </a:cubicBezTo>
                  <a:cubicBezTo>
                    <a:pt x="13" y="186"/>
                    <a:pt x="26" y="188"/>
                    <a:pt x="39" y="189"/>
                  </a:cubicBezTo>
                  <a:cubicBezTo>
                    <a:pt x="54" y="187"/>
                    <a:pt x="73" y="193"/>
                    <a:pt x="88" y="19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7586663" y="6715125"/>
              <a:ext cx="415925" cy="933450"/>
            </a:xfrm>
            <a:custGeom>
              <a:avLst/>
              <a:gdLst>
                <a:gd name="T0" fmla="*/ 0 w 111"/>
                <a:gd name="T1" fmla="*/ 0 h 249"/>
                <a:gd name="T2" fmla="*/ 23 w 111"/>
                <a:gd name="T3" fmla="*/ 154 h 249"/>
                <a:gd name="T4" fmla="*/ 37 w 111"/>
                <a:gd name="T5" fmla="*/ 150 h 249"/>
                <a:gd name="T6" fmla="*/ 69 w 111"/>
                <a:gd name="T7" fmla="*/ 178 h 249"/>
                <a:gd name="T8" fmla="*/ 87 w 111"/>
                <a:gd name="T9" fmla="*/ 245 h 249"/>
                <a:gd name="T10" fmla="*/ 100 w 111"/>
                <a:gd name="T11" fmla="*/ 248 h 249"/>
                <a:gd name="T12" fmla="*/ 111 w 111"/>
                <a:gd name="T13" fmla="*/ 241 h 249"/>
                <a:gd name="T14" fmla="*/ 73 w 111"/>
                <a:gd name="T15" fmla="*/ 12 h 249"/>
                <a:gd name="T16" fmla="*/ 0 w 111"/>
                <a:gd name="T17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249">
                  <a:moveTo>
                    <a:pt x="0" y="0"/>
                  </a:moveTo>
                  <a:cubicBezTo>
                    <a:pt x="0" y="0"/>
                    <a:pt x="11" y="114"/>
                    <a:pt x="23" y="154"/>
                  </a:cubicBezTo>
                  <a:cubicBezTo>
                    <a:pt x="23" y="154"/>
                    <a:pt x="29" y="151"/>
                    <a:pt x="37" y="150"/>
                  </a:cubicBezTo>
                  <a:cubicBezTo>
                    <a:pt x="48" y="149"/>
                    <a:pt x="62" y="153"/>
                    <a:pt x="69" y="178"/>
                  </a:cubicBezTo>
                  <a:cubicBezTo>
                    <a:pt x="81" y="222"/>
                    <a:pt x="87" y="245"/>
                    <a:pt x="87" y="245"/>
                  </a:cubicBezTo>
                  <a:cubicBezTo>
                    <a:pt x="87" y="245"/>
                    <a:pt x="89" y="249"/>
                    <a:pt x="100" y="248"/>
                  </a:cubicBezTo>
                  <a:cubicBezTo>
                    <a:pt x="111" y="246"/>
                    <a:pt x="111" y="241"/>
                    <a:pt x="111" y="241"/>
                  </a:cubicBezTo>
                  <a:cubicBezTo>
                    <a:pt x="73" y="12"/>
                    <a:pt x="73" y="12"/>
                    <a:pt x="73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7658101" y="7210425"/>
              <a:ext cx="146050" cy="96838"/>
            </a:xfrm>
            <a:custGeom>
              <a:avLst/>
              <a:gdLst>
                <a:gd name="T0" fmla="*/ 39 w 39"/>
                <a:gd name="T1" fmla="*/ 24 h 26"/>
                <a:gd name="T2" fmla="*/ 23 w 39"/>
                <a:gd name="T3" fmla="*/ 0 h 26"/>
                <a:gd name="T4" fmla="*/ 0 w 39"/>
                <a:gd name="T5" fmla="*/ 4 h 26"/>
                <a:gd name="T6" fmla="*/ 0 w 39"/>
                <a:gd name="T7" fmla="*/ 4 h 26"/>
                <a:gd name="T8" fmla="*/ 4 w 39"/>
                <a:gd name="T9" fmla="*/ 22 h 26"/>
                <a:gd name="T10" fmla="*/ 18 w 39"/>
                <a:gd name="T11" fmla="*/ 18 h 26"/>
                <a:gd name="T12" fmla="*/ 36 w 39"/>
                <a:gd name="T13" fmla="*/ 23 h 26"/>
                <a:gd name="T14" fmla="*/ 37 w 39"/>
                <a:gd name="T15" fmla="*/ 24 h 26"/>
                <a:gd name="T16" fmla="*/ 37 w 39"/>
                <a:gd name="T17" fmla="*/ 24 h 26"/>
                <a:gd name="T18" fmla="*/ 39 w 39"/>
                <a:gd name="T19" fmla="*/ 26 h 26"/>
                <a:gd name="T20" fmla="*/ 39 w 39"/>
                <a:gd name="T21" fmla="*/ 25 h 26"/>
                <a:gd name="T22" fmla="*/ 39 w 39"/>
                <a:gd name="T2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26">
                  <a:moveTo>
                    <a:pt x="39" y="24"/>
                  </a:moveTo>
                  <a:cubicBezTo>
                    <a:pt x="35" y="15"/>
                    <a:pt x="30" y="7"/>
                    <a:pt x="23" y="0"/>
                  </a:cubicBezTo>
                  <a:cubicBezTo>
                    <a:pt x="15" y="1"/>
                    <a:pt x="8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1"/>
                    <a:pt x="3" y="17"/>
                    <a:pt x="4" y="22"/>
                  </a:cubicBezTo>
                  <a:cubicBezTo>
                    <a:pt x="4" y="22"/>
                    <a:pt x="10" y="19"/>
                    <a:pt x="18" y="18"/>
                  </a:cubicBezTo>
                  <a:cubicBezTo>
                    <a:pt x="24" y="18"/>
                    <a:pt x="31" y="19"/>
                    <a:pt x="36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8" y="25"/>
                    <a:pt x="39" y="26"/>
                    <a:pt x="39" y="26"/>
                  </a:cubicBezTo>
                  <a:cubicBezTo>
                    <a:pt x="39" y="26"/>
                    <a:pt x="39" y="26"/>
                    <a:pt x="39" y="25"/>
                  </a:cubicBezTo>
                  <a:cubicBezTo>
                    <a:pt x="39" y="25"/>
                    <a:pt x="39" y="24"/>
                    <a:pt x="39" y="24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7586663" y="6751638"/>
              <a:ext cx="303213" cy="211138"/>
            </a:xfrm>
            <a:custGeom>
              <a:avLst/>
              <a:gdLst>
                <a:gd name="T0" fmla="*/ 0 w 81"/>
                <a:gd name="T1" fmla="*/ 0 h 56"/>
                <a:gd name="T2" fmla="*/ 5 w 81"/>
                <a:gd name="T3" fmla="*/ 34 h 56"/>
                <a:gd name="T4" fmla="*/ 81 w 81"/>
                <a:gd name="T5" fmla="*/ 50 h 56"/>
                <a:gd name="T6" fmla="*/ 78 w 81"/>
                <a:gd name="T7" fmla="*/ 21 h 56"/>
                <a:gd name="T8" fmla="*/ 0 w 81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56">
                  <a:moveTo>
                    <a:pt x="0" y="0"/>
                  </a:move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45" y="56"/>
                    <a:pt x="81" y="50"/>
                  </a:cubicBezTo>
                  <a:cubicBezTo>
                    <a:pt x="78" y="21"/>
                    <a:pt x="78" y="21"/>
                    <a:pt x="78" y="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7391401" y="6110288"/>
              <a:ext cx="1831975" cy="1403350"/>
            </a:xfrm>
            <a:custGeom>
              <a:avLst/>
              <a:gdLst>
                <a:gd name="T0" fmla="*/ 91 w 488"/>
                <a:gd name="T1" fmla="*/ 44 h 374"/>
                <a:gd name="T2" fmla="*/ 170 w 488"/>
                <a:gd name="T3" fmla="*/ 73 h 374"/>
                <a:gd name="T4" fmla="*/ 295 w 488"/>
                <a:gd name="T5" fmla="*/ 6 h 374"/>
                <a:gd name="T6" fmla="*/ 391 w 488"/>
                <a:gd name="T7" fmla="*/ 59 h 374"/>
                <a:gd name="T8" fmla="*/ 471 w 488"/>
                <a:gd name="T9" fmla="*/ 81 h 374"/>
                <a:gd name="T10" fmla="*/ 471 w 488"/>
                <a:gd name="T11" fmla="*/ 259 h 374"/>
                <a:gd name="T12" fmla="*/ 467 w 488"/>
                <a:gd name="T13" fmla="*/ 258 h 374"/>
                <a:gd name="T14" fmla="*/ 457 w 488"/>
                <a:gd name="T15" fmla="*/ 257 h 374"/>
                <a:gd name="T16" fmla="*/ 435 w 488"/>
                <a:gd name="T17" fmla="*/ 271 h 374"/>
                <a:gd name="T18" fmla="*/ 443 w 488"/>
                <a:gd name="T19" fmla="*/ 363 h 374"/>
                <a:gd name="T20" fmla="*/ 428 w 488"/>
                <a:gd name="T21" fmla="*/ 372 h 374"/>
                <a:gd name="T22" fmla="*/ 413 w 488"/>
                <a:gd name="T23" fmla="*/ 368 h 374"/>
                <a:gd name="T24" fmla="*/ 387 w 488"/>
                <a:gd name="T25" fmla="*/ 200 h 374"/>
                <a:gd name="T26" fmla="*/ 363 w 488"/>
                <a:gd name="T27" fmla="*/ 137 h 374"/>
                <a:gd name="T28" fmla="*/ 159 w 488"/>
                <a:gd name="T29" fmla="*/ 215 h 374"/>
                <a:gd name="T30" fmla="*/ 0 w 488"/>
                <a:gd name="T31" fmla="*/ 86 h 374"/>
                <a:gd name="T32" fmla="*/ 51 w 488"/>
                <a:gd name="T33" fmla="*/ 105 h 374"/>
                <a:gd name="T34" fmla="*/ 53 w 488"/>
                <a:gd name="T35" fmla="*/ 53 h 374"/>
                <a:gd name="T36" fmla="*/ 79 w 488"/>
                <a:gd name="T37" fmla="*/ 84 h 374"/>
                <a:gd name="T38" fmla="*/ 91 w 488"/>
                <a:gd name="T39" fmla="*/ 4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8" h="374">
                  <a:moveTo>
                    <a:pt x="91" y="44"/>
                  </a:moveTo>
                  <a:cubicBezTo>
                    <a:pt x="91" y="44"/>
                    <a:pt x="109" y="91"/>
                    <a:pt x="170" y="73"/>
                  </a:cubicBezTo>
                  <a:cubicBezTo>
                    <a:pt x="230" y="55"/>
                    <a:pt x="244" y="11"/>
                    <a:pt x="295" y="6"/>
                  </a:cubicBezTo>
                  <a:cubicBezTo>
                    <a:pt x="345" y="0"/>
                    <a:pt x="386" y="28"/>
                    <a:pt x="391" y="59"/>
                  </a:cubicBezTo>
                  <a:cubicBezTo>
                    <a:pt x="391" y="59"/>
                    <a:pt x="444" y="33"/>
                    <a:pt x="471" y="81"/>
                  </a:cubicBezTo>
                  <a:cubicBezTo>
                    <a:pt x="488" y="111"/>
                    <a:pt x="478" y="166"/>
                    <a:pt x="471" y="259"/>
                  </a:cubicBezTo>
                  <a:cubicBezTo>
                    <a:pt x="471" y="259"/>
                    <a:pt x="469" y="258"/>
                    <a:pt x="467" y="258"/>
                  </a:cubicBezTo>
                  <a:cubicBezTo>
                    <a:pt x="464" y="257"/>
                    <a:pt x="461" y="256"/>
                    <a:pt x="457" y="257"/>
                  </a:cubicBezTo>
                  <a:cubicBezTo>
                    <a:pt x="450" y="257"/>
                    <a:pt x="441" y="262"/>
                    <a:pt x="435" y="271"/>
                  </a:cubicBezTo>
                  <a:cubicBezTo>
                    <a:pt x="425" y="285"/>
                    <a:pt x="443" y="363"/>
                    <a:pt x="443" y="363"/>
                  </a:cubicBezTo>
                  <a:cubicBezTo>
                    <a:pt x="443" y="363"/>
                    <a:pt x="442" y="369"/>
                    <a:pt x="428" y="372"/>
                  </a:cubicBezTo>
                  <a:cubicBezTo>
                    <a:pt x="415" y="374"/>
                    <a:pt x="413" y="368"/>
                    <a:pt x="413" y="368"/>
                  </a:cubicBezTo>
                  <a:cubicBezTo>
                    <a:pt x="413" y="368"/>
                    <a:pt x="398" y="276"/>
                    <a:pt x="387" y="200"/>
                  </a:cubicBezTo>
                  <a:cubicBezTo>
                    <a:pt x="382" y="168"/>
                    <a:pt x="370" y="145"/>
                    <a:pt x="363" y="137"/>
                  </a:cubicBezTo>
                  <a:cubicBezTo>
                    <a:pt x="363" y="137"/>
                    <a:pt x="280" y="221"/>
                    <a:pt x="159" y="215"/>
                  </a:cubicBezTo>
                  <a:cubicBezTo>
                    <a:pt x="39" y="209"/>
                    <a:pt x="15" y="138"/>
                    <a:pt x="0" y="86"/>
                  </a:cubicBezTo>
                  <a:cubicBezTo>
                    <a:pt x="0" y="86"/>
                    <a:pt x="21" y="100"/>
                    <a:pt x="51" y="105"/>
                  </a:cubicBezTo>
                  <a:cubicBezTo>
                    <a:pt x="51" y="105"/>
                    <a:pt x="36" y="73"/>
                    <a:pt x="53" y="53"/>
                  </a:cubicBezTo>
                  <a:cubicBezTo>
                    <a:pt x="53" y="53"/>
                    <a:pt x="62" y="77"/>
                    <a:pt x="79" y="84"/>
                  </a:cubicBezTo>
                  <a:cubicBezTo>
                    <a:pt x="79" y="84"/>
                    <a:pt x="68" y="66"/>
                    <a:pt x="91" y="44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6"/>
            <p:cNvSpPr/>
            <p:nvPr/>
          </p:nvSpPr>
          <p:spPr bwMode="auto">
            <a:xfrm>
              <a:off x="9004301" y="6973888"/>
              <a:ext cx="161925" cy="190500"/>
            </a:xfrm>
            <a:custGeom>
              <a:avLst/>
              <a:gdLst>
                <a:gd name="T0" fmla="*/ 42 w 43"/>
                <a:gd name="T1" fmla="*/ 16 h 51"/>
                <a:gd name="T2" fmla="*/ 42 w 43"/>
                <a:gd name="T3" fmla="*/ 13 h 51"/>
                <a:gd name="T4" fmla="*/ 42 w 43"/>
                <a:gd name="T5" fmla="*/ 9 h 51"/>
                <a:gd name="T6" fmla="*/ 43 w 43"/>
                <a:gd name="T7" fmla="*/ 6 h 51"/>
                <a:gd name="T8" fmla="*/ 43 w 43"/>
                <a:gd name="T9" fmla="*/ 1 h 51"/>
                <a:gd name="T10" fmla="*/ 43 w 43"/>
                <a:gd name="T11" fmla="*/ 0 h 51"/>
                <a:gd name="T12" fmla="*/ 13 w 43"/>
                <a:gd name="T13" fmla="*/ 10 h 51"/>
                <a:gd name="T14" fmla="*/ 2 w 43"/>
                <a:gd name="T15" fmla="*/ 51 h 51"/>
                <a:gd name="T16" fmla="*/ 2 w 43"/>
                <a:gd name="T17" fmla="*/ 51 h 51"/>
                <a:gd name="T18" fmla="*/ 5 w 43"/>
                <a:gd name="T19" fmla="*/ 41 h 51"/>
                <a:gd name="T20" fmla="*/ 27 w 43"/>
                <a:gd name="T21" fmla="*/ 27 h 51"/>
                <a:gd name="T22" fmla="*/ 37 w 43"/>
                <a:gd name="T23" fmla="*/ 28 h 51"/>
                <a:gd name="T24" fmla="*/ 40 w 43"/>
                <a:gd name="T25" fmla="*/ 29 h 51"/>
                <a:gd name="T26" fmla="*/ 41 w 43"/>
                <a:gd name="T27" fmla="*/ 29 h 51"/>
                <a:gd name="T28" fmla="*/ 41 w 43"/>
                <a:gd name="T29" fmla="*/ 21 h 51"/>
                <a:gd name="T30" fmla="*/ 42 w 43"/>
                <a:gd name="T3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" h="51">
                  <a:moveTo>
                    <a:pt x="42" y="16"/>
                  </a:moveTo>
                  <a:cubicBezTo>
                    <a:pt x="42" y="15"/>
                    <a:pt x="42" y="14"/>
                    <a:pt x="42" y="13"/>
                  </a:cubicBezTo>
                  <a:cubicBezTo>
                    <a:pt x="42" y="12"/>
                    <a:pt x="42" y="11"/>
                    <a:pt x="42" y="9"/>
                  </a:cubicBezTo>
                  <a:cubicBezTo>
                    <a:pt x="42" y="8"/>
                    <a:pt x="43" y="7"/>
                    <a:pt x="43" y="6"/>
                  </a:cubicBezTo>
                  <a:cubicBezTo>
                    <a:pt x="43" y="4"/>
                    <a:pt x="43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2"/>
                    <a:pt x="23" y="5"/>
                    <a:pt x="13" y="10"/>
                  </a:cubicBezTo>
                  <a:cubicBezTo>
                    <a:pt x="4" y="29"/>
                    <a:pt x="0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46"/>
                    <a:pt x="3" y="43"/>
                    <a:pt x="5" y="41"/>
                  </a:cubicBezTo>
                  <a:cubicBezTo>
                    <a:pt x="11" y="32"/>
                    <a:pt x="20" y="27"/>
                    <a:pt x="27" y="27"/>
                  </a:cubicBezTo>
                  <a:cubicBezTo>
                    <a:pt x="31" y="26"/>
                    <a:pt x="34" y="27"/>
                    <a:pt x="37" y="28"/>
                  </a:cubicBezTo>
                  <a:cubicBezTo>
                    <a:pt x="38" y="28"/>
                    <a:pt x="40" y="28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6"/>
                    <a:pt x="41" y="24"/>
                    <a:pt x="41" y="21"/>
                  </a:cubicBezTo>
                  <a:cubicBezTo>
                    <a:pt x="42" y="20"/>
                    <a:pt x="42" y="18"/>
                    <a:pt x="42" y="16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7"/>
            <p:cNvSpPr/>
            <p:nvPr/>
          </p:nvSpPr>
          <p:spPr bwMode="auto">
            <a:xfrm>
              <a:off x="7908926" y="6977063"/>
              <a:ext cx="165100" cy="192088"/>
            </a:xfrm>
            <a:custGeom>
              <a:avLst/>
              <a:gdLst>
                <a:gd name="T0" fmla="*/ 44 w 44"/>
                <a:gd name="T1" fmla="*/ 17 h 51"/>
                <a:gd name="T2" fmla="*/ 18 w 44"/>
                <a:gd name="T3" fmla="*/ 4 h 51"/>
                <a:gd name="T4" fmla="*/ 0 w 44"/>
                <a:gd name="T5" fmla="*/ 34 h 51"/>
                <a:gd name="T6" fmla="*/ 2 w 44"/>
                <a:gd name="T7" fmla="*/ 51 h 51"/>
                <a:gd name="T8" fmla="*/ 44 w 44"/>
                <a:gd name="T9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1">
                  <a:moveTo>
                    <a:pt x="44" y="17"/>
                  </a:moveTo>
                  <a:cubicBezTo>
                    <a:pt x="44" y="17"/>
                    <a:pt x="32" y="0"/>
                    <a:pt x="18" y="4"/>
                  </a:cubicBezTo>
                  <a:cubicBezTo>
                    <a:pt x="3" y="9"/>
                    <a:pt x="0" y="34"/>
                    <a:pt x="0" y="34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17" y="19"/>
                    <a:pt x="44" y="1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8"/>
            <p:cNvSpPr/>
            <p:nvPr/>
          </p:nvSpPr>
          <p:spPr bwMode="auto">
            <a:xfrm>
              <a:off x="8651876" y="6891338"/>
              <a:ext cx="192088" cy="168275"/>
            </a:xfrm>
            <a:custGeom>
              <a:avLst/>
              <a:gdLst>
                <a:gd name="T0" fmla="*/ 12 w 51"/>
                <a:gd name="T1" fmla="*/ 2 h 45"/>
                <a:gd name="T2" fmla="*/ 3 w 51"/>
                <a:gd name="T3" fmla="*/ 29 h 45"/>
                <a:gd name="T4" fmla="*/ 40 w 51"/>
                <a:gd name="T5" fmla="*/ 45 h 45"/>
                <a:gd name="T6" fmla="*/ 47 w 51"/>
                <a:gd name="T7" fmla="*/ 30 h 45"/>
                <a:gd name="T8" fmla="*/ 12 w 51"/>
                <a:gd name="T9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5">
                  <a:moveTo>
                    <a:pt x="12" y="2"/>
                  </a:moveTo>
                  <a:cubicBezTo>
                    <a:pt x="12" y="2"/>
                    <a:pt x="0" y="17"/>
                    <a:pt x="3" y="29"/>
                  </a:cubicBezTo>
                  <a:cubicBezTo>
                    <a:pt x="3" y="29"/>
                    <a:pt x="25" y="23"/>
                    <a:pt x="40" y="45"/>
                  </a:cubicBezTo>
                  <a:cubicBezTo>
                    <a:pt x="40" y="45"/>
                    <a:pt x="51" y="38"/>
                    <a:pt x="47" y="30"/>
                  </a:cubicBezTo>
                  <a:cubicBezTo>
                    <a:pt x="43" y="21"/>
                    <a:pt x="30" y="0"/>
                    <a:pt x="12" y="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8013701" y="7191375"/>
              <a:ext cx="184150" cy="184150"/>
            </a:xfrm>
            <a:custGeom>
              <a:avLst/>
              <a:gdLst>
                <a:gd name="T0" fmla="*/ 48 w 49"/>
                <a:gd name="T1" fmla="*/ 22 h 49"/>
                <a:gd name="T2" fmla="*/ 27 w 49"/>
                <a:gd name="T3" fmla="*/ 48 h 49"/>
                <a:gd name="T4" fmla="*/ 1 w 49"/>
                <a:gd name="T5" fmla="*/ 27 h 49"/>
                <a:gd name="T6" fmla="*/ 22 w 49"/>
                <a:gd name="T7" fmla="*/ 1 h 49"/>
                <a:gd name="T8" fmla="*/ 48 w 49"/>
                <a:gd name="T9" fmla="*/ 2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8" y="22"/>
                  </a:moveTo>
                  <a:cubicBezTo>
                    <a:pt x="49" y="35"/>
                    <a:pt x="40" y="46"/>
                    <a:pt x="27" y="48"/>
                  </a:cubicBezTo>
                  <a:cubicBezTo>
                    <a:pt x="14" y="49"/>
                    <a:pt x="2" y="40"/>
                    <a:pt x="1" y="27"/>
                  </a:cubicBezTo>
                  <a:cubicBezTo>
                    <a:pt x="0" y="14"/>
                    <a:pt x="9" y="3"/>
                    <a:pt x="22" y="1"/>
                  </a:cubicBezTo>
                  <a:cubicBezTo>
                    <a:pt x="35" y="0"/>
                    <a:pt x="46" y="9"/>
                    <a:pt x="48" y="22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0"/>
            <p:cNvSpPr/>
            <p:nvPr/>
          </p:nvSpPr>
          <p:spPr bwMode="auto">
            <a:xfrm>
              <a:off x="8062913" y="7205663"/>
              <a:ext cx="96838" cy="71438"/>
            </a:xfrm>
            <a:custGeom>
              <a:avLst/>
              <a:gdLst>
                <a:gd name="T0" fmla="*/ 25 w 26"/>
                <a:gd name="T1" fmla="*/ 12 h 19"/>
                <a:gd name="T2" fmla="*/ 11 w 26"/>
                <a:gd name="T3" fmla="*/ 18 h 19"/>
                <a:gd name="T4" fmla="*/ 1 w 26"/>
                <a:gd name="T5" fmla="*/ 7 h 19"/>
                <a:gd name="T6" fmla="*/ 15 w 26"/>
                <a:gd name="T7" fmla="*/ 1 h 19"/>
                <a:gd name="T8" fmla="*/ 25 w 26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9">
                  <a:moveTo>
                    <a:pt x="25" y="12"/>
                  </a:moveTo>
                  <a:cubicBezTo>
                    <a:pt x="24" y="17"/>
                    <a:pt x="17" y="19"/>
                    <a:pt x="11" y="18"/>
                  </a:cubicBezTo>
                  <a:cubicBezTo>
                    <a:pt x="5" y="16"/>
                    <a:pt x="0" y="11"/>
                    <a:pt x="1" y="7"/>
                  </a:cubicBezTo>
                  <a:cubicBezTo>
                    <a:pt x="2" y="2"/>
                    <a:pt x="8" y="0"/>
                    <a:pt x="15" y="1"/>
                  </a:cubicBezTo>
                  <a:cubicBezTo>
                    <a:pt x="21" y="3"/>
                    <a:pt x="26" y="8"/>
                    <a:pt x="25" y="1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8632826" y="7089775"/>
              <a:ext cx="184150" cy="187325"/>
            </a:xfrm>
            <a:custGeom>
              <a:avLst/>
              <a:gdLst>
                <a:gd name="T0" fmla="*/ 48 w 49"/>
                <a:gd name="T1" fmla="*/ 22 h 50"/>
                <a:gd name="T2" fmla="*/ 27 w 49"/>
                <a:gd name="T3" fmla="*/ 48 h 50"/>
                <a:gd name="T4" fmla="*/ 1 w 49"/>
                <a:gd name="T5" fmla="*/ 28 h 50"/>
                <a:gd name="T6" fmla="*/ 22 w 49"/>
                <a:gd name="T7" fmla="*/ 2 h 50"/>
                <a:gd name="T8" fmla="*/ 48 w 49"/>
                <a:gd name="T9" fmla="*/ 2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0">
                  <a:moveTo>
                    <a:pt x="48" y="22"/>
                  </a:moveTo>
                  <a:cubicBezTo>
                    <a:pt x="49" y="35"/>
                    <a:pt x="40" y="47"/>
                    <a:pt x="27" y="48"/>
                  </a:cubicBezTo>
                  <a:cubicBezTo>
                    <a:pt x="14" y="50"/>
                    <a:pt x="3" y="41"/>
                    <a:pt x="1" y="28"/>
                  </a:cubicBezTo>
                  <a:cubicBezTo>
                    <a:pt x="0" y="15"/>
                    <a:pt x="9" y="3"/>
                    <a:pt x="22" y="2"/>
                  </a:cubicBezTo>
                  <a:cubicBezTo>
                    <a:pt x="35" y="0"/>
                    <a:pt x="46" y="10"/>
                    <a:pt x="48" y="22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8682038" y="7105650"/>
              <a:ext cx="98425" cy="74613"/>
            </a:xfrm>
            <a:custGeom>
              <a:avLst/>
              <a:gdLst>
                <a:gd name="T0" fmla="*/ 25 w 26"/>
                <a:gd name="T1" fmla="*/ 13 h 20"/>
                <a:gd name="T2" fmla="*/ 11 w 26"/>
                <a:gd name="T3" fmla="*/ 18 h 20"/>
                <a:gd name="T4" fmla="*/ 1 w 26"/>
                <a:gd name="T5" fmla="*/ 7 h 20"/>
                <a:gd name="T6" fmla="*/ 15 w 26"/>
                <a:gd name="T7" fmla="*/ 2 h 20"/>
                <a:gd name="T8" fmla="*/ 25 w 26"/>
                <a:gd name="T9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">
                  <a:moveTo>
                    <a:pt x="25" y="13"/>
                  </a:moveTo>
                  <a:cubicBezTo>
                    <a:pt x="24" y="17"/>
                    <a:pt x="18" y="20"/>
                    <a:pt x="11" y="18"/>
                  </a:cubicBezTo>
                  <a:cubicBezTo>
                    <a:pt x="5" y="17"/>
                    <a:pt x="0" y="12"/>
                    <a:pt x="1" y="7"/>
                  </a:cubicBezTo>
                  <a:cubicBezTo>
                    <a:pt x="2" y="3"/>
                    <a:pt x="9" y="0"/>
                    <a:pt x="15" y="2"/>
                  </a:cubicBezTo>
                  <a:cubicBezTo>
                    <a:pt x="21" y="3"/>
                    <a:pt x="26" y="8"/>
                    <a:pt x="25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3"/>
            <p:cNvSpPr/>
            <p:nvPr/>
          </p:nvSpPr>
          <p:spPr bwMode="auto">
            <a:xfrm>
              <a:off x="9072563" y="7194550"/>
              <a:ext cx="214313" cy="225425"/>
            </a:xfrm>
            <a:custGeom>
              <a:avLst/>
              <a:gdLst>
                <a:gd name="T0" fmla="*/ 7 w 57"/>
                <a:gd name="T1" fmla="*/ 60 h 60"/>
                <a:gd name="T2" fmla="*/ 0 w 57"/>
                <a:gd name="T3" fmla="*/ 57 h 60"/>
                <a:gd name="T4" fmla="*/ 40 w 57"/>
                <a:gd name="T5" fmla="*/ 0 h 60"/>
                <a:gd name="T6" fmla="*/ 7 w 57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60">
                  <a:moveTo>
                    <a:pt x="7" y="6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45" y="33"/>
                    <a:pt x="40" y="0"/>
                  </a:cubicBezTo>
                  <a:cubicBezTo>
                    <a:pt x="40" y="0"/>
                    <a:pt x="57" y="35"/>
                    <a:pt x="7" y="6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4"/>
            <p:cNvSpPr/>
            <p:nvPr/>
          </p:nvSpPr>
          <p:spPr bwMode="auto">
            <a:xfrm>
              <a:off x="7646988" y="7315200"/>
              <a:ext cx="160338" cy="214313"/>
            </a:xfrm>
            <a:custGeom>
              <a:avLst/>
              <a:gdLst>
                <a:gd name="T0" fmla="*/ 43 w 43"/>
                <a:gd name="T1" fmla="*/ 55 h 57"/>
                <a:gd name="T2" fmla="*/ 16 w 43"/>
                <a:gd name="T3" fmla="*/ 14 h 57"/>
                <a:gd name="T4" fmla="*/ 18 w 43"/>
                <a:gd name="T5" fmla="*/ 49 h 57"/>
                <a:gd name="T6" fmla="*/ 43 w 43"/>
                <a:gd name="T7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7">
                  <a:moveTo>
                    <a:pt x="43" y="55"/>
                  </a:moveTo>
                  <a:cubicBezTo>
                    <a:pt x="43" y="55"/>
                    <a:pt x="42" y="0"/>
                    <a:pt x="16" y="14"/>
                  </a:cubicBezTo>
                  <a:cubicBezTo>
                    <a:pt x="0" y="23"/>
                    <a:pt x="5" y="41"/>
                    <a:pt x="18" y="49"/>
                  </a:cubicBezTo>
                  <a:cubicBezTo>
                    <a:pt x="25" y="55"/>
                    <a:pt x="36" y="57"/>
                    <a:pt x="43" y="5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7646988" y="7389813"/>
              <a:ext cx="160338" cy="150813"/>
            </a:xfrm>
            <a:custGeom>
              <a:avLst/>
              <a:gdLst>
                <a:gd name="T0" fmla="*/ 43 w 43"/>
                <a:gd name="T1" fmla="*/ 34 h 40"/>
                <a:gd name="T2" fmla="*/ 42 w 43"/>
                <a:gd name="T3" fmla="*/ 20 h 40"/>
                <a:gd name="T4" fmla="*/ 9 w 43"/>
                <a:gd name="T5" fmla="*/ 20 h 40"/>
                <a:gd name="T6" fmla="*/ 43 w 43"/>
                <a:gd name="T7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0">
                  <a:moveTo>
                    <a:pt x="43" y="34"/>
                  </a:moveTo>
                  <a:cubicBezTo>
                    <a:pt x="42" y="20"/>
                    <a:pt x="42" y="20"/>
                    <a:pt x="42" y="20"/>
                  </a:cubicBezTo>
                  <a:cubicBezTo>
                    <a:pt x="42" y="20"/>
                    <a:pt x="0" y="0"/>
                    <a:pt x="9" y="20"/>
                  </a:cubicBezTo>
                  <a:cubicBezTo>
                    <a:pt x="19" y="40"/>
                    <a:pt x="43" y="34"/>
                    <a:pt x="43" y="3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6"/>
            <p:cNvSpPr/>
            <p:nvPr/>
          </p:nvSpPr>
          <p:spPr bwMode="auto">
            <a:xfrm>
              <a:off x="7977188" y="7381875"/>
              <a:ext cx="52388" cy="23813"/>
            </a:xfrm>
            <a:custGeom>
              <a:avLst/>
              <a:gdLst>
                <a:gd name="T0" fmla="*/ 14 w 14"/>
                <a:gd name="T1" fmla="*/ 2 h 6"/>
                <a:gd name="T2" fmla="*/ 11 w 14"/>
                <a:gd name="T3" fmla="*/ 5 h 6"/>
                <a:gd name="T4" fmla="*/ 3 w 14"/>
                <a:gd name="T5" fmla="*/ 6 h 6"/>
                <a:gd name="T6" fmla="*/ 0 w 14"/>
                <a:gd name="T7" fmla="*/ 4 h 6"/>
                <a:gd name="T8" fmla="*/ 0 w 14"/>
                <a:gd name="T9" fmla="*/ 4 h 6"/>
                <a:gd name="T10" fmla="*/ 2 w 14"/>
                <a:gd name="T11" fmla="*/ 1 h 6"/>
                <a:gd name="T12" fmla="*/ 11 w 14"/>
                <a:gd name="T13" fmla="*/ 0 h 6"/>
                <a:gd name="T14" fmla="*/ 14 w 14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6">
                  <a:moveTo>
                    <a:pt x="14" y="2"/>
                  </a:moveTo>
                  <a:cubicBezTo>
                    <a:pt x="14" y="3"/>
                    <a:pt x="13" y="5"/>
                    <a:pt x="11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4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7"/>
            <p:cNvSpPr/>
            <p:nvPr/>
          </p:nvSpPr>
          <p:spPr bwMode="auto">
            <a:xfrm>
              <a:off x="8858251" y="7243763"/>
              <a:ext cx="41275" cy="22225"/>
            </a:xfrm>
            <a:custGeom>
              <a:avLst/>
              <a:gdLst>
                <a:gd name="T0" fmla="*/ 11 w 11"/>
                <a:gd name="T1" fmla="*/ 2 h 6"/>
                <a:gd name="T2" fmla="*/ 10 w 11"/>
                <a:gd name="T3" fmla="*/ 5 h 6"/>
                <a:gd name="T4" fmla="*/ 2 w 11"/>
                <a:gd name="T5" fmla="*/ 6 h 6"/>
                <a:gd name="T6" fmla="*/ 0 w 11"/>
                <a:gd name="T7" fmla="*/ 4 h 6"/>
                <a:gd name="T8" fmla="*/ 0 w 11"/>
                <a:gd name="T9" fmla="*/ 4 h 6"/>
                <a:gd name="T10" fmla="*/ 1 w 11"/>
                <a:gd name="T11" fmla="*/ 1 h 6"/>
                <a:gd name="T12" fmla="*/ 9 w 11"/>
                <a:gd name="T13" fmla="*/ 1 h 6"/>
                <a:gd name="T14" fmla="*/ 11 w 11"/>
                <a:gd name="T1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11" y="2"/>
                  </a:moveTo>
                  <a:cubicBezTo>
                    <a:pt x="11" y="4"/>
                    <a:pt x="11" y="5"/>
                    <a:pt x="10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1" y="1"/>
                    <a:pt x="11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8555038" y="7912100"/>
              <a:ext cx="127000" cy="44450"/>
            </a:xfrm>
            <a:custGeom>
              <a:avLst/>
              <a:gdLst>
                <a:gd name="T0" fmla="*/ 33 w 34"/>
                <a:gd name="T1" fmla="*/ 4 h 12"/>
                <a:gd name="T2" fmla="*/ 17 w 34"/>
                <a:gd name="T3" fmla="*/ 11 h 12"/>
                <a:gd name="T4" fmla="*/ 0 w 34"/>
                <a:gd name="T5" fmla="*/ 8 h 12"/>
                <a:gd name="T6" fmla="*/ 16 w 34"/>
                <a:gd name="T7" fmla="*/ 1 h 12"/>
                <a:gd name="T8" fmla="*/ 33 w 34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">
                  <a:moveTo>
                    <a:pt x="33" y="4"/>
                  </a:moveTo>
                  <a:cubicBezTo>
                    <a:pt x="34" y="7"/>
                    <a:pt x="26" y="10"/>
                    <a:pt x="17" y="11"/>
                  </a:cubicBezTo>
                  <a:cubicBezTo>
                    <a:pt x="8" y="12"/>
                    <a:pt x="1" y="11"/>
                    <a:pt x="0" y="8"/>
                  </a:cubicBezTo>
                  <a:cubicBezTo>
                    <a:pt x="0" y="5"/>
                    <a:pt x="7" y="2"/>
                    <a:pt x="16" y="1"/>
                  </a:cubicBezTo>
                  <a:cubicBezTo>
                    <a:pt x="25" y="0"/>
                    <a:pt x="33" y="1"/>
                    <a:pt x="33" y="4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8851901" y="6350000"/>
              <a:ext cx="265113" cy="461963"/>
            </a:xfrm>
            <a:custGeom>
              <a:avLst/>
              <a:gdLst>
                <a:gd name="T0" fmla="*/ 0 w 71"/>
                <a:gd name="T1" fmla="*/ 70 h 123"/>
                <a:gd name="T2" fmla="*/ 20 w 71"/>
                <a:gd name="T3" fmla="*/ 112 h 123"/>
                <a:gd name="T4" fmla="*/ 22 w 71"/>
                <a:gd name="T5" fmla="*/ 123 h 123"/>
                <a:gd name="T6" fmla="*/ 71 w 71"/>
                <a:gd name="T7" fmla="*/ 43 h 123"/>
                <a:gd name="T8" fmla="*/ 61 w 71"/>
                <a:gd name="T9" fmla="*/ 18 h 123"/>
                <a:gd name="T10" fmla="*/ 20 w 71"/>
                <a:gd name="T11" fmla="*/ 17 h 123"/>
                <a:gd name="T12" fmla="*/ 15 w 71"/>
                <a:gd name="T13" fmla="*/ 45 h 123"/>
                <a:gd name="T14" fmla="*/ 10 w 71"/>
                <a:gd name="T15" fmla="*/ 59 h 123"/>
                <a:gd name="T16" fmla="*/ 0 w 71"/>
                <a:gd name="T17" fmla="*/ 7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3">
                  <a:moveTo>
                    <a:pt x="0" y="70"/>
                  </a:moveTo>
                  <a:cubicBezTo>
                    <a:pt x="14" y="79"/>
                    <a:pt x="17" y="96"/>
                    <a:pt x="20" y="112"/>
                  </a:cubicBezTo>
                  <a:cubicBezTo>
                    <a:pt x="21" y="115"/>
                    <a:pt x="21" y="119"/>
                    <a:pt x="22" y="123"/>
                  </a:cubicBezTo>
                  <a:cubicBezTo>
                    <a:pt x="36" y="109"/>
                    <a:pt x="71" y="61"/>
                    <a:pt x="71" y="43"/>
                  </a:cubicBezTo>
                  <a:cubicBezTo>
                    <a:pt x="71" y="34"/>
                    <a:pt x="65" y="26"/>
                    <a:pt x="61" y="18"/>
                  </a:cubicBezTo>
                  <a:cubicBezTo>
                    <a:pt x="57" y="11"/>
                    <a:pt x="40" y="0"/>
                    <a:pt x="20" y="17"/>
                  </a:cubicBezTo>
                  <a:cubicBezTo>
                    <a:pt x="18" y="27"/>
                    <a:pt x="17" y="36"/>
                    <a:pt x="15" y="45"/>
                  </a:cubicBezTo>
                  <a:cubicBezTo>
                    <a:pt x="14" y="50"/>
                    <a:pt x="12" y="54"/>
                    <a:pt x="10" y="59"/>
                  </a:cubicBezTo>
                  <a:cubicBezTo>
                    <a:pt x="8" y="63"/>
                    <a:pt x="3" y="66"/>
                    <a:pt x="0" y="70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0"/>
            <p:cNvSpPr/>
            <p:nvPr/>
          </p:nvSpPr>
          <p:spPr bwMode="auto">
            <a:xfrm>
              <a:off x="8704263" y="6354763"/>
              <a:ext cx="161925" cy="266700"/>
            </a:xfrm>
            <a:custGeom>
              <a:avLst/>
              <a:gdLst>
                <a:gd name="T0" fmla="*/ 43 w 43"/>
                <a:gd name="T1" fmla="*/ 2 h 71"/>
                <a:gd name="T2" fmla="*/ 0 w 43"/>
                <a:gd name="T3" fmla="*/ 71 h 71"/>
                <a:gd name="T4" fmla="*/ 42 w 43"/>
                <a:gd name="T5" fmla="*/ 4 h 71"/>
                <a:gd name="T6" fmla="*/ 43 w 43"/>
                <a:gd name="T7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71">
                  <a:moveTo>
                    <a:pt x="43" y="2"/>
                  </a:moveTo>
                  <a:cubicBezTo>
                    <a:pt x="30" y="0"/>
                    <a:pt x="11" y="62"/>
                    <a:pt x="0" y="71"/>
                  </a:cubicBezTo>
                  <a:cubicBezTo>
                    <a:pt x="23" y="62"/>
                    <a:pt x="42" y="27"/>
                    <a:pt x="42" y="4"/>
                  </a:cubicBezTo>
                  <a:lnTo>
                    <a:pt x="43" y="2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81"/>
            <p:cNvSpPr/>
            <p:nvPr/>
          </p:nvSpPr>
          <p:spPr bwMode="auto">
            <a:xfrm>
              <a:off x="8302626" y="6170613"/>
              <a:ext cx="406400" cy="138113"/>
            </a:xfrm>
            <a:custGeom>
              <a:avLst/>
              <a:gdLst>
                <a:gd name="T0" fmla="*/ 0 w 108"/>
                <a:gd name="T1" fmla="*/ 37 h 37"/>
                <a:gd name="T2" fmla="*/ 38 w 108"/>
                <a:gd name="T3" fmla="*/ 8 h 37"/>
                <a:gd name="T4" fmla="*/ 51 w 108"/>
                <a:gd name="T5" fmla="*/ 3 h 37"/>
                <a:gd name="T6" fmla="*/ 87 w 108"/>
                <a:gd name="T7" fmla="*/ 5 h 37"/>
                <a:gd name="T8" fmla="*/ 108 w 108"/>
                <a:gd name="T9" fmla="*/ 18 h 37"/>
                <a:gd name="T10" fmla="*/ 86 w 108"/>
                <a:gd name="T11" fmla="*/ 21 h 37"/>
                <a:gd name="T12" fmla="*/ 64 w 108"/>
                <a:gd name="T13" fmla="*/ 22 h 37"/>
                <a:gd name="T14" fmla="*/ 22 w 108"/>
                <a:gd name="T15" fmla="*/ 28 h 37"/>
                <a:gd name="T16" fmla="*/ 0 w 10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37">
                  <a:moveTo>
                    <a:pt x="0" y="37"/>
                  </a:moveTo>
                  <a:cubicBezTo>
                    <a:pt x="13" y="28"/>
                    <a:pt x="24" y="15"/>
                    <a:pt x="38" y="8"/>
                  </a:cubicBezTo>
                  <a:cubicBezTo>
                    <a:pt x="42" y="5"/>
                    <a:pt x="46" y="4"/>
                    <a:pt x="51" y="3"/>
                  </a:cubicBezTo>
                  <a:cubicBezTo>
                    <a:pt x="64" y="0"/>
                    <a:pt x="75" y="0"/>
                    <a:pt x="87" y="5"/>
                  </a:cubicBezTo>
                  <a:cubicBezTo>
                    <a:pt x="93" y="8"/>
                    <a:pt x="104" y="12"/>
                    <a:pt x="108" y="18"/>
                  </a:cubicBezTo>
                  <a:cubicBezTo>
                    <a:pt x="108" y="17"/>
                    <a:pt x="88" y="21"/>
                    <a:pt x="86" y="21"/>
                  </a:cubicBezTo>
                  <a:cubicBezTo>
                    <a:pt x="79" y="21"/>
                    <a:pt x="72" y="22"/>
                    <a:pt x="64" y="22"/>
                  </a:cubicBezTo>
                  <a:cubicBezTo>
                    <a:pt x="50" y="23"/>
                    <a:pt x="35" y="23"/>
                    <a:pt x="22" y="28"/>
                  </a:cubicBezTo>
                  <a:cubicBezTo>
                    <a:pt x="14" y="30"/>
                    <a:pt x="8" y="36"/>
                    <a:pt x="0" y="37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82"/>
            <p:cNvSpPr/>
            <p:nvPr/>
          </p:nvSpPr>
          <p:spPr bwMode="auto">
            <a:xfrm>
              <a:off x="7575551" y="6421438"/>
              <a:ext cx="209550" cy="187325"/>
            </a:xfrm>
            <a:custGeom>
              <a:avLst/>
              <a:gdLst>
                <a:gd name="T0" fmla="*/ 0 w 56"/>
                <a:gd name="T1" fmla="*/ 0 h 50"/>
                <a:gd name="T2" fmla="*/ 4 w 56"/>
                <a:gd name="T3" fmla="*/ 14 h 50"/>
                <a:gd name="T4" fmla="*/ 12 w 56"/>
                <a:gd name="T5" fmla="*/ 27 h 50"/>
                <a:gd name="T6" fmla="*/ 32 w 56"/>
                <a:gd name="T7" fmla="*/ 42 h 50"/>
                <a:gd name="T8" fmla="*/ 56 w 56"/>
                <a:gd name="T9" fmla="*/ 50 h 50"/>
                <a:gd name="T10" fmla="*/ 13 w 56"/>
                <a:gd name="T11" fmla="*/ 18 h 50"/>
                <a:gd name="T12" fmla="*/ 7 w 56"/>
                <a:gd name="T13" fmla="*/ 9 h 50"/>
                <a:gd name="T14" fmla="*/ 0 w 56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50">
                  <a:moveTo>
                    <a:pt x="0" y="0"/>
                  </a:moveTo>
                  <a:cubicBezTo>
                    <a:pt x="0" y="5"/>
                    <a:pt x="2" y="10"/>
                    <a:pt x="4" y="14"/>
                  </a:cubicBezTo>
                  <a:cubicBezTo>
                    <a:pt x="6" y="19"/>
                    <a:pt x="9" y="23"/>
                    <a:pt x="12" y="27"/>
                  </a:cubicBezTo>
                  <a:cubicBezTo>
                    <a:pt x="18" y="34"/>
                    <a:pt x="24" y="39"/>
                    <a:pt x="32" y="42"/>
                  </a:cubicBezTo>
                  <a:cubicBezTo>
                    <a:pt x="39" y="45"/>
                    <a:pt x="48" y="50"/>
                    <a:pt x="56" y="50"/>
                  </a:cubicBezTo>
                  <a:cubicBezTo>
                    <a:pt x="37" y="45"/>
                    <a:pt x="24" y="34"/>
                    <a:pt x="13" y="18"/>
                  </a:cubicBezTo>
                  <a:cubicBezTo>
                    <a:pt x="10" y="15"/>
                    <a:pt x="9" y="12"/>
                    <a:pt x="7" y="9"/>
                  </a:cubicBezTo>
                  <a:cubicBezTo>
                    <a:pt x="5" y="6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83"/>
            <p:cNvSpPr/>
            <p:nvPr/>
          </p:nvSpPr>
          <p:spPr bwMode="auto">
            <a:xfrm>
              <a:off x="7705726" y="6388100"/>
              <a:ext cx="180975" cy="138113"/>
            </a:xfrm>
            <a:custGeom>
              <a:avLst/>
              <a:gdLst>
                <a:gd name="T0" fmla="*/ 41 w 48"/>
                <a:gd name="T1" fmla="*/ 33 h 37"/>
                <a:gd name="T2" fmla="*/ 16 w 48"/>
                <a:gd name="T3" fmla="*/ 17 h 37"/>
                <a:gd name="T4" fmla="*/ 0 w 48"/>
                <a:gd name="T5" fmla="*/ 0 h 37"/>
                <a:gd name="T6" fmla="*/ 14 w 48"/>
                <a:gd name="T7" fmla="*/ 25 h 37"/>
                <a:gd name="T8" fmla="*/ 48 w 48"/>
                <a:gd name="T9" fmla="*/ 37 h 37"/>
                <a:gd name="T10" fmla="*/ 48 w 48"/>
                <a:gd name="T11" fmla="*/ 36 h 37"/>
                <a:gd name="T12" fmla="*/ 41 w 48"/>
                <a:gd name="T13" fmla="*/ 3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7">
                  <a:moveTo>
                    <a:pt x="41" y="33"/>
                  </a:moveTo>
                  <a:cubicBezTo>
                    <a:pt x="32" y="29"/>
                    <a:pt x="22" y="24"/>
                    <a:pt x="16" y="17"/>
                  </a:cubicBezTo>
                  <a:cubicBezTo>
                    <a:pt x="11" y="10"/>
                    <a:pt x="6" y="5"/>
                    <a:pt x="0" y="0"/>
                  </a:cubicBezTo>
                  <a:cubicBezTo>
                    <a:pt x="2" y="8"/>
                    <a:pt x="8" y="20"/>
                    <a:pt x="14" y="25"/>
                  </a:cubicBezTo>
                  <a:cubicBezTo>
                    <a:pt x="21" y="33"/>
                    <a:pt x="37" y="36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5" y="36"/>
                    <a:pt x="43" y="35"/>
                    <a:pt x="41" y="3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84"/>
            <p:cNvSpPr/>
            <p:nvPr/>
          </p:nvSpPr>
          <p:spPr bwMode="auto">
            <a:xfrm>
              <a:off x="8239126" y="7153275"/>
              <a:ext cx="465138" cy="541338"/>
            </a:xfrm>
            <a:custGeom>
              <a:avLst/>
              <a:gdLst>
                <a:gd name="T0" fmla="*/ 21 w 124"/>
                <a:gd name="T1" fmla="*/ 23 h 144"/>
                <a:gd name="T2" fmla="*/ 36 w 124"/>
                <a:gd name="T3" fmla="*/ 122 h 144"/>
                <a:gd name="T4" fmla="*/ 116 w 124"/>
                <a:gd name="T5" fmla="*/ 101 h 144"/>
                <a:gd name="T6" fmla="*/ 80 w 124"/>
                <a:gd name="T7" fmla="*/ 12 h 144"/>
                <a:gd name="T8" fmla="*/ 50 w 124"/>
                <a:gd name="T9" fmla="*/ 3 h 144"/>
                <a:gd name="T10" fmla="*/ 21 w 124"/>
                <a:gd name="T11" fmla="*/ 2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44">
                  <a:moveTo>
                    <a:pt x="21" y="23"/>
                  </a:moveTo>
                  <a:cubicBezTo>
                    <a:pt x="21" y="23"/>
                    <a:pt x="0" y="99"/>
                    <a:pt x="36" y="122"/>
                  </a:cubicBezTo>
                  <a:cubicBezTo>
                    <a:pt x="73" y="144"/>
                    <a:pt x="112" y="122"/>
                    <a:pt x="116" y="101"/>
                  </a:cubicBezTo>
                  <a:cubicBezTo>
                    <a:pt x="124" y="65"/>
                    <a:pt x="92" y="58"/>
                    <a:pt x="80" y="12"/>
                  </a:cubicBezTo>
                  <a:cubicBezTo>
                    <a:pt x="80" y="12"/>
                    <a:pt x="69" y="0"/>
                    <a:pt x="50" y="3"/>
                  </a:cubicBezTo>
                  <a:cubicBezTo>
                    <a:pt x="32" y="5"/>
                    <a:pt x="21" y="23"/>
                    <a:pt x="21" y="2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85"/>
            <p:cNvSpPr/>
            <p:nvPr/>
          </p:nvSpPr>
          <p:spPr bwMode="auto">
            <a:xfrm>
              <a:off x="8255001" y="7150100"/>
              <a:ext cx="415925" cy="476250"/>
            </a:xfrm>
            <a:custGeom>
              <a:avLst/>
              <a:gdLst>
                <a:gd name="T0" fmla="*/ 20 w 111"/>
                <a:gd name="T1" fmla="*/ 20 h 127"/>
                <a:gd name="T2" fmla="*/ 33 w 111"/>
                <a:gd name="T3" fmla="*/ 106 h 127"/>
                <a:gd name="T4" fmla="*/ 104 w 111"/>
                <a:gd name="T5" fmla="*/ 88 h 127"/>
                <a:gd name="T6" fmla="*/ 72 w 111"/>
                <a:gd name="T7" fmla="*/ 8 h 127"/>
                <a:gd name="T8" fmla="*/ 46 w 111"/>
                <a:gd name="T9" fmla="*/ 2 h 127"/>
                <a:gd name="T10" fmla="*/ 20 w 111"/>
                <a:gd name="T11" fmla="*/ 2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127">
                  <a:moveTo>
                    <a:pt x="20" y="20"/>
                  </a:moveTo>
                  <a:cubicBezTo>
                    <a:pt x="20" y="20"/>
                    <a:pt x="0" y="85"/>
                    <a:pt x="33" y="106"/>
                  </a:cubicBezTo>
                  <a:cubicBezTo>
                    <a:pt x="65" y="127"/>
                    <a:pt x="101" y="107"/>
                    <a:pt x="104" y="88"/>
                  </a:cubicBezTo>
                  <a:cubicBezTo>
                    <a:pt x="111" y="54"/>
                    <a:pt x="83" y="51"/>
                    <a:pt x="72" y="8"/>
                  </a:cubicBezTo>
                  <a:cubicBezTo>
                    <a:pt x="72" y="8"/>
                    <a:pt x="62" y="0"/>
                    <a:pt x="46" y="2"/>
                  </a:cubicBezTo>
                  <a:cubicBezTo>
                    <a:pt x="29" y="4"/>
                    <a:pt x="20" y="20"/>
                    <a:pt x="20" y="2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86"/>
            <p:cNvSpPr/>
            <p:nvPr/>
          </p:nvSpPr>
          <p:spPr bwMode="auto">
            <a:xfrm>
              <a:off x="8475663" y="7499350"/>
              <a:ext cx="71438" cy="36513"/>
            </a:xfrm>
            <a:custGeom>
              <a:avLst/>
              <a:gdLst>
                <a:gd name="T0" fmla="*/ 18 w 19"/>
                <a:gd name="T1" fmla="*/ 3 h 10"/>
                <a:gd name="T2" fmla="*/ 10 w 19"/>
                <a:gd name="T3" fmla="*/ 9 h 10"/>
                <a:gd name="T4" fmla="*/ 0 w 19"/>
                <a:gd name="T5" fmla="*/ 7 h 10"/>
                <a:gd name="T6" fmla="*/ 9 w 19"/>
                <a:gd name="T7" fmla="*/ 1 h 10"/>
                <a:gd name="T8" fmla="*/ 18 w 19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0">
                  <a:moveTo>
                    <a:pt x="18" y="3"/>
                  </a:moveTo>
                  <a:cubicBezTo>
                    <a:pt x="19" y="6"/>
                    <a:pt x="15" y="8"/>
                    <a:pt x="10" y="9"/>
                  </a:cubicBezTo>
                  <a:cubicBezTo>
                    <a:pt x="5" y="10"/>
                    <a:pt x="0" y="9"/>
                    <a:pt x="0" y="7"/>
                  </a:cubicBezTo>
                  <a:cubicBezTo>
                    <a:pt x="0" y="4"/>
                    <a:pt x="4" y="2"/>
                    <a:pt x="9" y="1"/>
                  </a:cubicBezTo>
                  <a:cubicBezTo>
                    <a:pt x="14" y="0"/>
                    <a:pt x="18" y="1"/>
                    <a:pt x="18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87"/>
            <p:cNvSpPr/>
            <p:nvPr/>
          </p:nvSpPr>
          <p:spPr bwMode="auto">
            <a:xfrm>
              <a:off x="9009063" y="7142163"/>
              <a:ext cx="179388" cy="195263"/>
            </a:xfrm>
            <a:custGeom>
              <a:avLst/>
              <a:gdLst>
                <a:gd name="T0" fmla="*/ 17 w 48"/>
                <a:gd name="T1" fmla="*/ 52 h 52"/>
                <a:gd name="T2" fmla="*/ 30 w 48"/>
                <a:gd name="T3" fmla="*/ 5 h 52"/>
                <a:gd name="T4" fmla="*/ 40 w 48"/>
                <a:gd name="T5" fmla="*/ 39 h 52"/>
                <a:gd name="T6" fmla="*/ 17 w 48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52">
                  <a:moveTo>
                    <a:pt x="17" y="52"/>
                  </a:moveTo>
                  <a:cubicBezTo>
                    <a:pt x="17" y="52"/>
                    <a:pt x="0" y="0"/>
                    <a:pt x="30" y="5"/>
                  </a:cubicBezTo>
                  <a:cubicBezTo>
                    <a:pt x="48" y="8"/>
                    <a:pt x="48" y="26"/>
                    <a:pt x="40" y="39"/>
                  </a:cubicBezTo>
                  <a:cubicBezTo>
                    <a:pt x="34" y="46"/>
                    <a:pt x="25" y="52"/>
                    <a:pt x="17" y="5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88"/>
            <p:cNvSpPr/>
            <p:nvPr/>
          </p:nvSpPr>
          <p:spPr bwMode="auto">
            <a:xfrm>
              <a:off x="9061451" y="7161213"/>
              <a:ext cx="123825" cy="176213"/>
            </a:xfrm>
            <a:custGeom>
              <a:avLst/>
              <a:gdLst>
                <a:gd name="T0" fmla="*/ 3 w 33"/>
                <a:gd name="T1" fmla="*/ 47 h 47"/>
                <a:gd name="T2" fmla="*/ 0 w 33"/>
                <a:gd name="T3" fmla="*/ 33 h 47"/>
                <a:gd name="T4" fmla="*/ 31 w 33"/>
                <a:gd name="T5" fmla="*/ 22 h 47"/>
                <a:gd name="T6" fmla="*/ 3 w 33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7">
                  <a:moveTo>
                    <a:pt x="3" y="47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33" y="0"/>
                    <a:pt x="31" y="22"/>
                  </a:cubicBezTo>
                  <a:cubicBezTo>
                    <a:pt x="28" y="44"/>
                    <a:pt x="3" y="47"/>
                    <a:pt x="3" y="47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89"/>
            <p:cNvSpPr/>
            <p:nvPr/>
          </p:nvSpPr>
          <p:spPr bwMode="auto">
            <a:xfrm>
              <a:off x="8307388" y="7659688"/>
              <a:ext cx="520700" cy="236538"/>
            </a:xfrm>
            <a:custGeom>
              <a:avLst/>
              <a:gdLst>
                <a:gd name="T0" fmla="*/ 0 w 139"/>
                <a:gd name="T1" fmla="*/ 17 h 63"/>
                <a:gd name="T2" fmla="*/ 73 w 139"/>
                <a:gd name="T3" fmla="*/ 8 h 63"/>
                <a:gd name="T4" fmla="*/ 139 w 139"/>
                <a:gd name="T5" fmla="*/ 0 h 63"/>
                <a:gd name="T6" fmla="*/ 122 w 139"/>
                <a:gd name="T7" fmla="*/ 39 h 63"/>
                <a:gd name="T8" fmla="*/ 41 w 139"/>
                <a:gd name="T9" fmla="*/ 56 h 63"/>
                <a:gd name="T10" fmla="*/ 0 w 139"/>
                <a:gd name="T11" fmla="*/ 1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63">
                  <a:moveTo>
                    <a:pt x="0" y="17"/>
                  </a:moveTo>
                  <a:cubicBezTo>
                    <a:pt x="0" y="17"/>
                    <a:pt x="49" y="13"/>
                    <a:pt x="73" y="8"/>
                  </a:cubicBezTo>
                  <a:cubicBezTo>
                    <a:pt x="98" y="3"/>
                    <a:pt x="139" y="0"/>
                    <a:pt x="139" y="0"/>
                  </a:cubicBezTo>
                  <a:cubicBezTo>
                    <a:pt x="139" y="0"/>
                    <a:pt x="138" y="23"/>
                    <a:pt x="122" y="39"/>
                  </a:cubicBezTo>
                  <a:cubicBezTo>
                    <a:pt x="106" y="55"/>
                    <a:pt x="61" y="63"/>
                    <a:pt x="41" y="56"/>
                  </a:cubicBezTo>
                  <a:cubicBezTo>
                    <a:pt x="20" y="49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90"/>
            <p:cNvSpPr/>
            <p:nvPr/>
          </p:nvSpPr>
          <p:spPr bwMode="auto">
            <a:xfrm>
              <a:off x="8307388" y="7712075"/>
              <a:ext cx="366713" cy="173038"/>
            </a:xfrm>
            <a:custGeom>
              <a:avLst/>
              <a:gdLst>
                <a:gd name="T0" fmla="*/ 91 w 98"/>
                <a:gd name="T1" fmla="*/ 26 h 46"/>
                <a:gd name="T2" fmla="*/ 34 w 98"/>
                <a:gd name="T3" fmla="*/ 0 h 46"/>
                <a:gd name="T4" fmla="*/ 0 w 98"/>
                <a:gd name="T5" fmla="*/ 3 h 46"/>
                <a:gd name="T6" fmla="*/ 41 w 98"/>
                <a:gd name="T7" fmla="*/ 42 h 46"/>
                <a:gd name="T8" fmla="*/ 98 w 98"/>
                <a:gd name="T9" fmla="*/ 38 h 46"/>
                <a:gd name="T10" fmla="*/ 91 w 98"/>
                <a:gd name="T11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46">
                  <a:moveTo>
                    <a:pt x="91" y="26"/>
                  </a:moveTo>
                  <a:cubicBezTo>
                    <a:pt x="85" y="5"/>
                    <a:pt x="52" y="2"/>
                    <a:pt x="34" y="0"/>
                  </a:cubicBezTo>
                  <a:cubicBezTo>
                    <a:pt x="16" y="2"/>
                    <a:pt x="0" y="3"/>
                    <a:pt x="0" y="3"/>
                  </a:cubicBezTo>
                  <a:cubicBezTo>
                    <a:pt x="0" y="3"/>
                    <a:pt x="20" y="35"/>
                    <a:pt x="41" y="42"/>
                  </a:cubicBezTo>
                  <a:cubicBezTo>
                    <a:pt x="54" y="46"/>
                    <a:pt x="78" y="45"/>
                    <a:pt x="98" y="38"/>
                  </a:cubicBezTo>
                  <a:cubicBezTo>
                    <a:pt x="95" y="36"/>
                    <a:pt x="92" y="32"/>
                    <a:pt x="91" y="26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91"/>
            <p:cNvSpPr/>
            <p:nvPr/>
          </p:nvSpPr>
          <p:spPr bwMode="auto">
            <a:xfrm>
              <a:off x="8220076" y="7656513"/>
              <a:ext cx="76200" cy="127000"/>
            </a:xfrm>
            <a:custGeom>
              <a:avLst/>
              <a:gdLst>
                <a:gd name="T0" fmla="*/ 18 w 20"/>
                <a:gd name="T1" fmla="*/ 7 h 34"/>
                <a:gd name="T2" fmla="*/ 10 w 20"/>
                <a:gd name="T3" fmla="*/ 20 h 34"/>
                <a:gd name="T4" fmla="*/ 6 w 20"/>
                <a:gd name="T5" fmla="*/ 32 h 34"/>
                <a:gd name="T6" fmla="*/ 6 w 20"/>
                <a:gd name="T7" fmla="*/ 7 h 34"/>
                <a:gd name="T8" fmla="*/ 18 w 20"/>
                <a:gd name="T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4">
                  <a:moveTo>
                    <a:pt x="18" y="7"/>
                  </a:moveTo>
                  <a:cubicBezTo>
                    <a:pt x="17" y="16"/>
                    <a:pt x="11" y="13"/>
                    <a:pt x="10" y="20"/>
                  </a:cubicBezTo>
                  <a:cubicBezTo>
                    <a:pt x="10" y="26"/>
                    <a:pt x="13" y="34"/>
                    <a:pt x="6" y="32"/>
                  </a:cubicBezTo>
                  <a:cubicBezTo>
                    <a:pt x="0" y="22"/>
                    <a:pt x="0" y="14"/>
                    <a:pt x="6" y="7"/>
                  </a:cubicBezTo>
                  <a:cubicBezTo>
                    <a:pt x="6" y="7"/>
                    <a:pt x="20" y="0"/>
                    <a:pt x="18" y="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92"/>
            <p:cNvSpPr/>
            <p:nvPr/>
          </p:nvSpPr>
          <p:spPr bwMode="auto">
            <a:xfrm>
              <a:off x="11144251" y="9367838"/>
              <a:ext cx="808038" cy="652463"/>
            </a:xfrm>
            <a:custGeom>
              <a:avLst/>
              <a:gdLst>
                <a:gd name="T0" fmla="*/ 0 w 215"/>
                <a:gd name="T1" fmla="*/ 5 h 174"/>
                <a:gd name="T2" fmla="*/ 83 w 215"/>
                <a:gd name="T3" fmla="*/ 148 h 174"/>
                <a:gd name="T4" fmla="*/ 92 w 215"/>
                <a:gd name="T5" fmla="*/ 170 h 174"/>
                <a:gd name="T6" fmla="*/ 113 w 215"/>
                <a:gd name="T7" fmla="*/ 151 h 174"/>
                <a:gd name="T8" fmla="*/ 175 w 215"/>
                <a:gd name="T9" fmla="*/ 138 h 174"/>
                <a:gd name="T10" fmla="*/ 215 w 215"/>
                <a:gd name="T11" fmla="*/ 126 h 174"/>
                <a:gd name="T12" fmla="*/ 198 w 215"/>
                <a:gd name="T13" fmla="*/ 94 h 174"/>
                <a:gd name="T14" fmla="*/ 109 w 215"/>
                <a:gd name="T15" fmla="*/ 127 h 174"/>
                <a:gd name="T16" fmla="*/ 41 w 215"/>
                <a:gd name="T17" fmla="*/ 0 h 174"/>
                <a:gd name="T18" fmla="*/ 0 w 215"/>
                <a:gd name="T19" fmla="*/ 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5" h="174">
                  <a:moveTo>
                    <a:pt x="0" y="5"/>
                  </a:moveTo>
                  <a:cubicBezTo>
                    <a:pt x="0" y="5"/>
                    <a:pt x="53" y="120"/>
                    <a:pt x="83" y="148"/>
                  </a:cubicBezTo>
                  <a:cubicBezTo>
                    <a:pt x="83" y="148"/>
                    <a:pt x="79" y="167"/>
                    <a:pt x="92" y="170"/>
                  </a:cubicBezTo>
                  <a:cubicBezTo>
                    <a:pt x="105" y="174"/>
                    <a:pt x="113" y="151"/>
                    <a:pt x="113" y="151"/>
                  </a:cubicBezTo>
                  <a:cubicBezTo>
                    <a:pt x="175" y="138"/>
                    <a:pt x="175" y="138"/>
                    <a:pt x="175" y="138"/>
                  </a:cubicBezTo>
                  <a:cubicBezTo>
                    <a:pt x="215" y="126"/>
                    <a:pt x="215" y="126"/>
                    <a:pt x="215" y="126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198" y="94"/>
                    <a:pt x="122" y="128"/>
                    <a:pt x="109" y="127"/>
                  </a:cubicBezTo>
                  <a:cubicBezTo>
                    <a:pt x="97" y="126"/>
                    <a:pt x="44" y="52"/>
                    <a:pt x="41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2D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93"/>
            <p:cNvSpPr/>
            <p:nvPr/>
          </p:nvSpPr>
          <p:spPr bwMode="auto">
            <a:xfrm>
              <a:off x="11144251" y="9367838"/>
              <a:ext cx="769938" cy="558800"/>
            </a:xfrm>
            <a:custGeom>
              <a:avLst/>
              <a:gdLst>
                <a:gd name="T0" fmla="*/ 30 w 205"/>
                <a:gd name="T1" fmla="*/ 25 h 149"/>
                <a:gd name="T2" fmla="*/ 34 w 205"/>
                <a:gd name="T3" fmla="*/ 39 h 149"/>
                <a:gd name="T4" fmla="*/ 45 w 205"/>
                <a:gd name="T5" fmla="*/ 61 h 149"/>
                <a:gd name="T6" fmla="*/ 71 w 205"/>
                <a:gd name="T7" fmla="*/ 110 h 149"/>
                <a:gd name="T8" fmla="*/ 88 w 205"/>
                <a:gd name="T9" fmla="*/ 134 h 149"/>
                <a:gd name="T10" fmla="*/ 94 w 205"/>
                <a:gd name="T11" fmla="*/ 144 h 149"/>
                <a:gd name="T12" fmla="*/ 108 w 205"/>
                <a:gd name="T13" fmla="*/ 143 h 149"/>
                <a:gd name="T14" fmla="*/ 148 w 205"/>
                <a:gd name="T15" fmla="*/ 127 h 149"/>
                <a:gd name="T16" fmla="*/ 188 w 205"/>
                <a:gd name="T17" fmla="*/ 114 h 149"/>
                <a:gd name="T18" fmla="*/ 205 w 205"/>
                <a:gd name="T19" fmla="*/ 108 h 149"/>
                <a:gd name="T20" fmla="*/ 198 w 205"/>
                <a:gd name="T21" fmla="*/ 94 h 149"/>
                <a:gd name="T22" fmla="*/ 109 w 205"/>
                <a:gd name="T23" fmla="*/ 127 h 149"/>
                <a:gd name="T24" fmla="*/ 41 w 205"/>
                <a:gd name="T25" fmla="*/ 0 h 149"/>
                <a:gd name="T26" fmla="*/ 0 w 205"/>
                <a:gd name="T27" fmla="*/ 5 h 149"/>
                <a:gd name="T28" fmla="*/ 7 w 205"/>
                <a:gd name="T29" fmla="*/ 20 h 149"/>
                <a:gd name="T30" fmla="*/ 30 w 205"/>
                <a:gd name="T31" fmla="*/ 2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5" h="149">
                  <a:moveTo>
                    <a:pt x="30" y="25"/>
                  </a:moveTo>
                  <a:cubicBezTo>
                    <a:pt x="32" y="29"/>
                    <a:pt x="33" y="34"/>
                    <a:pt x="34" y="39"/>
                  </a:cubicBezTo>
                  <a:cubicBezTo>
                    <a:pt x="38" y="46"/>
                    <a:pt x="41" y="54"/>
                    <a:pt x="45" y="61"/>
                  </a:cubicBezTo>
                  <a:cubicBezTo>
                    <a:pt x="53" y="78"/>
                    <a:pt x="62" y="94"/>
                    <a:pt x="71" y="110"/>
                  </a:cubicBezTo>
                  <a:cubicBezTo>
                    <a:pt x="76" y="118"/>
                    <a:pt x="82" y="126"/>
                    <a:pt x="88" y="134"/>
                  </a:cubicBezTo>
                  <a:cubicBezTo>
                    <a:pt x="90" y="138"/>
                    <a:pt x="91" y="141"/>
                    <a:pt x="94" y="144"/>
                  </a:cubicBezTo>
                  <a:cubicBezTo>
                    <a:pt x="99" y="149"/>
                    <a:pt x="104" y="146"/>
                    <a:pt x="108" y="143"/>
                  </a:cubicBezTo>
                  <a:cubicBezTo>
                    <a:pt x="121" y="136"/>
                    <a:pt x="133" y="131"/>
                    <a:pt x="148" y="127"/>
                  </a:cubicBezTo>
                  <a:cubicBezTo>
                    <a:pt x="161" y="123"/>
                    <a:pt x="175" y="119"/>
                    <a:pt x="188" y="114"/>
                  </a:cubicBezTo>
                  <a:cubicBezTo>
                    <a:pt x="194" y="112"/>
                    <a:pt x="199" y="110"/>
                    <a:pt x="205" y="108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198" y="94"/>
                    <a:pt x="122" y="128"/>
                    <a:pt x="109" y="127"/>
                  </a:cubicBezTo>
                  <a:cubicBezTo>
                    <a:pt x="97" y="126"/>
                    <a:pt x="44" y="52"/>
                    <a:pt x="41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3" y="10"/>
                    <a:pt x="7" y="20"/>
                  </a:cubicBezTo>
                  <a:cubicBezTo>
                    <a:pt x="16" y="19"/>
                    <a:pt x="26" y="18"/>
                    <a:pt x="30" y="25"/>
                  </a:cubicBezTo>
                  <a:close/>
                </a:path>
              </a:pathLst>
            </a:custGeom>
            <a:solidFill>
              <a:srgbClr val="1E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94"/>
            <p:cNvSpPr/>
            <p:nvPr/>
          </p:nvSpPr>
          <p:spPr bwMode="auto">
            <a:xfrm>
              <a:off x="10615613" y="9164638"/>
              <a:ext cx="896938" cy="901700"/>
            </a:xfrm>
            <a:custGeom>
              <a:avLst/>
              <a:gdLst>
                <a:gd name="T0" fmla="*/ 143 w 239"/>
                <a:gd name="T1" fmla="*/ 39 h 240"/>
                <a:gd name="T2" fmla="*/ 46 w 239"/>
                <a:gd name="T3" fmla="*/ 32 h 240"/>
                <a:gd name="T4" fmla="*/ 21 w 239"/>
                <a:gd name="T5" fmla="*/ 10 h 240"/>
                <a:gd name="T6" fmla="*/ 24 w 239"/>
                <a:gd name="T7" fmla="*/ 38 h 240"/>
                <a:gd name="T8" fmla="*/ 0 w 239"/>
                <a:gd name="T9" fmla="*/ 192 h 240"/>
                <a:gd name="T10" fmla="*/ 1 w 239"/>
                <a:gd name="T11" fmla="*/ 239 h 240"/>
                <a:gd name="T12" fmla="*/ 36 w 239"/>
                <a:gd name="T13" fmla="*/ 240 h 240"/>
                <a:gd name="T14" fmla="*/ 51 w 239"/>
                <a:gd name="T15" fmla="*/ 57 h 240"/>
                <a:gd name="T16" fmla="*/ 180 w 239"/>
                <a:gd name="T17" fmla="*/ 63 h 240"/>
                <a:gd name="T18" fmla="*/ 143 w 239"/>
                <a:gd name="T19" fmla="*/ 3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9" h="240">
                  <a:moveTo>
                    <a:pt x="143" y="39"/>
                  </a:moveTo>
                  <a:cubicBezTo>
                    <a:pt x="143" y="39"/>
                    <a:pt x="73" y="47"/>
                    <a:pt x="46" y="32"/>
                  </a:cubicBezTo>
                  <a:cubicBezTo>
                    <a:pt x="46" y="32"/>
                    <a:pt x="39" y="0"/>
                    <a:pt x="21" y="10"/>
                  </a:cubicBezTo>
                  <a:cubicBezTo>
                    <a:pt x="3" y="20"/>
                    <a:pt x="24" y="38"/>
                    <a:pt x="24" y="38"/>
                  </a:cubicBezTo>
                  <a:cubicBezTo>
                    <a:pt x="24" y="38"/>
                    <a:pt x="3" y="92"/>
                    <a:pt x="0" y="192"/>
                  </a:cubicBezTo>
                  <a:cubicBezTo>
                    <a:pt x="1" y="239"/>
                    <a:pt x="1" y="239"/>
                    <a:pt x="1" y="239"/>
                  </a:cubicBezTo>
                  <a:cubicBezTo>
                    <a:pt x="36" y="240"/>
                    <a:pt x="36" y="240"/>
                    <a:pt x="36" y="240"/>
                  </a:cubicBezTo>
                  <a:cubicBezTo>
                    <a:pt x="36" y="240"/>
                    <a:pt x="17" y="120"/>
                    <a:pt x="51" y="57"/>
                  </a:cubicBezTo>
                  <a:cubicBezTo>
                    <a:pt x="51" y="57"/>
                    <a:pt x="121" y="85"/>
                    <a:pt x="180" y="63"/>
                  </a:cubicBezTo>
                  <a:cubicBezTo>
                    <a:pt x="239" y="42"/>
                    <a:pt x="143" y="39"/>
                    <a:pt x="143" y="39"/>
                  </a:cubicBezTo>
                  <a:close/>
                </a:path>
              </a:pathLst>
            </a:custGeom>
            <a:solidFill>
              <a:srgbClr val="2D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5"/>
            <p:cNvSpPr/>
            <p:nvPr/>
          </p:nvSpPr>
          <p:spPr bwMode="auto">
            <a:xfrm>
              <a:off x="10671176" y="9164638"/>
              <a:ext cx="255588" cy="173038"/>
            </a:xfrm>
            <a:custGeom>
              <a:avLst/>
              <a:gdLst>
                <a:gd name="T0" fmla="*/ 34 w 68"/>
                <a:gd name="T1" fmla="*/ 39 h 46"/>
                <a:gd name="T2" fmla="*/ 60 w 68"/>
                <a:gd name="T3" fmla="*/ 45 h 46"/>
                <a:gd name="T4" fmla="*/ 68 w 68"/>
                <a:gd name="T5" fmla="*/ 41 h 46"/>
                <a:gd name="T6" fmla="*/ 31 w 68"/>
                <a:gd name="T7" fmla="*/ 32 h 46"/>
                <a:gd name="T8" fmla="*/ 6 w 68"/>
                <a:gd name="T9" fmla="*/ 10 h 46"/>
                <a:gd name="T10" fmla="*/ 0 w 68"/>
                <a:gd name="T11" fmla="*/ 16 h 46"/>
                <a:gd name="T12" fmla="*/ 34 w 68"/>
                <a:gd name="T13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46">
                  <a:moveTo>
                    <a:pt x="34" y="39"/>
                  </a:moveTo>
                  <a:cubicBezTo>
                    <a:pt x="42" y="42"/>
                    <a:pt x="51" y="44"/>
                    <a:pt x="60" y="45"/>
                  </a:cubicBezTo>
                  <a:cubicBezTo>
                    <a:pt x="65" y="46"/>
                    <a:pt x="67" y="44"/>
                    <a:pt x="68" y="41"/>
                  </a:cubicBezTo>
                  <a:cubicBezTo>
                    <a:pt x="54" y="40"/>
                    <a:pt x="40" y="37"/>
                    <a:pt x="31" y="32"/>
                  </a:cubicBezTo>
                  <a:cubicBezTo>
                    <a:pt x="31" y="32"/>
                    <a:pt x="24" y="0"/>
                    <a:pt x="6" y="10"/>
                  </a:cubicBezTo>
                  <a:cubicBezTo>
                    <a:pt x="3" y="12"/>
                    <a:pt x="1" y="14"/>
                    <a:pt x="0" y="16"/>
                  </a:cubicBezTo>
                  <a:cubicBezTo>
                    <a:pt x="9" y="27"/>
                    <a:pt x="20" y="34"/>
                    <a:pt x="34" y="39"/>
                  </a:cubicBezTo>
                  <a:close/>
                </a:path>
              </a:pathLst>
            </a:custGeom>
            <a:solidFill>
              <a:srgbClr val="1E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96"/>
            <p:cNvSpPr/>
            <p:nvPr/>
          </p:nvSpPr>
          <p:spPr bwMode="auto">
            <a:xfrm>
              <a:off x="10971213" y="9312275"/>
              <a:ext cx="319088" cy="74613"/>
            </a:xfrm>
            <a:custGeom>
              <a:avLst/>
              <a:gdLst>
                <a:gd name="T0" fmla="*/ 15 w 85"/>
                <a:gd name="T1" fmla="*/ 15 h 20"/>
                <a:gd name="T2" fmla="*/ 15 w 85"/>
                <a:gd name="T3" fmla="*/ 15 h 20"/>
                <a:gd name="T4" fmla="*/ 85 w 85"/>
                <a:gd name="T5" fmla="*/ 3 h 20"/>
                <a:gd name="T6" fmla="*/ 48 w 85"/>
                <a:gd name="T7" fmla="*/ 0 h 20"/>
                <a:gd name="T8" fmla="*/ 0 w 85"/>
                <a:gd name="T9" fmla="*/ 2 h 20"/>
                <a:gd name="T10" fmla="*/ 15 w 85"/>
                <a:gd name="T11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20">
                  <a:moveTo>
                    <a:pt x="15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39" y="17"/>
                    <a:pt x="67" y="20"/>
                    <a:pt x="85" y="3"/>
                  </a:cubicBezTo>
                  <a:cubicBezTo>
                    <a:pt x="69" y="0"/>
                    <a:pt x="48" y="0"/>
                    <a:pt x="48" y="0"/>
                  </a:cubicBezTo>
                  <a:cubicBezTo>
                    <a:pt x="48" y="0"/>
                    <a:pt x="25" y="3"/>
                    <a:pt x="0" y="2"/>
                  </a:cubicBezTo>
                  <a:cubicBezTo>
                    <a:pt x="3" y="7"/>
                    <a:pt x="9" y="12"/>
                    <a:pt x="15" y="15"/>
                  </a:cubicBezTo>
                  <a:close/>
                </a:path>
              </a:pathLst>
            </a:custGeom>
            <a:solidFill>
              <a:srgbClr val="1E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97"/>
            <p:cNvSpPr/>
            <p:nvPr/>
          </p:nvSpPr>
          <p:spPr bwMode="auto">
            <a:xfrm>
              <a:off x="10675938" y="9326563"/>
              <a:ext cx="720725" cy="739775"/>
            </a:xfrm>
            <a:custGeom>
              <a:avLst/>
              <a:gdLst>
                <a:gd name="T0" fmla="*/ 169 w 192"/>
                <a:gd name="T1" fmla="*/ 0 h 197"/>
                <a:gd name="T2" fmla="*/ 117 w 192"/>
                <a:gd name="T3" fmla="*/ 17 h 197"/>
                <a:gd name="T4" fmla="*/ 76 w 192"/>
                <a:gd name="T5" fmla="*/ 14 h 197"/>
                <a:gd name="T6" fmla="*/ 38 w 192"/>
                <a:gd name="T7" fmla="*/ 6 h 197"/>
                <a:gd name="T8" fmla="*/ 18 w 192"/>
                <a:gd name="T9" fmla="*/ 22 h 197"/>
                <a:gd name="T10" fmla="*/ 10 w 192"/>
                <a:gd name="T11" fmla="*/ 50 h 197"/>
                <a:gd name="T12" fmla="*/ 2 w 192"/>
                <a:gd name="T13" fmla="*/ 102 h 197"/>
                <a:gd name="T14" fmla="*/ 0 w 192"/>
                <a:gd name="T15" fmla="*/ 156 h 197"/>
                <a:gd name="T16" fmla="*/ 2 w 192"/>
                <a:gd name="T17" fmla="*/ 196 h 197"/>
                <a:gd name="T18" fmla="*/ 20 w 192"/>
                <a:gd name="T19" fmla="*/ 197 h 197"/>
                <a:gd name="T20" fmla="*/ 35 w 192"/>
                <a:gd name="T21" fmla="*/ 14 h 197"/>
                <a:gd name="T22" fmla="*/ 164 w 192"/>
                <a:gd name="T23" fmla="*/ 20 h 197"/>
                <a:gd name="T24" fmla="*/ 169 w 192"/>
                <a:gd name="T25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97">
                  <a:moveTo>
                    <a:pt x="169" y="0"/>
                  </a:moveTo>
                  <a:cubicBezTo>
                    <a:pt x="155" y="14"/>
                    <a:pt x="136" y="17"/>
                    <a:pt x="117" y="17"/>
                  </a:cubicBezTo>
                  <a:cubicBezTo>
                    <a:pt x="103" y="16"/>
                    <a:pt x="89" y="14"/>
                    <a:pt x="76" y="14"/>
                  </a:cubicBezTo>
                  <a:cubicBezTo>
                    <a:pt x="62" y="13"/>
                    <a:pt x="51" y="9"/>
                    <a:pt x="38" y="6"/>
                  </a:cubicBezTo>
                  <a:cubicBezTo>
                    <a:pt x="26" y="2"/>
                    <a:pt x="22" y="11"/>
                    <a:pt x="18" y="22"/>
                  </a:cubicBezTo>
                  <a:cubicBezTo>
                    <a:pt x="15" y="31"/>
                    <a:pt x="12" y="40"/>
                    <a:pt x="10" y="50"/>
                  </a:cubicBezTo>
                  <a:cubicBezTo>
                    <a:pt x="6" y="67"/>
                    <a:pt x="3" y="84"/>
                    <a:pt x="2" y="102"/>
                  </a:cubicBezTo>
                  <a:cubicBezTo>
                    <a:pt x="0" y="120"/>
                    <a:pt x="1" y="138"/>
                    <a:pt x="0" y="156"/>
                  </a:cubicBezTo>
                  <a:cubicBezTo>
                    <a:pt x="0" y="169"/>
                    <a:pt x="0" y="183"/>
                    <a:pt x="2" y="196"/>
                  </a:cubicBezTo>
                  <a:cubicBezTo>
                    <a:pt x="20" y="197"/>
                    <a:pt x="20" y="197"/>
                    <a:pt x="20" y="197"/>
                  </a:cubicBezTo>
                  <a:cubicBezTo>
                    <a:pt x="20" y="197"/>
                    <a:pt x="1" y="77"/>
                    <a:pt x="35" y="14"/>
                  </a:cubicBezTo>
                  <a:cubicBezTo>
                    <a:pt x="35" y="14"/>
                    <a:pt x="105" y="42"/>
                    <a:pt x="164" y="20"/>
                  </a:cubicBezTo>
                  <a:cubicBezTo>
                    <a:pt x="192" y="10"/>
                    <a:pt x="185" y="4"/>
                    <a:pt x="169" y="0"/>
                  </a:cubicBezTo>
                  <a:close/>
                </a:path>
              </a:pathLst>
            </a:custGeom>
            <a:solidFill>
              <a:srgbClr val="1E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98"/>
            <p:cNvSpPr/>
            <p:nvPr/>
          </p:nvSpPr>
          <p:spPr bwMode="auto">
            <a:xfrm>
              <a:off x="10772776" y="8891588"/>
              <a:ext cx="822325" cy="600075"/>
            </a:xfrm>
            <a:custGeom>
              <a:avLst/>
              <a:gdLst>
                <a:gd name="T0" fmla="*/ 0 w 219"/>
                <a:gd name="T1" fmla="*/ 0 h 160"/>
                <a:gd name="T2" fmla="*/ 104 w 219"/>
                <a:gd name="T3" fmla="*/ 137 h 160"/>
                <a:gd name="T4" fmla="*/ 219 w 219"/>
                <a:gd name="T5" fmla="*/ 50 h 160"/>
                <a:gd name="T6" fmla="*/ 0 w 219"/>
                <a:gd name="T7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160">
                  <a:moveTo>
                    <a:pt x="0" y="0"/>
                  </a:moveTo>
                  <a:cubicBezTo>
                    <a:pt x="0" y="0"/>
                    <a:pt x="17" y="114"/>
                    <a:pt x="104" y="137"/>
                  </a:cubicBezTo>
                  <a:cubicBezTo>
                    <a:pt x="191" y="160"/>
                    <a:pt x="219" y="50"/>
                    <a:pt x="219" y="5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D2B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99"/>
            <p:cNvSpPr>
              <a:spLocks noEditPoints="1"/>
            </p:cNvSpPr>
            <p:nvPr/>
          </p:nvSpPr>
          <p:spPr bwMode="auto">
            <a:xfrm>
              <a:off x="10772776" y="8891588"/>
              <a:ext cx="822325" cy="600075"/>
            </a:xfrm>
            <a:custGeom>
              <a:avLst/>
              <a:gdLst>
                <a:gd name="T0" fmla="*/ 0 w 219"/>
                <a:gd name="T1" fmla="*/ 0 h 160"/>
                <a:gd name="T2" fmla="*/ 104 w 219"/>
                <a:gd name="T3" fmla="*/ 137 h 160"/>
                <a:gd name="T4" fmla="*/ 219 w 219"/>
                <a:gd name="T5" fmla="*/ 50 h 160"/>
                <a:gd name="T6" fmla="*/ 0 w 219"/>
                <a:gd name="T7" fmla="*/ 0 h 160"/>
                <a:gd name="T8" fmla="*/ 155 w 219"/>
                <a:gd name="T9" fmla="*/ 120 h 160"/>
                <a:gd name="T10" fmla="*/ 78 w 219"/>
                <a:gd name="T11" fmla="*/ 113 h 160"/>
                <a:gd name="T12" fmla="*/ 53 w 219"/>
                <a:gd name="T13" fmla="*/ 91 h 160"/>
                <a:gd name="T14" fmla="*/ 46 w 219"/>
                <a:gd name="T15" fmla="*/ 43 h 160"/>
                <a:gd name="T16" fmla="*/ 48 w 219"/>
                <a:gd name="T17" fmla="*/ 39 h 160"/>
                <a:gd name="T18" fmla="*/ 98 w 219"/>
                <a:gd name="T19" fmla="*/ 65 h 160"/>
                <a:gd name="T20" fmla="*/ 152 w 219"/>
                <a:gd name="T21" fmla="*/ 76 h 160"/>
                <a:gd name="T22" fmla="*/ 164 w 219"/>
                <a:gd name="T23" fmla="*/ 93 h 160"/>
                <a:gd name="T24" fmla="*/ 155 w 219"/>
                <a:gd name="T25" fmla="*/ 12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9" h="160">
                  <a:moveTo>
                    <a:pt x="0" y="0"/>
                  </a:moveTo>
                  <a:cubicBezTo>
                    <a:pt x="0" y="0"/>
                    <a:pt x="17" y="114"/>
                    <a:pt x="104" y="137"/>
                  </a:cubicBezTo>
                  <a:cubicBezTo>
                    <a:pt x="191" y="160"/>
                    <a:pt x="219" y="50"/>
                    <a:pt x="219" y="50"/>
                  </a:cubicBezTo>
                  <a:lnTo>
                    <a:pt x="0" y="0"/>
                  </a:lnTo>
                  <a:close/>
                  <a:moveTo>
                    <a:pt x="155" y="120"/>
                  </a:moveTo>
                  <a:cubicBezTo>
                    <a:pt x="133" y="137"/>
                    <a:pt x="98" y="127"/>
                    <a:pt x="78" y="113"/>
                  </a:cubicBezTo>
                  <a:cubicBezTo>
                    <a:pt x="70" y="108"/>
                    <a:pt x="55" y="102"/>
                    <a:pt x="53" y="91"/>
                  </a:cubicBezTo>
                  <a:cubicBezTo>
                    <a:pt x="49" y="76"/>
                    <a:pt x="49" y="59"/>
                    <a:pt x="46" y="43"/>
                  </a:cubicBezTo>
                  <a:cubicBezTo>
                    <a:pt x="45" y="42"/>
                    <a:pt x="46" y="38"/>
                    <a:pt x="48" y="39"/>
                  </a:cubicBezTo>
                  <a:cubicBezTo>
                    <a:pt x="65" y="48"/>
                    <a:pt x="80" y="59"/>
                    <a:pt x="98" y="65"/>
                  </a:cubicBezTo>
                  <a:cubicBezTo>
                    <a:pt x="116" y="71"/>
                    <a:pt x="133" y="74"/>
                    <a:pt x="152" y="76"/>
                  </a:cubicBezTo>
                  <a:cubicBezTo>
                    <a:pt x="165" y="77"/>
                    <a:pt x="164" y="83"/>
                    <a:pt x="164" y="93"/>
                  </a:cubicBezTo>
                  <a:cubicBezTo>
                    <a:pt x="163" y="104"/>
                    <a:pt x="164" y="113"/>
                    <a:pt x="155" y="120"/>
                  </a:cubicBezTo>
                  <a:close/>
                </a:path>
              </a:pathLst>
            </a:custGeom>
            <a:solidFill>
              <a:srgbClr val="1E1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00"/>
            <p:cNvSpPr/>
            <p:nvPr/>
          </p:nvSpPr>
          <p:spPr bwMode="auto">
            <a:xfrm>
              <a:off x="9837738" y="6437313"/>
              <a:ext cx="271463" cy="709613"/>
            </a:xfrm>
            <a:custGeom>
              <a:avLst/>
              <a:gdLst>
                <a:gd name="T0" fmla="*/ 72 w 72"/>
                <a:gd name="T1" fmla="*/ 130 h 189"/>
                <a:gd name="T2" fmla="*/ 47 w 72"/>
                <a:gd name="T3" fmla="*/ 80 h 189"/>
                <a:gd name="T4" fmla="*/ 16 w 72"/>
                <a:gd name="T5" fmla="*/ 0 h 189"/>
                <a:gd name="T6" fmla="*/ 8 w 72"/>
                <a:gd name="T7" fmla="*/ 36 h 189"/>
                <a:gd name="T8" fmla="*/ 8 w 72"/>
                <a:gd name="T9" fmla="*/ 99 h 189"/>
                <a:gd name="T10" fmla="*/ 1 w 72"/>
                <a:gd name="T11" fmla="*/ 110 h 189"/>
                <a:gd name="T12" fmla="*/ 9 w 72"/>
                <a:gd name="T13" fmla="*/ 122 h 189"/>
                <a:gd name="T14" fmla="*/ 5 w 72"/>
                <a:gd name="T15" fmla="*/ 141 h 189"/>
                <a:gd name="T16" fmla="*/ 18 w 72"/>
                <a:gd name="T17" fmla="*/ 181 h 189"/>
                <a:gd name="T18" fmla="*/ 70 w 72"/>
                <a:gd name="T19" fmla="*/ 185 h 189"/>
                <a:gd name="T20" fmla="*/ 72 w 72"/>
                <a:gd name="T21" fmla="*/ 1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89">
                  <a:moveTo>
                    <a:pt x="72" y="130"/>
                  </a:moveTo>
                  <a:cubicBezTo>
                    <a:pt x="72" y="130"/>
                    <a:pt x="55" y="105"/>
                    <a:pt x="47" y="80"/>
                  </a:cubicBezTo>
                  <a:cubicBezTo>
                    <a:pt x="39" y="55"/>
                    <a:pt x="32" y="1"/>
                    <a:pt x="16" y="0"/>
                  </a:cubicBezTo>
                  <a:cubicBezTo>
                    <a:pt x="0" y="0"/>
                    <a:pt x="8" y="36"/>
                    <a:pt x="8" y="36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4" y="99"/>
                    <a:pt x="2" y="107"/>
                    <a:pt x="1" y="110"/>
                  </a:cubicBezTo>
                  <a:cubicBezTo>
                    <a:pt x="0" y="118"/>
                    <a:pt x="7" y="115"/>
                    <a:pt x="9" y="122"/>
                  </a:cubicBezTo>
                  <a:cubicBezTo>
                    <a:pt x="11" y="127"/>
                    <a:pt x="6" y="136"/>
                    <a:pt x="5" y="141"/>
                  </a:cubicBezTo>
                  <a:cubicBezTo>
                    <a:pt x="3" y="155"/>
                    <a:pt x="5" y="172"/>
                    <a:pt x="18" y="181"/>
                  </a:cubicBezTo>
                  <a:cubicBezTo>
                    <a:pt x="31" y="189"/>
                    <a:pt x="70" y="185"/>
                    <a:pt x="70" y="185"/>
                  </a:cubicBezTo>
                  <a:lnTo>
                    <a:pt x="72" y="130"/>
                  </a:lnTo>
                  <a:close/>
                </a:path>
              </a:pathLst>
            </a:custGeom>
            <a:solidFill>
              <a:srgbClr val="E8B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01"/>
            <p:cNvSpPr/>
            <p:nvPr/>
          </p:nvSpPr>
          <p:spPr bwMode="auto">
            <a:xfrm>
              <a:off x="9837738" y="6845300"/>
              <a:ext cx="71438" cy="211138"/>
            </a:xfrm>
            <a:custGeom>
              <a:avLst/>
              <a:gdLst>
                <a:gd name="T0" fmla="*/ 6 w 19"/>
                <a:gd name="T1" fmla="*/ 56 h 56"/>
                <a:gd name="T2" fmla="*/ 8 w 19"/>
                <a:gd name="T3" fmla="*/ 49 h 56"/>
                <a:gd name="T4" fmla="*/ 5 w 19"/>
                <a:gd name="T5" fmla="*/ 4 h 56"/>
                <a:gd name="T6" fmla="*/ 2 w 19"/>
                <a:gd name="T7" fmla="*/ 0 h 56"/>
                <a:gd name="T8" fmla="*/ 1 w 19"/>
                <a:gd name="T9" fmla="*/ 1 h 56"/>
                <a:gd name="T10" fmla="*/ 9 w 19"/>
                <a:gd name="T11" fmla="*/ 13 h 56"/>
                <a:gd name="T12" fmla="*/ 5 w 19"/>
                <a:gd name="T13" fmla="*/ 32 h 56"/>
                <a:gd name="T14" fmla="*/ 6 w 19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56">
                  <a:moveTo>
                    <a:pt x="6" y="56"/>
                  </a:moveTo>
                  <a:cubicBezTo>
                    <a:pt x="7" y="54"/>
                    <a:pt x="8" y="51"/>
                    <a:pt x="8" y="49"/>
                  </a:cubicBezTo>
                  <a:cubicBezTo>
                    <a:pt x="13" y="33"/>
                    <a:pt x="19" y="16"/>
                    <a:pt x="5" y="4"/>
                  </a:cubicBezTo>
                  <a:cubicBezTo>
                    <a:pt x="4" y="3"/>
                    <a:pt x="2" y="1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0" y="9"/>
                    <a:pt x="7" y="6"/>
                    <a:pt x="9" y="13"/>
                  </a:cubicBezTo>
                  <a:cubicBezTo>
                    <a:pt x="11" y="18"/>
                    <a:pt x="6" y="27"/>
                    <a:pt x="5" y="32"/>
                  </a:cubicBezTo>
                  <a:cubicBezTo>
                    <a:pt x="4" y="40"/>
                    <a:pt x="4" y="48"/>
                    <a:pt x="6" y="56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02"/>
            <p:cNvSpPr/>
            <p:nvPr/>
          </p:nvSpPr>
          <p:spPr bwMode="auto">
            <a:xfrm>
              <a:off x="9845676" y="6462713"/>
              <a:ext cx="134938" cy="574675"/>
            </a:xfrm>
            <a:custGeom>
              <a:avLst/>
              <a:gdLst>
                <a:gd name="T0" fmla="*/ 5 w 36"/>
                <a:gd name="T1" fmla="*/ 0 h 153"/>
                <a:gd name="T2" fmla="*/ 10 w 36"/>
                <a:gd name="T3" fmla="*/ 2 h 153"/>
                <a:gd name="T4" fmla="*/ 18 w 36"/>
                <a:gd name="T5" fmla="*/ 51 h 153"/>
                <a:gd name="T6" fmla="*/ 24 w 36"/>
                <a:gd name="T7" fmla="*/ 97 h 153"/>
                <a:gd name="T8" fmla="*/ 31 w 36"/>
                <a:gd name="T9" fmla="*/ 118 h 153"/>
                <a:gd name="T10" fmla="*/ 36 w 36"/>
                <a:gd name="T11" fmla="*/ 143 h 153"/>
                <a:gd name="T12" fmla="*/ 32 w 36"/>
                <a:gd name="T13" fmla="*/ 152 h 153"/>
                <a:gd name="T14" fmla="*/ 21 w 36"/>
                <a:gd name="T15" fmla="*/ 137 h 153"/>
                <a:gd name="T16" fmla="*/ 4 w 36"/>
                <a:gd name="T17" fmla="*/ 100 h 153"/>
                <a:gd name="T18" fmla="*/ 0 w 36"/>
                <a:gd name="T19" fmla="*/ 102 h 153"/>
                <a:gd name="T20" fmla="*/ 6 w 36"/>
                <a:gd name="T21" fmla="*/ 92 h 153"/>
                <a:gd name="T22" fmla="*/ 6 w 36"/>
                <a:gd name="T23" fmla="*/ 29 h 153"/>
                <a:gd name="T24" fmla="*/ 5 w 36"/>
                <a:gd name="T2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153">
                  <a:moveTo>
                    <a:pt x="5" y="0"/>
                  </a:moveTo>
                  <a:cubicBezTo>
                    <a:pt x="7" y="0"/>
                    <a:pt x="8" y="1"/>
                    <a:pt x="10" y="2"/>
                  </a:cubicBezTo>
                  <a:cubicBezTo>
                    <a:pt x="20" y="13"/>
                    <a:pt x="17" y="37"/>
                    <a:pt x="18" y="51"/>
                  </a:cubicBezTo>
                  <a:cubicBezTo>
                    <a:pt x="19" y="67"/>
                    <a:pt x="18" y="83"/>
                    <a:pt x="24" y="97"/>
                  </a:cubicBezTo>
                  <a:cubicBezTo>
                    <a:pt x="27" y="104"/>
                    <a:pt x="29" y="111"/>
                    <a:pt x="31" y="118"/>
                  </a:cubicBezTo>
                  <a:cubicBezTo>
                    <a:pt x="33" y="126"/>
                    <a:pt x="36" y="135"/>
                    <a:pt x="36" y="143"/>
                  </a:cubicBezTo>
                  <a:cubicBezTo>
                    <a:pt x="36" y="145"/>
                    <a:pt x="36" y="153"/>
                    <a:pt x="32" y="152"/>
                  </a:cubicBezTo>
                  <a:cubicBezTo>
                    <a:pt x="25" y="150"/>
                    <a:pt x="22" y="143"/>
                    <a:pt x="21" y="137"/>
                  </a:cubicBezTo>
                  <a:cubicBezTo>
                    <a:pt x="19" y="129"/>
                    <a:pt x="18" y="98"/>
                    <a:pt x="4" y="100"/>
                  </a:cubicBezTo>
                  <a:cubicBezTo>
                    <a:pt x="2" y="100"/>
                    <a:pt x="1" y="101"/>
                    <a:pt x="0" y="102"/>
                  </a:cubicBezTo>
                  <a:cubicBezTo>
                    <a:pt x="1" y="92"/>
                    <a:pt x="6" y="92"/>
                    <a:pt x="6" y="92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2" y="10"/>
                    <a:pt x="5" y="0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03"/>
            <p:cNvSpPr/>
            <p:nvPr/>
          </p:nvSpPr>
          <p:spPr bwMode="auto">
            <a:xfrm>
              <a:off x="9886951" y="6838950"/>
              <a:ext cx="222250" cy="307975"/>
            </a:xfrm>
            <a:custGeom>
              <a:avLst/>
              <a:gdLst>
                <a:gd name="T0" fmla="*/ 14 w 59"/>
                <a:gd name="T1" fmla="*/ 73 h 82"/>
                <a:gd name="T2" fmla="*/ 40 w 59"/>
                <a:gd name="T3" fmla="*/ 36 h 82"/>
                <a:gd name="T4" fmla="*/ 46 w 59"/>
                <a:gd name="T5" fmla="*/ 0 h 82"/>
                <a:gd name="T6" fmla="*/ 59 w 59"/>
                <a:gd name="T7" fmla="*/ 23 h 82"/>
                <a:gd name="T8" fmla="*/ 57 w 59"/>
                <a:gd name="T9" fmla="*/ 78 h 82"/>
                <a:gd name="T10" fmla="*/ 5 w 59"/>
                <a:gd name="T11" fmla="*/ 74 h 82"/>
                <a:gd name="T12" fmla="*/ 0 w 59"/>
                <a:gd name="T13" fmla="*/ 69 h 82"/>
                <a:gd name="T14" fmla="*/ 14 w 59"/>
                <a:gd name="T15" fmla="*/ 7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2">
                  <a:moveTo>
                    <a:pt x="14" y="73"/>
                  </a:moveTo>
                  <a:cubicBezTo>
                    <a:pt x="36" y="73"/>
                    <a:pt x="38" y="54"/>
                    <a:pt x="40" y="36"/>
                  </a:cubicBezTo>
                  <a:cubicBezTo>
                    <a:pt x="41" y="24"/>
                    <a:pt x="42" y="11"/>
                    <a:pt x="46" y="0"/>
                  </a:cubicBezTo>
                  <a:cubicBezTo>
                    <a:pt x="52" y="13"/>
                    <a:pt x="59" y="23"/>
                    <a:pt x="59" y="23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57" y="78"/>
                    <a:pt x="18" y="82"/>
                    <a:pt x="5" y="74"/>
                  </a:cubicBezTo>
                  <a:cubicBezTo>
                    <a:pt x="3" y="73"/>
                    <a:pt x="2" y="71"/>
                    <a:pt x="0" y="69"/>
                  </a:cubicBezTo>
                  <a:cubicBezTo>
                    <a:pt x="4" y="71"/>
                    <a:pt x="8" y="73"/>
                    <a:pt x="14" y="73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04"/>
            <p:cNvSpPr/>
            <p:nvPr/>
          </p:nvSpPr>
          <p:spPr bwMode="auto">
            <a:xfrm>
              <a:off x="10120313" y="6880225"/>
              <a:ext cx="881063" cy="1098550"/>
            </a:xfrm>
            <a:custGeom>
              <a:avLst/>
              <a:gdLst>
                <a:gd name="T0" fmla="*/ 206 w 235"/>
                <a:gd name="T1" fmla="*/ 181 h 293"/>
                <a:gd name="T2" fmla="*/ 25 w 235"/>
                <a:gd name="T3" fmla="*/ 22 h 293"/>
                <a:gd name="T4" fmla="*/ 1 w 235"/>
                <a:gd name="T5" fmla="*/ 0 h 293"/>
                <a:gd name="T6" fmla="*/ 0 w 235"/>
                <a:gd name="T7" fmla="*/ 89 h 293"/>
                <a:gd name="T8" fmla="*/ 6 w 235"/>
                <a:gd name="T9" fmla="*/ 91 h 293"/>
                <a:gd name="T10" fmla="*/ 199 w 235"/>
                <a:gd name="T11" fmla="*/ 293 h 293"/>
                <a:gd name="T12" fmla="*/ 206 w 235"/>
                <a:gd name="T13" fmla="*/ 18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293">
                  <a:moveTo>
                    <a:pt x="206" y="181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30"/>
                    <a:pt x="1" y="59"/>
                    <a:pt x="0" y="89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199" y="293"/>
                    <a:pt x="199" y="293"/>
                    <a:pt x="199" y="293"/>
                  </a:cubicBezTo>
                  <a:cubicBezTo>
                    <a:pt x="235" y="264"/>
                    <a:pt x="206" y="181"/>
                    <a:pt x="206" y="181"/>
                  </a:cubicBezTo>
                  <a:close/>
                </a:path>
              </a:pathLst>
            </a:custGeom>
            <a:solidFill>
              <a:srgbClr val="C34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05"/>
            <p:cNvSpPr/>
            <p:nvPr/>
          </p:nvSpPr>
          <p:spPr bwMode="auto">
            <a:xfrm>
              <a:off x="10112376" y="6891338"/>
              <a:ext cx="889000" cy="1087438"/>
            </a:xfrm>
            <a:custGeom>
              <a:avLst/>
              <a:gdLst>
                <a:gd name="T0" fmla="*/ 208 w 237"/>
                <a:gd name="T1" fmla="*/ 178 h 290"/>
                <a:gd name="T2" fmla="*/ 186 w 237"/>
                <a:gd name="T3" fmla="*/ 158 h 290"/>
                <a:gd name="T4" fmla="*/ 176 w 237"/>
                <a:gd name="T5" fmla="*/ 180 h 290"/>
                <a:gd name="T6" fmla="*/ 157 w 237"/>
                <a:gd name="T7" fmla="*/ 202 h 290"/>
                <a:gd name="T8" fmla="*/ 129 w 237"/>
                <a:gd name="T9" fmla="*/ 192 h 290"/>
                <a:gd name="T10" fmla="*/ 89 w 237"/>
                <a:gd name="T11" fmla="*/ 149 h 290"/>
                <a:gd name="T12" fmla="*/ 51 w 237"/>
                <a:gd name="T13" fmla="*/ 112 h 290"/>
                <a:gd name="T14" fmla="*/ 20 w 237"/>
                <a:gd name="T15" fmla="*/ 80 h 290"/>
                <a:gd name="T16" fmla="*/ 29 w 237"/>
                <a:gd name="T17" fmla="*/ 20 h 290"/>
                <a:gd name="T18" fmla="*/ 27 w 237"/>
                <a:gd name="T19" fmla="*/ 19 h 290"/>
                <a:gd name="T20" fmla="*/ 7 w 237"/>
                <a:gd name="T21" fmla="*/ 0 h 290"/>
                <a:gd name="T22" fmla="*/ 1 w 237"/>
                <a:gd name="T23" fmla="*/ 68 h 290"/>
                <a:gd name="T24" fmla="*/ 0 w 237"/>
                <a:gd name="T25" fmla="*/ 86 h 290"/>
                <a:gd name="T26" fmla="*/ 8 w 237"/>
                <a:gd name="T27" fmla="*/ 88 h 290"/>
                <a:gd name="T28" fmla="*/ 201 w 237"/>
                <a:gd name="T29" fmla="*/ 290 h 290"/>
                <a:gd name="T30" fmla="*/ 208 w 237"/>
                <a:gd name="T31" fmla="*/ 178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" h="290">
                  <a:moveTo>
                    <a:pt x="208" y="178"/>
                  </a:moveTo>
                  <a:cubicBezTo>
                    <a:pt x="186" y="158"/>
                    <a:pt x="186" y="158"/>
                    <a:pt x="186" y="158"/>
                  </a:cubicBezTo>
                  <a:cubicBezTo>
                    <a:pt x="182" y="166"/>
                    <a:pt x="179" y="173"/>
                    <a:pt x="176" y="180"/>
                  </a:cubicBezTo>
                  <a:cubicBezTo>
                    <a:pt x="172" y="188"/>
                    <a:pt x="166" y="199"/>
                    <a:pt x="157" y="202"/>
                  </a:cubicBezTo>
                  <a:cubicBezTo>
                    <a:pt x="146" y="206"/>
                    <a:pt x="137" y="199"/>
                    <a:pt x="129" y="192"/>
                  </a:cubicBezTo>
                  <a:cubicBezTo>
                    <a:pt x="114" y="179"/>
                    <a:pt x="102" y="164"/>
                    <a:pt x="89" y="149"/>
                  </a:cubicBezTo>
                  <a:cubicBezTo>
                    <a:pt x="78" y="135"/>
                    <a:pt x="65" y="124"/>
                    <a:pt x="51" y="112"/>
                  </a:cubicBezTo>
                  <a:cubicBezTo>
                    <a:pt x="40" y="103"/>
                    <a:pt x="28" y="93"/>
                    <a:pt x="20" y="80"/>
                  </a:cubicBezTo>
                  <a:cubicBezTo>
                    <a:pt x="8" y="61"/>
                    <a:pt x="16" y="39"/>
                    <a:pt x="29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23"/>
                    <a:pt x="4" y="46"/>
                    <a:pt x="1" y="68"/>
                  </a:cubicBezTo>
                  <a:cubicBezTo>
                    <a:pt x="1" y="74"/>
                    <a:pt x="0" y="80"/>
                    <a:pt x="0" y="86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201" y="290"/>
                    <a:pt x="201" y="290"/>
                    <a:pt x="201" y="290"/>
                  </a:cubicBezTo>
                  <a:cubicBezTo>
                    <a:pt x="237" y="261"/>
                    <a:pt x="208" y="178"/>
                    <a:pt x="208" y="178"/>
                  </a:cubicBez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06"/>
            <p:cNvSpPr/>
            <p:nvPr/>
          </p:nvSpPr>
          <p:spPr bwMode="auto">
            <a:xfrm>
              <a:off x="10056813" y="6834188"/>
              <a:ext cx="141288" cy="382588"/>
            </a:xfrm>
            <a:custGeom>
              <a:avLst/>
              <a:gdLst>
                <a:gd name="T0" fmla="*/ 38 w 38"/>
                <a:gd name="T1" fmla="*/ 30 h 102"/>
                <a:gd name="T2" fmla="*/ 6 w 38"/>
                <a:gd name="T3" fmla="*/ 0 h 102"/>
                <a:gd name="T4" fmla="*/ 0 w 38"/>
                <a:gd name="T5" fmla="*/ 97 h 102"/>
                <a:gd name="T6" fmla="*/ 20 w 38"/>
                <a:gd name="T7" fmla="*/ 102 h 102"/>
                <a:gd name="T8" fmla="*/ 38 w 38"/>
                <a:gd name="T9" fmla="*/ 3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02">
                  <a:moveTo>
                    <a:pt x="38" y="3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77"/>
                    <a:pt x="26" y="52"/>
                    <a:pt x="38" y="30"/>
                  </a:cubicBezTo>
                  <a:close/>
                </a:path>
              </a:pathLst>
            </a:custGeom>
            <a:solidFill>
              <a:srgbClr val="E9D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07"/>
            <p:cNvSpPr/>
            <p:nvPr/>
          </p:nvSpPr>
          <p:spPr bwMode="auto">
            <a:xfrm>
              <a:off x="11053763" y="8039100"/>
              <a:ext cx="312738" cy="506413"/>
            </a:xfrm>
            <a:custGeom>
              <a:avLst/>
              <a:gdLst>
                <a:gd name="T0" fmla="*/ 0 w 197"/>
                <a:gd name="T1" fmla="*/ 50 h 319"/>
                <a:gd name="T2" fmla="*/ 135 w 197"/>
                <a:gd name="T3" fmla="*/ 0 h 319"/>
                <a:gd name="T4" fmla="*/ 197 w 197"/>
                <a:gd name="T5" fmla="*/ 147 h 319"/>
                <a:gd name="T6" fmla="*/ 64 w 197"/>
                <a:gd name="T7" fmla="*/ 319 h 319"/>
                <a:gd name="T8" fmla="*/ 5 w 197"/>
                <a:gd name="T9" fmla="*/ 305 h 319"/>
                <a:gd name="T10" fmla="*/ 0 w 197"/>
                <a:gd name="T11" fmla="*/ 5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319">
                  <a:moveTo>
                    <a:pt x="0" y="50"/>
                  </a:moveTo>
                  <a:lnTo>
                    <a:pt x="135" y="0"/>
                  </a:lnTo>
                  <a:lnTo>
                    <a:pt x="197" y="147"/>
                  </a:lnTo>
                  <a:lnTo>
                    <a:pt x="64" y="319"/>
                  </a:lnTo>
                  <a:lnTo>
                    <a:pt x="5" y="305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E9D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08"/>
            <p:cNvSpPr/>
            <p:nvPr/>
          </p:nvSpPr>
          <p:spPr bwMode="auto">
            <a:xfrm>
              <a:off x="11053763" y="8039100"/>
              <a:ext cx="312738" cy="506413"/>
            </a:xfrm>
            <a:custGeom>
              <a:avLst/>
              <a:gdLst>
                <a:gd name="T0" fmla="*/ 57 w 83"/>
                <a:gd name="T1" fmla="*/ 0 h 135"/>
                <a:gd name="T2" fmla="*/ 0 w 83"/>
                <a:gd name="T3" fmla="*/ 21 h 135"/>
                <a:gd name="T4" fmla="*/ 0 w 83"/>
                <a:gd name="T5" fmla="*/ 45 h 135"/>
                <a:gd name="T6" fmla="*/ 2 w 83"/>
                <a:gd name="T7" fmla="*/ 45 h 135"/>
                <a:gd name="T8" fmla="*/ 3 w 83"/>
                <a:gd name="T9" fmla="*/ 45 h 135"/>
                <a:gd name="T10" fmla="*/ 26 w 83"/>
                <a:gd name="T11" fmla="*/ 23 h 135"/>
                <a:gd name="T12" fmla="*/ 29 w 83"/>
                <a:gd name="T13" fmla="*/ 23 h 135"/>
                <a:gd name="T14" fmla="*/ 32 w 83"/>
                <a:gd name="T15" fmla="*/ 27 h 135"/>
                <a:gd name="T16" fmla="*/ 33 w 83"/>
                <a:gd name="T17" fmla="*/ 29 h 135"/>
                <a:gd name="T18" fmla="*/ 14 w 83"/>
                <a:gd name="T19" fmla="*/ 55 h 135"/>
                <a:gd name="T20" fmla="*/ 1 w 83"/>
                <a:gd name="T21" fmla="*/ 76 h 135"/>
                <a:gd name="T22" fmla="*/ 2 w 83"/>
                <a:gd name="T23" fmla="*/ 129 h 135"/>
                <a:gd name="T24" fmla="*/ 27 w 83"/>
                <a:gd name="T25" fmla="*/ 135 h 135"/>
                <a:gd name="T26" fmla="*/ 57 w 83"/>
                <a:gd name="T27" fmla="*/ 97 h 135"/>
                <a:gd name="T28" fmla="*/ 52 w 83"/>
                <a:gd name="T29" fmla="*/ 60 h 135"/>
                <a:gd name="T30" fmla="*/ 54 w 83"/>
                <a:gd name="T31" fmla="*/ 32 h 135"/>
                <a:gd name="T32" fmla="*/ 56 w 83"/>
                <a:gd name="T33" fmla="*/ 32 h 135"/>
                <a:gd name="T34" fmla="*/ 60 w 83"/>
                <a:gd name="T35" fmla="*/ 43 h 135"/>
                <a:gd name="T36" fmla="*/ 69 w 83"/>
                <a:gd name="T37" fmla="*/ 73 h 135"/>
                <a:gd name="T38" fmla="*/ 71 w 83"/>
                <a:gd name="T39" fmla="*/ 78 h 135"/>
                <a:gd name="T40" fmla="*/ 83 w 83"/>
                <a:gd name="T41" fmla="*/ 62 h 135"/>
                <a:gd name="T42" fmla="*/ 57 w 83"/>
                <a:gd name="T4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3" h="135">
                  <a:moveTo>
                    <a:pt x="57" y="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2" y="45"/>
                    <a:pt x="2" y="45"/>
                  </a:cubicBezTo>
                  <a:cubicBezTo>
                    <a:pt x="2" y="45"/>
                    <a:pt x="3" y="45"/>
                    <a:pt x="3" y="45"/>
                  </a:cubicBezTo>
                  <a:cubicBezTo>
                    <a:pt x="12" y="39"/>
                    <a:pt x="17" y="29"/>
                    <a:pt x="26" y="23"/>
                  </a:cubicBezTo>
                  <a:cubicBezTo>
                    <a:pt x="27" y="22"/>
                    <a:pt x="28" y="22"/>
                    <a:pt x="29" y="23"/>
                  </a:cubicBezTo>
                  <a:cubicBezTo>
                    <a:pt x="30" y="25"/>
                    <a:pt x="31" y="26"/>
                    <a:pt x="32" y="27"/>
                  </a:cubicBezTo>
                  <a:cubicBezTo>
                    <a:pt x="33" y="28"/>
                    <a:pt x="33" y="29"/>
                    <a:pt x="33" y="29"/>
                  </a:cubicBezTo>
                  <a:cubicBezTo>
                    <a:pt x="28" y="39"/>
                    <a:pt x="20" y="46"/>
                    <a:pt x="14" y="55"/>
                  </a:cubicBezTo>
                  <a:cubicBezTo>
                    <a:pt x="10" y="62"/>
                    <a:pt x="5" y="69"/>
                    <a:pt x="1" y="76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7" y="135"/>
                    <a:pt x="27" y="135"/>
                    <a:pt x="27" y="135"/>
                  </a:cubicBezTo>
                  <a:cubicBezTo>
                    <a:pt x="57" y="97"/>
                    <a:pt x="57" y="97"/>
                    <a:pt x="57" y="97"/>
                  </a:cubicBezTo>
                  <a:cubicBezTo>
                    <a:pt x="54" y="85"/>
                    <a:pt x="52" y="72"/>
                    <a:pt x="52" y="60"/>
                  </a:cubicBezTo>
                  <a:cubicBezTo>
                    <a:pt x="52" y="55"/>
                    <a:pt x="48" y="35"/>
                    <a:pt x="54" y="32"/>
                  </a:cubicBezTo>
                  <a:cubicBezTo>
                    <a:pt x="54" y="31"/>
                    <a:pt x="55" y="31"/>
                    <a:pt x="56" y="32"/>
                  </a:cubicBezTo>
                  <a:cubicBezTo>
                    <a:pt x="59" y="34"/>
                    <a:pt x="59" y="39"/>
                    <a:pt x="60" y="43"/>
                  </a:cubicBezTo>
                  <a:cubicBezTo>
                    <a:pt x="63" y="53"/>
                    <a:pt x="65" y="63"/>
                    <a:pt x="69" y="73"/>
                  </a:cubicBezTo>
                  <a:cubicBezTo>
                    <a:pt x="70" y="75"/>
                    <a:pt x="70" y="76"/>
                    <a:pt x="71" y="78"/>
                  </a:cubicBezTo>
                  <a:cubicBezTo>
                    <a:pt x="83" y="62"/>
                    <a:pt x="83" y="62"/>
                    <a:pt x="83" y="62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rgbClr val="CCB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109"/>
            <p:cNvSpPr/>
            <p:nvPr/>
          </p:nvSpPr>
          <p:spPr bwMode="auto">
            <a:xfrm>
              <a:off x="11083926" y="8118475"/>
              <a:ext cx="161925" cy="401638"/>
            </a:xfrm>
            <a:custGeom>
              <a:avLst/>
              <a:gdLst>
                <a:gd name="T0" fmla="*/ 74 w 102"/>
                <a:gd name="T1" fmla="*/ 0 h 253"/>
                <a:gd name="T2" fmla="*/ 0 w 102"/>
                <a:gd name="T3" fmla="*/ 118 h 253"/>
                <a:gd name="T4" fmla="*/ 26 w 102"/>
                <a:gd name="T5" fmla="*/ 253 h 253"/>
                <a:gd name="T6" fmla="*/ 102 w 102"/>
                <a:gd name="T7" fmla="*/ 194 h 253"/>
                <a:gd name="T8" fmla="*/ 100 w 102"/>
                <a:gd name="T9" fmla="*/ 12 h 253"/>
                <a:gd name="T10" fmla="*/ 74 w 102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253">
                  <a:moveTo>
                    <a:pt x="74" y="0"/>
                  </a:moveTo>
                  <a:lnTo>
                    <a:pt x="0" y="118"/>
                  </a:lnTo>
                  <a:lnTo>
                    <a:pt x="26" y="253"/>
                  </a:lnTo>
                  <a:lnTo>
                    <a:pt x="102" y="194"/>
                  </a:lnTo>
                  <a:lnTo>
                    <a:pt x="100" y="1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3A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110"/>
            <p:cNvSpPr/>
            <p:nvPr/>
          </p:nvSpPr>
          <p:spPr bwMode="auto">
            <a:xfrm>
              <a:off x="11177588" y="8118475"/>
              <a:ext cx="65088" cy="60325"/>
            </a:xfrm>
            <a:custGeom>
              <a:avLst/>
              <a:gdLst>
                <a:gd name="T0" fmla="*/ 17 w 17"/>
                <a:gd name="T1" fmla="*/ 16 h 16"/>
                <a:gd name="T2" fmla="*/ 17 w 17"/>
                <a:gd name="T3" fmla="*/ 5 h 16"/>
                <a:gd name="T4" fmla="*/ 6 w 17"/>
                <a:gd name="T5" fmla="*/ 0 h 16"/>
                <a:gd name="T6" fmla="*/ 0 w 17"/>
                <a:gd name="T7" fmla="*/ 9 h 16"/>
                <a:gd name="T8" fmla="*/ 17 w 17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6">
                  <a:moveTo>
                    <a:pt x="17" y="16"/>
                  </a:moveTo>
                  <a:cubicBezTo>
                    <a:pt x="17" y="5"/>
                    <a:pt x="17" y="5"/>
                    <a:pt x="17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5" y="12"/>
                    <a:pt x="11" y="15"/>
                    <a:pt x="17" y="16"/>
                  </a:cubicBezTo>
                  <a:close/>
                </a:path>
              </a:pathLst>
            </a:custGeom>
            <a:solidFill>
              <a:srgbClr val="D69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111"/>
            <p:cNvSpPr/>
            <p:nvPr/>
          </p:nvSpPr>
          <p:spPr bwMode="auto">
            <a:xfrm>
              <a:off x="10907713" y="7934325"/>
              <a:ext cx="671513" cy="1238250"/>
            </a:xfrm>
            <a:custGeom>
              <a:avLst/>
              <a:gdLst>
                <a:gd name="T0" fmla="*/ 49 w 179"/>
                <a:gd name="T1" fmla="*/ 11 h 330"/>
                <a:gd name="T2" fmla="*/ 63 w 179"/>
                <a:gd name="T3" fmla="*/ 144 h 330"/>
                <a:gd name="T4" fmla="*/ 135 w 179"/>
                <a:gd name="T5" fmla="*/ 41 h 330"/>
                <a:gd name="T6" fmla="*/ 179 w 179"/>
                <a:gd name="T7" fmla="*/ 67 h 330"/>
                <a:gd name="T8" fmla="*/ 162 w 179"/>
                <a:gd name="T9" fmla="*/ 325 h 330"/>
                <a:gd name="T10" fmla="*/ 139 w 179"/>
                <a:gd name="T11" fmla="*/ 330 h 330"/>
                <a:gd name="T12" fmla="*/ 0 w 179"/>
                <a:gd name="T13" fmla="*/ 276 h 330"/>
                <a:gd name="T14" fmla="*/ 34 w 179"/>
                <a:gd name="T15" fmla="*/ 0 h 330"/>
                <a:gd name="T16" fmla="*/ 49 w 179"/>
                <a:gd name="T17" fmla="*/ 11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330">
                  <a:moveTo>
                    <a:pt x="49" y="11"/>
                  </a:moveTo>
                  <a:cubicBezTo>
                    <a:pt x="49" y="11"/>
                    <a:pt x="47" y="136"/>
                    <a:pt x="63" y="144"/>
                  </a:cubicBezTo>
                  <a:cubicBezTo>
                    <a:pt x="80" y="153"/>
                    <a:pt x="135" y="41"/>
                    <a:pt x="135" y="41"/>
                  </a:cubicBezTo>
                  <a:cubicBezTo>
                    <a:pt x="179" y="67"/>
                    <a:pt x="179" y="67"/>
                    <a:pt x="179" y="67"/>
                  </a:cubicBezTo>
                  <a:cubicBezTo>
                    <a:pt x="162" y="325"/>
                    <a:pt x="162" y="325"/>
                    <a:pt x="162" y="325"/>
                  </a:cubicBezTo>
                  <a:cubicBezTo>
                    <a:pt x="139" y="330"/>
                    <a:pt x="139" y="330"/>
                    <a:pt x="139" y="330"/>
                  </a:cubicBezTo>
                  <a:cubicBezTo>
                    <a:pt x="139" y="330"/>
                    <a:pt x="22" y="306"/>
                    <a:pt x="0" y="276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49" y="11"/>
                  </a:lnTo>
                  <a:close/>
                </a:path>
              </a:pathLst>
            </a:custGeom>
            <a:solidFill>
              <a:srgbClr val="671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112"/>
            <p:cNvSpPr/>
            <p:nvPr/>
          </p:nvSpPr>
          <p:spPr bwMode="auto">
            <a:xfrm>
              <a:off x="11344276" y="8088313"/>
              <a:ext cx="234950" cy="1084263"/>
            </a:xfrm>
            <a:custGeom>
              <a:avLst/>
              <a:gdLst>
                <a:gd name="T0" fmla="*/ 63 w 63"/>
                <a:gd name="T1" fmla="*/ 26 h 289"/>
                <a:gd name="T2" fmla="*/ 19 w 63"/>
                <a:gd name="T3" fmla="*/ 0 h 289"/>
                <a:gd name="T4" fmla="*/ 2 w 63"/>
                <a:gd name="T5" fmla="*/ 31 h 289"/>
                <a:gd name="T6" fmla="*/ 2 w 63"/>
                <a:gd name="T7" fmla="*/ 69 h 289"/>
                <a:gd name="T8" fmla="*/ 1 w 63"/>
                <a:gd name="T9" fmla="*/ 152 h 289"/>
                <a:gd name="T10" fmla="*/ 5 w 63"/>
                <a:gd name="T11" fmla="*/ 238 h 289"/>
                <a:gd name="T12" fmla="*/ 4 w 63"/>
                <a:gd name="T13" fmla="*/ 260 h 289"/>
                <a:gd name="T14" fmla="*/ 8 w 63"/>
                <a:gd name="T15" fmla="*/ 280 h 289"/>
                <a:gd name="T16" fmla="*/ 9 w 63"/>
                <a:gd name="T17" fmla="*/ 286 h 289"/>
                <a:gd name="T18" fmla="*/ 23 w 63"/>
                <a:gd name="T19" fmla="*/ 289 h 289"/>
                <a:gd name="T20" fmla="*/ 46 w 63"/>
                <a:gd name="T21" fmla="*/ 284 h 289"/>
                <a:gd name="T22" fmla="*/ 63 w 63"/>
                <a:gd name="T23" fmla="*/ 2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289">
                  <a:moveTo>
                    <a:pt x="63" y="26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2" y="14"/>
                    <a:pt x="2" y="31"/>
                  </a:cubicBezTo>
                  <a:cubicBezTo>
                    <a:pt x="3" y="44"/>
                    <a:pt x="3" y="56"/>
                    <a:pt x="2" y="69"/>
                  </a:cubicBezTo>
                  <a:cubicBezTo>
                    <a:pt x="2" y="97"/>
                    <a:pt x="2" y="124"/>
                    <a:pt x="1" y="152"/>
                  </a:cubicBezTo>
                  <a:cubicBezTo>
                    <a:pt x="0" y="181"/>
                    <a:pt x="5" y="209"/>
                    <a:pt x="5" y="238"/>
                  </a:cubicBezTo>
                  <a:cubicBezTo>
                    <a:pt x="5" y="245"/>
                    <a:pt x="4" y="253"/>
                    <a:pt x="4" y="260"/>
                  </a:cubicBezTo>
                  <a:cubicBezTo>
                    <a:pt x="4" y="267"/>
                    <a:pt x="7" y="273"/>
                    <a:pt x="8" y="280"/>
                  </a:cubicBezTo>
                  <a:cubicBezTo>
                    <a:pt x="8" y="282"/>
                    <a:pt x="8" y="284"/>
                    <a:pt x="9" y="286"/>
                  </a:cubicBezTo>
                  <a:cubicBezTo>
                    <a:pt x="18" y="288"/>
                    <a:pt x="23" y="289"/>
                    <a:pt x="23" y="289"/>
                  </a:cubicBezTo>
                  <a:cubicBezTo>
                    <a:pt x="46" y="284"/>
                    <a:pt x="46" y="284"/>
                    <a:pt x="46" y="284"/>
                  </a:cubicBezTo>
                  <a:lnTo>
                    <a:pt x="63" y="26"/>
                  </a:lnTo>
                  <a:close/>
                </a:path>
              </a:pathLst>
            </a:custGeom>
            <a:solidFill>
              <a:srgbClr val="561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113"/>
            <p:cNvSpPr/>
            <p:nvPr/>
          </p:nvSpPr>
          <p:spPr bwMode="auto">
            <a:xfrm>
              <a:off x="10907713" y="7934325"/>
              <a:ext cx="184150" cy="1089025"/>
            </a:xfrm>
            <a:custGeom>
              <a:avLst/>
              <a:gdLst>
                <a:gd name="T0" fmla="*/ 33 w 49"/>
                <a:gd name="T1" fmla="*/ 160 h 290"/>
                <a:gd name="T2" fmla="*/ 41 w 49"/>
                <a:gd name="T3" fmla="*/ 77 h 290"/>
                <a:gd name="T4" fmla="*/ 49 w 49"/>
                <a:gd name="T5" fmla="*/ 35 h 290"/>
                <a:gd name="T6" fmla="*/ 49 w 49"/>
                <a:gd name="T7" fmla="*/ 11 h 290"/>
                <a:gd name="T8" fmla="*/ 34 w 49"/>
                <a:gd name="T9" fmla="*/ 0 h 290"/>
                <a:gd name="T10" fmla="*/ 0 w 49"/>
                <a:gd name="T11" fmla="*/ 276 h 290"/>
                <a:gd name="T12" fmla="*/ 18 w 49"/>
                <a:gd name="T13" fmla="*/ 290 h 290"/>
                <a:gd name="T14" fmla="*/ 33 w 49"/>
                <a:gd name="T15" fmla="*/ 16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90">
                  <a:moveTo>
                    <a:pt x="33" y="160"/>
                  </a:moveTo>
                  <a:cubicBezTo>
                    <a:pt x="35" y="132"/>
                    <a:pt x="37" y="105"/>
                    <a:pt x="41" y="77"/>
                  </a:cubicBezTo>
                  <a:cubicBezTo>
                    <a:pt x="43" y="63"/>
                    <a:pt x="46" y="49"/>
                    <a:pt x="49" y="35"/>
                  </a:cubicBezTo>
                  <a:cubicBezTo>
                    <a:pt x="49" y="21"/>
                    <a:pt x="49" y="11"/>
                    <a:pt x="49" y="1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4" y="281"/>
                    <a:pt x="10" y="286"/>
                    <a:pt x="18" y="290"/>
                  </a:cubicBezTo>
                  <a:cubicBezTo>
                    <a:pt x="23" y="247"/>
                    <a:pt x="29" y="204"/>
                    <a:pt x="33" y="160"/>
                  </a:cubicBezTo>
                  <a:close/>
                </a:path>
              </a:pathLst>
            </a:custGeom>
            <a:solidFill>
              <a:srgbClr val="5617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114"/>
            <p:cNvSpPr/>
            <p:nvPr/>
          </p:nvSpPr>
          <p:spPr bwMode="auto">
            <a:xfrm>
              <a:off x="11177588" y="8020050"/>
              <a:ext cx="142875" cy="142875"/>
            </a:xfrm>
            <a:custGeom>
              <a:avLst/>
              <a:gdLst>
                <a:gd name="T0" fmla="*/ 12 w 38"/>
                <a:gd name="T1" fmla="*/ 0 h 38"/>
                <a:gd name="T2" fmla="*/ 1 w 38"/>
                <a:gd name="T3" fmla="*/ 31 h 38"/>
                <a:gd name="T4" fmla="*/ 16 w 38"/>
                <a:gd name="T5" fmla="*/ 38 h 38"/>
                <a:gd name="T6" fmla="*/ 35 w 38"/>
                <a:gd name="T7" fmla="*/ 15 h 38"/>
                <a:gd name="T8" fmla="*/ 12 w 38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8">
                  <a:moveTo>
                    <a:pt x="12" y="0"/>
                  </a:moveTo>
                  <a:cubicBezTo>
                    <a:pt x="12" y="0"/>
                    <a:pt x="0" y="18"/>
                    <a:pt x="1" y="31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32" y="25"/>
                    <a:pt x="35" y="15"/>
                  </a:cubicBezTo>
                  <a:cubicBezTo>
                    <a:pt x="38" y="5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3A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115"/>
            <p:cNvSpPr/>
            <p:nvPr/>
          </p:nvSpPr>
          <p:spPr bwMode="auto">
            <a:xfrm>
              <a:off x="11182351" y="8020050"/>
              <a:ext cx="138113" cy="117475"/>
            </a:xfrm>
            <a:custGeom>
              <a:avLst/>
              <a:gdLst>
                <a:gd name="T0" fmla="*/ 11 w 37"/>
                <a:gd name="T1" fmla="*/ 0 h 31"/>
                <a:gd name="T2" fmla="*/ 0 w 37"/>
                <a:gd name="T3" fmla="*/ 24 h 31"/>
                <a:gd name="T4" fmla="*/ 4 w 37"/>
                <a:gd name="T5" fmla="*/ 22 h 31"/>
                <a:gd name="T6" fmla="*/ 10 w 37"/>
                <a:gd name="T7" fmla="*/ 17 h 31"/>
                <a:gd name="T8" fmla="*/ 19 w 37"/>
                <a:gd name="T9" fmla="*/ 18 h 31"/>
                <a:gd name="T10" fmla="*/ 23 w 37"/>
                <a:gd name="T11" fmla="*/ 31 h 31"/>
                <a:gd name="T12" fmla="*/ 34 w 37"/>
                <a:gd name="T13" fmla="*/ 15 h 31"/>
                <a:gd name="T14" fmla="*/ 11 w 37"/>
                <a:gd name="T1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31">
                  <a:moveTo>
                    <a:pt x="11" y="0"/>
                  </a:moveTo>
                  <a:cubicBezTo>
                    <a:pt x="11" y="0"/>
                    <a:pt x="3" y="13"/>
                    <a:pt x="0" y="24"/>
                  </a:cubicBezTo>
                  <a:cubicBezTo>
                    <a:pt x="2" y="24"/>
                    <a:pt x="3" y="23"/>
                    <a:pt x="4" y="22"/>
                  </a:cubicBezTo>
                  <a:cubicBezTo>
                    <a:pt x="6" y="20"/>
                    <a:pt x="8" y="18"/>
                    <a:pt x="10" y="17"/>
                  </a:cubicBezTo>
                  <a:cubicBezTo>
                    <a:pt x="13" y="17"/>
                    <a:pt x="17" y="16"/>
                    <a:pt x="19" y="18"/>
                  </a:cubicBezTo>
                  <a:cubicBezTo>
                    <a:pt x="21" y="22"/>
                    <a:pt x="22" y="26"/>
                    <a:pt x="23" y="31"/>
                  </a:cubicBezTo>
                  <a:cubicBezTo>
                    <a:pt x="27" y="26"/>
                    <a:pt x="32" y="20"/>
                    <a:pt x="34" y="15"/>
                  </a:cubicBezTo>
                  <a:cubicBezTo>
                    <a:pt x="37" y="5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D69F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116"/>
            <p:cNvSpPr/>
            <p:nvPr/>
          </p:nvSpPr>
          <p:spPr bwMode="auto">
            <a:xfrm>
              <a:off x="11088688" y="7937500"/>
              <a:ext cx="173038" cy="233363"/>
            </a:xfrm>
            <a:custGeom>
              <a:avLst/>
              <a:gdLst>
                <a:gd name="T0" fmla="*/ 1 w 46"/>
                <a:gd name="T1" fmla="*/ 0 h 62"/>
                <a:gd name="T2" fmla="*/ 0 w 46"/>
                <a:gd name="T3" fmla="*/ 62 h 62"/>
                <a:gd name="T4" fmla="*/ 46 w 46"/>
                <a:gd name="T5" fmla="*/ 31 h 62"/>
                <a:gd name="T6" fmla="*/ 1 w 4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62">
                  <a:moveTo>
                    <a:pt x="1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0" y="62"/>
                    <a:pt x="25" y="39"/>
                    <a:pt x="46" y="3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E9D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117"/>
            <p:cNvSpPr/>
            <p:nvPr/>
          </p:nvSpPr>
          <p:spPr bwMode="auto">
            <a:xfrm>
              <a:off x="11261726" y="8054975"/>
              <a:ext cx="165100" cy="223838"/>
            </a:xfrm>
            <a:custGeom>
              <a:avLst/>
              <a:gdLst>
                <a:gd name="T0" fmla="*/ 0 w 104"/>
                <a:gd name="T1" fmla="*/ 0 h 141"/>
                <a:gd name="T2" fmla="*/ 30 w 104"/>
                <a:gd name="T3" fmla="*/ 141 h 141"/>
                <a:gd name="T4" fmla="*/ 104 w 104"/>
                <a:gd name="T5" fmla="*/ 21 h 141"/>
                <a:gd name="T6" fmla="*/ 0 w 104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41">
                  <a:moveTo>
                    <a:pt x="0" y="0"/>
                  </a:moveTo>
                  <a:lnTo>
                    <a:pt x="30" y="141"/>
                  </a:lnTo>
                  <a:lnTo>
                    <a:pt x="104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D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118"/>
            <p:cNvSpPr/>
            <p:nvPr/>
          </p:nvSpPr>
          <p:spPr bwMode="auto">
            <a:xfrm>
              <a:off x="11091863" y="7937500"/>
              <a:ext cx="169863" cy="139700"/>
            </a:xfrm>
            <a:custGeom>
              <a:avLst/>
              <a:gdLst>
                <a:gd name="T0" fmla="*/ 9 w 45"/>
                <a:gd name="T1" fmla="*/ 26 h 37"/>
                <a:gd name="T2" fmla="*/ 33 w 45"/>
                <a:gd name="T3" fmla="*/ 37 h 37"/>
                <a:gd name="T4" fmla="*/ 45 w 45"/>
                <a:gd name="T5" fmla="*/ 31 h 37"/>
                <a:gd name="T6" fmla="*/ 0 w 45"/>
                <a:gd name="T7" fmla="*/ 0 h 37"/>
                <a:gd name="T8" fmla="*/ 0 w 45"/>
                <a:gd name="T9" fmla="*/ 23 h 37"/>
                <a:gd name="T10" fmla="*/ 9 w 45"/>
                <a:gd name="T11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7">
                  <a:moveTo>
                    <a:pt x="9" y="26"/>
                  </a:moveTo>
                  <a:cubicBezTo>
                    <a:pt x="17" y="30"/>
                    <a:pt x="25" y="33"/>
                    <a:pt x="33" y="37"/>
                  </a:cubicBezTo>
                  <a:cubicBezTo>
                    <a:pt x="37" y="35"/>
                    <a:pt x="41" y="33"/>
                    <a:pt x="45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24"/>
                    <a:pt x="6" y="25"/>
                    <a:pt x="9" y="26"/>
                  </a:cubicBezTo>
                  <a:close/>
                </a:path>
              </a:pathLst>
            </a:custGeom>
            <a:solidFill>
              <a:srgbClr val="CCB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119"/>
            <p:cNvSpPr/>
            <p:nvPr/>
          </p:nvSpPr>
          <p:spPr bwMode="auto">
            <a:xfrm>
              <a:off x="11261726" y="8054975"/>
              <a:ext cx="165100" cy="112713"/>
            </a:xfrm>
            <a:custGeom>
              <a:avLst/>
              <a:gdLst>
                <a:gd name="T0" fmla="*/ 21 w 44"/>
                <a:gd name="T1" fmla="*/ 22 h 30"/>
                <a:gd name="T2" fmla="*/ 32 w 44"/>
                <a:gd name="T3" fmla="*/ 30 h 30"/>
                <a:gd name="T4" fmla="*/ 44 w 44"/>
                <a:gd name="T5" fmla="*/ 9 h 30"/>
                <a:gd name="T6" fmla="*/ 0 w 44"/>
                <a:gd name="T7" fmla="*/ 0 h 30"/>
                <a:gd name="T8" fmla="*/ 3 w 44"/>
                <a:gd name="T9" fmla="*/ 12 h 30"/>
                <a:gd name="T10" fmla="*/ 21 w 44"/>
                <a:gd name="T11" fmla="*/ 2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0">
                  <a:moveTo>
                    <a:pt x="21" y="22"/>
                  </a:moveTo>
                  <a:cubicBezTo>
                    <a:pt x="25" y="25"/>
                    <a:pt x="28" y="27"/>
                    <a:pt x="32" y="3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9" y="15"/>
                    <a:pt x="15" y="18"/>
                    <a:pt x="21" y="22"/>
                  </a:cubicBezTo>
                  <a:close/>
                </a:path>
              </a:pathLst>
            </a:custGeom>
            <a:solidFill>
              <a:srgbClr val="CCBE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120"/>
            <p:cNvSpPr/>
            <p:nvPr/>
          </p:nvSpPr>
          <p:spPr bwMode="auto">
            <a:xfrm>
              <a:off x="10615613" y="7675563"/>
              <a:ext cx="465138" cy="1651000"/>
            </a:xfrm>
            <a:custGeom>
              <a:avLst/>
              <a:gdLst>
                <a:gd name="T0" fmla="*/ 79 w 124"/>
                <a:gd name="T1" fmla="*/ 0 h 440"/>
                <a:gd name="T2" fmla="*/ 25 w 124"/>
                <a:gd name="T3" fmla="*/ 181 h 440"/>
                <a:gd name="T4" fmla="*/ 0 w 124"/>
                <a:gd name="T5" fmla="*/ 388 h 440"/>
                <a:gd name="T6" fmla="*/ 74 w 124"/>
                <a:gd name="T7" fmla="*/ 440 h 440"/>
                <a:gd name="T8" fmla="*/ 124 w 124"/>
                <a:gd name="T9" fmla="*/ 61 h 440"/>
                <a:gd name="T10" fmla="*/ 79 w 124"/>
                <a:gd name="T11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440">
                  <a:moveTo>
                    <a:pt x="79" y="0"/>
                  </a:moveTo>
                  <a:cubicBezTo>
                    <a:pt x="79" y="0"/>
                    <a:pt x="35" y="112"/>
                    <a:pt x="25" y="181"/>
                  </a:cubicBezTo>
                  <a:cubicBezTo>
                    <a:pt x="14" y="250"/>
                    <a:pt x="0" y="388"/>
                    <a:pt x="0" y="388"/>
                  </a:cubicBezTo>
                  <a:cubicBezTo>
                    <a:pt x="0" y="388"/>
                    <a:pt x="35" y="434"/>
                    <a:pt x="74" y="440"/>
                  </a:cubicBezTo>
                  <a:cubicBezTo>
                    <a:pt x="124" y="61"/>
                    <a:pt x="124" y="61"/>
                    <a:pt x="124" y="61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C34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121"/>
            <p:cNvSpPr/>
            <p:nvPr/>
          </p:nvSpPr>
          <p:spPr bwMode="auto">
            <a:xfrm>
              <a:off x="10742613" y="7675563"/>
              <a:ext cx="338138" cy="520700"/>
            </a:xfrm>
            <a:custGeom>
              <a:avLst/>
              <a:gdLst>
                <a:gd name="T0" fmla="*/ 15 w 90"/>
                <a:gd name="T1" fmla="*/ 111 h 139"/>
                <a:gd name="T2" fmla="*/ 30 w 90"/>
                <a:gd name="T3" fmla="*/ 84 h 139"/>
                <a:gd name="T4" fmla="*/ 51 w 90"/>
                <a:gd name="T5" fmla="*/ 81 h 139"/>
                <a:gd name="T6" fmla="*/ 86 w 90"/>
                <a:gd name="T7" fmla="*/ 95 h 139"/>
                <a:gd name="T8" fmla="*/ 90 w 90"/>
                <a:gd name="T9" fmla="*/ 61 h 139"/>
                <a:gd name="T10" fmla="*/ 45 w 90"/>
                <a:gd name="T11" fmla="*/ 0 h 139"/>
                <a:gd name="T12" fmla="*/ 0 w 90"/>
                <a:gd name="T13" fmla="*/ 139 h 139"/>
                <a:gd name="T14" fmla="*/ 15 w 90"/>
                <a:gd name="T15" fmla="*/ 11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139">
                  <a:moveTo>
                    <a:pt x="15" y="111"/>
                  </a:moveTo>
                  <a:cubicBezTo>
                    <a:pt x="19" y="102"/>
                    <a:pt x="23" y="91"/>
                    <a:pt x="30" y="84"/>
                  </a:cubicBezTo>
                  <a:cubicBezTo>
                    <a:pt x="36" y="78"/>
                    <a:pt x="43" y="78"/>
                    <a:pt x="51" y="81"/>
                  </a:cubicBezTo>
                  <a:cubicBezTo>
                    <a:pt x="63" y="85"/>
                    <a:pt x="74" y="92"/>
                    <a:pt x="86" y="95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16" y="74"/>
                    <a:pt x="0" y="139"/>
                  </a:cubicBezTo>
                  <a:cubicBezTo>
                    <a:pt x="4" y="129"/>
                    <a:pt x="9" y="120"/>
                    <a:pt x="15" y="111"/>
                  </a:cubicBez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122"/>
            <p:cNvSpPr/>
            <p:nvPr/>
          </p:nvSpPr>
          <p:spPr bwMode="auto">
            <a:xfrm>
              <a:off x="10615613" y="8921750"/>
              <a:ext cx="333375" cy="404813"/>
            </a:xfrm>
            <a:custGeom>
              <a:avLst/>
              <a:gdLst>
                <a:gd name="T0" fmla="*/ 82 w 89"/>
                <a:gd name="T1" fmla="*/ 17 h 108"/>
                <a:gd name="T2" fmla="*/ 66 w 89"/>
                <a:gd name="T3" fmla="*/ 55 h 108"/>
                <a:gd name="T4" fmla="*/ 51 w 89"/>
                <a:gd name="T5" fmla="*/ 82 h 108"/>
                <a:gd name="T6" fmla="*/ 14 w 89"/>
                <a:gd name="T7" fmla="*/ 59 h 108"/>
                <a:gd name="T8" fmla="*/ 2 w 89"/>
                <a:gd name="T9" fmla="*/ 33 h 108"/>
                <a:gd name="T10" fmla="*/ 0 w 89"/>
                <a:gd name="T11" fmla="*/ 56 h 108"/>
                <a:gd name="T12" fmla="*/ 74 w 89"/>
                <a:gd name="T13" fmla="*/ 108 h 108"/>
                <a:gd name="T14" fmla="*/ 89 w 89"/>
                <a:gd name="T15" fmla="*/ 0 h 108"/>
                <a:gd name="T16" fmla="*/ 82 w 89"/>
                <a:gd name="T17" fmla="*/ 1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108">
                  <a:moveTo>
                    <a:pt x="82" y="17"/>
                  </a:moveTo>
                  <a:cubicBezTo>
                    <a:pt x="77" y="30"/>
                    <a:pt x="72" y="43"/>
                    <a:pt x="66" y="55"/>
                  </a:cubicBezTo>
                  <a:cubicBezTo>
                    <a:pt x="62" y="64"/>
                    <a:pt x="57" y="74"/>
                    <a:pt x="51" y="82"/>
                  </a:cubicBezTo>
                  <a:cubicBezTo>
                    <a:pt x="38" y="96"/>
                    <a:pt x="19" y="67"/>
                    <a:pt x="14" y="59"/>
                  </a:cubicBezTo>
                  <a:cubicBezTo>
                    <a:pt x="8" y="50"/>
                    <a:pt x="5" y="42"/>
                    <a:pt x="2" y="33"/>
                  </a:cubicBezTo>
                  <a:cubicBezTo>
                    <a:pt x="0" y="47"/>
                    <a:pt x="0" y="56"/>
                    <a:pt x="0" y="56"/>
                  </a:cubicBezTo>
                  <a:cubicBezTo>
                    <a:pt x="0" y="56"/>
                    <a:pt x="35" y="102"/>
                    <a:pt x="74" y="108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6" y="6"/>
                    <a:pt x="84" y="12"/>
                    <a:pt x="82" y="17"/>
                  </a:cubicBez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3"/>
            <p:cNvSpPr/>
            <p:nvPr/>
          </p:nvSpPr>
          <p:spPr bwMode="auto">
            <a:xfrm>
              <a:off x="11325226" y="8005763"/>
              <a:ext cx="461963" cy="1436688"/>
            </a:xfrm>
            <a:custGeom>
              <a:avLst/>
              <a:gdLst>
                <a:gd name="T0" fmla="*/ 18 w 123"/>
                <a:gd name="T1" fmla="*/ 0 h 383"/>
                <a:gd name="T2" fmla="*/ 34 w 123"/>
                <a:gd name="T3" fmla="*/ 383 h 383"/>
                <a:gd name="T4" fmla="*/ 112 w 123"/>
                <a:gd name="T5" fmla="*/ 365 h 383"/>
                <a:gd name="T6" fmla="*/ 67 w 123"/>
                <a:gd name="T7" fmla="*/ 17 h 383"/>
                <a:gd name="T8" fmla="*/ 18 w 123"/>
                <a:gd name="T9" fmla="*/ 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383">
                  <a:moveTo>
                    <a:pt x="18" y="0"/>
                  </a:moveTo>
                  <a:cubicBezTo>
                    <a:pt x="18" y="0"/>
                    <a:pt x="0" y="125"/>
                    <a:pt x="34" y="383"/>
                  </a:cubicBezTo>
                  <a:cubicBezTo>
                    <a:pt x="34" y="383"/>
                    <a:pt x="101" y="379"/>
                    <a:pt x="112" y="365"/>
                  </a:cubicBezTo>
                  <a:cubicBezTo>
                    <a:pt x="123" y="352"/>
                    <a:pt x="67" y="17"/>
                    <a:pt x="67" y="17"/>
                  </a:cubicBezTo>
                  <a:lnTo>
                    <a:pt x="18" y="0"/>
                  </a:lnTo>
                  <a:close/>
                </a:path>
              </a:pathLst>
            </a:custGeom>
            <a:solidFill>
              <a:srgbClr val="C34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24"/>
            <p:cNvSpPr/>
            <p:nvPr/>
          </p:nvSpPr>
          <p:spPr bwMode="auto">
            <a:xfrm>
              <a:off x="11380788" y="8005763"/>
              <a:ext cx="406400" cy="1436688"/>
            </a:xfrm>
            <a:custGeom>
              <a:avLst/>
              <a:gdLst>
                <a:gd name="T0" fmla="*/ 52 w 108"/>
                <a:gd name="T1" fmla="*/ 17 h 383"/>
                <a:gd name="T2" fmla="*/ 3 w 108"/>
                <a:gd name="T3" fmla="*/ 0 h 383"/>
                <a:gd name="T4" fmla="*/ 0 w 108"/>
                <a:gd name="T5" fmla="*/ 49 h 383"/>
                <a:gd name="T6" fmla="*/ 28 w 108"/>
                <a:gd name="T7" fmla="*/ 69 h 383"/>
                <a:gd name="T8" fmla="*/ 54 w 108"/>
                <a:gd name="T9" fmla="*/ 120 h 383"/>
                <a:gd name="T10" fmla="*/ 72 w 108"/>
                <a:gd name="T11" fmla="*/ 191 h 383"/>
                <a:gd name="T12" fmla="*/ 58 w 108"/>
                <a:gd name="T13" fmla="*/ 232 h 383"/>
                <a:gd name="T14" fmla="*/ 4 w 108"/>
                <a:gd name="T15" fmla="*/ 233 h 383"/>
                <a:gd name="T16" fmla="*/ 10 w 108"/>
                <a:gd name="T17" fmla="*/ 306 h 383"/>
                <a:gd name="T18" fmla="*/ 29 w 108"/>
                <a:gd name="T19" fmla="*/ 303 h 383"/>
                <a:gd name="T20" fmla="*/ 57 w 108"/>
                <a:gd name="T21" fmla="*/ 296 h 383"/>
                <a:gd name="T22" fmla="*/ 75 w 108"/>
                <a:gd name="T23" fmla="*/ 330 h 383"/>
                <a:gd name="T24" fmla="*/ 70 w 108"/>
                <a:gd name="T25" fmla="*/ 358 h 383"/>
                <a:gd name="T26" fmla="*/ 47 w 108"/>
                <a:gd name="T27" fmla="*/ 370 h 383"/>
                <a:gd name="T28" fmla="*/ 17 w 108"/>
                <a:gd name="T29" fmla="*/ 365 h 383"/>
                <a:gd name="T30" fmla="*/ 17 w 108"/>
                <a:gd name="T31" fmla="*/ 365 h 383"/>
                <a:gd name="T32" fmla="*/ 19 w 108"/>
                <a:gd name="T33" fmla="*/ 383 h 383"/>
                <a:gd name="T34" fmla="*/ 97 w 108"/>
                <a:gd name="T35" fmla="*/ 365 h 383"/>
                <a:gd name="T36" fmla="*/ 52 w 108"/>
                <a:gd name="T37" fmla="*/ 1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383">
                  <a:moveTo>
                    <a:pt x="52" y="1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16"/>
                    <a:pt x="0" y="49"/>
                  </a:cubicBezTo>
                  <a:cubicBezTo>
                    <a:pt x="8" y="56"/>
                    <a:pt x="20" y="62"/>
                    <a:pt x="28" y="69"/>
                  </a:cubicBezTo>
                  <a:cubicBezTo>
                    <a:pt x="42" y="81"/>
                    <a:pt x="49" y="103"/>
                    <a:pt x="54" y="120"/>
                  </a:cubicBezTo>
                  <a:cubicBezTo>
                    <a:pt x="62" y="143"/>
                    <a:pt x="70" y="167"/>
                    <a:pt x="72" y="191"/>
                  </a:cubicBezTo>
                  <a:cubicBezTo>
                    <a:pt x="73" y="204"/>
                    <a:pt x="75" y="229"/>
                    <a:pt x="58" y="232"/>
                  </a:cubicBezTo>
                  <a:cubicBezTo>
                    <a:pt x="39" y="235"/>
                    <a:pt x="21" y="224"/>
                    <a:pt x="4" y="233"/>
                  </a:cubicBezTo>
                  <a:cubicBezTo>
                    <a:pt x="5" y="255"/>
                    <a:pt x="8" y="280"/>
                    <a:pt x="10" y="306"/>
                  </a:cubicBezTo>
                  <a:cubicBezTo>
                    <a:pt x="16" y="306"/>
                    <a:pt x="23" y="305"/>
                    <a:pt x="29" y="303"/>
                  </a:cubicBezTo>
                  <a:cubicBezTo>
                    <a:pt x="38" y="300"/>
                    <a:pt x="48" y="296"/>
                    <a:pt x="57" y="296"/>
                  </a:cubicBezTo>
                  <a:cubicBezTo>
                    <a:pt x="80" y="296"/>
                    <a:pt x="75" y="314"/>
                    <a:pt x="75" y="330"/>
                  </a:cubicBezTo>
                  <a:cubicBezTo>
                    <a:pt x="75" y="339"/>
                    <a:pt x="77" y="351"/>
                    <a:pt x="70" y="358"/>
                  </a:cubicBezTo>
                  <a:cubicBezTo>
                    <a:pt x="65" y="365"/>
                    <a:pt x="56" y="369"/>
                    <a:pt x="47" y="370"/>
                  </a:cubicBezTo>
                  <a:cubicBezTo>
                    <a:pt x="37" y="371"/>
                    <a:pt x="26" y="370"/>
                    <a:pt x="17" y="365"/>
                  </a:cubicBezTo>
                  <a:cubicBezTo>
                    <a:pt x="17" y="365"/>
                    <a:pt x="17" y="365"/>
                    <a:pt x="17" y="365"/>
                  </a:cubicBezTo>
                  <a:cubicBezTo>
                    <a:pt x="18" y="371"/>
                    <a:pt x="19" y="377"/>
                    <a:pt x="19" y="383"/>
                  </a:cubicBezTo>
                  <a:cubicBezTo>
                    <a:pt x="19" y="383"/>
                    <a:pt x="86" y="379"/>
                    <a:pt x="97" y="365"/>
                  </a:cubicBezTo>
                  <a:cubicBezTo>
                    <a:pt x="108" y="352"/>
                    <a:pt x="52" y="17"/>
                    <a:pt x="52" y="17"/>
                  </a:cubicBez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125"/>
            <p:cNvSpPr/>
            <p:nvPr/>
          </p:nvSpPr>
          <p:spPr bwMode="auto">
            <a:xfrm>
              <a:off x="11490326" y="8107363"/>
              <a:ext cx="644525" cy="985838"/>
            </a:xfrm>
            <a:custGeom>
              <a:avLst/>
              <a:gdLst>
                <a:gd name="T0" fmla="*/ 48 w 172"/>
                <a:gd name="T1" fmla="*/ 5 h 263"/>
                <a:gd name="T2" fmla="*/ 148 w 172"/>
                <a:gd name="T3" fmla="*/ 218 h 263"/>
                <a:gd name="T4" fmla="*/ 41 w 172"/>
                <a:gd name="T5" fmla="*/ 261 h 263"/>
                <a:gd name="T6" fmla="*/ 34 w 172"/>
                <a:gd name="T7" fmla="*/ 218 h 263"/>
                <a:gd name="T8" fmla="*/ 35 w 172"/>
                <a:gd name="T9" fmla="*/ 211 h 263"/>
                <a:gd name="T10" fmla="*/ 55 w 172"/>
                <a:gd name="T11" fmla="*/ 213 h 263"/>
                <a:gd name="T12" fmla="*/ 55 w 172"/>
                <a:gd name="T13" fmla="*/ 218 h 263"/>
                <a:gd name="T14" fmla="*/ 92 w 172"/>
                <a:gd name="T15" fmla="*/ 193 h 263"/>
                <a:gd name="T16" fmla="*/ 20 w 172"/>
                <a:gd name="T17" fmla="*/ 59 h 263"/>
                <a:gd name="T18" fmla="*/ 48 w 172"/>
                <a:gd name="T19" fmla="*/ 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263">
                  <a:moveTo>
                    <a:pt x="48" y="5"/>
                  </a:moveTo>
                  <a:cubicBezTo>
                    <a:pt x="48" y="5"/>
                    <a:pt x="172" y="174"/>
                    <a:pt x="148" y="218"/>
                  </a:cubicBezTo>
                  <a:cubicBezTo>
                    <a:pt x="125" y="263"/>
                    <a:pt x="41" y="261"/>
                    <a:pt x="41" y="261"/>
                  </a:cubicBezTo>
                  <a:cubicBezTo>
                    <a:pt x="41" y="261"/>
                    <a:pt x="36" y="248"/>
                    <a:pt x="34" y="218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8"/>
                    <a:pt x="55" y="218"/>
                    <a:pt x="55" y="218"/>
                  </a:cubicBezTo>
                  <a:cubicBezTo>
                    <a:pt x="55" y="218"/>
                    <a:pt x="98" y="210"/>
                    <a:pt x="92" y="193"/>
                  </a:cubicBezTo>
                  <a:cubicBezTo>
                    <a:pt x="87" y="176"/>
                    <a:pt x="20" y="59"/>
                    <a:pt x="20" y="59"/>
                  </a:cubicBezTo>
                  <a:cubicBezTo>
                    <a:pt x="20" y="59"/>
                    <a:pt x="0" y="0"/>
                    <a:pt x="48" y="5"/>
                  </a:cubicBezTo>
                  <a:close/>
                </a:path>
              </a:pathLst>
            </a:custGeom>
            <a:solidFill>
              <a:srgbClr val="C348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126"/>
            <p:cNvSpPr/>
            <p:nvPr/>
          </p:nvSpPr>
          <p:spPr bwMode="auto">
            <a:xfrm>
              <a:off x="11490326" y="8107363"/>
              <a:ext cx="415925" cy="979488"/>
            </a:xfrm>
            <a:custGeom>
              <a:avLst/>
              <a:gdLst>
                <a:gd name="T0" fmla="*/ 72 w 111"/>
                <a:gd name="T1" fmla="*/ 230 h 261"/>
                <a:gd name="T2" fmla="*/ 106 w 111"/>
                <a:gd name="T3" fmla="*/ 198 h 261"/>
                <a:gd name="T4" fmla="*/ 90 w 111"/>
                <a:gd name="T5" fmla="*/ 144 h 261"/>
                <a:gd name="T6" fmla="*/ 63 w 111"/>
                <a:gd name="T7" fmla="*/ 98 h 261"/>
                <a:gd name="T8" fmla="*/ 44 w 111"/>
                <a:gd name="T9" fmla="*/ 62 h 261"/>
                <a:gd name="T10" fmla="*/ 51 w 111"/>
                <a:gd name="T11" fmla="*/ 38 h 261"/>
                <a:gd name="T12" fmla="*/ 66 w 111"/>
                <a:gd name="T13" fmla="*/ 31 h 261"/>
                <a:gd name="T14" fmla="*/ 48 w 111"/>
                <a:gd name="T15" fmla="*/ 5 h 261"/>
                <a:gd name="T16" fmla="*/ 20 w 111"/>
                <a:gd name="T17" fmla="*/ 59 h 261"/>
                <a:gd name="T18" fmla="*/ 92 w 111"/>
                <a:gd name="T19" fmla="*/ 193 h 261"/>
                <a:gd name="T20" fmla="*/ 55 w 111"/>
                <a:gd name="T21" fmla="*/ 218 h 261"/>
                <a:gd name="T22" fmla="*/ 55 w 111"/>
                <a:gd name="T23" fmla="*/ 213 h 261"/>
                <a:gd name="T24" fmla="*/ 35 w 111"/>
                <a:gd name="T25" fmla="*/ 211 h 261"/>
                <a:gd name="T26" fmla="*/ 34 w 111"/>
                <a:gd name="T27" fmla="*/ 218 h 261"/>
                <a:gd name="T28" fmla="*/ 41 w 111"/>
                <a:gd name="T29" fmla="*/ 261 h 261"/>
                <a:gd name="T30" fmla="*/ 67 w 111"/>
                <a:gd name="T31" fmla="*/ 259 h 261"/>
                <a:gd name="T32" fmla="*/ 72 w 111"/>
                <a:gd name="T33" fmla="*/ 23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261">
                  <a:moveTo>
                    <a:pt x="72" y="230"/>
                  </a:moveTo>
                  <a:cubicBezTo>
                    <a:pt x="83" y="220"/>
                    <a:pt x="102" y="214"/>
                    <a:pt x="106" y="198"/>
                  </a:cubicBezTo>
                  <a:cubicBezTo>
                    <a:pt x="111" y="179"/>
                    <a:pt x="99" y="160"/>
                    <a:pt x="90" y="144"/>
                  </a:cubicBezTo>
                  <a:cubicBezTo>
                    <a:pt x="81" y="129"/>
                    <a:pt x="73" y="113"/>
                    <a:pt x="63" y="98"/>
                  </a:cubicBezTo>
                  <a:cubicBezTo>
                    <a:pt x="56" y="87"/>
                    <a:pt x="48" y="75"/>
                    <a:pt x="44" y="62"/>
                  </a:cubicBezTo>
                  <a:cubicBezTo>
                    <a:pt x="42" y="53"/>
                    <a:pt x="42" y="44"/>
                    <a:pt x="51" y="38"/>
                  </a:cubicBezTo>
                  <a:cubicBezTo>
                    <a:pt x="56" y="35"/>
                    <a:pt x="61" y="34"/>
                    <a:pt x="66" y="31"/>
                  </a:cubicBezTo>
                  <a:cubicBezTo>
                    <a:pt x="55" y="15"/>
                    <a:pt x="48" y="5"/>
                    <a:pt x="48" y="5"/>
                  </a:cubicBezTo>
                  <a:cubicBezTo>
                    <a:pt x="0" y="0"/>
                    <a:pt x="20" y="59"/>
                    <a:pt x="20" y="59"/>
                  </a:cubicBezTo>
                  <a:cubicBezTo>
                    <a:pt x="20" y="59"/>
                    <a:pt x="87" y="176"/>
                    <a:pt x="92" y="193"/>
                  </a:cubicBezTo>
                  <a:cubicBezTo>
                    <a:pt x="98" y="210"/>
                    <a:pt x="55" y="218"/>
                    <a:pt x="55" y="218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6" y="248"/>
                    <a:pt x="41" y="261"/>
                    <a:pt x="41" y="261"/>
                  </a:cubicBezTo>
                  <a:cubicBezTo>
                    <a:pt x="41" y="261"/>
                    <a:pt x="52" y="261"/>
                    <a:pt x="67" y="259"/>
                  </a:cubicBezTo>
                  <a:cubicBezTo>
                    <a:pt x="65" y="249"/>
                    <a:pt x="64" y="237"/>
                    <a:pt x="72" y="230"/>
                  </a:cubicBez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27"/>
            <p:cNvSpPr/>
            <p:nvPr/>
          </p:nvSpPr>
          <p:spPr bwMode="auto">
            <a:xfrm>
              <a:off x="11366501" y="8872538"/>
              <a:ext cx="288925" cy="258763"/>
            </a:xfrm>
            <a:custGeom>
              <a:avLst/>
              <a:gdLst>
                <a:gd name="T0" fmla="*/ 77 w 77"/>
                <a:gd name="T1" fmla="*/ 49 h 69"/>
                <a:gd name="T2" fmla="*/ 41 w 77"/>
                <a:gd name="T3" fmla="*/ 64 h 69"/>
                <a:gd name="T4" fmla="*/ 8 w 77"/>
                <a:gd name="T5" fmla="*/ 63 h 69"/>
                <a:gd name="T6" fmla="*/ 7 w 77"/>
                <a:gd name="T7" fmla="*/ 53 h 69"/>
                <a:gd name="T8" fmla="*/ 2 w 77"/>
                <a:gd name="T9" fmla="*/ 43 h 69"/>
                <a:gd name="T10" fmla="*/ 7 w 77"/>
                <a:gd name="T11" fmla="*/ 34 h 69"/>
                <a:gd name="T12" fmla="*/ 0 w 77"/>
                <a:gd name="T13" fmla="*/ 23 h 69"/>
                <a:gd name="T14" fmla="*/ 8 w 77"/>
                <a:gd name="T15" fmla="*/ 18 h 69"/>
                <a:gd name="T16" fmla="*/ 24 w 77"/>
                <a:gd name="T17" fmla="*/ 19 h 69"/>
                <a:gd name="T18" fmla="*/ 19 w 77"/>
                <a:gd name="T19" fmla="*/ 11 h 69"/>
                <a:gd name="T20" fmla="*/ 33 w 77"/>
                <a:gd name="T21" fmla="*/ 2 h 69"/>
                <a:gd name="T22" fmla="*/ 70 w 77"/>
                <a:gd name="T23" fmla="*/ 12 h 69"/>
                <a:gd name="T24" fmla="*/ 77 w 77"/>
                <a:gd name="T25" fmla="*/ 4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69">
                  <a:moveTo>
                    <a:pt x="77" y="49"/>
                  </a:moveTo>
                  <a:cubicBezTo>
                    <a:pt x="77" y="49"/>
                    <a:pt x="58" y="60"/>
                    <a:pt x="41" y="64"/>
                  </a:cubicBezTo>
                  <a:cubicBezTo>
                    <a:pt x="23" y="67"/>
                    <a:pt x="12" y="69"/>
                    <a:pt x="8" y="63"/>
                  </a:cubicBezTo>
                  <a:cubicBezTo>
                    <a:pt x="4" y="58"/>
                    <a:pt x="4" y="54"/>
                    <a:pt x="7" y="53"/>
                  </a:cubicBezTo>
                  <a:cubicBezTo>
                    <a:pt x="7" y="53"/>
                    <a:pt x="1" y="51"/>
                    <a:pt x="2" y="43"/>
                  </a:cubicBezTo>
                  <a:cubicBezTo>
                    <a:pt x="2" y="35"/>
                    <a:pt x="7" y="34"/>
                    <a:pt x="7" y="34"/>
                  </a:cubicBezTo>
                  <a:cubicBezTo>
                    <a:pt x="7" y="34"/>
                    <a:pt x="0" y="32"/>
                    <a:pt x="0" y="23"/>
                  </a:cubicBezTo>
                  <a:cubicBezTo>
                    <a:pt x="0" y="17"/>
                    <a:pt x="8" y="18"/>
                    <a:pt x="8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18" y="17"/>
                    <a:pt x="19" y="11"/>
                  </a:cubicBezTo>
                  <a:cubicBezTo>
                    <a:pt x="20" y="5"/>
                    <a:pt x="22" y="0"/>
                    <a:pt x="33" y="2"/>
                  </a:cubicBezTo>
                  <a:cubicBezTo>
                    <a:pt x="44" y="4"/>
                    <a:pt x="70" y="12"/>
                    <a:pt x="70" y="12"/>
                  </a:cubicBezTo>
                  <a:lnTo>
                    <a:pt x="77" y="49"/>
                  </a:lnTo>
                  <a:close/>
                </a:path>
              </a:pathLst>
            </a:custGeom>
            <a:solidFill>
              <a:srgbClr val="E8B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8"/>
            <p:cNvSpPr/>
            <p:nvPr/>
          </p:nvSpPr>
          <p:spPr bwMode="auto">
            <a:xfrm>
              <a:off x="11377613" y="8875713"/>
              <a:ext cx="190500" cy="82550"/>
            </a:xfrm>
            <a:custGeom>
              <a:avLst/>
              <a:gdLst>
                <a:gd name="T0" fmla="*/ 37 w 51"/>
                <a:gd name="T1" fmla="*/ 21 h 22"/>
                <a:gd name="T2" fmla="*/ 51 w 51"/>
                <a:gd name="T3" fmla="*/ 17 h 22"/>
                <a:gd name="T4" fmla="*/ 51 w 51"/>
                <a:gd name="T5" fmla="*/ 15 h 22"/>
                <a:gd name="T6" fmla="*/ 28 w 51"/>
                <a:gd name="T7" fmla="*/ 16 h 22"/>
                <a:gd name="T8" fmla="*/ 25 w 51"/>
                <a:gd name="T9" fmla="*/ 0 h 22"/>
                <a:gd name="T10" fmla="*/ 16 w 51"/>
                <a:gd name="T11" fmla="*/ 10 h 22"/>
                <a:gd name="T12" fmla="*/ 21 w 51"/>
                <a:gd name="T13" fmla="*/ 18 h 22"/>
                <a:gd name="T14" fmla="*/ 5 w 51"/>
                <a:gd name="T15" fmla="*/ 17 h 22"/>
                <a:gd name="T16" fmla="*/ 0 w 51"/>
                <a:gd name="T17" fmla="*/ 18 h 22"/>
                <a:gd name="T18" fmla="*/ 14 w 51"/>
                <a:gd name="T19" fmla="*/ 21 h 22"/>
                <a:gd name="T20" fmla="*/ 37 w 51"/>
                <a:gd name="T21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22">
                  <a:moveTo>
                    <a:pt x="37" y="21"/>
                  </a:moveTo>
                  <a:cubicBezTo>
                    <a:pt x="40" y="21"/>
                    <a:pt x="51" y="21"/>
                    <a:pt x="51" y="17"/>
                  </a:cubicBezTo>
                  <a:cubicBezTo>
                    <a:pt x="51" y="16"/>
                    <a:pt x="51" y="16"/>
                    <a:pt x="51" y="15"/>
                  </a:cubicBezTo>
                  <a:cubicBezTo>
                    <a:pt x="45" y="20"/>
                    <a:pt x="34" y="20"/>
                    <a:pt x="28" y="16"/>
                  </a:cubicBezTo>
                  <a:cubicBezTo>
                    <a:pt x="21" y="13"/>
                    <a:pt x="21" y="5"/>
                    <a:pt x="25" y="0"/>
                  </a:cubicBezTo>
                  <a:cubicBezTo>
                    <a:pt x="18" y="1"/>
                    <a:pt x="17" y="5"/>
                    <a:pt x="16" y="10"/>
                  </a:cubicBezTo>
                  <a:cubicBezTo>
                    <a:pt x="15" y="16"/>
                    <a:pt x="21" y="18"/>
                    <a:pt x="21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2" y="17"/>
                    <a:pt x="0" y="18"/>
                  </a:cubicBezTo>
                  <a:cubicBezTo>
                    <a:pt x="4" y="18"/>
                    <a:pt x="9" y="21"/>
                    <a:pt x="14" y="21"/>
                  </a:cubicBezTo>
                  <a:cubicBezTo>
                    <a:pt x="22" y="22"/>
                    <a:pt x="29" y="22"/>
                    <a:pt x="37" y="21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9"/>
            <p:cNvSpPr/>
            <p:nvPr/>
          </p:nvSpPr>
          <p:spPr bwMode="auto">
            <a:xfrm>
              <a:off x="11545888" y="8894763"/>
              <a:ext cx="109538" cy="211138"/>
            </a:xfrm>
            <a:custGeom>
              <a:avLst/>
              <a:gdLst>
                <a:gd name="T0" fmla="*/ 8 w 29"/>
                <a:gd name="T1" fmla="*/ 6 h 56"/>
                <a:gd name="T2" fmla="*/ 9 w 29"/>
                <a:gd name="T3" fmla="*/ 7 h 56"/>
                <a:gd name="T4" fmla="*/ 10 w 29"/>
                <a:gd name="T5" fmla="*/ 45 h 56"/>
                <a:gd name="T6" fmla="*/ 0 w 29"/>
                <a:gd name="T7" fmla="*/ 56 h 56"/>
                <a:gd name="T8" fmla="*/ 29 w 29"/>
                <a:gd name="T9" fmla="*/ 43 h 56"/>
                <a:gd name="T10" fmla="*/ 22 w 29"/>
                <a:gd name="T11" fmla="*/ 6 h 56"/>
                <a:gd name="T12" fmla="*/ 3 w 29"/>
                <a:gd name="T13" fmla="*/ 0 h 56"/>
                <a:gd name="T14" fmla="*/ 8 w 29"/>
                <a:gd name="T15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56">
                  <a:moveTo>
                    <a:pt x="8" y="6"/>
                  </a:moveTo>
                  <a:cubicBezTo>
                    <a:pt x="8" y="6"/>
                    <a:pt x="8" y="6"/>
                    <a:pt x="9" y="7"/>
                  </a:cubicBezTo>
                  <a:cubicBezTo>
                    <a:pt x="11" y="19"/>
                    <a:pt x="14" y="33"/>
                    <a:pt x="10" y="45"/>
                  </a:cubicBezTo>
                  <a:cubicBezTo>
                    <a:pt x="8" y="50"/>
                    <a:pt x="4" y="53"/>
                    <a:pt x="0" y="56"/>
                  </a:cubicBezTo>
                  <a:cubicBezTo>
                    <a:pt x="15" y="51"/>
                    <a:pt x="29" y="43"/>
                    <a:pt x="29" y="43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13" y="3"/>
                    <a:pt x="3" y="0"/>
                  </a:cubicBezTo>
                  <a:cubicBezTo>
                    <a:pt x="5" y="2"/>
                    <a:pt x="7" y="4"/>
                    <a:pt x="8" y="6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0"/>
            <p:cNvSpPr/>
            <p:nvPr/>
          </p:nvSpPr>
          <p:spPr bwMode="auto">
            <a:xfrm>
              <a:off x="11377613" y="9048750"/>
              <a:ext cx="119063" cy="33338"/>
            </a:xfrm>
            <a:custGeom>
              <a:avLst/>
              <a:gdLst>
                <a:gd name="T0" fmla="*/ 6 w 32"/>
                <a:gd name="T1" fmla="*/ 8 h 9"/>
                <a:gd name="T2" fmla="*/ 29 w 32"/>
                <a:gd name="T3" fmla="*/ 4 h 9"/>
                <a:gd name="T4" fmla="*/ 27 w 32"/>
                <a:gd name="T5" fmla="*/ 1 h 9"/>
                <a:gd name="T6" fmla="*/ 21 w 32"/>
                <a:gd name="T7" fmla="*/ 3 h 9"/>
                <a:gd name="T8" fmla="*/ 14 w 32"/>
                <a:gd name="T9" fmla="*/ 4 h 9"/>
                <a:gd name="T10" fmla="*/ 0 w 32"/>
                <a:gd name="T11" fmla="*/ 3 h 9"/>
                <a:gd name="T12" fmla="*/ 4 w 32"/>
                <a:gd name="T13" fmla="*/ 6 h 9"/>
                <a:gd name="T14" fmla="*/ 2 w 32"/>
                <a:gd name="T15" fmla="*/ 9 h 9"/>
                <a:gd name="T16" fmla="*/ 6 w 32"/>
                <a:gd name="T1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9">
                  <a:moveTo>
                    <a:pt x="6" y="8"/>
                  </a:moveTo>
                  <a:cubicBezTo>
                    <a:pt x="13" y="7"/>
                    <a:pt x="22" y="9"/>
                    <a:pt x="29" y="4"/>
                  </a:cubicBezTo>
                  <a:cubicBezTo>
                    <a:pt x="32" y="3"/>
                    <a:pt x="30" y="0"/>
                    <a:pt x="27" y="1"/>
                  </a:cubicBezTo>
                  <a:cubicBezTo>
                    <a:pt x="25" y="2"/>
                    <a:pt x="23" y="2"/>
                    <a:pt x="21" y="3"/>
                  </a:cubicBezTo>
                  <a:cubicBezTo>
                    <a:pt x="19" y="3"/>
                    <a:pt x="17" y="3"/>
                    <a:pt x="14" y="4"/>
                  </a:cubicBezTo>
                  <a:cubicBezTo>
                    <a:pt x="12" y="4"/>
                    <a:pt x="5" y="4"/>
                    <a:pt x="0" y="3"/>
                  </a:cubicBezTo>
                  <a:cubicBezTo>
                    <a:pt x="2" y="5"/>
                    <a:pt x="4" y="6"/>
                    <a:pt x="4" y="6"/>
                  </a:cubicBezTo>
                  <a:cubicBezTo>
                    <a:pt x="3" y="6"/>
                    <a:pt x="2" y="7"/>
                    <a:pt x="2" y="9"/>
                  </a:cubicBezTo>
                  <a:cubicBezTo>
                    <a:pt x="3" y="8"/>
                    <a:pt x="5" y="8"/>
                    <a:pt x="6" y="8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31"/>
            <p:cNvSpPr/>
            <p:nvPr/>
          </p:nvSpPr>
          <p:spPr bwMode="auto">
            <a:xfrm>
              <a:off x="11372851" y="8985250"/>
              <a:ext cx="117475" cy="30163"/>
            </a:xfrm>
            <a:custGeom>
              <a:avLst/>
              <a:gdLst>
                <a:gd name="T0" fmla="*/ 8 w 31"/>
                <a:gd name="T1" fmla="*/ 7 h 8"/>
                <a:gd name="T2" fmla="*/ 31 w 31"/>
                <a:gd name="T3" fmla="*/ 5 h 8"/>
                <a:gd name="T4" fmla="*/ 12 w 31"/>
                <a:gd name="T5" fmla="*/ 4 h 8"/>
                <a:gd name="T6" fmla="*/ 0 w 31"/>
                <a:gd name="T7" fmla="*/ 0 h 8"/>
                <a:gd name="T8" fmla="*/ 5 w 31"/>
                <a:gd name="T9" fmla="*/ 4 h 8"/>
                <a:gd name="T10" fmla="*/ 1 w 31"/>
                <a:gd name="T11" fmla="*/ 8 h 8"/>
                <a:gd name="T12" fmla="*/ 8 w 3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8">
                  <a:moveTo>
                    <a:pt x="8" y="7"/>
                  </a:moveTo>
                  <a:cubicBezTo>
                    <a:pt x="12" y="7"/>
                    <a:pt x="27" y="8"/>
                    <a:pt x="31" y="5"/>
                  </a:cubicBezTo>
                  <a:cubicBezTo>
                    <a:pt x="25" y="5"/>
                    <a:pt x="18" y="6"/>
                    <a:pt x="12" y="4"/>
                  </a:cubicBezTo>
                  <a:cubicBezTo>
                    <a:pt x="8" y="3"/>
                    <a:pt x="4" y="1"/>
                    <a:pt x="0" y="0"/>
                  </a:cubicBezTo>
                  <a:cubicBezTo>
                    <a:pt x="2" y="3"/>
                    <a:pt x="5" y="4"/>
                    <a:pt x="5" y="4"/>
                  </a:cubicBezTo>
                  <a:cubicBezTo>
                    <a:pt x="5" y="4"/>
                    <a:pt x="3" y="5"/>
                    <a:pt x="1" y="8"/>
                  </a:cubicBezTo>
                  <a:cubicBezTo>
                    <a:pt x="4" y="7"/>
                    <a:pt x="6" y="7"/>
                    <a:pt x="8" y="7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32"/>
            <p:cNvSpPr/>
            <p:nvPr/>
          </p:nvSpPr>
          <p:spPr bwMode="auto">
            <a:xfrm>
              <a:off x="11617326" y="8899525"/>
              <a:ext cx="93663" cy="187325"/>
            </a:xfrm>
            <a:custGeom>
              <a:avLst/>
              <a:gdLst>
                <a:gd name="T0" fmla="*/ 21 w 25"/>
                <a:gd name="T1" fmla="*/ 2 h 50"/>
                <a:gd name="T2" fmla="*/ 1 w 25"/>
                <a:gd name="T3" fmla="*/ 0 h 50"/>
                <a:gd name="T4" fmla="*/ 0 w 25"/>
                <a:gd name="T5" fmla="*/ 7 h 50"/>
                <a:gd name="T6" fmla="*/ 7 w 25"/>
                <a:gd name="T7" fmla="*/ 50 h 50"/>
                <a:gd name="T8" fmla="*/ 25 w 25"/>
                <a:gd name="T9" fmla="*/ 49 h 50"/>
                <a:gd name="T10" fmla="*/ 21 w 25"/>
                <a:gd name="T11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50">
                  <a:moveTo>
                    <a:pt x="21" y="2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37"/>
                    <a:pt x="7" y="50"/>
                    <a:pt x="7" y="50"/>
                  </a:cubicBezTo>
                  <a:cubicBezTo>
                    <a:pt x="7" y="50"/>
                    <a:pt x="14" y="50"/>
                    <a:pt x="25" y="49"/>
                  </a:cubicBezTo>
                  <a:cubicBezTo>
                    <a:pt x="21" y="34"/>
                    <a:pt x="19" y="18"/>
                    <a:pt x="21" y="2"/>
                  </a:cubicBezTo>
                  <a:close/>
                </a:path>
              </a:pathLst>
            </a:custGeom>
            <a:solidFill>
              <a:srgbClr val="E9D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33"/>
            <p:cNvSpPr/>
            <p:nvPr/>
          </p:nvSpPr>
          <p:spPr bwMode="auto">
            <a:xfrm>
              <a:off x="10806113" y="6354763"/>
              <a:ext cx="1531938" cy="1290638"/>
            </a:xfrm>
            <a:custGeom>
              <a:avLst/>
              <a:gdLst>
                <a:gd name="T0" fmla="*/ 0 w 408"/>
                <a:gd name="T1" fmla="*/ 224 h 344"/>
                <a:gd name="T2" fmla="*/ 44 w 408"/>
                <a:gd name="T3" fmla="*/ 86 h 344"/>
                <a:gd name="T4" fmla="*/ 44 w 408"/>
                <a:gd name="T5" fmla="*/ 11 h 344"/>
                <a:gd name="T6" fmla="*/ 74 w 408"/>
                <a:gd name="T7" fmla="*/ 30 h 344"/>
                <a:gd name="T8" fmla="*/ 82 w 408"/>
                <a:gd name="T9" fmla="*/ 5 h 344"/>
                <a:gd name="T10" fmla="*/ 112 w 408"/>
                <a:gd name="T11" fmla="*/ 37 h 344"/>
                <a:gd name="T12" fmla="*/ 116 w 408"/>
                <a:gd name="T13" fmla="*/ 2 h 344"/>
                <a:gd name="T14" fmla="*/ 152 w 408"/>
                <a:gd name="T15" fmla="*/ 46 h 344"/>
                <a:gd name="T16" fmla="*/ 159 w 408"/>
                <a:gd name="T17" fmla="*/ 23 h 344"/>
                <a:gd name="T18" fmla="*/ 179 w 408"/>
                <a:gd name="T19" fmla="*/ 46 h 344"/>
                <a:gd name="T20" fmla="*/ 186 w 408"/>
                <a:gd name="T21" fmla="*/ 23 h 344"/>
                <a:gd name="T22" fmla="*/ 226 w 408"/>
                <a:gd name="T23" fmla="*/ 77 h 344"/>
                <a:gd name="T24" fmla="*/ 377 w 408"/>
                <a:gd name="T25" fmla="*/ 134 h 344"/>
                <a:gd name="T26" fmla="*/ 399 w 408"/>
                <a:gd name="T27" fmla="*/ 205 h 344"/>
                <a:gd name="T28" fmla="*/ 355 w 408"/>
                <a:gd name="T29" fmla="*/ 344 h 344"/>
                <a:gd name="T30" fmla="*/ 0 w 408"/>
                <a:gd name="T31" fmla="*/ 224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8" h="344">
                  <a:moveTo>
                    <a:pt x="0" y="224"/>
                  </a:moveTo>
                  <a:cubicBezTo>
                    <a:pt x="0" y="224"/>
                    <a:pt x="43" y="105"/>
                    <a:pt x="44" y="86"/>
                  </a:cubicBezTo>
                  <a:cubicBezTo>
                    <a:pt x="45" y="67"/>
                    <a:pt x="31" y="14"/>
                    <a:pt x="44" y="11"/>
                  </a:cubicBezTo>
                  <a:cubicBezTo>
                    <a:pt x="58" y="9"/>
                    <a:pt x="74" y="30"/>
                    <a:pt x="74" y="30"/>
                  </a:cubicBezTo>
                  <a:cubicBezTo>
                    <a:pt x="74" y="30"/>
                    <a:pt x="72" y="5"/>
                    <a:pt x="82" y="5"/>
                  </a:cubicBezTo>
                  <a:cubicBezTo>
                    <a:pt x="93" y="6"/>
                    <a:pt x="112" y="37"/>
                    <a:pt x="112" y="37"/>
                  </a:cubicBezTo>
                  <a:cubicBezTo>
                    <a:pt x="112" y="37"/>
                    <a:pt x="101" y="3"/>
                    <a:pt x="116" y="2"/>
                  </a:cubicBezTo>
                  <a:cubicBezTo>
                    <a:pt x="131" y="0"/>
                    <a:pt x="152" y="46"/>
                    <a:pt x="152" y="46"/>
                  </a:cubicBezTo>
                  <a:cubicBezTo>
                    <a:pt x="152" y="46"/>
                    <a:pt x="152" y="24"/>
                    <a:pt x="159" y="23"/>
                  </a:cubicBezTo>
                  <a:cubicBezTo>
                    <a:pt x="166" y="22"/>
                    <a:pt x="179" y="46"/>
                    <a:pt x="179" y="46"/>
                  </a:cubicBezTo>
                  <a:cubicBezTo>
                    <a:pt x="179" y="46"/>
                    <a:pt x="172" y="28"/>
                    <a:pt x="186" y="23"/>
                  </a:cubicBezTo>
                  <a:cubicBezTo>
                    <a:pt x="200" y="18"/>
                    <a:pt x="220" y="75"/>
                    <a:pt x="226" y="77"/>
                  </a:cubicBezTo>
                  <a:cubicBezTo>
                    <a:pt x="232" y="79"/>
                    <a:pt x="359" y="125"/>
                    <a:pt x="377" y="134"/>
                  </a:cubicBezTo>
                  <a:cubicBezTo>
                    <a:pt x="394" y="142"/>
                    <a:pt x="408" y="171"/>
                    <a:pt x="399" y="205"/>
                  </a:cubicBezTo>
                  <a:cubicBezTo>
                    <a:pt x="391" y="238"/>
                    <a:pt x="371" y="323"/>
                    <a:pt x="355" y="344"/>
                  </a:cubicBezTo>
                  <a:lnTo>
                    <a:pt x="0" y="224"/>
                  </a:lnTo>
                  <a:close/>
                </a:path>
              </a:pathLst>
            </a:custGeom>
            <a:solidFill>
              <a:srgbClr val="7F5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4"/>
            <p:cNvSpPr/>
            <p:nvPr/>
          </p:nvSpPr>
          <p:spPr bwMode="auto">
            <a:xfrm>
              <a:off x="10934701" y="6402388"/>
              <a:ext cx="119063" cy="188913"/>
            </a:xfrm>
            <a:custGeom>
              <a:avLst/>
              <a:gdLst>
                <a:gd name="T0" fmla="*/ 7 w 32"/>
                <a:gd name="T1" fmla="*/ 38 h 50"/>
                <a:gd name="T2" fmla="*/ 10 w 32"/>
                <a:gd name="T3" fmla="*/ 42 h 50"/>
                <a:gd name="T4" fmla="*/ 31 w 32"/>
                <a:gd name="T5" fmla="*/ 36 h 50"/>
                <a:gd name="T6" fmla="*/ 19 w 32"/>
                <a:gd name="T7" fmla="*/ 16 h 50"/>
                <a:gd name="T8" fmla="*/ 8 w 32"/>
                <a:gd name="T9" fmla="*/ 0 h 50"/>
                <a:gd name="T10" fmla="*/ 7 w 32"/>
                <a:gd name="T11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50">
                  <a:moveTo>
                    <a:pt x="7" y="38"/>
                  </a:moveTo>
                  <a:cubicBezTo>
                    <a:pt x="8" y="40"/>
                    <a:pt x="9" y="41"/>
                    <a:pt x="10" y="42"/>
                  </a:cubicBezTo>
                  <a:cubicBezTo>
                    <a:pt x="17" y="50"/>
                    <a:pt x="32" y="49"/>
                    <a:pt x="31" y="36"/>
                  </a:cubicBezTo>
                  <a:cubicBezTo>
                    <a:pt x="30" y="28"/>
                    <a:pt x="24" y="22"/>
                    <a:pt x="19" y="16"/>
                  </a:cubicBezTo>
                  <a:cubicBezTo>
                    <a:pt x="15" y="11"/>
                    <a:pt x="10" y="7"/>
                    <a:pt x="8" y="0"/>
                  </a:cubicBezTo>
                  <a:cubicBezTo>
                    <a:pt x="0" y="6"/>
                    <a:pt x="2" y="27"/>
                    <a:pt x="7" y="38"/>
                  </a:cubicBezTo>
                  <a:close/>
                </a:path>
              </a:pathLst>
            </a:custGeom>
            <a:solidFill>
              <a:srgbClr val="603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35"/>
            <p:cNvSpPr/>
            <p:nvPr/>
          </p:nvSpPr>
          <p:spPr bwMode="auto">
            <a:xfrm>
              <a:off x="11061701" y="6380163"/>
              <a:ext cx="112713" cy="184150"/>
            </a:xfrm>
            <a:custGeom>
              <a:avLst/>
              <a:gdLst>
                <a:gd name="T0" fmla="*/ 7 w 30"/>
                <a:gd name="T1" fmla="*/ 28 h 49"/>
                <a:gd name="T2" fmla="*/ 27 w 30"/>
                <a:gd name="T3" fmla="*/ 39 h 49"/>
                <a:gd name="T4" fmla="*/ 20 w 30"/>
                <a:gd name="T5" fmla="*/ 19 h 49"/>
                <a:gd name="T6" fmla="*/ 10 w 30"/>
                <a:gd name="T7" fmla="*/ 0 h 49"/>
                <a:gd name="T8" fmla="*/ 6 w 30"/>
                <a:gd name="T9" fmla="*/ 23 h 49"/>
                <a:gd name="T10" fmla="*/ 0 w 30"/>
                <a:gd name="T11" fmla="*/ 16 h 49"/>
                <a:gd name="T12" fmla="*/ 7 w 30"/>
                <a:gd name="T13" fmla="*/ 2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9">
                  <a:moveTo>
                    <a:pt x="7" y="28"/>
                  </a:moveTo>
                  <a:cubicBezTo>
                    <a:pt x="14" y="38"/>
                    <a:pt x="23" y="49"/>
                    <a:pt x="27" y="39"/>
                  </a:cubicBezTo>
                  <a:cubicBezTo>
                    <a:pt x="30" y="32"/>
                    <a:pt x="23" y="24"/>
                    <a:pt x="20" y="19"/>
                  </a:cubicBezTo>
                  <a:cubicBezTo>
                    <a:pt x="16" y="13"/>
                    <a:pt x="10" y="7"/>
                    <a:pt x="10" y="0"/>
                  </a:cubicBezTo>
                  <a:cubicBezTo>
                    <a:pt x="7" y="3"/>
                    <a:pt x="3" y="19"/>
                    <a:pt x="6" y="23"/>
                  </a:cubicBezTo>
                  <a:cubicBezTo>
                    <a:pt x="6" y="23"/>
                    <a:pt x="4" y="20"/>
                    <a:pt x="0" y="16"/>
                  </a:cubicBezTo>
                  <a:cubicBezTo>
                    <a:pt x="1" y="18"/>
                    <a:pt x="4" y="23"/>
                    <a:pt x="7" y="28"/>
                  </a:cubicBezTo>
                  <a:close/>
                </a:path>
              </a:pathLst>
            </a:custGeom>
            <a:solidFill>
              <a:srgbClr val="603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36"/>
            <p:cNvSpPr/>
            <p:nvPr/>
          </p:nvSpPr>
          <p:spPr bwMode="auto">
            <a:xfrm>
              <a:off x="11193463" y="6361113"/>
              <a:ext cx="104775" cy="177800"/>
            </a:xfrm>
            <a:custGeom>
              <a:avLst/>
              <a:gdLst>
                <a:gd name="T0" fmla="*/ 8 w 28"/>
                <a:gd name="T1" fmla="*/ 32 h 47"/>
                <a:gd name="T2" fmla="*/ 25 w 28"/>
                <a:gd name="T3" fmla="*/ 32 h 47"/>
                <a:gd name="T4" fmla="*/ 17 w 28"/>
                <a:gd name="T5" fmla="*/ 15 h 47"/>
                <a:gd name="T6" fmla="*/ 11 w 28"/>
                <a:gd name="T7" fmla="*/ 0 h 47"/>
                <a:gd name="T8" fmla="*/ 9 w 28"/>
                <a:gd name="T9" fmla="*/ 35 h 47"/>
                <a:gd name="T10" fmla="*/ 8 w 28"/>
                <a:gd name="T11" fmla="*/ 3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47">
                  <a:moveTo>
                    <a:pt x="8" y="32"/>
                  </a:moveTo>
                  <a:cubicBezTo>
                    <a:pt x="11" y="45"/>
                    <a:pt x="28" y="47"/>
                    <a:pt x="25" y="32"/>
                  </a:cubicBezTo>
                  <a:cubicBezTo>
                    <a:pt x="24" y="25"/>
                    <a:pt x="21" y="20"/>
                    <a:pt x="17" y="15"/>
                  </a:cubicBezTo>
                  <a:cubicBezTo>
                    <a:pt x="14" y="11"/>
                    <a:pt x="7" y="5"/>
                    <a:pt x="11" y="0"/>
                  </a:cubicBezTo>
                  <a:cubicBezTo>
                    <a:pt x="0" y="5"/>
                    <a:pt x="5" y="27"/>
                    <a:pt x="9" y="35"/>
                  </a:cubicBezTo>
                  <a:cubicBezTo>
                    <a:pt x="9" y="34"/>
                    <a:pt x="8" y="33"/>
                    <a:pt x="8" y="32"/>
                  </a:cubicBezTo>
                  <a:close/>
                </a:path>
              </a:pathLst>
            </a:custGeom>
            <a:solidFill>
              <a:srgbClr val="603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137"/>
            <p:cNvSpPr/>
            <p:nvPr/>
          </p:nvSpPr>
          <p:spPr bwMode="auto">
            <a:xfrm>
              <a:off x="11366501" y="6443663"/>
              <a:ext cx="96838" cy="153988"/>
            </a:xfrm>
            <a:custGeom>
              <a:avLst/>
              <a:gdLst>
                <a:gd name="T0" fmla="*/ 2 w 26"/>
                <a:gd name="T1" fmla="*/ 30 h 41"/>
                <a:gd name="T2" fmla="*/ 5 w 26"/>
                <a:gd name="T3" fmla="*/ 35 h 41"/>
                <a:gd name="T4" fmla="*/ 17 w 26"/>
                <a:gd name="T5" fmla="*/ 39 h 41"/>
                <a:gd name="T6" fmla="*/ 8 w 26"/>
                <a:gd name="T7" fmla="*/ 0 h 41"/>
                <a:gd name="T8" fmla="*/ 2 w 26"/>
                <a:gd name="T9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1">
                  <a:moveTo>
                    <a:pt x="2" y="30"/>
                  </a:moveTo>
                  <a:cubicBezTo>
                    <a:pt x="3" y="32"/>
                    <a:pt x="4" y="34"/>
                    <a:pt x="5" y="35"/>
                  </a:cubicBezTo>
                  <a:cubicBezTo>
                    <a:pt x="7" y="38"/>
                    <a:pt x="14" y="41"/>
                    <a:pt x="17" y="39"/>
                  </a:cubicBezTo>
                  <a:cubicBezTo>
                    <a:pt x="26" y="33"/>
                    <a:pt x="8" y="8"/>
                    <a:pt x="8" y="0"/>
                  </a:cubicBezTo>
                  <a:cubicBezTo>
                    <a:pt x="3" y="5"/>
                    <a:pt x="0" y="20"/>
                    <a:pt x="2" y="30"/>
                  </a:cubicBezTo>
                  <a:close/>
                </a:path>
              </a:pathLst>
            </a:custGeom>
            <a:solidFill>
              <a:srgbClr val="603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138"/>
            <p:cNvSpPr/>
            <p:nvPr/>
          </p:nvSpPr>
          <p:spPr bwMode="auto">
            <a:xfrm>
              <a:off x="11468101" y="6451600"/>
              <a:ext cx="111125" cy="192088"/>
            </a:xfrm>
            <a:custGeom>
              <a:avLst/>
              <a:gdLst>
                <a:gd name="T0" fmla="*/ 8 w 30"/>
                <a:gd name="T1" fmla="*/ 39 h 51"/>
                <a:gd name="T2" fmla="*/ 9 w 30"/>
                <a:gd name="T3" fmla="*/ 42 h 51"/>
                <a:gd name="T4" fmla="*/ 11 w 30"/>
                <a:gd name="T5" fmla="*/ 44 h 51"/>
                <a:gd name="T6" fmla="*/ 22 w 30"/>
                <a:gd name="T7" fmla="*/ 48 h 51"/>
                <a:gd name="T8" fmla="*/ 30 w 30"/>
                <a:gd name="T9" fmla="*/ 42 h 51"/>
                <a:gd name="T10" fmla="*/ 20 w 30"/>
                <a:gd name="T11" fmla="*/ 25 h 51"/>
                <a:gd name="T12" fmla="*/ 6 w 30"/>
                <a:gd name="T13" fmla="*/ 0 h 51"/>
                <a:gd name="T14" fmla="*/ 3 w 30"/>
                <a:gd name="T15" fmla="*/ 19 h 51"/>
                <a:gd name="T16" fmla="*/ 5 w 30"/>
                <a:gd name="T17" fmla="*/ 27 h 51"/>
                <a:gd name="T18" fmla="*/ 8 w 30"/>
                <a:gd name="T19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51">
                  <a:moveTo>
                    <a:pt x="8" y="39"/>
                  </a:moveTo>
                  <a:cubicBezTo>
                    <a:pt x="8" y="40"/>
                    <a:pt x="9" y="41"/>
                    <a:pt x="9" y="42"/>
                  </a:cubicBezTo>
                  <a:cubicBezTo>
                    <a:pt x="10" y="43"/>
                    <a:pt x="10" y="43"/>
                    <a:pt x="11" y="44"/>
                  </a:cubicBezTo>
                  <a:cubicBezTo>
                    <a:pt x="13" y="49"/>
                    <a:pt x="17" y="51"/>
                    <a:pt x="22" y="48"/>
                  </a:cubicBezTo>
                  <a:cubicBezTo>
                    <a:pt x="25" y="47"/>
                    <a:pt x="28" y="44"/>
                    <a:pt x="30" y="42"/>
                  </a:cubicBezTo>
                  <a:cubicBezTo>
                    <a:pt x="27" y="36"/>
                    <a:pt x="23" y="31"/>
                    <a:pt x="20" y="25"/>
                  </a:cubicBezTo>
                  <a:cubicBezTo>
                    <a:pt x="15" y="17"/>
                    <a:pt x="8" y="10"/>
                    <a:pt x="6" y="0"/>
                  </a:cubicBezTo>
                  <a:cubicBezTo>
                    <a:pt x="0" y="4"/>
                    <a:pt x="2" y="14"/>
                    <a:pt x="3" y="19"/>
                  </a:cubicBezTo>
                  <a:cubicBezTo>
                    <a:pt x="4" y="22"/>
                    <a:pt x="5" y="24"/>
                    <a:pt x="5" y="27"/>
                  </a:cubicBezTo>
                  <a:cubicBezTo>
                    <a:pt x="6" y="31"/>
                    <a:pt x="7" y="35"/>
                    <a:pt x="8" y="39"/>
                  </a:cubicBezTo>
                  <a:close/>
                </a:path>
              </a:pathLst>
            </a:custGeom>
            <a:solidFill>
              <a:srgbClr val="603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139"/>
            <p:cNvSpPr/>
            <p:nvPr/>
          </p:nvSpPr>
          <p:spPr bwMode="auto">
            <a:xfrm>
              <a:off x="10806113" y="6608763"/>
              <a:ext cx="1411288" cy="1033463"/>
            </a:xfrm>
            <a:custGeom>
              <a:avLst/>
              <a:gdLst>
                <a:gd name="T0" fmla="*/ 359 w 376"/>
                <a:gd name="T1" fmla="*/ 241 h 275"/>
                <a:gd name="T2" fmla="*/ 375 w 376"/>
                <a:gd name="T3" fmla="*/ 166 h 275"/>
                <a:gd name="T4" fmla="*/ 296 w 376"/>
                <a:gd name="T5" fmla="*/ 77 h 275"/>
                <a:gd name="T6" fmla="*/ 187 w 376"/>
                <a:gd name="T7" fmla="*/ 35 h 275"/>
                <a:gd name="T8" fmla="*/ 73 w 376"/>
                <a:gd name="T9" fmla="*/ 17 h 275"/>
                <a:gd name="T10" fmla="*/ 36 w 376"/>
                <a:gd name="T11" fmla="*/ 67 h 275"/>
                <a:gd name="T12" fmla="*/ 0 w 376"/>
                <a:gd name="T13" fmla="*/ 156 h 275"/>
                <a:gd name="T14" fmla="*/ 344 w 376"/>
                <a:gd name="T15" fmla="*/ 273 h 275"/>
                <a:gd name="T16" fmla="*/ 359 w 376"/>
                <a:gd name="T17" fmla="*/ 2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6" h="275">
                  <a:moveTo>
                    <a:pt x="359" y="241"/>
                  </a:moveTo>
                  <a:cubicBezTo>
                    <a:pt x="359" y="241"/>
                    <a:pt x="374" y="198"/>
                    <a:pt x="375" y="166"/>
                  </a:cubicBezTo>
                  <a:cubicBezTo>
                    <a:pt x="376" y="135"/>
                    <a:pt x="364" y="116"/>
                    <a:pt x="296" y="77"/>
                  </a:cubicBezTo>
                  <a:cubicBezTo>
                    <a:pt x="263" y="58"/>
                    <a:pt x="224" y="49"/>
                    <a:pt x="187" y="35"/>
                  </a:cubicBezTo>
                  <a:cubicBezTo>
                    <a:pt x="151" y="22"/>
                    <a:pt x="110" y="0"/>
                    <a:pt x="73" y="17"/>
                  </a:cubicBezTo>
                  <a:cubicBezTo>
                    <a:pt x="59" y="23"/>
                    <a:pt x="42" y="53"/>
                    <a:pt x="36" y="67"/>
                  </a:cubicBezTo>
                  <a:cubicBezTo>
                    <a:pt x="25" y="97"/>
                    <a:pt x="11" y="126"/>
                    <a:pt x="0" y="156"/>
                  </a:cubicBezTo>
                  <a:cubicBezTo>
                    <a:pt x="0" y="156"/>
                    <a:pt x="339" y="271"/>
                    <a:pt x="344" y="273"/>
                  </a:cubicBezTo>
                  <a:cubicBezTo>
                    <a:pt x="349" y="275"/>
                    <a:pt x="359" y="241"/>
                    <a:pt x="359" y="241"/>
                  </a:cubicBezTo>
                  <a:close/>
                </a:path>
              </a:pathLst>
            </a:custGeom>
            <a:solidFill>
              <a:srgbClr val="603D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140"/>
            <p:cNvSpPr/>
            <p:nvPr/>
          </p:nvSpPr>
          <p:spPr bwMode="auto">
            <a:xfrm>
              <a:off x="10742613" y="7131050"/>
              <a:ext cx="161925" cy="195263"/>
            </a:xfrm>
            <a:custGeom>
              <a:avLst/>
              <a:gdLst>
                <a:gd name="T0" fmla="*/ 39 w 43"/>
                <a:gd name="T1" fmla="*/ 33 h 52"/>
                <a:gd name="T2" fmla="*/ 16 w 43"/>
                <a:gd name="T3" fmla="*/ 49 h 52"/>
                <a:gd name="T4" fmla="*/ 4 w 43"/>
                <a:gd name="T5" fmla="*/ 19 h 52"/>
                <a:gd name="T6" fmla="*/ 30 w 43"/>
                <a:gd name="T7" fmla="*/ 3 h 52"/>
                <a:gd name="T8" fmla="*/ 39 w 43"/>
                <a:gd name="T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2">
                  <a:moveTo>
                    <a:pt x="39" y="33"/>
                  </a:moveTo>
                  <a:cubicBezTo>
                    <a:pt x="35" y="45"/>
                    <a:pt x="25" y="52"/>
                    <a:pt x="16" y="49"/>
                  </a:cubicBezTo>
                  <a:cubicBezTo>
                    <a:pt x="7" y="46"/>
                    <a:pt x="0" y="31"/>
                    <a:pt x="4" y="19"/>
                  </a:cubicBezTo>
                  <a:cubicBezTo>
                    <a:pt x="7" y="7"/>
                    <a:pt x="21" y="0"/>
                    <a:pt x="30" y="3"/>
                  </a:cubicBezTo>
                  <a:cubicBezTo>
                    <a:pt x="39" y="6"/>
                    <a:pt x="43" y="21"/>
                    <a:pt x="39" y="33"/>
                  </a:cubicBezTo>
                  <a:close/>
                </a:path>
              </a:pathLst>
            </a:custGeom>
            <a:solidFill>
              <a:srgbClr val="E8B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141"/>
            <p:cNvSpPr/>
            <p:nvPr/>
          </p:nvSpPr>
          <p:spPr bwMode="auto">
            <a:xfrm>
              <a:off x="11999913" y="7543800"/>
              <a:ext cx="176213" cy="214313"/>
            </a:xfrm>
            <a:custGeom>
              <a:avLst/>
              <a:gdLst>
                <a:gd name="T0" fmla="*/ 41 w 47"/>
                <a:gd name="T1" fmla="*/ 40 h 57"/>
                <a:gd name="T2" fmla="*/ 11 w 47"/>
                <a:gd name="T3" fmla="*/ 55 h 57"/>
                <a:gd name="T4" fmla="*/ 5 w 47"/>
                <a:gd name="T5" fmla="*/ 24 h 57"/>
                <a:gd name="T6" fmla="*/ 28 w 47"/>
                <a:gd name="T7" fmla="*/ 3 h 57"/>
                <a:gd name="T8" fmla="*/ 41 w 47"/>
                <a:gd name="T9" fmla="*/ 4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7">
                  <a:moveTo>
                    <a:pt x="41" y="40"/>
                  </a:moveTo>
                  <a:cubicBezTo>
                    <a:pt x="36" y="54"/>
                    <a:pt x="19" y="57"/>
                    <a:pt x="11" y="55"/>
                  </a:cubicBezTo>
                  <a:cubicBezTo>
                    <a:pt x="3" y="52"/>
                    <a:pt x="0" y="38"/>
                    <a:pt x="5" y="24"/>
                  </a:cubicBezTo>
                  <a:cubicBezTo>
                    <a:pt x="9" y="10"/>
                    <a:pt x="19" y="0"/>
                    <a:pt x="28" y="3"/>
                  </a:cubicBezTo>
                  <a:cubicBezTo>
                    <a:pt x="47" y="9"/>
                    <a:pt x="45" y="26"/>
                    <a:pt x="41" y="40"/>
                  </a:cubicBezTo>
                  <a:close/>
                </a:path>
              </a:pathLst>
            </a:custGeom>
            <a:solidFill>
              <a:srgbClr val="E8B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42"/>
            <p:cNvSpPr/>
            <p:nvPr/>
          </p:nvSpPr>
          <p:spPr bwMode="auto">
            <a:xfrm>
              <a:off x="10802938" y="7138988"/>
              <a:ext cx="90488" cy="74613"/>
            </a:xfrm>
            <a:custGeom>
              <a:avLst/>
              <a:gdLst>
                <a:gd name="T0" fmla="*/ 19 w 24"/>
                <a:gd name="T1" fmla="*/ 14 h 20"/>
                <a:gd name="T2" fmla="*/ 24 w 24"/>
                <a:gd name="T3" fmla="*/ 20 h 20"/>
                <a:gd name="T4" fmla="*/ 14 w 24"/>
                <a:gd name="T5" fmla="*/ 1 h 20"/>
                <a:gd name="T6" fmla="*/ 0 w 24"/>
                <a:gd name="T7" fmla="*/ 3 h 20"/>
                <a:gd name="T8" fmla="*/ 19 w 24"/>
                <a:gd name="T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19" y="14"/>
                  </a:moveTo>
                  <a:cubicBezTo>
                    <a:pt x="21" y="16"/>
                    <a:pt x="23" y="18"/>
                    <a:pt x="24" y="20"/>
                  </a:cubicBezTo>
                  <a:cubicBezTo>
                    <a:pt x="24" y="11"/>
                    <a:pt x="21" y="3"/>
                    <a:pt x="14" y="1"/>
                  </a:cubicBezTo>
                  <a:cubicBezTo>
                    <a:pt x="10" y="0"/>
                    <a:pt x="5" y="1"/>
                    <a:pt x="0" y="3"/>
                  </a:cubicBezTo>
                  <a:cubicBezTo>
                    <a:pt x="8" y="4"/>
                    <a:pt x="14" y="7"/>
                    <a:pt x="19" y="14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43"/>
            <p:cNvSpPr/>
            <p:nvPr/>
          </p:nvSpPr>
          <p:spPr bwMode="auto">
            <a:xfrm>
              <a:off x="12022138" y="7543800"/>
              <a:ext cx="128588" cy="74613"/>
            </a:xfrm>
            <a:custGeom>
              <a:avLst/>
              <a:gdLst>
                <a:gd name="T0" fmla="*/ 5 w 34"/>
                <a:gd name="T1" fmla="*/ 18 h 20"/>
                <a:gd name="T2" fmla="*/ 24 w 34"/>
                <a:gd name="T3" fmla="*/ 10 h 20"/>
                <a:gd name="T4" fmla="*/ 34 w 34"/>
                <a:gd name="T5" fmla="*/ 11 h 20"/>
                <a:gd name="T6" fmla="*/ 22 w 34"/>
                <a:gd name="T7" fmla="*/ 3 h 20"/>
                <a:gd name="T8" fmla="*/ 0 w 34"/>
                <a:gd name="T9" fmla="*/ 20 h 20"/>
                <a:gd name="T10" fmla="*/ 5 w 34"/>
                <a:gd name="T11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0">
                  <a:moveTo>
                    <a:pt x="5" y="18"/>
                  </a:moveTo>
                  <a:cubicBezTo>
                    <a:pt x="10" y="14"/>
                    <a:pt x="17" y="10"/>
                    <a:pt x="24" y="10"/>
                  </a:cubicBezTo>
                  <a:cubicBezTo>
                    <a:pt x="28" y="10"/>
                    <a:pt x="31" y="10"/>
                    <a:pt x="34" y="11"/>
                  </a:cubicBezTo>
                  <a:cubicBezTo>
                    <a:pt x="32" y="8"/>
                    <a:pt x="28" y="5"/>
                    <a:pt x="22" y="3"/>
                  </a:cubicBezTo>
                  <a:cubicBezTo>
                    <a:pt x="14" y="0"/>
                    <a:pt x="5" y="8"/>
                    <a:pt x="0" y="20"/>
                  </a:cubicBezTo>
                  <a:cubicBezTo>
                    <a:pt x="1" y="19"/>
                    <a:pt x="3" y="18"/>
                    <a:pt x="5" y="18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44"/>
            <p:cNvSpPr/>
            <p:nvPr/>
          </p:nvSpPr>
          <p:spPr bwMode="auto">
            <a:xfrm>
              <a:off x="10806113" y="7194550"/>
              <a:ext cx="90488" cy="63500"/>
            </a:xfrm>
            <a:custGeom>
              <a:avLst/>
              <a:gdLst>
                <a:gd name="T0" fmla="*/ 3 w 24"/>
                <a:gd name="T1" fmla="*/ 0 h 17"/>
                <a:gd name="T2" fmla="*/ 1 w 24"/>
                <a:gd name="T3" fmla="*/ 15 h 17"/>
                <a:gd name="T4" fmla="*/ 22 w 24"/>
                <a:gd name="T5" fmla="*/ 17 h 17"/>
                <a:gd name="T6" fmla="*/ 22 w 24"/>
                <a:gd name="T7" fmla="*/ 16 h 17"/>
                <a:gd name="T8" fmla="*/ 23 w 24"/>
                <a:gd name="T9" fmla="*/ 3 h 17"/>
                <a:gd name="T10" fmla="*/ 3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3" y="0"/>
                  </a:moveTo>
                  <a:cubicBezTo>
                    <a:pt x="1" y="4"/>
                    <a:pt x="0" y="10"/>
                    <a:pt x="1" y="15"/>
                  </a:cubicBezTo>
                  <a:cubicBezTo>
                    <a:pt x="7" y="10"/>
                    <a:pt x="15" y="12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3" y="12"/>
                    <a:pt x="24" y="8"/>
                    <a:pt x="23" y="3"/>
                  </a:cubicBezTo>
                  <a:cubicBezTo>
                    <a:pt x="17" y="6"/>
                    <a:pt x="10" y="3"/>
                    <a:pt x="3" y="0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45"/>
            <p:cNvSpPr/>
            <p:nvPr/>
          </p:nvSpPr>
          <p:spPr bwMode="auto">
            <a:xfrm>
              <a:off x="12007851" y="7629525"/>
              <a:ext cx="115888" cy="82550"/>
            </a:xfrm>
            <a:custGeom>
              <a:avLst/>
              <a:gdLst>
                <a:gd name="T0" fmla="*/ 28 w 31"/>
                <a:gd name="T1" fmla="*/ 0 h 22"/>
                <a:gd name="T2" fmla="*/ 1 w 31"/>
                <a:gd name="T3" fmla="*/ 6 h 22"/>
                <a:gd name="T4" fmla="*/ 0 w 31"/>
                <a:gd name="T5" fmla="*/ 16 h 22"/>
                <a:gd name="T6" fmla="*/ 14 w 31"/>
                <a:gd name="T7" fmla="*/ 18 h 22"/>
                <a:gd name="T8" fmla="*/ 28 w 31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28" y="0"/>
                  </a:moveTo>
                  <a:cubicBezTo>
                    <a:pt x="19" y="5"/>
                    <a:pt x="11" y="8"/>
                    <a:pt x="1" y="6"/>
                  </a:cubicBezTo>
                  <a:cubicBezTo>
                    <a:pt x="1" y="9"/>
                    <a:pt x="0" y="13"/>
                    <a:pt x="0" y="16"/>
                  </a:cubicBezTo>
                  <a:cubicBezTo>
                    <a:pt x="5" y="15"/>
                    <a:pt x="9" y="17"/>
                    <a:pt x="14" y="18"/>
                  </a:cubicBezTo>
                  <a:cubicBezTo>
                    <a:pt x="28" y="22"/>
                    <a:pt x="31" y="10"/>
                    <a:pt x="28" y="0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46"/>
            <p:cNvSpPr/>
            <p:nvPr/>
          </p:nvSpPr>
          <p:spPr bwMode="auto">
            <a:xfrm>
              <a:off x="10761663" y="6553200"/>
              <a:ext cx="1438275" cy="1598613"/>
            </a:xfrm>
            <a:custGeom>
              <a:avLst/>
              <a:gdLst>
                <a:gd name="T0" fmla="*/ 352 w 383"/>
                <a:gd name="T1" fmla="*/ 267 h 426"/>
                <a:gd name="T2" fmla="*/ 372 w 383"/>
                <a:gd name="T3" fmla="*/ 160 h 426"/>
                <a:gd name="T4" fmla="*/ 241 w 383"/>
                <a:gd name="T5" fmla="*/ 78 h 426"/>
                <a:gd name="T6" fmla="*/ 67 w 383"/>
                <a:gd name="T7" fmla="*/ 64 h 426"/>
                <a:gd name="T8" fmla="*/ 28 w 383"/>
                <a:gd name="T9" fmla="*/ 166 h 426"/>
                <a:gd name="T10" fmla="*/ 22 w 383"/>
                <a:gd name="T11" fmla="*/ 202 h 426"/>
                <a:gd name="T12" fmla="*/ 7 w 383"/>
                <a:gd name="T13" fmla="*/ 249 h 426"/>
                <a:gd name="T14" fmla="*/ 0 w 383"/>
                <a:gd name="T15" fmla="*/ 285 h 426"/>
                <a:gd name="T16" fmla="*/ 25 w 383"/>
                <a:gd name="T17" fmla="*/ 346 h 426"/>
                <a:gd name="T18" fmla="*/ 109 w 383"/>
                <a:gd name="T19" fmla="*/ 400 h 426"/>
                <a:gd name="T20" fmla="*/ 209 w 383"/>
                <a:gd name="T21" fmla="*/ 422 h 426"/>
                <a:gd name="T22" fmla="*/ 316 w 383"/>
                <a:gd name="T23" fmla="*/ 375 h 426"/>
                <a:gd name="T24" fmla="*/ 341 w 383"/>
                <a:gd name="T25" fmla="*/ 320 h 426"/>
                <a:gd name="T26" fmla="*/ 341 w 383"/>
                <a:gd name="T27" fmla="*/ 320 h 426"/>
                <a:gd name="T28" fmla="*/ 341 w 383"/>
                <a:gd name="T29" fmla="*/ 319 h 426"/>
                <a:gd name="T30" fmla="*/ 352 w 383"/>
                <a:gd name="T31" fmla="*/ 26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3" h="426">
                  <a:moveTo>
                    <a:pt x="352" y="267"/>
                  </a:moveTo>
                  <a:cubicBezTo>
                    <a:pt x="352" y="267"/>
                    <a:pt x="383" y="172"/>
                    <a:pt x="372" y="160"/>
                  </a:cubicBezTo>
                  <a:cubicBezTo>
                    <a:pt x="361" y="149"/>
                    <a:pt x="305" y="98"/>
                    <a:pt x="241" y="78"/>
                  </a:cubicBezTo>
                  <a:cubicBezTo>
                    <a:pt x="177" y="59"/>
                    <a:pt x="93" y="0"/>
                    <a:pt x="67" y="64"/>
                  </a:cubicBezTo>
                  <a:cubicBezTo>
                    <a:pt x="40" y="128"/>
                    <a:pt x="28" y="166"/>
                    <a:pt x="28" y="166"/>
                  </a:cubicBezTo>
                  <a:cubicBezTo>
                    <a:pt x="22" y="202"/>
                    <a:pt x="22" y="202"/>
                    <a:pt x="22" y="202"/>
                  </a:cubicBezTo>
                  <a:cubicBezTo>
                    <a:pt x="7" y="249"/>
                    <a:pt x="7" y="249"/>
                    <a:pt x="7" y="249"/>
                  </a:cubicBezTo>
                  <a:cubicBezTo>
                    <a:pt x="7" y="249"/>
                    <a:pt x="1" y="273"/>
                    <a:pt x="0" y="285"/>
                  </a:cubicBezTo>
                  <a:cubicBezTo>
                    <a:pt x="0" y="297"/>
                    <a:pt x="5" y="326"/>
                    <a:pt x="25" y="346"/>
                  </a:cubicBezTo>
                  <a:cubicBezTo>
                    <a:pt x="34" y="355"/>
                    <a:pt x="60" y="378"/>
                    <a:pt x="109" y="400"/>
                  </a:cubicBezTo>
                  <a:cubicBezTo>
                    <a:pt x="169" y="426"/>
                    <a:pt x="209" y="422"/>
                    <a:pt x="209" y="422"/>
                  </a:cubicBezTo>
                  <a:cubicBezTo>
                    <a:pt x="209" y="422"/>
                    <a:pt x="290" y="424"/>
                    <a:pt x="316" y="375"/>
                  </a:cubicBezTo>
                  <a:cubicBezTo>
                    <a:pt x="335" y="336"/>
                    <a:pt x="338" y="326"/>
                    <a:pt x="341" y="320"/>
                  </a:cubicBezTo>
                  <a:cubicBezTo>
                    <a:pt x="341" y="320"/>
                    <a:pt x="341" y="320"/>
                    <a:pt x="341" y="320"/>
                  </a:cubicBezTo>
                  <a:cubicBezTo>
                    <a:pt x="341" y="319"/>
                    <a:pt x="341" y="319"/>
                    <a:pt x="341" y="319"/>
                  </a:cubicBezTo>
                  <a:lnTo>
                    <a:pt x="352" y="267"/>
                  </a:lnTo>
                  <a:close/>
                </a:path>
              </a:pathLst>
            </a:custGeom>
            <a:solidFill>
              <a:srgbClr val="E8B2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47"/>
            <p:cNvSpPr/>
            <p:nvPr/>
          </p:nvSpPr>
          <p:spPr bwMode="auto">
            <a:xfrm>
              <a:off x="10761663" y="7312025"/>
              <a:ext cx="1279525" cy="858838"/>
            </a:xfrm>
            <a:custGeom>
              <a:avLst/>
              <a:gdLst>
                <a:gd name="T0" fmla="*/ 338 w 341"/>
                <a:gd name="T1" fmla="*/ 115 h 229"/>
                <a:gd name="T2" fmla="*/ 308 w 341"/>
                <a:gd name="T3" fmla="*/ 165 h 229"/>
                <a:gd name="T4" fmla="*/ 112 w 341"/>
                <a:gd name="T5" fmla="*/ 189 h 229"/>
                <a:gd name="T6" fmla="*/ 53 w 341"/>
                <a:gd name="T7" fmla="*/ 155 h 229"/>
                <a:gd name="T8" fmla="*/ 19 w 341"/>
                <a:gd name="T9" fmla="*/ 119 h 229"/>
                <a:gd name="T10" fmla="*/ 9 w 341"/>
                <a:gd name="T11" fmla="*/ 78 h 229"/>
                <a:gd name="T12" fmla="*/ 12 w 341"/>
                <a:gd name="T13" fmla="*/ 36 h 229"/>
                <a:gd name="T14" fmla="*/ 22 w 341"/>
                <a:gd name="T15" fmla="*/ 5 h 229"/>
                <a:gd name="T16" fmla="*/ 21 w 341"/>
                <a:gd name="T17" fmla="*/ 0 h 229"/>
                <a:gd name="T18" fmla="*/ 7 w 341"/>
                <a:gd name="T19" fmla="*/ 47 h 229"/>
                <a:gd name="T20" fmla="*/ 0 w 341"/>
                <a:gd name="T21" fmla="*/ 83 h 229"/>
                <a:gd name="T22" fmla="*/ 25 w 341"/>
                <a:gd name="T23" fmla="*/ 144 h 229"/>
                <a:gd name="T24" fmla="*/ 109 w 341"/>
                <a:gd name="T25" fmla="*/ 198 h 229"/>
                <a:gd name="T26" fmla="*/ 209 w 341"/>
                <a:gd name="T27" fmla="*/ 220 h 229"/>
                <a:gd name="T28" fmla="*/ 316 w 341"/>
                <a:gd name="T29" fmla="*/ 173 h 229"/>
                <a:gd name="T30" fmla="*/ 341 w 341"/>
                <a:gd name="T31" fmla="*/ 118 h 229"/>
                <a:gd name="T32" fmla="*/ 338 w 341"/>
                <a:gd name="T33" fmla="*/ 11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1" h="229">
                  <a:moveTo>
                    <a:pt x="338" y="115"/>
                  </a:moveTo>
                  <a:cubicBezTo>
                    <a:pt x="328" y="133"/>
                    <a:pt x="320" y="150"/>
                    <a:pt x="308" y="165"/>
                  </a:cubicBezTo>
                  <a:cubicBezTo>
                    <a:pt x="259" y="229"/>
                    <a:pt x="171" y="212"/>
                    <a:pt x="112" y="189"/>
                  </a:cubicBezTo>
                  <a:cubicBezTo>
                    <a:pt x="92" y="182"/>
                    <a:pt x="71" y="167"/>
                    <a:pt x="53" y="155"/>
                  </a:cubicBezTo>
                  <a:cubicBezTo>
                    <a:pt x="39" y="145"/>
                    <a:pt x="26" y="132"/>
                    <a:pt x="19" y="119"/>
                  </a:cubicBezTo>
                  <a:cubicBezTo>
                    <a:pt x="14" y="110"/>
                    <a:pt x="9" y="88"/>
                    <a:pt x="9" y="78"/>
                  </a:cubicBezTo>
                  <a:cubicBezTo>
                    <a:pt x="9" y="70"/>
                    <a:pt x="8" y="51"/>
                    <a:pt x="12" y="36"/>
                  </a:cubicBezTo>
                  <a:cubicBezTo>
                    <a:pt x="14" y="25"/>
                    <a:pt x="20" y="16"/>
                    <a:pt x="22" y="5"/>
                  </a:cubicBezTo>
                  <a:cubicBezTo>
                    <a:pt x="23" y="3"/>
                    <a:pt x="22" y="1"/>
                    <a:pt x="21" y="0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7"/>
                    <a:pt x="1" y="71"/>
                    <a:pt x="0" y="83"/>
                  </a:cubicBezTo>
                  <a:cubicBezTo>
                    <a:pt x="0" y="95"/>
                    <a:pt x="5" y="124"/>
                    <a:pt x="25" y="144"/>
                  </a:cubicBezTo>
                  <a:cubicBezTo>
                    <a:pt x="34" y="153"/>
                    <a:pt x="60" y="176"/>
                    <a:pt x="109" y="198"/>
                  </a:cubicBezTo>
                  <a:cubicBezTo>
                    <a:pt x="169" y="224"/>
                    <a:pt x="209" y="220"/>
                    <a:pt x="209" y="220"/>
                  </a:cubicBezTo>
                  <a:cubicBezTo>
                    <a:pt x="209" y="220"/>
                    <a:pt x="290" y="222"/>
                    <a:pt x="316" y="173"/>
                  </a:cubicBezTo>
                  <a:cubicBezTo>
                    <a:pt x="335" y="134"/>
                    <a:pt x="338" y="124"/>
                    <a:pt x="341" y="118"/>
                  </a:cubicBezTo>
                  <a:cubicBezTo>
                    <a:pt x="340" y="117"/>
                    <a:pt x="339" y="116"/>
                    <a:pt x="338" y="115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48"/>
            <p:cNvSpPr/>
            <p:nvPr/>
          </p:nvSpPr>
          <p:spPr bwMode="auto">
            <a:xfrm>
              <a:off x="10877551" y="6553200"/>
              <a:ext cx="1314450" cy="976313"/>
            </a:xfrm>
            <a:custGeom>
              <a:avLst/>
              <a:gdLst>
                <a:gd name="T0" fmla="*/ 8 w 350"/>
                <a:gd name="T1" fmla="*/ 134 h 260"/>
                <a:gd name="T2" fmla="*/ 0 w 350"/>
                <a:gd name="T3" fmla="*/ 158 h 260"/>
                <a:gd name="T4" fmla="*/ 5 w 350"/>
                <a:gd name="T5" fmla="*/ 155 h 260"/>
                <a:gd name="T6" fmla="*/ 10 w 350"/>
                <a:gd name="T7" fmla="*/ 142 h 260"/>
                <a:gd name="T8" fmla="*/ 22 w 350"/>
                <a:gd name="T9" fmla="*/ 114 h 260"/>
                <a:gd name="T10" fmla="*/ 50 w 350"/>
                <a:gd name="T11" fmla="*/ 55 h 260"/>
                <a:gd name="T12" fmla="*/ 109 w 350"/>
                <a:gd name="T13" fmla="*/ 46 h 260"/>
                <a:gd name="T14" fmla="*/ 185 w 350"/>
                <a:gd name="T15" fmla="*/ 78 h 260"/>
                <a:gd name="T16" fmla="*/ 314 w 350"/>
                <a:gd name="T17" fmla="*/ 138 h 260"/>
                <a:gd name="T18" fmla="*/ 334 w 350"/>
                <a:gd name="T19" fmla="*/ 195 h 260"/>
                <a:gd name="T20" fmla="*/ 329 w 350"/>
                <a:gd name="T21" fmla="*/ 235 h 260"/>
                <a:gd name="T22" fmla="*/ 323 w 350"/>
                <a:gd name="T23" fmla="*/ 260 h 260"/>
                <a:gd name="T24" fmla="*/ 341 w 350"/>
                <a:gd name="T25" fmla="*/ 160 h 260"/>
                <a:gd name="T26" fmla="*/ 210 w 350"/>
                <a:gd name="T27" fmla="*/ 78 h 260"/>
                <a:gd name="T28" fmla="*/ 36 w 350"/>
                <a:gd name="T29" fmla="*/ 64 h 260"/>
                <a:gd name="T30" fmla="*/ 8 w 350"/>
                <a:gd name="T31" fmla="*/ 13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0" h="260">
                  <a:moveTo>
                    <a:pt x="8" y="134"/>
                  </a:moveTo>
                  <a:cubicBezTo>
                    <a:pt x="5" y="142"/>
                    <a:pt x="2" y="150"/>
                    <a:pt x="0" y="158"/>
                  </a:cubicBezTo>
                  <a:cubicBezTo>
                    <a:pt x="0" y="159"/>
                    <a:pt x="5" y="155"/>
                    <a:pt x="5" y="155"/>
                  </a:cubicBezTo>
                  <a:cubicBezTo>
                    <a:pt x="7" y="153"/>
                    <a:pt x="9" y="145"/>
                    <a:pt x="10" y="142"/>
                  </a:cubicBezTo>
                  <a:cubicBezTo>
                    <a:pt x="14" y="132"/>
                    <a:pt x="18" y="123"/>
                    <a:pt x="22" y="114"/>
                  </a:cubicBezTo>
                  <a:cubicBezTo>
                    <a:pt x="31" y="94"/>
                    <a:pt x="40" y="74"/>
                    <a:pt x="50" y="55"/>
                  </a:cubicBezTo>
                  <a:cubicBezTo>
                    <a:pt x="62" y="31"/>
                    <a:pt x="89" y="37"/>
                    <a:pt x="109" y="46"/>
                  </a:cubicBezTo>
                  <a:cubicBezTo>
                    <a:pt x="135" y="57"/>
                    <a:pt x="158" y="68"/>
                    <a:pt x="185" y="78"/>
                  </a:cubicBezTo>
                  <a:cubicBezTo>
                    <a:pt x="227" y="94"/>
                    <a:pt x="282" y="103"/>
                    <a:pt x="314" y="138"/>
                  </a:cubicBezTo>
                  <a:cubicBezTo>
                    <a:pt x="329" y="154"/>
                    <a:pt x="334" y="173"/>
                    <a:pt x="334" y="195"/>
                  </a:cubicBezTo>
                  <a:cubicBezTo>
                    <a:pt x="334" y="208"/>
                    <a:pt x="333" y="222"/>
                    <a:pt x="329" y="235"/>
                  </a:cubicBezTo>
                  <a:cubicBezTo>
                    <a:pt x="327" y="243"/>
                    <a:pt x="324" y="251"/>
                    <a:pt x="323" y="260"/>
                  </a:cubicBezTo>
                  <a:cubicBezTo>
                    <a:pt x="330" y="238"/>
                    <a:pt x="350" y="170"/>
                    <a:pt x="341" y="160"/>
                  </a:cubicBezTo>
                  <a:cubicBezTo>
                    <a:pt x="330" y="149"/>
                    <a:pt x="274" y="98"/>
                    <a:pt x="210" y="78"/>
                  </a:cubicBezTo>
                  <a:cubicBezTo>
                    <a:pt x="146" y="59"/>
                    <a:pt x="62" y="0"/>
                    <a:pt x="36" y="64"/>
                  </a:cubicBezTo>
                  <a:cubicBezTo>
                    <a:pt x="26" y="87"/>
                    <a:pt x="16" y="110"/>
                    <a:pt x="8" y="134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49"/>
            <p:cNvSpPr/>
            <p:nvPr/>
          </p:nvSpPr>
          <p:spPr bwMode="auto">
            <a:xfrm>
              <a:off x="10953751" y="7048500"/>
              <a:ext cx="209550" cy="206375"/>
            </a:xfrm>
            <a:custGeom>
              <a:avLst/>
              <a:gdLst>
                <a:gd name="T0" fmla="*/ 52 w 56"/>
                <a:gd name="T1" fmla="*/ 35 h 55"/>
                <a:gd name="T2" fmla="*/ 21 w 56"/>
                <a:gd name="T3" fmla="*/ 51 h 55"/>
                <a:gd name="T4" fmla="*/ 5 w 56"/>
                <a:gd name="T5" fmla="*/ 20 h 55"/>
                <a:gd name="T6" fmla="*/ 36 w 56"/>
                <a:gd name="T7" fmla="*/ 4 h 55"/>
                <a:gd name="T8" fmla="*/ 52 w 56"/>
                <a:gd name="T9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5">
                  <a:moveTo>
                    <a:pt x="52" y="35"/>
                  </a:moveTo>
                  <a:cubicBezTo>
                    <a:pt x="48" y="48"/>
                    <a:pt x="34" y="55"/>
                    <a:pt x="21" y="51"/>
                  </a:cubicBezTo>
                  <a:cubicBezTo>
                    <a:pt x="8" y="47"/>
                    <a:pt x="0" y="33"/>
                    <a:pt x="5" y="20"/>
                  </a:cubicBezTo>
                  <a:cubicBezTo>
                    <a:pt x="9" y="7"/>
                    <a:pt x="23" y="0"/>
                    <a:pt x="36" y="4"/>
                  </a:cubicBezTo>
                  <a:cubicBezTo>
                    <a:pt x="49" y="8"/>
                    <a:pt x="56" y="22"/>
                    <a:pt x="52" y="35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50"/>
            <p:cNvSpPr/>
            <p:nvPr/>
          </p:nvSpPr>
          <p:spPr bwMode="auto">
            <a:xfrm>
              <a:off x="10998201" y="7075488"/>
              <a:ext cx="68263" cy="63500"/>
            </a:xfrm>
            <a:custGeom>
              <a:avLst/>
              <a:gdLst>
                <a:gd name="T0" fmla="*/ 16 w 18"/>
                <a:gd name="T1" fmla="*/ 11 h 17"/>
                <a:gd name="T2" fmla="*/ 7 w 18"/>
                <a:gd name="T3" fmla="*/ 16 h 17"/>
                <a:gd name="T4" fmla="*/ 2 w 18"/>
                <a:gd name="T5" fmla="*/ 6 h 17"/>
                <a:gd name="T6" fmla="*/ 11 w 18"/>
                <a:gd name="T7" fmla="*/ 1 h 17"/>
                <a:gd name="T8" fmla="*/ 16 w 18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16" y="11"/>
                  </a:moveTo>
                  <a:cubicBezTo>
                    <a:pt x="15" y="15"/>
                    <a:pt x="11" y="17"/>
                    <a:pt x="7" y="16"/>
                  </a:cubicBezTo>
                  <a:cubicBezTo>
                    <a:pt x="3" y="14"/>
                    <a:pt x="0" y="10"/>
                    <a:pt x="2" y="6"/>
                  </a:cubicBezTo>
                  <a:cubicBezTo>
                    <a:pt x="3" y="2"/>
                    <a:pt x="7" y="0"/>
                    <a:pt x="11" y="1"/>
                  </a:cubicBezTo>
                  <a:cubicBezTo>
                    <a:pt x="16" y="2"/>
                    <a:pt x="18" y="7"/>
                    <a:pt x="16" y="1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51"/>
            <p:cNvSpPr/>
            <p:nvPr/>
          </p:nvSpPr>
          <p:spPr bwMode="auto">
            <a:xfrm>
              <a:off x="11625263" y="7285038"/>
              <a:ext cx="206375" cy="209550"/>
            </a:xfrm>
            <a:custGeom>
              <a:avLst/>
              <a:gdLst>
                <a:gd name="T0" fmla="*/ 51 w 55"/>
                <a:gd name="T1" fmla="*/ 36 h 56"/>
                <a:gd name="T2" fmla="*/ 20 w 55"/>
                <a:gd name="T3" fmla="*/ 52 h 56"/>
                <a:gd name="T4" fmla="*/ 4 w 55"/>
                <a:gd name="T5" fmla="*/ 21 h 56"/>
                <a:gd name="T6" fmla="*/ 35 w 55"/>
                <a:gd name="T7" fmla="*/ 5 h 56"/>
                <a:gd name="T8" fmla="*/ 51 w 55"/>
                <a:gd name="T9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6">
                  <a:moveTo>
                    <a:pt x="51" y="36"/>
                  </a:moveTo>
                  <a:cubicBezTo>
                    <a:pt x="47" y="49"/>
                    <a:pt x="33" y="56"/>
                    <a:pt x="20" y="52"/>
                  </a:cubicBezTo>
                  <a:cubicBezTo>
                    <a:pt x="7" y="48"/>
                    <a:pt x="0" y="34"/>
                    <a:pt x="4" y="21"/>
                  </a:cubicBezTo>
                  <a:cubicBezTo>
                    <a:pt x="8" y="8"/>
                    <a:pt x="22" y="0"/>
                    <a:pt x="35" y="5"/>
                  </a:cubicBezTo>
                  <a:cubicBezTo>
                    <a:pt x="48" y="9"/>
                    <a:pt x="55" y="23"/>
                    <a:pt x="51" y="36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52"/>
            <p:cNvSpPr/>
            <p:nvPr/>
          </p:nvSpPr>
          <p:spPr bwMode="auto">
            <a:xfrm>
              <a:off x="11669713" y="7318375"/>
              <a:ext cx="63500" cy="63500"/>
            </a:xfrm>
            <a:custGeom>
              <a:avLst/>
              <a:gdLst>
                <a:gd name="T0" fmla="*/ 16 w 17"/>
                <a:gd name="T1" fmla="*/ 11 h 17"/>
                <a:gd name="T2" fmla="*/ 6 w 17"/>
                <a:gd name="T3" fmla="*/ 16 h 17"/>
                <a:gd name="T4" fmla="*/ 1 w 17"/>
                <a:gd name="T5" fmla="*/ 6 h 17"/>
                <a:gd name="T6" fmla="*/ 11 w 17"/>
                <a:gd name="T7" fmla="*/ 1 h 17"/>
                <a:gd name="T8" fmla="*/ 16 w 17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6" y="11"/>
                  </a:moveTo>
                  <a:cubicBezTo>
                    <a:pt x="14" y="15"/>
                    <a:pt x="10" y="17"/>
                    <a:pt x="6" y="16"/>
                  </a:cubicBezTo>
                  <a:cubicBezTo>
                    <a:pt x="2" y="15"/>
                    <a:pt x="0" y="10"/>
                    <a:pt x="1" y="6"/>
                  </a:cubicBezTo>
                  <a:cubicBezTo>
                    <a:pt x="2" y="2"/>
                    <a:pt x="7" y="0"/>
                    <a:pt x="11" y="1"/>
                  </a:cubicBezTo>
                  <a:cubicBezTo>
                    <a:pt x="15" y="2"/>
                    <a:pt x="17" y="7"/>
                    <a:pt x="16" y="11"/>
                  </a:cubicBez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53"/>
            <p:cNvSpPr/>
            <p:nvPr/>
          </p:nvSpPr>
          <p:spPr bwMode="auto">
            <a:xfrm>
              <a:off x="11272838" y="7378700"/>
              <a:ext cx="176213" cy="165100"/>
            </a:xfrm>
            <a:custGeom>
              <a:avLst/>
              <a:gdLst>
                <a:gd name="T0" fmla="*/ 11 w 47"/>
                <a:gd name="T1" fmla="*/ 44 h 44"/>
                <a:gd name="T2" fmla="*/ 2 w 47"/>
                <a:gd name="T3" fmla="*/ 23 h 44"/>
                <a:gd name="T4" fmla="*/ 34 w 47"/>
                <a:gd name="T5" fmla="*/ 8 h 44"/>
                <a:gd name="T6" fmla="*/ 45 w 47"/>
                <a:gd name="T7" fmla="*/ 33 h 44"/>
                <a:gd name="T8" fmla="*/ 26 w 47"/>
                <a:gd name="T9" fmla="*/ 11 h 44"/>
                <a:gd name="T10" fmla="*/ 11 w 47"/>
                <a:gd name="T1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4">
                  <a:moveTo>
                    <a:pt x="11" y="44"/>
                  </a:moveTo>
                  <a:cubicBezTo>
                    <a:pt x="11" y="44"/>
                    <a:pt x="0" y="34"/>
                    <a:pt x="2" y="23"/>
                  </a:cubicBezTo>
                  <a:cubicBezTo>
                    <a:pt x="5" y="11"/>
                    <a:pt x="21" y="0"/>
                    <a:pt x="34" y="8"/>
                  </a:cubicBezTo>
                  <a:cubicBezTo>
                    <a:pt x="47" y="16"/>
                    <a:pt x="45" y="33"/>
                    <a:pt x="45" y="33"/>
                  </a:cubicBezTo>
                  <a:cubicBezTo>
                    <a:pt x="45" y="33"/>
                    <a:pt x="37" y="12"/>
                    <a:pt x="26" y="11"/>
                  </a:cubicBezTo>
                  <a:cubicBezTo>
                    <a:pt x="18" y="10"/>
                    <a:pt x="3" y="18"/>
                    <a:pt x="11" y="44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54"/>
            <p:cNvSpPr/>
            <p:nvPr/>
          </p:nvSpPr>
          <p:spPr bwMode="auto">
            <a:xfrm>
              <a:off x="11545888" y="7642225"/>
              <a:ext cx="79375" cy="111125"/>
            </a:xfrm>
            <a:custGeom>
              <a:avLst/>
              <a:gdLst>
                <a:gd name="T0" fmla="*/ 0 w 21"/>
                <a:gd name="T1" fmla="*/ 9 h 30"/>
                <a:gd name="T2" fmla="*/ 21 w 21"/>
                <a:gd name="T3" fmla="*/ 30 h 30"/>
                <a:gd name="T4" fmla="*/ 13 w 21"/>
                <a:gd name="T5" fmla="*/ 18 h 30"/>
                <a:gd name="T6" fmla="*/ 0 w 21"/>
                <a:gd name="T7" fmla="*/ 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0" y="9"/>
                  </a:moveTo>
                  <a:cubicBezTo>
                    <a:pt x="0" y="9"/>
                    <a:pt x="20" y="0"/>
                    <a:pt x="21" y="30"/>
                  </a:cubicBezTo>
                  <a:cubicBezTo>
                    <a:pt x="21" y="30"/>
                    <a:pt x="17" y="23"/>
                    <a:pt x="13" y="18"/>
                  </a:cubicBezTo>
                  <a:cubicBezTo>
                    <a:pt x="8" y="14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5"/>
            <p:cNvSpPr/>
            <p:nvPr/>
          </p:nvSpPr>
          <p:spPr bwMode="auto">
            <a:xfrm>
              <a:off x="11185526" y="7862888"/>
              <a:ext cx="139700" cy="79375"/>
            </a:xfrm>
            <a:custGeom>
              <a:avLst/>
              <a:gdLst>
                <a:gd name="T0" fmla="*/ 4 w 37"/>
                <a:gd name="T1" fmla="*/ 13 h 21"/>
                <a:gd name="T2" fmla="*/ 21 w 37"/>
                <a:gd name="T3" fmla="*/ 5 h 21"/>
                <a:gd name="T4" fmla="*/ 35 w 37"/>
                <a:gd name="T5" fmla="*/ 21 h 21"/>
                <a:gd name="T6" fmla="*/ 20 w 37"/>
                <a:gd name="T7" fmla="*/ 14 h 21"/>
                <a:gd name="T8" fmla="*/ 4 w 37"/>
                <a:gd name="T9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1">
                  <a:moveTo>
                    <a:pt x="4" y="13"/>
                  </a:moveTo>
                  <a:cubicBezTo>
                    <a:pt x="0" y="11"/>
                    <a:pt x="6" y="0"/>
                    <a:pt x="21" y="5"/>
                  </a:cubicBezTo>
                  <a:cubicBezTo>
                    <a:pt x="37" y="10"/>
                    <a:pt x="37" y="19"/>
                    <a:pt x="35" y="21"/>
                  </a:cubicBezTo>
                  <a:cubicBezTo>
                    <a:pt x="33" y="21"/>
                    <a:pt x="27" y="16"/>
                    <a:pt x="20" y="14"/>
                  </a:cubicBezTo>
                  <a:cubicBezTo>
                    <a:pt x="13" y="13"/>
                    <a:pt x="5" y="14"/>
                    <a:pt x="4" y="13"/>
                  </a:cubicBezTo>
                  <a:close/>
                </a:path>
              </a:pathLst>
            </a:custGeom>
            <a:solidFill>
              <a:srgbClr val="E0A4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56"/>
            <p:cNvSpPr/>
            <p:nvPr/>
          </p:nvSpPr>
          <p:spPr bwMode="auto">
            <a:xfrm>
              <a:off x="11083926" y="7581900"/>
              <a:ext cx="466725" cy="352425"/>
            </a:xfrm>
            <a:custGeom>
              <a:avLst/>
              <a:gdLst>
                <a:gd name="T0" fmla="*/ 124 w 124"/>
                <a:gd name="T1" fmla="*/ 44 h 94"/>
                <a:gd name="T2" fmla="*/ 71 w 124"/>
                <a:gd name="T3" fmla="*/ 32 h 94"/>
                <a:gd name="T4" fmla="*/ 13 w 124"/>
                <a:gd name="T5" fmla="*/ 4 h 94"/>
                <a:gd name="T6" fmla="*/ 54 w 124"/>
                <a:gd name="T7" fmla="*/ 76 h 94"/>
                <a:gd name="T8" fmla="*/ 124 w 124"/>
                <a:gd name="T9" fmla="*/ 4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94">
                  <a:moveTo>
                    <a:pt x="124" y="44"/>
                  </a:moveTo>
                  <a:cubicBezTo>
                    <a:pt x="124" y="44"/>
                    <a:pt x="93" y="46"/>
                    <a:pt x="71" y="32"/>
                  </a:cubicBezTo>
                  <a:cubicBezTo>
                    <a:pt x="48" y="18"/>
                    <a:pt x="17" y="0"/>
                    <a:pt x="13" y="4"/>
                  </a:cubicBezTo>
                  <a:cubicBezTo>
                    <a:pt x="10" y="9"/>
                    <a:pt x="0" y="59"/>
                    <a:pt x="54" y="76"/>
                  </a:cubicBezTo>
                  <a:cubicBezTo>
                    <a:pt x="109" y="94"/>
                    <a:pt x="124" y="44"/>
                    <a:pt x="124" y="44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57"/>
            <p:cNvSpPr/>
            <p:nvPr/>
          </p:nvSpPr>
          <p:spPr bwMode="auto">
            <a:xfrm>
              <a:off x="11190288" y="7739063"/>
              <a:ext cx="360363" cy="195263"/>
            </a:xfrm>
            <a:custGeom>
              <a:avLst/>
              <a:gdLst>
                <a:gd name="T0" fmla="*/ 69 w 96"/>
                <a:gd name="T1" fmla="*/ 0 h 52"/>
                <a:gd name="T2" fmla="*/ 33 w 96"/>
                <a:gd name="T3" fmla="*/ 2 h 52"/>
                <a:gd name="T4" fmla="*/ 0 w 96"/>
                <a:gd name="T5" fmla="*/ 20 h 52"/>
                <a:gd name="T6" fmla="*/ 26 w 96"/>
                <a:gd name="T7" fmla="*/ 34 h 52"/>
                <a:gd name="T8" fmla="*/ 96 w 96"/>
                <a:gd name="T9" fmla="*/ 2 h 52"/>
                <a:gd name="T10" fmla="*/ 69 w 96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52">
                  <a:moveTo>
                    <a:pt x="69" y="0"/>
                  </a:moveTo>
                  <a:cubicBezTo>
                    <a:pt x="58" y="4"/>
                    <a:pt x="42" y="2"/>
                    <a:pt x="33" y="2"/>
                  </a:cubicBezTo>
                  <a:cubicBezTo>
                    <a:pt x="18" y="3"/>
                    <a:pt x="7" y="10"/>
                    <a:pt x="0" y="20"/>
                  </a:cubicBezTo>
                  <a:cubicBezTo>
                    <a:pt x="7" y="26"/>
                    <a:pt x="15" y="31"/>
                    <a:pt x="26" y="34"/>
                  </a:cubicBezTo>
                  <a:cubicBezTo>
                    <a:pt x="81" y="52"/>
                    <a:pt x="96" y="2"/>
                    <a:pt x="96" y="2"/>
                  </a:cubicBezTo>
                  <a:cubicBezTo>
                    <a:pt x="96" y="2"/>
                    <a:pt x="84" y="3"/>
                    <a:pt x="69" y="0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58"/>
            <p:cNvSpPr/>
            <p:nvPr/>
          </p:nvSpPr>
          <p:spPr bwMode="auto">
            <a:xfrm>
              <a:off x="11036301" y="6792913"/>
              <a:ext cx="247650" cy="214313"/>
            </a:xfrm>
            <a:custGeom>
              <a:avLst/>
              <a:gdLst>
                <a:gd name="T0" fmla="*/ 9 w 66"/>
                <a:gd name="T1" fmla="*/ 38 h 57"/>
                <a:gd name="T2" fmla="*/ 43 w 66"/>
                <a:gd name="T3" fmla="*/ 40 h 57"/>
                <a:gd name="T4" fmla="*/ 54 w 66"/>
                <a:gd name="T5" fmla="*/ 54 h 57"/>
                <a:gd name="T6" fmla="*/ 66 w 66"/>
                <a:gd name="T7" fmla="*/ 41 h 57"/>
                <a:gd name="T8" fmla="*/ 5 w 66"/>
                <a:gd name="T9" fmla="*/ 20 h 57"/>
                <a:gd name="T10" fmla="*/ 0 w 66"/>
                <a:gd name="T11" fmla="*/ 30 h 57"/>
                <a:gd name="T12" fmla="*/ 9 w 66"/>
                <a:gd name="T13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7">
                  <a:moveTo>
                    <a:pt x="9" y="38"/>
                  </a:moveTo>
                  <a:cubicBezTo>
                    <a:pt x="19" y="29"/>
                    <a:pt x="35" y="31"/>
                    <a:pt x="43" y="40"/>
                  </a:cubicBezTo>
                  <a:cubicBezTo>
                    <a:pt x="48" y="45"/>
                    <a:pt x="48" y="51"/>
                    <a:pt x="54" y="54"/>
                  </a:cubicBezTo>
                  <a:cubicBezTo>
                    <a:pt x="63" y="57"/>
                    <a:pt x="66" y="49"/>
                    <a:pt x="66" y="41"/>
                  </a:cubicBezTo>
                  <a:cubicBezTo>
                    <a:pt x="65" y="11"/>
                    <a:pt x="27" y="0"/>
                    <a:pt x="5" y="20"/>
                  </a:cubicBezTo>
                  <a:cubicBezTo>
                    <a:pt x="3" y="22"/>
                    <a:pt x="0" y="26"/>
                    <a:pt x="0" y="30"/>
                  </a:cubicBezTo>
                  <a:lnTo>
                    <a:pt x="9" y="38"/>
                  </a:lnTo>
                  <a:close/>
                </a:path>
              </a:pathLst>
            </a:custGeom>
            <a:solidFill>
              <a:srgbClr val="7F5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59"/>
            <p:cNvSpPr/>
            <p:nvPr/>
          </p:nvSpPr>
          <p:spPr bwMode="auto">
            <a:xfrm>
              <a:off x="11710988" y="7112000"/>
              <a:ext cx="252413" cy="233363"/>
            </a:xfrm>
            <a:custGeom>
              <a:avLst/>
              <a:gdLst>
                <a:gd name="T0" fmla="*/ 48 w 67"/>
                <a:gd name="T1" fmla="*/ 60 h 62"/>
                <a:gd name="T2" fmla="*/ 25 w 67"/>
                <a:gd name="T3" fmla="*/ 35 h 62"/>
                <a:gd name="T4" fmla="*/ 8 w 67"/>
                <a:gd name="T5" fmla="*/ 36 h 62"/>
                <a:gd name="T6" fmla="*/ 10 w 67"/>
                <a:gd name="T7" fmla="*/ 19 h 62"/>
                <a:gd name="T8" fmla="*/ 65 w 67"/>
                <a:gd name="T9" fmla="*/ 52 h 62"/>
                <a:gd name="T10" fmla="*/ 61 w 67"/>
                <a:gd name="T11" fmla="*/ 62 h 62"/>
                <a:gd name="T12" fmla="*/ 48 w 67"/>
                <a:gd name="T13" fmla="*/ 6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62">
                  <a:moveTo>
                    <a:pt x="48" y="60"/>
                  </a:moveTo>
                  <a:cubicBezTo>
                    <a:pt x="49" y="47"/>
                    <a:pt x="37" y="36"/>
                    <a:pt x="25" y="35"/>
                  </a:cubicBezTo>
                  <a:cubicBezTo>
                    <a:pt x="19" y="35"/>
                    <a:pt x="14" y="39"/>
                    <a:pt x="8" y="36"/>
                  </a:cubicBezTo>
                  <a:cubicBezTo>
                    <a:pt x="0" y="31"/>
                    <a:pt x="4" y="23"/>
                    <a:pt x="10" y="19"/>
                  </a:cubicBezTo>
                  <a:cubicBezTo>
                    <a:pt x="34" y="0"/>
                    <a:pt x="67" y="22"/>
                    <a:pt x="65" y="52"/>
                  </a:cubicBezTo>
                  <a:cubicBezTo>
                    <a:pt x="65" y="55"/>
                    <a:pt x="63" y="60"/>
                    <a:pt x="61" y="62"/>
                  </a:cubicBezTo>
                  <a:lnTo>
                    <a:pt x="48" y="60"/>
                  </a:lnTo>
                  <a:close/>
                </a:path>
              </a:pathLst>
            </a:custGeom>
            <a:solidFill>
              <a:srgbClr val="7F5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60"/>
            <p:cNvSpPr/>
            <p:nvPr/>
          </p:nvSpPr>
          <p:spPr bwMode="auto">
            <a:xfrm>
              <a:off x="10712451" y="8955088"/>
              <a:ext cx="128588" cy="131763"/>
            </a:xfrm>
            <a:custGeom>
              <a:avLst/>
              <a:gdLst>
                <a:gd name="T0" fmla="*/ 14 w 81"/>
                <a:gd name="T1" fmla="*/ 0 h 83"/>
                <a:gd name="T2" fmla="*/ 81 w 81"/>
                <a:gd name="T3" fmla="*/ 35 h 83"/>
                <a:gd name="T4" fmla="*/ 76 w 81"/>
                <a:gd name="T5" fmla="*/ 83 h 83"/>
                <a:gd name="T6" fmla="*/ 0 w 81"/>
                <a:gd name="T7" fmla="*/ 35 h 83"/>
                <a:gd name="T8" fmla="*/ 14 w 8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3">
                  <a:moveTo>
                    <a:pt x="14" y="0"/>
                  </a:moveTo>
                  <a:lnTo>
                    <a:pt x="81" y="35"/>
                  </a:lnTo>
                  <a:lnTo>
                    <a:pt x="76" y="83"/>
                  </a:lnTo>
                  <a:lnTo>
                    <a:pt x="0" y="35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61"/>
            <p:cNvSpPr/>
            <p:nvPr/>
          </p:nvSpPr>
          <p:spPr bwMode="auto">
            <a:xfrm>
              <a:off x="11512551" y="9183688"/>
              <a:ext cx="150813" cy="74613"/>
            </a:xfrm>
            <a:custGeom>
              <a:avLst/>
              <a:gdLst>
                <a:gd name="T0" fmla="*/ 0 w 40"/>
                <a:gd name="T1" fmla="*/ 6 h 20"/>
                <a:gd name="T2" fmla="*/ 1 w 40"/>
                <a:gd name="T3" fmla="*/ 15 h 20"/>
                <a:gd name="T4" fmla="*/ 38 w 40"/>
                <a:gd name="T5" fmla="*/ 14 h 20"/>
                <a:gd name="T6" fmla="*/ 40 w 40"/>
                <a:gd name="T7" fmla="*/ 0 h 20"/>
                <a:gd name="T8" fmla="*/ 0 w 40"/>
                <a:gd name="T9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0">
                  <a:moveTo>
                    <a:pt x="0" y="6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31" y="20"/>
                    <a:pt x="38" y="14"/>
                  </a:cubicBezTo>
                  <a:cubicBezTo>
                    <a:pt x="40" y="0"/>
                    <a:pt x="40" y="0"/>
                    <a:pt x="40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B23F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62"/>
            <p:cNvSpPr/>
            <p:nvPr/>
          </p:nvSpPr>
          <p:spPr bwMode="auto">
            <a:xfrm>
              <a:off x="10296526" y="9840913"/>
              <a:ext cx="506413" cy="288925"/>
            </a:xfrm>
            <a:custGeom>
              <a:avLst/>
              <a:gdLst>
                <a:gd name="T0" fmla="*/ 11 w 135"/>
                <a:gd name="T1" fmla="*/ 67 h 77"/>
                <a:gd name="T2" fmla="*/ 124 w 135"/>
                <a:gd name="T3" fmla="*/ 72 h 77"/>
                <a:gd name="T4" fmla="*/ 70 w 135"/>
                <a:gd name="T5" fmla="*/ 8 h 77"/>
                <a:gd name="T6" fmla="*/ 11 w 135"/>
                <a:gd name="T7" fmla="*/ 6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77">
                  <a:moveTo>
                    <a:pt x="11" y="67"/>
                  </a:moveTo>
                  <a:cubicBezTo>
                    <a:pt x="11" y="67"/>
                    <a:pt x="96" y="77"/>
                    <a:pt x="124" y="72"/>
                  </a:cubicBezTo>
                  <a:cubicBezTo>
                    <a:pt x="124" y="72"/>
                    <a:pt x="135" y="17"/>
                    <a:pt x="70" y="8"/>
                  </a:cubicBezTo>
                  <a:cubicBezTo>
                    <a:pt x="4" y="0"/>
                    <a:pt x="0" y="62"/>
                    <a:pt x="11" y="67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63"/>
            <p:cNvSpPr/>
            <p:nvPr/>
          </p:nvSpPr>
          <p:spPr bwMode="auto">
            <a:xfrm>
              <a:off x="10337801" y="9855200"/>
              <a:ext cx="393700" cy="230188"/>
            </a:xfrm>
            <a:custGeom>
              <a:avLst/>
              <a:gdLst>
                <a:gd name="T0" fmla="*/ 105 w 105"/>
                <a:gd name="T1" fmla="*/ 29 h 61"/>
                <a:gd name="T2" fmla="*/ 59 w 105"/>
                <a:gd name="T3" fmla="*/ 4 h 61"/>
                <a:gd name="T4" fmla="*/ 0 w 105"/>
                <a:gd name="T5" fmla="*/ 30 h 61"/>
                <a:gd name="T6" fmla="*/ 105 w 105"/>
                <a:gd name="T7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61">
                  <a:moveTo>
                    <a:pt x="105" y="29"/>
                  </a:moveTo>
                  <a:cubicBezTo>
                    <a:pt x="98" y="18"/>
                    <a:pt x="84" y="8"/>
                    <a:pt x="59" y="4"/>
                  </a:cubicBezTo>
                  <a:cubicBezTo>
                    <a:pt x="25" y="0"/>
                    <a:pt x="7" y="14"/>
                    <a:pt x="0" y="30"/>
                  </a:cubicBezTo>
                  <a:cubicBezTo>
                    <a:pt x="16" y="57"/>
                    <a:pt x="93" y="61"/>
                    <a:pt x="105" y="29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64"/>
            <p:cNvSpPr/>
            <p:nvPr/>
          </p:nvSpPr>
          <p:spPr bwMode="auto">
            <a:xfrm>
              <a:off x="10428288" y="9904413"/>
              <a:ext cx="66675" cy="38100"/>
            </a:xfrm>
            <a:custGeom>
              <a:avLst/>
              <a:gdLst>
                <a:gd name="T0" fmla="*/ 18 w 18"/>
                <a:gd name="T1" fmla="*/ 6 h 10"/>
                <a:gd name="T2" fmla="*/ 9 w 18"/>
                <a:gd name="T3" fmla="*/ 10 h 10"/>
                <a:gd name="T4" fmla="*/ 1 w 18"/>
                <a:gd name="T5" fmla="*/ 4 h 10"/>
                <a:gd name="T6" fmla="*/ 10 w 18"/>
                <a:gd name="T7" fmla="*/ 1 h 10"/>
                <a:gd name="T8" fmla="*/ 18 w 18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">
                  <a:moveTo>
                    <a:pt x="18" y="6"/>
                  </a:moveTo>
                  <a:cubicBezTo>
                    <a:pt x="18" y="9"/>
                    <a:pt x="13" y="10"/>
                    <a:pt x="9" y="10"/>
                  </a:cubicBezTo>
                  <a:cubicBezTo>
                    <a:pt x="4" y="9"/>
                    <a:pt x="0" y="7"/>
                    <a:pt x="1" y="4"/>
                  </a:cubicBezTo>
                  <a:cubicBezTo>
                    <a:pt x="1" y="2"/>
                    <a:pt x="5" y="0"/>
                    <a:pt x="10" y="1"/>
                  </a:cubicBezTo>
                  <a:cubicBezTo>
                    <a:pt x="15" y="1"/>
                    <a:pt x="18" y="4"/>
                    <a:pt x="18" y="6"/>
                  </a:cubicBez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65"/>
            <p:cNvSpPr/>
            <p:nvPr/>
          </p:nvSpPr>
          <p:spPr bwMode="auto">
            <a:xfrm>
              <a:off x="11749088" y="9683750"/>
              <a:ext cx="352425" cy="517525"/>
            </a:xfrm>
            <a:custGeom>
              <a:avLst/>
              <a:gdLst>
                <a:gd name="T0" fmla="*/ 94 w 94"/>
                <a:gd name="T1" fmla="*/ 106 h 138"/>
                <a:gd name="T2" fmla="*/ 54 w 94"/>
                <a:gd name="T3" fmla="*/ 0 h 138"/>
                <a:gd name="T4" fmla="*/ 17 w 94"/>
                <a:gd name="T5" fmla="*/ 74 h 138"/>
                <a:gd name="T6" fmla="*/ 94 w 94"/>
                <a:gd name="T7" fmla="*/ 10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38">
                  <a:moveTo>
                    <a:pt x="94" y="106"/>
                  </a:moveTo>
                  <a:cubicBezTo>
                    <a:pt x="94" y="106"/>
                    <a:pt x="70" y="23"/>
                    <a:pt x="54" y="0"/>
                  </a:cubicBezTo>
                  <a:cubicBezTo>
                    <a:pt x="54" y="0"/>
                    <a:pt x="0" y="10"/>
                    <a:pt x="17" y="74"/>
                  </a:cubicBezTo>
                  <a:cubicBezTo>
                    <a:pt x="34" y="138"/>
                    <a:pt x="93" y="118"/>
                    <a:pt x="94" y="106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66"/>
            <p:cNvSpPr/>
            <p:nvPr/>
          </p:nvSpPr>
          <p:spPr bwMode="auto">
            <a:xfrm>
              <a:off x="11787188" y="9758363"/>
              <a:ext cx="269875" cy="368300"/>
            </a:xfrm>
            <a:custGeom>
              <a:avLst/>
              <a:gdLst>
                <a:gd name="T0" fmla="*/ 12 w 72"/>
                <a:gd name="T1" fmla="*/ 2 h 98"/>
                <a:gd name="T2" fmla="*/ 7 w 72"/>
                <a:gd name="T3" fmla="*/ 54 h 98"/>
                <a:gd name="T4" fmla="*/ 53 w 72"/>
                <a:gd name="T5" fmla="*/ 98 h 98"/>
                <a:gd name="T6" fmla="*/ 12 w 72"/>
                <a:gd name="T7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98">
                  <a:moveTo>
                    <a:pt x="12" y="2"/>
                  </a:moveTo>
                  <a:cubicBezTo>
                    <a:pt x="4" y="13"/>
                    <a:pt x="0" y="29"/>
                    <a:pt x="7" y="54"/>
                  </a:cubicBezTo>
                  <a:cubicBezTo>
                    <a:pt x="16" y="87"/>
                    <a:pt x="36" y="98"/>
                    <a:pt x="53" y="98"/>
                  </a:cubicBezTo>
                  <a:cubicBezTo>
                    <a:pt x="72" y="74"/>
                    <a:pt x="46" y="0"/>
                    <a:pt x="12" y="2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67"/>
            <p:cNvSpPr/>
            <p:nvPr/>
          </p:nvSpPr>
          <p:spPr bwMode="auto">
            <a:xfrm>
              <a:off x="11876088" y="9994900"/>
              <a:ext cx="41275" cy="66675"/>
            </a:xfrm>
            <a:custGeom>
              <a:avLst/>
              <a:gdLst>
                <a:gd name="T0" fmla="*/ 3 w 11"/>
                <a:gd name="T1" fmla="*/ 1 h 18"/>
                <a:gd name="T2" fmla="*/ 10 w 11"/>
                <a:gd name="T3" fmla="*/ 8 h 18"/>
                <a:gd name="T4" fmla="*/ 8 w 11"/>
                <a:gd name="T5" fmla="*/ 18 h 18"/>
                <a:gd name="T6" fmla="*/ 1 w 11"/>
                <a:gd name="T7" fmla="*/ 10 h 18"/>
                <a:gd name="T8" fmla="*/ 3 w 11"/>
                <a:gd name="T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8">
                  <a:moveTo>
                    <a:pt x="3" y="1"/>
                  </a:moveTo>
                  <a:cubicBezTo>
                    <a:pt x="5" y="0"/>
                    <a:pt x="8" y="3"/>
                    <a:pt x="10" y="8"/>
                  </a:cubicBezTo>
                  <a:cubicBezTo>
                    <a:pt x="11" y="13"/>
                    <a:pt x="10" y="17"/>
                    <a:pt x="8" y="18"/>
                  </a:cubicBezTo>
                  <a:cubicBezTo>
                    <a:pt x="5" y="18"/>
                    <a:pt x="2" y="15"/>
                    <a:pt x="1" y="10"/>
                  </a:cubicBezTo>
                  <a:cubicBezTo>
                    <a:pt x="0" y="6"/>
                    <a:pt x="1" y="2"/>
                    <a:pt x="3" y="1"/>
                  </a:cubicBezTo>
                  <a:close/>
                </a:path>
              </a:pathLst>
            </a:custGeom>
            <a:solidFill>
              <a:srgbClr val="3D3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" name="直角三角形 1"/>
          <p:cNvSpPr/>
          <p:nvPr/>
        </p:nvSpPr>
        <p:spPr>
          <a:xfrm>
            <a:off x="0" y="3897745"/>
            <a:ext cx="12192000" cy="2960255"/>
          </a:xfrm>
          <a:prstGeom prst="rtTriangle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8" name="组合 177"/>
          <p:cNvGrpSpPr/>
          <p:nvPr/>
        </p:nvGrpSpPr>
        <p:grpSpPr>
          <a:xfrm>
            <a:off x="9002425" y="2039712"/>
            <a:ext cx="2675824" cy="655802"/>
            <a:chOff x="8680145" y="2012578"/>
            <a:chExt cx="2675824" cy="655802"/>
          </a:xfrm>
        </p:grpSpPr>
        <p:grpSp>
          <p:nvGrpSpPr>
            <p:cNvPr id="168" name="组合 167"/>
            <p:cNvGrpSpPr>
              <a:grpSpLocks noChangeAspect="1"/>
            </p:cNvGrpSpPr>
            <p:nvPr/>
          </p:nvGrpSpPr>
          <p:grpSpPr>
            <a:xfrm>
              <a:off x="10788421" y="2012578"/>
              <a:ext cx="567548" cy="611079"/>
              <a:chOff x="7010400" y="-430212"/>
              <a:chExt cx="558801" cy="601662"/>
            </a:xfrm>
            <a:solidFill>
              <a:schemeClr val="tx1"/>
            </a:solidFill>
          </p:grpSpPr>
          <p:sp>
            <p:nvSpPr>
              <p:cNvPr id="169" name="Freeform 933"/>
              <p:cNvSpPr/>
              <p:nvPr/>
            </p:nvSpPr>
            <p:spPr bwMode="auto">
              <a:xfrm>
                <a:off x="7089775" y="-182562"/>
                <a:ext cx="41275" cy="87313"/>
              </a:xfrm>
              <a:custGeom>
                <a:avLst/>
                <a:gdLst>
                  <a:gd name="T0" fmla="*/ 1 w 11"/>
                  <a:gd name="T1" fmla="*/ 0 h 23"/>
                  <a:gd name="T2" fmla="*/ 0 w 11"/>
                  <a:gd name="T3" fmla="*/ 23 h 23"/>
                  <a:gd name="T4" fmla="*/ 6 w 11"/>
                  <a:gd name="T5" fmla="*/ 23 h 23"/>
                  <a:gd name="T6" fmla="*/ 11 w 11"/>
                  <a:gd name="T7" fmla="*/ 2 h 23"/>
                  <a:gd name="T8" fmla="*/ 6 w 11"/>
                  <a:gd name="T9" fmla="*/ 1 h 23"/>
                  <a:gd name="T10" fmla="*/ 1 w 1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3">
                    <a:moveTo>
                      <a:pt x="1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1"/>
                      <a:pt x="8" y="1"/>
                      <a:pt x="6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934"/>
              <p:cNvSpPr/>
              <p:nvPr/>
            </p:nvSpPr>
            <p:spPr bwMode="auto">
              <a:xfrm>
                <a:off x="7010400" y="-350837"/>
                <a:ext cx="214313" cy="168275"/>
              </a:xfrm>
              <a:custGeom>
                <a:avLst/>
                <a:gdLst>
                  <a:gd name="T0" fmla="*/ 28 w 57"/>
                  <a:gd name="T1" fmla="*/ 44 h 45"/>
                  <a:gd name="T2" fmla="*/ 57 w 57"/>
                  <a:gd name="T3" fmla="*/ 37 h 45"/>
                  <a:gd name="T4" fmla="*/ 44 w 57"/>
                  <a:gd name="T5" fmla="*/ 26 h 45"/>
                  <a:gd name="T6" fmla="*/ 45 w 57"/>
                  <a:gd name="T7" fmla="*/ 3 h 45"/>
                  <a:gd name="T8" fmla="*/ 32 w 57"/>
                  <a:gd name="T9" fmla="*/ 3 h 45"/>
                  <a:gd name="T10" fmla="*/ 21 w 57"/>
                  <a:gd name="T11" fmla="*/ 0 h 45"/>
                  <a:gd name="T12" fmla="*/ 16 w 57"/>
                  <a:gd name="T13" fmla="*/ 23 h 45"/>
                  <a:gd name="T14" fmla="*/ 1 w 57"/>
                  <a:gd name="T15" fmla="*/ 30 h 45"/>
                  <a:gd name="T16" fmla="*/ 28 w 57"/>
                  <a:gd name="T1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45">
                    <a:moveTo>
                      <a:pt x="28" y="44"/>
                    </a:moveTo>
                    <a:cubicBezTo>
                      <a:pt x="43" y="45"/>
                      <a:pt x="56" y="42"/>
                      <a:pt x="57" y="37"/>
                    </a:cubicBezTo>
                    <a:cubicBezTo>
                      <a:pt x="57" y="33"/>
                      <a:pt x="52" y="29"/>
                      <a:pt x="44" y="26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2" y="4"/>
                      <a:pt x="37" y="4"/>
                      <a:pt x="32" y="3"/>
                    </a:cubicBezTo>
                    <a:cubicBezTo>
                      <a:pt x="28" y="3"/>
                      <a:pt x="24" y="2"/>
                      <a:pt x="21" y="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8" y="23"/>
                      <a:pt x="2" y="26"/>
                      <a:pt x="1" y="30"/>
                    </a:cubicBezTo>
                    <a:cubicBezTo>
                      <a:pt x="0" y="36"/>
                      <a:pt x="12" y="42"/>
                      <a:pt x="28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935"/>
              <p:cNvSpPr/>
              <p:nvPr/>
            </p:nvSpPr>
            <p:spPr bwMode="auto">
              <a:xfrm>
                <a:off x="7021513" y="-231775"/>
                <a:ext cx="547688" cy="403225"/>
              </a:xfrm>
              <a:custGeom>
                <a:avLst/>
                <a:gdLst>
                  <a:gd name="T0" fmla="*/ 86 w 146"/>
                  <a:gd name="T1" fmla="*/ 0 h 107"/>
                  <a:gd name="T2" fmla="*/ 56 w 146"/>
                  <a:gd name="T3" fmla="*/ 9 h 107"/>
                  <a:gd name="T4" fmla="*/ 34 w 146"/>
                  <a:gd name="T5" fmla="*/ 16 h 107"/>
                  <a:gd name="T6" fmla="*/ 34 w 146"/>
                  <a:gd name="T7" fmla="*/ 16 h 107"/>
                  <a:gd name="T8" fmla="*/ 33 w 146"/>
                  <a:gd name="T9" fmla="*/ 16 h 107"/>
                  <a:gd name="T10" fmla="*/ 30 w 146"/>
                  <a:gd name="T11" fmla="*/ 28 h 107"/>
                  <a:gd name="T12" fmla="*/ 75 w 146"/>
                  <a:gd name="T13" fmla="*/ 15 h 107"/>
                  <a:gd name="T14" fmla="*/ 117 w 146"/>
                  <a:gd name="T15" fmla="*/ 75 h 107"/>
                  <a:gd name="T16" fmla="*/ 34 w 146"/>
                  <a:gd name="T17" fmla="*/ 93 h 107"/>
                  <a:gd name="T18" fmla="*/ 16 w 146"/>
                  <a:gd name="T19" fmla="*/ 39 h 107"/>
                  <a:gd name="T20" fmla="*/ 14 w 146"/>
                  <a:gd name="T21" fmla="*/ 39 h 107"/>
                  <a:gd name="T22" fmla="*/ 14 w 146"/>
                  <a:gd name="T23" fmla="*/ 33 h 107"/>
                  <a:gd name="T24" fmla="*/ 14 w 146"/>
                  <a:gd name="T25" fmla="*/ 33 h 107"/>
                  <a:gd name="T26" fmla="*/ 14 w 146"/>
                  <a:gd name="T27" fmla="*/ 33 h 107"/>
                  <a:gd name="T28" fmla="*/ 15 w 146"/>
                  <a:gd name="T29" fmla="*/ 21 h 107"/>
                  <a:gd name="T30" fmla="*/ 0 w 146"/>
                  <a:gd name="T31" fmla="*/ 25 h 107"/>
                  <a:gd name="T32" fmla="*/ 26 w 146"/>
                  <a:gd name="T33" fmla="*/ 107 h 107"/>
                  <a:gd name="T34" fmla="*/ 146 w 146"/>
                  <a:gd name="T35" fmla="*/ 80 h 107"/>
                  <a:gd name="T36" fmla="*/ 86 w 146"/>
                  <a:gd name="T37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6" h="107">
                    <a:moveTo>
                      <a:pt x="86" y="0"/>
                    </a:moveTo>
                    <a:cubicBezTo>
                      <a:pt x="56" y="9"/>
                      <a:pt x="56" y="9"/>
                      <a:pt x="56" y="9"/>
                    </a:cubicBezTo>
                    <a:cubicBezTo>
                      <a:pt x="53" y="13"/>
                      <a:pt x="45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75" y="15"/>
                      <a:pt x="75" y="15"/>
                      <a:pt x="75" y="15"/>
                    </a:cubicBezTo>
                    <a:cubicBezTo>
                      <a:pt x="79" y="41"/>
                      <a:pt x="100" y="62"/>
                      <a:pt x="117" y="75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6" y="107"/>
                      <a:pt x="26" y="107"/>
                      <a:pt x="26" y="107"/>
                    </a:cubicBezTo>
                    <a:cubicBezTo>
                      <a:pt x="146" y="80"/>
                      <a:pt x="146" y="80"/>
                      <a:pt x="146" y="80"/>
                    </a:cubicBezTo>
                    <a:cubicBezTo>
                      <a:pt x="146" y="80"/>
                      <a:pt x="81" y="46"/>
                      <a:pt x="8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936"/>
              <p:cNvSpPr>
                <a:spLocks noEditPoints="1"/>
              </p:cNvSpPr>
              <p:nvPr/>
            </p:nvSpPr>
            <p:spPr bwMode="auto">
              <a:xfrm>
                <a:off x="7059613" y="-430212"/>
                <a:ext cx="157163" cy="85725"/>
              </a:xfrm>
              <a:custGeom>
                <a:avLst/>
                <a:gdLst>
                  <a:gd name="T0" fmla="*/ 20 w 42"/>
                  <a:gd name="T1" fmla="*/ 22 h 23"/>
                  <a:gd name="T2" fmla="*/ 41 w 42"/>
                  <a:gd name="T3" fmla="*/ 14 h 23"/>
                  <a:gd name="T4" fmla="*/ 22 w 42"/>
                  <a:gd name="T5" fmla="*/ 1 h 23"/>
                  <a:gd name="T6" fmla="*/ 1 w 42"/>
                  <a:gd name="T7" fmla="*/ 9 h 23"/>
                  <a:gd name="T8" fmla="*/ 20 w 42"/>
                  <a:gd name="T9" fmla="*/ 22 h 23"/>
                  <a:gd name="T10" fmla="*/ 21 w 42"/>
                  <a:gd name="T11" fmla="*/ 8 h 23"/>
                  <a:gd name="T12" fmla="*/ 35 w 42"/>
                  <a:gd name="T13" fmla="*/ 13 h 23"/>
                  <a:gd name="T14" fmla="*/ 20 w 42"/>
                  <a:gd name="T15" fmla="*/ 16 h 23"/>
                  <a:gd name="T16" fmla="*/ 7 w 42"/>
                  <a:gd name="T17" fmla="*/ 10 h 23"/>
                  <a:gd name="T18" fmla="*/ 21 w 42"/>
                  <a:gd name="T19" fmla="*/ 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23">
                    <a:moveTo>
                      <a:pt x="20" y="22"/>
                    </a:moveTo>
                    <a:cubicBezTo>
                      <a:pt x="31" y="23"/>
                      <a:pt x="41" y="20"/>
                      <a:pt x="41" y="14"/>
                    </a:cubicBezTo>
                    <a:cubicBezTo>
                      <a:pt x="42" y="9"/>
                      <a:pt x="34" y="3"/>
                      <a:pt x="22" y="1"/>
                    </a:cubicBezTo>
                    <a:cubicBezTo>
                      <a:pt x="11" y="0"/>
                      <a:pt x="1" y="3"/>
                      <a:pt x="1" y="9"/>
                    </a:cubicBezTo>
                    <a:cubicBezTo>
                      <a:pt x="0" y="15"/>
                      <a:pt x="8" y="20"/>
                      <a:pt x="20" y="22"/>
                    </a:cubicBezTo>
                    <a:close/>
                    <a:moveTo>
                      <a:pt x="21" y="8"/>
                    </a:moveTo>
                    <a:cubicBezTo>
                      <a:pt x="29" y="9"/>
                      <a:pt x="34" y="12"/>
                      <a:pt x="35" y="13"/>
                    </a:cubicBezTo>
                    <a:cubicBezTo>
                      <a:pt x="33" y="15"/>
                      <a:pt x="28" y="16"/>
                      <a:pt x="20" y="16"/>
                    </a:cubicBezTo>
                    <a:cubicBezTo>
                      <a:pt x="13" y="15"/>
                      <a:pt x="8" y="11"/>
                      <a:pt x="7" y="10"/>
                    </a:cubicBezTo>
                    <a:cubicBezTo>
                      <a:pt x="8" y="9"/>
                      <a:pt x="14" y="7"/>
                      <a:pt x="2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937"/>
              <p:cNvSpPr/>
              <p:nvPr/>
            </p:nvSpPr>
            <p:spPr bwMode="auto">
              <a:xfrm>
                <a:off x="7148513" y="-1587"/>
                <a:ext cx="241300" cy="85725"/>
              </a:xfrm>
              <a:custGeom>
                <a:avLst/>
                <a:gdLst>
                  <a:gd name="T0" fmla="*/ 0 w 64"/>
                  <a:gd name="T1" fmla="*/ 19 h 23"/>
                  <a:gd name="T2" fmla="*/ 6 w 64"/>
                  <a:gd name="T3" fmla="*/ 22 h 23"/>
                  <a:gd name="T4" fmla="*/ 60 w 64"/>
                  <a:gd name="T5" fmla="*/ 9 h 23"/>
                  <a:gd name="T6" fmla="*/ 63 w 64"/>
                  <a:gd name="T7" fmla="*/ 4 h 23"/>
                  <a:gd name="T8" fmla="*/ 58 w 64"/>
                  <a:gd name="T9" fmla="*/ 0 h 23"/>
                  <a:gd name="T10" fmla="*/ 3 w 64"/>
                  <a:gd name="T11" fmla="*/ 13 h 23"/>
                  <a:gd name="T12" fmla="*/ 0 w 64"/>
                  <a:gd name="T13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3">
                    <a:moveTo>
                      <a:pt x="0" y="19"/>
                    </a:moveTo>
                    <a:cubicBezTo>
                      <a:pt x="1" y="21"/>
                      <a:pt x="3" y="23"/>
                      <a:pt x="6" y="22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2" y="9"/>
                      <a:pt x="64" y="6"/>
                      <a:pt x="63" y="4"/>
                    </a:cubicBezTo>
                    <a:cubicBezTo>
                      <a:pt x="63" y="1"/>
                      <a:pt x="60" y="0"/>
                      <a:pt x="58" y="0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4"/>
                      <a:pt x="0" y="16"/>
                      <a:pt x="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938"/>
              <p:cNvSpPr/>
              <p:nvPr/>
            </p:nvSpPr>
            <p:spPr bwMode="auto">
              <a:xfrm>
                <a:off x="7134225" y="-58737"/>
                <a:ext cx="198438" cy="76200"/>
              </a:xfrm>
              <a:custGeom>
                <a:avLst/>
                <a:gdLst>
                  <a:gd name="T0" fmla="*/ 47 w 53"/>
                  <a:gd name="T1" fmla="*/ 0 h 20"/>
                  <a:gd name="T2" fmla="*/ 3 w 53"/>
                  <a:gd name="T3" fmla="*/ 11 h 20"/>
                  <a:gd name="T4" fmla="*/ 0 w 53"/>
                  <a:gd name="T5" fmla="*/ 16 h 20"/>
                  <a:gd name="T6" fmla="*/ 5 w 53"/>
                  <a:gd name="T7" fmla="*/ 20 h 20"/>
                  <a:gd name="T8" fmla="*/ 50 w 53"/>
                  <a:gd name="T9" fmla="*/ 9 h 20"/>
                  <a:gd name="T10" fmla="*/ 52 w 53"/>
                  <a:gd name="T11" fmla="*/ 4 h 20"/>
                  <a:gd name="T12" fmla="*/ 47 w 53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0">
                    <a:moveTo>
                      <a:pt x="47" y="0"/>
                    </a:moveTo>
                    <a:cubicBezTo>
                      <a:pt x="3" y="11"/>
                      <a:pt x="3" y="11"/>
                      <a:pt x="3" y="11"/>
                    </a:cubicBezTo>
                    <a:cubicBezTo>
                      <a:pt x="1" y="11"/>
                      <a:pt x="0" y="14"/>
                      <a:pt x="0" y="16"/>
                    </a:cubicBezTo>
                    <a:cubicBezTo>
                      <a:pt x="1" y="19"/>
                      <a:pt x="3" y="20"/>
                      <a:pt x="5" y="2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2" y="9"/>
                      <a:pt x="53" y="6"/>
                      <a:pt x="52" y="4"/>
                    </a:cubicBezTo>
                    <a:cubicBezTo>
                      <a:pt x="52" y="2"/>
                      <a:pt x="49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Freeform 939"/>
              <p:cNvSpPr/>
              <p:nvPr/>
            </p:nvSpPr>
            <p:spPr bwMode="auto">
              <a:xfrm>
                <a:off x="7104063" y="-122237"/>
                <a:ext cx="198438" cy="74613"/>
              </a:xfrm>
              <a:custGeom>
                <a:avLst/>
                <a:gdLst>
                  <a:gd name="T0" fmla="*/ 48 w 53"/>
                  <a:gd name="T1" fmla="*/ 0 h 20"/>
                  <a:gd name="T2" fmla="*/ 4 w 53"/>
                  <a:gd name="T3" fmla="*/ 11 h 20"/>
                  <a:gd name="T4" fmla="*/ 1 w 53"/>
                  <a:gd name="T5" fmla="*/ 16 h 20"/>
                  <a:gd name="T6" fmla="*/ 6 w 53"/>
                  <a:gd name="T7" fmla="*/ 20 h 20"/>
                  <a:gd name="T8" fmla="*/ 50 w 53"/>
                  <a:gd name="T9" fmla="*/ 9 h 20"/>
                  <a:gd name="T10" fmla="*/ 53 w 53"/>
                  <a:gd name="T11" fmla="*/ 4 h 20"/>
                  <a:gd name="T12" fmla="*/ 48 w 53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0">
                    <a:moveTo>
                      <a:pt x="48" y="0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14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2" y="9"/>
                      <a:pt x="53" y="6"/>
                      <a:pt x="53" y="4"/>
                    </a:cubicBezTo>
                    <a:cubicBezTo>
                      <a:pt x="52" y="1"/>
                      <a:pt x="50" y="0"/>
                      <a:pt x="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6" name="文本框 175"/>
            <p:cNvSpPr txBox="1"/>
            <p:nvPr/>
          </p:nvSpPr>
          <p:spPr>
            <a:xfrm>
              <a:off x="8680145" y="2083605"/>
              <a:ext cx="21750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/>
                <a:t>企业文化</a:t>
              </a:r>
              <a:endParaRPr lang="zh-CN" altLang="en-US" sz="3200" spc="600" dirty="0"/>
            </a:p>
          </p:txBody>
        </p:sp>
      </p:grpSp>
      <p:sp>
        <p:nvSpPr>
          <p:cNvPr id="177" name="文本框 176"/>
          <p:cNvSpPr txBox="1"/>
          <p:nvPr/>
        </p:nvSpPr>
        <p:spPr>
          <a:xfrm>
            <a:off x="6133675" y="2604034"/>
            <a:ext cx="55445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</a:rPr>
              <a:t>人</a:t>
            </a:r>
            <a:endParaRPr lang="en-US" altLang="zh-CN" dirty="0" smtClean="0">
              <a:solidFill>
                <a:schemeClr val="tx1"/>
              </a:solidFill>
            </a:endParaRPr>
          </a:p>
          <a:p>
            <a:pPr algn="r"/>
            <a:r>
              <a:rPr lang="zh-CN" altLang="en-US" dirty="0" smtClean="0">
                <a:solidFill>
                  <a:schemeClr val="tx1"/>
                </a:solidFill>
              </a:rPr>
              <a:t>有</a:t>
            </a:r>
            <a:r>
              <a:rPr lang="zh-CN" altLang="en-US" dirty="0">
                <a:solidFill>
                  <a:schemeClr val="tx1"/>
                </a:solidFill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</a:rPr>
              <a:t>的信仰不急功近利</a:t>
            </a:r>
            <a:r>
              <a:rPr lang="zh-CN" altLang="en-US" dirty="0">
                <a:solidFill>
                  <a:schemeClr val="tx1"/>
                </a:solidFill>
              </a:rPr>
              <a:t>不浮夸轻薄，宠辱不惊。小政设计，欢迎购买，小政想挣钱吃肉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</a:rPr>
              <a:t>肉，吃肉肉，吃肉肉，吃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79" name="文本框 178"/>
          <p:cNvSpPr txBox="1"/>
          <p:nvPr/>
        </p:nvSpPr>
        <p:spPr>
          <a:xfrm>
            <a:off x="640445" y="5300054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企业文化</a:t>
            </a:r>
            <a:endParaRPr lang="zh-CN" altLang="en-US" sz="5400" spc="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0" y="2041236"/>
            <a:ext cx="12192000" cy="0"/>
          </a:xfrm>
          <a:prstGeom prst="line">
            <a:avLst/>
          </a:prstGeom>
          <a:ln w="19050">
            <a:solidFill>
              <a:srgbClr val="ED92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988568" y="1089891"/>
            <a:ext cx="2585605" cy="1766839"/>
            <a:chOff x="914400" y="1089891"/>
            <a:chExt cx="2585605" cy="1766839"/>
          </a:xfrm>
        </p:grpSpPr>
        <p:sp>
          <p:nvSpPr>
            <p:cNvPr id="5" name="矩形 4"/>
            <p:cNvSpPr/>
            <p:nvPr/>
          </p:nvSpPr>
          <p:spPr>
            <a:xfrm>
              <a:off x="914400" y="1089891"/>
              <a:ext cx="2585605" cy="1766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961" y="1157816"/>
              <a:ext cx="2446482" cy="1630988"/>
            </a:xfrm>
            <a:prstGeom prst="rect">
              <a:avLst/>
            </a:prstGeom>
            <a:ln w="19050">
              <a:solidFill>
                <a:srgbClr val="ED922E"/>
              </a:solidFill>
            </a:ln>
          </p:spPr>
        </p:pic>
      </p:grpSp>
      <p:grpSp>
        <p:nvGrpSpPr>
          <p:cNvPr id="7" name="组合 6"/>
          <p:cNvGrpSpPr/>
          <p:nvPr/>
        </p:nvGrpSpPr>
        <p:grpSpPr>
          <a:xfrm>
            <a:off x="4803198" y="1089891"/>
            <a:ext cx="2585605" cy="1766839"/>
            <a:chOff x="914400" y="1089891"/>
            <a:chExt cx="2585605" cy="1766839"/>
          </a:xfrm>
        </p:grpSpPr>
        <p:sp>
          <p:nvSpPr>
            <p:cNvPr id="8" name="矩形 7"/>
            <p:cNvSpPr/>
            <p:nvPr/>
          </p:nvSpPr>
          <p:spPr>
            <a:xfrm>
              <a:off x="914400" y="1089891"/>
              <a:ext cx="2585605" cy="1766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961" y="1157816"/>
              <a:ext cx="2446482" cy="1630988"/>
            </a:xfrm>
            <a:prstGeom prst="rect">
              <a:avLst/>
            </a:prstGeom>
            <a:ln w="19050">
              <a:solidFill>
                <a:srgbClr val="ED922E"/>
              </a:solidFill>
            </a:ln>
          </p:spPr>
        </p:pic>
      </p:grpSp>
      <p:grpSp>
        <p:nvGrpSpPr>
          <p:cNvPr id="10" name="组合 9"/>
          <p:cNvGrpSpPr/>
          <p:nvPr/>
        </p:nvGrpSpPr>
        <p:grpSpPr>
          <a:xfrm>
            <a:off x="8617828" y="1089891"/>
            <a:ext cx="2585605" cy="1766839"/>
            <a:chOff x="914400" y="1089891"/>
            <a:chExt cx="2585605" cy="1766839"/>
          </a:xfrm>
        </p:grpSpPr>
        <p:sp>
          <p:nvSpPr>
            <p:cNvPr id="11" name="矩形 10"/>
            <p:cNvSpPr/>
            <p:nvPr/>
          </p:nvSpPr>
          <p:spPr>
            <a:xfrm>
              <a:off x="914400" y="1089891"/>
              <a:ext cx="2585605" cy="17668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3961" y="1157816"/>
              <a:ext cx="2446482" cy="1630988"/>
            </a:xfrm>
            <a:prstGeom prst="rect">
              <a:avLst/>
            </a:prstGeom>
            <a:ln w="19050">
              <a:solidFill>
                <a:srgbClr val="ED922E"/>
              </a:solidFill>
            </a:ln>
          </p:spPr>
        </p:pic>
      </p:grpSp>
      <p:grpSp>
        <p:nvGrpSpPr>
          <p:cNvPr id="14" name="组合 13"/>
          <p:cNvGrpSpPr/>
          <p:nvPr/>
        </p:nvGrpSpPr>
        <p:grpSpPr>
          <a:xfrm>
            <a:off x="10057736" y="3908443"/>
            <a:ext cx="1598555" cy="2949557"/>
            <a:chOff x="7138988" y="6118225"/>
            <a:chExt cx="2286000" cy="4217988"/>
          </a:xfrm>
        </p:grpSpPr>
        <p:sp>
          <p:nvSpPr>
            <p:cNvPr id="15" name="Freeform 73"/>
            <p:cNvSpPr/>
            <p:nvPr/>
          </p:nvSpPr>
          <p:spPr bwMode="auto">
            <a:xfrm>
              <a:off x="7138988" y="8509000"/>
              <a:ext cx="725488" cy="603250"/>
            </a:xfrm>
            <a:custGeom>
              <a:avLst/>
              <a:gdLst>
                <a:gd name="T0" fmla="*/ 193 w 193"/>
                <a:gd name="T1" fmla="*/ 79 h 161"/>
                <a:gd name="T2" fmla="*/ 173 w 193"/>
                <a:gd name="T3" fmla="*/ 79 h 161"/>
                <a:gd name="T4" fmla="*/ 153 w 193"/>
                <a:gd name="T5" fmla="*/ 49 h 161"/>
                <a:gd name="T6" fmla="*/ 148 w 193"/>
                <a:gd name="T7" fmla="*/ 20 h 161"/>
                <a:gd name="T8" fmla="*/ 138 w 193"/>
                <a:gd name="T9" fmla="*/ 2 h 161"/>
                <a:gd name="T10" fmla="*/ 118 w 193"/>
                <a:gd name="T11" fmla="*/ 56 h 161"/>
                <a:gd name="T12" fmla="*/ 36 w 193"/>
                <a:gd name="T13" fmla="*/ 70 h 161"/>
                <a:gd name="T14" fmla="*/ 11 w 193"/>
                <a:gd name="T15" fmla="*/ 86 h 161"/>
                <a:gd name="T16" fmla="*/ 19 w 193"/>
                <a:gd name="T17" fmla="*/ 104 h 161"/>
                <a:gd name="T18" fmla="*/ 6 w 193"/>
                <a:gd name="T19" fmla="*/ 131 h 161"/>
                <a:gd name="T20" fmla="*/ 28 w 193"/>
                <a:gd name="T21" fmla="*/ 139 h 161"/>
                <a:gd name="T22" fmla="*/ 29 w 193"/>
                <a:gd name="T23" fmla="*/ 154 h 161"/>
                <a:gd name="T24" fmla="*/ 64 w 193"/>
                <a:gd name="T25" fmla="*/ 148 h 161"/>
                <a:gd name="T26" fmla="*/ 126 w 193"/>
                <a:gd name="T27" fmla="*/ 143 h 161"/>
                <a:gd name="T28" fmla="*/ 177 w 193"/>
                <a:gd name="T29" fmla="*/ 131 h 161"/>
                <a:gd name="T30" fmla="*/ 193 w 193"/>
                <a:gd name="T31" fmla="*/ 123 h 161"/>
                <a:gd name="T32" fmla="*/ 193 w 193"/>
                <a:gd name="T33" fmla="*/ 7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161">
                  <a:moveTo>
                    <a:pt x="193" y="79"/>
                  </a:moveTo>
                  <a:cubicBezTo>
                    <a:pt x="173" y="79"/>
                    <a:pt x="173" y="79"/>
                    <a:pt x="173" y="79"/>
                  </a:cubicBezTo>
                  <a:cubicBezTo>
                    <a:pt x="173" y="79"/>
                    <a:pt x="176" y="54"/>
                    <a:pt x="153" y="49"/>
                  </a:cubicBezTo>
                  <a:cubicBezTo>
                    <a:pt x="153" y="49"/>
                    <a:pt x="144" y="31"/>
                    <a:pt x="148" y="20"/>
                  </a:cubicBezTo>
                  <a:cubicBezTo>
                    <a:pt x="152" y="10"/>
                    <a:pt x="147" y="0"/>
                    <a:pt x="138" y="2"/>
                  </a:cubicBezTo>
                  <a:cubicBezTo>
                    <a:pt x="128" y="4"/>
                    <a:pt x="117" y="19"/>
                    <a:pt x="118" y="56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6" y="70"/>
                    <a:pt x="11" y="74"/>
                    <a:pt x="11" y="86"/>
                  </a:cubicBezTo>
                  <a:cubicBezTo>
                    <a:pt x="11" y="98"/>
                    <a:pt x="19" y="104"/>
                    <a:pt x="19" y="104"/>
                  </a:cubicBezTo>
                  <a:cubicBezTo>
                    <a:pt x="19" y="104"/>
                    <a:pt x="0" y="116"/>
                    <a:pt x="6" y="131"/>
                  </a:cubicBezTo>
                  <a:cubicBezTo>
                    <a:pt x="13" y="146"/>
                    <a:pt x="28" y="139"/>
                    <a:pt x="28" y="139"/>
                  </a:cubicBezTo>
                  <a:cubicBezTo>
                    <a:pt x="28" y="139"/>
                    <a:pt x="24" y="148"/>
                    <a:pt x="29" y="154"/>
                  </a:cubicBezTo>
                  <a:cubicBezTo>
                    <a:pt x="34" y="161"/>
                    <a:pt x="52" y="153"/>
                    <a:pt x="64" y="148"/>
                  </a:cubicBezTo>
                  <a:cubicBezTo>
                    <a:pt x="77" y="143"/>
                    <a:pt x="107" y="141"/>
                    <a:pt x="126" y="143"/>
                  </a:cubicBezTo>
                  <a:cubicBezTo>
                    <a:pt x="144" y="146"/>
                    <a:pt x="169" y="144"/>
                    <a:pt x="177" y="131"/>
                  </a:cubicBezTo>
                  <a:cubicBezTo>
                    <a:pt x="193" y="123"/>
                    <a:pt x="193" y="123"/>
                    <a:pt x="193" y="123"/>
                  </a:cubicBezTo>
                  <a:lnTo>
                    <a:pt x="193" y="7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4"/>
            <p:cNvSpPr/>
            <p:nvPr/>
          </p:nvSpPr>
          <p:spPr bwMode="auto">
            <a:xfrm>
              <a:off x="7180263" y="8793163"/>
              <a:ext cx="271463" cy="109538"/>
            </a:xfrm>
            <a:custGeom>
              <a:avLst/>
              <a:gdLst>
                <a:gd name="T0" fmla="*/ 70 w 72"/>
                <a:gd name="T1" fmla="*/ 22 h 29"/>
                <a:gd name="T2" fmla="*/ 53 w 72"/>
                <a:gd name="T3" fmla="*/ 23 h 29"/>
                <a:gd name="T4" fmla="*/ 30 w 72"/>
                <a:gd name="T5" fmla="*/ 25 h 29"/>
                <a:gd name="T6" fmla="*/ 7 w 72"/>
                <a:gd name="T7" fmla="*/ 0 h 29"/>
                <a:gd name="T8" fmla="*/ 0 w 72"/>
                <a:gd name="T9" fmla="*/ 10 h 29"/>
                <a:gd name="T10" fmla="*/ 7 w 72"/>
                <a:gd name="T11" fmla="*/ 27 h 29"/>
                <a:gd name="T12" fmla="*/ 8 w 72"/>
                <a:gd name="T13" fmla="*/ 28 h 29"/>
                <a:gd name="T14" fmla="*/ 39 w 72"/>
                <a:gd name="T15" fmla="*/ 29 h 29"/>
                <a:gd name="T16" fmla="*/ 42 w 72"/>
                <a:gd name="T17" fmla="*/ 29 h 29"/>
                <a:gd name="T18" fmla="*/ 72 w 72"/>
                <a:gd name="T19" fmla="*/ 24 h 29"/>
                <a:gd name="T20" fmla="*/ 70 w 72"/>
                <a:gd name="T21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29">
                  <a:moveTo>
                    <a:pt x="70" y="22"/>
                  </a:moveTo>
                  <a:cubicBezTo>
                    <a:pt x="66" y="20"/>
                    <a:pt x="56" y="23"/>
                    <a:pt x="53" y="23"/>
                  </a:cubicBezTo>
                  <a:cubicBezTo>
                    <a:pt x="45" y="24"/>
                    <a:pt x="38" y="25"/>
                    <a:pt x="30" y="25"/>
                  </a:cubicBezTo>
                  <a:cubicBezTo>
                    <a:pt x="17" y="24"/>
                    <a:pt x="1" y="15"/>
                    <a:pt x="7" y="0"/>
                  </a:cubicBezTo>
                  <a:cubicBezTo>
                    <a:pt x="3" y="3"/>
                    <a:pt x="0" y="6"/>
                    <a:pt x="0" y="10"/>
                  </a:cubicBezTo>
                  <a:cubicBezTo>
                    <a:pt x="0" y="22"/>
                    <a:pt x="7" y="27"/>
                    <a:pt x="7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8" y="28"/>
                    <a:pt x="28" y="29"/>
                    <a:pt x="39" y="29"/>
                  </a:cubicBezTo>
                  <a:cubicBezTo>
                    <a:pt x="40" y="29"/>
                    <a:pt x="41" y="29"/>
                    <a:pt x="42" y="29"/>
                  </a:cubicBezTo>
                  <a:cubicBezTo>
                    <a:pt x="51" y="28"/>
                    <a:pt x="63" y="28"/>
                    <a:pt x="72" y="24"/>
                  </a:cubicBezTo>
                  <a:cubicBezTo>
                    <a:pt x="71" y="23"/>
                    <a:pt x="71" y="23"/>
                    <a:pt x="70" y="2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75"/>
            <p:cNvSpPr/>
            <p:nvPr/>
          </p:nvSpPr>
          <p:spPr bwMode="auto">
            <a:xfrm>
              <a:off x="7158038" y="8966200"/>
              <a:ext cx="282575" cy="82550"/>
            </a:xfrm>
            <a:custGeom>
              <a:avLst/>
              <a:gdLst>
                <a:gd name="T0" fmla="*/ 25 w 75"/>
                <a:gd name="T1" fmla="*/ 16 h 22"/>
                <a:gd name="T2" fmla="*/ 60 w 75"/>
                <a:gd name="T3" fmla="*/ 6 h 22"/>
                <a:gd name="T4" fmla="*/ 71 w 75"/>
                <a:gd name="T5" fmla="*/ 5 h 22"/>
                <a:gd name="T6" fmla="*/ 75 w 75"/>
                <a:gd name="T7" fmla="*/ 3 h 22"/>
                <a:gd name="T8" fmla="*/ 55 w 75"/>
                <a:gd name="T9" fmla="*/ 7 h 22"/>
                <a:gd name="T10" fmla="*/ 36 w 75"/>
                <a:gd name="T11" fmla="*/ 9 h 22"/>
                <a:gd name="T12" fmla="*/ 1 w 75"/>
                <a:gd name="T13" fmla="*/ 2 h 22"/>
                <a:gd name="T14" fmla="*/ 1 w 75"/>
                <a:gd name="T15" fmla="*/ 9 h 22"/>
                <a:gd name="T16" fmla="*/ 22 w 75"/>
                <a:gd name="T17" fmla="*/ 18 h 22"/>
                <a:gd name="T18" fmla="*/ 25 w 75"/>
                <a:gd name="T19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22">
                  <a:moveTo>
                    <a:pt x="25" y="16"/>
                  </a:moveTo>
                  <a:cubicBezTo>
                    <a:pt x="37" y="16"/>
                    <a:pt x="48" y="8"/>
                    <a:pt x="60" y="6"/>
                  </a:cubicBezTo>
                  <a:cubicBezTo>
                    <a:pt x="63" y="6"/>
                    <a:pt x="67" y="5"/>
                    <a:pt x="71" y="5"/>
                  </a:cubicBezTo>
                  <a:cubicBezTo>
                    <a:pt x="72" y="5"/>
                    <a:pt x="74" y="4"/>
                    <a:pt x="75" y="3"/>
                  </a:cubicBezTo>
                  <a:cubicBezTo>
                    <a:pt x="70" y="0"/>
                    <a:pt x="61" y="5"/>
                    <a:pt x="55" y="7"/>
                  </a:cubicBezTo>
                  <a:cubicBezTo>
                    <a:pt x="49" y="8"/>
                    <a:pt x="42" y="9"/>
                    <a:pt x="36" y="9"/>
                  </a:cubicBezTo>
                  <a:cubicBezTo>
                    <a:pt x="22" y="10"/>
                    <a:pt x="12" y="10"/>
                    <a:pt x="1" y="2"/>
                  </a:cubicBezTo>
                  <a:cubicBezTo>
                    <a:pt x="0" y="4"/>
                    <a:pt x="0" y="7"/>
                    <a:pt x="1" y="9"/>
                  </a:cubicBezTo>
                  <a:cubicBezTo>
                    <a:pt x="7" y="22"/>
                    <a:pt x="18" y="19"/>
                    <a:pt x="22" y="18"/>
                  </a:cubicBezTo>
                  <a:cubicBezTo>
                    <a:pt x="23" y="17"/>
                    <a:pt x="24" y="16"/>
                    <a:pt x="25" y="1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76"/>
            <p:cNvSpPr/>
            <p:nvPr/>
          </p:nvSpPr>
          <p:spPr bwMode="auto">
            <a:xfrm>
              <a:off x="7248526" y="8550275"/>
              <a:ext cx="615950" cy="561975"/>
            </a:xfrm>
            <a:custGeom>
              <a:avLst/>
              <a:gdLst>
                <a:gd name="T0" fmla="*/ 144 w 164"/>
                <a:gd name="T1" fmla="*/ 68 h 150"/>
                <a:gd name="T2" fmla="*/ 124 w 164"/>
                <a:gd name="T3" fmla="*/ 38 h 150"/>
                <a:gd name="T4" fmla="*/ 119 w 164"/>
                <a:gd name="T5" fmla="*/ 9 h 150"/>
                <a:gd name="T6" fmla="*/ 120 w 164"/>
                <a:gd name="T7" fmla="*/ 0 h 150"/>
                <a:gd name="T8" fmla="*/ 119 w 164"/>
                <a:gd name="T9" fmla="*/ 1 h 150"/>
                <a:gd name="T10" fmla="*/ 104 w 164"/>
                <a:gd name="T11" fmla="*/ 46 h 150"/>
                <a:gd name="T12" fmla="*/ 132 w 164"/>
                <a:gd name="T13" fmla="*/ 93 h 150"/>
                <a:gd name="T14" fmla="*/ 120 w 164"/>
                <a:gd name="T15" fmla="*/ 117 h 150"/>
                <a:gd name="T16" fmla="*/ 90 w 164"/>
                <a:gd name="T17" fmla="*/ 121 h 150"/>
                <a:gd name="T18" fmla="*/ 66 w 164"/>
                <a:gd name="T19" fmla="*/ 117 h 150"/>
                <a:gd name="T20" fmla="*/ 59 w 164"/>
                <a:gd name="T21" fmla="*/ 94 h 150"/>
                <a:gd name="T22" fmla="*/ 56 w 164"/>
                <a:gd name="T23" fmla="*/ 109 h 150"/>
                <a:gd name="T24" fmla="*/ 58 w 164"/>
                <a:gd name="T25" fmla="*/ 126 h 150"/>
                <a:gd name="T26" fmla="*/ 42 w 164"/>
                <a:gd name="T27" fmla="*/ 128 h 150"/>
                <a:gd name="T28" fmla="*/ 30 w 164"/>
                <a:gd name="T29" fmla="*/ 133 h 150"/>
                <a:gd name="T30" fmla="*/ 0 w 164"/>
                <a:gd name="T31" fmla="*/ 142 h 150"/>
                <a:gd name="T32" fmla="*/ 0 w 164"/>
                <a:gd name="T33" fmla="*/ 143 h 150"/>
                <a:gd name="T34" fmla="*/ 35 w 164"/>
                <a:gd name="T35" fmla="*/ 137 h 150"/>
                <a:gd name="T36" fmla="*/ 97 w 164"/>
                <a:gd name="T37" fmla="*/ 132 h 150"/>
                <a:gd name="T38" fmla="*/ 148 w 164"/>
                <a:gd name="T39" fmla="*/ 120 h 150"/>
                <a:gd name="T40" fmla="*/ 164 w 164"/>
                <a:gd name="T41" fmla="*/ 112 h 150"/>
                <a:gd name="T42" fmla="*/ 164 w 164"/>
                <a:gd name="T43" fmla="*/ 68 h 150"/>
                <a:gd name="T44" fmla="*/ 144 w 164"/>
                <a:gd name="T45" fmla="*/ 6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4" h="150">
                  <a:moveTo>
                    <a:pt x="144" y="68"/>
                  </a:moveTo>
                  <a:cubicBezTo>
                    <a:pt x="144" y="68"/>
                    <a:pt x="147" y="43"/>
                    <a:pt x="124" y="38"/>
                  </a:cubicBezTo>
                  <a:cubicBezTo>
                    <a:pt x="124" y="38"/>
                    <a:pt x="115" y="20"/>
                    <a:pt x="119" y="9"/>
                  </a:cubicBezTo>
                  <a:cubicBezTo>
                    <a:pt x="120" y="6"/>
                    <a:pt x="120" y="3"/>
                    <a:pt x="120" y="0"/>
                  </a:cubicBezTo>
                  <a:cubicBezTo>
                    <a:pt x="120" y="1"/>
                    <a:pt x="120" y="1"/>
                    <a:pt x="119" y="1"/>
                  </a:cubicBezTo>
                  <a:cubicBezTo>
                    <a:pt x="101" y="2"/>
                    <a:pt x="109" y="32"/>
                    <a:pt x="104" y="46"/>
                  </a:cubicBezTo>
                  <a:cubicBezTo>
                    <a:pt x="126" y="50"/>
                    <a:pt x="148" y="76"/>
                    <a:pt x="132" y="93"/>
                  </a:cubicBezTo>
                  <a:cubicBezTo>
                    <a:pt x="134" y="102"/>
                    <a:pt x="130" y="113"/>
                    <a:pt x="120" y="117"/>
                  </a:cubicBezTo>
                  <a:cubicBezTo>
                    <a:pt x="110" y="121"/>
                    <a:pt x="101" y="121"/>
                    <a:pt x="90" y="121"/>
                  </a:cubicBezTo>
                  <a:cubicBezTo>
                    <a:pt x="81" y="121"/>
                    <a:pt x="73" y="126"/>
                    <a:pt x="66" y="117"/>
                  </a:cubicBezTo>
                  <a:cubicBezTo>
                    <a:pt x="62" y="112"/>
                    <a:pt x="59" y="101"/>
                    <a:pt x="59" y="94"/>
                  </a:cubicBezTo>
                  <a:cubicBezTo>
                    <a:pt x="56" y="98"/>
                    <a:pt x="56" y="104"/>
                    <a:pt x="56" y="109"/>
                  </a:cubicBezTo>
                  <a:cubicBezTo>
                    <a:pt x="55" y="114"/>
                    <a:pt x="58" y="121"/>
                    <a:pt x="58" y="126"/>
                  </a:cubicBezTo>
                  <a:cubicBezTo>
                    <a:pt x="53" y="127"/>
                    <a:pt x="46" y="127"/>
                    <a:pt x="42" y="128"/>
                  </a:cubicBezTo>
                  <a:cubicBezTo>
                    <a:pt x="38" y="129"/>
                    <a:pt x="34" y="131"/>
                    <a:pt x="30" y="133"/>
                  </a:cubicBezTo>
                  <a:cubicBezTo>
                    <a:pt x="27" y="133"/>
                    <a:pt x="1" y="144"/>
                    <a:pt x="0" y="142"/>
                  </a:cubicBezTo>
                  <a:cubicBezTo>
                    <a:pt x="0" y="142"/>
                    <a:pt x="0" y="143"/>
                    <a:pt x="0" y="143"/>
                  </a:cubicBezTo>
                  <a:cubicBezTo>
                    <a:pt x="5" y="150"/>
                    <a:pt x="23" y="142"/>
                    <a:pt x="35" y="137"/>
                  </a:cubicBezTo>
                  <a:cubicBezTo>
                    <a:pt x="48" y="132"/>
                    <a:pt x="78" y="130"/>
                    <a:pt x="97" y="132"/>
                  </a:cubicBezTo>
                  <a:cubicBezTo>
                    <a:pt x="115" y="135"/>
                    <a:pt x="140" y="133"/>
                    <a:pt x="148" y="120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68"/>
                    <a:pt x="164" y="68"/>
                    <a:pt x="164" y="68"/>
                  </a:cubicBezTo>
                  <a:lnTo>
                    <a:pt x="144" y="68"/>
                  </a:ln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77"/>
            <p:cNvSpPr/>
            <p:nvPr/>
          </p:nvSpPr>
          <p:spPr bwMode="auto">
            <a:xfrm>
              <a:off x="7864476" y="8185150"/>
              <a:ext cx="449263" cy="792163"/>
            </a:xfrm>
            <a:custGeom>
              <a:avLst/>
              <a:gdLst>
                <a:gd name="T0" fmla="*/ 120 w 120"/>
                <a:gd name="T1" fmla="*/ 11 h 211"/>
                <a:gd name="T2" fmla="*/ 96 w 120"/>
                <a:gd name="T3" fmla="*/ 2 h 211"/>
                <a:gd name="T4" fmla="*/ 72 w 120"/>
                <a:gd name="T5" fmla="*/ 61 h 211"/>
                <a:gd name="T6" fmla="*/ 69 w 120"/>
                <a:gd name="T7" fmla="*/ 156 h 211"/>
                <a:gd name="T8" fmla="*/ 0 w 120"/>
                <a:gd name="T9" fmla="*/ 165 h 211"/>
                <a:gd name="T10" fmla="*/ 0 w 120"/>
                <a:gd name="T11" fmla="*/ 211 h 211"/>
                <a:gd name="T12" fmla="*/ 107 w 120"/>
                <a:gd name="T13" fmla="*/ 204 h 211"/>
                <a:gd name="T14" fmla="*/ 120 w 120"/>
                <a:gd name="T15" fmla="*/ 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211">
                  <a:moveTo>
                    <a:pt x="120" y="11"/>
                  </a:moveTo>
                  <a:cubicBezTo>
                    <a:pt x="120" y="11"/>
                    <a:pt x="113" y="0"/>
                    <a:pt x="96" y="2"/>
                  </a:cubicBezTo>
                  <a:cubicBezTo>
                    <a:pt x="89" y="2"/>
                    <a:pt x="77" y="29"/>
                    <a:pt x="72" y="61"/>
                  </a:cubicBezTo>
                  <a:cubicBezTo>
                    <a:pt x="67" y="102"/>
                    <a:pt x="69" y="156"/>
                    <a:pt x="69" y="15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07" y="204"/>
                    <a:pt x="107" y="204"/>
                    <a:pt x="107" y="204"/>
                  </a:cubicBezTo>
                  <a:lnTo>
                    <a:pt x="120" y="11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78"/>
            <p:cNvSpPr/>
            <p:nvPr/>
          </p:nvSpPr>
          <p:spPr bwMode="auto">
            <a:xfrm>
              <a:off x="7864476" y="8185150"/>
              <a:ext cx="449263" cy="792163"/>
            </a:xfrm>
            <a:custGeom>
              <a:avLst/>
              <a:gdLst>
                <a:gd name="T0" fmla="*/ 96 w 120"/>
                <a:gd name="T1" fmla="*/ 2 h 211"/>
                <a:gd name="T2" fmla="*/ 90 w 120"/>
                <a:gd name="T3" fmla="*/ 7 h 211"/>
                <a:gd name="T4" fmla="*/ 94 w 120"/>
                <a:gd name="T5" fmla="*/ 7 h 211"/>
                <a:gd name="T6" fmla="*/ 106 w 120"/>
                <a:gd name="T7" fmla="*/ 30 h 211"/>
                <a:gd name="T8" fmla="*/ 98 w 120"/>
                <a:gd name="T9" fmla="*/ 83 h 211"/>
                <a:gd name="T10" fmla="*/ 98 w 120"/>
                <a:gd name="T11" fmla="*/ 109 h 211"/>
                <a:gd name="T12" fmla="*/ 102 w 120"/>
                <a:gd name="T13" fmla="*/ 166 h 211"/>
                <a:gd name="T14" fmla="*/ 96 w 120"/>
                <a:gd name="T15" fmla="*/ 172 h 211"/>
                <a:gd name="T16" fmla="*/ 70 w 120"/>
                <a:gd name="T17" fmla="*/ 144 h 211"/>
                <a:gd name="T18" fmla="*/ 70 w 120"/>
                <a:gd name="T19" fmla="*/ 142 h 211"/>
                <a:gd name="T20" fmla="*/ 69 w 120"/>
                <a:gd name="T21" fmla="*/ 141 h 211"/>
                <a:gd name="T22" fmla="*/ 69 w 120"/>
                <a:gd name="T23" fmla="*/ 153 h 211"/>
                <a:gd name="T24" fmla="*/ 69 w 120"/>
                <a:gd name="T25" fmla="*/ 156 h 211"/>
                <a:gd name="T26" fmla="*/ 62 w 120"/>
                <a:gd name="T27" fmla="*/ 157 h 211"/>
                <a:gd name="T28" fmla="*/ 56 w 120"/>
                <a:gd name="T29" fmla="*/ 158 h 211"/>
                <a:gd name="T30" fmla="*/ 81 w 120"/>
                <a:gd name="T31" fmla="*/ 170 h 211"/>
                <a:gd name="T32" fmla="*/ 98 w 120"/>
                <a:gd name="T33" fmla="*/ 178 h 211"/>
                <a:gd name="T34" fmla="*/ 86 w 120"/>
                <a:gd name="T35" fmla="*/ 201 h 211"/>
                <a:gd name="T36" fmla="*/ 61 w 120"/>
                <a:gd name="T37" fmla="*/ 201 h 211"/>
                <a:gd name="T38" fmla="*/ 41 w 120"/>
                <a:gd name="T39" fmla="*/ 200 h 211"/>
                <a:gd name="T40" fmla="*/ 40 w 120"/>
                <a:gd name="T41" fmla="*/ 200 h 211"/>
                <a:gd name="T42" fmla="*/ 39 w 120"/>
                <a:gd name="T43" fmla="*/ 200 h 211"/>
                <a:gd name="T44" fmla="*/ 14 w 120"/>
                <a:gd name="T45" fmla="*/ 181 h 211"/>
                <a:gd name="T46" fmla="*/ 14 w 120"/>
                <a:gd name="T47" fmla="*/ 163 h 211"/>
                <a:gd name="T48" fmla="*/ 0 w 120"/>
                <a:gd name="T49" fmla="*/ 165 h 211"/>
                <a:gd name="T50" fmla="*/ 0 w 120"/>
                <a:gd name="T51" fmla="*/ 211 h 211"/>
                <a:gd name="T52" fmla="*/ 107 w 120"/>
                <a:gd name="T53" fmla="*/ 204 h 211"/>
                <a:gd name="T54" fmla="*/ 120 w 120"/>
                <a:gd name="T55" fmla="*/ 11 h 211"/>
                <a:gd name="T56" fmla="*/ 96 w 120"/>
                <a:gd name="T57" fmla="*/ 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0" h="211">
                  <a:moveTo>
                    <a:pt x="96" y="2"/>
                  </a:moveTo>
                  <a:cubicBezTo>
                    <a:pt x="94" y="2"/>
                    <a:pt x="92" y="4"/>
                    <a:pt x="90" y="7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108" y="7"/>
                    <a:pt x="112" y="21"/>
                    <a:pt x="106" y="30"/>
                  </a:cubicBezTo>
                  <a:cubicBezTo>
                    <a:pt x="106" y="48"/>
                    <a:pt x="99" y="65"/>
                    <a:pt x="98" y="83"/>
                  </a:cubicBezTo>
                  <a:cubicBezTo>
                    <a:pt x="98" y="92"/>
                    <a:pt x="98" y="100"/>
                    <a:pt x="98" y="109"/>
                  </a:cubicBezTo>
                  <a:cubicBezTo>
                    <a:pt x="100" y="126"/>
                    <a:pt x="105" y="149"/>
                    <a:pt x="102" y="166"/>
                  </a:cubicBezTo>
                  <a:cubicBezTo>
                    <a:pt x="102" y="173"/>
                    <a:pt x="103" y="176"/>
                    <a:pt x="96" y="172"/>
                  </a:cubicBezTo>
                  <a:cubicBezTo>
                    <a:pt x="88" y="167"/>
                    <a:pt x="72" y="153"/>
                    <a:pt x="70" y="144"/>
                  </a:cubicBezTo>
                  <a:cubicBezTo>
                    <a:pt x="70" y="143"/>
                    <a:pt x="70" y="143"/>
                    <a:pt x="70" y="142"/>
                  </a:cubicBezTo>
                  <a:cubicBezTo>
                    <a:pt x="70" y="142"/>
                    <a:pt x="69" y="142"/>
                    <a:pt x="69" y="141"/>
                  </a:cubicBezTo>
                  <a:cubicBezTo>
                    <a:pt x="69" y="145"/>
                    <a:pt x="69" y="149"/>
                    <a:pt x="69" y="153"/>
                  </a:cubicBezTo>
                  <a:cubicBezTo>
                    <a:pt x="69" y="154"/>
                    <a:pt x="70" y="155"/>
                    <a:pt x="69" y="156"/>
                  </a:cubicBezTo>
                  <a:cubicBezTo>
                    <a:pt x="68" y="157"/>
                    <a:pt x="62" y="157"/>
                    <a:pt x="62" y="157"/>
                  </a:cubicBezTo>
                  <a:cubicBezTo>
                    <a:pt x="62" y="157"/>
                    <a:pt x="58" y="158"/>
                    <a:pt x="56" y="158"/>
                  </a:cubicBezTo>
                  <a:cubicBezTo>
                    <a:pt x="65" y="161"/>
                    <a:pt x="74" y="164"/>
                    <a:pt x="81" y="170"/>
                  </a:cubicBezTo>
                  <a:cubicBezTo>
                    <a:pt x="83" y="172"/>
                    <a:pt x="98" y="176"/>
                    <a:pt x="98" y="178"/>
                  </a:cubicBezTo>
                  <a:cubicBezTo>
                    <a:pt x="107" y="185"/>
                    <a:pt x="96" y="197"/>
                    <a:pt x="86" y="201"/>
                  </a:cubicBezTo>
                  <a:cubicBezTo>
                    <a:pt x="81" y="204"/>
                    <a:pt x="67" y="201"/>
                    <a:pt x="61" y="201"/>
                  </a:cubicBezTo>
                  <a:cubicBezTo>
                    <a:pt x="55" y="201"/>
                    <a:pt x="48" y="201"/>
                    <a:pt x="41" y="200"/>
                  </a:cubicBezTo>
                  <a:cubicBezTo>
                    <a:pt x="41" y="200"/>
                    <a:pt x="40" y="200"/>
                    <a:pt x="40" y="200"/>
                  </a:cubicBezTo>
                  <a:cubicBezTo>
                    <a:pt x="40" y="200"/>
                    <a:pt x="40" y="200"/>
                    <a:pt x="39" y="200"/>
                  </a:cubicBezTo>
                  <a:cubicBezTo>
                    <a:pt x="28" y="199"/>
                    <a:pt x="17" y="193"/>
                    <a:pt x="14" y="181"/>
                  </a:cubicBezTo>
                  <a:cubicBezTo>
                    <a:pt x="13" y="175"/>
                    <a:pt x="13" y="169"/>
                    <a:pt x="14" y="163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11"/>
                    <a:pt x="96" y="211"/>
                    <a:pt x="107" y="204"/>
                  </a:cubicBezTo>
                  <a:cubicBezTo>
                    <a:pt x="119" y="196"/>
                    <a:pt x="120" y="11"/>
                    <a:pt x="120" y="11"/>
                  </a:cubicBezTo>
                  <a:cubicBezTo>
                    <a:pt x="120" y="11"/>
                    <a:pt x="113" y="0"/>
                    <a:pt x="96" y="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9"/>
            <p:cNvSpPr/>
            <p:nvPr/>
          </p:nvSpPr>
          <p:spPr bwMode="auto">
            <a:xfrm>
              <a:off x="7834313" y="8793163"/>
              <a:ext cx="96838" cy="206375"/>
            </a:xfrm>
            <a:custGeom>
              <a:avLst/>
              <a:gdLst>
                <a:gd name="T0" fmla="*/ 0 w 26"/>
                <a:gd name="T1" fmla="*/ 0 h 55"/>
                <a:gd name="T2" fmla="*/ 16 w 26"/>
                <a:gd name="T3" fmla="*/ 0 h 55"/>
                <a:gd name="T4" fmla="*/ 16 w 26"/>
                <a:gd name="T5" fmla="*/ 55 h 55"/>
                <a:gd name="T6" fmla="*/ 0 w 26"/>
                <a:gd name="T7" fmla="*/ 55 h 55"/>
                <a:gd name="T8" fmla="*/ 0 w 2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5">
                  <a:moveTo>
                    <a:pt x="0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6" y="28"/>
                    <a:pt x="16" y="5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0"/>
            <p:cNvSpPr/>
            <p:nvPr/>
          </p:nvSpPr>
          <p:spPr bwMode="auto">
            <a:xfrm>
              <a:off x="7361238" y="8745538"/>
              <a:ext cx="142875" cy="96838"/>
            </a:xfrm>
            <a:custGeom>
              <a:avLst/>
              <a:gdLst>
                <a:gd name="T0" fmla="*/ 0 w 38"/>
                <a:gd name="T1" fmla="*/ 7 h 26"/>
                <a:gd name="T2" fmla="*/ 26 w 38"/>
                <a:gd name="T3" fmla="*/ 26 h 26"/>
                <a:gd name="T4" fmla="*/ 38 w 38"/>
                <a:gd name="T5" fmla="*/ 0 h 26"/>
                <a:gd name="T6" fmla="*/ 0 w 38"/>
                <a:gd name="T7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6">
                  <a:moveTo>
                    <a:pt x="0" y="7"/>
                  </a:moveTo>
                  <a:cubicBezTo>
                    <a:pt x="0" y="7"/>
                    <a:pt x="24" y="5"/>
                    <a:pt x="26" y="26"/>
                  </a:cubicBezTo>
                  <a:cubicBezTo>
                    <a:pt x="26" y="26"/>
                    <a:pt x="27" y="2"/>
                    <a:pt x="38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1"/>
            <p:cNvSpPr/>
            <p:nvPr/>
          </p:nvSpPr>
          <p:spPr bwMode="auto">
            <a:xfrm>
              <a:off x="7581901" y="8850313"/>
              <a:ext cx="109538" cy="115888"/>
            </a:xfrm>
            <a:custGeom>
              <a:avLst/>
              <a:gdLst>
                <a:gd name="T0" fmla="*/ 3 w 29"/>
                <a:gd name="T1" fmla="*/ 0 h 31"/>
                <a:gd name="T2" fmla="*/ 29 w 29"/>
                <a:gd name="T3" fmla="*/ 13 h 31"/>
                <a:gd name="T4" fmla="*/ 3 w 29"/>
                <a:gd name="T5" fmla="*/ 20 h 31"/>
                <a:gd name="T6" fmla="*/ 3 w 2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1">
                  <a:moveTo>
                    <a:pt x="3" y="0"/>
                  </a:moveTo>
                  <a:cubicBezTo>
                    <a:pt x="3" y="0"/>
                    <a:pt x="12" y="12"/>
                    <a:pt x="29" y="13"/>
                  </a:cubicBezTo>
                  <a:cubicBezTo>
                    <a:pt x="29" y="13"/>
                    <a:pt x="5" y="10"/>
                    <a:pt x="3" y="20"/>
                  </a:cubicBezTo>
                  <a:cubicBezTo>
                    <a:pt x="0" y="3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2"/>
            <p:cNvSpPr/>
            <p:nvPr/>
          </p:nvSpPr>
          <p:spPr bwMode="auto">
            <a:xfrm>
              <a:off x="8288338" y="9040813"/>
              <a:ext cx="646113" cy="1235075"/>
            </a:xfrm>
            <a:custGeom>
              <a:avLst/>
              <a:gdLst>
                <a:gd name="T0" fmla="*/ 8 w 172"/>
                <a:gd name="T1" fmla="*/ 0 h 329"/>
                <a:gd name="T2" fmla="*/ 46 w 172"/>
                <a:gd name="T3" fmla="*/ 90 h 329"/>
                <a:gd name="T4" fmla="*/ 44 w 172"/>
                <a:gd name="T5" fmla="*/ 315 h 329"/>
                <a:gd name="T6" fmla="*/ 79 w 172"/>
                <a:gd name="T7" fmla="*/ 329 h 329"/>
                <a:gd name="T8" fmla="*/ 78 w 172"/>
                <a:gd name="T9" fmla="*/ 99 h 329"/>
                <a:gd name="T10" fmla="*/ 101 w 172"/>
                <a:gd name="T11" fmla="*/ 98 h 329"/>
                <a:gd name="T12" fmla="*/ 117 w 172"/>
                <a:gd name="T13" fmla="*/ 322 h 329"/>
                <a:gd name="T14" fmla="*/ 142 w 172"/>
                <a:gd name="T15" fmla="*/ 302 h 329"/>
                <a:gd name="T16" fmla="*/ 158 w 172"/>
                <a:gd name="T17" fmla="*/ 287 h 329"/>
                <a:gd name="T18" fmla="*/ 131 w 172"/>
                <a:gd name="T19" fmla="*/ 93 h 329"/>
                <a:gd name="T20" fmla="*/ 158 w 172"/>
                <a:gd name="T21" fmla="*/ 0 h 329"/>
                <a:gd name="T22" fmla="*/ 8 w 172"/>
                <a:gd name="T23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329">
                  <a:moveTo>
                    <a:pt x="8" y="0"/>
                  </a:moveTo>
                  <a:cubicBezTo>
                    <a:pt x="8" y="0"/>
                    <a:pt x="0" y="81"/>
                    <a:pt x="46" y="90"/>
                  </a:cubicBezTo>
                  <a:cubicBezTo>
                    <a:pt x="44" y="315"/>
                    <a:pt x="44" y="315"/>
                    <a:pt x="44" y="315"/>
                  </a:cubicBezTo>
                  <a:cubicBezTo>
                    <a:pt x="79" y="329"/>
                    <a:pt x="79" y="329"/>
                    <a:pt x="79" y="32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94" y="102"/>
                    <a:pt x="101" y="98"/>
                  </a:cubicBezTo>
                  <a:cubicBezTo>
                    <a:pt x="117" y="322"/>
                    <a:pt x="117" y="322"/>
                    <a:pt x="117" y="322"/>
                  </a:cubicBezTo>
                  <a:cubicBezTo>
                    <a:pt x="142" y="302"/>
                    <a:pt x="142" y="302"/>
                    <a:pt x="142" y="302"/>
                  </a:cubicBezTo>
                  <a:cubicBezTo>
                    <a:pt x="158" y="287"/>
                    <a:pt x="158" y="287"/>
                    <a:pt x="158" y="287"/>
                  </a:cubicBezTo>
                  <a:cubicBezTo>
                    <a:pt x="131" y="93"/>
                    <a:pt x="131" y="93"/>
                    <a:pt x="131" y="93"/>
                  </a:cubicBezTo>
                  <a:cubicBezTo>
                    <a:pt x="131" y="93"/>
                    <a:pt x="172" y="70"/>
                    <a:pt x="158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83"/>
            <p:cNvSpPr/>
            <p:nvPr/>
          </p:nvSpPr>
          <p:spPr bwMode="auto">
            <a:xfrm>
              <a:off x="8329613" y="9040813"/>
              <a:ext cx="600075" cy="1235075"/>
            </a:xfrm>
            <a:custGeom>
              <a:avLst/>
              <a:gdLst>
                <a:gd name="T0" fmla="*/ 106 w 160"/>
                <a:gd name="T1" fmla="*/ 116 h 329"/>
                <a:gd name="T2" fmla="*/ 121 w 160"/>
                <a:gd name="T3" fmla="*/ 99 h 329"/>
                <a:gd name="T4" fmla="*/ 120 w 160"/>
                <a:gd name="T5" fmla="*/ 93 h 329"/>
                <a:gd name="T6" fmla="*/ 147 w 160"/>
                <a:gd name="T7" fmla="*/ 0 h 329"/>
                <a:gd name="T8" fmla="*/ 147 w 160"/>
                <a:gd name="T9" fmla="*/ 4 h 329"/>
                <a:gd name="T10" fmla="*/ 67 w 160"/>
                <a:gd name="T11" fmla="*/ 83 h 329"/>
                <a:gd name="T12" fmla="*/ 7 w 160"/>
                <a:gd name="T13" fmla="*/ 54 h 329"/>
                <a:gd name="T14" fmla="*/ 0 w 160"/>
                <a:gd name="T15" fmla="*/ 47 h 329"/>
                <a:gd name="T16" fmla="*/ 35 w 160"/>
                <a:gd name="T17" fmla="*/ 90 h 329"/>
                <a:gd name="T18" fmla="*/ 35 w 160"/>
                <a:gd name="T19" fmla="*/ 97 h 329"/>
                <a:gd name="T20" fmla="*/ 49 w 160"/>
                <a:gd name="T21" fmla="*/ 111 h 329"/>
                <a:gd name="T22" fmla="*/ 50 w 160"/>
                <a:gd name="T23" fmla="*/ 117 h 329"/>
                <a:gd name="T24" fmla="*/ 52 w 160"/>
                <a:gd name="T25" fmla="*/ 125 h 329"/>
                <a:gd name="T26" fmla="*/ 51 w 160"/>
                <a:gd name="T27" fmla="*/ 322 h 329"/>
                <a:gd name="T28" fmla="*/ 68 w 160"/>
                <a:gd name="T29" fmla="*/ 329 h 329"/>
                <a:gd name="T30" fmla="*/ 67 w 160"/>
                <a:gd name="T31" fmla="*/ 99 h 329"/>
                <a:gd name="T32" fmla="*/ 90 w 160"/>
                <a:gd name="T33" fmla="*/ 98 h 329"/>
                <a:gd name="T34" fmla="*/ 106 w 160"/>
                <a:gd name="T35" fmla="*/ 322 h 329"/>
                <a:gd name="T36" fmla="*/ 127 w 160"/>
                <a:gd name="T37" fmla="*/ 305 h 329"/>
                <a:gd name="T38" fmla="*/ 125 w 160"/>
                <a:gd name="T39" fmla="*/ 297 h 329"/>
                <a:gd name="T40" fmla="*/ 106 w 160"/>
                <a:gd name="T41" fmla="*/ 11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0" h="329">
                  <a:moveTo>
                    <a:pt x="106" y="116"/>
                  </a:moveTo>
                  <a:cubicBezTo>
                    <a:pt x="107" y="106"/>
                    <a:pt x="113" y="101"/>
                    <a:pt x="121" y="99"/>
                  </a:cubicBezTo>
                  <a:cubicBezTo>
                    <a:pt x="120" y="93"/>
                    <a:pt x="120" y="93"/>
                    <a:pt x="120" y="93"/>
                  </a:cubicBezTo>
                  <a:cubicBezTo>
                    <a:pt x="120" y="93"/>
                    <a:pt x="160" y="70"/>
                    <a:pt x="147" y="0"/>
                  </a:cubicBezTo>
                  <a:cubicBezTo>
                    <a:pt x="147" y="2"/>
                    <a:pt x="148" y="3"/>
                    <a:pt x="147" y="4"/>
                  </a:cubicBezTo>
                  <a:cubicBezTo>
                    <a:pt x="147" y="48"/>
                    <a:pt x="111" y="83"/>
                    <a:pt x="67" y="83"/>
                  </a:cubicBezTo>
                  <a:cubicBezTo>
                    <a:pt x="43" y="83"/>
                    <a:pt x="21" y="71"/>
                    <a:pt x="7" y="54"/>
                  </a:cubicBezTo>
                  <a:cubicBezTo>
                    <a:pt x="4" y="51"/>
                    <a:pt x="2" y="49"/>
                    <a:pt x="0" y="47"/>
                  </a:cubicBezTo>
                  <a:cubicBezTo>
                    <a:pt x="4" y="66"/>
                    <a:pt x="14" y="86"/>
                    <a:pt x="35" y="90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42" y="98"/>
                    <a:pt x="48" y="102"/>
                    <a:pt x="49" y="111"/>
                  </a:cubicBezTo>
                  <a:cubicBezTo>
                    <a:pt x="50" y="113"/>
                    <a:pt x="50" y="115"/>
                    <a:pt x="50" y="117"/>
                  </a:cubicBezTo>
                  <a:cubicBezTo>
                    <a:pt x="51" y="119"/>
                    <a:pt x="52" y="122"/>
                    <a:pt x="52" y="125"/>
                  </a:cubicBezTo>
                  <a:cubicBezTo>
                    <a:pt x="51" y="190"/>
                    <a:pt x="51" y="256"/>
                    <a:pt x="51" y="322"/>
                  </a:cubicBezTo>
                  <a:cubicBezTo>
                    <a:pt x="68" y="329"/>
                    <a:pt x="68" y="329"/>
                    <a:pt x="68" y="32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7" y="99"/>
                    <a:pt x="83" y="102"/>
                    <a:pt x="90" y="98"/>
                  </a:cubicBezTo>
                  <a:cubicBezTo>
                    <a:pt x="106" y="322"/>
                    <a:pt x="106" y="322"/>
                    <a:pt x="106" y="322"/>
                  </a:cubicBezTo>
                  <a:cubicBezTo>
                    <a:pt x="127" y="305"/>
                    <a:pt x="127" y="305"/>
                    <a:pt x="127" y="305"/>
                  </a:cubicBezTo>
                  <a:cubicBezTo>
                    <a:pt x="126" y="303"/>
                    <a:pt x="125" y="300"/>
                    <a:pt x="125" y="297"/>
                  </a:cubicBezTo>
                  <a:cubicBezTo>
                    <a:pt x="122" y="236"/>
                    <a:pt x="103" y="177"/>
                    <a:pt x="106" y="116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4"/>
            <p:cNvSpPr/>
            <p:nvPr/>
          </p:nvSpPr>
          <p:spPr bwMode="auto">
            <a:xfrm>
              <a:off x="8318501" y="8974138"/>
              <a:ext cx="566738" cy="176213"/>
            </a:xfrm>
            <a:custGeom>
              <a:avLst/>
              <a:gdLst>
                <a:gd name="T0" fmla="*/ 0 w 151"/>
                <a:gd name="T1" fmla="*/ 14 h 47"/>
                <a:gd name="T2" fmla="*/ 0 w 151"/>
                <a:gd name="T3" fmla="*/ 24 h 47"/>
                <a:gd name="T4" fmla="*/ 48 w 151"/>
                <a:gd name="T5" fmla="*/ 24 h 47"/>
                <a:gd name="T6" fmla="*/ 74 w 151"/>
                <a:gd name="T7" fmla="*/ 47 h 47"/>
                <a:gd name="T8" fmla="*/ 98 w 151"/>
                <a:gd name="T9" fmla="*/ 25 h 47"/>
                <a:gd name="T10" fmla="*/ 151 w 151"/>
                <a:gd name="T11" fmla="*/ 21 h 47"/>
                <a:gd name="T12" fmla="*/ 150 w 151"/>
                <a:gd name="T13" fmla="*/ 14 h 47"/>
                <a:gd name="T14" fmla="*/ 0 w 151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47">
                  <a:moveTo>
                    <a:pt x="0" y="1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3" y="23"/>
                    <a:pt x="48" y="24"/>
                  </a:cubicBezTo>
                  <a:cubicBezTo>
                    <a:pt x="58" y="25"/>
                    <a:pt x="63" y="47"/>
                    <a:pt x="74" y="47"/>
                  </a:cubicBezTo>
                  <a:cubicBezTo>
                    <a:pt x="85" y="47"/>
                    <a:pt x="88" y="25"/>
                    <a:pt x="98" y="25"/>
                  </a:cubicBezTo>
                  <a:cubicBezTo>
                    <a:pt x="116" y="24"/>
                    <a:pt x="142" y="25"/>
                    <a:pt x="151" y="21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4"/>
                    <a:pt x="65" y="0"/>
                    <a:pt x="0" y="14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85"/>
            <p:cNvSpPr/>
            <p:nvPr/>
          </p:nvSpPr>
          <p:spPr bwMode="auto">
            <a:xfrm>
              <a:off x="8013701" y="10028238"/>
              <a:ext cx="608013" cy="307975"/>
            </a:xfrm>
            <a:custGeom>
              <a:avLst/>
              <a:gdLst>
                <a:gd name="T0" fmla="*/ 17 w 162"/>
                <a:gd name="T1" fmla="*/ 81 h 82"/>
                <a:gd name="T2" fmla="*/ 155 w 162"/>
                <a:gd name="T3" fmla="*/ 71 h 82"/>
                <a:gd name="T4" fmla="*/ 81 w 162"/>
                <a:gd name="T5" fmla="*/ 1 h 82"/>
                <a:gd name="T6" fmla="*/ 17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7" y="81"/>
                  </a:moveTo>
                  <a:cubicBezTo>
                    <a:pt x="17" y="81"/>
                    <a:pt x="122" y="82"/>
                    <a:pt x="155" y="71"/>
                  </a:cubicBezTo>
                  <a:cubicBezTo>
                    <a:pt x="155" y="71"/>
                    <a:pt x="162" y="3"/>
                    <a:pt x="81" y="1"/>
                  </a:cubicBezTo>
                  <a:cubicBezTo>
                    <a:pt x="0" y="0"/>
                    <a:pt x="3" y="76"/>
                    <a:pt x="17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86"/>
            <p:cNvSpPr/>
            <p:nvPr/>
          </p:nvSpPr>
          <p:spPr bwMode="auto">
            <a:xfrm>
              <a:off x="8059738" y="10031413"/>
              <a:ext cx="479425" cy="263525"/>
            </a:xfrm>
            <a:custGeom>
              <a:avLst/>
              <a:gdLst>
                <a:gd name="T0" fmla="*/ 128 w 128"/>
                <a:gd name="T1" fmla="*/ 24 h 70"/>
                <a:gd name="T2" fmla="*/ 69 w 128"/>
                <a:gd name="T3" fmla="*/ 0 h 70"/>
                <a:gd name="T4" fmla="*/ 0 w 128"/>
                <a:gd name="T5" fmla="*/ 40 h 70"/>
                <a:gd name="T6" fmla="*/ 128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128" y="24"/>
                  </a:moveTo>
                  <a:cubicBezTo>
                    <a:pt x="118" y="12"/>
                    <a:pt x="100" y="1"/>
                    <a:pt x="69" y="0"/>
                  </a:cubicBezTo>
                  <a:cubicBezTo>
                    <a:pt x="27" y="0"/>
                    <a:pt x="7" y="20"/>
                    <a:pt x="0" y="40"/>
                  </a:cubicBezTo>
                  <a:cubicBezTo>
                    <a:pt x="23" y="70"/>
                    <a:pt x="118" y="65"/>
                    <a:pt x="128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87"/>
            <p:cNvSpPr/>
            <p:nvPr/>
          </p:nvSpPr>
          <p:spPr bwMode="auto">
            <a:xfrm>
              <a:off x="8167688" y="10088563"/>
              <a:ext cx="79375" cy="41275"/>
            </a:xfrm>
            <a:custGeom>
              <a:avLst/>
              <a:gdLst>
                <a:gd name="T0" fmla="*/ 21 w 21"/>
                <a:gd name="T1" fmla="*/ 6 h 11"/>
                <a:gd name="T2" fmla="*/ 10 w 21"/>
                <a:gd name="T3" fmla="*/ 11 h 11"/>
                <a:gd name="T4" fmla="*/ 0 w 21"/>
                <a:gd name="T5" fmla="*/ 6 h 11"/>
                <a:gd name="T6" fmla="*/ 10 w 21"/>
                <a:gd name="T7" fmla="*/ 0 h 11"/>
                <a:gd name="T8" fmla="*/ 21 w 2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21" y="6"/>
                  </a:moveTo>
                  <a:cubicBezTo>
                    <a:pt x="21" y="9"/>
                    <a:pt x="16" y="11"/>
                    <a:pt x="10" y="11"/>
                  </a:cubicBezTo>
                  <a:cubicBezTo>
                    <a:pt x="4" y="11"/>
                    <a:pt x="0" y="9"/>
                    <a:pt x="0" y="6"/>
                  </a:cubicBezTo>
                  <a:cubicBezTo>
                    <a:pt x="0" y="3"/>
                    <a:pt x="5" y="0"/>
                    <a:pt x="10" y="0"/>
                  </a:cubicBezTo>
                  <a:cubicBezTo>
                    <a:pt x="16" y="0"/>
                    <a:pt x="21" y="3"/>
                    <a:pt x="21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88"/>
            <p:cNvSpPr/>
            <p:nvPr/>
          </p:nvSpPr>
          <p:spPr bwMode="auto">
            <a:xfrm>
              <a:off x="8685213" y="10028238"/>
              <a:ext cx="604838" cy="307975"/>
            </a:xfrm>
            <a:custGeom>
              <a:avLst/>
              <a:gdLst>
                <a:gd name="T0" fmla="*/ 144 w 161"/>
                <a:gd name="T1" fmla="*/ 81 h 82"/>
                <a:gd name="T2" fmla="*/ 6 w 161"/>
                <a:gd name="T3" fmla="*/ 71 h 82"/>
                <a:gd name="T4" fmla="*/ 80 w 161"/>
                <a:gd name="T5" fmla="*/ 1 h 82"/>
                <a:gd name="T6" fmla="*/ 144 w 161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82">
                  <a:moveTo>
                    <a:pt x="144" y="81"/>
                  </a:moveTo>
                  <a:cubicBezTo>
                    <a:pt x="144" y="81"/>
                    <a:pt x="40" y="82"/>
                    <a:pt x="6" y="71"/>
                  </a:cubicBezTo>
                  <a:cubicBezTo>
                    <a:pt x="6" y="71"/>
                    <a:pt x="0" y="3"/>
                    <a:pt x="80" y="1"/>
                  </a:cubicBezTo>
                  <a:cubicBezTo>
                    <a:pt x="161" y="0"/>
                    <a:pt x="159" y="76"/>
                    <a:pt x="144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89"/>
            <p:cNvSpPr/>
            <p:nvPr/>
          </p:nvSpPr>
          <p:spPr bwMode="auto">
            <a:xfrm>
              <a:off x="8764588" y="10031413"/>
              <a:ext cx="481013" cy="263525"/>
            </a:xfrm>
            <a:custGeom>
              <a:avLst/>
              <a:gdLst>
                <a:gd name="T0" fmla="*/ 0 w 128"/>
                <a:gd name="T1" fmla="*/ 24 h 70"/>
                <a:gd name="T2" fmla="*/ 59 w 128"/>
                <a:gd name="T3" fmla="*/ 0 h 70"/>
                <a:gd name="T4" fmla="*/ 128 w 128"/>
                <a:gd name="T5" fmla="*/ 40 h 70"/>
                <a:gd name="T6" fmla="*/ 0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0" y="24"/>
                  </a:moveTo>
                  <a:cubicBezTo>
                    <a:pt x="10" y="12"/>
                    <a:pt x="28" y="1"/>
                    <a:pt x="59" y="0"/>
                  </a:cubicBezTo>
                  <a:cubicBezTo>
                    <a:pt x="101" y="0"/>
                    <a:pt x="121" y="20"/>
                    <a:pt x="128" y="40"/>
                  </a:cubicBezTo>
                  <a:cubicBezTo>
                    <a:pt x="105" y="70"/>
                    <a:pt x="10" y="65"/>
                    <a:pt x="0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Oval 90"/>
            <p:cNvSpPr>
              <a:spLocks noChangeArrowheads="1"/>
            </p:cNvSpPr>
            <p:nvPr/>
          </p:nvSpPr>
          <p:spPr bwMode="auto">
            <a:xfrm>
              <a:off x="9058276" y="10088563"/>
              <a:ext cx="77788" cy="41275"/>
            </a:xfrm>
            <a:prstGeom prst="ellipse">
              <a:avLst/>
            </a:pr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91"/>
            <p:cNvSpPr/>
            <p:nvPr/>
          </p:nvSpPr>
          <p:spPr bwMode="auto">
            <a:xfrm>
              <a:off x="8775701" y="8096250"/>
              <a:ext cx="288925" cy="839788"/>
            </a:xfrm>
            <a:custGeom>
              <a:avLst/>
              <a:gdLst>
                <a:gd name="T0" fmla="*/ 0 w 77"/>
                <a:gd name="T1" fmla="*/ 27 h 224"/>
                <a:gd name="T2" fmla="*/ 37 w 77"/>
                <a:gd name="T3" fmla="*/ 31 h 224"/>
                <a:gd name="T4" fmla="*/ 73 w 77"/>
                <a:gd name="T5" fmla="*/ 146 h 224"/>
                <a:gd name="T6" fmla="*/ 23 w 77"/>
                <a:gd name="T7" fmla="*/ 220 h 224"/>
                <a:gd name="T8" fmla="*/ 0 w 77"/>
                <a:gd name="T9" fmla="*/ 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24">
                  <a:moveTo>
                    <a:pt x="0" y="27"/>
                  </a:moveTo>
                  <a:cubicBezTo>
                    <a:pt x="0" y="27"/>
                    <a:pt x="18" y="0"/>
                    <a:pt x="37" y="31"/>
                  </a:cubicBezTo>
                  <a:cubicBezTo>
                    <a:pt x="56" y="62"/>
                    <a:pt x="70" y="122"/>
                    <a:pt x="73" y="146"/>
                  </a:cubicBezTo>
                  <a:cubicBezTo>
                    <a:pt x="77" y="171"/>
                    <a:pt x="45" y="224"/>
                    <a:pt x="23" y="22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92"/>
            <p:cNvSpPr/>
            <p:nvPr/>
          </p:nvSpPr>
          <p:spPr bwMode="auto">
            <a:xfrm>
              <a:off x="8772526" y="8148638"/>
              <a:ext cx="292100" cy="787400"/>
            </a:xfrm>
            <a:custGeom>
              <a:avLst/>
              <a:gdLst>
                <a:gd name="T0" fmla="*/ 38 w 78"/>
                <a:gd name="T1" fmla="*/ 17 h 210"/>
                <a:gd name="T2" fmla="*/ 38 w 78"/>
                <a:gd name="T3" fmla="*/ 18 h 210"/>
                <a:gd name="T4" fmla="*/ 18 w 78"/>
                <a:gd name="T5" fmla="*/ 42 h 210"/>
                <a:gd name="T6" fmla="*/ 20 w 78"/>
                <a:gd name="T7" fmla="*/ 72 h 210"/>
                <a:gd name="T8" fmla="*/ 23 w 78"/>
                <a:gd name="T9" fmla="*/ 103 h 210"/>
                <a:gd name="T10" fmla="*/ 48 w 78"/>
                <a:gd name="T11" fmla="*/ 127 h 210"/>
                <a:gd name="T12" fmla="*/ 34 w 78"/>
                <a:gd name="T13" fmla="*/ 150 h 210"/>
                <a:gd name="T14" fmla="*/ 38 w 78"/>
                <a:gd name="T15" fmla="*/ 190 h 210"/>
                <a:gd name="T16" fmla="*/ 54 w 78"/>
                <a:gd name="T17" fmla="*/ 176 h 210"/>
                <a:gd name="T18" fmla="*/ 62 w 78"/>
                <a:gd name="T19" fmla="*/ 161 h 210"/>
                <a:gd name="T20" fmla="*/ 68 w 78"/>
                <a:gd name="T21" fmla="*/ 142 h 210"/>
                <a:gd name="T22" fmla="*/ 74 w 78"/>
                <a:gd name="T23" fmla="*/ 132 h 210"/>
                <a:gd name="T24" fmla="*/ 24 w 78"/>
                <a:gd name="T25" fmla="*/ 206 h 210"/>
                <a:gd name="T26" fmla="*/ 1 w 78"/>
                <a:gd name="T27" fmla="*/ 13 h 210"/>
                <a:gd name="T28" fmla="*/ 13 w 78"/>
                <a:gd name="T29" fmla="*/ 4 h 210"/>
                <a:gd name="T30" fmla="*/ 38 w 78"/>
                <a:gd name="T31" fmla="*/ 1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210">
                  <a:moveTo>
                    <a:pt x="38" y="17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21" y="0"/>
                    <a:pt x="15" y="29"/>
                    <a:pt x="18" y="42"/>
                  </a:cubicBezTo>
                  <a:cubicBezTo>
                    <a:pt x="21" y="52"/>
                    <a:pt x="20" y="62"/>
                    <a:pt x="20" y="72"/>
                  </a:cubicBezTo>
                  <a:cubicBezTo>
                    <a:pt x="20" y="83"/>
                    <a:pt x="21" y="93"/>
                    <a:pt x="23" y="103"/>
                  </a:cubicBezTo>
                  <a:cubicBezTo>
                    <a:pt x="26" y="116"/>
                    <a:pt x="37" y="124"/>
                    <a:pt x="48" y="127"/>
                  </a:cubicBezTo>
                  <a:cubicBezTo>
                    <a:pt x="41" y="134"/>
                    <a:pt x="36" y="140"/>
                    <a:pt x="34" y="150"/>
                  </a:cubicBezTo>
                  <a:cubicBezTo>
                    <a:pt x="32" y="155"/>
                    <a:pt x="33" y="186"/>
                    <a:pt x="38" y="190"/>
                  </a:cubicBezTo>
                  <a:cubicBezTo>
                    <a:pt x="42" y="196"/>
                    <a:pt x="50" y="181"/>
                    <a:pt x="54" y="176"/>
                  </a:cubicBezTo>
                  <a:cubicBezTo>
                    <a:pt x="58" y="172"/>
                    <a:pt x="61" y="167"/>
                    <a:pt x="62" y="161"/>
                  </a:cubicBezTo>
                  <a:cubicBezTo>
                    <a:pt x="64" y="155"/>
                    <a:pt x="67" y="148"/>
                    <a:pt x="68" y="142"/>
                  </a:cubicBezTo>
                  <a:cubicBezTo>
                    <a:pt x="69" y="137"/>
                    <a:pt x="72" y="117"/>
                    <a:pt x="74" y="132"/>
                  </a:cubicBezTo>
                  <a:cubicBezTo>
                    <a:pt x="78" y="157"/>
                    <a:pt x="46" y="210"/>
                    <a:pt x="24" y="206"/>
                  </a:cubicBezTo>
                  <a:cubicBezTo>
                    <a:pt x="24" y="206"/>
                    <a:pt x="1" y="13"/>
                    <a:pt x="1" y="13"/>
                  </a:cubicBezTo>
                  <a:cubicBezTo>
                    <a:pt x="0" y="10"/>
                    <a:pt x="11" y="4"/>
                    <a:pt x="13" y="4"/>
                  </a:cubicBezTo>
                  <a:cubicBezTo>
                    <a:pt x="24" y="0"/>
                    <a:pt x="33" y="8"/>
                    <a:pt x="38" y="17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93"/>
            <p:cNvSpPr/>
            <p:nvPr/>
          </p:nvSpPr>
          <p:spPr bwMode="auto">
            <a:xfrm>
              <a:off x="8239126" y="8151813"/>
              <a:ext cx="698500" cy="889000"/>
            </a:xfrm>
            <a:custGeom>
              <a:avLst/>
              <a:gdLst>
                <a:gd name="T0" fmla="*/ 19 w 186"/>
                <a:gd name="T1" fmla="*/ 12 h 237"/>
                <a:gd name="T2" fmla="*/ 139 w 186"/>
                <a:gd name="T3" fmla="*/ 3 h 237"/>
                <a:gd name="T4" fmla="*/ 154 w 186"/>
                <a:gd name="T5" fmla="*/ 20 h 237"/>
                <a:gd name="T6" fmla="*/ 176 w 186"/>
                <a:gd name="T7" fmla="*/ 165 h 237"/>
                <a:gd name="T8" fmla="*/ 173 w 186"/>
                <a:gd name="T9" fmla="*/ 237 h 237"/>
                <a:gd name="T10" fmla="*/ 18 w 186"/>
                <a:gd name="T11" fmla="*/ 237 h 237"/>
                <a:gd name="T12" fmla="*/ 19 w 186"/>
                <a:gd name="T13" fmla="*/ 1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37">
                  <a:moveTo>
                    <a:pt x="19" y="12"/>
                  </a:moveTo>
                  <a:cubicBezTo>
                    <a:pt x="19" y="12"/>
                    <a:pt x="45" y="0"/>
                    <a:pt x="139" y="3"/>
                  </a:cubicBezTo>
                  <a:cubicBezTo>
                    <a:pt x="139" y="3"/>
                    <a:pt x="151" y="6"/>
                    <a:pt x="154" y="20"/>
                  </a:cubicBezTo>
                  <a:cubicBezTo>
                    <a:pt x="156" y="28"/>
                    <a:pt x="160" y="98"/>
                    <a:pt x="176" y="165"/>
                  </a:cubicBezTo>
                  <a:cubicBezTo>
                    <a:pt x="186" y="207"/>
                    <a:pt x="173" y="237"/>
                    <a:pt x="173" y="237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18" y="237"/>
                    <a:pt x="0" y="35"/>
                    <a:pt x="19" y="1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94"/>
            <p:cNvSpPr/>
            <p:nvPr/>
          </p:nvSpPr>
          <p:spPr bwMode="auto">
            <a:xfrm>
              <a:off x="8709026" y="8162925"/>
              <a:ext cx="201613" cy="701675"/>
            </a:xfrm>
            <a:custGeom>
              <a:avLst/>
              <a:gdLst>
                <a:gd name="T0" fmla="*/ 53 w 54"/>
                <a:gd name="T1" fmla="*/ 170 h 187"/>
                <a:gd name="T2" fmla="*/ 30 w 54"/>
                <a:gd name="T3" fmla="*/ 17 h 187"/>
                <a:gd name="T4" fmla="*/ 14 w 54"/>
                <a:gd name="T5" fmla="*/ 0 h 187"/>
                <a:gd name="T6" fmla="*/ 0 w 54"/>
                <a:gd name="T7" fmla="*/ 0 h 187"/>
                <a:gd name="T8" fmla="*/ 3 w 54"/>
                <a:gd name="T9" fmla="*/ 16 h 187"/>
                <a:gd name="T10" fmla="*/ 16 w 54"/>
                <a:gd name="T11" fmla="*/ 25 h 187"/>
                <a:gd name="T12" fmla="*/ 22 w 54"/>
                <a:gd name="T13" fmla="*/ 41 h 187"/>
                <a:gd name="T14" fmla="*/ 26 w 54"/>
                <a:gd name="T15" fmla="*/ 76 h 187"/>
                <a:gd name="T16" fmla="*/ 47 w 54"/>
                <a:gd name="T17" fmla="*/ 169 h 187"/>
                <a:gd name="T18" fmla="*/ 53 w 54"/>
                <a:gd name="T19" fmla="*/ 187 h 187"/>
                <a:gd name="T20" fmla="*/ 53 w 54"/>
                <a:gd name="T21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87">
                  <a:moveTo>
                    <a:pt x="53" y="170"/>
                  </a:moveTo>
                  <a:cubicBezTo>
                    <a:pt x="37" y="100"/>
                    <a:pt x="32" y="26"/>
                    <a:pt x="30" y="17"/>
                  </a:cubicBezTo>
                  <a:cubicBezTo>
                    <a:pt x="27" y="3"/>
                    <a:pt x="14" y="0"/>
                    <a:pt x="14" y="0"/>
                  </a:cubicBezTo>
                  <a:cubicBezTo>
                    <a:pt x="9" y="0"/>
                    <a:pt x="5" y="0"/>
                    <a:pt x="0" y="0"/>
                  </a:cubicBezTo>
                  <a:cubicBezTo>
                    <a:pt x="1" y="5"/>
                    <a:pt x="2" y="11"/>
                    <a:pt x="3" y="16"/>
                  </a:cubicBezTo>
                  <a:cubicBezTo>
                    <a:pt x="3" y="15"/>
                    <a:pt x="15" y="23"/>
                    <a:pt x="16" y="25"/>
                  </a:cubicBezTo>
                  <a:cubicBezTo>
                    <a:pt x="20" y="29"/>
                    <a:pt x="21" y="35"/>
                    <a:pt x="22" y="41"/>
                  </a:cubicBezTo>
                  <a:cubicBezTo>
                    <a:pt x="25" y="52"/>
                    <a:pt x="24" y="65"/>
                    <a:pt x="26" y="76"/>
                  </a:cubicBezTo>
                  <a:cubicBezTo>
                    <a:pt x="33" y="108"/>
                    <a:pt x="36" y="138"/>
                    <a:pt x="47" y="169"/>
                  </a:cubicBezTo>
                  <a:cubicBezTo>
                    <a:pt x="50" y="175"/>
                    <a:pt x="52" y="181"/>
                    <a:pt x="53" y="187"/>
                  </a:cubicBezTo>
                  <a:cubicBezTo>
                    <a:pt x="53" y="181"/>
                    <a:pt x="54" y="176"/>
                    <a:pt x="53" y="17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5"/>
            <p:cNvSpPr/>
            <p:nvPr/>
          </p:nvSpPr>
          <p:spPr bwMode="auto">
            <a:xfrm>
              <a:off x="8288338" y="8024813"/>
              <a:ext cx="225425" cy="247650"/>
            </a:xfrm>
            <a:custGeom>
              <a:avLst/>
              <a:gdLst>
                <a:gd name="T0" fmla="*/ 5 w 60"/>
                <a:gd name="T1" fmla="*/ 0 h 66"/>
                <a:gd name="T2" fmla="*/ 3 w 60"/>
                <a:gd name="T3" fmla="*/ 47 h 66"/>
                <a:gd name="T4" fmla="*/ 24 w 60"/>
                <a:gd name="T5" fmla="*/ 63 h 66"/>
                <a:gd name="T6" fmla="*/ 59 w 60"/>
                <a:gd name="T7" fmla="*/ 55 h 66"/>
                <a:gd name="T8" fmla="*/ 60 w 60"/>
                <a:gd name="T9" fmla="*/ 42 h 66"/>
                <a:gd name="T10" fmla="*/ 5 w 60"/>
                <a:gd name="T1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6">
                  <a:moveTo>
                    <a:pt x="5" y="0"/>
                  </a:moveTo>
                  <a:cubicBezTo>
                    <a:pt x="5" y="0"/>
                    <a:pt x="0" y="39"/>
                    <a:pt x="3" y="47"/>
                  </a:cubicBezTo>
                  <a:cubicBezTo>
                    <a:pt x="5" y="54"/>
                    <a:pt x="13" y="62"/>
                    <a:pt x="24" y="63"/>
                  </a:cubicBezTo>
                  <a:cubicBezTo>
                    <a:pt x="50" y="66"/>
                    <a:pt x="59" y="55"/>
                    <a:pt x="59" y="55"/>
                  </a:cubicBezTo>
                  <a:cubicBezTo>
                    <a:pt x="60" y="42"/>
                    <a:pt x="60" y="42"/>
                    <a:pt x="60" y="4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96"/>
            <p:cNvSpPr/>
            <p:nvPr/>
          </p:nvSpPr>
          <p:spPr bwMode="auto">
            <a:xfrm>
              <a:off x="8277226" y="7986713"/>
              <a:ext cx="231775" cy="250825"/>
            </a:xfrm>
            <a:custGeom>
              <a:avLst/>
              <a:gdLst>
                <a:gd name="T0" fmla="*/ 5 w 62"/>
                <a:gd name="T1" fmla="*/ 0 h 67"/>
                <a:gd name="T2" fmla="*/ 2 w 62"/>
                <a:gd name="T3" fmla="*/ 47 h 67"/>
                <a:gd name="T4" fmla="*/ 23 w 62"/>
                <a:gd name="T5" fmla="*/ 64 h 67"/>
                <a:gd name="T6" fmla="*/ 57 w 62"/>
                <a:gd name="T7" fmla="*/ 64 h 67"/>
                <a:gd name="T8" fmla="*/ 62 w 62"/>
                <a:gd name="T9" fmla="*/ 37 h 67"/>
                <a:gd name="T10" fmla="*/ 5 w 62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67">
                  <a:moveTo>
                    <a:pt x="5" y="0"/>
                  </a:moveTo>
                  <a:cubicBezTo>
                    <a:pt x="5" y="0"/>
                    <a:pt x="0" y="40"/>
                    <a:pt x="2" y="47"/>
                  </a:cubicBezTo>
                  <a:cubicBezTo>
                    <a:pt x="5" y="55"/>
                    <a:pt x="13" y="62"/>
                    <a:pt x="23" y="64"/>
                  </a:cubicBezTo>
                  <a:cubicBezTo>
                    <a:pt x="49" y="67"/>
                    <a:pt x="57" y="64"/>
                    <a:pt x="57" y="64"/>
                  </a:cubicBezTo>
                  <a:cubicBezTo>
                    <a:pt x="62" y="37"/>
                    <a:pt x="62" y="37"/>
                    <a:pt x="62" y="3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B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97"/>
            <p:cNvSpPr/>
            <p:nvPr/>
          </p:nvSpPr>
          <p:spPr bwMode="auto">
            <a:xfrm>
              <a:off x="8588376" y="8035925"/>
              <a:ext cx="236538" cy="195263"/>
            </a:xfrm>
            <a:custGeom>
              <a:avLst/>
              <a:gdLst>
                <a:gd name="T0" fmla="*/ 63 w 63"/>
                <a:gd name="T1" fmla="*/ 0 h 52"/>
                <a:gd name="T2" fmla="*/ 59 w 63"/>
                <a:gd name="T3" fmla="*/ 36 h 52"/>
                <a:gd name="T4" fmla="*/ 0 w 63"/>
                <a:gd name="T5" fmla="*/ 52 h 52"/>
                <a:gd name="T6" fmla="*/ 9 w 63"/>
                <a:gd name="T7" fmla="*/ 12 h 52"/>
                <a:gd name="T8" fmla="*/ 63 w 63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0"/>
                  </a:moveTo>
                  <a:cubicBezTo>
                    <a:pt x="63" y="0"/>
                    <a:pt x="61" y="32"/>
                    <a:pt x="59" y="36"/>
                  </a:cubicBezTo>
                  <a:cubicBezTo>
                    <a:pt x="56" y="39"/>
                    <a:pt x="51" y="50"/>
                    <a:pt x="0" y="52"/>
                  </a:cubicBezTo>
                  <a:cubicBezTo>
                    <a:pt x="9" y="12"/>
                    <a:pt x="9" y="12"/>
                    <a:pt x="9" y="12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98"/>
            <p:cNvSpPr/>
            <p:nvPr/>
          </p:nvSpPr>
          <p:spPr bwMode="auto">
            <a:xfrm>
              <a:off x="8615363" y="8008938"/>
              <a:ext cx="223838" cy="195263"/>
            </a:xfrm>
            <a:custGeom>
              <a:avLst/>
              <a:gdLst>
                <a:gd name="T0" fmla="*/ 60 w 60"/>
                <a:gd name="T1" fmla="*/ 0 h 52"/>
                <a:gd name="T2" fmla="*/ 55 w 60"/>
                <a:gd name="T3" fmla="*/ 36 h 52"/>
                <a:gd name="T4" fmla="*/ 0 w 60"/>
                <a:gd name="T5" fmla="*/ 52 h 52"/>
                <a:gd name="T6" fmla="*/ 9 w 60"/>
                <a:gd name="T7" fmla="*/ 12 h 52"/>
                <a:gd name="T8" fmla="*/ 60 w 6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2">
                  <a:moveTo>
                    <a:pt x="60" y="0"/>
                  </a:moveTo>
                  <a:cubicBezTo>
                    <a:pt x="60" y="0"/>
                    <a:pt x="58" y="33"/>
                    <a:pt x="55" y="36"/>
                  </a:cubicBezTo>
                  <a:cubicBezTo>
                    <a:pt x="53" y="39"/>
                    <a:pt x="51" y="50"/>
                    <a:pt x="0" y="52"/>
                  </a:cubicBezTo>
                  <a:cubicBezTo>
                    <a:pt x="9" y="12"/>
                    <a:pt x="9" y="12"/>
                    <a:pt x="9" y="12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B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99"/>
            <p:cNvSpPr/>
            <p:nvPr/>
          </p:nvSpPr>
          <p:spPr bwMode="auto">
            <a:xfrm>
              <a:off x="8285163" y="7997825"/>
              <a:ext cx="242888" cy="206375"/>
            </a:xfrm>
            <a:custGeom>
              <a:avLst/>
              <a:gdLst>
                <a:gd name="T0" fmla="*/ 2 w 65"/>
                <a:gd name="T1" fmla="*/ 12 h 55"/>
                <a:gd name="T2" fmla="*/ 1 w 65"/>
                <a:gd name="T3" fmla="*/ 8 h 55"/>
                <a:gd name="T4" fmla="*/ 5 w 65"/>
                <a:gd name="T5" fmla="*/ 1 h 55"/>
                <a:gd name="T6" fmla="*/ 17 w 65"/>
                <a:gd name="T7" fmla="*/ 7 h 55"/>
                <a:gd name="T8" fmla="*/ 38 w 65"/>
                <a:gd name="T9" fmla="*/ 21 h 55"/>
                <a:gd name="T10" fmla="*/ 58 w 65"/>
                <a:gd name="T11" fmla="*/ 36 h 55"/>
                <a:gd name="T12" fmla="*/ 58 w 65"/>
                <a:gd name="T13" fmla="*/ 54 h 55"/>
                <a:gd name="T14" fmla="*/ 46 w 65"/>
                <a:gd name="T15" fmla="*/ 41 h 55"/>
                <a:gd name="T16" fmla="*/ 36 w 65"/>
                <a:gd name="T17" fmla="*/ 35 h 55"/>
                <a:gd name="T18" fmla="*/ 24 w 65"/>
                <a:gd name="T19" fmla="*/ 28 h 55"/>
                <a:gd name="T20" fmla="*/ 8 w 65"/>
                <a:gd name="T21" fmla="*/ 17 h 55"/>
                <a:gd name="T22" fmla="*/ 2 w 65"/>
                <a:gd name="T23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55">
                  <a:moveTo>
                    <a:pt x="2" y="12"/>
                  </a:moveTo>
                  <a:cubicBezTo>
                    <a:pt x="2" y="11"/>
                    <a:pt x="1" y="9"/>
                    <a:pt x="1" y="8"/>
                  </a:cubicBezTo>
                  <a:cubicBezTo>
                    <a:pt x="0" y="5"/>
                    <a:pt x="0" y="0"/>
                    <a:pt x="5" y="1"/>
                  </a:cubicBezTo>
                  <a:cubicBezTo>
                    <a:pt x="9" y="1"/>
                    <a:pt x="13" y="5"/>
                    <a:pt x="17" y="7"/>
                  </a:cubicBezTo>
                  <a:cubicBezTo>
                    <a:pt x="24" y="11"/>
                    <a:pt x="32" y="16"/>
                    <a:pt x="38" y="21"/>
                  </a:cubicBezTo>
                  <a:cubicBezTo>
                    <a:pt x="45" y="26"/>
                    <a:pt x="52" y="30"/>
                    <a:pt x="58" y="36"/>
                  </a:cubicBezTo>
                  <a:cubicBezTo>
                    <a:pt x="59" y="37"/>
                    <a:pt x="65" y="53"/>
                    <a:pt x="58" y="54"/>
                  </a:cubicBezTo>
                  <a:cubicBezTo>
                    <a:pt x="49" y="55"/>
                    <a:pt x="53" y="44"/>
                    <a:pt x="46" y="41"/>
                  </a:cubicBezTo>
                  <a:cubicBezTo>
                    <a:pt x="42" y="39"/>
                    <a:pt x="40" y="37"/>
                    <a:pt x="36" y="35"/>
                  </a:cubicBezTo>
                  <a:cubicBezTo>
                    <a:pt x="32" y="32"/>
                    <a:pt x="28" y="31"/>
                    <a:pt x="24" y="28"/>
                  </a:cubicBezTo>
                  <a:cubicBezTo>
                    <a:pt x="19" y="24"/>
                    <a:pt x="13" y="20"/>
                    <a:pt x="8" y="17"/>
                  </a:cubicBezTo>
                  <a:cubicBezTo>
                    <a:pt x="5" y="16"/>
                    <a:pt x="4" y="14"/>
                    <a:pt x="2" y="1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00"/>
            <p:cNvSpPr/>
            <p:nvPr/>
          </p:nvSpPr>
          <p:spPr bwMode="auto">
            <a:xfrm>
              <a:off x="8615363" y="8020050"/>
              <a:ext cx="220663" cy="131763"/>
            </a:xfrm>
            <a:custGeom>
              <a:avLst/>
              <a:gdLst>
                <a:gd name="T0" fmla="*/ 54 w 59"/>
                <a:gd name="T1" fmla="*/ 1 h 35"/>
                <a:gd name="T2" fmla="*/ 37 w 59"/>
                <a:gd name="T3" fmla="*/ 7 h 35"/>
                <a:gd name="T4" fmla="*/ 19 w 59"/>
                <a:gd name="T5" fmla="*/ 12 h 35"/>
                <a:gd name="T6" fmla="*/ 4 w 59"/>
                <a:gd name="T7" fmla="*/ 27 h 35"/>
                <a:gd name="T8" fmla="*/ 0 w 59"/>
                <a:gd name="T9" fmla="*/ 35 h 35"/>
                <a:gd name="T10" fmla="*/ 19 w 59"/>
                <a:gd name="T11" fmla="*/ 24 h 35"/>
                <a:gd name="T12" fmla="*/ 49 w 59"/>
                <a:gd name="T13" fmla="*/ 13 h 35"/>
                <a:gd name="T14" fmla="*/ 59 w 59"/>
                <a:gd name="T15" fmla="*/ 4 h 35"/>
                <a:gd name="T16" fmla="*/ 54 w 59"/>
                <a:gd name="T1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5">
                  <a:moveTo>
                    <a:pt x="54" y="1"/>
                  </a:moveTo>
                  <a:cubicBezTo>
                    <a:pt x="48" y="0"/>
                    <a:pt x="42" y="4"/>
                    <a:pt x="37" y="7"/>
                  </a:cubicBezTo>
                  <a:cubicBezTo>
                    <a:pt x="32" y="10"/>
                    <a:pt x="26" y="11"/>
                    <a:pt x="19" y="12"/>
                  </a:cubicBezTo>
                  <a:cubicBezTo>
                    <a:pt x="12" y="14"/>
                    <a:pt x="6" y="20"/>
                    <a:pt x="4" y="27"/>
                  </a:cubicBezTo>
                  <a:cubicBezTo>
                    <a:pt x="3" y="30"/>
                    <a:pt x="2" y="33"/>
                    <a:pt x="0" y="35"/>
                  </a:cubicBezTo>
                  <a:cubicBezTo>
                    <a:pt x="7" y="33"/>
                    <a:pt x="13" y="28"/>
                    <a:pt x="19" y="24"/>
                  </a:cubicBezTo>
                  <a:cubicBezTo>
                    <a:pt x="28" y="18"/>
                    <a:pt x="38" y="13"/>
                    <a:pt x="49" y="13"/>
                  </a:cubicBezTo>
                  <a:cubicBezTo>
                    <a:pt x="54" y="13"/>
                    <a:pt x="59" y="11"/>
                    <a:pt x="59" y="4"/>
                  </a:cubicBezTo>
                  <a:cubicBezTo>
                    <a:pt x="59" y="0"/>
                    <a:pt x="59" y="1"/>
                    <a:pt x="54" y="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01"/>
            <p:cNvSpPr/>
            <p:nvPr/>
          </p:nvSpPr>
          <p:spPr bwMode="auto">
            <a:xfrm>
              <a:off x="8382001" y="8185150"/>
              <a:ext cx="382588" cy="855663"/>
            </a:xfrm>
            <a:custGeom>
              <a:avLst/>
              <a:gdLst>
                <a:gd name="T0" fmla="*/ 69 w 241"/>
                <a:gd name="T1" fmla="*/ 0 h 539"/>
                <a:gd name="T2" fmla="*/ 0 w 241"/>
                <a:gd name="T3" fmla="*/ 395 h 539"/>
                <a:gd name="T4" fmla="*/ 83 w 241"/>
                <a:gd name="T5" fmla="*/ 539 h 539"/>
                <a:gd name="T6" fmla="*/ 177 w 241"/>
                <a:gd name="T7" fmla="*/ 539 h 539"/>
                <a:gd name="T8" fmla="*/ 241 w 241"/>
                <a:gd name="T9" fmla="*/ 414 h 539"/>
                <a:gd name="T10" fmla="*/ 142 w 241"/>
                <a:gd name="T11" fmla="*/ 0 h 539"/>
                <a:gd name="T12" fmla="*/ 69 w 241"/>
                <a:gd name="T13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539">
                  <a:moveTo>
                    <a:pt x="69" y="0"/>
                  </a:moveTo>
                  <a:lnTo>
                    <a:pt x="0" y="395"/>
                  </a:lnTo>
                  <a:lnTo>
                    <a:pt x="83" y="539"/>
                  </a:lnTo>
                  <a:lnTo>
                    <a:pt x="177" y="539"/>
                  </a:lnTo>
                  <a:lnTo>
                    <a:pt x="241" y="414"/>
                  </a:lnTo>
                  <a:lnTo>
                    <a:pt x="142" y="0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02"/>
            <p:cNvSpPr/>
            <p:nvPr/>
          </p:nvSpPr>
          <p:spPr bwMode="auto">
            <a:xfrm>
              <a:off x="8408988" y="8185150"/>
              <a:ext cx="330200" cy="912813"/>
            </a:xfrm>
            <a:custGeom>
              <a:avLst/>
              <a:gdLst>
                <a:gd name="T0" fmla="*/ 26 w 88"/>
                <a:gd name="T1" fmla="*/ 1 h 243"/>
                <a:gd name="T2" fmla="*/ 0 w 88"/>
                <a:gd name="T3" fmla="*/ 169 h 243"/>
                <a:gd name="T4" fmla="*/ 49 w 88"/>
                <a:gd name="T5" fmla="*/ 243 h 243"/>
                <a:gd name="T6" fmla="*/ 88 w 88"/>
                <a:gd name="T7" fmla="*/ 176 h 243"/>
                <a:gd name="T8" fmla="*/ 44 w 88"/>
                <a:gd name="T9" fmla="*/ 0 h 243"/>
                <a:gd name="T10" fmla="*/ 26 w 88"/>
                <a:gd name="T11" fmla="*/ 1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" h="243">
                  <a:moveTo>
                    <a:pt x="26" y="1"/>
                  </a:moveTo>
                  <a:cubicBezTo>
                    <a:pt x="26" y="1"/>
                    <a:pt x="9" y="88"/>
                    <a:pt x="0" y="169"/>
                  </a:cubicBezTo>
                  <a:cubicBezTo>
                    <a:pt x="49" y="243"/>
                    <a:pt x="49" y="243"/>
                    <a:pt x="49" y="243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8" y="176"/>
                    <a:pt x="74" y="82"/>
                    <a:pt x="44" y="0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03"/>
            <p:cNvSpPr/>
            <p:nvPr/>
          </p:nvSpPr>
          <p:spPr bwMode="auto">
            <a:xfrm>
              <a:off x="8555038" y="8185150"/>
              <a:ext cx="184150" cy="912813"/>
            </a:xfrm>
            <a:custGeom>
              <a:avLst/>
              <a:gdLst>
                <a:gd name="T0" fmla="*/ 5 w 49"/>
                <a:gd name="T1" fmla="*/ 0 h 243"/>
                <a:gd name="T2" fmla="*/ 2 w 49"/>
                <a:gd name="T3" fmla="*/ 1 h 243"/>
                <a:gd name="T4" fmla="*/ 0 w 49"/>
                <a:gd name="T5" fmla="*/ 2 h 243"/>
                <a:gd name="T6" fmla="*/ 10 w 49"/>
                <a:gd name="T7" fmla="*/ 243 h 243"/>
                <a:gd name="T8" fmla="*/ 49 w 49"/>
                <a:gd name="T9" fmla="*/ 176 h 243"/>
                <a:gd name="T10" fmla="*/ 5 w 49"/>
                <a:gd name="T1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243">
                  <a:moveTo>
                    <a:pt x="5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49" y="176"/>
                    <a:pt x="49" y="176"/>
                    <a:pt x="49" y="176"/>
                  </a:cubicBezTo>
                  <a:cubicBezTo>
                    <a:pt x="49" y="176"/>
                    <a:pt x="35" y="82"/>
                    <a:pt x="5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104"/>
            <p:cNvSpPr/>
            <p:nvPr/>
          </p:nvSpPr>
          <p:spPr bwMode="auto">
            <a:xfrm>
              <a:off x="8456613" y="8256588"/>
              <a:ext cx="169863" cy="214313"/>
            </a:xfrm>
            <a:custGeom>
              <a:avLst/>
              <a:gdLst>
                <a:gd name="T0" fmla="*/ 38 w 45"/>
                <a:gd name="T1" fmla="*/ 0 h 57"/>
                <a:gd name="T2" fmla="*/ 38 w 45"/>
                <a:gd name="T3" fmla="*/ 0 h 57"/>
                <a:gd name="T4" fmla="*/ 4 w 45"/>
                <a:gd name="T5" fmla="*/ 32 h 57"/>
                <a:gd name="T6" fmla="*/ 0 w 45"/>
                <a:gd name="T7" fmla="*/ 57 h 57"/>
                <a:gd name="T8" fmla="*/ 0 w 45"/>
                <a:gd name="T9" fmla="*/ 57 h 57"/>
                <a:gd name="T10" fmla="*/ 45 w 45"/>
                <a:gd name="T11" fmla="*/ 23 h 57"/>
                <a:gd name="T12" fmla="*/ 38 w 45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57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1" y="15"/>
                    <a:pt x="4" y="32"/>
                  </a:cubicBezTo>
                  <a:cubicBezTo>
                    <a:pt x="3" y="40"/>
                    <a:pt x="2" y="48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31" y="47"/>
                    <a:pt x="45" y="23"/>
                  </a:cubicBezTo>
                  <a:cubicBezTo>
                    <a:pt x="43" y="15"/>
                    <a:pt x="40" y="8"/>
                    <a:pt x="38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05"/>
            <p:cNvSpPr/>
            <p:nvPr/>
          </p:nvSpPr>
          <p:spPr bwMode="auto">
            <a:xfrm>
              <a:off x="8423276" y="8459788"/>
              <a:ext cx="255588" cy="255588"/>
            </a:xfrm>
            <a:custGeom>
              <a:avLst/>
              <a:gdLst>
                <a:gd name="T0" fmla="*/ 68 w 68"/>
                <a:gd name="T1" fmla="*/ 25 h 68"/>
                <a:gd name="T2" fmla="*/ 68 w 68"/>
                <a:gd name="T3" fmla="*/ 25 h 68"/>
                <a:gd name="T4" fmla="*/ 62 w 68"/>
                <a:gd name="T5" fmla="*/ 0 h 68"/>
                <a:gd name="T6" fmla="*/ 62 w 68"/>
                <a:gd name="T7" fmla="*/ 0 h 68"/>
                <a:gd name="T8" fmla="*/ 3 w 68"/>
                <a:gd name="T9" fmla="*/ 40 h 68"/>
                <a:gd name="T10" fmla="*/ 3 w 68"/>
                <a:gd name="T11" fmla="*/ 40 h 68"/>
                <a:gd name="T12" fmla="*/ 0 w 68"/>
                <a:gd name="T13" fmla="*/ 68 h 68"/>
                <a:gd name="T14" fmla="*/ 68 w 68"/>
                <a:gd name="T15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68">
                  <a:moveTo>
                    <a:pt x="68" y="25"/>
                  </a:moveTo>
                  <a:cubicBezTo>
                    <a:pt x="68" y="25"/>
                    <a:pt x="68" y="25"/>
                    <a:pt x="68" y="25"/>
                  </a:cubicBezTo>
                  <a:cubicBezTo>
                    <a:pt x="67" y="17"/>
                    <a:pt x="65" y="9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31" y="27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9"/>
                    <a:pt x="1" y="58"/>
                    <a:pt x="0" y="68"/>
                  </a:cubicBezTo>
                  <a:cubicBezTo>
                    <a:pt x="40" y="63"/>
                    <a:pt x="68" y="25"/>
                    <a:pt x="68" y="2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06"/>
            <p:cNvSpPr/>
            <p:nvPr/>
          </p:nvSpPr>
          <p:spPr bwMode="auto">
            <a:xfrm>
              <a:off x="8464551" y="8674100"/>
              <a:ext cx="258763" cy="292100"/>
            </a:xfrm>
            <a:custGeom>
              <a:avLst/>
              <a:gdLst>
                <a:gd name="T0" fmla="*/ 11 w 69"/>
                <a:gd name="T1" fmla="*/ 78 h 78"/>
                <a:gd name="T2" fmla="*/ 69 w 69"/>
                <a:gd name="T3" fmla="*/ 22 h 78"/>
                <a:gd name="T4" fmla="*/ 69 w 69"/>
                <a:gd name="T5" fmla="*/ 22 h 78"/>
                <a:gd name="T6" fmla="*/ 65 w 69"/>
                <a:gd name="T7" fmla="*/ 0 h 78"/>
                <a:gd name="T8" fmla="*/ 65 w 69"/>
                <a:gd name="T9" fmla="*/ 0 h 78"/>
                <a:gd name="T10" fmla="*/ 0 w 69"/>
                <a:gd name="T11" fmla="*/ 61 h 78"/>
                <a:gd name="T12" fmla="*/ 11 w 69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11" y="78"/>
                  </a:moveTo>
                  <a:cubicBezTo>
                    <a:pt x="41" y="66"/>
                    <a:pt x="69" y="22"/>
                    <a:pt x="69" y="22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8" y="16"/>
                    <a:pt x="66" y="8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1" y="36"/>
                    <a:pt x="0" y="61"/>
                    <a:pt x="0" y="61"/>
                  </a:cubicBezTo>
                  <a:lnTo>
                    <a:pt x="11" y="78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07"/>
            <p:cNvSpPr/>
            <p:nvPr/>
          </p:nvSpPr>
          <p:spPr bwMode="auto">
            <a:xfrm>
              <a:off x="8475663" y="8102600"/>
              <a:ext cx="153988" cy="106363"/>
            </a:xfrm>
            <a:custGeom>
              <a:avLst/>
              <a:gdLst>
                <a:gd name="T0" fmla="*/ 1 w 41"/>
                <a:gd name="T1" fmla="*/ 3 h 28"/>
                <a:gd name="T2" fmla="*/ 7 w 41"/>
                <a:gd name="T3" fmla="*/ 27 h 28"/>
                <a:gd name="T4" fmla="*/ 26 w 41"/>
                <a:gd name="T5" fmla="*/ 26 h 28"/>
                <a:gd name="T6" fmla="*/ 36 w 41"/>
                <a:gd name="T7" fmla="*/ 0 h 28"/>
                <a:gd name="T8" fmla="*/ 1 w 41"/>
                <a:gd name="T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8">
                  <a:moveTo>
                    <a:pt x="1" y="3"/>
                  </a:moveTo>
                  <a:cubicBezTo>
                    <a:pt x="0" y="7"/>
                    <a:pt x="1" y="24"/>
                    <a:pt x="7" y="27"/>
                  </a:cubicBezTo>
                  <a:cubicBezTo>
                    <a:pt x="11" y="28"/>
                    <a:pt x="18" y="28"/>
                    <a:pt x="26" y="26"/>
                  </a:cubicBezTo>
                  <a:cubicBezTo>
                    <a:pt x="41" y="23"/>
                    <a:pt x="36" y="0"/>
                    <a:pt x="3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08"/>
            <p:cNvSpPr/>
            <p:nvPr/>
          </p:nvSpPr>
          <p:spPr bwMode="auto">
            <a:xfrm>
              <a:off x="7751763" y="6189663"/>
              <a:ext cx="1430338" cy="1973263"/>
            </a:xfrm>
            <a:custGeom>
              <a:avLst/>
              <a:gdLst>
                <a:gd name="T0" fmla="*/ 9 w 381"/>
                <a:gd name="T1" fmla="*/ 254 h 526"/>
                <a:gd name="T2" fmla="*/ 24 w 381"/>
                <a:gd name="T3" fmla="*/ 435 h 526"/>
                <a:gd name="T4" fmla="*/ 67 w 381"/>
                <a:gd name="T5" fmla="*/ 486 h 526"/>
                <a:gd name="T6" fmla="*/ 165 w 381"/>
                <a:gd name="T7" fmla="*/ 498 h 526"/>
                <a:gd name="T8" fmla="*/ 210 w 381"/>
                <a:gd name="T9" fmla="*/ 523 h 526"/>
                <a:gd name="T10" fmla="*/ 230 w 381"/>
                <a:gd name="T11" fmla="*/ 518 h 526"/>
                <a:gd name="T12" fmla="*/ 252 w 381"/>
                <a:gd name="T13" fmla="*/ 501 h 526"/>
                <a:gd name="T14" fmla="*/ 354 w 381"/>
                <a:gd name="T15" fmla="*/ 477 h 526"/>
                <a:gd name="T16" fmla="*/ 376 w 381"/>
                <a:gd name="T17" fmla="*/ 430 h 526"/>
                <a:gd name="T18" fmla="*/ 366 w 381"/>
                <a:gd name="T19" fmla="*/ 214 h 526"/>
                <a:gd name="T20" fmla="*/ 302 w 381"/>
                <a:gd name="T21" fmla="*/ 82 h 526"/>
                <a:gd name="T22" fmla="*/ 9 w 381"/>
                <a:gd name="T23" fmla="*/ 25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" h="526">
                  <a:moveTo>
                    <a:pt x="9" y="254"/>
                  </a:moveTo>
                  <a:cubicBezTo>
                    <a:pt x="9" y="254"/>
                    <a:pt x="14" y="392"/>
                    <a:pt x="24" y="435"/>
                  </a:cubicBezTo>
                  <a:cubicBezTo>
                    <a:pt x="34" y="477"/>
                    <a:pt x="42" y="481"/>
                    <a:pt x="67" y="486"/>
                  </a:cubicBezTo>
                  <a:cubicBezTo>
                    <a:pt x="92" y="491"/>
                    <a:pt x="153" y="491"/>
                    <a:pt x="165" y="498"/>
                  </a:cubicBezTo>
                  <a:cubicBezTo>
                    <a:pt x="177" y="505"/>
                    <a:pt x="194" y="526"/>
                    <a:pt x="210" y="523"/>
                  </a:cubicBezTo>
                  <a:cubicBezTo>
                    <a:pt x="217" y="522"/>
                    <a:pt x="225" y="522"/>
                    <a:pt x="230" y="518"/>
                  </a:cubicBezTo>
                  <a:cubicBezTo>
                    <a:pt x="236" y="513"/>
                    <a:pt x="246" y="503"/>
                    <a:pt x="252" y="501"/>
                  </a:cubicBezTo>
                  <a:cubicBezTo>
                    <a:pt x="262" y="498"/>
                    <a:pt x="341" y="482"/>
                    <a:pt x="354" y="477"/>
                  </a:cubicBezTo>
                  <a:cubicBezTo>
                    <a:pt x="367" y="472"/>
                    <a:pt x="376" y="461"/>
                    <a:pt x="376" y="430"/>
                  </a:cubicBezTo>
                  <a:cubicBezTo>
                    <a:pt x="376" y="399"/>
                    <a:pt x="381" y="273"/>
                    <a:pt x="366" y="214"/>
                  </a:cubicBezTo>
                  <a:cubicBezTo>
                    <a:pt x="351" y="154"/>
                    <a:pt x="341" y="104"/>
                    <a:pt x="302" y="82"/>
                  </a:cubicBezTo>
                  <a:cubicBezTo>
                    <a:pt x="290" y="71"/>
                    <a:pt x="0" y="0"/>
                    <a:pt x="9" y="25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09"/>
            <p:cNvSpPr/>
            <p:nvPr/>
          </p:nvSpPr>
          <p:spPr bwMode="auto">
            <a:xfrm>
              <a:off x="9075738" y="7127875"/>
              <a:ext cx="288925" cy="412750"/>
            </a:xfrm>
            <a:custGeom>
              <a:avLst/>
              <a:gdLst>
                <a:gd name="T0" fmla="*/ 13 w 77"/>
                <a:gd name="T1" fmla="*/ 110 h 110"/>
                <a:gd name="T2" fmla="*/ 48 w 77"/>
                <a:gd name="T3" fmla="*/ 17 h 110"/>
                <a:gd name="T4" fmla="*/ 0 w 77"/>
                <a:gd name="T5" fmla="*/ 37 h 110"/>
                <a:gd name="T6" fmla="*/ 13 w 77"/>
                <a:gd name="T7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110">
                  <a:moveTo>
                    <a:pt x="13" y="110"/>
                  </a:moveTo>
                  <a:cubicBezTo>
                    <a:pt x="76" y="107"/>
                    <a:pt x="77" y="33"/>
                    <a:pt x="48" y="17"/>
                  </a:cubicBezTo>
                  <a:cubicBezTo>
                    <a:pt x="19" y="0"/>
                    <a:pt x="0" y="37"/>
                    <a:pt x="0" y="37"/>
                  </a:cubicBezTo>
                  <a:lnTo>
                    <a:pt x="13" y="11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10"/>
            <p:cNvSpPr/>
            <p:nvPr/>
          </p:nvSpPr>
          <p:spPr bwMode="auto">
            <a:xfrm>
              <a:off x="7575551" y="7221538"/>
              <a:ext cx="277813" cy="366713"/>
            </a:xfrm>
            <a:custGeom>
              <a:avLst/>
              <a:gdLst>
                <a:gd name="T0" fmla="*/ 69 w 74"/>
                <a:gd name="T1" fmla="*/ 93 h 98"/>
                <a:gd name="T2" fmla="*/ 21 w 74"/>
                <a:gd name="T3" fmla="*/ 79 h 98"/>
                <a:gd name="T4" fmla="*/ 38 w 74"/>
                <a:gd name="T5" fmla="*/ 3 h 98"/>
                <a:gd name="T6" fmla="*/ 73 w 74"/>
                <a:gd name="T7" fmla="*/ 40 h 98"/>
                <a:gd name="T8" fmla="*/ 69 w 74"/>
                <a:gd name="T9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8">
                  <a:moveTo>
                    <a:pt x="69" y="93"/>
                  </a:moveTo>
                  <a:cubicBezTo>
                    <a:pt x="69" y="93"/>
                    <a:pt x="43" y="98"/>
                    <a:pt x="21" y="79"/>
                  </a:cubicBezTo>
                  <a:cubicBezTo>
                    <a:pt x="0" y="60"/>
                    <a:pt x="1" y="6"/>
                    <a:pt x="38" y="3"/>
                  </a:cubicBezTo>
                  <a:cubicBezTo>
                    <a:pt x="74" y="0"/>
                    <a:pt x="73" y="40"/>
                    <a:pt x="73" y="40"/>
                  </a:cubicBezTo>
                  <a:lnTo>
                    <a:pt x="69" y="9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11"/>
            <p:cNvSpPr/>
            <p:nvPr/>
          </p:nvSpPr>
          <p:spPr bwMode="auto">
            <a:xfrm>
              <a:off x="7781926" y="6121400"/>
              <a:ext cx="1350963" cy="1978025"/>
            </a:xfrm>
            <a:custGeom>
              <a:avLst/>
              <a:gdLst>
                <a:gd name="T0" fmla="*/ 9 w 360"/>
                <a:gd name="T1" fmla="*/ 254 h 527"/>
                <a:gd name="T2" fmla="*/ 11 w 360"/>
                <a:gd name="T3" fmla="*/ 392 h 527"/>
                <a:gd name="T4" fmla="*/ 17 w 360"/>
                <a:gd name="T5" fmla="*/ 441 h 527"/>
                <a:gd name="T6" fmla="*/ 64 w 360"/>
                <a:gd name="T7" fmla="*/ 487 h 527"/>
                <a:gd name="T8" fmla="*/ 141 w 360"/>
                <a:gd name="T9" fmla="*/ 506 h 527"/>
                <a:gd name="T10" fmla="*/ 208 w 360"/>
                <a:gd name="T11" fmla="*/ 526 h 527"/>
                <a:gd name="T12" fmla="*/ 259 w 360"/>
                <a:gd name="T13" fmla="*/ 506 h 527"/>
                <a:gd name="T14" fmla="*/ 339 w 360"/>
                <a:gd name="T15" fmla="*/ 478 h 527"/>
                <a:gd name="T16" fmla="*/ 360 w 360"/>
                <a:gd name="T17" fmla="*/ 430 h 527"/>
                <a:gd name="T18" fmla="*/ 344 w 360"/>
                <a:gd name="T19" fmla="*/ 214 h 527"/>
                <a:gd name="T20" fmla="*/ 289 w 360"/>
                <a:gd name="T21" fmla="*/ 82 h 527"/>
                <a:gd name="T22" fmla="*/ 9 w 360"/>
                <a:gd name="T23" fmla="*/ 2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0" h="527">
                  <a:moveTo>
                    <a:pt x="9" y="254"/>
                  </a:moveTo>
                  <a:cubicBezTo>
                    <a:pt x="9" y="254"/>
                    <a:pt x="6" y="335"/>
                    <a:pt x="11" y="392"/>
                  </a:cubicBezTo>
                  <a:cubicBezTo>
                    <a:pt x="13" y="410"/>
                    <a:pt x="15" y="431"/>
                    <a:pt x="17" y="441"/>
                  </a:cubicBezTo>
                  <a:cubicBezTo>
                    <a:pt x="27" y="484"/>
                    <a:pt x="40" y="482"/>
                    <a:pt x="64" y="487"/>
                  </a:cubicBezTo>
                  <a:cubicBezTo>
                    <a:pt x="71" y="488"/>
                    <a:pt x="106" y="495"/>
                    <a:pt x="141" y="506"/>
                  </a:cubicBezTo>
                  <a:cubicBezTo>
                    <a:pt x="164" y="514"/>
                    <a:pt x="184" y="527"/>
                    <a:pt x="208" y="526"/>
                  </a:cubicBezTo>
                  <a:cubicBezTo>
                    <a:pt x="227" y="525"/>
                    <a:pt x="243" y="512"/>
                    <a:pt x="259" y="506"/>
                  </a:cubicBezTo>
                  <a:cubicBezTo>
                    <a:pt x="301" y="493"/>
                    <a:pt x="334" y="479"/>
                    <a:pt x="339" y="478"/>
                  </a:cubicBezTo>
                  <a:cubicBezTo>
                    <a:pt x="351" y="473"/>
                    <a:pt x="360" y="461"/>
                    <a:pt x="360" y="430"/>
                  </a:cubicBezTo>
                  <a:cubicBezTo>
                    <a:pt x="360" y="399"/>
                    <a:pt x="359" y="274"/>
                    <a:pt x="344" y="214"/>
                  </a:cubicBezTo>
                  <a:cubicBezTo>
                    <a:pt x="330" y="154"/>
                    <a:pt x="327" y="104"/>
                    <a:pt x="289" y="82"/>
                  </a:cubicBezTo>
                  <a:cubicBezTo>
                    <a:pt x="278" y="72"/>
                    <a:pt x="0" y="0"/>
                    <a:pt x="9" y="25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12"/>
            <p:cNvSpPr/>
            <p:nvPr/>
          </p:nvSpPr>
          <p:spPr bwMode="auto">
            <a:xfrm>
              <a:off x="7815263" y="6140450"/>
              <a:ext cx="1219200" cy="908050"/>
            </a:xfrm>
            <a:custGeom>
              <a:avLst/>
              <a:gdLst>
                <a:gd name="T0" fmla="*/ 178 w 325"/>
                <a:gd name="T1" fmla="*/ 235 h 242"/>
                <a:gd name="T2" fmla="*/ 325 w 325"/>
                <a:gd name="T3" fmla="*/ 162 h 242"/>
                <a:gd name="T4" fmla="*/ 280 w 325"/>
                <a:gd name="T5" fmla="*/ 77 h 242"/>
                <a:gd name="T6" fmla="*/ 0 w 325"/>
                <a:gd name="T7" fmla="*/ 224 h 242"/>
                <a:gd name="T8" fmla="*/ 128 w 325"/>
                <a:gd name="T9" fmla="*/ 242 h 242"/>
                <a:gd name="T10" fmla="*/ 178 w 325"/>
                <a:gd name="T11" fmla="*/ 23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5" h="242">
                  <a:moveTo>
                    <a:pt x="178" y="235"/>
                  </a:moveTo>
                  <a:cubicBezTo>
                    <a:pt x="230" y="217"/>
                    <a:pt x="280" y="192"/>
                    <a:pt x="325" y="162"/>
                  </a:cubicBezTo>
                  <a:cubicBezTo>
                    <a:pt x="317" y="124"/>
                    <a:pt x="307" y="93"/>
                    <a:pt x="280" y="77"/>
                  </a:cubicBezTo>
                  <a:cubicBezTo>
                    <a:pt x="269" y="67"/>
                    <a:pt x="10" y="0"/>
                    <a:pt x="0" y="224"/>
                  </a:cubicBezTo>
                  <a:cubicBezTo>
                    <a:pt x="43" y="232"/>
                    <a:pt x="85" y="239"/>
                    <a:pt x="128" y="242"/>
                  </a:cubicBezTo>
                  <a:cubicBezTo>
                    <a:pt x="144" y="240"/>
                    <a:pt x="161" y="236"/>
                    <a:pt x="178" y="23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13"/>
            <p:cNvSpPr/>
            <p:nvPr/>
          </p:nvSpPr>
          <p:spPr bwMode="auto">
            <a:xfrm>
              <a:off x="7650163" y="6621463"/>
              <a:ext cx="280988" cy="993775"/>
            </a:xfrm>
            <a:custGeom>
              <a:avLst/>
              <a:gdLst>
                <a:gd name="T0" fmla="*/ 1 w 75"/>
                <a:gd name="T1" fmla="*/ 0 h 265"/>
                <a:gd name="T2" fmla="*/ 7 w 75"/>
                <a:gd name="T3" fmla="*/ 165 h 265"/>
                <a:gd name="T4" fmla="*/ 24 w 75"/>
                <a:gd name="T5" fmla="*/ 163 h 265"/>
                <a:gd name="T6" fmla="*/ 53 w 75"/>
                <a:gd name="T7" fmla="*/ 193 h 265"/>
                <a:gd name="T8" fmla="*/ 50 w 75"/>
                <a:gd name="T9" fmla="*/ 261 h 265"/>
                <a:gd name="T10" fmla="*/ 63 w 75"/>
                <a:gd name="T11" fmla="*/ 265 h 265"/>
                <a:gd name="T12" fmla="*/ 75 w 75"/>
                <a:gd name="T13" fmla="*/ 259 h 265"/>
                <a:gd name="T14" fmla="*/ 73 w 75"/>
                <a:gd name="T15" fmla="*/ 22 h 265"/>
                <a:gd name="T16" fmla="*/ 1 w 75"/>
                <a:gd name="T1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65">
                  <a:moveTo>
                    <a:pt x="1" y="0"/>
                  </a:moveTo>
                  <a:cubicBezTo>
                    <a:pt x="1" y="0"/>
                    <a:pt x="0" y="122"/>
                    <a:pt x="7" y="165"/>
                  </a:cubicBezTo>
                  <a:cubicBezTo>
                    <a:pt x="7" y="165"/>
                    <a:pt x="15" y="162"/>
                    <a:pt x="24" y="163"/>
                  </a:cubicBezTo>
                  <a:cubicBezTo>
                    <a:pt x="32" y="163"/>
                    <a:pt x="49" y="168"/>
                    <a:pt x="53" y="193"/>
                  </a:cubicBezTo>
                  <a:cubicBezTo>
                    <a:pt x="60" y="241"/>
                    <a:pt x="50" y="261"/>
                    <a:pt x="50" y="261"/>
                  </a:cubicBezTo>
                  <a:cubicBezTo>
                    <a:pt x="50" y="261"/>
                    <a:pt x="52" y="265"/>
                    <a:pt x="63" y="265"/>
                  </a:cubicBezTo>
                  <a:cubicBezTo>
                    <a:pt x="74" y="265"/>
                    <a:pt x="75" y="259"/>
                    <a:pt x="75" y="259"/>
                  </a:cubicBezTo>
                  <a:cubicBezTo>
                    <a:pt x="73" y="22"/>
                    <a:pt x="73" y="22"/>
                    <a:pt x="73" y="2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14"/>
            <p:cNvSpPr/>
            <p:nvPr/>
          </p:nvSpPr>
          <p:spPr bwMode="auto">
            <a:xfrm>
              <a:off x="7664451" y="7112000"/>
              <a:ext cx="147638" cy="153988"/>
            </a:xfrm>
            <a:custGeom>
              <a:avLst/>
              <a:gdLst>
                <a:gd name="T0" fmla="*/ 39 w 39"/>
                <a:gd name="T1" fmla="*/ 41 h 41"/>
                <a:gd name="T2" fmla="*/ 37 w 39"/>
                <a:gd name="T3" fmla="*/ 20 h 41"/>
                <a:gd name="T4" fmla="*/ 31 w 39"/>
                <a:gd name="T5" fmla="*/ 13 h 41"/>
                <a:gd name="T6" fmla="*/ 5 w 39"/>
                <a:gd name="T7" fmla="*/ 0 h 41"/>
                <a:gd name="T8" fmla="*/ 0 w 39"/>
                <a:gd name="T9" fmla="*/ 0 h 41"/>
                <a:gd name="T10" fmla="*/ 3 w 39"/>
                <a:gd name="T11" fmla="*/ 34 h 41"/>
                <a:gd name="T12" fmla="*/ 20 w 39"/>
                <a:gd name="T13" fmla="*/ 32 h 41"/>
                <a:gd name="T14" fmla="*/ 39 w 39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41">
                  <a:moveTo>
                    <a:pt x="39" y="41"/>
                  </a:moveTo>
                  <a:cubicBezTo>
                    <a:pt x="38" y="34"/>
                    <a:pt x="37" y="28"/>
                    <a:pt x="37" y="20"/>
                  </a:cubicBezTo>
                  <a:cubicBezTo>
                    <a:pt x="35" y="18"/>
                    <a:pt x="33" y="16"/>
                    <a:pt x="31" y="13"/>
                  </a:cubicBezTo>
                  <a:cubicBezTo>
                    <a:pt x="22" y="10"/>
                    <a:pt x="14" y="4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13"/>
                    <a:pt x="2" y="25"/>
                    <a:pt x="3" y="34"/>
                  </a:cubicBezTo>
                  <a:cubicBezTo>
                    <a:pt x="3" y="34"/>
                    <a:pt x="11" y="31"/>
                    <a:pt x="20" y="32"/>
                  </a:cubicBezTo>
                  <a:cubicBezTo>
                    <a:pt x="25" y="32"/>
                    <a:pt x="33" y="34"/>
                    <a:pt x="39" y="4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15"/>
            <p:cNvSpPr/>
            <p:nvPr/>
          </p:nvSpPr>
          <p:spPr bwMode="auto">
            <a:xfrm>
              <a:off x="7650163" y="6707188"/>
              <a:ext cx="277813" cy="236538"/>
            </a:xfrm>
            <a:custGeom>
              <a:avLst/>
              <a:gdLst>
                <a:gd name="T0" fmla="*/ 0 w 74"/>
                <a:gd name="T1" fmla="*/ 0 h 63"/>
                <a:gd name="T2" fmla="*/ 1 w 74"/>
                <a:gd name="T3" fmla="*/ 35 h 63"/>
                <a:gd name="T4" fmla="*/ 74 w 74"/>
                <a:gd name="T5" fmla="*/ 62 h 63"/>
                <a:gd name="T6" fmla="*/ 74 w 74"/>
                <a:gd name="T7" fmla="*/ 31 h 63"/>
                <a:gd name="T8" fmla="*/ 0 w 74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3">
                  <a:moveTo>
                    <a:pt x="0" y="0"/>
                  </a:move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38" y="63"/>
                    <a:pt x="74" y="62"/>
                  </a:cubicBezTo>
                  <a:cubicBezTo>
                    <a:pt x="74" y="31"/>
                    <a:pt x="74" y="31"/>
                    <a:pt x="74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16"/>
            <p:cNvSpPr/>
            <p:nvPr/>
          </p:nvSpPr>
          <p:spPr bwMode="auto">
            <a:xfrm>
              <a:off x="7485063" y="6129338"/>
              <a:ext cx="1939925" cy="1417638"/>
            </a:xfrm>
            <a:custGeom>
              <a:avLst/>
              <a:gdLst>
                <a:gd name="T0" fmla="*/ 80 w 517"/>
                <a:gd name="T1" fmla="*/ 19 h 378"/>
                <a:gd name="T2" fmla="*/ 180 w 517"/>
                <a:gd name="T3" fmla="*/ 53 h 378"/>
                <a:gd name="T4" fmla="*/ 344 w 517"/>
                <a:gd name="T5" fmla="*/ 0 h 378"/>
                <a:gd name="T6" fmla="*/ 440 w 517"/>
                <a:gd name="T7" fmla="*/ 81 h 378"/>
                <a:gd name="T8" fmla="*/ 502 w 517"/>
                <a:gd name="T9" fmla="*/ 106 h 378"/>
                <a:gd name="T10" fmla="*/ 475 w 517"/>
                <a:gd name="T11" fmla="*/ 284 h 378"/>
                <a:gd name="T12" fmla="*/ 470 w 517"/>
                <a:gd name="T13" fmla="*/ 281 h 378"/>
                <a:gd name="T14" fmla="*/ 435 w 517"/>
                <a:gd name="T15" fmla="*/ 291 h 378"/>
                <a:gd name="T16" fmla="*/ 439 w 517"/>
                <a:gd name="T17" fmla="*/ 370 h 378"/>
                <a:gd name="T18" fmla="*/ 426 w 517"/>
                <a:gd name="T19" fmla="*/ 377 h 378"/>
                <a:gd name="T20" fmla="*/ 413 w 517"/>
                <a:gd name="T21" fmla="*/ 365 h 378"/>
                <a:gd name="T22" fmla="*/ 406 w 517"/>
                <a:gd name="T23" fmla="*/ 218 h 378"/>
                <a:gd name="T24" fmla="*/ 400 w 517"/>
                <a:gd name="T25" fmla="*/ 154 h 378"/>
                <a:gd name="T26" fmla="*/ 156 w 517"/>
                <a:gd name="T27" fmla="*/ 218 h 378"/>
                <a:gd name="T28" fmla="*/ 0 w 517"/>
                <a:gd name="T29" fmla="*/ 63 h 378"/>
                <a:gd name="T30" fmla="*/ 44 w 517"/>
                <a:gd name="T31" fmla="*/ 106 h 378"/>
                <a:gd name="T32" fmla="*/ 44 w 517"/>
                <a:gd name="T33" fmla="*/ 18 h 378"/>
                <a:gd name="T34" fmla="*/ 73 w 517"/>
                <a:gd name="T35" fmla="*/ 63 h 378"/>
                <a:gd name="T36" fmla="*/ 80 w 517"/>
                <a:gd name="T37" fmla="*/ 19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7" h="378">
                  <a:moveTo>
                    <a:pt x="80" y="19"/>
                  </a:moveTo>
                  <a:cubicBezTo>
                    <a:pt x="80" y="19"/>
                    <a:pt x="84" y="74"/>
                    <a:pt x="180" y="53"/>
                  </a:cubicBezTo>
                  <a:cubicBezTo>
                    <a:pt x="245" y="38"/>
                    <a:pt x="290" y="0"/>
                    <a:pt x="344" y="0"/>
                  </a:cubicBezTo>
                  <a:cubicBezTo>
                    <a:pt x="398" y="0"/>
                    <a:pt x="438" y="47"/>
                    <a:pt x="440" y="81"/>
                  </a:cubicBezTo>
                  <a:cubicBezTo>
                    <a:pt x="440" y="81"/>
                    <a:pt x="480" y="52"/>
                    <a:pt x="502" y="106"/>
                  </a:cubicBezTo>
                  <a:cubicBezTo>
                    <a:pt x="517" y="140"/>
                    <a:pt x="501" y="198"/>
                    <a:pt x="475" y="284"/>
                  </a:cubicBezTo>
                  <a:cubicBezTo>
                    <a:pt x="475" y="284"/>
                    <a:pt x="473" y="283"/>
                    <a:pt x="470" y="281"/>
                  </a:cubicBezTo>
                  <a:cubicBezTo>
                    <a:pt x="463" y="278"/>
                    <a:pt x="449" y="275"/>
                    <a:pt x="435" y="291"/>
                  </a:cubicBezTo>
                  <a:cubicBezTo>
                    <a:pt x="423" y="305"/>
                    <a:pt x="439" y="370"/>
                    <a:pt x="439" y="370"/>
                  </a:cubicBezTo>
                  <a:cubicBezTo>
                    <a:pt x="439" y="370"/>
                    <a:pt x="441" y="376"/>
                    <a:pt x="426" y="377"/>
                  </a:cubicBezTo>
                  <a:cubicBezTo>
                    <a:pt x="412" y="378"/>
                    <a:pt x="413" y="365"/>
                    <a:pt x="413" y="365"/>
                  </a:cubicBezTo>
                  <a:cubicBezTo>
                    <a:pt x="413" y="365"/>
                    <a:pt x="408" y="300"/>
                    <a:pt x="406" y="218"/>
                  </a:cubicBezTo>
                  <a:cubicBezTo>
                    <a:pt x="405" y="184"/>
                    <a:pt x="406" y="164"/>
                    <a:pt x="400" y="154"/>
                  </a:cubicBezTo>
                  <a:cubicBezTo>
                    <a:pt x="400" y="154"/>
                    <a:pt x="283" y="239"/>
                    <a:pt x="156" y="218"/>
                  </a:cubicBezTo>
                  <a:cubicBezTo>
                    <a:pt x="30" y="197"/>
                    <a:pt x="10" y="119"/>
                    <a:pt x="0" y="63"/>
                  </a:cubicBezTo>
                  <a:cubicBezTo>
                    <a:pt x="0" y="63"/>
                    <a:pt x="14" y="97"/>
                    <a:pt x="44" y="106"/>
                  </a:cubicBezTo>
                  <a:cubicBezTo>
                    <a:pt x="44" y="106"/>
                    <a:pt x="16" y="63"/>
                    <a:pt x="44" y="18"/>
                  </a:cubicBezTo>
                  <a:cubicBezTo>
                    <a:pt x="44" y="18"/>
                    <a:pt x="55" y="53"/>
                    <a:pt x="73" y="63"/>
                  </a:cubicBezTo>
                  <a:cubicBezTo>
                    <a:pt x="73" y="63"/>
                    <a:pt x="65" y="56"/>
                    <a:pt x="80" y="19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17"/>
            <p:cNvSpPr/>
            <p:nvPr/>
          </p:nvSpPr>
          <p:spPr bwMode="auto">
            <a:xfrm>
              <a:off x="9094788" y="7092950"/>
              <a:ext cx="203200" cy="139700"/>
            </a:xfrm>
            <a:custGeom>
              <a:avLst/>
              <a:gdLst>
                <a:gd name="T0" fmla="*/ 54 w 54"/>
                <a:gd name="T1" fmla="*/ 0 h 37"/>
                <a:gd name="T2" fmla="*/ 6 w 54"/>
                <a:gd name="T3" fmla="*/ 11 h 37"/>
                <a:gd name="T4" fmla="*/ 5 w 54"/>
                <a:gd name="T5" fmla="*/ 12 h 37"/>
                <a:gd name="T6" fmla="*/ 4 w 54"/>
                <a:gd name="T7" fmla="*/ 37 h 37"/>
                <a:gd name="T8" fmla="*/ 4 w 54"/>
                <a:gd name="T9" fmla="*/ 37 h 37"/>
                <a:gd name="T10" fmla="*/ 6 w 54"/>
                <a:gd name="T11" fmla="*/ 34 h 37"/>
                <a:gd name="T12" fmla="*/ 41 w 54"/>
                <a:gd name="T13" fmla="*/ 24 h 37"/>
                <a:gd name="T14" fmla="*/ 46 w 54"/>
                <a:gd name="T15" fmla="*/ 27 h 37"/>
                <a:gd name="T16" fmla="*/ 54 w 54"/>
                <a:gd name="T17" fmla="*/ 0 h 37"/>
                <a:gd name="T18" fmla="*/ 54 w 54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7">
                  <a:moveTo>
                    <a:pt x="54" y="0"/>
                  </a:moveTo>
                  <a:cubicBezTo>
                    <a:pt x="36" y="1"/>
                    <a:pt x="20" y="3"/>
                    <a:pt x="6" y="11"/>
                  </a:cubicBezTo>
                  <a:cubicBezTo>
                    <a:pt x="6" y="11"/>
                    <a:pt x="5" y="12"/>
                    <a:pt x="5" y="12"/>
                  </a:cubicBezTo>
                  <a:cubicBezTo>
                    <a:pt x="3" y="19"/>
                    <a:pt x="0" y="29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6"/>
                    <a:pt x="5" y="35"/>
                    <a:pt x="6" y="34"/>
                  </a:cubicBezTo>
                  <a:cubicBezTo>
                    <a:pt x="20" y="18"/>
                    <a:pt x="34" y="21"/>
                    <a:pt x="41" y="24"/>
                  </a:cubicBezTo>
                  <a:cubicBezTo>
                    <a:pt x="44" y="26"/>
                    <a:pt x="46" y="27"/>
                    <a:pt x="46" y="27"/>
                  </a:cubicBezTo>
                  <a:cubicBezTo>
                    <a:pt x="48" y="18"/>
                    <a:pt x="51" y="9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18"/>
            <p:cNvSpPr/>
            <p:nvPr/>
          </p:nvSpPr>
          <p:spPr bwMode="auto">
            <a:xfrm>
              <a:off x="7950201" y="6992938"/>
              <a:ext cx="233363" cy="190500"/>
            </a:xfrm>
            <a:custGeom>
              <a:avLst/>
              <a:gdLst>
                <a:gd name="T0" fmla="*/ 62 w 62"/>
                <a:gd name="T1" fmla="*/ 12 h 51"/>
                <a:gd name="T2" fmla="*/ 22 w 62"/>
                <a:gd name="T3" fmla="*/ 3 h 51"/>
                <a:gd name="T4" fmla="*/ 0 w 62"/>
                <a:gd name="T5" fmla="*/ 32 h 51"/>
                <a:gd name="T6" fmla="*/ 0 w 62"/>
                <a:gd name="T7" fmla="*/ 51 h 51"/>
                <a:gd name="T8" fmla="*/ 62 w 62"/>
                <a:gd name="T9" fmla="*/ 1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1">
                  <a:moveTo>
                    <a:pt x="62" y="12"/>
                  </a:moveTo>
                  <a:cubicBezTo>
                    <a:pt x="62" y="12"/>
                    <a:pt x="37" y="0"/>
                    <a:pt x="22" y="3"/>
                  </a:cubicBezTo>
                  <a:cubicBezTo>
                    <a:pt x="6" y="6"/>
                    <a:pt x="0" y="32"/>
                    <a:pt x="0" y="3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35" y="11"/>
                    <a:pt x="62" y="1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19"/>
            <p:cNvSpPr/>
            <p:nvPr/>
          </p:nvSpPr>
          <p:spPr bwMode="auto">
            <a:xfrm>
              <a:off x="8772526" y="6999288"/>
              <a:ext cx="187325" cy="169863"/>
            </a:xfrm>
            <a:custGeom>
              <a:avLst/>
              <a:gdLst>
                <a:gd name="T0" fmla="*/ 13 w 50"/>
                <a:gd name="T1" fmla="*/ 1 h 45"/>
                <a:gd name="T2" fmla="*/ 1 w 50"/>
                <a:gd name="T3" fmla="*/ 13 h 45"/>
                <a:gd name="T4" fmla="*/ 48 w 50"/>
                <a:gd name="T5" fmla="*/ 45 h 45"/>
                <a:gd name="T6" fmla="*/ 47 w 50"/>
                <a:gd name="T7" fmla="*/ 20 h 45"/>
                <a:gd name="T8" fmla="*/ 13 w 50"/>
                <a:gd name="T9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5">
                  <a:moveTo>
                    <a:pt x="13" y="1"/>
                  </a:moveTo>
                  <a:cubicBezTo>
                    <a:pt x="13" y="1"/>
                    <a:pt x="0" y="0"/>
                    <a:pt x="1" y="13"/>
                  </a:cubicBezTo>
                  <a:cubicBezTo>
                    <a:pt x="1" y="13"/>
                    <a:pt x="35" y="20"/>
                    <a:pt x="48" y="45"/>
                  </a:cubicBezTo>
                  <a:cubicBezTo>
                    <a:pt x="48" y="45"/>
                    <a:pt x="50" y="29"/>
                    <a:pt x="47" y="20"/>
                  </a:cubicBezTo>
                  <a:cubicBezTo>
                    <a:pt x="44" y="10"/>
                    <a:pt x="32" y="0"/>
                    <a:pt x="13" y="1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20"/>
            <p:cNvSpPr/>
            <p:nvPr/>
          </p:nvSpPr>
          <p:spPr bwMode="auto">
            <a:xfrm>
              <a:off x="8258176" y="7304088"/>
              <a:ext cx="495300" cy="558800"/>
            </a:xfrm>
            <a:custGeom>
              <a:avLst/>
              <a:gdLst>
                <a:gd name="T0" fmla="*/ 31 w 132"/>
                <a:gd name="T1" fmla="*/ 18 h 149"/>
                <a:gd name="T2" fmla="*/ 34 w 132"/>
                <a:gd name="T3" fmla="*/ 122 h 149"/>
                <a:gd name="T4" fmla="*/ 120 w 132"/>
                <a:gd name="T5" fmla="*/ 110 h 149"/>
                <a:gd name="T6" fmla="*/ 92 w 132"/>
                <a:gd name="T7" fmla="*/ 13 h 149"/>
                <a:gd name="T8" fmla="*/ 63 w 132"/>
                <a:gd name="T9" fmla="*/ 1 h 149"/>
                <a:gd name="T10" fmla="*/ 31 w 132"/>
                <a:gd name="T11" fmla="*/ 1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49">
                  <a:moveTo>
                    <a:pt x="31" y="18"/>
                  </a:moveTo>
                  <a:cubicBezTo>
                    <a:pt x="31" y="18"/>
                    <a:pt x="0" y="94"/>
                    <a:pt x="34" y="122"/>
                  </a:cubicBezTo>
                  <a:cubicBezTo>
                    <a:pt x="69" y="149"/>
                    <a:pt x="113" y="131"/>
                    <a:pt x="120" y="110"/>
                  </a:cubicBezTo>
                  <a:cubicBezTo>
                    <a:pt x="132" y="73"/>
                    <a:pt x="100" y="63"/>
                    <a:pt x="92" y="13"/>
                  </a:cubicBezTo>
                  <a:cubicBezTo>
                    <a:pt x="92" y="13"/>
                    <a:pt x="83" y="0"/>
                    <a:pt x="63" y="1"/>
                  </a:cubicBezTo>
                  <a:cubicBezTo>
                    <a:pt x="43" y="1"/>
                    <a:pt x="31" y="18"/>
                    <a:pt x="31" y="1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21"/>
            <p:cNvSpPr/>
            <p:nvPr/>
          </p:nvSpPr>
          <p:spPr bwMode="auto">
            <a:xfrm>
              <a:off x="8280401" y="7299325"/>
              <a:ext cx="439738" cy="492125"/>
            </a:xfrm>
            <a:custGeom>
              <a:avLst/>
              <a:gdLst>
                <a:gd name="T0" fmla="*/ 28 w 117"/>
                <a:gd name="T1" fmla="*/ 16 h 131"/>
                <a:gd name="T2" fmla="*/ 31 w 117"/>
                <a:gd name="T3" fmla="*/ 106 h 131"/>
                <a:gd name="T4" fmla="*/ 107 w 117"/>
                <a:gd name="T5" fmla="*/ 95 h 131"/>
                <a:gd name="T6" fmla="*/ 83 w 117"/>
                <a:gd name="T7" fmla="*/ 9 h 131"/>
                <a:gd name="T8" fmla="*/ 56 w 117"/>
                <a:gd name="T9" fmla="*/ 0 h 131"/>
                <a:gd name="T10" fmla="*/ 28 w 117"/>
                <a:gd name="T11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31">
                  <a:moveTo>
                    <a:pt x="28" y="16"/>
                  </a:moveTo>
                  <a:cubicBezTo>
                    <a:pt x="28" y="16"/>
                    <a:pt x="0" y="80"/>
                    <a:pt x="31" y="106"/>
                  </a:cubicBezTo>
                  <a:cubicBezTo>
                    <a:pt x="62" y="131"/>
                    <a:pt x="101" y="114"/>
                    <a:pt x="107" y="95"/>
                  </a:cubicBezTo>
                  <a:cubicBezTo>
                    <a:pt x="117" y="61"/>
                    <a:pt x="90" y="55"/>
                    <a:pt x="83" y="9"/>
                  </a:cubicBezTo>
                  <a:cubicBezTo>
                    <a:pt x="83" y="9"/>
                    <a:pt x="74" y="0"/>
                    <a:pt x="56" y="0"/>
                  </a:cubicBezTo>
                  <a:cubicBezTo>
                    <a:pt x="39" y="0"/>
                    <a:pt x="28" y="16"/>
                    <a:pt x="28" y="16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22"/>
            <p:cNvSpPr/>
            <p:nvPr/>
          </p:nvSpPr>
          <p:spPr bwMode="auto">
            <a:xfrm>
              <a:off x="9124951" y="7221538"/>
              <a:ext cx="153988" cy="195263"/>
            </a:xfrm>
            <a:custGeom>
              <a:avLst/>
              <a:gdLst>
                <a:gd name="T0" fmla="*/ 12 w 41"/>
                <a:gd name="T1" fmla="*/ 52 h 52"/>
                <a:gd name="T2" fmla="*/ 26 w 41"/>
                <a:gd name="T3" fmla="*/ 7 h 52"/>
                <a:gd name="T4" fmla="*/ 32 w 41"/>
                <a:gd name="T5" fmla="*/ 40 h 52"/>
                <a:gd name="T6" fmla="*/ 12 w 4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2">
                  <a:moveTo>
                    <a:pt x="12" y="52"/>
                  </a:moveTo>
                  <a:cubicBezTo>
                    <a:pt x="12" y="52"/>
                    <a:pt x="0" y="0"/>
                    <a:pt x="26" y="7"/>
                  </a:cubicBezTo>
                  <a:cubicBezTo>
                    <a:pt x="41" y="11"/>
                    <a:pt x="41" y="29"/>
                    <a:pt x="32" y="40"/>
                  </a:cubicBezTo>
                  <a:cubicBezTo>
                    <a:pt x="27" y="48"/>
                    <a:pt x="19" y="52"/>
                    <a:pt x="12" y="5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23"/>
            <p:cNvSpPr/>
            <p:nvPr/>
          </p:nvSpPr>
          <p:spPr bwMode="auto">
            <a:xfrm>
              <a:off x="9163051" y="7251700"/>
              <a:ext cx="115888" cy="165100"/>
            </a:xfrm>
            <a:custGeom>
              <a:avLst/>
              <a:gdLst>
                <a:gd name="T0" fmla="*/ 2 w 31"/>
                <a:gd name="T1" fmla="*/ 44 h 44"/>
                <a:gd name="T2" fmla="*/ 0 w 31"/>
                <a:gd name="T3" fmla="*/ 30 h 44"/>
                <a:gd name="T4" fmla="*/ 27 w 31"/>
                <a:gd name="T5" fmla="*/ 21 h 44"/>
                <a:gd name="T6" fmla="*/ 2 w 31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4">
                  <a:moveTo>
                    <a:pt x="2" y="44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31" y="0"/>
                    <a:pt x="27" y="21"/>
                  </a:cubicBezTo>
                  <a:cubicBezTo>
                    <a:pt x="24" y="43"/>
                    <a:pt x="2" y="44"/>
                    <a:pt x="2" y="4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24"/>
            <p:cNvSpPr/>
            <p:nvPr/>
          </p:nvSpPr>
          <p:spPr bwMode="auto">
            <a:xfrm>
              <a:off x="7634288" y="7277100"/>
              <a:ext cx="180975" cy="225425"/>
            </a:xfrm>
            <a:custGeom>
              <a:avLst/>
              <a:gdLst>
                <a:gd name="T0" fmla="*/ 42 w 48"/>
                <a:gd name="T1" fmla="*/ 59 h 60"/>
                <a:gd name="T2" fmla="*/ 18 w 48"/>
                <a:gd name="T3" fmla="*/ 13 h 60"/>
                <a:gd name="T4" fmla="*/ 16 w 48"/>
                <a:gd name="T5" fmla="*/ 50 h 60"/>
                <a:gd name="T6" fmla="*/ 42 w 48"/>
                <a:gd name="T7" fmla="*/ 5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0">
                  <a:moveTo>
                    <a:pt x="42" y="59"/>
                  </a:moveTo>
                  <a:cubicBezTo>
                    <a:pt x="42" y="59"/>
                    <a:pt x="48" y="0"/>
                    <a:pt x="18" y="13"/>
                  </a:cubicBezTo>
                  <a:cubicBezTo>
                    <a:pt x="0" y="20"/>
                    <a:pt x="4" y="39"/>
                    <a:pt x="16" y="50"/>
                  </a:cubicBezTo>
                  <a:cubicBezTo>
                    <a:pt x="23" y="56"/>
                    <a:pt x="34" y="60"/>
                    <a:pt x="42" y="5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25"/>
            <p:cNvSpPr/>
            <p:nvPr/>
          </p:nvSpPr>
          <p:spPr bwMode="auto">
            <a:xfrm>
              <a:off x="7634288" y="7340600"/>
              <a:ext cx="158750" cy="165100"/>
            </a:xfrm>
            <a:custGeom>
              <a:avLst/>
              <a:gdLst>
                <a:gd name="T0" fmla="*/ 42 w 42"/>
                <a:gd name="T1" fmla="*/ 41 h 44"/>
                <a:gd name="T2" fmla="*/ 42 w 42"/>
                <a:gd name="T3" fmla="*/ 26 h 44"/>
                <a:gd name="T4" fmla="*/ 8 w 42"/>
                <a:gd name="T5" fmla="*/ 22 h 44"/>
                <a:gd name="T6" fmla="*/ 42 w 42"/>
                <a:gd name="T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4">
                  <a:moveTo>
                    <a:pt x="42" y="41"/>
                  </a:move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0" y="0"/>
                    <a:pt x="8" y="22"/>
                  </a:cubicBezTo>
                  <a:cubicBezTo>
                    <a:pt x="16" y="44"/>
                    <a:pt x="42" y="41"/>
                    <a:pt x="42" y="41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126"/>
            <p:cNvSpPr>
              <a:spLocks noChangeArrowheads="1"/>
            </p:cNvSpPr>
            <p:nvPr/>
          </p:nvSpPr>
          <p:spPr bwMode="auto">
            <a:xfrm>
              <a:off x="8483601" y="8024813"/>
              <a:ext cx="131763" cy="44450"/>
            </a:xfrm>
            <a:prstGeom prst="ellipse">
              <a:avLst/>
            </a:pr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27"/>
            <p:cNvSpPr/>
            <p:nvPr/>
          </p:nvSpPr>
          <p:spPr bwMode="auto">
            <a:xfrm>
              <a:off x="7920038" y="7194550"/>
              <a:ext cx="390525" cy="142875"/>
            </a:xfrm>
            <a:custGeom>
              <a:avLst/>
              <a:gdLst>
                <a:gd name="T0" fmla="*/ 23 w 104"/>
                <a:gd name="T1" fmla="*/ 38 h 38"/>
                <a:gd name="T2" fmla="*/ 90 w 104"/>
                <a:gd name="T3" fmla="*/ 31 h 38"/>
                <a:gd name="T4" fmla="*/ 98 w 104"/>
                <a:gd name="T5" fmla="*/ 34 h 38"/>
                <a:gd name="T6" fmla="*/ 101 w 104"/>
                <a:gd name="T7" fmla="*/ 28 h 38"/>
                <a:gd name="T8" fmla="*/ 53 w 104"/>
                <a:gd name="T9" fmla="*/ 6 h 38"/>
                <a:gd name="T10" fmla="*/ 23 w 104"/>
                <a:gd name="T1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38">
                  <a:moveTo>
                    <a:pt x="23" y="38"/>
                  </a:moveTo>
                  <a:cubicBezTo>
                    <a:pt x="23" y="38"/>
                    <a:pt x="50" y="0"/>
                    <a:pt x="90" y="31"/>
                  </a:cubicBezTo>
                  <a:cubicBezTo>
                    <a:pt x="90" y="31"/>
                    <a:pt x="95" y="34"/>
                    <a:pt x="98" y="34"/>
                  </a:cubicBezTo>
                  <a:cubicBezTo>
                    <a:pt x="104" y="34"/>
                    <a:pt x="101" y="28"/>
                    <a:pt x="101" y="28"/>
                  </a:cubicBezTo>
                  <a:cubicBezTo>
                    <a:pt x="101" y="28"/>
                    <a:pt x="83" y="4"/>
                    <a:pt x="53" y="6"/>
                  </a:cubicBezTo>
                  <a:cubicBezTo>
                    <a:pt x="23" y="8"/>
                    <a:pt x="0" y="38"/>
                    <a:pt x="23" y="38"/>
                  </a:cubicBezTo>
                  <a:close/>
                </a:path>
              </a:pathLst>
            </a:custGeom>
            <a:solidFill>
              <a:srgbClr val="28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28"/>
            <p:cNvSpPr/>
            <p:nvPr/>
          </p:nvSpPr>
          <p:spPr bwMode="auto">
            <a:xfrm>
              <a:off x="8689976" y="7169150"/>
              <a:ext cx="303213" cy="153988"/>
            </a:xfrm>
            <a:custGeom>
              <a:avLst/>
              <a:gdLst>
                <a:gd name="T0" fmla="*/ 0 w 81"/>
                <a:gd name="T1" fmla="*/ 37 h 41"/>
                <a:gd name="T2" fmla="*/ 7 w 81"/>
                <a:gd name="T3" fmla="*/ 40 h 41"/>
                <a:gd name="T4" fmla="*/ 15 w 81"/>
                <a:gd name="T5" fmla="*/ 37 h 41"/>
                <a:gd name="T6" fmla="*/ 35 w 81"/>
                <a:gd name="T7" fmla="*/ 13 h 41"/>
                <a:gd name="T8" fmla="*/ 71 w 81"/>
                <a:gd name="T9" fmla="*/ 33 h 41"/>
                <a:gd name="T10" fmla="*/ 76 w 81"/>
                <a:gd name="T11" fmla="*/ 34 h 41"/>
                <a:gd name="T12" fmla="*/ 79 w 81"/>
                <a:gd name="T13" fmla="*/ 30 h 41"/>
                <a:gd name="T14" fmla="*/ 35 w 81"/>
                <a:gd name="T15" fmla="*/ 1 h 41"/>
                <a:gd name="T16" fmla="*/ 0 w 81"/>
                <a:gd name="T17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41">
                  <a:moveTo>
                    <a:pt x="0" y="37"/>
                  </a:moveTo>
                  <a:cubicBezTo>
                    <a:pt x="0" y="37"/>
                    <a:pt x="0" y="39"/>
                    <a:pt x="7" y="40"/>
                  </a:cubicBezTo>
                  <a:cubicBezTo>
                    <a:pt x="15" y="41"/>
                    <a:pt x="15" y="37"/>
                    <a:pt x="15" y="37"/>
                  </a:cubicBezTo>
                  <a:cubicBezTo>
                    <a:pt x="15" y="37"/>
                    <a:pt x="13" y="17"/>
                    <a:pt x="35" y="13"/>
                  </a:cubicBezTo>
                  <a:cubicBezTo>
                    <a:pt x="62" y="9"/>
                    <a:pt x="71" y="33"/>
                    <a:pt x="71" y="33"/>
                  </a:cubicBezTo>
                  <a:cubicBezTo>
                    <a:pt x="71" y="33"/>
                    <a:pt x="72" y="35"/>
                    <a:pt x="76" y="34"/>
                  </a:cubicBezTo>
                  <a:cubicBezTo>
                    <a:pt x="81" y="32"/>
                    <a:pt x="79" y="30"/>
                    <a:pt x="79" y="30"/>
                  </a:cubicBezTo>
                  <a:cubicBezTo>
                    <a:pt x="79" y="30"/>
                    <a:pt x="65" y="0"/>
                    <a:pt x="35" y="1"/>
                  </a:cubicBezTo>
                  <a:cubicBezTo>
                    <a:pt x="10" y="1"/>
                    <a:pt x="2" y="19"/>
                    <a:pt x="0" y="37"/>
                  </a:cubicBezTo>
                  <a:close/>
                </a:path>
              </a:pathLst>
            </a:custGeom>
            <a:solidFill>
              <a:srgbClr val="28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29"/>
            <p:cNvSpPr/>
            <p:nvPr/>
          </p:nvSpPr>
          <p:spPr bwMode="auto">
            <a:xfrm>
              <a:off x="9124951" y="7323138"/>
              <a:ext cx="239713" cy="220663"/>
            </a:xfrm>
            <a:custGeom>
              <a:avLst/>
              <a:gdLst>
                <a:gd name="T0" fmla="*/ 8 w 64"/>
                <a:gd name="T1" fmla="*/ 59 h 59"/>
                <a:gd name="T2" fmla="*/ 0 w 64"/>
                <a:gd name="T3" fmla="*/ 56 h 59"/>
                <a:gd name="T4" fmla="*/ 50 w 64"/>
                <a:gd name="T5" fmla="*/ 0 h 59"/>
                <a:gd name="T6" fmla="*/ 8 w 64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59">
                  <a:moveTo>
                    <a:pt x="8" y="59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51" y="36"/>
                    <a:pt x="50" y="0"/>
                  </a:cubicBezTo>
                  <a:cubicBezTo>
                    <a:pt x="50" y="0"/>
                    <a:pt x="64" y="39"/>
                    <a:pt x="8" y="5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30"/>
            <p:cNvSpPr/>
            <p:nvPr/>
          </p:nvSpPr>
          <p:spPr bwMode="auto">
            <a:xfrm>
              <a:off x="8096251" y="7772400"/>
              <a:ext cx="668338" cy="173038"/>
            </a:xfrm>
            <a:custGeom>
              <a:avLst/>
              <a:gdLst>
                <a:gd name="T0" fmla="*/ 11 w 178"/>
                <a:gd name="T1" fmla="*/ 0 h 46"/>
                <a:gd name="T2" fmla="*/ 178 w 178"/>
                <a:gd name="T3" fmla="*/ 25 h 46"/>
                <a:gd name="T4" fmla="*/ 178 w 178"/>
                <a:gd name="T5" fmla="*/ 31 h 46"/>
                <a:gd name="T6" fmla="*/ 33 w 178"/>
                <a:gd name="T7" fmla="*/ 46 h 46"/>
                <a:gd name="T8" fmla="*/ 0 w 178"/>
                <a:gd name="T9" fmla="*/ 28 h 46"/>
                <a:gd name="T10" fmla="*/ 11 w 178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" h="46">
                  <a:moveTo>
                    <a:pt x="11" y="0"/>
                  </a:moveTo>
                  <a:cubicBezTo>
                    <a:pt x="11" y="0"/>
                    <a:pt x="72" y="39"/>
                    <a:pt x="178" y="25"/>
                  </a:cubicBezTo>
                  <a:cubicBezTo>
                    <a:pt x="178" y="31"/>
                    <a:pt x="178" y="31"/>
                    <a:pt x="178" y="31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0" y="44"/>
                    <a:pt x="0" y="28"/>
                  </a:cubicBezTo>
                  <a:cubicBezTo>
                    <a:pt x="0" y="11"/>
                    <a:pt x="11" y="0"/>
                    <a:pt x="11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31"/>
            <p:cNvSpPr/>
            <p:nvPr/>
          </p:nvSpPr>
          <p:spPr bwMode="auto">
            <a:xfrm>
              <a:off x="7623176" y="6388100"/>
              <a:ext cx="225425" cy="220663"/>
            </a:xfrm>
            <a:custGeom>
              <a:avLst/>
              <a:gdLst>
                <a:gd name="T0" fmla="*/ 1 w 60"/>
                <a:gd name="T1" fmla="*/ 1 h 59"/>
                <a:gd name="T2" fmla="*/ 6 w 60"/>
                <a:gd name="T3" fmla="*/ 18 h 59"/>
                <a:gd name="T4" fmla="*/ 18 w 60"/>
                <a:gd name="T5" fmla="*/ 37 h 59"/>
                <a:gd name="T6" fmla="*/ 53 w 60"/>
                <a:gd name="T7" fmla="*/ 58 h 59"/>
                <a:gd name="T8" fmla="*/ 60 w 60"/>
                <a:gd name="T9" fmla="*/ 59 h 59"/>
                <a:gd name="T10" fmla="*/ 53 w 60"/>
                <a:gd name="T11" fmla="*/ 55 h 59"/>
                <a:gd name="T12" fmla="*/ 45 w 60"/>
                <a:gd name="T13" fmla="*/ 49 h 59"/>
                <a:gd name="T14" fmla="*/ 26 w 60"/>
                <a:gd name="T15" fmla="*/ 36 h 59"/>
                <a:gd name="T16" fmla="*/ 13 w 60"/>
                <a:gd name="T17" fmla="*/ 18 h 59"/>
                <a:gd name="T18" fmla="*/ 4 w 60"/>
                <a:gd name="T19" fmla="*/ 4 h 59"/>
                <a:gd name="T20" fmla="*/ 2 w 60"/>
                <a:gd name="T21" fmla="*/ 0 h 59"/>
                <a:gd name="T22" fmla="*/ 1 w 60"/>
                <a:gd name="T2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59">
                  <a:moveTo>
                    <a:pt x="1" y="1"/>
                  </a:moveTo>
                  <a:cubicBezTo>
                    <a:pt x="0" y="6"/>
                    <a:pt x="5" y="15"/>
                    <a:pt x="6" y="18"/>
                  </a:cubicBezTo>
                  <a:cubicBezTo>
                    <a:pt x="9" y="25"/>
                    <a:pt x="13" y="31"/>
                    <a:pt x="18" y="37"/>
                  </a:cubicBezTo>
                  <a:cubicBezTo>
                    <a:pt x="27" y="47"/>
                    <a:pt x="39" y="55"/>
                    <a:pt x="53" y="58"/>
                  </a:cubicBezTo>
                  <a:cubicBezTo>
                    <a:pt x="56" y="58"/>
                    <a:pt x="58" y="59"/>
                    <a:pt x="60" y="59"/>
                  </a:cubicBezTo>
                  <a:cubicBezTo>
                    <a:pt x="59" y="57"/>
                    <a:pt x="55" y="56"/>
                    <a:pt x="53" y="55"/>
                  </a:cubicBezTo>
                  <a:cubicBezTo>
                    <a:pt x="50" y="53"/>
                    <a:pt x="47" y="51"/>
                    <a:pt x="45" y="49"/>
                  </a:cubicBezTo>
                  <a:cubicBezTo>
                    <a:pt x="38" y="45"/>
                    <a:pt x="31" y="41"/>
                    <a:pt x="26" y="36"/>
                  </a:cubicBezTo>
                  <a:cubicBezTo>
                    <a:pt x="21" y="30"/>
                    <a:pt x="16" y="24"/>
                    <a:pt x="13" y="18"/>
                  </a:cubicBezTo>
                  <a:cubicBezTo>
                    <a:pt x="10" y="13"/>
                    <a:pt x="6" y="9"/>
                    <a:pt x="4" y="4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32"/>
            <p:cNvSpPr/>
            <p:nvPr/>
          </p:nvSpPr>
          <p:spPr bwMode="auto">
            <a:xfrm>
              <a:off x="7751763" y="6297613"/>
              <a:ext cx="134938" cy="180975"/>
            </a:xfrm>
            <a:custGeom>
              <a:avLst/>
              <a:gdLst>
                <a:gd name="T0" fmla="*/ 5 w 36"/>
                <a:gd name="T1" fmla="*/ 0 h 48"/>
                <a:gd name="T2" fmla="*/ 36 w 36"/>
                <a:gd name="T3" fmla="*/ 48 h 48"/>
                <a:gd name="T4" fmla="*/ 5 w 36"/>
                <a:gd name="T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48">
                  <a:moveTo>
                    <a:pt x="5" y="0"/>
                  </a:moveTo>
                  <a:cubicBezTo>
                    <a:pt x="5" y="0"/>
                    <a:pt x="0" y="38"/>
                    <a:pt x="36" y="48"/>
                  </a:cubicBezTo>
                  <a:cubicBezTo>
                    <a:pt x="36" y="48"/>
                    <a:pt x="11" y="31"/>
                    <a:pt x="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3"/>
            <p:cNvSpPr/>
            <p:nvPr/>
          </p:nvSpPr>
          <p:spPr bwMode="auto">
            <a:xfrm>
              <a:off x="8975726" y="6443663"/>
              <a:ext cx="223838" cy="247650"/>
            </a:xfrm>
            <a:custGeom>
              <a:avLst/>
              <a:gdLst>
                <a:gd name="T0" fmla="*/ 40 w 60"/>
                <a:gd name="T1" fmla="*/ 0 h 66"/>
                <a:gd name="T2" fmla="*/ 0 w 60"/>
                <a:gd name="T3" fmla="*/ 66 h 66"/>
                <a:gd name="T4" fmla="*/ 40 w 60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66">
                  <a:moveTo>
                    <a:pt x="40" y="0"/>
                  </a:moveTo>
                  <a:cubicBezTo>
                    <a:pt x="40" y="0"/>
                    <a:pt x="60" y="52"/>
                    <a:pt x="0" y="66"/>
                  </a:cubicBezTo>
                  <a:cubicBezTo>
                    <a:pt x="0" y="66"/>
                    <a:pt x="31" y="40"/>
                    <a:pt x="4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4"/>
            <p:cNvSpPr/>
            <p:nvPr/>
          </p:nvSpPr>
          <p:spPr bwMode="auto">
            <a:xfrm>
              <a:off x="8348663" y="6118225"/>
              <a:ext cx="655638" cy="198438"/>
            </a:xfrm>
            <a:custGeom>
              <a:avLst/>
              <a:gdLst>
                <a:gd name="T0" fmla="*/ 175 w 175"/>
                <a:gd name="T1" fmla="*/ 41 h 53"/>
                <a:gd name="T2" fmla="*/ 95 w 175"/>
                <a:gd name="T3" fmla="*/ 19 h 53"/>
                <a:gd name="T4" fmla="*/ 22 w 175"/>
                <a:gd name="T5" fmla="*/ 51 h 53"/>
                <a:gd name="T6" fmla="*/ 119 w 175"/>
                <a:gd name="T7" fmla="*/ 39 h 53"/>
                <a:gd name="T8" fmla="*/ 175 w 175"/>
                <a:gd name="T9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53">
                  <a:moveTo>
                    <a:pt x="175" y="41"/>
                  </a:moveTo>
                  <a:cubicBezTo>
                    <a:pt x="175" y="41"/>
                    <a:pt x="147" y="0"/>
                    <a:pt x="95" y="19"/>
                  </a:cubicBezTo>
                  <a:cubicBezTo>
                    <a:pt x="43" y="37"/>
                    <a:pt x="44" y="50"/>
                    <a:pt x="22" y="51"/>
                  </a:cubicBezTo>
                  <a:cubicBezTo>
                    <a:pt x="0" y="53"/>
                    <a:pt x="78" y="52"/>
                    <a:pt x="119" y="39"/>
                  </a:cubicBezTo>
                  <a:cubicBezTo>
                    <a:pt x="161" y="27"/>
                    <a:pt x="168" y="50"/>
                    <a:pt x="175" y="41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35"/>
            <p:cNvSpPr/>
            <p:nvPr/>
          </p:nvSpPr>
          <p:spPr bwMode="auto">
            <a:xfrm>
              <a:off x="9102726" y="6526213"/>
              <a:ext cx="244475" cy="365125"/>
            </a:xfrm>
            <a:custGeom>
              <a:avLst/>
              <a:gdLst>
                <a:gd name="T0" fmla="*/ 0 w 65"/>
                <a:gd name="T1" fmla="*/ 58 h 97"/>
                <a:gd name="T2" fmla="*/ 38 w 65"/>
                <a:gd name="T3" fmla="*/ 0 h 97"/>
                <a:gd name="T4" fmla="*/ 60 w 65"/>
                <a:gd name="T5" fmla="*/ 38 h 97"/>
                <a:gd name="T6" fmla="*/ 0 w 65"/>
                <a:gd name="T7" fmla="*/ 97 h 97"/>
                <a:gd name="T8" fmla="*/ 0 w 65"/>
                <a:gd name="T9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7">
                  <a:moveTo>
                    <a:pt x="0" y="58"/>
                  </a:moveTo>
                  <a:cubicBezTo>
                    <a:pt x="0" y="58"/>
                    <a:pt x="42" y="33"/>
                    <a:pt x="38" y="0"/>
                  </a:cubicBezTo>
                  <a:cubicBezTo>
                    <a:pt x="38" y="0"/>
                    <a:pt x="65" y="6"/>
                    <a:pt x="60" y="38"/>
                  </a:cubicBezTo>
                  <a:cubicBezTo>
                    <a:pt x="54" y="69"/>
                    <a:pt x="0" y="97"/>
                    <a:pt x="0" y="97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36"/>
            <p:cNvSpPr/>
            <p:nvPr/>
          </p:nvSpPr>
          <p:spPr bwMode="auto">
            <a:xfrm>
              <a:off x="7994651" y="7450138"/>
              <a:ext cx="49213" cy="19050"/>
            </a:xfrm>
            <a:custGeom>
              <a:avLst/>
              <a:gdLst>
                <a:gd name="T0" fmla="*/ 13 w 13"/>
                <a:gd name="T1" fmla="*/ 3 h 5"/>
                <a:gd name="T2" fmla="*/ 11 w 13"/>
                <a:gd name="T3" fmla="*/ 5 h 5"/>
                <a:gd name="T4" fmla="*/ 2 w 13"/>
                <a:gd name="T5" fmla="*/ 5 h 5"/>
                <a:gd name="T6" fmla="*/ 0 w 13"/>
                <a:gd name="T7" fmla="*/ 3 h 5"/>
                <a:gd name="T8" fmla="*/ 0 w 13"/>
                <a:gd name="T9" fmla="*/ 3 h 5"/>
                <a:gd name="T10" fmla="*/ 2 w 13"/>
                <a:gd name="T11" fmla="*/ 0 h 5"/>
                <a:gd name="T12" fmla="*/ 11 w 13"/>
                <a:gd name="T13" fmla="*/ 0 h 5"/>
                <a:gd name="T14" fmla="*/ 13 w 1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4"/>
                    <a:pt x="12" y="5"/>
                    <a:pt x="1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2"/>
                    <a:pt x="13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37"/>
            <p:cNvSpPr/>
            <p:nvPr/>
          </p:nvSpPr>
          <p:spPr bwMode="auto">
            <a:xfrm>
              <a:off x="8896351" y="7423150"/>
              <a:ext cx="44450" cy="15875"/>
            </a:xfrm>
            <a:custGeom>
              <a:avLst/>
              <a:gdLst>
                <a:gd name="T0" fmla="*/ 12 w 12"/>
                <a:gd name="T1" fmla="*/ 2 h 4"/>
                <a:gd name="T2" fmla="*/ 10 w 12"/>
                <a:gd name="T3" fmla="*/ 4 h 4"/>
                <a:gd name="T4" fmla="*/ 2 w 12"/>
                <a:gd name="T5" fmla="*/ 4 h 4"/>
                <a:gd name="T6" fmla="*/ 0 w 12"/>
                <a:gd name="T7" fmla="*/ 2 h 4"/>
                <a:gd name="T8" fmla="*/ 0 w 12"/>
                <a:gd name="T9" fmla="*/ 2 h 4"/>
                <a:gd name="T10" fmla="*/ 2 w 12"/>
                <a:gd name="T11" fmla="*/ 0 h 4"/>
                <a:gd name="T12" fmla="*/ 10 w 12"/>
                <a:gd name="T13" fmla="*/ 0 h 4"/>
                <a:gd name="T14" fmla="*/ 12 w 12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">
                  <a:moveTo>
                    <a:pt x="12" y="2"/>
                  </a:moveTo>
                  <a:cubicBezTo>
                    <a:pt x="12" y="3"/>
                    <a:pt x="11" y="4"/>
                    <a:pt x="1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2" y="1"/>
                    <a:pt x="12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138"/>
            <p:cNvSpPr>
              <a:spLocks noChangeArrowheads="1"/>
            </p:cNvSpPr>
            <p:nvPr/>
          </p:nvSpPr>
          <p:spPr bwMode="auto">
            <a:xfrm>
              <a:off x="8520113" y="7626350"/>
              <a:ext cx="82550" cy="33338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1058129" y="3237108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环境展示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058129" y="4676639"/>
            <a:ext cx="90422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沉淀后，我愿意做一个温暖的</a:t>
            </a:r>
            <a:r>
              <a:rPr lang="zh-CN" altLang="en-US" dirty="0" smtClean="0">
                <a:solidFill>
                  <a:schemeClr val="tx1"/>
                </a:solidFill>
              </a:rPr>
              <a:t>人，有</a:t>
            </a:r>
            <a:r>
              <a:rPr lang="zh-CN" altLang="en-US" dirty="0">
                <a:solidFill>
                  <a:schemeClr val="tx1"/>
                </a:solidFill>
              </a:rPr>
              <a:t>自己的喜好有自己的原则，有自己</a:t>
            </a:r>
            <a:r>
              <a:rPr lang="zh-CN" altLang="en-US" dirty="0" smtClean="0">
                <a:solidFill>
                  <a:schemeClr val="tx1"/>
                </a:solidFill>
              </a:rPr>
              <a:t>的信仰不急功近利，不</a:t>
            </a:r>
            <a:r>
              <a:rPr lang="zh-CN" altLang="en-US" dirty="0">
                <a:solidFill>
                  <a:schemeClr val="tx1"/>
                </a:solidFill>
              </a:rPr>
              <a:t>浮夸轻薄，宠辱不惊。小政设计，欢迎购买，小政想挣钱吃肉</a:t>
            </a:r>
            <a:r>
              <a:rPr lang="zh-CN" altLang="en-US" dirty="0" smtClean="0">
                <a:solidFill>
                  <a:schemeClr val="tx1"/>
                </a:solidFill>
              </a:rPr>
              <a:t>肉，吃肉肉，吃肉，沉淀</a:t>
            </a:r>
            <a:r>
              <a:rPr lang="zh-CN" altLang="en-US" dirty="0">
                <a:solidFill>
                  <a:schemeClr val="tx1"/>
                </a:solidFill>
              </a:rPr>
              <a:t>后，我愿意做一个温暖的人</a:t>
            </a:r>
            <a:endParaRPr lang="zh-CN" altLang="en-US" dirty="0">
              <a:solidFill>
                <a:schemeClr val="tx1"/>
              </a:solidFill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1150491" y="4214974"/>
            <a:ext cx="3593343" cy="461665"/>
            <a:chOff x="6559441" y="988791"/>
            <a:chExt cx="3593343" cy="461665"/>
          </a:xfrm>
        </p:grpSpPr>
        <p:grpSp>
          <p:nvGrpSpPr>
            <p:cNvPr id="84" name="组合 83"/>
            <p:cNvGrpSpPr>
              <a:grpSpLocks noChangeAspect="1"/>
            </p:cNvGrpSpPr>
            <p:nvPr/>
          </p:nvGrpSpPr>
          <p:grpSpPr>
            <a:xfrm>
              <a:off x="6559441" y="1003623"/>
              <a:ext cx="523355" cy="432000"/>
              <a:chOff x="5767388" y="3224213"/>
              <a:chExt cx="536575" cy="442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86" name="Freeform 990"/>
              <p:cNvSpPr/>
              <p:nvPr/>
            </p:nvSpPr>
            <p:spPr bwMode="auto">
              <a:xfrm>
                <a:off x="5819775" y="3224213"/>
                <a:ext cx="423863" cy="327025"/>
              </a:xfrm>
              <a:custGeom>
                <a:avLst/>
                <a:gdLst>
                  <a:gd name="T0" fmla="*/ 113 w 113"/>
                  <a:gd name="T1" fmla="*/ 40 h 87"/>
                  <a:gd name="T2" fmla="*/ 103 w 113"/>
                  <a:gd name="T3" fmla="*/ 49 h 87"/>
                  <a:gd name="T4" fmla="*/ 103 w 113"/>
                  <a:gd name="T5" fmla="*/ 78 h 87"/>
                  <a:gd name="T6" fmla="*/ 10 w 113"/>
                  <a:gd name="T7" fmla="*/ 78 h 87"/>
                  <a:gd name="T8" fmla="*/ 10 w 113"/>
                  <a:gd name="T9" fmla="*/ 9 h 87"/>
                  <a:gd name="T10" fmla="*/ 103 w 113"/>
                  <a:gd name="T11" fmla="*/ 9 h 87"/>
                  <a:gd name="T12" fmla="*/ 103 w 113"/>
                  <a:gd name="T13" fmla="*/ 37 h 87"/>
                  <a:gd name="T14" fmla="*/ 112 w 113"/>
                  <a:gd name="T15" fmla="*/ 28 h 87"/>
                  <a:gd name="T16" fmla="*/ 110 w 113"/>
                  <a:gd name="T17" fmla="*/ 23 h 87"/>
                  <a:gd name="T18" fmla="*/ 113 w 113"/>
                  <a:gd name="T19" fmla="*/ 16 h 87"/>
                  <a:gd name="T20" fmla="*/ 113 w 113"/>
                  <a:gd name="T21" fmla="*/ 0 h 87"/>
                  <a:gd name="T22" fmla="*/ 0 w 113"/>
                  <a:gd name="T23" fmla="*/ 0 h 87"/>
                  <a:gd name="T24" fmla="*/ 0 w 113"/>
                  <a:gd name="T25" fmla="*/ 87 h 87"/>
                  <a:gd name="T26" fmla="*/ 113 w 113"/>
                  <a:gd name="T27" fmla="*/ 87 h 87"/>
                  <a:gd name="T28" fmla="*/ 113 w 113"/>
                  <a:gd name="T29" fmla="*/ 4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87">
                    <a:moveTo>
                      <a:pt x="113" y="40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1" y="27"/>
                      <a:pt x="110" y="25"/>
                      <a:pt x="110" y="23"/>
                    </a:cubicBezTo>
                    <a:cubicBezTo>
                      <a:pt x="110" y="20"/>
                      <a:pt x="111" y="18"/>
                      <a:pt x="113" y="16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3" y="87"/>
                      <a:pt x="113" y="87"/>
                      <a:pt x="113" y="87"/>
                    </a:cubicBezTo>
                    <a:lnTo>
                      <a:pt x="11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991"/>
              <p:cNvSpPr/>
              <p:nvPr/>
            </p:nvSpPr>
            <p:spPr bwMode="auto">
              <a:xfrm>
                <a:off x="5891213" y="3276600"/>
                <a:ext cx="412750" cy="211138"/>
              </a:xfrm>
              <a:custGeom>
                <a:avLst/>
                <a:gdLst>
                  <a:gd name="T0" fmla="*/ 73 w 110"/>
                  <a:gd name="T1" fmla="*/ 38 h 56"/>
                  <a:gd name="T2" fmla="*/ 70 w 110"/>
                  <a:gd name="T3" fmla="*/ 37 h 56"/>
                  <a:gd name="T4" fmla="*/ 65 w 110"/>
                  <a:gd name="T5" fmla="*/ 38 h 56"/>
                  <a:gd name="T6" fmla="*/ 48 w 110"/>
                  <a:gd name="T7" fmla="*/ 19 h 56"/>
                  <a:gd name="T8" fmla="*/ 49 w 110"/>
                  <a:gd name="T9" fmla="*/ 14 h 56"/>
                  <a:gd name="T10" fmla="*/ 41 w 110"/>
                  <a:gd name="T11" fmla="*/ 6 h 56"/>
                  <a:gd name="T12" fmla="*/ 32 w 110"/>
                  <a:gd name="T13" fmla="*/ 14 h 56"/>
                  <a:gd name="T14" fmla="*/ 34 w 110"/>
                  <a:gd name="T15" fmla="*/ 19 h 56"/>
                  <a:gd name="T16" fmla="*/ 12 w 110"/>
                  <a:gd name="T17" fmla="*/ 40 h 56"/>
                  <a:gd name="T18" fmla="*/ 8 w 110"/>
                  <a:gd name="T19" fmla="*/ 39 h 56"/>
                  <a:gd name="T20" fmla="*/ 0 w 110"/>
                  <a:gd name="T21" fmla="*/ 48 h 56"/>
                  <a:gd name="T22" fmla="*/ 8 w 110"/>
                  <a:gd name="T23" fmla="*/ 56 h 56"/>
                  <a:gd name="T24" fmla="*/ 16 w 110"/>
                  <a:gd name="T25" fmla="*/ 48 h 56"/>
                  <a:gd name="T26" fmla="*/ 15 w 110"/>
                  <a:gd name="T27" fmla="*/ 43 h 56"/>
                  <a:gd name="T28" fmla="*/ 36 w 110"/>
                  <a:gd name="T29" fmla="*/ 21 h 56"/>
                  <a:gd name="T30" fmla="*/ 41 w 110"/>
                  <a:gd name="T31" fmla="*/ 23 h 56"/>
                  <a:gd name="T32" fmla="*/ 45 w 110"/>
                  <a:gd name="T33" fmla="*/ 21 h 56"/>
                  <a:gd name="T34" fmla="*/ 63 w 110"/>
                  <a:gd name="T35" fmla="*/ 41 h 56"/>
                  <a:gd name="T36" fmla="*/ 61 w 110"/>
                  <a:gd name="T37" fmla="*/ 45 h 56"/>
                  <a:gd name="T38" fmla="*/ 70 w 110"/>
                  <a:gd name="T39" fmla="*/ 54 h 56"/>
                  <a:gd name="T40" fmla="*/ 78 w 110"/>
                  <a:gd name="T41" fmla="*/ 45 h 56"/>
                  <a:gd name="T42" fmla="*/ 76 w 110"/>
                  <a:gd name="T43" fmla="*/ 40 h 56"/>
                  <a:gd name="T44" fmla="*/ 99 w 110"/>
                  <a:gd name="T45" fmla="*/ 17 h 56"/>
                  <a:gd name="T46" fmla="*/ 102 w 110"/>
                  <a:gd name="T47" fmla="*/ 17 h 56"/>
                  <a:gd name="T48" fmla="*/ 110 w 110"/>
                  <a:gd name="T49" fmla="*/ 9 h 56"/>
                  <a:gd name="T50" fmla="*/ 102 w 110"/>
                  <a:gd name="T51" fmla="*/ 0 h 56"/>
                  <a:gd name="T52" fmla="*/ 94 w 110"/>
                  <a:gd name="T53" fmla="*/ 9 h 56"/>
                  <a:gd name="T54" fmla="*/ 96 w 110"/>
                  <a:gd name="T55" fmla="*/ 15 h 56"/>
                  <a:gd name="T56" fmla="*/ 73 w 110"/>
                  <a:gd name="T57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" h="56">
                    <a:moveTo>
                      <a:pt x="73" y="38"/>
                    </a:moveTo>
                    <a:cubicBezTo>
                      <a:pt x="72" y="37"/>
                      <a:pt x="71" y="37"/>
                      <a:pt x="70" y="37"/>
                    </a:cubicBezTo>
                    <a:cubicBezTo>
                      <a:pt x="68" y="37"/>
                      <a:pt x="67" y="38"/>
                      <a:pt x="65" y="38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17"/>
                      <a:pt x="49" y="16"/>
                      <a:pt x="49" y="14"/>
                    </a:cubicBezTo>
                    <a:cubicBezTo>
                      <a:pt x="49" y="9"/>
                      <a:pt x="45" y="6"/>
                      <a:pt x="41" y="6"/>
                    </a:cubicBezTo>
                    <a:cubicBezTo>
                      <a:pt x="36" y="6"/>
                      <a:pt x="32" y="9"/>
                      <a:pt x="32" y="14"/>
                    </a:cubicBezTo>
                    <a:cubicBezTo>
                      <a:pt x="32" y="16"/>
                      <a:pt x="33" y="17"/>
                      <a:pt x="34" y="1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9" y="39"/>
                      <a:pt x="8" y="39"/>
                    </a:cubicBezTo>
                    <a:cubicBezTo>
                      <a:pt x="3" y="39"/>
                      <a:pt x="0" y="43"/>
                      <a:pt x="0" y="48"/>
                    </a:cubicBezTo>
                    <a:cubicBezTo>
                      <a:pt x="0" y="52"/>
                      <a:pt x="3" y="56"/>
                      <a:pt x="8" y="56"/>
                    </a:cubicBezTo>
                    <a:cubicBezTo>
                      <a:pt x="13" y="56"/>
                      <a:pt x="16" y="52"/>
                      <a:pt x="16" y="48"/>
                    </a:cubicBezTo>
                    <a:cubicBezTo>
                      <a:pt x="16" y="46"/>
                      <a:pt x="16" y="44"/>
                      <a:pt x="15" y="43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8" y="22"/>
                      <a:pt x="39" y="23"/>
                      <a:pt x="41" y="23"/>
                    </a:cubicBezTo>
                    <a:cubicBezTo>
                      <a:pt x="42" y="23"/>
                      <a:pt x="44" y="22"/>
                      <a:pt x="45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3"/>
                      <a:pt x="61" y="44"/>
                      <a:pt x="61" y="45"/>
                    </a:cubicBezTo>
                    <a:cubicBezTo>
                      <a:pt x="61" y="50"/>
                      <a:pt x="65" y="54"/>
                      <a:pt x="70" y="54"/>
                    </a:cubicBezTo>
                    <a:cubicBezTo>
                      <a:pt x="75" y="54"/>
                      <a:pt x="78" y="50"/>
                      <a:pt x="78" y="45"/>
                    </a:cubicBezTo>
                    <a:cubicBezTo>
                      <a:pt x="78" y="43"/>
                      <a:pt x="77" y="41"/>
                      <a:pt x="76" y="40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100" y="17"/>
                      <a:pt x="101" y="17"/>
                      <a:pt x="102" y="17"/>
                    </a:cubicBezTo>
                    <a:cubicBezTo>
                      <a:pt x="107" y="17"/>
                      <a:pt x="110" y="13"/>
                      <a:pt x="110" y="9"/>
                    </a:cubicBezTo>
                    <a:cubicBezTo>
                      <a:pt x="110" y="4"/>
                      <a:pt x="107" y="0"/>
                      <a:pt x="102" y="0"/>
                    </a:cubicBezTo>
                    <a:cubicBezTo>
                      <a:pt x="97" y="0"/>
                      <a:pt x="94" y="4"/>
                      <a:pt x="94" y="9"/>
                    </a:cubicBezTo>
                    <a:cubicBezTo>
                      <a:pt x="94" y="11"/>
                      <a:pt x="94" y="13"/>
                      <a:pt x="96" y="15"/>
                    </a:cubicBezTo>
                    <a:lnTo>
                      <a:pt x="7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992"/>
              <p:cNvSpPr/>
              <p:nvPr/>
            </p:nvSpPr>
            <p:spPr bwMode="auto">
              <a:xfrm>
                <a:off x="5767388" y="3565525"/>
                <a:ext cx="530225" cy="38100"/>
              </a:xfrm>
              <a:custGeom>
                <a:avLst/>
                <a:gdLst>
                  <a:gd name="T0" fmla="*/ 33 w 334"/>
                  <a:gd name="T1" fmla="*/ 0 h 24"/>
                  <a:gd name="T2" fmla="*/ 0 w 334"/>
                  <a:gd name="T3" fmla="*/ 24 h 24"/>
                  <a:gd name="T4" fmla="*/ 334 w 334"/>
                  <a:gd name="T5" fmla="*/ 24 h 24"/>
                  <a:gd name="T6" fmla="*/ 300 w 334"/>
                  <a:gd name="T7" fmla="*/ 0 h 24"/>
                  <a:gd name="T8" fmla="*/ 33 w 33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4" h="24">
                    <a:moveTo>
                      <a:pt x="33" y="0"/>
                    </a:moveTo>
                    <a:lnTo>
                      <a:pt x="0" y="24"/>
                    </a:lnTo>
                    <a:lnTo>
                      <a:pt x="334" y="24"/>
                    </a:lnTo>
                    <a:lnTo>
                      <a:pt x="300" y="0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993"/>
              <p:cNvSpPr>
                <a:spLocks noEditPoints="1"/>
              </p:cNvSpPr>
              <p:nvPr/>
            </p:nvSpPr>
            <p:spPr bwMode="auto">
              <a:xfrm>
                <a:off x="5767388" y="3617913"/>
                <a:ext cx="530225" cy="49213"/>
              </a:xfrm>
              <a:custGeom>
                <a:avLst/>
                <a:gdLst>
                  <a:gd name="T0" fmla="*/ 0 w 141"/>
                  <a:gd name="T1" fmla="*/ 0 h 13"/>
                  <a:gd name="T2" fmla="*/ 0 w 141"/>
                  <a:gd name="T3" fmla="*/ 1 h 13"/>
                  <a:gd name="T4" fmla="*/ 14 w 141"/>
                  <a:gd name="T5" fmla="*/ 13 h 13"/>
                  <a:gd name="T6" fmla="*/ 126 w 141"/>
                  <a:gd name="T7" fmla="*/ 13 h 13"/>
                  <a:gd name="T8" fmla="*/ 141 w 141"/>
                  <a:gd name="T9" fmla="*/ 1 h 13"/>
                  <a:gd name="T10" fmla="*/ 141 w 141"/>
                  <a:gd name="T11" fmla="*/ 0 h 13"/>
                  <a:gd name="T12" fmla="*/ 0 w 141"/>
                  <a:gd name="T13" fmla="*/ 0 h 13"/>
                  <a:gd name="T14" fmla="*/ 90 w 141"/>
                  <a:gd name="T15" fmla="*/ 9 h 13"/>
                  <a:gd name="T16" fmla="*/ 58 w 141"/>
                  <a:gd name="T17" fmla="*/ 9 h 13"/>
                  <a:gd name="T18" fmla="*/ 55 w 141"/>
                  <a:gd name="T19" fmla="*/ 7 h 13"/>
                  <a:gd name="T20" fmla="*/ 58 w 141"/>
                  <a:gd name="T21" fmla="*/ 4 h 13"/>
                  <a:gd name="T22" fmla="*/ 90 w 141"/>
                  <a:gd name="T23" fmla="*/ 4 h 13"/>
                  <a:gd name="T24" fmla="*/ 93 w 141"/>
                  <a:gd name="T25" fmla="*/ 7 h 13"/>
                  <a:gd name="T26" fmla="*/ 90 w 141"/>
                  <a:gd name="T2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1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6" y="13"/>
                      <a:pt x="14" y="13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34" y="13"/>
                      <a:pt x="141" y="8"/>
                      <a:pt x="141" y="1"/>
                    </a:cubicBezTo>
                    <a:cubicBezTo>
                      <a:pt x="141" y="1"/>
                      <a:pt x="141" y="1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7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7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5" name="文本框 84"/>
            <p:cNvSpPr txBox="1"/>
            <p:nvPr/>
          </p:nvSpPr>
          <p:spPr>
            <a:xfrm>
              <a:off x="7115180" y="988791"/>
              <a:ext cx="3037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输入您的副标题</a:t>
              </a:r>
              <a:endParaRPr lang="zh-CN" altLang="en-US" sz="2400" spc="6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矩形 87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1136676" y="739389"/>
            <a:ext cx="2599410" cy="5670647"/>
            <a:chOff x="1136676" y="739389"/>
            <a:chExt cx="2599410" cy="5670647"/>
          </a:xfrm>
        </p:grpSpPr>
        <p:grpSp>
          <p:nvGrpSpPr>
            <p:cNvPr id="7" name="组合 6"/>
            <p:cNvGrpSpPr/>
            <p:nvPr/>
          </p:nvGrpSpPr>
          <p:grpSpPr>
            <a:xfrm>
              <a:off x="1136676" y="739389"/>
              <a:ext cx="2599410" cy="5670647"/>
              <a:chOff x="-496888" y="-3357563"/>
              <a:chExt cx="6148388" cy="13412789"/>
            </a:xfrm>
          </p:grpSpPr>
          <p:sp>
            <p:nvSpPr>
              <p:cNvPr id="8" name="Freeform 476"/>
              <p:cNvSpPr/>
              <p:nvPr/>
            </p:nvSpPr>
            <p:spPr bwMode="auto">
              <a:xfrm>
                <a:off x="3275012" y="3179762"/>
                <a:ext cx="1427163" cy="2668588"/>
              </a:xfrm>
              <a:custGeom>
                <a:avLst/>
                <a:gdLst>
                  <a:gd name="T0" fmla="*/ 0 w 380"/>
                  <a:gd name="T1" fmla="*/ 85 h 711"/>
                  <a:gd name="T2" fmla="*/ 119 w 380"/>
                  <a:gd name="T3" fmla="*/ 64 h 711"/>
                  <a:gd name="T4" fmla="*/ 338 w 380"/>
                  <a:gd name="T5" fmla="*/ 511 h 711"/>
                  <a:gd name="T6" fmla="*/ 358 w 380"/>
                  <a:gd name="T7" fmla="*/ 651 h 711"/>
                  <a:gd name="T8" fmla="*/ 175 w 380"/>
                  <a:gd name="T9" fmla="*/ 602 h 711"/>
                  <a:gd name="T10" fmla="*/ 0 w 380"/>
                  <a:gd name="T11" fmla="*/ 85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0" h="711">
                    <a:moveTo>
                      <a:pt x="0" y="85"/>
                    </a:moveTo>
                    <a:cubicBezTo>
                      <a:pt x="0" y="85"/>
                      <a:pt x="34" y="0"/>
                      <a:pt x="119" y="64"/>
                    </a:cubicBezTo>
                    <a:cubicBezTo>
                      <a:pt x="204" y="128"/>
                      <a:pt x="338" y="511"/>
                      <a:pt x="338" y="511"/>
                    </a:cubicBezTo>
                    <a:cubicBezTo>
                      <a:pt x="338" y="511"/>
                      <a:pt x="380" y="625"/>
                      <a:pt x="358" y="651"/>
                    </a:cubicBezTo>
                    <a:cubicBezTo>
                      <a:pt x="332" y="683"/>
                      <a:pt x="172" y="711"/>
                      <a:pt x="175" y="602"/>
                    </a:cubicBez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477"/>
              <p:cNvSpPr/>
              <p:nvPr/>
            </p:nvSpPr>
            <p:spPr bwMode="auto">
              <a:xfrm>
                <a:off x="3275012" y="3179762"/>
                <a:ext cx="1339850" cy="2663825"/>
              </a:xfrm>
              <a:custGeom>
                <a:avLst/>
                <a:gdLst>
                  <a:gd name="T0" fmla="*/ 338 w 357"/>
                  <a:gd name="T1" fmla="*/ 631 h 710"/>
                  <a:gd name="T2" fmla="*/ 246 w 357"/>
                  <a:gd name="T3" fmla="*/ 555 h 710"/>
                  <a:gd name="T4" fmla="*/ 196 w 357"/>
                  <a:gd name="T5" fmla="*/ 463 h 710"/>
                  <a:gd name="T6" fmla="*/ 114 w 357"/>
                  <a:gd name="T7" fmla="*/ 248 h 710"/>
                  <a:gd name="T8" fmla="*/ 134 w 357"/>
                  <a:gd name="T9" fmla="*/ 79 h 710"/>
                  <a:gd name="T10" fmla="*/ 119 w 357"/>
                  <a:gd name="T11" fmla="*/ 64 h 710"/>
                  <a:gd name="T12" fmla="*/ 0 w 357"/>
                  <a:gd name="T13" fmla="*/ 85 h 710"/>
                  <a:gd name="T14" fmla="*/ 175 w 357"/>
                  <a:gd name="T15" fmla="*/ 602 h 710"/>
                  <a:gd name="T16" fmla="*/ 357 w 357"/>
                  <a:gd name="T17" fmla="*/ 652 h 710"/>
                  <a:gd name="T18" fmla="*/ 338 w 357"/>
                  <a:gd name="T19" fmla="*/ 631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7" h="710">
                    <a:moveTo>
                      <a:pt x="338" y="631"/>
                    </a:moveTo>
                    <a:cubicBezTo>
                      <a:pt x="310" y="604"/>
                      <a:pt x="273" y="583"/>
                      <a:pt x="246" y="555"/>
                    </a:cubicBezTo>
                    <a:cubicBezTo>
                      <a:pt x="219" y="528"/>
                      <a:pt x="211" y="496"/>
                      <a:pt x="196" y="463"/>
                    </a:cubicBezTo>
                    <a:cubicBezTo>
                      <a:pt x="167" y="395"/>
                      <a:pt x="130" y="320"/>
                      <a:pt x="114" y="248"/>
                    </a:cubicBezTo>
                    <a:cubicBezTo>
                      <a:pt x="101" y="188"/>
                      <a:pt x="121" y="136"/>
                      <a:pt x="134" y="79"/>
                    </a:cubicBezTo>
                    <a:cubicBezTo>
                      <a:pt x="129" y="73"/>
                      <a:pt x="124" y="68"/>
                      <a:pt x="119" y="64"/>
                    </a:cubicBezTo>
                    <a:cubicBezTo>
                      <a:pt x="34" y="0"/>
                      <a:pt x="0" y="85"/>
                      <a:pt x="0" y="85"/>
                    </a:cubicBezTo>
                    <a:cubicBezTo>
                      <a:pt x="175" y="602"/>
                      <a:pt x="175" y="602"/>
                      <a:pt x="175" y="602"/>
                    </a:cubicBezTo>
                    <a:cubicBezTo>
                      <a:pt x="172" y="710"/>
                      <a:pt x="329" y="684"/>
                      <a:pt x="357" y="652"/>
                    </a:cubicBezTo>
                    <a:cubicBezTo>
                      <a:pt x="351" y="645"/>
                      <a:pt x="345" y="638"/>
                      <a:pt x="338" y="631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478"/>
              <p:cNvSpPr/>
              <p:nvPr/>
            </p:nvSpPr>
            <p:spPr bwMode="auto">
              <a:xfrm>
                <a:off x="1365250" y="3224212"/>
                <a:ext cx="850900" cy="2668588"/>
              </a:xfrm>
              <a:custGeom>
                <a:avLst/>
                <a:gdLst>
                  <a:gd name="T0" fmla="*/ 227 w 227"/>
                  <a:gd name="T1" fmla="*/ 52 h 711"/>
                  <a:gd name="T2" fmla="*/ 74 w 227"/>
                  <a:gd name="T3" fmla="*/ 85 h 711"/>
                  <a:gd name="T4" fmla="*/ 11 w 227"/>
                  <a:gd name="T5" fmla="*/ 539 h 711"/>
                  <a:gd name="T6" fmla="*/ 121 w 227"/>
                  <a:gd name="T7" fmla="*/ 707 h 711"/>
                  <a:gd name="T8" fmla="*/ 200 w 227"/>
                  <a:gd name="T9" fmla="*/ 585 h 711"/>
                  <a:gd name="T10" fmla="*/ 227 w 227"/>
                  <a:gd name="T11" fmla="*/ 52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7" h="711">
                    <a:moveTo>
                      <a:pt x="227" y="52"/>
                    </a:moveTo>
                    <a:cubicBezTo>
                      <a:pt x="227" y="52"/>
                      <a:pt x="136" y="0"/>
                      <a:pt x="74" y="85"/>
                    </a:cubicBezTo>
                    <a:cubicBezTo>
                      <a:pt x="12" y="169"/>
                      <a:pt x="11" y="539"/>
                      <a:pt x="11" y="539"/>
                    </a:cubicBezTo>
                    <a:cubicBezTo>
                      <a:pt x="11" y="539"/>
                      <a:pt x="0" y="695"/>
                      <a:pt x="121" y="707"/>
                    </a:cubicBezTo>
                    <a:cubicBezTo>
                      <a:pt x="163" y="711"/>
                      <a:pt x="200" y="585"/>
                      <a:pt x="200" y="585"/>
                    </a:cubicBezTo>
                    <a:lnTo>
                      <a:pt x="227" y="52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479"/>
              <p:cNvSpPr/>
              <p:nvPr/>
            </p:nvSpPr>
            <p:spPr bwMode="auto">
              <a:xfrm>
                <a:off x="1593850" y="3227387"/>
                <a:ext cx="622300" cy="2665413"/>
              </a:xfrm>
              <a:custGeom>
                <a:avLst/>
                <a:gdLst>
                  <a:gd name="T0" fmla="*/ 14 w 166"/>
                  <a:gd name="T1" fmla="*/ 83 h 710"/>
                  <a:gd name="T2" fmla="*/ 109 w 166"/>
                  <a:gd name="T3" fmla="*/ 124 h 710"/>
                  <a:gd name="T4" fmla="*/ 63 w 166"/>
                  <a:gd name="T5" fmla="*/ 316 h 710"/>
                  <a:gd name="T6" fmla="*/ 43 w 166"/>
                  <a:gd name="T7" fmla="*/ 549 h 710"/>
                  <a:gd name="T8" fmla="*/ 4 w 166"/>
                  <a:gd name="T9" fmla="*/ 680 h 710"/>
                  <a:gd name="T10" fmla="*/ 5 w 166"/>
                  <a:gd name="T11" fmla="*/ 686 h 710"/>
                  <a:gd name="T12" fmla="*/ 60 w 166"/>
                  <a:gd name="T13" fmla="*/ 706 h 710"/>
                  <a:gd name="T14" fmla="*/ 139 w 166"/>
                  <a:gd name="T15" fmla="*/ 584 h 710"/>
                  <a:gd name="T16" fmla="*/ 166 w 166"/>
                  <a:gd name="T17" fmla="*/ 51 h 710"/>
                  <a:gd name="T18" fmla="*/ 14 w 166"/>
                  <a:gd name="T19" fmla="*/ 83 h 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6" h="710">
                    <a:moveTo>
                      <a:pt x="14" y="83"/>
                    </a:moveTo>
                    <a:cubicBezTo>
                      <a:pt x="54" y="78"/>
                      <a:pt x="92" y="81"/>
                      <a:pt x="109" y="124"/>
                    </a:cubicBezTo>
                    <a:cubicBezTo>
                      <a:pt x="133" y="185"/>
                      <a:pt x="67" y="254"/>
                      <a:pt x="63" y="316"/>
                    </a:cubicBezTo>
                    <a:cubicBezTo>
                      <a:pt x="58" y="395"/>
                      <a:pt x="80" y="473"/>
                      <a:pt x="43" y="549"/>
                    </a:cubicBezTo>
                    <a:cubicBezTo>
                      <a:pt x="22" y="592"/>
                      <a:pt x="0" y="632"/>
                      <a:pt x="4" y="680"/>
                    </a:cubicBezTo>
                    <a:cubicBezTo>
                      <a:pt x="4" y="682"/>
                      <a:pt x="5" y="684"/>
                      <a:pt x="5" y="686"/>
                    </a:cubicBezTo>
                    <a:cubicBezTo>
                      <a:pt x="19" y="696"/>
                      <a:pt x="37" y="704"/>
                      <a:pt x="60" y="706"/>
                    </a:cubicBezTo>
                    <a:cubicBezTo>
                      <a:pt x="102" y="710"/>
                      <a:pt x="139" y="584"/>
                      <a:pt x="139" y="584"/>
                    </a:cubicBezTo>
                    <a:cubicBezTo>
                      <a:pt x="166" y="51"/>
                      <a:pt x="166" y="51"/>
                      <a:pt x="166" y="51"/>
                    </a:cubicBezTo>
                    <a:cubicBezTo>
                      <a:pt x="166" y="51"/>
                      <a:pt x="75" y="0"/>
                      <a:pt x="14" y="83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480"/>
              <p:cNvSpPr/>
              <p:nvPr/>
            </p:nvSpPr>
            <p:spPr bwMode="auto">
              <a:xfrm>
                <a:off x="1943100" y="6024563"/>
                <a:ext cx="2008188" cy="3849688"/>
              </a:xfrm>
              <a:custGeom>
                <a:avLst/>
                <a:gdLst>
                  <a:gd name="T0" fmla="*/ 29 w 535"/>
                  <a:gd name="T1" fmla="*/ 0 h 1026"/>
                  <a:gd name="T2" fmla="*/ 143 w 535"/>
                  <a:gd name="T3" fmla="*/ 281 h 1026"/>
                  <a:gd name="T4" fmla="*/ 128 w 535"/>
                  <a:gd name="T5" fmla="*/ 981 h 1026"/>
                  <a:gd name="T6" fmla="*/ 238 w 535"/>
                  <a:gd name="T7" fmla="*/ 1026 h 1026"/>
                  <a:gd name="T8" fmla="*/ 242 w 535"/>
                  <a:gd name="T9" fmla="*/ 311 h 1026"/>
                  <a:gd name="T10" fmla="*/ 313 w 535"/>
                  <a:gd name="T11" fmla="*/ 307 h 1026"/>
                  <a:gd name="T12" fmla="*/ 354 w 535"/>
                  <a:gd name="T13" fmla="*/ 1004 h 1026"/>
                  <a:gd name="T14" fmla="*/ 433 w 535"/>
                  <a:gd name="T15" fmla="*/ 946 h 1026"/>
                  <a:gd name="T16" fmla="*/ 484 w 535"/>
                  <a:gd name="T17" fmla="*/ 897 h 1026"/>
                  <a:gd name="T18" fmla="*/ 408 w 535"/>
                  <a:gd name="T19" fmla="*/ 296 h 1026"/>
                  <a:gd name="T20" fmla="*/ 496 w 535"/>
                  <a:gd name="T21" fmla="*/ 6 h 1026"/>
                  <a:gd name="T22" fmla="*/ 29 w 535"/>
                  <a:gd name="T23" fmla="*/ 0 h 1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35" h="1026">
                    <a:moveTo>
                      <a:pt x="29" y="0"/>
                    </a:moveTo>
                    <a:cubicBezTo>
                      <a:pt x="29" y="0"/>
                      <a:pt x="0" y="251"/>
                      <a:pt x="143" y="281"/>
                    </a:cubicBezTo>
                    <a:cubicBezTo>
                      <a:pt x="128" y="981"/>
                      <a:pt x="128" y="981"/>
                      <a:pt x="128" y="981"/>
                    </a:cubicBezTo>
                    <a:cubicBezTo>
                      <a:pt x="238" y="1026"/>
                      <a:pt x="238" y="1026"/>
                      <a:pt x="238" y="1026"/>
                    </a:cubicBezTo>
                    <a:cubicBezTo>
                      <a:pt x="242" y="311"/>
                      <a:pt x="242" y="311"/>
                      <a:pt x="242" y="311"/>
                    </a:cubicBezTo>
                    <a:cubicBezTo>
                      <a:pt x="242" y="311"/>
                      <a:pt x="291" y="320"/>
                      <a:pt x="313" y="307"/>
                    </a:cubicBezTo>
                    <a:cubicBezTo>
                      <a:pt x="354" y="1004"/>
                      <a:pt x="354" y="1004"/>
                      <a:pt x="354" y="1004"/>
                    </a:cubicBezTo>
                    <a:cubicBezTo>
                      <a:pt x="433" y="946"/>
                      <a:pt x="433" y="946"/>
                      <a:pt x="433" y="946"/>
                    </a:cubicBezTo>
                    <a:cubicBezTo>
                      <a:pt x="484" y="897"/>
                      <a:pt x="484" y="897"/>
                      <a:pt x="484" y="897"/>
                    </a:cubicBezTo>
                    <a:cubicBezTo>
                      <a:pt x="408" y="296"/>
                      <a:pt x="408" y="296"/>
                      <a:pt x="408" y="296"/>
                    </a:cubicBezTo>
                    <a:cubicBezTo>
                      <a:pt x="408" y="296"/>
                      <a:pt x="535" y="225"/>
                      <a:pt x="496" y="6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1F4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481"/>
              <p:cNvSpPr/>
              <p:nvPr/>
            </p:nvSpPr>
            <p:spPr bwMode="auto">
              <a:xfrm>
                <a:off x="2078037" y="6049963"/>
                <a:ext cx="1868488" cy="3824288"/>
              </a:xfrm>
              <a:custGeom>
                <a:avLst/>
                <a:gdLst>
                  <a:gd name="T0" fmla="*/ 328 w 498"/>
                  <a:gd name="T1" fmla="*/ 358 h 1019"/>
                  <a:gd name="T2" fmla="*/ 374 w 498"/>
                  <a:gd name="T3" fmla="*/ 306 h 1019"/>
                  <a:gd name="T4" fmla="*/ 372 w 498"/>
                  <a:gd name="T5" fmla="*/ 289 h 1019"/>
                  <a:gd name="T6" fmla="*/ 460 w 498"/>
                  <a:gd name="T7" fmla="*/ 0 h 1019"/>
                  <a:gd name="T8" fmla="*/ 460 w 498"/>
                  <a:gd name="T9" fmla="*/ 13 h 1019"/>
                  <a:gd name="T10" fmla="*/ 208 w 498"/>
                  <a:gd name="T11" fmla="*/ 255 h 1019"/>
                  <a:gd name="T12" fmla="*/ 21 w 498"/>
                  <a:gd name="T13" fmla="*/ 161 h 1019"/>
                  <a:gd name="T14" fmla="*/ 0 w 498"/>
                  <a:gd name="T15" fmla="*/ 139 h 1019"/>
                  <a:gd name="T16" fmla="*/ 107 w 498"/>
                  <a:gd name="T17" fmla="*/ 274 h 1019"/>
                  <a:gd name="T18" fmla="*/ 106 w 498"/>
                  <a:gd name="T19" fmla="*/ 297 h 1019"/>
                  <a:gd name="T20" fmla="*/ 150 w 498"/>
                  <a:gd name="T21" fmla="*/ 340 h 1019"/>
                  <a:gd name="T22" fmla="*/ 153 w 498"/>
                  <a:gd name="T23" fmla="*/ 360 h 1019"/>
                  <a:gd name="T24" fmla="*/ 158 w 498"/>
                  <a:gd name="T25" fmla="*/ 383 h 1019"/>
                  <a:gd name="T26" fmla="*/ 147 w 498"/>
                  <a:gd name="T27" fmla="*/ 996 h 1019"/>
                  <a:gd name="T28" fmla="*/ 202 w 498"/>
                  <a:gd name="T29" fmla="*/ 1019 h 1019"/>
                  <a:gd name="T30" fmla="*/ 206 w 498"/>
                  <a:gd name="T31" fmla="*/ 304 h 1019"/>
                  <a:gd name="T32" fmla="*/ 277 w 498"/>
                  <a:gd name="T33" fmla="*/ 300 h 1019"/>
                  <a:gd name="T34" fmla="*/ 318 w 498"/>
                  <a:gd name="T35" fmla="*/ 997 h 1019"/>
                  <a:gd name="T36" fmla="*/ 386 w 498"/>
                  <a:gd name="T37" fmla="*/ 947 h 1019"/>
                  <a:gd name="T38" fmla="*/ 380 w 498"/>
                  <a:gd name="T39" fmla="*/ 923 h 1019"/>
                  <a:gd name="T40" fmla="*/ 328 w 498"/>
                  <a:gd name="T41" fmla="*/ 358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98" h="1019">
                    <a:moveTo>
                      <a:pt x="328" y="358"/>
                    </a:moveTo>
                    <a:cubicBezTo>
                      <a:pt x="330" y="328"/>
                      <a:pt x="351" y="311"/>
                      <a:pt x="374" y="306"/>
                    </a:cubicBezTo>
                    <a:cubicBezTo>
                      <a:pt x="372" y="289"/>
                      <a:pt x="372" y="289"/>
                      <a:pt x="372" y="289"/>
                    </a:cubicBezTo>
                    <a:cubicBezTo>
                      <a:pt x="372" y="289"/>
                      <a:pt x="498" y="218"/>
                      <a:pt x="460" y="0"/>
                    </a:cubicBezTo>
                    <a:cubicBezTo>
                      <a:pt x="460" y="4"/>
                      <a:pt x="461" y="8"/>
                      <a:pt x="460" y="13"/>
                    </a:cubicBezTo>
                    <a:cubicBezTo>
                      <a:pt x="458" y="148"/>
                      <a:pt x="343" y="257"/>
                      <a:pt x="208" y="255"/>
                    </a:cubicBezTo>
                    <a:cubicBezTo>
                      <a:pt x="133" y="253"/>
                      <a:pt x="65" y="216"/>
                      <a:pt x="21" y="161"/>
                    </a:cubicBezTo>
                    <a:cubicBezTo>
                      <a:pt x="13" y="154"/>
                      <a:pt x="6" y="147"/>
                      <a:pt x="0" y="139"/>
                    </a:cubicBezTo>
                    <a:cubicBezTo>
                      <a:pt x="12" y="200"/>
                      <a:pt x="42" y="260"/>
                      <a:pt x="107" y="274"/>
                    </a:cubicBezTo>
                    <a:cubicBezTo>
                      <a:pt x="106" y="297"/>
                      <a:pt x="106" y="297"/>
                      <a:pt x="106" y="297"/>
                    </a:cubicBezTo>
                    <a:cubicBezTo>
                      <a:pt x="129" y="299"/>
                      <a:pt x="148" y="314"/>
                      <a:pt x="150" y="340"/>
                    </a:cubicBezTo>
                    <a:cubicBezTo>
                      <a:pt x="152" y="347"/>
                      <a:pt x="153" y="354"/>
                      <a:pt x="153" y="360"/>
                    </a:cubicBezTo>
                    <a:cubicBezTo>
                      <a:pt x="156" y="367"/>
                      <a:pt x="158" y="375"/>
                      <a:pt x="158" y="383"/>
                    </a:cubicBezTo>
                    <a:cubicBezTo>
                      <a:pt x="153" y="588"/>
                      <a:pt x="151" y="792"/>
                      <a:pt x="147" y="996"/>
                    </a:cubicBezTo>
                    <a:cubicBezTo>
                      <a:pt x="202" y="1019"/>
                      <a:pt x="202" y="1019"/>
                      <a:pt x="202" y="1019"/>
                    </a:cubicBezTo>
                    <a:cubicBezTo>
                      <a:pt x="206" y="304"/>
                      <a:pt x="206" y="304"/>
                      <a:pt x="206" y="304"/>
                    </a:cubicBezTo>
                    <a:cubicBezTo>
                      <a:pt x="206" y="304"/>
                      <a:pt x="255" y="313"/>
                      <a:pt x="277" y="300"/>
                    </a:cubicBezTo>
                    <a:cubicBezTo>
                      <a:pt x="318" y="997"/>
                      <a:pt x="318" y="997"/>
                      <a:pt x="318" y="997"/>
                    </a:cubicBezTo>
                    <a:cubicBezTo>
                      <a:pt x="386" y="947"/>
                      <a:pt x="386" y="947"/>
                      <a:pt x="386" y="947"/>
                    </a:cubicBezTo>
                    <a:cubicBezTo>
                      <a:pt x="382" y="940"/>
                      <a:pt x="380" y="932"/>
                      <a:pt x="380" y="923"/>
                    </a:cubicBezTo>
                    <a:cubicBezTo>
                      <a:pt x="372" y="733"/>
                      <a:pt x="317" y="549"/>
                      <a:pt x="328" y="358"/>
                    </a:cubicBezTo>
                    <a:close/>
                  </a:path>
                </a:pathLst>
              </a:custGeom>
              <a:solidFill>
                <a:srgbClr val="1B3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482"/>
              <p:cNvSpPr/>
              <p:nvPr/>
            </p:nvSpPr>
            <p:spPr bwMode="auto">
              <a:xfrm>
                <a:off x="2047875" y="5824538"/>
                <a:ext cx="1865313" cy="879475"/>
              </a:xfrm>
              <a:custGeom>
                <a:avLst/>
                <a:gdLst>
                  <a:gd name="T0" fmla="*/ 2 w 497"/>
                  <a:gd name="T1" fmla="*/ 42 h 234"/>
                  <a:gd name="T2" fmla="*/ 0 w 497"/>
                  <a:gd name="T3" fmla="*/ 72 h 234"/>
                  <a:gd name="T4" fmla="*/ 151 w 497"/>
                  <a:gd name="T5" fmla="*/ 112 h 234"/>
                  <a:gd name="T6" fmla="*/ 244 w 497"/>
                  <a:gd name="T7" fmla="*/ 157 h 234"/>
                  <a:gd name="T8" fmla="*/ 440 w 497"/>
                  <a:gd name="T9" fmla="*/ 233 h 234"/>
                  <a:gd name="T10" fmla="*/ 470 w 497"/>
                  <a:gd name="T11" fmla="*/ 69 h 234"/>
                  <a:gd name="T12" fmla="*/ 467 w 497"/>
                  <a:gd name="T13" fmla="*/ 46 h 234"/>
                  <a:gd name="T14" fmla="*/ 2 w 497"/>
                  <a:gd name="T15" fmla="*/ 42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7" h="234">
                    <a:moveTo>
                      <a:pt x="2" y="42"/>
                    </a:moveTo>
                    <a:cubicBezTo>
                      <a:pt x="0" y="72"/>
                      <a:pt x="0" y="72"/>
                      <a:pt x="0" y="72"/>
                    </a:cubicBezTo>
                    <a:cubicBezTo>
                      <a:pt x="151" y="112"/>
                      <a:pt x="151" y="112"/>
                      <a:pt x="151" y="112"/>
                    </a:cubicBezTo>
                    <a:cubicBezTo>
                      <a:pt x="244" y="157"/>
                      <a:pt x="244" y="157"/>
                      <a:pt x="244" y="157"/>
                    </a:cubicBezTo>
                    <a:cubicBezTo>
                      <a:pt x="244" y="157"/>
                      <a:pt x="409" y="234"/>
                      <a:pt x="440" y="233"/>
                    </a:cubicBezTo>
                    <a:cubicBezTo>
                      <a:pt x="497" y="231"/>
                      <a:pt x="443" y="82"/>
                      <a:pt x="470" y="69"/>
                    </a:cubicBezTo>
                    <a:cubicBezTo>
                      <a:pt x="467" y="46"/>
                      <a:pt x="467" y="46"/>
                      <a:pt x="467" y="46"/>
                    </a:cubicBezTo>
                    <a:cubicBezTo>
                      <a:pt x="467" y="46"/>
                      <a:pt x="205" y="0"/>
                      <a:pt x="2" y="42"/>
                    </a:cubicBezTo>
                    <a:close/>
                  </a:path>
                </a:pathLst>
              </a:custGeom>
              <a:solidFill>
                <a:srgbClr val="1B3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483"/>
              <p:cNvSpPr/>
              <p:nvPr/>
            </p:nvSpPr>
            <p:spPr bwMode="auto">
              <a:xfrm>
                <a:off x="1879600" y="3246437"/>
                <a:ext cx="2071688" cy="2800350"/>
              </a:xfrm>
              <a:custGeom>
                <a:avLst/>
                <a:gdLst>
                  <a:gd name="T0" fmla="*/ 60 w 552"/>
                  <a:gd name="T1" fmla="*/ 36 h 746"/>
                  <a:gd name="T2" fmla="*/ 420 w 552"/>
                  <a:gd name="T3" fmla="*/ 12 h 746"/>
                  <a:gd name="T4" fmla="*/ 466 w 552"/>
                  <a:gd name="T5" fmla="*/ 66 h 746"/>
                  <a:gd name="T6" fmla="*/ 524 w 552"/>
                  <a:gd name="T7" fmla="*/ 521 h 746"/>
                  <a:gd name="T8" fmla="*/ 513 w 552"/>
                  <a:gd name="T9" fmla="*/ 746 h 746"/>
                  <a:gd name="T10" fmla="*/ 46 w 552"/>
                  <a:gd name="T11" fmla="*/ 740 h 746"/>
                  <a:gd name="T12" fmla="*/ 60 w 552"/>
                  <a:gd name="T13" fmla="*/ 36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2" h="746">
                    <a:moveTo>
                      <a:pt x="60" y="36"/>
                    </a:moveTo>
                    <a:cubicBezTo>
                      <a:pt x="60" y="36"/>
                      <a:pt x="140" y="0"/>
                      <a:pt x="420" y="12"/>
                    </a:cubicBezTo>
                    <a:cubicBezTo>
                      <a:pt x="420" y="12"/>
                      <a:pt x="456" y="23"/>
                      <a:pt x="466" y="66"/>
                    </a:cubicBezTo>
                    <a:cubicBezTo>
                      <a:pt x="471" y="91"/>
                      <a:pt x="480" y="311"/>
                      <a:pt x="524" y="521"/>
                    </a:cubicBezTo>
                    <a:cubicBezTo>
                      <a:pt x="552" y="653"/>
                      <a:pt x="513" y="746"/>
                      <a:pt x="513" y="746"/>
                    </a:cubicBezTo>
                    <a:cubicBezTo>
                      <a:pt x="46" y="740"/>
                      <a:pt x="46" y="740"/>
                      <a:pt x="46" y="740"/>
                    </a:cubicBezTo>
                    <a:cubicBezTo>
                      <a:pt x="46" y="740"/>
                      <a:pt x="0" y="109"/>
                      <a:pt x="60" y="36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484"/>
              <p:cNvSpPr/>
              <p:nvPr/>
            </p:nvSpPr>
            <p:spPr bwMode="auto">
              <a:xfrm>
                <a:off x="2020887" y="5476875"/>
                <a:ext cx="1878013" cy="569913"/>
              </a:xfrm>
              <a:custGeom>
                <a:avLst/>
                <a:gdLst>
                  <a:gd name="T0" fmla="*/ 0 w 500"/>
                  <a:gd name="T1" fmla="*/ 18 h 152"/>
                  <a:gd name="T2" fmla="*/ 8 w 500"/>
                  <a:gd name="T3" fmla="*/ 146 h 152"/>
                  <a:gd name="T4" fmla="*/ 475 w 500"/>
                  <a:gd name="T5" fmla="*/ 152 h 152"/>
                  <a:gd name="T6" fmla="*/ 495 w 500"/>
                  <a:gd name="T7" fmla="*/ 0 h 152"/>
                  <a:gd name="T8" fmla="*/ 0 w 500"/>
                  <a:gd name="T9" fmla="*/ 1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0" h="152">
                    <a:moveTo>
                      <a:pt x="0" y="18"/>
                    </a:moveTo>
                    <a:cubicBezTo>
                      <a:pt x="4" y="94"/>
                      <a:pt x="8" y="146"/>
                      <a:pt x="8" y="146"/>
                    </a:cubicBezTo>
                    <a:cubicBezTo>
                      <a:pt x="475" y="152"/>
                      <a:pt x="475" y="152"/>
                      <a:pt x="475" y="152"/>
                    </a:cubicBezTo>
                    <a:cubicBezTo>
                      <a:pt x="475" y="152"/>
                      <a:pt x="500" y="92"/>
                      <a:pt x="495" y="0"/>
                    </a:cubicBezTo>
                    <a:cubicBezTo>
                      <a:pt x="342" y="61"/>
                      <a:pt x="160" y="31"/>
                      <a:pt x="0" y="18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485"/>
              <p:cNvSpPr/>
              <p:nvPr/>
            </p:nvSpPr>
            <p:spPr bwMode="auto">
              <a:xfrm>
                <a:off x="3302000" y="3287712"/>
                <a:ext cx="573088" cy="2117725"/>
              </a:xfrm>
              <a:custGeom>
                <a:avLst/>
                <a:gdLst>
                  <a:gd name="T0" fmla="*/ 145 w 153"/>
                  <a:gd name="T1" fmla="*/ 510 h 564"/>
                  <a:gd name="T2" fmla="*/ 89 w 153"/>
                  <a:gd name="T3" fmla="*/ 54 h 564"/>
                  <a:gd name="T4" fmla="*/ 41 w 153"/>
                  <a:gd name="T5" fmla="*/ 1 h 564"/>
                  <a:gd name="T6" fmla="*/ 0 w 153"/>
                  <a:gd name="T7" fmla="*/ 0 h 564"/>
                  <a:gd name="T8" fmla="*/ 8 w 153"/>
                  <a:gd name="T9" fmla="*/ 50 h 564"/>
                  <a:gd name="T10" fmla="*/ 48 w 153"/>
                  <a:gd name="T11" fmla="*/ 76 h 564"/>
                  <a:gd name="T12" fmla="*/ 66 w 153"/>
                  <a:gd name="T13" fmla="*/ 124 h 564"/>
                  <a:gd name="T14" fmla="*/ 76 w 153"/>
                  <a:gd name="T15" fmla="*/ 231 h 564"/>
                  <a:gd name="T16" fmla="*/ 136 w 153"/>
                  <a:gd name="T17" fmla="*/ 510 h 564"/>
                  <a:gd name="T18" fmla="*/ 153 w 153"/>
                  <a:gd name="T19" fmla="*/ 564 h 564"/>
                  <a:gd name="T20" fmla="*/ 145 w 153"/>
                  <a:gd name="T21" fmla="*/ 510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3" h="564">
                    <a:moveTo>
                      <a:pt x="145" y="510"/>
                    </a:moveTo>
                    <a:cubicBezTo>
                      <a:pt x="101" y="300"/>
                      <a:pt x="95" y="79"/>
                      <a:pt x="89" y="54"/>
                    </a:cubicBezTo>
                    <a:cubicBezTo>
                      <a:pt x="79" y="11"/>
                      <a:pt x="41" y="1"/>
                      <a:pt x="41" y="1"/>
                    </a:cubicBezTo>
                    <a:cubicBezTo>
                      <a:pt x="27" y="1"/>
                      <a:pt x="13" y="0"/>
                      <a:pt x="0" y="0"/>
                    </a:cubicBezTo>
                    <a:cubicBezTo>
                      <a:pt x="3" y="16"/>
                      <a:pt x="6" y="33"/>
                      <a:pt x="8" y="50"/>
                    </a:cubicBezTo>
                    <a:cubicBezTo>
                      <a:pt x="8" y="46"/>
                      <a:pt x="45" y="71"/>
                      <a:pt x="48" y="76"/>
                    </a:cubicBezTo>
                    <a:cubicBezTo>
                      <a:pt x="58" y="90"/>
                      <a:pt x="63" y="107"/>
                      <a:pt x="66" y="124"/>
                    </a:cubicBezTo>
                    <a:cubicBezTo>
                      <a:pt x="72" y="159"/>
                      <a:pt x="69" y="196"/>
                      <a:pt x="76" y="231"/>
                    </a:cubicBezTo>
                    <a:cubicBezTo>
                      <a:pt x="94" y="327"/>
                      <a:pt x="103" y="417"/>
                      <a:pt x="136" y="510"/>
                    </a:cubicBezTo>
                    <a:cubicBezTo>
                      <a:pt x="142" y="528"/>
                      <a:pt x="148" y="546"/>
                      <a:pt x="153" y="564"/>
                    </a:cubicBezTo>
                    <a:cubicBezTo>
                      <a:pt x="152" y="547"/>
                      <a:pt x="149" y="529"/>
                      <a:pt x="145" y="510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486"/>
              <p:cNvSpPr/>
              <p:nvPr/>
            </p:nvSpPr>
            <p:spPr bwMode="auto">
              <a:xfrm>
                <a:off x="1065212" y="9078913"/>
                <a:ext cx="1887538" cy="976313"/>
              </a:xfrm>
              <a:custGeom>
                <a:avLst/>
                <a:gdLst>
                  <a:gd name="T0" fmla="*/ 50 w 503"/>
                  <a:gd name="T1" fmla="*/ 254 h 260"/>
                  <a:gd name="T2" fmla="*/ 480 w 503"/>
                  <a:gd name="T3" fmla="*/ 228 h 260"/>
                  <a:gd name="T4" fmla="*/ 251 w 503"/>
                  <a:gd name="T5" fmla="*/ 9 h 260"/>
                  <a:gd name="T6" fmla="*/ 50 w 503"/>
                  <a:gd name="T7" fmla="*/ 254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3" h="260">
                    <a:moveTo>
                      <a:pt x="50" y="254"/>
                    </a:moveTo>
                    <a:cubicBezTo>
                      <a:pt x="50" y="254"/>
                      <a:pt x="376" y="260"/>
                      <a:pt x="480" y="228"/>
                    </a:cubicBezTo>
                    <a:cubicBezTo>
                      <a:pt x="480" y="228"/>
                      <a:pt x="503" y="17"/>
                      <a:pt x="251" y="9"/>
                    </a:cubicBezTo>
                    <a:cubicBezTo>
                      <a:pt x="0" y="0"/>
                      <a:pt x="6" y="237"/>
                      <a:pt x="50" y="254"/>
                    </a:cubicBezTo>
                    <a:close/>
                  </a:path>
                </a:pathLst>
              </a:custGeom>
              <a:solidFill>
                <a:srgbClr val="2A2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487"/>
              <p:cNvSpPr/>
              <p:nvPr/>
            </p:nvSpPr>
            <p:spPr bwMode="auto">
              <a:xfrm>
                <a:off x="1203325" y="9093200"/>
                <a:ext cx="1501775" cy="827088"/>
              </a:xfrm>
              <a:custGeom>
                <a:avLst/>
                <a:gdLst>
                  <a:gd name="T0" fmla="*/ 400 w 400"/>
                  <a:gd name="T1" fmla="*/ 81 h 220"/>
                  <a:gd name="T2" fmla="*/ 214 w 400"/>
                  <a:gd name="T3" fmla="*/ 5 h 220"/>
                  <a:gd name="T4" fmla="*/ 0 w 400"/>
                  <a:gd name="T5" fmla="*/ 125 h 220"/>
                  <a:gd name="T6" fmla="*/ 400 w 400"/>
                  <a:gd name="T7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0" h="220">
                    <a:moveTo>
                      <a:pt x="400" y="81"/>
                    </a:moveTo>
                    <a:cubicBezTo>
                      <a:pt x="367" y="41"/>
                      <a:pt x="311" y="8"/>
                      <a:pt x="214" y="5"/>
                    </a:cubicBezTo>
                    <a:cubicBezTo>
                      <a:pt x="84" y="0"/>
                      <a:pt x="23" y="62"/>
                      <a:pt x="0" y="125"/>
                    </a:cubicBezTo>
                    <a:cubicBezTo>
                      <a:pt x="70" y="220"/>
                      <a:pt x="366" y="208"/>
                      <a:pt x="400" y="81"/>
                    </a:cubicBezTo>
                    <a:close/>
                  </a:path>
                </a:pathLst>
              </a:custGeom>
              <a:solidFill>
                <a:srgbClr val="35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488"/>
              <p:cNvSpPr/>
              <p:nvPr/>
            </p:nvSpPr>
            <p:spPr bwMode="auto">
              <a:xfrm>
                <a:off x="1536700" y="9277350"/>
                <a:ext cx="252413" cy="131763"/>
              </a:xfrm>
              <a:custGeom>
                <a:avLst/>
                <a:gdLst>
                  <a:gd name="T0" fmla="*/ 67 w 67"/>
                  <a:gd name="T1" fmla="*/ 18 h 35"/>
                  <a:gd name="T2" fmla="*/ 33 w 67"/>
                  <a:gd name="T3" fmla="*/ 35 h 35"/>
                  <a:gd name="T4" fmla="*/ 1 w 67"/>
                  <a:gd name="T5" fmla="*/ 17 h 35"/>
                  <a:gd name="T6" fmla="*/ 34 w 67"/>
                  <a:gd name="T7" fmla="*/ 0 h 35"/>
                  <a:gd name="T8" fmla="*/ 67 w 67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35">
                    <a:moveTo>
                      <a:pt x="67" y="18"/>
                    </a:moveTo>
                    <a:cubicBezTo>
                      <a:pt x="66" y="28"/>
                      <a:pt x="51" y="35"/>
                      <a:pt x="33" y="35"/>
                    </a:cubicBezTo>
                    <a:cubicBezTo>
                      <a:pt x="15" y="34"/>
                      <a:pt x="0" y="26"/>
                      <a:pt x="1" y="17"/>
                    </a:cubicBezTo>
                    <a:cubicBezTo>
                      <a:pt x="1" y="7"/>
                      <a:pt x="16" y="0"/>
                      <a:pt x="34" y="0"/>
                    </a:cubicBezTo>
                    <a:cubicBezTo>
                      <a:pt x="52" y="1"/>
                      <a:pt x="67" y="9"/>
                      <a:pt x="67" y="18"/>
                    </a:cubicBezTo>
                    <a:close/>
                  </a:path>
                </a:pathLst>
              </a:custGeom>
              <a:solidFill>
                <a:srgbClr val="484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489"/>
              <p:cNvSpPr/>
              <p:nvPr/>
            </p:nvSpPr>
            <p:spPr bwMode="auto">
              <a:xfrm>
                <a:off x="3155950" y="9078913"/>
                <a:ext cx="1882775" cy="976313"/>
              </a:xfrm>
              <a:custGeom>
                <a:avLst/>
                <a:gdLst>
                  <a:gd name="T0" fmla="*/ 452 w 502"/>
                  <a:gd name="T1" fmla="*/ 254 h 260"/>
                  <a:gd name="T2" fmla="*/ 22 w 502"/>
                  <a:gd name="T3" fmla="*/ 228 h 260"/>
                  <a:gd name="T4" fmla="*/ 251 w 502"/>
                  <a:gd name="T5" fmla="*/ 9 h 260"/>
                  <a:gd name="T6" fmla="*/ 452 w 502"/>
                  <a:gd name="T7" fmla="*/ 254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2" h="260">
                    <a:moveTo>
                      <a:pt x="452" y="254"/>
                    </a:moveTo>
                    <a:cubicBezTo>
                      <a:pt x="452" y="254"/>
                      <a:pt x="127" y="260"/>
                      <a:pt x="22" y="228"/>
                    </a:cubicBezTo>
                    <a:cubicBezTo>
                      <a:pt x="22" y="228"/>
                      <a:pt x="0" y="17"/>
                      <a:pt x="251" y="9"/>
                    </a:cubicBezTo>
                    <a:cubicBezTo>
                      <a:pt x="502" y="0"/>
                      <a:pt x="497" y="237"/>
                      <a:pt x="452" y="254"/>
                    </a:cubicBezTo>
                    <a:close/>
                  </a:path>
                </a:pathLst>
              </a:custGeom>
              <a:solidFill>
                <a:srgbClr val="2A2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490"/>
              <p:cNvSpPr/>
              <p:nvPr/>
            </p:nvSpPr>
            <p:spPr bwMode="auto">
              <a:xfrm>
                <a:off x="3403600" y="9093200"/>
                <a:ext cx="1497013" cy="827088"/>
              </a:xfrm>
              <a:custGeom>
                <a:avLst/>
                <a:gdLst>
                  <a:gd name="T0" fmla="*/ 0 w 399"/>
                  <a:gd name="T1" fmla="*/ 81 h 220"/>
                  <a:gd name="T2" fmla="*/ 185 w 399"/>
                  <a:gd name="T3" fmla="*/ 5 h 220"/>
                  <a:gd name="T4" fmla="*/ 399 w 399"/>
                  <a:gd name="T5" fmla="*/ 125 h 220"/>
                  <a:gd name="T6" fmla="*/ 0 w 399"/>
                  <a:gd name="T7" fmla="*/ 81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9" h="220">
                    <a:moveTo>
                      <a:pt x="0" y="81"/>
                    </a:moveTo>
                    <a:cubicBezTo>
                      <a:pt x="32" y="41"/>
                      <a:pt x="88" y="8"/>
                      <a:pt x="185" y="5"/>
                    </a:cubicBezTo>
                    <a:cubicBezTo>
                      <a:pt x="315" y="0"/>
                      <a:pt x="376" y="62"/>
                      <a:pt x="399" y="125"/>
                    </a:cubicBezTo>
                    <a:cubicBezTo>
                      <a:pt x="329" y="220"/>
                      <a:pt x="33" y="208"/>
                      <a:pt x="0" y="81"/>
                    </a:cubicBezTo>
                    <a:close/>
                  </a:path>
                </a:pathLst>
              </a:custGeom>
              <a:solidFill>
                <a:srgbClr val="35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491"/>
              <p:cNvSpPr/>
              <p:nvPr/>
            </p:nvSpPr>
            <p:spPr bwMode="auto">
              <a:xfrm>
                <a:off x="4314825" y="9277350"/>
                <a:ext cx="252413" cy="131763"/>
              </a:xfrm>
              <a:custGeom>
                <a:avLst/>
                <a:gdLst>
                  <a:gd name="T0" fmla="*/ 1 w 67"/>
                  <a:gd name="T1" fmla="*/ 18 h 35"/>
                  <a:gd name="T2" fmla="*/ 34 w 67"/>
                  <a:gd name="T3" fmla="*/ 35 h 35"/>
                  <a:gd name="T4" fmla="*/ 67 w 67"/>
                  <a:gd name="T5" fmla="*/ 17 h 35"/>
                  <a:gd name="T6" fmla="*/ 33 w 67"/>
                  <a:gd name="T7" fmla="*/ 0 h 35"/>
                  <a:gd name="T8" fmla="*/ 1 w 67"/>
                  <a:gd name="T9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35">
                    <a:moveTo>
                      <a:pt x="1" y="18"/>
                    </a:moveTo>
                    <a:cubicBezTo>
                      <a:pt x="1" y="28"/>
                      <a:pt x="16" y="35"/>
                      <a:pt x="34" y="35"/>
                    </a:cubicBezTo>
                    <a:cubicBezTo>
                      <a:pt x="52" y="34"/>
                      <a:pt x="67" y="26"/>
                      <a:pt x="67" y="17"/>
                    </a:cubicBezTo>
                    <a:cubicBezTo>
                      <a:pt x="67" y="7"/>
                      <a:pt x="52" y="0"/>
                      <a:pt x="33" y="0"/>
                    </a:cubicBezTo>
                    <a:cubicBezTo>
                      <a:pt x="15" y="1"/>
                      <a:pt x="0" y="9"/>
                      <a:pt x="1" y="18"/>
                    </a:cubicBezTo>
                    <a:close/>
                  </a:path>
                </a:pathLst>
              </a:custGeom>
              <a:solidFill>
                <a:srgbClr val="484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492"/>
              <p:cNvSpPr/>
              <p:nvPr/>
            </p:nvSpPr>
            <p:spPr bwMode="auto">
              <a:xfrm>
                <a:off x="2036762" y="2855912"/>
                <a:ext cx="682625" cy="758825"/>
              </a:xfrm>
              <a:custGeom>
                <a:avLst/>
                <a:gdLst>
                  <a:gd name="T0" fmla="*/ 17 w 182"/>
                  <a:gd name="T1" fmla="*/ 0 h 202"/>
                  <a:gd name="T2" fmla="*/ 8 w 182"/>
                  <a:gd name="T3" fmla="*/ 142 h 202"/>
                  <a:gd name="T4" fmla="*/ 70 w 182"/>
                  <a:gd name="T5" fmla="*/ 191 h 202"/>
                  <a:gd name="T6" fmla="*/ 178 w 182"/>
                  <a:gd name="T7" fmla="*/ 169 h 202"/>
                  <a:gd name="T8" fmla="*/ 182 w 182"/>
                  <a:gd name="T9" fmla="*/ 128 h 202"/>
                  <a:gd name="T10" fmla="*/ 17 w 182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2" h="202">
                    <a:moveTo>
                      <a:pt x="17" y="0"/>
                    </a:moveTo>
                    <a:cubicBezTo>
                      <a:pt x="17" y="0"/>
                      <a:pt x="0" y="119"/>
                      <a:pt x="8" y="142"/>
                    </a:cubicBezTo>
                    <a:cubicBezTo>
                      <a:pt x="15" y="164"/>
                      <a:pt x="38" y="186"/>
                      <a:pt x="70" y="191"/>
                    </a:cubicBezTo>
                    <a:cubicBezTo>
                      <a:pt x="148" y="202"/>
                      <a:pt x="178" y="169"/>
                      <a:pt x="178" y="169"/>
                    </a:cubicBezTo>
                    <a:cubicBezTo>
                      <a:pt x="182" y="128"/>
                      <a:pt x="182" y="128"/>
                      <a:pt x="182" y="128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493"/>
              <p:cNvSpPr/>
              <p:nvPr/>
            </p:nvSpPr>
            <p:spPr bwMode="auto">
              <a:xfrm>
                <a:off x="2003425" y="2747962"/>
                <a:ext cx="704850" cy="762000"/>
              </a:xfrm>
              <a:custGeom>
                <a:avLst/>
                <a:gdLst>
                  <a:gd name="T0" fmla="*/ 17 w 188"/>
                  <a:gd name="T1" fmla="*/ 0 h 203"/>
                  <a:gd name="T2" fmla="*/ 7 w 188"/>
                  <a:gd name="T3" fmla="*/ 142 h 203"/>
                  <a:gd name="T4" fmla="*/ 69 w 188"/>
                  <a:gd name="T5" fmla="*/ 191 h 203"/>
                  <a:gd name="T6" fmla="*/ 171 w 188"/>
                  <a:gd name="T7" fmla="*/ 195 h 203"/>
                  <a:gd name="T8" fmla="*/ 188 w 188"/>
                  <a:gd name="T9" fmla="*/ 114 h 203"/>
                  <a:gd name="T10" fmla="*/ 17 w 188"/>
                  <a:gd name="T11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8" h="203">
                    <a:moveTo>
                      <a:pt x="17" y="0"/>
                    </a:moveTo>
                    <a:cubicBezTo>
                      <a:pt x="17" y="0"/>
                      <a:pt x="0" y="120"/>
                      <a:pt x="7" y="142"/>
                    </a:cubicBezTo>
                    <a:cubicBezTo>
                      <a:pt x="14" y="165"/>
                      <a:pt x="38" y="187"/>
                      <a:pt x="69" y="191"/>
                    </a:cubicBezTo>
                    <a:cubicBezTo>
                      <a:pt x="147" y="203"/>
                      <a:pt x="171" y="195"/>
                      <a:pt x="171" y="195"/>
                    </a:cubicBezTo>
                    <a:cubicBezTo>
                      <a:pt x="188" y="114"/>
                      <a:pt x="188" y="114"/>
                      <a:pt x="188" y="114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494"/>
              <p:cNvSpPr/>
              <p:nvPr/>
            </p:nvSpPr>
            <p:spPr bwMode="auto">
              <a:xfrm>
                <a:off x="2941637" y="2909887"/>
                <a:ext cx="715963" cy="584200"/>
              </a:xfrm>
              <a:custGeom>
                <a:avLst/>
                <a:gdLst>
                  <a:gd name="T0" fmla="*/ 191 w 191"/>
                  <a:gd name="T1" fmla="*/ 0 h 156"/>
                  <a:gd name="T2" fmla="*/ 176 w 191"/>
                  <a:gd name="T3" fmla="*/ 108 h 156"/>
                  <a:gd name="T4" fmla="*/ 7 w 191"/>
                  <a:gd name="T5" fmla="*/ 156 h 156"/>
                  <a:gd name="T6" fmla="*/ 0 w 191"/>
                  <a:gd name="T7" fmla="*/ 39 h 156"/>
                  <a:gd name="T8" fmla="*/ 191 w 191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1" h="156">
                    <a:moveTo>
                      <a:pt x="191" y="0"/>
                    </a:moveTo>
                    <a:cubicBezTo>
                      <a:pt x="191" y="0"/>
                      <a:pt x="183" y="98"/>
                      <a:pt x="176" y="108"/>
                    </a:cubicBezTo>
                    <a:cubicBezTo>
                      <a:pt x="169" y="119"/>
                      <a:pt x="161" y="152"/>
                      <a:pt x="7" y="156"/>
                    </a:cubicBezTo>
                    <a:cubicBezTo>
                      <a:pt x="0" y="39"/>
                      <a:pt x="0" y="39"/>
                      <a:pt x="0" y="39"/>
                    </a:cubicBezTo>
                    <a:lnTo>
                      <a:pt x="191" y="0"/>
                    </a:ln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495"/>
              <p:cNvSpPr/>
              <p:nvPr/>
            </p:nvSpPr>
            <p:spPr bwMode="auto">
              <a:xfrm>
                <a:off x="3013075" y="2830512"/>
                <a:ext cx="685800" cy="585788"/>
              </a:xfrm>
              <a:custGeom>
                <a:avLst/>
                <a:gdLst>
                  <a:gd name="T0" fmla="*/ 183 w 183"/>
                  <a:gd name="T1" fmla="*/ 0 h 156"/>
                  <a:gd name="T2" fmla="*/ 168 w 183"/>
                  <a:gd name="T3" fmla="*/ 109 h 156"/>
                  <a:gd name="T4" fmla="*/ 0 w 183"/>
                  <a:gd name="T5" fmla="*/ 156 h 156"/>
                  <a:gd name="T6" fmla="*/ 30 w 183"/>
                  <a:gd name="T7" fmla="*/ 34 h 156"/>
                  <a:gd name="T8" fmla="*/ 183 w 183"/>
                  <a:gd name="T9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3" h="156">
                    <a:moveTo>
                      <a:pt x="183" y="0"/>
                    </a:moveTo>
                    <a:cubicBezTo>
                      <a:pt x="183" y="0"/>
                      <a:pt x="175" y="99"/>
                      <a:pt x="168" y="109"/>
                    </a:cubicBezTo>
                    <a:cubicBezTo>
                      <a:pt x="161" y="119"/>
                      <a:pt x="153" y="152"/>
                      <a:pt x="0" y="156"/>
                    </a:cubicBezTo>
                    <a:cubicBezTo>
                      <a:pt x="30" y="34"/>
                      <a:pt x="30" y="34"/>
                      <a:pt x="30" y="34"/>
                    </a:cubicBezTo>
                    <a:lnTo>
                      <a:pt x="183" y="0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496"/>
              <p:cNvSpPr/>
              <p:nvPr/>
            </p:nvSpPr>
            <p:spPr bwMode="auto">
              <a:xfrm>
                <a:off x="2036762" y="2778125"/>
                <a:ext cx="723900" cy="633413"/>
              </a:xfrm>
              <a:custGeom>
                <a:avLst/>
                <a:gdLst>
                  <a:gd name="T0" fmla="*/ 5 w 193"/>
                  <a:gd name="T1" fmla="*/ 36 h 169"/>
                  <a:gd name="T2" fmla="*/ 1 w 193"/>
                  <a:gd name="T3" fmla="*/ 25 h 169"/>
                  <a:gd name="T4" fmla="*/ 15 w 193"/>
                  <a:gd name="T5" fmla="*/ 3 h 169"/>
                  <a:gd name="T6" fmla="*/ 49 w 193"/>
                  <a:gd name="T7" fmla="*/ 23 h 169"/>
                  <a:gd name="T8" fmla="*/ 113 w 193"/>
                  <a:gd name="T9" fmla="*/ 66 h 169"/>
                  <a:gd name="T10" fmla="*/ 171 w 193"/>
                  <a:gd name="T11" fmla="*/ 110 h 169"/>
                  <a:gd name="T12" fmla="*/ 170 w 193"/>
                  <a:gd name="T13" fmla="*/ 165 h 169"/>
                  <a:gd name="T14" fmla="*/ 135 w 193"/>
                  <a:gd name="T15" fmla="*/ 124 h 169"/>
                  <a:gd name="T16" fmla="*/ 106 w 193"/>
                  <a:gd name="T17" fmla="*/ 106 h 169"/>
                  <a:gd name="T18" fmla="*/ 70 w 193"/>
                  <a:gd name="T19" fmla="*/ 86 h 169"/>
                  <a:gd name="T20" fmla="*/ 21 w 193"/>
                  <a:gd name="T21" fmla="*/ 51 h 169"/>
                  <a:gd name="T22" fmla="*/ 5 w 193"/>
                  <a:gd name="T23" fmla="*/ 3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3" h="169">
                    <a:moveTo>
                      <a:pt x="5" y="36"/>
                    </a:moveTo>
                    <a:cubicBezTo>
                      <a:pt x="3" y="33"/>
                      <a:pt x="2" y="29"/>
                      <a:pt x="1" y="25"/>
                    </a:cubicBezTo>
                    <a:cubicBezTo>
                      <a:pt x="0" y="14"/>
                      <a:pt x="0" y="0"/>
                      <a:pt x="15" y="3"/>
                    </a:cubicBezTo>
                    <a:cubicBezTo>
                      <a:pt x="27" y="5"/>
                      <a:pt x="38" y="17"/>
                      <a:pt x="49" y="23"/>
                    </a:cubicBezTo>
                    <a:cubicBezTo>
                      <a:pt x="71" y="36"/>
                      <a:pt x="93" y="49"/>
                      <a:pt x="113" y="66"/>
                    </a:cubicBezTo>
                    <a:cubicBezTo>
                      <a:pt x="132" y="81"/>
                      <a:pt x="154" y="93"/>
                      <a:pt x="171" y="110"/>
                    </a:cubicBezTo>
                    <a:cubicBezTo>
                      <a:pt x="175" y="115"/>
                      <a:pt x="193" y="161"/>
                      <a:pt x="170" y="165"/>
                    </a:cubicBezTo>
                    <a:cubicBezTo>
                      <a:pt x="145" y="169"/>
                      <a:pt x="155" y="134"/>
                      <a:pt x="135" y="124"/>
                    </a:cubicBezTo>
                    <a:cubicBezTo>
                      <a:pt x="124" y="118"/>
                      <a:pt x="116" y="113"/>
                      <a:pt x="106" y="106"/>
                    </a:cubicBezTo>
                    <a:cubicBezTo>
                      <a:pt x="95" y="98"/>
                      <a:pt x="81" y="94"/>
                      <a:pt x="70" y="86"/>
                    </a:cubicBezTo>
                    <a:cubicBezTo>
                      <a:pt x="54" y="74"/>
                      <a:pt x="38" y="62"/>
                      <a:pt x="21" y="51"/>
                    </a:cubicBezTo>
                    <a:cubicBezTo>
                      <a:pt x="14" y="48"/>
                      <a:pt x="9" y="42"/>
                      <a:pt x="5" y="36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497"/>
              <p:cNvSpPr/>
              <p:nvPr/>
            </p:nvSpPr>
            <p:spPr bwMode="auto">
              <a:xfrm>
                <a:off x="3019425" y="2913062"/>
                <a:ext cx="668338" cy="382588"/>
              </a:xfrm>
              <a:custGeom>
                <a:avLst/>
                <a:gdLst>
                  <a:gd name="T0" fmla="*/ 164 w 178"/>
                  <a:gd name="T1" fmla="*/ 2 h 102"/>
                  <a:gd name="T2" fmla="*/ 113 w 178"/>
                  <a:gd name="T3" fmla="*/ 20 h 102"/>
                  <a:gd name="T4" fmla="*/ 59 w 178"/>
                  <a:gd name="T5" fmla="*/ 36 h 102"/>
                  <a:gd name="T6" fmla="*/ 11 w 178"/>
                  <a:gd name="T7" fmla="*/ 78 h 102"/>
                  <a:gd name="T8" fmla="*/ 0 w 178"/>
                  <a:gd name="T9" fmla="*/ 102 h 102"/>
                  <a:gd name="T10" fmla="*/ 58 w 178"/>
                  <a:gd name="T11" fmla="*/ 70 h 102"/>
                  <a:gd name="T12" fmla="*/ 147 w 178"/>
                  <a:gd name="T13" fmla="*/ 38 h 102"/>
                  <a:gd name="T14" fmla="*/ 177 w 178"/>
                  <a:gd name="T15" fmla="*/ 12 h 102"/>
                  <a:gd name="T16" fmla="*/ 164 w 178"/>
                  <a:gd name="T17" fmla="*/ 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102">
                    <a:moveTo>
                      <a:pt x="164" y="2"/>
                    </a:moveTo>
                    <a:cubicBezTo>
                      <a:pt x="146" y="0"/>
                      <a:pt x="128" y="12"/>
                      <a:pt x="113" y="20"/>
                    </a:cubicBezTo>
                    <a:cubicBezTo>
                      <a:pt x="95" y="30"/>
                      <a:pt x="78" y="31"/>
                      <a:pt x="59" y="36"/>
                    </a:cubicBezTo>
                    <a:cubicBezTo>
                      <a:pt x="37" y="40"/>
                      <a:pt x="19" y="58"/>
                      <a:pt x="11" y="78"/>
                    </a:cubicBezTo>
                    <a:cubicBezTo>
                      <a:pt x="7" y="87"/>
                      <a:pt x="6" y="95"/>
                      <a:pt x="0" y="102"/>
                    </a:cubicBezTo>
                    <a:cubicBezTo>
                      <a:pt x="21" y="98"/>
                      <a:pt x="40" y="82"/>
                      <a:pt x="58" y="70"/>
                    </a:cubicBezTo>
                    <a:cubicBezTo>
                      <a:pt x="84" y="52"/>
                      <a:pt x="115" y="39"/>
                      <a:pt x="147" y="38"/>
                    </a:cubicBezTo>
                    <a:cubicBezTo>
                      <a:pt x="163" y="38"/>
                      <a:pt x="177" y="33"/>
                      <a:pt x="177" y="12"/>
                    </a:cubicBezTo>
                    <a:cubicBezTo>
                      <a:pt x="177" y="0"/>
                      <a:pt x="178" y="4"/>
                      <a:pt x="164" y="2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498"/>
              <p:cNvSpPr/>
              <p:nvPr/>
            </p:nvSpPr>
            <p:spPr bwMode="auto">
              <a:xfrm>
                <a:off x="2281237" y="3416300"/>
                <a:ext cx="1222375" cy="2619375"/>
              </a:xfrm>
              <a:custGeom>
                <a:avLst/>
                <a:gdLst>
                  <a:gd name="T0" fmla="*/ 217 w 770"/>
                  <a:gd name="T1" fmla="*/ 4 h 1650"/>
                  <a:gd name="T2" fmla="*/ 0 w 770"/>
                  <a:gd name="T3" fmla="*/ 1262 h 1650"/>
                  <a:gd name="T4" fmla="*/ 260 w 770"/>
                  <a:gd name="T5" fmla="*/ 1650 h 1650"/>
                  <a:gd name="T6" fmla="*/ 567 w 770"/>
                  <a:gd name="T7" fmla="*/ 1650 h 1650"/>
                  <a:gd name="T8" fmla="*/ 770 w 770"/>
                  <a:gd name="T9" fmla="*/ 1326 h 1650"/>
                  <a:gd name="T10" fmla="*/ 456 w 770"/>
                  <a:gd name="T11" fmla="*/ 0 h 1650"/>
                  <a:gd name="T12" fmla="*/ 217 w 770"/>
                  <a:gd name="T13" fmla="*/ 4 h 1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0" h="1650">
                    <a:moveTo>
                      <a:pt x="217" y="4"/>
                    </a:moveTo>
                    <a:lnTo>
                      <a:pt x="0" y="1262"/>
                    </a:lnTo>
                    <a:lnTo>
                      <a:pt x="260" y="1650"/>
                    </a:lnTo>
                    <a:lnTo>
                      <a:pt x="567" y="1650"/>
                    </a:lnTo>
                    <a:lnTo>
                      <a:pt x="770" y="1326"/>
                    </a:lnTo>
                    <a:lnTo>
                      <a:pt x="456" y="0"/>
                    </a:lnTo>
                    <a:lnTo>
                      <a:pt x="217" y="4"/>
                    </a:ln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499"/>
              <p:cNvSpPr/>
              <p:nvPr/>
            </p:nvSpPr>
            <p:spPr bwMode="auto">
              <a:xfrm>
                <a:off x="2366962" y="3422650"/>
                <a:ext cx="1050925" cy="2909888"/>
              </a:xfrm>
              <a:custGeom>
                <a:avLst/>
                <a:gdLst>
                  <a:gd name="T0" fmla="*/ 84 w 280"/>
                  <a:gd name="T1" fmla="*/ 2 h 775"/>
                  <a:gd name="T2" fmla="*/ 0 w 280"/>
                  <a:gd name="T3" fmla="*/ 538 h 775"/>
                  <a:gd name="T4" fmla="*/ 157 w 280"/>
                  <a:gd name="T5" fmla="*/ 775 h 775"/>
                  <a:gd name="T6" fmla="*/ 280 w 280"/>
                  <a:gd name="T7" fmla="*/ 562 h 775"/>
                  <a:gd name="T8" fmla="*/ 141 w 280"/>
                  <a:gd name="T9" fmla="*/ 0 h 775"/>
                  <a:gd name="T10" fmla="*/ 84 w 280"/>
                  <a:gd name="T11" fmla="*/ 2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0" h="775">
                    <a:moveTo>
                      <a:pt x="84" y="2"/>
                    </a:moveTo>
                    <a:cubicBezTo>
                      <a:pt x="84" y="2"/>
                      <a:pt x="29" y="280"/>
                      <a:pt x="0" y="538"/>
                    </a:cubicBezTo>
                    <a:cubicBezTo>
                      <a:pt x="157" y="775"/>
                      <a:pt x="157" y="775"/>
                      <a:pt x="157" y="775"/>
                    </a:cubicBezTo>
                    <a:cubicBezTo>
                      <a:pt x="280" y="562"/>
                      <a:pt x="280" y="562"/>
                      <a:pt x="280" y="562"/>
                    </a:cubicBezTo>
                    <a:cubicBezTo>
                      <a:pt x="280" y="562"/>
                      <a:pt x="235" y="262"/>
                      <a:pt x="141" y="0"/>
                    </a:cubicBezTo>
                    <a:lnTo>
                      <a:pt x="84" y="2"/>
                    </a:lnTo>
                    <a:close/>
                  </a:path>
                </a:pathLst>
              </a:custGeom>
              <a:solidFill>
                <a:srgbClr val="9D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500"/>
              <p:cNvSpPr/>
              <p:nvPr/>
            </p:nvSpPr>
            <p:spPr bwMode="auto">
              <a:xfrm>
                <a:off x="2832100" y="3422650"/>
                <a:ext cx="585788" cy="2909888"/>
              </a:xfrm>
              <a:custGeom>
                <a:avLst/>
                <a:gdLst>
                  <a:gd name="T0" fmla="*/ 17 w 156"/>
                  <a:gd name="T1" fmla="*/ 0 h 775"/>
                  <a:gd name="T2" fmla="*/ 7 w 156"/>
                  <a:gd name="T3" fmla="*/ 0 h 775"/>
                  <a:gd name="T4" fmla="*/ 0 w 156"/>
                  <a:gd name="T5" fmla="*/ 5 h 775"/>
                  <a:gd name="T6" fmla="*/ 33 w 156"/>
                  <a:gd name="T7" fmla="*/ 775 h 775"/>
                  <a:gd name="T8" fmla="*/ 156 w 156"/>
                  <a:gd name="T9" fmla="*/ 562 h 775"/>
                  <a:gd name="T10" fmla="*/ 17 w 156"/>
                  <a:gd name="T11" fmla="*/ 0 h 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775">
                    <a:moveTo>
                      <a:pt x="1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3" y="775"/>
                      <a:pt x="33" y="775"/>
                      <a:pt x="33" y="775"/>
                    </a:cubicBezTo>
                    <a:cubicBezTo>
                      <a:pt x="156" y="562"/>
                      <a:pt x="156" y="562"/>
                      <a:pt x="156" y="562"/>
                    </a:cubicBezTo>
                    <a:cubicBezTo>
                      <a:pt x="156" y="562"/>
                      <a:pt x="111" y="262"/>
                      <a:pt x="17" y="0"/>
                    </a:cubicBezTo>
                    <a:close/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501"/>
              <p:cNvSpPr/>
              <p:nvPr/>
            </p:nvSpPr>
            <p:spPr bwMode="auto">
              <a:xfrm>
                <a:off x="2520950" y="3648075"/>
                <a:ext cx="536575" cy="684213"/>
              </a:xfrm>
              <a:custGeom>
                <a:avLst/>
                <a:gdLst>
                  <a:gd name="T0" fmla="*/ 120 w 143"/>
                  <a:gd name="T1" fmla="*/ 0 h 182"/>
                  <a:gd name="T2" fmla="*/ 120 w 143"/>
                  <a:gd name="T3" fmla="*/ 0 h 182"/>
                  <a:gd name="T4" fmla="*/ 14 w 143"/>
                  <a:gd name="T5" fmla="*/ 102 h 182"/>
                  <a:gd name="T6" fmla="*/ 0 w 143"/>
                  <a:gd name="T7" fmla="*/ 182 h 182"/>
                  <a:gd name="T8" fmla="*/ 0 w 143"/>
                  <a:gd name="T9" fmla="*/ 182 h 182"/>
                  <a:gd name="T10" fmla="*/ 143 w 143"/>
                  <a:gd name="T11" fmla="*/ 73 h 182"/>
                  <a:gd name="T12" fmla="*/ 120 w 143"/>
                  <a:gd name="T13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3" h="182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0"/>
                      <a:pt x="98" y="47"/>
                      <a:pt x="14" y="102"/>
                    </a:cubicBezTo>
                    <a:cubicBezTo>
                      <a:pt x="10" y="127"/>
                      <a:pt x="5" y="154"/>
                      <a:pt x="0" y="182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2"/>
                      <a:pt x="98" y="150"/>
                      <a:pt x="143" y="73"/>
                    </a:cubicBezTo>
                    <a:cubicBezTo>
                      <a:pt x="136" y="49"/>
                      <a:pt x="128" y="24"/>
                      <a:pt x="120" y="0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502"/>
              <p:cNvSpPr/>
              <p:nvPr/>
            </p:nvSpPr>
            <p:spPr bwMode="auto">
              <a:xfrm>
                <a:off x="2408237" y="4294188"/>
                <a:ext cx="825500" cy="809625"/>
              </a:xfrm>
              <a:custGeom>
                <a:avLst/>
                <a:gdLst>
                  <a:gd name="T0" fmla="*/ 220 w 220"/>
                  <a:gd name="T1" fmla="*/ 80 h 216"/>
                  <a:gd name="T2" fmla="*/ 220 w 220"/>
                  <a:gd name="T3" fmla="*/ 80 h 216"/>
                  <a:gd name="T4" fmla="*/ 200 w 220"/>
                  <a:gd name="T5" fmla="*/ 0 h 216"/>
                  <a:gd name="T6" fmla="*/ 200 w 220"/>
                  <a:gd name="T7" fmla="*/ 0 h 216"/>
                  <a:gd name="T8" fmla="*/ 12 w 220"/>
                  <a:gd name="T9" fmla="*/ 129 h 216"/>
                  <a:gd name="T10" fmla="*/ 12 w 220"/>
                  <a:gd name="T11" fmla="*/ 129 h 216"/>
                  <a:gd name="T12" fmla="*/ 0 w 220"/>
                  <a:gd name="T13" fmla="*/ 216 h 216"/>
                  <a:gd name="T14" fmla="*/ 220 w 220"/>
                  <a:gd name="T15" fmla="*/ 8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0" h="216">
                    <a:moveTo>
                      <a:pt x="220" y="80"/>
                    </a:moveTo>
                    <a:cubicBezTo>
                      <a:pt x="220" y="80"/>
                      <a:pt x="220" y="80"/>
                      <a:pt x="220" y="80"/>
                    </a:cubicBezTo>
                    <a:cubicBezTo>
                      <a:pt x="214" y="54"/>
                      <a:pt x="207" y="27"/>
                      <a:pt x="20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00" y="88"/>
                      <a:pt x="12" y="129"/>
                      <a:pt x="12" y="129"/>
                    </a:cubicBezTo>
                    <a:cubicBezTo>
                      <a:pt x="12" y="129"/>
                      <a:pt x="12" y="129"/>
                      <a:pt x="12" y="129"/>
                    </a:cubicBezTo>
                    <a:cubicBezTo>
                      <a:pt x="8" y="158"/>
                      <a:pt x="4" y="187"/>
                      <a:pt x="0" y="216"/>
                    </a:cubicBezTo>
                    <a:cubicBezTo>
                      <a:pt x="128" y="202"/>
                      <a:pt x="220" y="80"/>
                      <a:pt x="220" y="80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503"/>
              <p:cNvSpPr/>
              <p:nvPr/>
            </p:nvSpPr>
            <p:spPr bwMode="auto">
              <a:xfrm>
                <a:off x="2546350" y="4979988"/>
                <a:ext cx="822325" cy="927100"/>
              </a:xfrm>
              <a:custGeom>
                <a:avLst/>
                <a:gdLst>
                  <a:gd name="T0" fmla="*/ 35 w 219"/>
                  <a:gd name="T1" fmla="*/ 247 h 247"/>
                  <a:gd name="T2" fmla="*/ 219 w 219"/>
                  <a:gd name="T3" fmla="*/ 69 h 247"/>
                  <a:gd name="T4" fmla="*/ 219 w 219"/>
                  <a:gd name="T5" fmla="*/ 69 h 247"/>
                  <a:gd name="T6" fmla="*/ 206 w 219"/>
                  <a:gd name="T7" fmla="*/ 0 h 247"/>
                  <a:gd name="T8" fmla="*/ 205 w 219"/>
                  <a:gd name="T9" fmla="*/ 0 h 247"/>
                  <a:gd name="T10" fmla="*/ 0 w 219"/>
                  <a:gd name="T11" fmla="*/ 195 h 247"/>
                  <a:gd name="T12" fmla="*/ 35 w 219"/>
                  <a:gd name="T13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9" h="247">
                    <a:moveTo>
                      <a:pt x="35" y="247"/>
                    </a:moveTo>
                    <a:cubicBezTo>
                      <a:pt x="130" y="209"/>
                      <a:pt x="219" y="69"/>
                      <a:pt x="219" y="69"/>
                    </a:cubicBezTo>
                    <a:cubicBezTo>
                      <a:pt x="219" y="69"/>
                      <a:pt x="219" y="69"/>
                      <a:pt x="219" y="69"/>
                    </a:cubicBezTo>
                    <a:cubicBezTo>
                      <a:pt x="215" y="49"/>
                      <a:pt x="211" y="26"/>
                      <a:pt x="206" y="0"/>
                    </a:cubicBezTo>
                    <a:cubicBezTo>
                      <a:pt x="206" y="0"/>
                      <a:pt x="205" y="0"/>
                      <a:pt x="205" y="0"/>
                    </a:cubicBezTo>
                    <a:cubicBezTo>
                      <a:pt x="131" y="115"/>
                      <a:pt x="0" y="195"/>
                      <a:pt x="0" y="195"/>
                    </a:cubicBezTo>
                    <a:lnTo>
                      <a:pt x="35" y="247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504"/>
              <p:cNvSpPr/>
              <p:nvPr/>
            </p:nvSpPr>
            <p:spPr bwMode="auto">
              <a:xfrm>
                <a:off x="2611437" y="3227387"/>
                <a:ext cx="407988" cy="290513"/>
              </a:xfrm>
              <a:custGeom>
                <a:avLst/>
                <a:gdLst>
                  <a:gd name="T0" fmla="*/ 109 w 109"/>
                  <a:gd name="T1" fmla="*/ 0 h 77"/>
                  <a:gd name="T2" fmla="*/ 0 w 109"/>
                  <a:gd name="T3" fmla="*/ 3 h 77"/>
                  <a:gd name="T4" fmla="*/ 0 w 109"/>
                  <a:gd name="T5" fmla="*/ 45 h 77"/>
                  <a:gd name="T6" fmla="*/ 6 w 109"/>
                  <a:gd name="T7" fmla="*/ 56 h 77"/>
                  <a:gd name="T8" fmla="*/ 87 w 109"/>
                  <a:gd name="T9" fmla="*/ 67 h 77"/>
                  <a:gd name="T10" fmla="*/ 102 w 109"/>
                  <a:gd name="T11" fmla="*/ 49 h 77"/>
                  <a:gd name="T12" fmla="*/ 109 w 109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77">
                    <a:moveTo>
                      <a:pt x="109" y="0"/>
                    </a:moveTo>
                    <a:cubicBezTo>
                      <a:pt x="109" y="0"/>
                      <a:pt x="58" y="22"/>
                      <a:pt x="0" y="3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50"/>
                      <a:pt x="2" y="54"/>
                      <a:pt x="6" y="56"/>
                    </a:cubicBezTo>
                    <a:cubicBezTo>
                      <a:pt x="18" y="63"/>
                      <a:pt x="49" y="77"/>
                      <a:pt x="87" y="67"/>
                    </a:cubicBezTo>
                    <a:cubicBezTo>
                      <a:pt x="95" y="64"/>
                      <a:pt x="101" y="58"/>
                      <a:pt x="102" y="49"/>
                    </a:cubicBez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505"/>
              <p:cNvSpPr/>
              <p:nvPr/>
            </p:nvSpPr>
            <p:spPr bwMode="auto">
              <a:xfrm>
                <a:off x="238125" y="-3148013"/>
                <a:ext cx="4486275" cy="6484938"/>
              </a:xfrm>
              <a:custGeom>
                <a:avLst/>
                <a:gdLst>
                  <a:gd name="T0" fmla="*/ 14 w 1195"/>
                  <a:gd name="T1" fmla="*/ 813 h 1728"/>
                  <a:gd name="T2" fmla="*/ 22 w 1195"/>
                  <a:gd name="T3" fmla="*/ 1394 h 1728"/>
                  <a:gd name="T4" fmla="*/ 148 w 1195"/>
                  <a:gd name="T5" fmla="*/ 1569 h 1728"/>
                  <a:gd name="T6" fmla="*/ 521 w 1195"/>
                  <a:gd name="T7" fmla="*/ 1628 h 1728"/>
                  <a:gd name="T8" fmla="*/ 687 w 1195"/>
                  <a:gd name="T9" fmla="*/ 1722 h 1728"/>
                  <a:gd name="T10" fmla="*/ 800 w 1195"/>
                  <a:gd name="T11" fmla="*/ 1657 h 1728"/>
                  <a:gd name="T12" fmla="*/ 1066 w 1195"/>
                  <a:gd name="T13" fmla="*/ 1602 h 1728"/>
                  <a:gd name="T14" fmla="*/ 1146 w 1195"/>
                  <a:gd name="T15" fmla="*/ 1454 h 1728"/>
                  <a:gd name="T16" fmla="*/ 1160 w 1195"/>
                  <a:gd name="T17" fmla="*/ 762 h 1728"/>
                  <a:gd name="T18" fmla="*/ 985 w 1195"/>
                  <a:gd name="T19" fmla="*/ 329 h 1728"/>
                  <a:gd name="T20" fmla="*/ 14 w 1195"/>
                  <a:gd name="T21" fmla="*/ 813 h 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5" h="1728">
                    <a:moveTo>
                      <a:pt x="14" y="813"/>
                    </a:moveTo>
                    <a:cubicBezTo>
                      <a:pt x="14" y="813"/>
                      <a:pt x="0" y="1256"/>
                      <a:pt x="22" y="1394"/>
                    </a:cubicBezTo>
                    <a:cubicBezTo>
                      <a:pt x="45" y="1533"/>
                      <a:pt x="70" y="1548"/>
                      <a:pt x="148" y="1569"/>
                    </a:cubicBezTo>
                    <a:cubicBezTo>
                      <a:pt x="226" y="1590"/>
                      <a:pt x="484" y="1603"/>
                      <a:pt x="521" y="1628"/>
                    </a:cubicBezTo>
                    <a:cubicBezTo>
                      <a:pt x="557" y="1653"/>
                      <a:pt x="632" y="1728"/>
                      <a:pt x="687" y="1722"/>
                    </a:cubicBezTo>
                    <a:cubicBezTo>
                      <a:pt x="741" y="1716"/>
                      <a:pt x="767" y="1664"/>
                      <a:pt x="800" y="1657"/>
                    </a:cubicBezTo>
                    <a:cubicBezTo>
                      <a:pt x="832" y="1649"/>
                      <a:pt x="1023" y="1615"/>
                      <a:pt x="1066" y="1602"/>
                    </a:cubicBezTo>
                    <a:cubicBezTo>
                      <a:pt x="1108" y="1589"/>
                      <a:pt x="1139" y="1553"/>
                      <a:pt x="1146" y="1454"/>
                    </a:cubicBezTo>
                    <a:cubicBezTo>
                      <a:pt x="1152" y="1356"/>
                      <a:pt x="1195" y="956"/>
                      <a:pt x="1160" y="762"/>
                    </a:cubicBezTo>
                    <a:cubicBezTo>
                      <a:pt x="1126" y="568"/>
                      <a:pt x="1105" y="407"/>
                      <a:pt x="985" y="329"/>
                    </a:cubicBezTo>
                    <a:cubicBezTo>
                      <a:pt x="949" y="291"/>
                      <a:pt x="40" y="0"/>
                      <a:pt x="14" y="813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506"/>
              <p:cNvSpPr/>
              <p:nvPr/>
            </p:nvSpPr>
            <p:spPr bwMode="auto">
              <a:xfrm>
                <a:off x="4408487" y="177800"/>
                <a:ext cx="935038" cy="1323975"/>
              </a:xfrm>
              <a:custGeom>
                <a:avLst/>
                <a:gdLst>
                  <a:gd name="T0" fmla="*/ 26 w 249"/>
                  <a:gd name="T1" fmla="*/ 349 h 353"/>
                  <a:gd name="T2" fmla="*/ 158 w 249"/>
                  <a:gd name="T3" fmla="*/ 59 h 353"/>
                  <a:gd name="T4" fmla="*/ 0 w 249"/>
                  <a:gd name="T5" fmla="*/ 115 h 353"/>
                  <a:gd name="T6" fmla="*/ 26 w 249"/>
                  <a:gd name="T7" fmla="*/ 349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9" h="353">
                    <a:moveTo>
                      <a:pt x="26" y="349"/>
                    </a:moveTo>
                    <a:cubicBezTo>
                      <a:pt x="228" y="353"/>
                      <a:pt x="249" y="118"/>
                      <a:pt x="158" y="59"/>
                    </a:cubicBezTo>
                    <a:cubicBezTo>
                      <a:pt x="68" y="0"/>
                      <a:pt x="0" y="115"/>
                      <a:pt x="0" y="115"/>
                    </a:cubicBezTo>
                    <a:lnTo>
                      <a:pt x="26" y="349"/>
                    </a:ln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507"/>
              <p:cNvSpPr/>
              <p:nvPr/>
            </p:nvSpPr>
            <p:spPr bwMode="auto">
              <a:xfrm>
                <a:off x="-455613" y="173037"/>
                <a:ext cx="935038" cy="1155700"/>
              </a:xfrm>
              <a:custGeom>
                <a:avLst/>
                <a:gdLst>
                  <a:gd name="T0" fmla="*/ 214 w 249"/>
                  <a:gd name="T1" fmla="*/ 297 h 308"/>
                  <a:gd name="T2" fmla="*/ 65 w 249"/>
                  <a:gd name="T3" fmla="*/ 241 h 308"/>
                  <a:gd name="T4" fmla="*/ 133 w 249"/>
                  <a:gd name="T5" fmla="*/ 1 h 308"/>
                  <a:gd name="T6" fmla="*/ 235 w 249"/>
                  <a:gd name="T7" fmla="*/ 129 h 308"/>
                  <a:gd name="T8" fmla="*/ 214 w 249"/>
                  <a:gd name="T9" fmla="*/ 29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9" h="308">
                    <a:moveTo>
                      <a:pt x="214" y="297"/>
                    </a:moveTo>
                    <a:cubicBezTo>
                      <a:pt x="214" y="297"/>
                      <a:pt x="130" y="308"/>
                      <a:pt x="65" y="241"/>
                    </a:cubicBezTo>
                    <a:cubicBezTo>
                      <a:pt x="0" y="174"/>
                      <a:pt x="18" y="2"/>
                      <a:pt x="133" y="1"/>
                    </a:cubicBezTo>
                    <a:cubicBezTo>
                      <a:pt x="249" y="0"/>
                      <a:pt x="235" y="129"/>
                      <a:pt x="235" y="129"/>
                    </a:cubicBezTo>
                    <a:lnTo>
                      <a:pt x="214" y="297"/>
                    </a:ln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508"/>
              <p:cNvSpPr/>
              <p:nvPr/>
            </p:nvSpPr>
            <p:spPr bwMode="auto">
              <a:xfrm>
                <a:off x="292100" y="-3357563"/>
                <a:ext cx="4281488" cy="6450013"/>
              </a:xfrm>
              <a:custGeom>
                <a:avLst/>
                <a:gdLst>
                  <a:gd name="T0" fmla="*/ 28 w 1141"/>
                  <a:gd name="T1" fmla="*/ 813 h 1719"/>
                  <a:gd name="T2" fmla="*/ 6 w 1141"/>
                  <a:gd name="T3" fmla="*/ 1257 h 1719"/>
                  <a:gd name="T4" fmla="*/ 14 w 1141"/>
                  <a:gd name="T5" fmla="*/ 1413 h 1719"/>
                  <a:gd name="T6" fmla="*/ 154 w 1141"/>
                  <a:gd name="T7" fmla="*/ 1569 h 1719"/>
                  <a:gd name="T8" fmla="*/ 457 w 1141"/>
                  <a:gd name="T9" fmla="*/ 1648 h 1719"/>
                  <a:gd name="T10" fmla="*/ 660 w 1141"/>
                  <a:gd name="T11" fmla="*/ 1717 h 1719"/>
                  <a:gd name="T12" fmla="*/ 774 w 1141"/>
                  <a:gd name="T13" fmla="*/ 1674 h 1719"/>
                  <a:gd name="T14" fmla="*/ 1034 w 1141"/>
                  <a:gd name="T15" fmla="*/ 1599 h 1719"/>
                  <a:gd name="T16" fmla="*/ 1111 w 1141"/>
                  <a:gd name="T17" fmla="*/ 1451 h 1719"/>
                  <a:gd name="T18" fmla="*/ 1108 w 1141"/>
                  <a:gd name="T19" fmla="*/ 758 h 1719"/>
                  <a:gd name="T20" fmla="*/ 961 w 1141"/>
                  <a:gd name="T21" fmla="*/ 326 h 1719"/>
                  <a:gd name="T22" fmla="*/ 28 w 1141"/>
                  <a:gd name="T23" fmla="*/ 813 h 1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1" h="1719">
                    <a:moveTo>
                      <a:pt x="28" y="813"/>
                    </a:moveTo>
                    <a:cubicBezTo>
                      <a:pt x="28" y="813"/>
                      <a:pt x="0" y="1073"/>
                      <a:pt x="6" y="1257"/>
                    </a:cubicBezTo>
                    <a:cubicBezTo>
                      <a:pt x="7" y="1313"/>
                      <a:pt x="9" y="1380"/>
                      <a:pt x="14" y="1413"/>
                    </a:cubicBezTo>
                    <a:cubicBezTo>
                      <a:pt x="35" y="1551"/>
                      <a:pt x="79" y="1548"/>
                      <a:pt x="154" y="1569"/>
                    </a:cubicBezTo>
                    <a:cubicBezTo>
                      <a:pt x="176" y="1575"/>
                      <a:pt x="348" y="1605"/>
                      <a:pt x="457" y="1648"/>
                    </a:cubicBezTo>
                    <a:cubicBezTo>
                      <a:pt x="529" y="1676"/>
                      <a:pt x="582" y="1715"/>
                      <a:pt x="660" y="1717"/>
                    </a:cubicBezTo>
                    <a:cubicBezTo>
                      <a:pt x="721" y="1719"/>
                      <a:pt x="720" y="1688"/>
                      <a:pt x="774" y="1674"/>
                    </a:cubicBezTo>
                    <a:cubicBezTo>
                      <a:pt x="910" y="1640"/>
                      <a:pt x="1019" y="1604"/>
                      <a:pt x="1034" y="1599"/>
                    </a:cubicBezTo>
                    <a:cubicBezTo>
                      <a:pt x="1075" y="1586"/>
                      <a:pt x="1105" y="1550"/>
                      <a:pt x="1111" y="1451"/>
                    </a:cubicBezTo>
                    <a:cubicBezTo>
                      <a:pt x="1118" y="1353"/>
                      <a:pt x="1141" y="952"/>
                      <a:pt x="1108" y="758"/>
                    </a:cubicBezTo>
                    <a:cubicBezTo>
                      <a:pt x="1075" y="564"/>
                      <a:pt x="1075" y="404"/>
                      <a:pt x="961" y="326"/>
                    </a:cubicBezTo>
                    <a:cubicBezTo>
                      <a:pt x="926" y="289"/>
                      <a:pt x="55" y="0"/>
                      <a:pt x="28" y="813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509"/>
              <p:cNvSpPr/>
              <p:nvPr/>
            </p:nvSpPr>
            <p:spPr bwMode="auto">
              <a:xfrm>
                <a:off x="468312" y="-3203575"/>
                <a:ext cx="3775075" cy="2573338"/>
              </a:xfrm>
              <a:custGeom>
                <a:avLst/>
                <a:gdLst>
                  <a:gd name="T0" fmla="*/ 289 w 1006"/>
                  <a:gd name="T1" fmla="*/ 686 h 686"/>
                  <a:gd name="T2" fmla="*/ 604 w 1006"/>
                  <a:gd name="T3" fmla="*/ 662 h 686"/>
                  <a:gd name="T4" fmla="*/ 1006 w 1006"/>
                  <a:gd name="T5" fmla="*/ 485 h 686"/>
                  <a:gd name="T6" fmla="*/ 914 w 1006"/>
                  <a:gd name="T7" fmla="*/ 285 h 686"/>
                  <a:gd name="T8" fmla="*/ 0 w 1006"/>
                  <a:gd name="T9" fmla="*/ 611 h 686"/>
                  <a:gd name="T10" fmla="*/ 127 w 1006"/>
                  <a:gd name="T11" fmla="*/ 652 h 686"/>
                  <a:gd name="T12" fmla="*/ 289 w 1006"/>
                  <a:gd name="T13" fmla="*/ 686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6" h="686">
                    <a:moveTo>
                      <a:pt x="289" y="686"/>
                    </a:moveTo>
                    <a:cubicBezTo>
                      <a:pt x="399" y="684"/>
                      <a:pt x="491" y="678"/>
                      <a:pt x="604" y="662"/>
                    </a:cubicBezTo>
                    <a:cubicBezTo>
                      <a:pt x="759" y="639"/>
                      <a:pt x="874" y="545"/>
                      <a:pt x="1006" y="485"/>
                    </a:cubicBezTo>
                    <a:cubicBezTo>
                      <a:pt x="988" y="382"/>
                      <a:pt x="986" y="335"/>
                      <a:pt x="914" y="285"/>
                    </a:cubicBezTo>
                    <a:cubicBezTo>
                      <a:pt x="882" y="251"/>
                      <a:pt x="131" y="0"/>
                      <a:pt x="0" y="611"/>
                    </a:cubicBezTo>
                    <a:cubicBezTo>
                      <a:pt x="43" y="626"/>
                      <a:pt x="85" y="640"/>
                      <a:pt x="127" y="652"/>
                    </a:cubicBezTo>
                    <a:cubicBezTo>
                      <a:pt x="178" y="655"/>
                      <a:pt x="237" y="686"/>
                      <a:pt x="289" y="686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510"/>
              <p:cNvSpPr/>
              <p:nvPr/>
            </p:nvSpPr>
            <p:spPr bwMode="auto">
              <a:xfrm>
                <a:off x="-136525" y="-1785938"/>
                <a:ext cx="1009650" cy="3336925"/>
              </a:xfrm>
              <a:custGeom>
                <a:avLst/>
                <a:gdLst>
                  <a:gd name="T0" fmla="*/ 32 w 269"/>
                  <a:gd name="T1" fmla="*/ 0 h 889"/>
                  <a:gd name="T2" fmla="*/ 16 w 269"/>
                  <a:gd name="T3" fmla="*/ 529 h 889"/>
                  <a:gd name="T4" fmla="*/ 65 w 269"/>
                  <a:gd name="T5" fmla="*/ 524 h 889"/>
                  <a:gd name="T6" fmla="*/ 152 w 269"/>
                  <a:gd name="T7" fmla="*/ 637 h 889"/>
                  <a:gd name="T8" fmla="*/ 171 w 269"/>
                  <a:gd name="T9" fmla="*/ 871 h 889"/>
                  <a:gd name="T10" fmla="*/ 213 w 269"/>
                  <a:gd name="T11" fmla="*/ 887 h 889"/>
                  <a:gd name="T12" fmla="*/ 255 w 269"/>
                  <a:gd name="T13" fmla="*/ 871 h 889"/>
                  <a:gd name="T14" fmla="*/ 269 w 269"/>
                  <a:gd name="T15" fmla="*/ 86 h 889"/>
                  <a:gd name="T16" fmla="*/ 32 w 269"/>
                  <a:gd name="T17" fmla="*/ 0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9" h="889">
                    <a:moveTo>
                      <a:pt x="32" y="0"/>
                    </a:moveTo>
                    <a:cubicBezTo>
                      <a:pt x="32" y="0"/>
                      <a:pt x="0" y="387"/>
                      <a:pt x="16" y="529"/>
                    </a:cubicBezTo>
                    <a:cubicBezTo>
                      <a:pt x="16" y="529"/>
                      <a:pt x="38" y="521"/>
                      <a:pt x="65" y="524"/>
                    </a:cubicBezTo>
                    <a:cubicBezTo>
                      <a:pt x="101" y="527"/>
                      <a:pt x="143" y="550"/>
                      <a:pt x="152" y="637"/>
                    </a:cubicBezTo>
                    <a:cubicBezTo>
                      <a:pt x="167" y="792"/>
                      <a:pt x="171" y="871"/>
                      <a:pt x="171" y="871"/>
                    </a:cubicBezTo>
                    <a:cubicBezTo>
                      <a:pt x="171" y="871"/>
                      <a:pt x="175" y="886"/>
                      <a:pt x="213" y="887"/>
                    </a:cubicBezTo>
                    <a:cubicBezTo>
                      <a:pt x="252" y="889"/>
                      <a:pt x="255" y="871"/>
                      <a:pt x="255" y="871"/>
                    </a:cubicBezTo>
                    <a:cubicBezTo>
                      <a:pt x="269" y="86"/>
                      <a:pt x="269" y="86"/>
                      <a:pt x="269" y="86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511"/>
              <p:cNvSpPr/>
              <p:nvPr/>
            </p:nvSpPr>
            <p:spPr bwMode="auto">
              <a:xfrm>
                <a:off x="-92075" y="-41275"/>
                <a:ext cx="442913" cy="371475"/>
              </a:xfrm>
              <a:custGeom>
                <a:avLst/>
                <a:gdLst>
                  <a:gd name="T0" fmla="*/ 117 w 118"/>
                  <a:gd name="T1" fmla="*/ 91 h 99"/>
                  <a:gd name="T2" fmla="*/ 79 w 118"/>
                  <a:gd name="T3" fmla="*/ 0 h 99"/>
                  <a:gd name="T4" fmla="*/ 0 w 118"/>
                  <a:gd name="T5" fmla="*/ 0 h 99"/>
                  <a:gd name="T6" fmla="*/ 0 w 118"/>
                  <a:gd name="T7" fmla="*/ 0 h 99"/>
                  <a:gd name="T8" fmla="*/ 4 w 118"/>
                  <a:gd name="T9" fmla="*/ 64 h 99"/>
                  <a:gd name="T10" fmla="*/ 53 w 118"/>
                  <a:gd name="T11" fmla="*/ 59 h 99"/>
                  <a:gd name="T12" fmla="*/ 110 w 118"/>
                  <a:gd name="T13" fmla="*/ 88 h 99"/>
                  <a:gd name="T14" fmla="*/ 112 w 118"/>
                  <a:gd name="T15" fmla="*/ 90 h 99"/>
                  <a:gd name="T16" fmla="*/ 113 w 118"/>
                  <a:gd name="T17" fmla="*/ 91 h 99"/>
                  <a:gd name="T18" fmla="*/ 118 w 118"/>
                  <a:gd name="T19" fmla="*/ 99 h 99"/>
                  <a:gd name="T20" fmla="*/ 118 w 118"/>
                  <a:gd name="T21" fmla="*/ 95 h 99"/>
                  <a:gd name="T22" fmla="*/ 117 w 118"/>
                  <a:gd name="T23" fmla="*/ 9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8" h="99">
                    <a:moveTo>
                      <a:pt x="117" y="91"/>
                    </a:moveTo>
                    <a:cubicBezTo>
                      <a:pt x="110" y="58"/>
                      <a:pt x="97" y="27"/>
                      <a:pt x="79" y="0"/>
                    </a:cubicBezTo>
                    <a:cubicBezTo>
                      <a:pt x="53" y="0"/>
                      <a:pt x="26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2" y="46"/>
                      <a:pt x="4" y="64"/>
                    </a:cubicBezTo>
                    <a:cubicBezTo>
                      <a:pt x="4" y="64"/>
                      <a:pt x="26" y="56"/>
                      <a:pt x="53" y="59"/>
                    </a:cubicBezTo>
                    <a:cubicBezTo>
                      <a:pt x="72" y="61"/>
                      <a:pt x="93" y="68"/>
                      <a:pt x="110" y="88"/>
                    </a:cubicBezTo>
                    <a:cubicBezTo>
                      <a:pt x="111" y="89"/>
                      <a:pt x="111" y="89"/>
                      <a:pt x="112" y="90"/>
                    </a:cubicBezTo>
                    <a:cubicBezTo>
                      <a:pt x="112" y="91"/>
                      <a:pt x="113" y="91"/>
                      <a:pt x="113" y="91"/>
                    </a:cubicBezTo>
                    <a:cubicBezTo>
                      <a:pt x="115" y="94"/>
                      <a:pt x="117" y="96"/>
                      <a:pt x="118" y="99"/>
                    </a:cubicBezTo>
                    <a:cubicBezTo>
                      <a:pt x="118" y="98"/>
                      <a:pt x="118" y="96"/>
                      <a:pt x="118" y="95"/>
                    </a:cubicBezTo>
                    <a:cubicBezTo>
                      <a:pt x="118" y="94"/>
                      <a:pt x="117" y="92"/>
                      <a:pt x="117" y="91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12"/>
              <p:cNvSpPr/>
              <p:nvPr/>
            </p:nvSpPr>
            <p:spPr bwMode="auto">
              <a:xfrm>
                <a:off x="-53975" y="-1654175"/>
                <a:ext cx="941388" cy="806450"/>
              </a:xfrm>
              <a:custGeom>
                <a:avLst/>
                <a:gdLst>
                  <a:gd name="T0" fmla="*/ 4 w 251"/>
                  <a:gd name="T1" fmla="*/ 0 h 215"/>
                  <a:gd name="T2" fmla="*/ 0 w 251"/>
                  <a:gd name="T3" fmla="*/ 115 h 215"/>
                  <a:gd name="T4" fmla="*/ 244 w 251"/>
                  <a:gd name="T5" fmla="*/ 215 h 215"/>
                  <a:gd name="T6" fmla="*/ 251 w 251"/>
                  <a:gd name="T7" fmla="*/ 116 h 215"/>
                  <a:gd name="T8" fmla="*/ 4 w 251"/>
                  <a:gd name="T9" fmla="*/ 0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1" h="215">
                    <a:moveTo>
                      <a:pt x="4" y="0"/>
                    </a:move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5"/>
                      <a:pt x="119" y="212"/>
                      <a:pt x="244" y="215"/>
                    </a:cubicBezTo>
                    <a:cubicBezTo>
                      <a:pt x="251" y="116"/>
                      <a:pt x="251" y="116"/>
                      <a:pt x="251" y="116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13"/>
              <p:cNvSpPr/>
              <p:nvPr/>
            </p:nvSpPr>
            <p:spPr bwMode="auto">
              <a:xfrm>
                <a:off x="-496888" y="-3219450"/>
                <a:ext cx="6049963" cy="4930775"/>
              </a:xfrm>
              <a:custGeom>
                <a:avLst/>
                <a:gdLst>
                  <a:gd name="T0" fmla="*/ 328 w 1612"/>
                  <a:gd name="T1" fmla="*/ 15 h 1314"/>
                  <a:gd name="T2" fmla="*/ 574 w 1612"/>
                  <a:gd name="T3" fmla="*/ 160 h 1314"/>
                  <a:gd name="T4" fmla="*/ 1031 w 1612"/>
                  <a:gd name="T5" fmla="*/ 12 h 1314"/>
                  <a:gd name="T6" fmla="*/ 1322 w 1612"/>
                  <a:gd name="T7" fmla="*/ 248 h 1314"/>
                  <a:gd name="T8" fmla="*/ 1574 w 1612"/>
                  <a:gd name="T9" fmla="*/ 371 h 1314"/>
                  <a:gd name="T10" fmla="*/ 1465 w 1612"/>
                  <a:gd name="T11" fmla="*/ 964 h 1314"/>
                  <a:gd name="T12" fmla="*/ 1453 w 1612"/>
                  <a:gd name="T13" fmla="*/ 957 h 1314"/>
                  <a:gd name="T14" fmla="*/ 1420 w 1612"/>
                  <a:gd name="T15" fmla="*/ 947 h 1314"/>
                  <a:gd name="T16" fmla="*/ 1338 w 1612"/>
                  <a:gd name="T17" fmla="*/ 982 h 1314"/>
                  <a:gd name="T18" fmla="*/ 1310 w 1612"/>
                  <a:gd name="T19" fmla="*/ 1294 h 1314"/>
                  <a:gd name="T20" fmla="*/ 1255 w 1612"/>
                  <a:gd name="T21" fmla="*/ 1314 h 1314"/>
                  <a:gd name="T22" fmla="*/ 1207 w 1612"/>
                  <a:gd name="T23" fmla="*/ 1292 h 1314"/>
                  <a:gd name="T24" fmla="*/ 1220 w 1612"/>
                  <a:gd name="T25" fmla="*/ 714 h 1314"/>
                  <a:gd name="T26" fmla="*/ 1181 w 1612"/>
                  <a:gd name="T27" fmla="*/ 491 h 1314"/>
                  <a:gd name="T28" fmla="*/ 453 w 1612"/>
                  <a:gd name="T29" fmla="*/ 628 h 1314"/>
                  <a:gd name="T30" fmla="*/ 0 w 1612"/>
                  <a:gd name="T31" fmla="*/ 102 h 1314"/>
                  <a:gd name="T32" fmla="*/ 157 w 1612"/>
                  <a:gd name="T33" fmla="*/ 196 h 1314"/>
                  <a:gd name="T34" fmla="*/ 197 w 1612"/>
                  <a:gd name="T35" fmla="*/ 23 h 1314"/>
                  <a:gd name="T36" fmla="*/ 266 w 1612"/>
                  <a:gd name="T37" fmla="*/ 142 h 1314"/>
                  <a:gd name="T38" fmla="*/ 328 w 1612"/>
                  <a:gd name="T39" fmla="*/ 15 h 1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12" h="1314">
                    <a:moveTo>
                      <a:pt x="328" y="15"/>
                    </a:moveTo>
                    <a:cubicBezTo>
                      <a:pt x="328" y="15"/>
                      <a:pt x="362" y="184"/>
                      <a:pt x="574" y="160"/>
                    </a:cubicBezTo>
                    <a:cubicBezTo>
                      <a:pt x="787" y="136"/>
                      <a:pt x="860" y="0"/>
                      <a:pt x="1031" y="12"/>
                    </a:cubicBezTo>
                    <a:cubicBezTo>
                      <a:pt x="1203" y="23"/>
                      <a:pt x="1323" y="140"/>
                      <a:pt x="1322" y="248"/>
                    </a:cubicBezTo>
                    <a:cubicBezTo>
                      <a:pt x="1322" y="248"/>
                      <a:pt x="1512" y="193"/>
                      <a:pt x="1574" y="371"/>
                    </a:cubicBezTo>
                    <a:cubicBezTo>
                      <a:pt x="1612" y="480"/>
                      <a:pt x="1544" y="658"/>
                      <a:pt x="1465" y="964"/>
                    </a:cubicBezTo>
                    <a:cubicBezTo>
                      <a:pt x="1465" y="964"/>
                      <a:pt x="1461" y="961"/>
                      <a:pt x="1453" y="957"/>
                    </a:cubicBezTo>
                    <a:cubicBezTo>
                      <a:pt x="1445" y="953"/>
                      <a:pt x="1433" y="949"/>
                      <a:pt x="1420" y="947"/>
                    </a:cubicBezTo>
                    <a:cubicBezTo>
                      <a:pt x="1395" y="946"/>
                      <a:pt x="1365" y="956"/>
                      <a:pt x="1338" y="982"/>
                    </a:cubicBezTo>
                    <a:cubicBezTo>
                      <a:pt x="1296" y="1023"/>
                      <a:pt x="1310" y="1294"/>
                      <a:pt x="1310" y="1294"/>
                    </a:cubicBezTo>
                    <a:cubicBezTo>
                      <a:pt x="1310" y="1294"/>
                      <a:pt x="1302" y="1314"/>
                      <a:pt x="1255" y="1314"/>
                    </a:cubicBezTo>
                    <a:cubicBezTo>
                      <a:pt x="1208" y="1314"/>
                      <a:pt x="1207" y="1292"/>
                      <a:pt x="1207" y="1292"/>
                    </a:cubicBezTo>
                    <a:cubicBezTo>
                      <a:pt x="1207" y="1292"/>
                      <a:pt x="1211" y="976"/>
                      <a:pt x="1220" y="714"/>
                    </a:cubicBezTo>
                    <a:cubicBezTo>
                      <a:pt x="1224" y="605"/>
                      <a:pt x="1198" y="523"/>
                      <a:pt x="1181" y="491"/>
                    </a:cubicBezTo>
                    <a:cubicBezTo>
                      <a:pt x="1181" y="491"/>
                      <a:pt x="853" y="721"/>
                      <a:pt x="453" y="628"/>
                    </a:cubicBezTo>
                    <a:cubicBezTo>
                      <a:pt x="54" y="534"/>
                      <a:pt x="20" y="282"/>
                      <a:pt x="0" y="102"/>
                    </a:cubicBezTo>
                    <a:cubicBezTo>
                      <a:pt x="0" y="102"/>
                      <a:pt x="62" y="158"/>
                      <a:pt x="157" y="196"/>
                    </a:cubicBezTo>
                    <a:cubicBezTo>
                      <a:pt x="157" y="196"/>
                      <a:pt x="126" y="79"/>
                      <a:pt x="197" y="23"/>
                    </a:cubicBezTo>
                    <a:cubicBezTo>
                      <a:pt x="197" y="23"/>
                      <a:pt x="210" y="107"/>
                      <a:pt x="266" y="142"/>
                    </a:cubicBezTo>
                    <a:cubicBezTo>
                      <a:pt x="266" y="142"/>
                      <a:pt x="238" y="73"/>
                      <a:pt x="328" y="15"/>
                    </a:cubicBez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514"/>
              <p:cNvSpPr/>
              <p:nvPr/>
            </p:nvSpPr>
            <p:spPr bwMode="auto">
              <a:xfrm>
                <a:off x="4438650" y="38100"/>
                <a:ext cx="660400" cy="539750"/>
              </a:xfrm>
              <a:custGeom>
                <a:avLst/>
                <a:gdLst>
                  <a:gd name="T0" fmla="*/ 161 w 176"/>
                  <a:gd name="T1" fmla="*/ 55 h 144"/>
                  <a:gd name="T2" fmla="*/ 164 w 176"/>
                  <a:gd name="T3" fmla="*/ 44 h 144"/>
                  <a:gd name="T4" fmla="*/ 168 w 176"/>
                  <a:gd name="T5" fmla="*/ 31 h 144"/>
                  <a:gd name="T6" fmla="*/ 171 w 176"/>
                  <a:gd name="T7" fmla="*/ 19 h 144"/>
                  <a:gd name="T8" fmla="*/ 175 w 176"/>
                  <a:gd name="T9" fmla="*/ 3 h 144"/>
                  <a:gd name="T10" fmla="*/ 176 w 176"/>
                  <a:gd name="T11" fmla="*/ 0 h 144"/>
                  <a:gd name="T12" fmla="*/ 70 w 176"/>
                  <a:gd name="T13" fmla="*/ 14 h 144"/>
                  <a:gd name="T14" fmla="*/ 8 w 176"/>
                  <a:gd name="T15" fmla="*/ 144 h 144"/>
                  <a:gd name="T16" fmla="*/ 8 w 176"/>
                  <a:gd name="T17" fmla="*/ 144 h 144"/>
                  <a:gd name="T18" fmla="*/ 23 w 176"/>
                  <a:gd name="T19" fmla="*/ 114 h 144"/>
                  <a:gd name="T20" fmla="*/ 105 w 176"/>
                  <a:gd name="T21" fmla="*/ 79 h 144"/>
                  <a:gd name="T22" fmla="*/ 138 w 176"/>
                  <a:gd name="T23" fmla="*/ 89 h 144"/>
                  <a:gd name="T24" fmla="*/ 148 w 176"/>
                  <a:gd name="T25" fmla="*/ 95 h 144"/>
                  <a:gd name="T26" fmla="*/ 150 w 176"/>
                  <a:gd name="T27" fmla="*/ 96 h 144"/>
                  <a:gd name="T28" fmla="*/ 157 w 176"/>
                  <a:gd name="T29" fmla="*/ 71 h 144"/>
                  <a:gd name="T30" fmla="*/ 161 w 176"/>
                  <a:gd name="T31" fmla="*/ 55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6" h="144">
                    <a:moveTo>
                      <a:pt x="161" y="55"/>
                    </a:moveTo>
                    <a:cubicBezTo>
                      <a:pt x="162" y="51"/>
                      <a:pt x="163" y="48"/>
                      <a:pt x="164" y="44"/>
                    </a:cubicBezTo>
                    <a:cubicBezTo>
                      <a:pt x="165" y="40"/>
                      <a:pt x="166" y="35"/>
                      <a:pt x="168" y="31"/>
                    </a:cubicBezTo>
                    <a:cubicBezTo>
                      <a:pt x="169" y="27"/>
                      <a:pt x="170" y="23"/>
                      <a:pt x="171" y="19"/>
                    </a:cubicBezTo>
                    <a:cubicBezTo>
                      <a:pt x="172" y="13"/>
                      <a:pt x="174" y="8"/>
                      <a:pt x="175" y="3"/>
                    </a:cubicBezTo>
                    <a:cubicBezTo>
                      <a:pt x="175" y="2"/>
                      <a:pt x="176" y="1"/>
                      <a:pt x="176" y="0"/>
                    </a:cubicBezTo>
                    <a:cubicBezTo>
                      <a:pt x="140" y="1"/>
                      <a:pt x="105" y="5"/>
                      <a:pt x="70" y="14"/>
                    </a:cubicBezTo>
                    <a:cubicBezTo>
                      <a:pt x="29" y="73"/>
                      <a:pt x="0" y="137"/>
                      <a:pt x="8" y="144"/>
                    </a:cubicBezTo>
                    <a:cubicBezTo>
                      <a:pt x="8" y="144"/>
                      <a:pt x="8" y="144"/>
                      <a:pt x="8" y="144"/>
                    </a:cubicBezTo>
                    <a:cubicBezTo>
                      <a:pt x="12" y="131"/>
                      <a:pt x="17" y="120"/>
                      <a:pt x="23" y="114"/>
                    </a:cubicBezTo>
                    <a:cubicBezTo>
                      <a:pt x="50" y="88"/>
                      <a:pt x="80" y="78"/>
                      <a:pt x="105" y="79"/>
                    </a:cubicBezTo>
                    <a:cubicBezTo>
                      <a:pt x="118" y="81"/>
                      <a:pt x="130" y="85"/>
                      <a:pt x="138" y="89"/>
                    </a:cubicBezTo>
                    <a:cubicBezTo>
                      <a:pt x="143" y="91"/>
                      <a:pt x="146" y="93"/>
                      <a:pt x="148" y="95"/>
                    </a:cubicBezTo>
                    <a:cubicBezTo>
                      <a:pt x="150" y="95"/>
                      <a:pt x="150" y="96"/>
                      <a:pt x="150" y="96"/>
                    </a:cubicBezTo>
                    <a:cubicBezTo>
                      <a:pt x="153" y="87"/>
                      <a:pt x="155" y="79"/>
                      <a:pt x="157" y="71"/>
                    </a:cubicBezTo>
                    <a:cubicBezTo>
                      <a:pt x="158" y="65"/>
                      <a:pt x="160" y="60"/>
                      <a:pt x="161" y="55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515"/>
              <p:cNvSpPr/>
              <p:nvPr/>
            </p:nvSpPr>
            <p:spPr bwMode="auto">
              <a:xfrm>
                <a:off x="809625" y="-641350"/>
                <a:ext cx="596900" cy="577850"/>
              </a:xfrm>
              <a:custGeom>
                <a:avLst/>
                <a:gdLst>
                  <a:gd name="T0" fmla="*/ 159 w 159"/>
                  <a:gd name="T1" fmla="*/ 64 h 154"/>
                  <a:gd name="T2" fmla="*/ 80 w 159"/>
                  <a:gd name="T3" fmla="*/ 6 h 154"/>
                  <a:gd name="T4" fmla="*/ 4 w 159"/>
                  <a:gd name="T5" fmla="*/ 93 h 154"/>
                  <a:gd name="T6" fmla="*/ 0 w 159"/>
                  <a:gd name="T7" fmla="*/ 154 h 154"/>
                  <a:gd name="T8" fmla="*/ 159 w 159"/>
                  <a:gd name="T9" fmla="*/ 6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54">
                    <a:moveTo>
                      <a:pt x="159" y="64"/>
                    </a:moveTo>
                    <a:cubicBezTo>
                      <a:pt x="159" y="64"/>
                      <a:pt x="132" y="0"/>
                      <a:pt x="80" y="6"/>
                    </a:cubicBezTo>
                    <a:cubicBezTo>
                      <a:pt x="29" y="12"/>
                      <a:pt x="4" y="93"/>
                      <a:pt x="4" y="93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4"/>
                      <a:pt x="70" y="55"/>
                      <a:pt x="159" y="64"/>
                    </a:cubicBez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516"/>
              <p:cNvSpPr/>
              <p:nvPr/>
            </p:nvSpPr>
            <p:spPr bwMode="auto">
              <a:xfrm>
                <a:off x="3398837" y="-495300"/>
                <a:ext cx="577850" cy="596900"/>
              </a:xfrm>
              <a:custGeom>
                <a:avLst/>
                <a:gdLst>
                  <a:gd name="T0" fmla="*/ 47 w 154"/>
                  <a:gd name="T1" fmla="*/ 0 h 159"/>
                  <a:gd name="T2" fmla="*/ 2 w 154"/>
                  <a:gd name="T3" fmla="*/ 84 h 159"/>
                  <a:gd name="T4" fmla="*/ 113 w 154"/>
                  <a:gd name="T5" fmla="*/ 159 h 159"/>
                  <a:gd name="T6" fmla="*/ 147 w 154"/>
                  <a:gd name="T7" fmla="*/ 114 h 159"/>
                  <a:gd name="T8" fmla="*/ 47 w 154"/>
                  <a:gd name="T9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59">
                    <a:moveTo>
                      <a:pt x="47" y="0"/>
                    </a:moveTo>
                    <a:cubicBezTo>
                      <a:pt x="47" y="0"/>
                      <a:pt x="0" y="42"/>
                      <a:pt x="2" y="84"/>
                    </a:cubicBezTo>
                    <a:cubicBezTo>
                      <a:pt x="2" y="84"/>
                      <a:pt x="77" y="77"/>
                      <a:pt x="113" y="159"/>
                    </a:cubicBezTo>
                    <a:cubicBezTo>
                      <a:pt x="113" y="159"/>
                      <a:pt x="154" y="145"/>
                      <a:pt x="147" y="114"/>
                    </a:cubicBezTo>
                    <a:cubicBezTo>
                      <a:pt x="139" y="83"/>
                      <a:pt x="108" y="3"/>
                      <a:pt x="47" y="0"/>
                    </a:cubicBez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517"/>
              <p:cNvSpPr/>
              <p:nvPr/>
            </p:nvSpPr>
            <p:spPr bwMode="auto">
              <a:xfrm>
                <a:off x="1060450" y="117475"/>
                <a:ext cx="619125" cy="619125"/>
              </a:xfrm>
              <a:custGeom>
                <a:avLst/>
                <a:gdLst>
                  <a:gd name="T0" fmla="*/ 162 w 165"/>
                  <a:gd name="T1" fmla="*/ 88 h 165"/>
                  <a:gd name="T2" fmla="*/ 77 w 165"/>
                  <a:gd name="T3" fmla="*/ 162 h 165"/>
                  <a:gd name="T4" fmla="*/ 3 w 165"/>
                  <a:gd name="T5" fmla="*/ 77 h 165"/>
                  <a:gd name="T6" fmla="*/ 87 w 165"/>
                  <a:gd name="T7" fmla="*/ 3 h 165"/>
                  <a:gd name="T8" fmla="*/ 162 w 165"/>
                  <a:gd name="T9" fmla="*/ 8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65">
                    <a:moveTo>
                      <a:pt x="162" y="88"/>
                    </a:moveTo>
                    <a:cubicBezTo>
                      <a:pt x="159" y="132"/>
                      <a:pt x="121" y="165"/>
                      <a:pt x="77" y="162"/>
                    </a:cubicBezTo>
                    <a:cubicBezTo>
                      <a:pt x="33" y="159"/>
                      <a:pt x="0" y="121"/>
                      <a:pt x="3" y="77"/>
                    </a:cubicBezTo>
                    <a:cubicBezTo>
                      <a:pt x="6" y="33"/>
                      <a:pt x="44" y="0"/>
                      <a:pt x="87" y="3"/>
                    </a:cubicBezTo>
                    <a:cubicBezTo>
                      <a:pt x="131" y="6"/>
                      <a:pt x="165" y="44"/>
                      <a:pt x="162" y="88"/>
                    </a:cubicBezTo>
                    <a:close/>
                  </a:path>
                </a:pathLst>
              </a:custGeom>
              <a:solidFill>
                <a:srgbClr val="474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518"/>
              <p:cNvSpPr/>
              <p:nvPr/>
            </p:nvSpPr>
            <p:spPr bwMode="auto">
              <a:xfrm>
                <a:off x="1247775" y="161925"/>
                <a:ext cx="327025" cy="266700"/>
              </a:xfrm>
              <a:custGeom>
                <a:avLst/>
                <a:gdLst>
                  <a:gd name="T0" fmla="*/ 81 w 87"/>
                  <a:gd name="T1" fmla="*/ 51 h 71"/>
                  <a:gd name="T2" fmla="*/ 32 w 87"/>
                  <a:gd name="T3" fmla="*/ 62 h 71"/>
                  <a:gd name="T4" fmla="*/ 6 w 87"/>
                  <a:gd name="T5" fmla="*/ 19 h 71"/>
                  <a:gd name="T6" fmla="*/ 55 w 87"/>
                  <a:gd name="T7" fmla="*/ 9 h 71"/>
                  <a:gd name="T8" fmla="*/ 81 w 87"/>
                  <a:gd name="T9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71">
                    <a:moveTo>
                      <a:pt x="81" y="51"/>
                    </a:moveTo>
                    <a:cubicBezTo>
                      <a:pt x="75" y="66"/>
                      <a:pt x="53" y="71"/>
                      <a:pt x="32" y="62"/>
                    </a:cubicBezTo>
                    <a:cubicBezTo>
                      <a:pt x="12" y="53"/>
                      <a:pt x="0" y="34"/>
                      <a:pt x="6" y="19"/>
                    </a:cubicBezTo>
                    <a:cubicBezTo>
                      <a:pt x="13" y="5"/>
                      <a:pt x="35" y="0"/>
                      <a:pt x="55" y="9"/>
                    </a:cubicBezTo>
                    <a:cubicBezTo>
                      <a:pt x="76" y="18"/>
                      <a:pt x="87" y="37"/>
                      <a:pt x="81" y="51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519"/>
              <p:cNvSpPr/>
              <p:nvPr/>
            </p:nvSpPr>
            <p:spPr bwMode="auto">
              <a:xfrm>
                <a:off x="3178175" y="117475"/>
                <a:ext cx="619125" cy="619125"/>
              </a:xfrm>
              <a:custGeom>
                <a:avLst/>
                <a:gdLst>
                  <a:gd name="T0" fmla="*/ 162 w 165"/>
                  <a:gd name="T1" fmla="*/ 88 h 165"/>
                  <a:gd name="T2" fmla="*/ 77 w 165"/>
                  <a:gd name="T3" fmla="*/ 162 h 165"/>
                  <a:gd name="T4" fmla="*/ 3 w 165"/>
                  <a:gd name="T5" fmla="*/ 77 h 165"/>
                  <a:gd name="T6" fmla="*/ 87 w 165"/>
                  <a:gd name="T7" fmla="*/ 3 h 165"/>
                  <a:gd name="T8" fmla="*/ 162 w 165"/>
                  <a:gd name="T9" fmla="*/ 88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65">
                    <a:moveTo>
                      <a:pt x="162" y="88"/>
                    </a:moveTo>
                    <a:cubicBezTo>
                      <a:pt x="159" y="132"/>
                      <a:pt x="121" y="165"/>
                      <a:pt x="77" y="162"/>
                    </a:cubicBezTo>
                    <a:cubicBezTo>
                      <a:pt x="33" y="159"/>
                      <a:pt x="0" y="121"/>
                      <a:pt x="3" y="77"/>
                    </a:cubicBezTo>
                    <a:cubicBezTo>
                      <a:pt x="6" y="33"/>
                      <a:pt x="44" y="0"/>
                      <a:pt x="87" y="3"/>
                    </a:cubicBezTo>
                    <a:cubicBezTo>
                      <a:pt x="131" y="6"/>
                      <a:pt x="165" y="44"/>
                      <a:pt x="162" y="88"/>
                    </a:cubicBezTo>
                    <a:close/>
                  </a:path>
                </a:pathLst>
              </a:custGeom>
              <a:solidFill>
                <a:srgbClr val="474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520"/>
              <p:cNvSpPr/>
              <p:nvPr/>
            </p:nvSpPr>
            <p:spPr bwMode="auto">
              <a:xfrm>
                <a:off x="3365500" y="161925"/>
                <a:ext cx="327025" cy="266700"/>
              </a:xfrm>
              <a:custGeom>
                <a:avLst/>
                <a:gdLst>
                  <a:gd name="T0" fmla="*/ 81 w 87"/>
                  <a:gd name="T1" fmla="*/ 51 h 71"/>
                  <a:gd name="T2" fmla="*/ 32 w 87"/>
                  <a:gd name="T3" fmla="*/ 62 h 71"/>
                  <a:gd name="T4" fmla="*/ 6 w 87"/>
                  <a:gd name="T5" fmla="*/ 19 h 71"/>
                  <a:gd name="T6" fmla="*/ 55 w 87"/>
                  <a:gd name="T7" fmla="*/ 9 h 71"/>
                  <a:gd name="T8" fmla="*/ 81 w 87"/>
                  <a:gd name="T9" fmla="*/ 5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71">
                    <a:moveTo>
                      <a:pt x="81" y="51"/>
                    </a:moveTo>
                    <a:cubicBezTo>
                      <a:pt x="75" y="66"/>
                      <a:pt x="53" y="71"/>
                      <a:pt x="32" y="62"/>
                    </a:cubicBezTo>
                    <a:cubicBezTo>
                      <a:pt x="12" y="53"/>
                      <a:pt x="0" y="34"/>
                      <a:pt x="6" y="19"/>
                    </a:cubicBezTo>
                    <a:cubicBezTo>
                      <a:pt x="13" y="5"/>
                      <a:pt x="35" y="0"/>
                      <a:pt x="55" y="9"/>
                    </a:cubicBezTo>
                    <a:cubicBezTo>
                      <a:pt x="76" y="18"/>
                      <a:pt x="87" y="37"/>
                      <a:pt x="81" y="51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521"/>
              <p:cNvSpPr/>
              <p:nvPr/>
            </p:nvSpPr>
            <p:spPr bwMode="auto">
              <a:xfrm>
                <a:off x="4518025" y="814387"/>
                <a:ext cx="768350" cy="676275"/>
              </a:xfrm>
              <a:custGeom>
                <a:avLst/>
                <a:gdLst>
                  <a:gd name="T0" fmla="*/ 23 w 205"/>
                  <a:gd name="T1" fmla="*/ 180 h 180"/>
                  <a:gd name="T2" fmla="*/ 0 w 205"/>
                  <a:gd name="T3" fmla="*/ 166 h 180"/>
                  <a:gd name="T4" fmla="*/ 169 w 205"/>
                  <a:gd name="T5" fmla="*/ 0 h 180"/>
                  <a:gd name="T6" fmla="*/ 23 w 205"/>
                  <a:gd name="T7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0">
                    <a:moveTo>
                      <a:pt x="23" y="180"/>
                    </a:move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6"/>
                      <a:pt x="165" y="114"/>
                      <a:pt x="169" y="0"/>
                    </a:cubicBezTo>
                    <a:cubicBezTo>
                      <a:pt x="169" y="0"/>
                      <a:pt x="205" y="126"/>
                      <a:pt x="23" y="180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522"/>
              <p:cNvSpPr/>
              <p:nvPr/>
            </p:nvSpPr>
            <p:spPr bwMode="auto">
              <a:xfrm>
                <a:off x="-241300" y="349250"/>
                <a:ext cx="588963" cy="701675"/>
              </a:xfrm>
              <a:custGeom>
                <a:avLst/>
                <a:gdLst>
                  <a:gd name="T0" fmla="*/ 127 w 157"/>
                  <a:gd name="T1" fmla="*/ 185 h 187"/>
                  <a:gd name="T2" fmla="*/ 59 w 157"/>
                  <a:gd name="T3" fmla="*/ 33 h 187"/>
                  <a:gd name="T4" fmla="*/ 45 w 157"/>
                  <a:gd name="T5" fmla="*/ 150 h 187"/>
                  <a:gd name="T6" fmla="*/ 127 w 157"/>
                  <a:gd name="T7" fmla="*/ 18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87">
                    <a:moveTo>
                      <a:pt x="127" y="185"/>
                    </a:moveTo>
                    <a:cubicBezTo>
                      <a:pt x="127" y="185"/>
                      <a:pt x="157" y="0"/>
                      <a:pt x="59" y="33"/>
                    </a:cubicBezTo>
                    <a:cubicBezTo>
                      <a:pt x="0" y="53"/>
                      <a:pt x="9" y="114"/>
                      <a:pt x="45" y="150"/>
                    </a:cubicBezTo>
                    <a:cubicBezTo>
                      <a:pt x="67" y="173"/>
                      <a:pt x="102" y="187"/>
                      <a:pt x="127" y="185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523"/>
              <p:cNvSpPr/>
              <p:nvPr/>
            </p:nvSpPr>
            <p:spPr bwMode="auto">
              <a:xfrm>
                <a:off x="-233363" y="508000"/>
                <a:ext cx="484188" cy="542925"/>
              </a:xfrm>
              <a:custGeom>
                <a:avLst/>
                <a:gdLst>
                  <a:gd name="T0" fmla="*/ 125 w 129"/>
                  <a:gd name="T1" fmla="*/ 140 h 145"/>
                  <a:gd name="T2" fmla="*/ 129 w 129"/>
                  <a:gd name="T3" fmla="*/ 93 h 145"/>
                  <a:gd name="T4" fmla="*/ 20 w 129"/>
                  <a:gd name="T5" fmla="*/ 72 h 145"/>
                  <a:gd name="T6" fmla="*/ 125 w 129"/>
                  <a:gd name="T7" fmla="*/ 14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145">
                    <a:moveTo>
                      <a:pt x="125" y="140"/>
                    </a:moveTo>
                    <a:cubicBezTo>
                      <a:pt x="129" y="93"/>
                      <a:pt x="129" y="93"/>
                      <a:pt x="129" y="93"/>
                    </a:cubicBezTo>
                    <a:cubicBezTo>
                      <a:pt x="129" y="93"/>
                      <a:pt x="0" y="0"/>
                      <a:pt x="20" y="72"/>
                    </a:cubicBezTo>
                    <a:cubicBezTo>
                      <a:pt x="39" y="145"/>
                      <a:pt x="125" y="140"/>
                      <a:pt x="125" y="140"/>
                    </a:cubicBezTo>
                    <a:close/>
                  </a:path>
                </a:pathLst>
              </a:custGeom>
              <a:solidFill>
                <a:srgbClr val="E5B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524"/>
              <p:cNvSpPr/>
              <p:nvPr/>
            </p:nvSpPr>
            <p:spPr bwMode="auto">
              <a:xfrm>
                <a:off x="869950" y="695325"/>
                <a:ext cx="171450" cy="74613"/>
              </a:xfrm>
              <a:custGeom>
                <a:avLst/>
                <a:gdLst>
                  <a:gd name="T0" fmla="*/ 46 w 46"/>
                  <a:gd name="T1" fmla="*/ 11 h 20"/>
                  <a:gd name="T2" fmla="*/ 37 w 46"/>
                  <a:gd name="T3" fmla="*/ 19 h 20"/>
                  <a:gd name="T4" fmla="*/ 8 w 46"/>
                  <a:gd name="T5" fmla="*/ 17 h 20"/>
                  <a:gd name="T6" fmla="*/ 0 w 46"/>
                  <a:gd name="T7" fmla="*/ 8 h 20"/>
                  <a:gd name="T8" fmla="*/ 0 w 46"/>
                  <a:gd name="T9" fmla="*/ 8 h 20"/>
                  <a:gd name="T10" fmla="*/ 9 w 46"/>
                  <a:gd name="T11" fmla="*/ 0 h 20"/>
                  <a:gd name="T12" fmla="*/ 38 w 46"/>
                  <a:gd name="T13" fmla="*/ 2 h 20"/>
                  <a:gd name="T14" fmla="*/ 46 w 46"/>
                  <a:gd name="T15" fmla="*/ 1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" h="20">
                    <a:moveTo>
                      <a:pt x="46" y="11"/>
                    </a:moveTo>
                    <a:cubicBezTo>
                      <a:pt x="46" y="16"/>
                      <a:pt x="42" y="20"/>
                      <a:pt x="37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3" y="17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43" y="2"/>
                      <a:pt x="46" y="7"/>
                      <a:pt x="46" y="11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525"/>
              <p:cNvSpPr/>
              <p:nvPr/>
            </p:nvSpPr>
            <p:spPr bwMode="auto">
              <a:xfrm>
                <a:off x="3890962" y="773112"/>
                <a:ext cx="149225" cy="60325"/>
              </a:xfrm>
              <a:custGeom>
                <a:avLst/>
                <a:gdLst>
                  <a:gd name="T0" fmla="*/ 40 w 40"/>
                  <a:gd name="T1" fmla="*/ 10 h 16"/>
                  <a:gd name="T2" fmla="*/ 33 w 40"/>
                  <a:gd name="T3" fmla="*/ 16 h 16"/>
                  <a:gd name="T4" fmla="*/ 6 w 40"/>
                  <a:gd name="T5" fmla="*/ 14 h 16"/>
                  <a:gd name="T6" fmla="*/ 1 w 40"/>
                  <a:gd name="T7" fmla="*/ 7 h 16"/>
                  <a:gd name="T8" fmla="*/ 1 w 40"/>
                  <a:gd name="T9" fmla="*/ 7 h 16"/>
                  <a:gd name="T10" fmla="*/ 7 w 40"/>
                  <a:gd name="T11" fmla="*/ 0 h 16"/>
                  <a:gd name="T12" fmla="*/ 34 w 40"/>
                  <a:gd name="T13" fmla="*/ 2 h 16"/>
                  <a:gd name="T14" fmla="*/ 40 w 40"/>
                  <a:gd name="T1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16">
                    <a:moveTo>
                      <a:pt x="40" y="10"/>
                    </a:moveTo>
                    <a:cubicBezTo>
                      <a:pt x="40" y="13"/>
                      <a:pt x="37" y="16"/>
                      <a:pt x="33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3" y="14"/>
                      <a:pt x="0" y="11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3"/>
                      <a:pt x="4" y="0"/>
                      <a:pt x="7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8" y="2"/>
                      <a:pt x="40" y="6"/>
                      <a:pt x="40" y="10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526"/>
              <p:cNvSpPr/>
              <p:nvPr/>
            </p:nvSpPr>
            <p:spPr bwMode="auto">
              <a:xfrm>
                <a:off x="2471737" y="2833687"/>
                <a:ext cx="423863" cy="150813"/>
              </a:xfrm>
              <a:custGeom>
                <a:avLst/>
                <a:gdLst>
                  <a:gd name="T0" fmla="*/ 112 w 113"/>
                  <a:gd name="T1" fmla="*/ 24 h 40"/>
                  <a:gd name="T2" fmla="*/ 55 w 113"/>
                  <a:gd name="T3" fmla="*/ 38 h 40"/>
                  <a:gd name="T4" fmla="*/ 0 w 113"/>
                  <a:gd name="T5" fmla="*/ 16 h 40"/>
                  <a:gd name="T6" fmla="*/ 57 w 113"/>
                  <a:gd name="T7" fmla="*/ 2 h 40"/>
                  <a:gd name="T8" fmla="*/ 112 w 113"/>
                  <a:gd name="T9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" h="40">
                    <a:moveTo>
                      <a:pt x="112" y="24"/>
                    </a:moveTo>
                    <a:cubicBezTo>
                      <a:pt x="111" y="34"/>
                      <a:pt x="86" y="40"/>
                      <a:pt x="55" y="38"/>
                    </a:cubicBezTo>
                    <a:cubicBezTo>
                      <a:pt x="24" y="36"/>
                      <a:pt x="0" y="26"/>
                      <a:pt x="0" y="16"/>
                    </a:cubicBezTo>
                    <a:cubicBezTo>
                      <a:pt x="1" y="6"/>
                      <a:pt x="26" y="0"/>
                      <a:pt x="57" y="2"/>
                    </a:cubicBezTo>
                    <a:cubicBezTo>
                      <a:pt x="88" y="4"/>
                      <a:pt x="113" y="14"/>
                      <a:pt x="112" y="24"/>
                    </a:cubicBezTo>
                    <a:close/>
                  </a:path>
                </a:pathLst>
              </a:custGeom>
              <a:solidFill>
                <a:srgbClr val="FFE9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527"/>
              <p:cNvSpPr/>
              <p:nvPr/>
            </p:nvSpPr>
            <p:spPr bwMode="auto">
              <a:xfrm>
                <a:off x="4265612" y="-2141538"/>
                <a:ext cx="976313" cy="1497013"/>
              </a:xfrm>
              <a:custGeom>
                <a:avLst/>
                <a:gdLst>
                  <a:gd name="T0" fmla="*/ 0 w 260"/>
                  <a:gd name="T1" fmla="*/ 211 h 399"/>
                  <a:gd name="T2" fmla="*/ 41 w 260"/>
                  <a:gd name="T3" fmla="*/ 361 h 399"/>
                  <a:gd name="T4" fmla="*/ 40 w 260"/>
                  <a:gd name="T5" fmla="*/ 399 h 399"/>
                  <a:gd name="T6" fmla="*/ 253 w 260"/>
                  <a:gd name="T7" fmla="*/ 163 h 399"/>
                  <a:gd name="T8" fmla="*/ 234 w 260"/>
                  <a:gd name="T9" fmla="*/ 72 h 399"/>
                  <a:gd name="T10" fmla="*/ 99 w 260"/>
                  <a:gd name="T11" fmla="*/ 47 h 399"/>
                  <a:gd name="T12" fmla="*/ 64 w 260"/>
                  <a:gd name="T13" fmla="*/ 137 h 399"/>
                  <a:gd name="T14" fmla="*/ 40 w 260"/>
                  <a:gd name="T15" fmla="*/ 178 h 399"/>
                  <a:gd name="T16" fmla="*/ 0 w 260"/>
                  <a:gd name="T17" fmla="*/ 211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0" h="399">
                    <a:moveTo>
                      <a:pt x="0" y="211"/>
                    </a:moveTo>
                    <a:cubicBezTo>
                      <a:pt x="40" y="248"/>
                      <a:pt x="41" y="309"/>
                      <a:pt x="41" y="361"/>
                    </a:cubicBezTo>
                    <a:cubicBezTo>
                      <a:pt x="40" y="373"/>
                      <a:pt x="40" y="386"/>
                      <a:pt x="40" y="399"/>
                    </a:cubicBezTo>
                    <a:cubicBezTo>
                      <a:pt x="95" y="363"/>
                      <a:pt x="240" y="223"/>
                      <a:pt x="253" y="163"/>
                    </a:cubicBezTo>
                    <a:cubicBezTo>
                      <a:pt x="260" y="132"/>
                      <a:pt x="242" y="101"/>
                      <a:pt x="234" y="72"/>
                    </a:cubicBezTo>
                    <a:cubicBezTo>
                      <a:pt x="227" y="48"/>
                      <a:pt x="176" y="0"/>
                      <a:pt x="99" y="47"/>
                    </a:cubicBezTo>
                    <a:cubicBezTo>
                      <a:pt x="86" y="76"/>
                      <a:pt x="78" y="107"/>
                      <a:pt x="64" y="137"/>
                    </a:cubicBezTo>
                    <a:cubicBezTo>
                      <a:pt x="58" y="151"/>
                      <a:pt x="50" y="166"/>
                      <a:pt x="40" y="178"/>
                    </a:cubicBezTo>
                    <a:cubicBezTo>
                      <a:pt x="29" y="192"/>
                      <a:pt x="12" y="198"/>
                      <a:pt x="0" y="211"/>
                    </a:cubicBezTo>
                    <a:close/>
                  </a:path>
                </a:pathLst>
              </a:custGeom>
              <a:solidFill>
                <a:srgbClr val="513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528"/>
              <p:cNvSpPr/>
              <p:nvPr/>
            </p:nvSpPr>
            <p:spPr bwMode="auto">
              <a:xfrm>
                <a:off x="3775075" y="-2236788"/>
                <a:ext cx="685800" cy="819150"/>
              </a:xfrm>
              <a:custGeom>
                <a:avLst/>
                <a:gdLst>
                  <a:gd name="T0" fmla="*/ 183 w 183"/>
                  <a:gd name="T1" fmla="*/ 13 h 218"/>
                  <a:gd name="T2" fmla="*/ 0 w 183"/>
                  <a:gd name="T3" fmla="*/ 218 h 218"/>
                  <a:gd name="T4" fmla="*/ 180 w 183"/>
                  <a:gd name="T5" fmla="*/ 20 h 218"/>
                  <a:gd name="T6" fmla="*/ 183 w 183"/>
                  <a:gd name="T7" fmla="*/ 1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3" h="218">
                    <a:moveTo>
                      <a:pt x="183" y="13"/>
                    </a:moveTo>
                    <a:cubicBezTo>
                      <a:pt x="143" y="0"/>
                      <a:pt x="40" y="194"/>
                      <a:pt x="0" y="218"/>
                    </a:cubicBezTo>
                    <a:cubicBezTo>
                      <a:pt x="81" y="203"/>
                      <a:pt x="165" y="97"/>
                      <a:pt x="180" y="20"/>
                    </a:cubicBezTo>
                    <a:lnTo>
                      <a:pt x="183" y="13"/>
                    </a:ln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529"/>
              <p:cNvSpPr/>
              <p:nvPr/>
            </p:nvSpPr>
            <p:spPr bwMode="auto">
              <a:xfrm>
                <a:off x="2617787" y="-3016250"/>
                <a:ext cx="1397000" cy="322263"/>
              </a:xfrm>
              <a:custGeom>
                <a:avLst/>
                <a:gdLst>
                  <a:gd name="T0" fmla="*/ 0 w 372"/>
                  <a:gd name="T1" fmla="*/ 84 h 86"/>
                  <a:gd name="T2" fmla="*/ 145 w 372"/>
                  <a:gd name="T3" fmla="*/ 9 h 86"/>
                  <a:gd name="T4" fmla="*/ 191 w 372"/>
                  <a:gd name="T5" fmla="*/ 1 h 86"/>
                  <a:gd name="T6" fmla="*/ 310 w 372"/>
                  <a:gd name="T7" fmla="*/ 30 h 86"/>
                  <a:gd name="T8" fmla="*/ 372 w 372"/>
                  <a:gd name="T9" fmla="*/ 85 h 86"/>
                  <a:gd name="T10" fmla="*/ 298 w 372"/>
                  <a:gd name="T11" fmla="*/ 82 h 86"/>
                  <a:gd name="T12" fmla="*/ 224 w 372"/>
                  <a:gd name="T13" fmla="*/ 73 h 86"/>
                  <a:gd name="T14" fmla="*/ 78 w 372"/>
                  <a:gd name="T15" fmla="*/ 67 h 86"/>
                  <a:gd name="T16" fmla="*/ 0 w 372"/>
                  <a:gd name="T17" fmla="*/ 8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2" h="86">
                    <a:moveTo>
                      <a:pt x="0" y="84"/>
                    </a:moveTo>
                    <a:cubicBezTo>
                      <a:pt x="50" y="63"/>
                      <a:pt x="93" y="26"/>
                      <a:pt x="145" y="9"/>
                    </a:cubicBezTo>
                    <a:cubicBezTo>
                      <a:pt x="160" y="4"/>
                      <a:pt x="175" y="1"/>
                      <a:pt x="191" y="1"/>
                    </a:cubicBezTo>
                    <a:cubicBezTo>
                      <a:pt x="236" y="0"/>
                      <a:pt x="273" y="7"/>
                      <a:pt x="310" y="30"/>
                    </a:cubicBezTo>
                    <a:cubicBezTo>
                      <a:pt x="330" y="43"/>
                      <a:pt x="364" y="64"/>
                      <a:pt x="372" y="85"/>
                    </a:cubicBezTo>
                    <a:cubicBezTo>
                      <a:pt x="371" y="84"/>
                      <a:pt x="305" y="83"/>
                      <a:pt x="298" y="82"/>
                    </a:cubicBezTo>
                    <a:cubicBezTo>
                      <a:pt x="273" y="80"/>
                      <a:pt x="249" y="76"/>
                      <a:pt x="224" y="73"/>
                    </a:cubicBezTo>
                    <a:cubicBezTo>
                      <a:pt x="176" y="66"/>
                      <a:pt x="127" y="60"/>
                      <a:pt x="78" y="67"/>
                    </a:cubicBezTo>
                    <a:cubicBezTo>
                      <a:pt x="52" y="71"/>
                      <a:pt x="27" y="86"/>
                      <a:pt x="0" y="84"/>
                    </a:cubicBezTo>
                    <a:close/>
                  </a:path>
                </a:pathLst>
              </a:custGeom>
              <a:solidFill>
                <a:srgbClr val="513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530"/>
              <p:cNvSpPr/>
              <p:nvPr/>
            </p:nvSpPr>
            <p:spPr bwMode="auto">
              <a:xfrm>
                <a:off x="107950" y="-2768600"/>
                <a:ext cx="596900" cy="754063"/>
              </a:xfrm>
              <a:custGeom>
                <a:avLst/>
                <a:gdLst>
                  <a:gd name="T0" fmla="*/ 3 w 159"/>
                  <a:gd name="T1" fmla="*/ 0 h 201"/>
                  <a:gd name="T2" fmla="*/ 9 w 159"/>
                  <a:gd name="T3" fmla="*/ 50 h 201"/>
                  <a:gd name="T4" fmla="*/ 28 w 159"/>
                  <a:gd name="T5" fmla="*/ 97 h 201"/>
                  <a:gd name="T6" fmla="*/ 86 w 159"/>
                  <a:gd name="T7" fmla="*/ 161 h 201"/>
                  <a:gd name="T8" fmla="*/ 159 w 159"/>
                  <a:gd name="T9" fmla="*/ 201 h 201"/>
                  <a:gd name="T10" fmla="*/ 35 w 159"/>
                  <a:gd name="T11" fmla="*/ 69 h 201"/>
                  <a:gd name="T12" fmla="*/ 22 w 159"/>
                  <a:gd name="T13" fmla="*/ 34 h 201"/>
                  <a:gd name="T14" fmla="*/ 3 w 159"/>
                  <a:gd name="T15" fmla="*/ 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9" h="201">
                    <a:moveTo>
                      <a:pt x="3" y="0"/>
                    </a:moveTo>
                    <a:cubicBezTo>
                      <a:pt x="0" y="16"/>
                      <a:pt x="5" y="35"/>
                      <a:pt x="9" y="50"/>
                    </a:cubicBezTo>
                    <a:cubicBezTo>
                      <a:pt x="13" y="66"/>
                      <a:pt x="20" y="82"/>
                      <a:pt x="28" y="97"/>
                    </a:cubicBezTo>
                    <a:cubicBezTo>
                      <a:pt x="42" y="123"/>
                      <a:pt x="61" y="145"/>
                      <a:pt x="86" y="161"/>
                    </a:cubicBezTo>
                    <a:cubicBezTo>
                      <a:pt x="108" y="175"/>
                      <a:pt x="132" y="197"/>
                      <a:pt x="159" y="201"/>
                    </a:cubicBezTo>
                    <a:cubicBezTo>
                      <a:pt x="100" y="171"/>
                      <a:pt x="63" y="129"/>
                      <a:pt x="35" y="69"/>
                    </a:cubicBezTo>
                    <a:cubicBezTo>
                      <a:pt x="30" y="58"/>
                      <a:pt x="27" y="46"/>
                      <a:pt x="22" y="34"/>
                    </a:cubicBezTo>
                    <a:cubicBezTo>
                      <a:pt x="19" y="23"/>
                      <a:pt x="13" y="7"/>
                      <a:pt x="3" y="0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531"/>
              <p:cNvSpPr/>
              <p:nvPr/>
            </p:nvSpPr>
            <p:spPr bwMode="auto">
              <a:xfrm>
                <a:off x="576262" y="-2798763"/>
                <a:ext cx="525463" cy="566738"/>
              </a:xfrm>
              <a:custGeom>
                <a:avLst/>
                <a:gdLst>
                  <a:gd name="T0" fmla="*/ 117 w 140"/>
                  <a:gd name="T1" fmla="*/ 136 h 151"/>
                  <a:gd name="T2" fmla="*/ 46 w 140"/>
                  <a:gd name="T3" fmla="*/ 66 h 151"/>
                  <a:gd name="T4" fmla="*/ 0 w 140"/>
                  <a:gd name="T5" fmla="*/ 0 h 151"/>
                  <a:gd name="T6" fmla="*/ 32 w 140"/>
                  <a:gd name="T7" fmla="*/ 91 h 151"/>
                  <a:gd name="T8" fmla="*/ 140 w 140"/>
                  <a:gd name="T9" fmla="*/ 151 h 151"/>
                  <a:gd name="T10" fmla="*/ 138 w 140"/>
                  <a:gd name="T11" fmla="*/ 149 h 151"/>
                  <a:gd name="T12" fmla="*/ 117 w 140"/>
                  <a:gd name="T13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0" h="151">
                    <a:moveTo>
                      <a:pt x="117" y="136"/>
                    </a:moveTo>
                    <a:cubicBezTo>
                      <a:pt x="91" y="117"/>
                      <a:pt x="61" y="92"/>
                      <a:pt x="46" y="66"/>
                    </a:cubicBezTo>
                    <a:cubicBezTo>
                      <a:pt x="30" y="41"/>
                      <a:pt x="19" y="20"/>
                      <a:pt x="0" y="0"/>
                    </a:cubicBezTo>
                    <a:cubicBezTo>
                      <a:pt x="3" y="27"/>
                      <a:pt x="16" y="70"/>
                      <a:pt x="32" y="91"/>
                    </a:cubicBezTo>
                    <a:cubicBezTo>
                      <a:pt x="53" y="121"/>
                      <a:pt x="103" y="143"/>
                      <a:pt x="140" y="151"/>
                    </a:cubicBezTo>
                    <a:cubicBezTo>
                      <a:pt x="139" y="150"/>
                      <a:pt x="139" y="149"/>
                      <a:pt x="138" y="149"/>
                    </a:cubicBezTo>
                    <a:cubicBezTo>
                      <a:pt x="130" y="146"/>
                      <a:pt x="123" y="141"/>
                      <a:pt x="117" y="136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532"/>
              <p:cNvSpPr/>
              <p:nvPr/>
            </p:nvSpPr>
            <p:spPr bwMode="auto">
              <a:xfrm>
                <a:off x="1665287" y="214312"/>
                <a:ext cx="1628775" cy="1831975"/>
              </a:xfrm>
              <a:custGeom>
                <a:avLst/>
                <a:gdLst>
                  <a:gd name="T0" fmla="*/ 118 w 434"/>
                  <a:gd name="T1" fmla="*/ 52 h 488"/>
                  <a:gd name="T2" fmla="*/ 108 w 434"/>
                  <a:gd name="T3" fmla="*/ 391 h 488"/>
                  <a:gd name="T4" fmla="*/ 388 w 434"/>
                  <a:gd name="T5" fmla="*/ 372 h 488"/>
                  <a:gd name="T6" fmla="*/ 320 w 434"/>
                  <a:gd name="T7" fmla="*/ 51 h 488"/>
                  <a:gd name="T8" fmla="*/ 227 w 434"/>
                  <a:gd name="T9" fmla="*/ 4 h 488"/>
                  <a:gd name="T10" fmla="*/ 118 w 434"/>
                  <a:gd name="T11" fmla="*/ 52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4" h="488">
                    <a:moveTo>
                      <a:pt x="118" y="52"/>
                    </a:moveTo>
                    <a:cubicBezTo>
                      <a:pt x="118" y="52"/>
                      <a:pt x="0" y="293"/>
                      <a:pt x="108" y="391"/>
                    </a:cubicBezTo>
                    <a:cubicBezTo>
                      <a:pt x="215" y="488"/>
                      <a:pt x="362" y="439"/>
                      <a:pt x="388" y="372"/>
                    </a:cubicBezTo>
                    <a:cubicBezTo>
                      <a:pt x="434" y="255"/>
                      <a:pt x="334" y="214"/>
                      <a:pt x="320" y="51"/>
                    </a:cubicBezTo>
                    <a:cubicBezTo>
                      <a:pt x="320" y="51"/>
                      <a:pt x="291" y="7"/>
                      <a:pt x="227" y="4"/>
                    </a:cubicBezTo>
                    <a:cubicBezTo>
                      <a:pt x="163" y="0"/>
                      <a:pt x="118" y="52"/>
                      <a:pt x="118" y="52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533"/>
              <p:cNvSpPr/>
              <p:nvPr/>
            </p:nvSpPr>
            <p:spPr bwMode="auto">
              <a:xfrm>
                <a:off x="1755775" y="195262"/>
                <a:ext cx="1452563" cy="1614488"/>
              </a:xfrm>
              <a:custGeom>
                <a:avLst/>
                <a:gdLst>
                  <a:gd name="T0" fmla="*/ 104 w 387"/>
                  <a:gd name="T1" fmla="*/ 47 h 430"/>
                  <a:gd name="T2" fmla="*/ 95 w 387"/>
                  <a:gd name="T3" fmla="*/ 341 h 430"/>
                  <a:gd name="T4" fmla="*/ 345 w 387"/>
                  <a:gd name="T5" fmla="*/ 323 h 430"/>
                  <a:gd name="T6" fmla="*/ 286 w 387"/>
                  <a:gd name="T7" fmla="*/ 38 h 430"/>
                  <a:gd name="T8" fmla="*/ 201 w 387"/>
                  <a:gd name="T9" fmla="*/ 2 h 430"/>
                  <a:gd name="T10" fmla="*/ 104 w 387"/>
                  <a:gd name="T11" fmla="*/ 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7" h="430">
                    <a:moveTo>
                      <a:pt x="104" y="47"/>
                    </a:moveTo>
                    <a:cubicBezTo>
                      <a:pt x="104" y="47"/>
                      <a:pt x="0" y="252"/>
                      <a:pt x="95" y="341"/>
                    </a:cubicBezTo>
                    <a:cubicBezTo>
                      <a:pt x="191" y="430"/>
                      <a:pt x="322" y="384"/>
                      <a:pt x="345" y="323"/>
                    </a:cubicBezTo>
                    <a:cubicBezTo>
                      <a:pt x="387" y="216"/>
                      <a:pt x="298" y="188"/>
                      <a:pt x="286" y="38"/>
                    </a:cubicBezTo>
                    <a:cubicBezTo>
                      <a:pt x="286" y="38"/>
                      <a:pt x="258" y="5"/>
                      <a:pt x="201" y="2"/>
                    </a:cubicBezTo>
                    <a:cubicBezTo>
                      <a:pt x="145" y="0"/>
                      <a:pt x="104" y="47"/>
                      <a:pt x="104" y="47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534"/>
              <p:cNvSpPr/>
              <p:nvPr/>
            </p:nvSpPr>
            <p:spPr bwMode="auto">
              <a:xfrm>
                <a:off x="2457450" y="1404937"/>
                <a:ext cx="239713" cy="100013"/>
              </a:xfrm>
              <a:custGeom>
                <a:avLst/>
                <a:gdLst>
                  <a:gd name="T0" fmla="*/ 64 w 64"/>
                  <a:gd name="T1" fmla="*/ 14 h 27"/>
                  <a:gd name="T2" fmla="*/ 32 w 64"/>
                  <a:gd name="T3" fmla="*/ 27 h 27"/>
                  <a:gd name="T4" fmla="*/ 1 w 64"/>
                  <a:gd name="T5" fmla="*/ 13 h 27"/>
                  <a:gd name="T6" fmla="*/ 32 w 64"/>
                  <a:gd name="T7" fmla="*/ 1 h 27"/>
                  <a:gd name="T8" fmla="*/ 64 w 64"/>
                  <a:gd name="T9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27">
                    <a:moveTo>
                      <a:pt x="64" y="14"/>
                    </a:moveTo>
                    <a:cubicBezTo>
                      <a:pt x="64" y="22"/>
                      <a:pt x="49" y="27"/>
                      <a:pt x="32" y="27"/>
                    </a:cubicBezTo>
                    <a:cubicBezTo>
                      <a:pt x="15" y="27"/>
                      <a:pt x="0" y="21"/>
                      <a:pt x="1" y="13"/>
                    </a:cubicBezTo>
                    <a:cubicBezTo>
                      <a:pt x="1" y="6"/>
                      <a:pt x="15" y="0"/>
                      <a:pt x="32" y="1"/>
                    </a:cubicBezTo>
                    <a:cubicBezTo>
                      <a:pt x="50" y="1"/>
                      <a:pt x="64" y="7"/>
                      <a:pt x="64" y="14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535"/>
              <p:cNvSpPr/>
              <p:nvPr/>
            </p:nvSpPr>
            <p:spPr bwMode="auto">
              <a:xfrm>
                <a:off x="4471987" y="503237"/>
                <a:ext cx="582613" cy="709613"/>
              </a:xfrm>
              <a:custGeom>
                <a:avLst/>
                <a:gdLst>
                  <a:gd name="T0" fmla="*/ 24 w 155"/>
                  <a:gd name="T1" fmla="*/ 186 h 189"/>
                  <a:gd name="T2" fmla="*/ 96 w 155"/>
                  <a:gd name="T3" fmla="*/ 36 h 189"/>
                  <a:gd name="T4" fmla="*/ 108 w 155"/>
                  <a:gd name="T5" fmla="*/ 154 h 189"/>
                  <a:gd name="T6" fmla="*/ 24 w 155"/>
                  <a:gd name="T7" fmla="*/ 186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189">
                    <a:moveTo>
                      <a:pt x="24" y="186"/>
                    </a:moveTo>
                    <a:cubicBezTo>
                      <a:pt x="24" y="186"/>
                      <a:pt x="0" y="0"/>
                      <a:pt x="96" y="36"/>
                    </a:cubicBezTo>
                    <a:cubicBezTo>
                      <a:pt x="155" y="57"/>
                      <a:pt x="144" y="118"/>
                      <a:pt x="108" y="154"/>
                    </a:cubicBezTo>
                    <a:cubicBezTo>
                      <a:pt x="85" y="176"/>
                      <a:pt x="50" y="189"/>
                      <a:pt x="24" y="186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536"/>
              <p:cNvSpPr/>
              <p:nvPr/>
            </p:nvSpPr>
            <p:spPr bwMode="auto">
              <a:xfrm>
                <a:off x="4554537" y="679450"/>
                <a:ext cx="492125" cy="536575"/>
              </a:xfrm>
              <a:custGeom>
                <a:avLst/>
                <a:gdLst>
                  <a:gd name="T0" fmla="*/ 3 w 131"/>
                  <a:gd name="T1" fmla="*/ 137 h 143"/>
                  <a:gd name="T2" fmla="*/ 0 w 131"/>
                  <a:gd name="T3" fmla="*/ 89 h 143"/>
                  <a:gd name="T4" fmla="*/ 110 w 131"/>
                  <a:gd name="T5" fmla="*/ 71 h 143"/>
                  <a:gd name="T6" fmla="*/ 3 w 131"/>
                  <a:gd name="T7" fmla="*/ 13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1" h="143">
                    <a:moveTo>
                      <a:pt x="3" y="137"/>
                    </a:moveTo>
                    <a:cubicBezTo>
                      <a:pt x="0" y="89"/>
                      <a:pt x="0" y="89"/>
                      <a:pt x="0" y="89"/>
                    </a:cubicBezTo>
                    <a:cubicBezTo>
                      <a:pt x="0" y="89"/>
                      <a:pt x="131" y="0"/>
                      <a:pt x="110" y="71"/>
                    </a:cubicBezTo>
                    <a:cubicBezTo>
                      <a:pt x="88" y="143"/>
                      <a:pt x="3" y="137"/>
                      <a:pt x="3" y="137"/>
                    </a:cubicBezTo>
                    <a:close/>
                  </a:path>
                </a:pathLst>
              </a:custGeom>
              <a:solidFill>
                <a:srgbClr val="E5B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537"/>
              <p:cNvSpPr/>
              <p:nvPr/>
            </p:nvSpPr>
            <p:spPr bwMode="auto">
              <a:xfrm>
                <a:off x="1649412" y="1889125"/>
                <a:ext cx="1820863" cy="765175"/>
              </a:xfrm>
              <a:custGeom>
                <a:avLst/>
                <a:gdLst>
                  <a:gd name="T0" fmla="*/ 0 w 485"/>
                  <a:gd name="T1" fmla="*/ 22 h 204"/>
                  <a:gd name="T2" fmla="*/ 252 w 485"/>
                  <a:gd name="T3" fmla="*/ 26 h 204"/>
                  <a:gd name="T4" fmla="*/ 485 w 485"/>
                  <a:gd name="T5" fmla="*/ 0 h 204"/>
                  <a:gd name="T6" fmla="*/ 400 w 485"/>
                  <a:gd name="T7" fmla="*/ 155 h 204"/>
                  <a:gd name="T8" fmla="*/ 119 w 485"/>
                  <a:gd name="T9" fmla="*/ 171 h 204"/>
                  <a:gd name="T10" fmla="*/ 0 w 485"/>
                  <a:gd name="T11" fmla="*/ 2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5" h="204">
                    <a:moveTo>
                      <a:pt x="0" y="22"/>
                    </a:moveTo>
                    <a:cubicBezTo>
                      <a:pt x="0" y="22"/>
                      <a:pt x="168" y="32"/>
                      <a:pt x="252" y="26"/>
                    </a:cubicBezTo>
                    <a:cubicBezTo>
                      <a:pt x="336" y="20"/>
                      <a:pt x="485" y="0"/>
                      <a:pt x="485" y="0"/>
                    </a:cubicBezTo>
                    <a:cubicBezTo>
                      <a:pt x="485" y="0"/>
                      <a:pt x="461" y="108"/>
                      <a:pt x="400" y="155"/>
                    </a:cubicBezTo>
                    <a:cubicBezTo>
                      <a:pt x="340" y="201"/>
                      <a:pt x="185" y="204"/>
                      <a:pt x="119" y="171"/>
                    </a:cubicBezTo>
                    <a:cubicBezTo>
                      <a:pt x="54" y="139"/>
                      <a:pt x="0" y="22"/>
                      <a:pt x="0" y="22"/>
                    </a:cubicBezTo>
                    <a:close/>
                  </a:path>
                </a:pathLst>
              </a:custGeom>
              <a:solidFill>
                <a:srgbClr val="3313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538"/>
              <p:cNvSpPr/>
              <p:nvPr/>
            </p:nvSpPr>
            <p:spPr bwMode="auto">
              <a:xfrm>
                <a:off x="1909762" y="2170112"/>
                <a:ext cx="1227138" cy="479425"/>
              </a:xfrm>
              <a:custGeom>
                <a:avLst/>
                <a:gdLst>
                  <a:gd name="T0" fmla="*/ 178 w 327"/>
                  <a:gd name="T1" fmla="*/ 1 h 128"/>
                  <a:gd name="T2" fmla="*/ 0 w 327"/>
                  <a:gd name="T3" fmla="*/ 55 h 128"/>
                  <a:gd name="T4" fmla="*/ 50 w 327"/>
                  <a:gd name="T5" fmla="*/ 96 h 128"/>
                  <a:gd name="T6" fmla="*/ 327 w 327"/>
                  <a:gd name="T7" fmla="*/ 82 h 128"/>
                  <a:gd name="T8" fmla="*/ 178 w 327"/>
                  <a:gd name="T9" fmla="*/ 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128">
                    <a:moveTo>
                      <a:pt x="178" y="1"/>
                    </a:moveTo>
                    <a:cubicBezTo>
                      <a:pt x="114" y="1"/>
                      <a:pt x="45" y="7"/>
                      <a:pt x="0" y="55"/>
                    </a:cubicBezTo>
                    <a:cubicBezTo>
                      <a:pt x="16" y="72"/>
                      <a:pt x="32" y="87"/>
                      <a:pt x="50" y="96"/>
                    </a:cubicBezTo>
                    <a:cubicBezTo>
                      <a:pt x="114" y="128"/>
                      <a:pt x="264" y="126"/>
                      <a:pt x="327" y="82"/>
                    </a:cubicBezTo>
                    <a:cubicBezTo>
                      <a:pt x="291" y="32"/>
                      <a:pt x="249" y="0"/>
                      <a:pt x="178" y="1"/>
                    </a:cubicBezTo>
                    <a:close/>
                  </a:path>
                </a:pathLst>
              </a:custGeom>
              <a:solidFill>
                <a:srgbClr val="4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539"/>
              <p:cNvSpPr/>
              <p:nvPr/>
            </p:nvSpPr>
            <p:spPr bwMode="auto">
              <a:xfrm>
                <a:off x="3192462" y="3870325"/>
                <a:ext cx="334963" cy="468313"/>
              </a:xfrm>
              <a:custGeom>
                <a:avLst/>
                <a:gdLst>
                  <a:gd name="T0" fmla="*/ 0 w 211"/>
                  <a:gd name="T1" fmla="*/ 16 h 295"/>
                  <a:gd name="T2" fmla="*/ 203 w 211"/>
                  <a:gd name="T3" fmla="*/ 0 h 295"/>
                  <a:gd name="T4" fmla="*/ 211 w 211"/>
                  <a:gd name="T5" fmla="*/ 212 h 295"/>
                  <a:gd name="T6" fmla="*/ 147 w 211"/>
                  <a:gd name="T7" fmla="*/ 295 h 295"/>
                  <a:gd name="T8" fmla="*/ 50 w 211"/>
                  <a:gd name="T9" fmla="*/ 241 h 295"/>
                  <a:gd name="T10" fmla="*/ 0 w 211"/>
                  <a:gd name="T11" fmla="*/ 16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1" h="295">
                    <a:moveTo>
                      <a:pt x="0" y="16"/>
                    </a:moveTo>
                    <a:lnTo>
                      <a:pt x="203" y="0"/>
                    </a:lnTo>
                    <a:lnTo>
                      <a:pt x="211" y="212"/>
                    </a:lnTo>
                    <a:lnTo>
                      <a:pt x="147" y="295"/>
                    </a:lnTo>
                    <a:lnTo>
                      <a:pt x="50" y="24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540"/>
              <p:cNvSpPr/>
              <p:nvPr/>
            </p:nvSpPr>
            <p:spPr bwMode="auto">
              <a:xfrm>
                <a:off x="3222625" y="3870325"/>
                <a:ext cx="292100" cy="420688"/>
              </a:xfrm>
              <a:custGeom>
                <a:avLst/>
                <a:gdLst>
                  <a:gd name="T0" fmla="*/ 0 w 184"/>
                  <a:gd name="T1" fmla="*/ 26 h 265"/>
                  <a:gd name="T2" fmla="*/ 184 w 184"/>
                  <a:gd name="T3" fmla="*/ 0 h 265"/>
                  <a:gd name="T4" fmla="*/ 184 w 184"/>
                  <a:gd name="T5" fmla="*/ 205 h 265"/>
                  <a:gd name="T6" fmla="*/ 130 w 184"/>
                  <a:gd name="T7" fmla="*/ 265 h 265"/>
                  <a:gd name="T8" fmla="*/ 36 w 184"/>
                  <a:gd name="T9" fmla="*/ 236 h 265"/>
                  <a:gd name="T10" fmla="*/ 0 w 184"/>
                  <a:gd name="T11" fmla="*/ 2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265">
                    <a:moveTo>
                      <a:pt x="0" y="26"/>
                    </a:moveTo>
                    <a:lnTo>
                      <a:pt x="184" y="0"/>
                    </a:lnTo>
                    <a:lnTo>
                      <a:pt x="184" y="205"/>
                    </a:lnTo>
                    <a:lnTo>
                      <a:pt x="130" y="265"/>
                    </a:lnTo>
                    <a:lnTo>
                      <a:pt x="36" y="23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EF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541"/>
              <p:cNvSpPr/>
              <p:nvPr/>
            </p:nvSpPr>
            <p:spPr bwMode="auto">
              <a:xfrm>
                <a:off x="3233737" y="3876675"/>
                <a:ext cx="266700" cy="384175"/>
              </a:xfrm>
              <a:custGeom>
                <a:avLst/>
                <a:gdLst>
                  <a:gd name="T0" fmla="*/ 0 w 168"/>
                  <a:gd name="T1" fmla="*/ 24 h 242"/>
                  <a:gd name="T2" fmla="*/ 168 w 168"/>
                  <a:gd name="T3" fmla="*/ 0 h 242"/>
                  <a:gd name="T4" fmla="*/ 168 w 168"/>
                  <a:gd name="T5" fmla="*/ 187 h 242"/>
                  <a:gd name="T6" fmla="*/ 118 w 168"/>
                  <a:gd name="T7" fmla="*/ 242 h 242"/>
                  <a:gd name="T8" fmla="*/ 33 w 168"/>
                  <a:gd name="T9" fmla="*/ 216 h 242"/>
                  <a:gd name="T10" fmla="*/ 0 w 168"/>
                  <a:gd name="T11" fmla="*/ 24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242">
                    <a:moveTo>
                      <a:pt x="0" y="24"/>
                    </a:moveTo>
                    <a:lnTo>
                      <a:pt x="168" y="0"/>
                    </a:lnTo>
                    <a:lnTo>
                      <a:pt x="168" y="187"/>
                    </a:lnTo>
                    <a:lnTo>
                      <a:pt x="118" y="242"/>
                    </a:lnTo>
                    <a:lnTo>
                      <a:pt x="33" y="216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Rectangle 542"/>
              <p:cNvSpPr>
                <a:spLocks noChangeArrowheads="1"/>
              </p:cNvSpPr>
              <p:nvPr/>
            </p:nvSpPr>
            <p:spPr bwMode="auto">
              <a:xfrm>
                <a:off x="527050" y="3686175"/>
                <a:ext cx="4756150" cy="3087688"/>
              </a:xfrm>
              <a:prstGeom prst="rect">
                <a:avLst/>
              </a:prstGeom>
              <a:solidFill>
                <a:srgbClr val="FC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543"/>
              <p:cNvSpPr/>
              <p:nvPr/>
            </p:nvSpPr>
            <p:spPr bwMode="auto">
              <a:xfrm>
                <a:off x="527050" y="3686175"/>
                <a:ext cx="4756150" cy="3087688"/>
              </a:xfrm>
              <a:custGeom>
                <a:avLst/>
                <a:gdLst>
                  <a:gd name="T0" fmla="*/ 1182 w 1267"/>
                  <a:gd name="T1" fmla="*/ 0 h 823"/>
                  <a:gd name="T2" fmla="*/ 1197 w 1267"/>
                  <a:gd name="T3" fmla="*/ 137 h 823"/>
                  <a:gd name="T4" fmla="*/ 1155 w 1267"/>
                  <a:gd name="T5" fmla="*/ 184 h 823"/>
                  <a:gd name="T6" fmla="*/ 1108 w 1267"/>
                  <a:gd name="T7" fmla="*/ 218 h 823"/>
                  <a:gd name="T8" fmla="*/ 1107 w 1267"/>
                  <a:gd name="T9" fmla="*/ 291 h 823"/>
                  <a:gd name="T10" fmla="*/ 1110 w 1267"/>
                  <a:gd name="T11" fmla="*/ 349 h 823"/>
                  <a:gd name="T12" fmla="*/ 1210 w 1267"/>
                  <a:gd name="T13" fmla="*/ 429 h 823"/>
                  <a:gd name="T14" fmla="*/ 1236 w 1267"/>
                  <a:gd name="T15" fmla="*/ 536 h 823"/>
                  <a:gd name="T16" fmla="*/ 1083 w 1267"/>
                  <a:gd name="T17" fmla="*/ 770 h 823"/>
                  <a:gd name="T18" fmla="*/ 722 w 1267"/>
                  <a:gd name="T19" fmla="*/ 796 h 823"/>
                  <a:gd name="T20" fmla="*/ 319 w 1267"/>
                  <a:gd name="T21" fmla="*/ 783 h 823"/>
                  <a:gd name="T22" fmla="*/ 55 w 1267"/>
                  <a:gd name="T23" fmla="*/ 676 h 823"/>
                  <a:gd name="T24" fmla="*/ 123 w 1267"/>
                  <a:gd name="T25" fmla="*/ 444 h 823"/>
                  <a:gd name="T26" fmla="*/ 189 w 1267"/>
                  <a:gd name="T27" fmla="*/ 405 h 823"/>
                  <a:gd name="T28" fmla="*/ 196 w 1267"/>
                  <a:gd name="T29" fmla="*/ 358 h 823"/>
                  <a:gd name="T30" fmla="*/ 185 w 1267"/>
                  <a:gd name="T31" fmla="*/ 221 h 823"/>
                  <a:gd name="T32" fmla="*/ 139 w 1267"/>
                  <a:gd name="T33" fmla="*/ 156 h 823"/>
                  <a:gd name="T34" fmla="*/ 98 w 1267"/>
                  <a:gd name="T35" fmla="*/ 119 h 823"/>
                  <a:gd name="T36" fmla="*/ 66 w 1267"/>
                  <a:gd name="T37" fmla="*/ 0 h 823"/>
                  <a:gd name="T38" fmla="*/ 0 w 1267"/>
                  <a:gd name="T39" fmla="*/ 0 h 823"/>
                  <a:gd name="T40" fmla="*/ 0 w 1267"/>
                  <a:gd name="T41" fmla="*/ 823 h 823"/>
                  <a:gd name="T42" fmla="*/ 1267 w 1267"/>
                  <a:gd name="T43" fmla="*/ 823 h 823"/>
                  <a:gd name="T44" fmla="*/ 1267 w 1267"/>
                  <a:gd name="T45" fmla="*/ 0 h 823"/>
                  <a:gd name="T46" fmla="*/ 1182 w 1267"/>
                  <a:gd name="T47" fmla="*/ 0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67" h="823">
                    <a:moveTo>
                      <a:pt x="1182" y="0"/>
                    </a:moveTo>
                    <a:cubicBezTo>
                      <a:pt x="1212" y="39"/>
                      <a:pt x="1229" y="83"/>
                      <a:pt x="1197" y="137"/>
                    </a:cubicBezTo>
                    <a:cubicBezTo>
                      <a:pt x="1186" y="156"/>
                      <a:pt x="1173" y="171"/>
                      <a:pt x="1155" y="184"/>
                    </a:cubicBezTo>
                    <a:cubicBezTo>
                      <a:pt x="1140" y="194"/>
                      <a:pt x="1120" y="203"/>
                      <a:pt x="1108" y="218"/>
                    </a:cubicBezTo>
                    <a:cubicBezTo>
                      <a:pt x="1094" y="236"/>
                      <a:pt x="1106" y="270"/>
                      <a:pt x="1107" y="291"/>
                    </a:cubicBezTo>
                    <a:cubicBezTo>
                      <a:pt x="1108" y="310"/>
                      <a:pt x="1106" y="330"/>
                      <a:pt x="1110" y="349"/>
                    </a:cubicBezTo>
                    <a:cubicBezTo>
                      <a:pt x="1122" y="403"/>
                      <a:pt x="1172" y="401"/>
                      <a:pt x="1210" y="429"/>
                    </a:cubicBezTo>
                    <a:cubicBezTo>
                      <a:pt x="1244" y="454"/>
                      <a:pt x="1242" y="498"/>
                      <a:pt x="1236" y="536"/>
                    </a:cubicBezTo>
                    <a:cubicBezTo>
                      <a:pt x="1222" y="622"/>
                      <a:pt x="1168" y="733"/>
                      <a:pt x="1083" y="770"/>
                    </a:cubicBezTo>
                    <a:cubicBezTo>
                      <a:pt x="974" y="818"/>
                      <a:pt x="839" y="800"/>
                      <a:pt x="722" y="796"/>
                    </a:cubicBezTo>
                    <a:cubicBezTo>
                      <a:pt x="588" y="790"/>
                      <a:pt x="454" y="784"/>
                      <a:pt x="319" y="783"/>
                    </a:cubicBezTo>
                    <a:cubicBezTo>
                      <a:pt x="222" y="782"/>
                      <a:pt x="102" y="776"/>
                      <a:pt x="55" y="676"/>
                    </a:cubicBezTo>
                    <a:cubicBezTo>
                      <a:pt x="17" y="597"/>
                      <a:pt x="45" y="487"/>
                      <a:pt x="123" y="444"/>
                    </a:cubicBezTo>
                    <a:cubicBezTo>
                      <a:pt x="143" y="433"/>
                      <a:pt x="175" y="424"/>
                      <a:pt x="189" y="405"/>
                    </a:cubicBezTo>
                    <a:cubicBezTo>
                      <a:pt x="197" y="394"/>
                      <a:pt x="195" y="370"/>
                      <a:pt x="196" y="358"/>
                    </a:cubicBezTo>
                    <a:cubicBezTo>
                      <a:pt x="198" y="313"/>
                      <a:pt x="198" y="265"/>
                      <a:pt x="185" y="221"/>
                    </a:cubicBezTo>
                    <a:cubicBezTo>
                      <a:pt x="176" y="190"/>
                      <a:pt x="165" y="174"/>
                      <a:pt x="139" y="156"/>
                    </a:cubicBezTo>
                    <a:cubicBezTo>
                      <a:pt x="124" y="145"/>
                      <a:pt x="109" y="134"/>
                      <a:pt x="98" y="119"/>
                    </a:cubicBezTo>
                    <a:cubicBezTo>
                      <a:pt x="72" y="86"/>
                      <a:pt x="67" y="42"/>
                      <a:pt x="6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23"/>
                      <a:pt x="0" y="823"/>
                      <a:pt x="0" y="823"/>
                    </a:cubicBezTo>
                    <a:cubicBezTo>
                      <a:pt x="1267" y="823"/>
                      <a:pt x="1267" y="823"/>
                      <a:pt x="1267" y="823"/>
                    </a:cubicBezTo>
                    <a:cubicBezTo>
                      <a:pt x="1267" y="0"/>
                      <a:pt x="1267" y="0"/>
                      <a:pt x="1267" y="0"/>
                    </a:cubicBezTo>
                    <a:lnTo>
                      <a:pt x="1182" y="0"/>
                    </a:ln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544"/>
              <p:cNvSpPr/>
              <p:nvPr/>
            </p:nvSpPr>
            <p:spPr bwMode="auto">
              <a:xfrm>
                <a:off x="295275" y="4219575"/>
                <a:ext cx="908050" cy="520700"/>
              </a:xfrm>
              <a:custGeom>
                <a:avLst/>
                <a:gdLst>
                  <a:gd name="T0" fmla="*/ 67 w 242"/>
                  <a:gd name="T1" fmla="*/ 22 h 139"/>
                  <a:gd name="T2" fmla="*/ 186 w 242"/>
                  <a:gd name="T3" fmla="*/ 64 h 139"/>
                  <a:gd name="T4" fmla="*/ 227 w 242"/>
                  <a:gd name="T5" fmla="*/ 108 h 139"/>
                  <a:gd name="T6" fmla="*/ 133 w 242"/>
                  <a:gd name="T7" fmla="*/ 138 h 139"/>
                  <a:gd name="T8" fmla="*/ 17 w 242"/>
                  <a:gd name="T9" fmla="*/ 46 h 139"/>
                  <a:gd name="T10" fmla="*/ 67 w 242"/>
                  <a:gd name="T11" fmla="*/ 22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2" h="139">
                    <a:moveTo>
                      <a:pt x="67" y="22"/>
                    </a:moveTo>
                    <a:cubicBezTo>
                      <a:pt x="186" y="64"/>
                      <a:pt x="186" y="64"/>
                      <a:pt x="186" y="64"/>
                    </a:cubicBezTo>
                    <a:cubicBezTo>
                      <a:pt x="186" y="64"/>
                      <a:pt x="242" y="77"/>
                      <a:pt x="227" y="108"/>
                    </a:cubicBezTo>
                    <a:cubicBezTo>
                      <a:pt x="211" y="139"/>
                      <a:pt x="133" y="138"/>
                      <a:pt x="133" y="138"/>
                    </a:cubicBezTo>
                    <a:cubicBezTo>
                      <a:pt x="133" y="138"/>
                      <a:pt x="0" y="92"/>
                      <a:pt x="17" y="46"/>
                    </a:cubicBezTo>
                    <a:cubicBezTo>
                      <a:pt x="34" y="0"/>
                      <a:pt x="67" y="22"/>
                      <a:pt x="67" y="22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545"/>
              <p:cNvSpPr/>
              <p:nvPr/>
            </p:nvSpPr>
            <p:spPr bwMode="auto">
              <a:xfrm>
                <a:off x="295275" y="4219575"/>
                <a:ext cx="858838" cy="520700"/>
              </a:xfrm>
              <a:custGeom>
                <a:avLst/>
                <a:gdLst>
                  <a:gd name="T0" fmla="*/ 227 w 229"/>
                  <a:gd name="T1" fmla="*/ 108 h 139"/>
                  <a:gd name="T2" fmla="*/ 229 w 229"/>
                  <a:gd name="T3" fmla="*/ 99 h 139"/>
                  <a:gd name="T4" fmla="*/ 107 w 229"/>
                  <a:gd name="T5" fmla="*/ 75 h 139"/>
                  <a:gd name="T6" fmla="*/ 78 w 229"/>
                  <a:gd name="T7" fmla="*/ 30 h 139"/>
                  <a:gd name="T8" fmla="*/ 79 w 229"/>
                  <a:gd name="T9" fmla="*/ 26 h 139"/>
                  <a:gd name="T10" fmla="*/ 67 w 229"/>
                  <a:gd name="T11" fmla="*/ 22 h 139"/>
                  <a:gd name="T12" fmla="*/ 17 w 229"/>
                  <a:gd name="T13" fmla="*/ 46 h 139"/>
                  <a:gd name="T14" fmla="*/ 133 w 229"/>
                  <a:gd name="T15" fmla="*/ 138 h 139"/>
                  <a:gd name="T16" fmla="*/ 227 w 229"/>
                  <a:gd name="T17" fmla="*/ 10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9" h="139">
                    <a:moveTo>
                      <a:pt x="227" y="108"/>
                    </a:moveTo>
                    <a:cubicBezTo>
                      <a:pt x="228" y="105"/>
                      <a:pt x="229" y="102"/>
                      <a:pt x="229" y="99"/>
                    </a:cubicBezTo>
                    <a:cubicBezTo>
                      <a:pt x="190" y="112"/>
                      <a:pt x="140" y="98"/>
                      <a:pt x="107" y="75"/>
                    </a:cubicBezTo>
                    <a:cubicBezTo>
                      <a:pt x="93" y="65"/>
                      <a:pt x="76" y="49"/>
                      <a:pt x="78" y="30"/>
                    </a:cubicBezTo>
                    <a:cubicBezTo>
                      <a:pt x="78" y="29"/>
                      <a:pt x="78" y="27"/>
                      <a:pt x="79" y="26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22"/>
                      <a:pt x="34" y="0"/>
                      <a:pt x="17" y="46"/>
                    </a:cubicBezTo>
                    <a:cubicBezTo>
                      <a:pt x="0" y="92"/>
                      <a:pt x="133" y="138"/>
                      <a:pt x="133" y="138"/>
                    </a:cubicBezTo>
                    <a:cubicBezTo>
                      <a:pt x="133" y="138"/>
                      <a:pt x="211" y="139"/>
                      <a:pt x="227" y="108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546"/>
              <p:cNvSpPr/>
              <p:nvPr/>
            </p:nvSpPr>
            <p:spPr bwMode="auto">
              <a:xfrm>
                <a:off x="295275" y="4564063"/>
                <a:ext cx="1062038" cy="484188"/>
              </a:xfrm>
              <a:custGeom>
                <a:avLst/>
                <a:gdLst>
                  <a:gd name="T0" fmla="*/ 21 w 283"/>
                  <a:gd name="T1" fmla="*/ 51 h 129"/>
                  <a:gd name="T2" fmla="*/ 185 w 283"/>
                  <a:gd name="T3" fmla="*/ 43 h 129"/>
                  <a:gd name="T4" fmla="*/ 199 w 283"/>
                  <a:gd name="T5" fmla="*/ 113 h 129"/>
                  <a:gd name="T6" fmla="*/ 58 w 283"/>
                  <a:gd name="T7" fmla="*/ 123 h 129"/>
                  <a:gd name="T8" fmla="*/ 21 w 283"/>
                  <a:gd name="T9" fmla="*/ 5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129">
                    <a:moveTo>
                      <a:pt x="21" y="51"/>
                    </a:moveTo>
                    <a:cubicBezTo>
                      <a:pt x="21" y="51"/>
                      <a:pt x="88" y="0"/>
                      <a:pt x="185" y="43"/>
                    </a:cubicBezTo>
                    <a:cubicBezTo>
                      <a:pt x="283" y="85"/>
                      <a:pt x="199" y="113"/>
                      <a:pt x="199" y="113"/>
                    </a:cubicBezTo>
                    <a:cubicBezTo>
                      <a:pt x="199" y="113"/>
                      <a:pt x="109" y="129"/>
                      <a:pt x="58" y="123"/>
                    </a:cubicBezTo>
                    <a:cubicBezTo>
                      <a:pt x="7" y="116"/>
                      <a:pt x="0" y="68"/>
                      <a:pt x="21" y="51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547"/>
              <p:cNvSpPr/>
              <p:nvPr/>
            </p:nvSpPr>
            <p:spPr bwMode="auto">
              <a:xfrm>
                <a:off x="295275" y="4564063"/>
                <a:ext cx="817563" cy="484188"/>
              </a:xfrm>
              <a:custGeom>
                <a:avLst/>
                <a:gdLst>
                  <a:gd name="T0" fmla="*/ 171 w 218"/>
                  <a:gd name="T1" fmla="*/ 102 h 129"/>
                  <a:gd name="T2" fmla="*/ 104 w 218"/>
                  <a:gd name="T3" fmla="*/ 102 h 129"/>
                  <a:gd name="T4" fmla="*/ 89 w 218"/>
                  <a:gd name="T5" fmla="*/ 87 h 129"/>
                  <a:gd name="T6" fmla="*/ 93 w 218"/>
                  <a:gd name="T7" fmla="*/ 57 h 129"/>
                  <a:gd name="T8" fmla="*/ 191 w 218"/>
                  <a:gd name="T9" fmla="*/ 45 h 129"/>
                  <a:gd name="T10" fmla="*/ 185 w 218"/>
                  <a:gd name="T11" fmla="*/ 43 h 129"/>
                  <a:gd name="T12" fmla="*/ 21 w 218"/>
                  <a:gd name="T13" fmla="*/ 51 h 129"/>
                  <a:gd name="T14" fmla="*/ 58 w 218"/>
                  <a:gd name="T15" fmla="*/ 123 h 129"/>
                  <a:gd name="T16" fmla="*/ 199 w 218"/>
                  <a:gd name="T17" fmla="*/ 113 h 129"/>
                  <a:gd name="T18" fmla="*/ 218 w 218"/>
                  <a:gd name="T19" fmla="*/ 103 h 129"/>
                  <a:gd name="T20" fmla="*/ 171 w 218"/>
                  <a:gd name="T21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129">
                    <a:moveTo>
                      <a:pt x="171" y="102"/>
                    </a:moveTo>
                    <a:cubicBezTo>
                      <a:pt x="148" y="105"/>
                      <a:pt x="127" y="109"/>
                      <a:pt x="104" y="102"/>
                    </a:cubicBezTo>
                    <a:cubicBezTo>
                      <a:pt x="95" y="100"/>
                      <a:pt x="91" y="94"/>
                      <a:pt x="89" y="87"/>
                    </a:cubicBezTo>
                    <a:cubicBezTo>
                      <a:pt x="83" y="78"/>
                      <a:pt x="85" y="65"/>
                      <a:pt x="93" y="57"/>
                    </a:cubicBezTo>
                    <a:cubicBezTo>
                      <a:pt x="117" y="35"/>
                      <a:pt x="155" y="37"/>
                      <a:pt x="191" y="45"/>
                    </a:cubicBezTo>
                    <a:cubicBezTo>
                      <a:pt x="189" y="44"/>
                      <a:pt x="187" y="43"/>
                      <a:pt x="185" y="43"/>
                    </a:cubicBezTo>
                    <a:cubicBezTo>
                      <a:pt x="88" y="0"/>
                      <a:pt x="21" y="51"/>
                      <a:pt x="21" y="51"/>
                    </a:cubicBezTo>
                    <a:cubicBezTo>
                      <a:pt x="0" y="68"/>
                      <a:pt x="7" y="116"/>
                      <a:pt x="58" y="123"/>
                    </a:cubicBezTo>
                    <a:cubicBezTo>
                      <a:pt x="109" y="129"/>
                      <a:pt x="199" y="113"/>
                      <a:pt x="199" y="113"/>
                    </a:cubicBezTo>
                    <a:cubicBezTo>
                      <a:pt x="199" y="113"/>
                      <a:pt x="209" y="109"/>
                      <a:pt x="218" y="103"/>
                    </a:cubicBezTo>
                    <a:cubicBezTo>
                      <a:pt x="202" y="101"/>
                      <a:pt x="187" y="99"/>
                      <a:pt x="171" y="102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548"/>
              <p:cNvSpPr/>
              <p:nvPr/>
            </p:nvSpPr>
            <p:spPr bwMode="auto">
              <a:xfrm>
                <a:off x="361950" y="4965700"/>
                <a:ext cx="885825" cy="357188"/>
              </a:xfrm>
              <a:custGeom>
                <a:avLst/>
                <a:gdLst>
                  <a:gd name="T0" fmla="*/ 110 w 236"/>
                  <a:gd name="T1" fmla="*/ 8 h 95"/>
                  <a:gd name="T2" fmla="*/ 180 w 236"/>
                  <a:gd name="T3" fmla="*/ 0 h 95"/>
                  <a:gd name="T4" fmla="*/ 232 w 236"/>
                  <a:gd name="T5" fmla="*/ 39 h 95"/>
                  <a:gd name="T6" fmla="*/ 50 w 236"/>
                  <a:gd name="T7" fmla="*/ 88 h 95"/>
                  <a:gd name="T8" fmla="*/ 35 w 236"/>
                  <a:gd name="T9" fmla="*/ 20 h 95"/>
                  <a:gd name="T10" fmla="*/ 110 w 236"/>
                  <a:gd name="T11" fmla="*/ 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6" h="95">
                    <a:moveTo>
                      <a:pt x="110" y="8"/>
                    </a:moveTo>
                    <a:cubicBezTo>
                      <a:pt x="180" y="0"/>
                      <a:pt x="180" y="0"/>
                      <a:pt x="180" y="0"/>
                    </a:cubicBezTo>
                    <a:cubicBezTo>
                      <a:pt x="180" y="0"/>
                      <a:pt x="227" y="11"/>
                      <a:pt x="232" y="39"/>
                    </a:cubicBezTo>
                    <a:cubicBezTo>
                      <a:pt x="236" y="68"/>
                      <a:pt x="75" y="95"/>
                      <a:pt x="50" y="88"/>
                    </a:cubicBezTo>
                    <a:cubicBezTo>
                      <a:pt x="25" y="81"/>
                      <a:pt x="0" y="37"/>
                      <a:pt x="35" y="20"/>
                    </a:cubicBezTo>
                    <a:cubicBezTo>
                      <a:pt x="70" y="3"/>
                      <a:pt x="110" y="8"/>
                      <a:pt x="110" y="8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549"/>
              <p:cNvSpPr/>
              <p:nvPr/>
            </p:nvSpPr>
            <p:spPr bwMode="auto">
              <a:xfrm>
                <a:off x="361950" y="4976813"/>
                <a:ext cx="549275" cy="330200"/>
              </a:xfrm>
              <a:custGeom>
                <a:avLst/>
                <a:gdLst>
                  <a:gd name="T0" fmla="*/ 102 w 146"/>
                  <a:gd name="T1" fmla="*/ 62 h 88"/>
                  <a:gd name="T2" fmla="*/ 98 w 146"/>
                  <a:gd name="T3" fmla="*/ 24 h 88"/>
                  <a:gd name="T4" fmla="*/ 141 w 146"/>
                  <a:gd name="T5" fmla="*/ 1 h 88"/>
                  <a:gd name="T6" fmla="*/ 110 w 146"/>
                  <a:gd name="T7" fmla="*/ 5 h 88"/>
                  <a:gd name="T8" fmla="*/ 35 w 146"/>
                  <a:gd name="T9" fmla="*/ 17 h 88"/>
                  <a:gd name="T10" fmla="*/ 50 w 146"/>
                  <a:gd name="T11" fmla="*/ 85 h 88"/>
                  <a:gd name="T12" fmla="*/ 146 w 146"/>
                  <a:gd name="T13" fmla="*/ 75 h 88"/>
                  <a:gd name="T14" fmla="*/ 102 w 146"/>
                  <a:gd name="T15" fmla="*/ 6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6" h="88">
                    <a:moveTo>
                      <a:pt x="102" y="62"/>
                    </a:moveTo>
                    <a:cubicBezTo>
                      <a:pt x="86" y="53"/>
                      <a:pt x="85" y="36"/>
                      <a:pt x="98" y="24"/>
                    </a:cubicBezTo>
                    <a:cubicBezTo>
                      <a:pt x="110" y="12"/>
                      <a:pt x="125" y="5"/>
                      <a:pt x="141" y="1"/>
                    </a:cubicBezTo>
                    <a:cubicBezTo>
                      <a:pt x="110" y="5"/>
                      <a:pt x="110" y="5"/>
                      <a:pt x="110" y="5"/>
                    </a:cubicBezTo>
                    <a:cubicBezTo>
                      <a:pt x="110" y="5"/>
                      <a:pt x="70" y="0"/>
                      <a:pt x="35" y="17"/>
                    </a:cubicBezTo>
                    <a:cubicBezTo>
                      <a:pt x="0" y="34"/>
                      <a:pt x="25" y="78"/>
                      <a:pt x="50" y="85"/>
                    </a:cubicBezTo>
                    <a:cubicBezTo>
                      <a:pt x="62" y="88"/>
                      <a:pt x="105" y="84"/>
                      <a:pt x="146" y="75"/>
                    </a:cubicBezTo>
                    <a:cubicBezTo>
                      <a:pt x="130" y="74"/>
                      <a:pt x="115" y="70"/>
                      <a:pt x="102" y="62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550"/>
              <p:cNvSpPr/>
              <p:nvPr/>
            </p:nvSpPr>
            <p:spPr bwMode="auto">
              <a:xfrm>
                <a:off x="4732337" y="4860925"/>
                <a:ext cx="919163" cy="349250"/>
              </a:xfrm>
              <a:custGeom>
                <a:avLst/>
                <a:gdLst>
                  <a:gd name="T0" fmla="*/ 186 w 245"/>
                  <a:gd name="T1" fmla="*/ 86 h 93"/>
                  <a:gd name="T2" fmla="*/ 21 w 245"/>
                  <a:gd name="T3" fmla="*/ 55 h 93"/>
                  <a:gd name="T4" fmla="*/ 55 w 245"/>
                  <a:gd name="T5" fmla="*/ 10 h 93"/>
                  <a:gd name="T6" fmla="*/ 214 w 245"/>
                  <a:gd name="T7" fmla="*/ 12 h 93"/>
                  <a:gd name="T8" fmla="*/ 186 w 245"/>
                  <a:gd name="T9" fmla="*/ 8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5" h="93">
                    <a:moveTo>
                      <a:pt x="186" y="86"/>
                    </a:moveTo>
                    <a:cubicBezTo>
                      <a:pt x="186" y="86"/>
                      <a:pt x="30" y="71"/>
                      <a:pt x="21" y="55"/>
                    </a:cubicBezTo>
                    <a:cubicBezTo>
                      <a:pt x="12" y="38"/>
                      <a:pt x="0" y="18"/>
                      <a:pt x="55" y="10"/>
                    </a:cubicBezTo>
                    <a:cubicBezTo>
                      <a:pt x="111" y="2"/>
                      <a:pt x="202" y="0"/>
                      <a:pt x="214" y="12"/>
                    </a:cubicBezTo>
                    <a:cubicBezTo>
                      <a:pt x="227" y="24"/>
                      <a:pt x="245" y="93"/>
                      <a:pt x="186" y="86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551"/>
              <p:cNvSpPr/>
              <p:nvPr/>
            </p:nvSpPr>
            <p:spPr bwMode="auto">
              <a:xfrm>
                <a:off x="4814887" y="4872038"/>
                <a:ext cx="836613" cy="338138"/>
              </a:xfrm>
              <a:custGeom>
                <a:avLst/>
                <a:gdLst>
                  <a:gd name="T0" fmla="*/ 122 w 223"/>
                  <a:gd name="T1" fmla="*/ 0 h 90"/>
                  <a:gd name="T2" fmla="*/ 148 w 223"/>
                  <a:gd name="T3" fmla="*/ 14 h 90"/>
                  <a:gd name="T4" fmla="*/ 149 w 223"/>
                  <a:gd name="T5" fmla="*/ 48 h 90"/>
                  <a:gd name="T6" fmla="*/ 0 w 223"/>
                  <a:gd name="T7" fmla="*/ 52 h 90"/>
                  <a:gd name="T8" fmla="*/ 164 w 223"/>
                  <a:gd name="T9" fmla="*/ 83 h 90"/>
                  <a:gd name="T10" fmla="*/ 192 w 223"/>
                  <a:gd name="T11" fmla="*/ 9 h 90"/>
                  <a:gd name="T12" fmla="*/ 122 w 223"/>
                  <a:gd name="T1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3" h="90">
                    <a:moveTo>
                      <a:pt x="122" y="0"/>
                    </a:moveTo>
                    <a:cubicBezTo>
                      <a:pt x="132" y="4"/>
                      <a:pt x="141" y="8"/>
                      <a:pt x="148" y="14"/>
                    </a:cubicBezTo>
                    <a:cubicBezTo>
                      <a:pt x="158" y="22"/>
                      <a:pt x="161" y="40"/>
                      <a:pt x="149" y="48"/>
                    </a:cubicBezTo>
                    <a:cubicBezTo>
                      <a:pt x="100" y="78"/>
                      <a:pt x="51" y="50"/>
                      <a:pt x="0" y="52"/>
                    </a:cubicBezTo>
                    <a:cubicBezTo>
                      <a:pt x="11" y="69"/>
                      <a:pt x="164" y="83"/>
                      <a:pt x="164" y="83"/>
                    </a:cubicBezTo>
                    <a:cubicBezTo>
                      <a:pt x="223" y="90"/>
                      <a:pt x="205" y="21"/>
                      <a:pt x="192" y="9"/>
                    </a:cubicBezTo>
                    <a:cubicBezTo>
                      <a:pt x="186" y="2"/>
                      <a:pt x="157" y="0"/>
                      <a:pt x="122" y="0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552"/>
              <p:cNvSpPr/>
              <p:nvPr/>
            </p:nvSpPr>
            <p:spPr bwMode="auto">
              <a:xfrm>
                <a:off x="4760912" y="4541838"/>
                <a:ext cx="844550" cy="341313"/>
              </a:xfrm>
              <a:custGeom>
                <a:avLst/>
                <a:gdLst>
                  <a:gd name="T0" fmla="*/ 41 w 225"/>
                  <a:gd name="T1" fmla="*/ 88 h 91"/>
                  <a:gd name="T2" fmla="*/ 176 w 225"/>
                  <a:gd name="T3" fmla="*/ 91 h 91"/>
                  <a:gd name="T4" fmla="*/ 212 w 225"/>
                  <a:gd name="T5" fmla="*/ 41 h 91"/>
                  <a:gd name="T6" fmla="*/ 123 w 225"/>
                  <a:gd name="T7" fmla="*/ 4 h 91"/>
                  <a:gd name="T8" fmla="*/ 5 w 225"/>
                  <a:gd name="T9" fmla="*/ 64 h 91"/>
                  <a:gd name="T10" fmla="*/ 41 w 225"/>
                  <a:gd name="T11" fmla="*/ 8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5" h="91">
                    <a:moveTo>
                      <a:pt x="41" y="88"/>
                    </a:moveTo>
                    <a:cubicBezTo>
                      <a:pt x="176" y="91"/>
                      <a:pt x="176" y="91"/>
                      <a:pt x="176" y="91"/>
                    </a:cubicBezTo>
                    <a:cubicBezTo>
                      <a:pt x="176" y="91"/>
                      <a:pt x="225" y="82"/>
                      <a:pt x="212" y="41"/>
                    </a:cubicBezTo>
                    <a:cubicBezTo>
                      <a:pt x="198" y="0"/>
                      <a:pt x="123" y="4"/>
                      <a:pt x="123" y="4"/>
                    </a:cubicBezTo>
                    <a:cubicBezTo>
                      <a:pt x="123" y="4"/>
                      <a:pt x="0" y="17"/>
                      <a:pt x="5" y="64"/>
                    </a:cubicBezTo>
                    <a:cubicBezTo>
                      <a:pt x="5" y="64"/>
                      <a:pt x="5" y="87"/>
                      <a:pt x="41" y="88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553"/>
              <p:cNvSpPr/>
              <p:nvPr/>
            </p:nvSpPr>
            <p:spPr bwMode="auto">
              <a:xfrm>
                <a:off x="4802187" y="4567238"/>
                <a:ext cx="803275" cy="315913"/>
              </a:xfrm>
              <a:custGeom>
                <a:avLst/>
                <a:gdLst>
                  <a:gd name="T0" fmla="*/ 150 w 214"/>
                  <a:gd name="T1" fmla="*/ 0 h 84"/>
                  <a:gd name="T2" fmla="*/ 155 w 214"/>
                  <a:gd name="T3" fmla="*/ 21 h 84"/>
                  <a:gd name="T4" fmla="*/ 79 w 214"/>
                  <a:gd name="T5" fmla="*/ 64 h 84"/>
                  <a:gd name="T6" fmla="*/ 0 w 214"/>
                  <a:gd name="T7" fmla="*/ 70 h 84"/>
                  <a:gd name="T8" fmla="*/ 30 w 214"/>
                  <a:gd name="T9" fmla="*/ 81 h 84"/>
                  <a:gd name="T10" fmla="*/ 165 w 214"/>
                  <a:gd name="T11" fmla="*/ 84 h 84"/>
                  <a:gd name="T12" fmla="*/ 201 w 214"/>
                  <a:gd name="T13" fmla="*/ 34 h 84"/>
                  <a:gd name="T14" fmla="*/ 150 w 214"/>
                  <a:gd name="T1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4" h="84">
                    <a:moveTo>
                      <a:pt x="150" y="0"/>
                    </a:moveTo>
                    <a:cubicBezTo>
                      <a:pt x="155" y="5"/>
                      <a:pt x="157" y="12"/>
                      <a:pt x="155" y="21"/>
                    </a:cubicBezTo>
                    <a:cubicBezTo>
                      <a:pt x="150" y="54"/>
                      <a:pt x="105" y="60"/>
                      <a:pt x="79" y="64"/>
                    </a:cubicBezTo>
                    <a:cubicBezTo>
                      <a:pt x="53" y="68"/>
                      <a:pt x="26" y="69"/>
                      <a:pt x="0" y="70"/>
                    </a:cubicBezTo>
                    <a:cubicBezTo>
                      <a:pt x="4" y="75"/>
                      <a:pt x="13" y="80"/>
                      <a:pt x="30" y="81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214" y="75"/>
                      <a:pt x="201" y="34"/>
                    </a:cubicBezTo>
                    <a:cubicBezTo>
                      <a:pt x="194" y="13"/>
                      <a:pt x="171" y="4"/>
                      <a:pt x="150" y="0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554"/>
              <p:cNvSpPr/>
              <p:nvPr/>
            </p:nvSpPr>
            <p:spPr bwMode="auto">
              <a:xfrm>
                <a:off x="4678362" y="4151313"/>
                <a:ext cx="766763" cy="465138"/>
              </a:xfrm>
              <a:custGeom>
                <a:avLst/>
                <a:gdLst>
                  <a:gd name="T0" fmla="*/ 73 w 204"/>
                  <a:gd name="T1" fmla="*/ 116 h 124"/>
                  <a:gd name="T2" fmla="*/ 197 w 204"/>
                  <a:gd name="T3" fmla="*/ 79 h 124"/>
                  <a:gd name="T4" fmla="*/ 155 w 204"/>
                  <a:gd name="T5" fmla="*/ 5 h 124"/>
                  <a:gd name="T6" fmla="*/ 42 w 204"/>
                  <a:gd name="T7" fmla="*/ 69 h 124"/>
                  <a:gd name="T8" fmla="*/ 73 w 204"/>
                  <a:gd name="T9" fmla="*/ 116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4" h="124">
                    <a:moveTo>
                      <a:pt x="73" y="116"/>
                    </a:moveTo>
                    <a:cubicBezTo>
                      <a:pt x="73" y="116"/>
                      <a:pt x="191" y="116"/>
                      <a:pt x="197" y="79"/>
                    </a:cubicBezTo>
                    <a:cubicBezTo>
                      <a:pt x="204" y="42"/>
                      <a:pt x="193" y="0"/>
                      <a:pt x="155" y="5"/>
                    </a:cubicBezTo>
                    <a:cubicBezTo>
                      <a:pt x="117" y="10"/>
                      <a:pt x="42" y="69"/>
                      <a:pt x="42" y="69"/>
                    </a:cubicBezTo>
                    <a:cubicBezTo>
                      <a:pt x="42" y="69"/>
                      <a:pt x="0" y="124"/>
                      <a:pt x="73" y="116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555"/>
              <p:cNvSpPr/>
              <p:nvPr/>
            </p:nvSpPr>
            <p:spPr bwMode="auto">
              <a:xfrm>
                <a:off x="4787900" y="4162425"/>
                <a:ext cx="652463" cy="439738"/>
              </a:xfrm>
              <a:custGeom>
                <a:avLst/>
                <a:gdLst>
                  <a:gd name="T0" fmla="*/ 130 w 174"/>
                  <a:gd name="T1" fmla="*/ 2 h 117"/>
                  <a:gd name="T2" fmla="*/ 139 w 174"/>
                  <a:gd name="T3" fmla="*/ 15 h 117"/>
                  <a:gd name="T4" fmla="*/ 6 w 174"/>
                  <a:gd name="T5" fmla="*/ 92 h 117"/>
                  <a:gd name="T6" fmla="*/ 1 w 174"/>
                  <a:gd name="T7" fmla="*/ 92 h 117"/>
                  <a:gd name="T8" fmla="*/ 44 w 174"/>
                  <a:gd name="T9" fmla="*/ 113 h 117"/>
                  <a:gd name="T10" fmla="*/ 168 w 174"/>
                  <a:gd name="T11" fmla="*/ 76 h 117"/>
                  <a:gd name="T12" fmla="*/ 130 w 174"/>
                  <a:gd name="T13" fmla="*/ 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117">
                    <a:moveTo>
                      <a:pt x="130" y="2"/>
                    </a:moveTo>
                    <a:cubicBezTo>
                      <a:pt x="133" y="5"/>
                      <a:pt x="137" y="9"/>
                      <a:pt x="139" y="15"/>
                    </a:cubicBezTo>
                    <a:cubicBezTo>
                      <a:pt x="162" y="82"/>
                      <a:pt x="43" y="81"/>
                      <a:pt x="6" y="92"/>
                    </a:cubicBezTo>
                    <a:cubicBezTo>
                      <a:pt x="4" y="92"/>
                      <a:pt x="3" y="92"/>
                      <a:pt x="1" y="92"/>
                    </a:cubicBezTo>
                    <a:cubicBezTo>
                      <a:pt x="0" y="105"/>
                      <a:pt x="7" y="117"/>
                      <a:pt x="44" y="113"/>
                    </a:cubicBezTo>
                    <a:cubicBezTo>
                      <a:pt x="44" y="113"/>
                      <a:pt x="162" y="113"/>
                      <a:pt x="168" y="76"/>
                    </a:cubicBezTo>
                    <a:cubicBezTo>
                      <a:pt x="174" y="40"/>
                      <a:pt x="164" y="0"/>
                      <a:pt x="130" y="2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2021747" y="3764090"/>
              <a:ext cx="100540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/>
                <a:t>企业荣誉</a:t>
              </a:r>
              <a:endParaRPr lang="zh-CN" altLang="en-US" sz="3200" dirty="0"/>
            </a:p>
          </p:txBody>
        </p:sp>
      </p:grp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4818185" y="1056681"/>
            <a:ext cx="1666814" cy="2263996"/>
            <a:chOff x="-10329863" y="14774863"/>
            <a:chExt cx="3797300" cy="5157787"/>
          </a:xfrm>
          <a:solidFill>
            <a:srgbClr val="F04D14"/>
          </a:solidFill>
        </p:grpSpPr>
        <p:sp>
          <p:nvSpPr>
            <p:cNvPr id="3" name="Freeform 39"/>
            <p:cNvSpPr/>
            <p:nvPr/>
          </p:nvSpPr>
          <p:spPr bwMode="auto">
            <a:xfrm>
              <a:off x="-9986963" y="18240375"/>
              <a:ext cx="1630363" cy="1692275"/>
            </a:xfrm>
            <a:custGeom>
              <a:avLst/>
              <a:gdLst>
                <a:gd name="T0" fmla="*/ 659 w 1027"/>
                <a:gd name="T1" fmla="*/ 355 h 1066"/>
                <a:gd name="T2" fmla="*/ 472 w 1027"/>
                <a:gd name="T3" fmla="*/ 0 h 1066"/>
                <a:gd name="T4" fmla="*/ 219 w 1027"/>
                <a:gd name="T5" fmla="*/ 33 h 1066"/>
                <a:gd name="T6" fmla="*/ 0 w 1027"/>
                <a:gd name="T7" fmla="*/ 856 h 1066"/>
                <a:gd name="T8" fmla="*/ 477 w 1027"/>
                <a:gd name="T9" fmla="*/ 641 h 1066"/>
                <a:gd name="T10" fmla="*/ 784 w 1027"/>
                <a:gd name="T11" fmla="*/ 1066 h 1066"/>
                <a:gd name="T12" fmla="*/ 1027 w 1027"/>
                <a:gd name="T13" fmla="*/ 156 h 1066"/>
                <a:gd name="T14" fmla="*/ 985 w 1027"/>
                <a:gd name="T15" fmla="*/ 126 h 1066"/>
                <a:gd name="T16" fmla="*/ 659 w 1027"/>
                <a:gd name="T17" fmla="*/ 355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7" h="1066">
                  <a:moveTo>
                    <a:pt x="659" y="355"/>
                  </a:moveTo>
                  <a:lnTo>
                    <a:pt x="472" y="0"/>
                  </a:lnTo>
                  <a:lnTo>
                    <a:pt x="219" y="33"/>
                  </a:lnTo>
                  <a:lnTo>
                    <a:pt x="0" y="856"/>
                  </a:lnTo>
                  <a:lnTo>
                    <a:pt x="477" y="641"/>
                  </a:lnTo>
                  <a:lnTo>
                    <a:pt x="784" y="1066"/>
                  </a:lnTo>
                  <a:lnTo>
                    <a:pt x="1027" y="156"/>
                  </a:lnTo>
                  <a:lnTo>
                    <a:pt x="985" y="126"/>
                  </a:lnTo>
                  <a:lnTo>
                    <a:pt x="659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40"/>
            <p:cNvSpPr/>
            <p:nvPr/>
          </p:nvSpPr>
          <p:spPr bwMode="auto">
            <a:xfrm>
              <a:off x="-8315325" y="18237200"/>
              <a:ext cx="1449388" cy="1673225"/>
            </a:xfrm>
            <a:custGeom>
              <a:avLst/>
              <a:gdLst>
                <a:gd name="T0" fmla="*/ 442 w 913"/>
                <a:gd name="T1" fmla="*/ 0 h 1054"/>
                <a:gd name="T2" fmla="*/ 260 w 913"/>
                <a:gd name="T3" fmla="*/ 354 h 1054"/>
                <a:gd name="T4" fmla="*/ 93 w 913"/>
                <a:gd name="T5" fmla="*/ 239 h 1054"/>
                <a:gd name="T6" fmla="*/ 0 w 913"/>
                <a:gd name="T7" fmla="*/ 581 h 1054"/>
                <a:gd name="T8" fmla="*/ 126 w 913"/>
                <a:gd name="T9" fmla="*/ 1054 h 1054"/>
                <a:gd name="T10" fmla="*/ 433 w 913"/>
                <a:gd name="T11" fmla="*/ 629 h 1054"/>
                <a:gd name="T12" fmla="*/ 913 w 913"/>
                <a:gd name="T13" fmla="*/ 841 h 1054"/>
                <a:gd name="T14" fmla="*/ 693 w 913"/>
                <a:gd name="T15" fmla="*/ 31 h 1054"/>
                <a:gd name="T16" fmla="*/ 442 w 913"/>
                <a:gd name="T17" fmla="*/ 0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3" h="1054">
                  <a:moveTo>
                    <a:pt x="442" y="0"/>
                  </a:moveTo>
                  <a:lnTo>
                    <a:pt x="260" y="354"/>
                  </a:lnTo>
                  <a:lnTo>
                    <a:pt x="93" y="239"/>
                  </a:lnTo>
                  <a:lnTo>
                    <a:pt x="0" y="581"/>
                  </a:lnTo>
                  <a:lnTo>
                    <a:pt x="126" y="1054"/>
                  </a:lnTo>
                  <a:lnTo>
                    <a:pt x="433" y="629"/>
                  </a:lnTo>
                  <a:lnTo>
                    <a:pt x="913" y="841"/>
                  </a:lnTo>
                  <a:lnTo>
                    <a:pt x="693" y="31"/>
                  </a:ln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41"/>
            <p:cNvSpPr>
              <a:spLocks noEditPoints="1"/>
            </p:cNvSpPr>
            <p:nvPr/>
          </p:nvSpPr>
          <p:spPr bwMode="auto">
            <a:xfrm>
              <a:off x="-10329863" y="14774863"/>
              <a:ext cx="3797300" cy="3773488"/>
            </a:xfrm>
            <a:custGeom>
              <a:avLst/>
              <a:gdLst>
                <a:gd name="T0" fmla="*/ 1012 w 1012"/>
                <a:gd name="T1" fmla="*/ 447 h 1006"/>
                <a:gd name="T2" fmla="*/ 890 w 1012"/>
                <a:gd name="T3" fmla="*/ 364 h 1006"/>
                <a:gd name="T4" fmla="*/ 925 w 1012"/>
                <a:gd name="T5" fmla="*/ 219 h 1006"/>
                <a:gd name="T6" fmla="*/ 778 w 1012"/>
                <a:gd name="T7" fmla="*/ 202 h 1006"/>
                <a:gd name="T8" fmla="*/ 742 w 1012"/>
                <a:gd name="T9" fmla="*/ 58 h 1006"/>
                <a:gd name="T10" fmla="*/ 604 w 1012"/>
                <a:gd name="T11" fmla="*/ 111 h 1006"/>
                <a:gd name="T12" fmla="*/ 504 w 1012"/>
                <a:gd name="T13" fmla="*/ 0 h 1006"/>
                <a:gd name="T14" fmla="*/ 407 w 1012"/>
                <a:gd name="T15" fmla="*/ 112 h 1006"/>
                <a:gd name="T16" fmla="*/ 268 w 1012"/>
                <a:gd name="T17" fmla="*/ 59 h 1006"/>
                <a:gd name="T18" fmla="*/ 234 w 1012"/>
                <a:gd name="T19" fmla="*/ 203 h 1006"/>
                <a:gd name="T20" fmla="*/ 86 w 1012"/>
                <a:gd name="T21" fmla="*/ 222 h 1006"/>
                <a:gd name="T22" fmla="*/ 122 w 1012"/>
                <a:gd name="T23" fmla="*/ 365 h 1006"/>
                <a:gd name="T24" fmla="*/ 0 w 1012"/>
                <a:gd name="T25" fmla="*/ 451 h 1006"/>
                <a:gd name="T26" fmla="*/ 99 w 1012"/>
                <a:gd name="T27" fmla="*/ 560 h 1006"/>
                <a:gd name="T28" fmla="*/ 31 w 1012"/>
                <a:gd name="T29" fmla="*/ 693 h 1006"/>
                <a:gd name="T30" fmla="*/ 169 w 1012"/>
                <a:gd name="T31" fmla="*/ 744 h 1006"/>
                <a:gd name="T32" fmla="*/ 170 w 1012"/>
                <a:gd name="T33" fmla="*/ 893 h 1006"/>
                <a:gd name="T34" fmla="*/ 317 w 1012"/>
                <a:gd name="T35" fmla="*/ 874 h 1006"/>
                <a:gd name="T36" fmla="*/ 386 w 1012"/>
                <a:gd name="T37" fmla="*/ 1006 h 1006"/>
                <a:gd name="T38" fmla="*/ 507 w 1012"/>
                <a:gd name="T39" fmla="*/ 920 h 1006"/>
                <a:gd name="T40" fmla="*/ 631 w 1012"/>
                <a:gd name="T41" fmla="*/ 1005 h 1006"/>
                <a:gd name="T42" fmla="*/ 698 w 1012"/>
                <a:gd name="T43" fmla="*/ 873 h 1006"/>
                <a:gd name="T44" fmla="*/ 846 w 1012"/>
                <a:gd name="T45" fmla="*/ 890 h 1006"/>
                <a:gd name="T46" fmla="*/ 845 w 1012"/>
                <a:gd name="T47" fmla="*/ 742 h 1006"/>
                <a:gd name="T48" fmla="*/ 984 w 1012"/>
                <a:gd name="T49" fmla="*/ 689 h 1006"/>
                <a:gd name="T50" fmla="*/ 914 w 1012"/>
                <a:gd name="T51" fmla="*/ 559 h 1006"/>
                <a:gd name="T52" fmla="*/ 1012 w 1012"/>
                <a:gd name="T53" fmla="*/ 447 h 1006"/>
                <a:gd name="T54" fmla="*/ 756 w 1012"/>
                <a:gd name="T55" fmla="*/ 752 h 1006"/>
                <a:gd name="T56" fmla="*/ 506 w 1012"/>
                <a:gd name="T57" fmla="*/ 855 h 1006"/>
                <a:gd name="T58" fmla="*/ 257 w 1012"/>
                <a:gd name="T59" fmla="*/ 752 h 1006"/>
                <a:gd name="T60" fmla="*/ 154 w 1012"/>
                <a:gd name="T61" fmla="*/ 503 h 1006"/>
                <a:gd name="T62" fmla="*/ 257 w 1012"/>
                <a:gd name="T63" fmla="*/ 254 h 1006"/>
                <a:gd name="T64" fmla="*/ 506 w 1012"/>
                <a:gd name="T65" fmla="*/ 150 h 1006"/>
                <a:gd name="T66" fmla="*/ 756 w 1012"/>
                <a:gd name="T67" fmla="*/ 254 h 1006"/>
                <a:gd name="T68" fmla="*/ 859 w 1012"/>
                <a:gd name="T69" fmla="*/ 503 h 1006"/>
                <a:gd name="T70" fmla="*/ 756 w 1012"/>
                <a:gd name="T71" fmla="*/ 752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2" h="1006">
                  <a:moveTo>
                    <a:pt x="1012" y="447"/>
                  </a:moveTo>
                  <a:cubicBezTo>
                    <a:pt x="890" y="364"/>
                    <a:pt x="890" y="364"/>
                    <a:pt x="890" y="364"/>
                  </a:cubicBezTo>
                  <a:cubicBezTo>
                    <a:pt x="925" y="219"/>
                    <a:pt x="925" y="219"/>
                    <a:pt x="925" y="219"/>
                  </a:cubicBezTo>
                  <a:cubicBezTo>
                    <a:pt x="778" y="202"/>
                    <a:pt x="778" y="202"/>
                    <a:pt x="778" y="202"/>
                  </a:cubicBezTo>
                  <a:cubicBezTo>
                    <a:pt x="742" y="58"/>
                    <a:pt x="742" y="58"/>
                    <a:pt x="742" y="58"/>
                  </a:cubicBezTo>
                  <a:cubicBezTo>
                    <a:pt x="604" y="111"/>
                    <a:pt x="604" y="111"/>
                    <a:pt x="604" y="111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407" y="112"/>
                    <a:pt x="407" y="112"/>
                    <a:pt x="407" y="112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34" y="203"/>
                    <a:pt x="234" y="203"/>
                    <a:pt x="234" y="203"/>
                  </a:cubicBezTo>
                  <a:cubicBezTo>
                    <a:pt x="86" y="222"/>
                    <a:pt x="86" y="222"/>
                    <a:pt x="86" y="222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99" y="560"/>
                    <a:pt x="99" y="560"/>
                    <a:pt x="99" y="560"/>
                  </a:cubicBezTo>
                  <a:cubicBezTo>
                    <a:pt x="31" y="693"/>
                    <a:pt x="31" y="693"/>
                    <a:pt x="31" y="693"/>
                  </a:cubicBezTo>
                  <a:cubicBezTo>
                    <a:pt x="169" y="744"/>
                    <a:pt x="169" y="744"/>
                    <a:pt x="169" y="744"/>
                  </a:cubicBezTo>
                  <a:cubicBezTo>
                    <a:pt x="170" y="893"/>
                    <a:pt x="170" y="893"/>
                    <a:pt x="170" y="893"/>
                  </a:cubicBezTo>
                  <a:cubicBezTo>
                    <a:pt x="317" y="874"/>
                    <a:pt x="317" y="874"/>
                    <a:pt x="317" y="874"/>
                  </a:cubicBezTo>
                  <a:cubicBezTo>
                    <a:pt x="386" y="1006"/>
                    <a:pt x="386" y="1006"/>
                    <a:pt x="386" y="1006"/>
                  </a:cubicBezTo>
                  <a:cubicBezTo>
                    <a:pt x="507" y="920"/>
                    <a:pt x="507" y="920"/>
                    <a:pt x="507" y="920"/>
                  </a:cubicBezTo>
                  <a:cubicBezTo>
                    <a:pt x="631" y="1005"/>
                    <a:pt x="631" y="1005"/>
                    <a:pt x="631" y="1005"/>
                  </a:cubicBezTo>
                  <a:cubicBezTo>
                    <a:pt x="698" y="873"/>
                    <a:pt x="698" y="873"/>
                    <a:pt x="698" y="873"/>
                  </a:cubicBezTo>
                  <a:cubicBezTo>
                    <a:pt x="846" y="890"/>
                    <a:pt x="846" y="890"/>
                    <a:pt x="846" y="890"/>
                  </a:cubicBezTo>
                  <a:cubicBezTo>
                    <a:pt x="845" y="742"/>
                    <a:pt x="845" y="742"/>
                    <a:pt x="845" y="742"/>
                  </a:cubicBezTo>
                  <a:cubicBezTo>
                    <a:pt x="984" y="689"/>
                    <a:pt x="984" y="689"/>
                    <a:pt x="984" y="689"/>
                  </a:cubicBezTo>
                  <a:cubicBezTo>
                    <a:pt x="914" y="559"/>
                    <a:pt x="914" y="559"/>
                    <a:pt x="914" y="559"/>
                  </a:cubicBezTo>
                  <a:lnTo>
                    <a:pt x="1012" y="447"/>
                  </a:lnTo>
                  <a:close/>
                  <a:moveTo>
                    <a:pt x="756" y="752"/>
                  </a:moveTo>
                  <a:cubicBezTo>
                    <a:pt x="692" y="816"/>
                    <a:pt x="604" y="855"/>
                    <a:pt x="506" y="855"/>
                  </a:cubicBezTo>
                  <a:cubicBezTo>
                    <a:pt x="409" y="855"/>
                    <a:pt x="321" y="816"/>
                    <a:pt x="257" y="752"/>
                  </a:cubicBezTo>
                  <a:cubicBezTo>
                    <a:pt x="193" y="688"/>
                    <a:pt x="154" y="600"/>
                    <a:pt x="154" y="503"/>
                  </a:cubicBezTo>
                  <a:cubicBezTo>
                    <a:pt x="154" y="405"/>
                    <a:pt x="193" y="317"/>
                    <a:pt x="257" y="254"/>
                  </a:cubicBezTo>
                  <a:cubicBezTo>
                    <a:pt x="321" y="190"/>
                    <a:pt x="409" y="150"/>
                    <a:pt x="506" y="150"/>
                  </a:cubicBezTo>
                  <a:cubicBezTo>
                    <a:pt x="604" y="150"/>
                    <a:pt x="692" y="190"/>
                    <a:pt x="756" y="254"/>
                  </a:cubicBezTo>
                  <a:cubicBezTo>
                    <a:pt x="819" y="317"/>
                    <a:pt x="859" y="405"/>
                    <a:pt x="859" y="503"/>
                  </a:cubicBezTo>
                  <a:cubicBezTo>
                    <a:pt x="859" y="600"/>
                    <a:pt x="819" y="688"/>
                    <a:pt x="756" y="7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42"/>
            <p:cNvSpPr>
              <a:spLocks noEditPoints="1"/>
            </p:cNvSpPr>
            <p:nvPr/>
          </p:nvSpPr>
          <p:spPr bwMode="auto">
            <a:xfrm>
              <a:off x="-9578975" y="15513050"/>
              <a:ext cx="2295525" cy="2297113"/>
            </a:xfrm>
            <a:custGeom>
              <a:avLst/>
              <a:gdLst>
                <a:gd name="T0" fmla="*/ 306 w 612"/>
                <a:gd name="T1" fmla="*/ 0 h 612"/>
                <a:gd name="T2" fmla="*/ 90 w 612"/>
                <a:gd name="T3" fmla="*/ 90 h 612"/>
                <a:gd name="T4" fmla="*/ 0 w 612"/>
                <a:gd name="T5" fmla="*/ 306 h 612"/>
                <a:gd name="T6" fmla="*/ 90 w 612"/>
                <a:gd name="T7" fmla="*/ 522 h 612"/>
                <a:gd name="T8" fmla="*/ 306 w 612"/>
                <a:gd name="T9" fmla="*/ 612 h 612"/>
                <a:gd name="T10" fmla="*/ 522 w 612"/>
                <a:gd name="T11" fmla="*/ 522 h 612"/>
                <a:gd name="T12" fmla="*/ 612 w 612"/>
                <a:gd name="T13" fmla="*/ 306 h 612"/>
                <a:gd name="T14" fmla="*/ 522 w 612"/>
                <a:gd name="T15" fmla="*/ 90 h 612"/>
                <a:gd name="T16" fmla="*/ 306 w 612"/>
                <a:gd name="T17" fmla="*/ 0 h 612"/>
                <a:gd name="T18" fmla="*/ 418 w 612"/>
                <a:gd name="T19" fmla="*/ 490 h 612"/>
                <a:gd name="T20" fmla="*/ 206 w 612"/>
                <a:gd name="T21" fmla="*/ 490 h 612"/>
                <a:gd name="T22" fmla="*/ 206 w 612"/>
                <a:gd name="T23" fmla="*/ 429 h 612"/>
                <a:gd name="T24" fmla="*/ 281 w 612"/>
                <a:gd name="T25" fmla="*/ 429 h 612"/>
                <a:gd name="T26" fmla="*/ 281 w 612"/>
                <a:gd name="T27" fmla="*/ 238 h 612"/>
                <a:gd name="T28" fmla="*/ 242 w 612"/>
                <a:gd name="T29" fmla="*/ 263 h 612"/>
                <a:gd name="T30" fmla="*/ 195 w 612"/>
                <a:gd name="T31" fmla="*/ 281 h 612"/>
                <a:gd name="T32" fmla="*/ 195 w 612"/>
                <a:gd name="T33" fmla="*/ 214 h 612"/>
                <a:gd name="T34" fmla="*/ 260 w 612"/>
                <a:gd name="T35" fmla="*/ 182 h 612"/>
                <a:gd name="T36" fmla="*/ 296 w 612"/>
                <a:gd name="T37" fmla="*/ 136 h 612"/>
                <a:gd name="T38" fmla="*/ 363 w 612"/>
                <a:gd name="T39" fmla="*/ 136 h 612"/>
                <a:gd name="T40" fmla="*/ 363 w 612"/>
                <a:gd name="T41" fmla="*/ 429 h 612"/>
                <a:gd name="T42" fmla="*/ 418 w 612"/>
                <a:gd name="T43" fmla="*/ 429 h 612"/>
                <a:gd name="T44" fmla="*/ 418 w 612"/>
                <a:gd name="T45" fmla="*/ 49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2" h="612">
                  <a:moveTo>
                    <a:pt x="306" y="0"/>
                  </a:moveTo>
                  <a:cubicBezTo>
                    <a:pt x="222" y="0"/>
                    <a:pt x="145" y="34"/>
                    <a:pt x="90" y="90"/>
                  </a:cubicBezTo>
                  <a:cubicBezTo>
                    <a:pt x="35" y="145"/>
                    <a:pt x="0" y="221"/>
                    <a:pt x="0" y="306"/>
                  </a:cubicBezTo>
                  <a:cubicBezTo>
                    <a:pt x="0" y="390"/>
                    <a:pt x="35" y="467"/>
                    <a:pt x="90" y="522"/>
                  </a:cubicBezTo>
                  <a:cubicBezTo>
                    <a:pt x="145" y="577"/>
                    <a:pt x="222" y="612"/>
                    <a:pt x="306" y="612"/>
                  </a:cubicBezTo>
                  <a:cubicBezTo>
                    <a:pt x="391" y="612"/>
                    <a:pt x="467" y="577"/>
                    <a:pt x="522" y="522"/>
                  </a:cubicBezTo>
                  <a:cubicBezTo>
                    <a:pt x="578" y="467"/>
                    <a:pt x="612" y="390"/>
                    <a:pt x="612" y="306"/>
                  </a:cubicBezTo>
                  <a:cubicBezTo>
                    <a:pt x="612" y="221"/>
                    <a:pt x="578" y="145"/>
                    <a:pt x="522" y="90"/>
                  </a:cubicBezTo>
                  <a:cubicBezTo>
                    <a:pt x="467" y="34"/>
                    <a:pt x="391" y="0"/>
                    <a:pt x="306" y="0"/>
                  </a:cubicBezTo>
                  <a:close/>
                  <a:moveTo>
                    <a:pt x="418" y="490"/>
                  </a:moveTo>
                  <a:cubicBezTo>
                    <a:pt x="206" y="490"/>
                    <a:pt x="206" y="490"/>
                    <a:pt x="206" y="490"/>
                  </a:cubicBezTo>
                  <a:cubicBezTo>
                    <a:pt x="206" y="429"/>
                    <a:pt x="206" y="429"/>
                    <a:pt x="206" y="429"/>
                  </a:cubicBezTo>
                  <a:cubicBezTo>
                    <a:pt x="281" y="429"/>
                    <a:pt x="281" y="429"/>
                    <a:pt x="281" y="429"/>
                  </a:cubicBezTo>
                  <a:cubicBezTo>
                    <a:pt x="281" y="238"/>
                    <a:pt x="281" y="238"/>
                    <a:pt x="281" y="238"/>
                  </a:cubicBezTo>
                  <a:cubicBezTo>
                    <a:pt x="267" y="248"/>
                    <a:pt x="255" y="256"/>
                    <a:pt x="242" y="263"/>
                  </a:cubicBezTo>
                  <a:cubicBezTo>
                    <a:pt x="230" y="269"/>
                    <a:pt x="214" y="275"/>
                    <a:pt x="195" y="281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23" y="205"/>
                    <a:pt x="245" y="195"/>
                    <a:pt x="260" y="182"/>
                  </a:cubicBezTo>
                  <a:cubicBezTo>
                    <a:pt x="275" y="170"/>
                    <a:pt x="287" y="154"/>
                    <a:pt x="296" y="136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3" y="429"/>
                    <a:pt x="363" y="429"/>
                    <a:pt x="363" y="429"/>
                  </a:cubicBezTo>
                  <a:cubicBezTo>
                    <a:pt x="418" y="429"/>
                    <a:pt x="418" y="429"/>
                    <a:pt x="418" y="429"/>
                  </a:cubicBezTo>
                  <a:lnTo>
                    <a:pt x="418" y="4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631982" y="1344356"/>
            <a:ext cx="5026618" cy="1688646"/>
            <a:chOff x="6906302" y="1403839"/>
            <a:chExt cx="5026618" cy="1688646"/>
          </a:xfrm>
        </p:grpSpPr>
        <p:sp>
          <p:nvSpPr>
            <p:cNvPr id="90" name="文本框 89"/>
            <p:cNvSpPr txBox="1"/>
            <p:nvPr/>
          </p:nvSpPr>
          <p:spPr>
            <a:xfrm>
              <a:off x="6906302" y="1799823"/>
              <a:ext cx="502661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</a:t>
              </a:r>
              <a:r>
                <a:rPr lang="zh-CN" altLang="en-US" dirty="0">
                  <a:solidFill>
                    <a:schemeClr val="tx1"/>
                  </a:solidFill>
                </a:rPr>
                <a:t>浮夸轻薄，宠辱不惊。小政设计，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欢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6906302" y="1403839"/>
              <a:ext cx="3037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输入您的副标题</a:t>
              </a:r>
              <a:endParaRPr lang="zh-CN" altLang="en-US" sz="2400" spc="600" dirty="0"/>
            </a:p>
          </p:txBody>
        </p:sp>
      </p:grpSp>
      <p:grpSp>
        <p:nvGrpSpPr>
          <p:cNvPr id="101" name="组合 100"/>
          <p:cNvGrpSpPr>
            <a:grpSpLocks noChangeAspect="1"/>
          </p:cNvGrpSpPr>
          <p:nvPr/>
        </p:nvGrpSpPr>
        <p:grpSpPr>
          <a:xfrm>
            <a:off x="4818185" y="3637321"/>
            <a:ext cx="1666814" cy="2263996"/>
            <a:chOff x="-10329863" y="14774863"/>
            <a:chExt cx="3797300" cy="5157787"/>
          </a:xfrm>
          <a:solidFill>
            <a:srgbClr val="F04D14"/>
          </a:solidFill>
        </p:grpSpPr>
        <p:sp>
          <p:nvSpPr>
            <p:cNvPr id="105" name="Freeform 39"/>
            <p:cNvSpPr/>
            <p:nvPr/>
          </p:nvSpPr>
          <p:spPr bwMode="auto">
            <a:xfrm>
              <a:off x="-9986963" y="18240375"/>
              <a:ext cx="1630363" cy="1692275"/>
            </a:xfrm>
            <a:custGeom>
              <a:avLst/>
              <a:gdLst>
                <a:gd name="T0" fmla="*/ 659 w 1027"/>
                <a:gd name="T1" fmla="*/ 355 h 1066"/>
                <a:gd name="T2" fmla="*/ 472 w 1027"/>
                <a:gd name="T3" fmla="*/ 0 h 1066"/>
                <a:gd name="T4" fmla="*/ 219 w 1027"/>
                <a:gd name="T5" fmla="*/ 33 h 1066"/>
                <a:gd name="T6" fmla="*/ 0 w 1027"/>
                <a:gd name="T7" fmla="*/ 856 h 1066"/>
                <a:gd name="T8" fmla="*/ 477 w 1027"/>
                <a:gd name="T9" fmla="*/ 641 h 1066"/>
                <a:gd name="T10" fmla="*/ 784 w 1027"/>
                <a:gd name="T11" fmla="*/ 1066 h 1066"/>
                <a:gd name="T12" fmla="*/ 1027 w 1027"/>
                <a:gd name="T13" fmla="*/ 156 h 1066"/>
                <a:gd name="T14" fmla="*/ 985 w 1027"/>
                <a:gd name="T15" fmla="*/ 126 h 1066"/>
                <a:gd name="T16" fmla="*/ 659 w 1027"/>
                <a:gd name="T17" fmla="*/ 355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7" h="1066">
                  <a:moveTo>
                    <a:pt x="659" y="355"/>
                  </a:moveTo>
                  <a:lnTo>
                    <a:pt x="472" y="0"/>
                  </a:lnTo>
                  <a:lnTo>
                    <a:pt x="219" y="33"/>
                  </a:lnTo>
                  <a:lnTo>
                    <a:pt x="0" y="856"/>
                  </a:lnTo>
                  <a:lnTo>
                    <a:pt x="477" y="641"/>
                  </a:lnTo>
                  <a:lnTo>
                    <a:pt x="784" y="1066"/>
                  </a:lnTo>
                  <a:lnTo>
                    <a:pt x="1027" y="156"/>
                  </a:lnTo>
                  <a:lnTo>
                    <a:pt x="985" y="126"/>
                  </a:lnTo>
                  <a:lnTo>
                    <a:pt x="659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40"/>
            <p:cNvSpPr/>
            <p:nvPr/>
          </p:nvSpPr>
          <p:spPr bwMode="auto">
            <a:xfrm>
              <a:off x="-8315325" y="18237200"/>
              <a:ext cx="1449388" cy="1673225"/>
            </a:xfrm>
            <a:custGeom>
              <a:avLst/>
              <a:gdLst>
                <a:gd name="T0" fmla="*/ 442 w 913"/>
                <a:gd name="T1" fmla="*/ 0 h 1054"/>
                <a:gd name="T2" fmla="*/ 260 w 913"/>
                <a:gd name="T3" fmla="*/ 354 h 1054"/>
                <a:gd name="T4" fmla="*/ 93 w 913"/>
                <a:gd name="T5" fmla="*/ 239 h 1054"/>
                <a:gd name="T6" fmla="*/ 0 w 913"/>
                <a:gd name="T7" fmla="*/ 581 h 1054"/>
                <a:gd name="T8" fmla="*/ 126 w 913"/>
                <a:gd name="T9" fmla="*/ 1054 h 1054"/>
                <a:gd name="T10" fmla="*/ 433 w 913"/>
                <a:gd name="T11" fmla="*/ 629 h 1054"/>
                <a:gd name="T12" fmla="*/ 913 w 913"/>
                <a:gd name="T13" fmla="*/ 841 h 1054"/>
                <a:gd name="T14" fmla="*/ 693 w 913"/>
                <a:gd name="T15" fmla="*/ 31 h 1054"/>
                <a:gd name="T16" fmla="*/ 442 w 913"/>
                <a:gd name="T17" fmla="*/ 0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3" h="1054">
                  <a:moveTo>
                    <a:pt x="442" y="0"/>
                  </a:moveTo>
                  <a:lnTo>
                    <a:pt x="260" y="354"/>
                  </a:lnTo>
                  <a:lnTo>
                    <a:pt x="93" y="239"/>
                  </a:lnTo>
                  <a:lnTo>
                    <a:pt x="0" y="581"/>
                  </a:lnTo>
                  <a:lnTo>
                    <a:pt x="126" y="1054"/>
                  </a:lnTo>
                  <a:lnTo>
                    <a:pt x="433" y="629"/>
                  </a:lnTo>
                  <a:lnTo>
                    <a:pt x="913" y="841"/>
                  </a:lnTo>
                  <a:lnTo>
                    <a:pt x="693" y="31"/>
                  </a:ln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41"/>
            <p:cNvSpPr>
              <a:spLocks noEditPoints="1"/>
            </p:cNvSpPr>
            <p:nvPr/>
          </p:nvSpPr>
          <p:spPr bwMode="auto">
            <a:xfrm>
              <a:off x="-10329863" y="14774863"/>
              <a:ext cx="3797300" cy="3773488"/>
            </a:xfrm>
            <a:custGeom>
              <a:avLst/>
              <a:gdLst>
                <a:gd name="T0" fmla="*/ 1012 w 1012"/>
                <a:gd name="T1" fmla="*/ 447 h 1006"/>
                <a:gd name="T2" fmla="*/ 890 w 1012"/>
                <a:gd name="T3" fmla="*/ 364 h 1006"/>
                <a:gd name="T4" fmla="*/ 925 w 1012"/>
                <a:gd name="T5" fmla="*/ 219 h 1006"/>
                <a:gd name="T6" fmla="*/ 778 w 1012"/>
                <a:gd name="T7" fmla="*/ 202 h 1006"/>
                <a:gd name="T8" fmla="*/ 742 w 1012"/>
                <a:gd name="T9" fmla="*/ 58 h 1006"/>
                <a:gd name="T10" fmla="*/ 604 w 1012"/>
                <a:gd name="T11" fmla="*/ 111 h 1006"/>
                <a:gd name="T12" fmla="*/ 504 w 1012"/>
                <a:gd name="T13" fmla="*/ 0 h 1006"/>
                <a:gd name="T14" fmla="*/ 407 w 1012"/>
                <a:gd name="T15" fmla="*/ 112 h 1006"/>
                <a:gd name="T16" fmla="*/ 268 w 1012"/>
                <a:gd name="T17" fmla="*/ 59 h 1006"/>
                <a:gd name="T18" fmla="*/ 234 w 1012"/>
                <a:gd name="T19" fmla="*/ 203 h 1006"/>
                <a:gd name="T20" fmla="*/ 86 w 1012"/>
                <a:gd name="T21" fmla="*/ 222 h 1006"/>
                <a:gd name="T22" fmla="*/ 122 w 1012"/>
                <a:gd name="T23" fmla="*/ 365 h 1006"/>
                <a:gd name="T24" fmla="*/ 0 w 1012"/>
                <a:gd name="T25" fmla="*/ 451 h 1006"/>
                <a:gd name="T26" fmla="*/ 99 w 1012"/>
                <a:gd name="T27" fmla="*/ 560 h 1006"/>
                <a:gd name="T28" fmla="*/ 31 w 1012"/>
                <a:gd name="T29" fmla="*/ 693 h 1006"/>
                <a:gd name="T30" fmla="*/ 169 w 1012"/>
                <a:gd name="T31" fmla="*/ 744 h 1006"/>
                <a:gd name="T32" fmla="*/ 170 w 1012"/>
                <a:gd name="T33" fmla="*/ 893 h 1006"/>
                <a:gd name="T34" fmla="*/ 317 w 1012"/>
                <a:gd name="T35" fmla="*/ 874 h 1006"/>
                <a:gd name="T36" fmla="*/ 386 w 1012"/>
                <a:gd name="T37" fmla="*/ 1006 h 1006"/>
                <a:gd name="T38" fmla="*/ 507 w 1012"/>
                <a:gd name="T39" fmla="*/ 920 h 1006"/>
                <a:gd name="T40" fmla="*/ 631 w 1012"/>
                <a:gd name="T41" fmla="*/ 1005 h 1006"/>
                <a:gd name="T42" fmla="*/ 698 w 1012"/>
                <a:gd name="T43" fmla="*/ 873 h 1006"/>
                <a:gd name="T44" fmla="*/ 846 w 1012"/>
                <a:gd name="T45" fmla="*/ 890 h 1006"/>
                <a:gd name="T46" fmla="*/ 845 w 1012"/>
                <a:gd name="T47" fmla="*/ 742 h 1006"/>
                <a:gd name="T48" fmla="*/ 984 w 1012"/>
                <a:gd name="T49" fmla="*/ 689 h 1006"/>
                <a:gd name="T50" fmla="*/ 914 w 1012"/>
                <a:gd name="T51" fmla="*/ 559 h 1006"/>
                <a:gd name="T52" fmla="*/ 1012 w 1012"/>
                <a:gd name="T53" fmla="*/ 447 h 1006"/>
                <a:gd name="T54" fmla="*/ 756 w 1012"/>
                <a:gd name="T55" fmla="*/ 752 h 1006"/>
                <a:gd name="T56" fmla="*/ 506 w 1012"/>
                <a:gd name="T57" fmla="*/ 855 h 1006"/>
                <a:gd name="T58" fmla="*/ 257 w 1012"/>
                <a:gd name="T59" fmla="*/ 752 h 1006"/>
                <a:gd name="T60" fmla="*/ 154 w 1012"/>
                <a:gd name="T61" fmla="*/ 503 h 1006"/>
                <a:gd name="T62" fmla="*/ 257 w 1012"/>
                <a:gd name="T63" fmla="*/ 254 h 1006"/>
                <a:gd name="T64" fmla="*/ 506 w 1012"/>
                <a:gd name="T65" fmla="*/ 150 h 1006"/>
                <a:gd name="T66" fmla="*/ 756 w 1012"/>
                <a:gd name="T67" fmla="*/ 254 h 1006"/>
                <a:gd name="T68" fmla="*/ 859 w 1012"/>
                <a:gd name="T69" fmla="*/ 503 h 1006"/>
                <a:gd name="T70" fmla="*/ 756 w 1012"/>
                <a:gd name="T71" fmla="*/ 752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2" h="1006">
                  <a:moveTo>
                    <a:pt x="1012" y="447"/>
                  </a:moveTo>
                  <a:cubicBezTo>
                    <a:pt x="890" y="364"/>
                    <a:pt x="890" y="364"/>
                    <a:pt x="890" y="364"/>
                  </a:cubicBezTo>
                  <a:cubicBezTo>
                    <a:pt x="925" y="219"/>
                    <a:pt x="925" y="219"/>
                    <a:pt x="925" y="219"/>
                  </a:cubicBezTo>
                  <a:cubicBezTo>
                    <a:pt x="778" y="202"/>
                    <a:pt x="778" y="202"/>
                    <a:pt x="778" y="202"/>
                  </a:cubicBezTo>
                  <a:cubicBezTo>
                    <a:pt x="742" y="58"/>
                    <a:pt x="742" y="58"/>
                    <a:pt x="742" y="58"/>
                  </a:cubicBezTo>
                  <a:cubicBezTo>
                    <a:pt x="604" y="111"/>
                    <a:pt x="604" y="111"/>
                    <a:pt x="604" y="111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407" y="112"/>
                    <a:pt x="407" y="112"/>
                    <a:pt x="407" y="112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34" y="203"/>
                    <a:pt x="234" y="203"/>
                    <a:pt x="234" y="203"/>
                  </a:cubicBezTo>
                  <a:cubicBezTo>
                    <a:pt x="86" y="222"/>
                    <a:pt x="86" y="222"/>
                    <a:pt x="86" y="222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99" y="560"/>
                    <a:pt x="99" y="560"/>
                    <a:pt x="99" y="560"/>
                  </a:cubicBezTo>
                  <a:cubicBezTo>
                    <a:pt x="31" y="693"/>
                    <a:pt x="31" y="693"/>
                    <a:pt x="31" y="693"/>
                  </a:cubicBezTo>
                  <a:cubicBezTo>
                    <a:pt x="169" y="744"/>
                    <a:pt x="169" y="744"/>
                    <a:pt x="169" y="744"/>
                  </a:cubicBezTo>
                  <a:cubicBezTo>
                    <a:pt x="170" y="893"/>
                    <a:pt x="170" y="893"/>
                    <a:pt x="170" y="893"/>
                  </a:cubicBezTo>
                  <a:cubicBezTo>
                    <a:pt x="317" y="874"/>
                    <a:pt x="317" y="874"/>
                    <a:pt x="317" y="874"/>
                  </a:cubicBezTo>
                  <a:cubicBezTo>
                    <a:pt x="386" y="1006"/>
                    <a:pt x="386" y="1006"/>
                    <a:pt x="386" y="1006"/>
                  </a:cubicBezTo>
                  <a:cubicBezTo>
                    <a:pt x="507" y="920"/>
                    <a:pt x="507" y="920"/>
                    <a:pt x="507" y="920"/>
                  </a:cubicBezTo>
                  <a:cubicBezTo>
                    <a:pt x="631" y="1005"/>
                    <a:pt x="631" y="1005"/>
                    <a:pt x="631" y="1005"/>
                  </a:cubicBezTo>
                  <a:cubicBezTo>
                    <a:pt x="698" y="873"/>
                    <a:pt x="698" y="873"/>
                    <a:pt x="698" y="873"/>
                  </a:cubicBezTo>
                  <a:cubicBezTo>
                    <a:pt x="846" y="890"/>
                    <a:pt x="846" y="890"/>
                    <a:pt x="846" y="890"/>
                  </a:cubicBezTo>
                  <a:cubicBezTo>
                    <a:pt x="845" y="742"/>
                    <a:pt x="845" y="742"/>
                    <a:pt x="845" y="742"/>
                  </a:cubicBezTo>
                  <a:cubicBezTo>
                    <a:pt x="984" y="689"/>
                    <a:pt x="984" y="689"/>
                    <a:pt x="984" y="689"/>
                  </a:cubicBezTo>
                  <a:cubicBezTo>
                    <a:pt x="914" y="559"/>
                    <a:pt x="914" y="559"/>
                    <a:pt x="914" y="559"/>
                  </a:cubicBezTo>
                  <a:lnTo>
                    <a:pt x="1012" y="447"/>
                  </a:lnTo>
                  <a:close/>
                  <a:moveTo>
                    <a:pt x="756" y="752"/>
                  </a:moveTo>
                  <a:cubicBezTo>
                    <a:pt x="692" y="816"/>
                    <a:pt x="604" y="855"/>
                    <a:pt x="506" y="855"/>
                  </a:cubicBezTo>
                  <a:cubicBezTo>
                    <a:pt x="409" y="855"/>
                    <a:pt x="321" y="816"/>
                    <a:pt x="257" y="752"/>
                  </a:cubicBezTo>
                  <a:cubicBezTo>
                    <a:pt x="193" y="688"/>
                    <a:pt x="154" y="600"/>
                    <a:pt x="154" y="503"/>
                  </a:cubicBezTo>
                  <a:cubicBezTo>
                    <a:pt x="154" y="405"/>
                    <a:pt x="193" y="317"/>
                    <a:pt x="257" y="254"/>
                  </a:cubicBezTo>
                  <a:cubicBezTo>
                    <a:pt x="321" y="190"/>
                    <a:pt x="409" y="150"/>
                    <a:pt x="506" y="150"/>
                  </a:cubicBezTo>
                  <a:cubicBezTo>
                    <a:pt x="604" y="150"/>
                    <a:pt x="692" y="190"/>
                    <a:pt x="756" y="254"/>
                  </a:cubicBezTo>
                  <a:cubicBezTo>
                    <a:pt x="819" y="317"/>
                    <a:pt x="859" y="405"/>
                    <a:pt x="859" y="503"/>
                  </a:cubicBezTo>
                  <a:cubicBezTo>
                    <a:pt x="859" y="600"/>
                    <a:pt x="819" y="688"/>
                    <a:pt x="756" y="7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42"/>
            <p:cNvSpPr>
              <a:spLocks noEditPoints="1"/>
            </p:cNvSpPr>
            <p:nvPr/>
          </p:nvSpPr>
          <p:spPr bwMode="auto">
            <a:xfrm>
              <a:off x="-9578975" y="15513050"/>
              <a:ext cx="2295525" cy="2297113"/>
            </a:xfrm>
            <a:custGeom>
              <a:avLst/>
              <a:gdLst>
                <a:gd name="T0" fmla="*/ 306 w 612"/>
                <a:gd name="T1" fmla="*/ 0 h 612"/>
                <a:gd name="T2" fmla="*/ 90 w 612"/>
                <a:gd name="T3" fmla="*/ 90 h 612"/>
                <a:gd name="T4" fmla="*/ 0 w 612"/>
                <a:gd name="T5" fmla="*/ 306 h 612"/>
                <a:gd name="T6" fmla="*/ 90 w 612"/>
                <a:gd name="T7" fmla="*/ 522 h 612"/>
                <a:gd name="T8" fmla="*/ 306 w 612"/>
                <a:gd name="T9" fmla="*/ 612 h 612"/>
                <a:gd name="T10" fmla="*/ 522 w 612"/>
                <a:gd name="T11" fmla="*/ 522 h 612"/>
                <a:gd name="T12" fmla="*/ 612 w 612"/>
                <a:gd name="T13" fmla="*/ 306 h 612"/>
                <a:gd name="T14" fmla="*/ 522 w 612"/>
                <a:gd name="T15" fmla="*/ 90 h 612"/>
                <a:gd name="T16" fmla="*/ 306 w 612"/>
                <a:gd name="T17" fmla="*/ 0 h 612"/>
                <a:gd name="T18" fmla="*/ 418 w 612"/>
                <a:gd name="T19" fmla="*/ 490 h 612"/>
                <a:gd name="T20" fmla="*/ 206 w 612"/>
                <a:gd name="T21" fmla="*/ 490 h 612"/>
                <a:gd name="T22" fmla="*/ 206 w 612"/>
                <a:gd name="T23" fmla="*/ 429 h 612"/>
                <a:gd name="T24" fmla="*/ 281 w 612"/>
                <a:gd name="T25" fmla="*/ 429 h 612"/>
                <a:gd name="T26" fmla="*/ 281 w 612"/>
                <a:gd name="T27" fmla="*/ 238 h 612"/>
                <a:gd name="T28" fmla="*/ 242 w 612"/>
                <a:gd name="T29" fmla="*/ 263 h 612"/>
                <a:gd name="T30" fmla="*/ 195 w 612"/>
                <a:gd name="T31" fmla="*/ 281 h 612"/>
                <a:gd name="T32" fmla="*/ 195 w 612"/>
                <a:gd name="T33" fmla="*/ 214 h 612"/>
                <a:gd name="T34" fmla="*/ 260 w 612"/>
                <a:gd name="T35" fmla="*/ 182 h 612"/>
                <a:gd name="T36" fmla="*/ 296 w 612"/>
                <a:gd name="T37" fmla="*/ 136 h 612"/>
                <a:gd name="T38" fmla="*/ 363 w 612"/>
                <a:gd name="T39" fmla="*/ 136 h 612"/>
                <a:gd name="T40" fmla="*/ 363 w 612"/>
                <a:gd name="T41" fmla="*/ 429 h 612"/>
                <a:gd name="T42" fmla="*/ 418 w 612"/>
                <a:gd name="T43" fmla="*/ 429 h 612"/>
                <a:gd name="T44" fmla="*/ 418 w 612"/>
                <a:gd name="T45" fmla="*/ 49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2" h="612">
                  <a:moveTo>
                    <a:pt x="306" y="0"/>
                  </a:moveTo>
                  <a:cubicBezTo>
                    <a:pt x="222" y="0"/>
                    <a:pt x="145" y="34"/>
                    <a:pt x="90" y="90"/>
                  </a:cubicBezTo>
                  <a:cubicBezTo>
                    <a:pt x="35" y="145"/>
                    <a:pt x="0" y="221"/>
                    <a:pt x="0" y="306"/>
                  </a:cubicBezTo>
                  <a:cubicBezTo>
                    <a:pt x="0" y="390"/>
                    <a:pt x="35" y="467"/>
                    <a:pt x="90" y="522"/>
                  </a:cubicBezTo>
                  <a:cubicBezTo>
                    <a:pt x="145" y="577"/>
                    <a:pt x="222" y="612"/>
                    <a:pt x="306" y="612"/>
                  </a:cubicBezTo>
                  <a:cubicBezTo>
                    <a:pt x="391" y="612"/>
                    <a:pt x="467" y="577"/>
                    <a:pt x="522" y="522"/>
                  </a:cubicBezTo>
                  <a:cubicBezTo>
                    <a:pt x="578" y="467"/>
                    <a:pt x="612" y="390"/>
                    <a:pt x="612" y="306"/>
                  </a:cubicBezTo>
                  <a:cubicBezTo>
                    <a:pt x="612" y="221"/>
                    <a:pt x="578" y="145"/>
                    <a:pt x="522" y="90"/>
                  </a:cubicBezTo>
                  <a:cubicBezTo>
                    <a:pt x="467" y="34"/>
                    <a:pt x="391" y="0"/>
                    <a:pt x="306" y="0"/>
                  </a:cubicBezTo>
                  <a:close/>
                  <a:moveTo>
                    <a:pt x="418" y="490"/>
                  </a:moveTo>
                  <a:cubicBezTo>
                    <a:pt x="206" y="490"/>
                    <a:pt x="206" y="490"/>
                    <a:pt x="206" y="490"/>
                  </a:cubicBezTo>
                  <a:cubicBezTo>
                    <a:pt x="206" y="429"/>
                    <a:pt x="206" y="429"/>
                    <a:pt x="206" y="429"/>
                  </a:cubicBezTo>
                  <a:cubicBezTo>
                    <a:pt x="281" y="429"/>
                    <a:pt x="281" y="429"/>
                    <a:pt x="281" y="429"/>
                  </a:cubicBezTo>
                  <a:cubicBezTo>
                    <a:pt x="281" y="238"/>
                    <a:pt x="281" y="238"/>
                    <a:pt x="281" y="238"/>
                  </a:cubicBezTo>
                  <a:cubicBezTo>
                    <a:pt x="267" y="248"/>
                    <a:pt x="255" y="256"/>
                    <a:pt x="242" y="263"/>
                  </a:cubicBezTo>
                  <a:cubicBezTo>
                    <a:pt x="230" y="269"/>
                    <a:pt x="214" y="275"/>
                    <a:pt x="195" y="281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23" y="205"/>
                    <a:pt x="245" y="195"/>
                    <a:pt x="260" y="182"/>
                  </a:cubicBezTo>
                  <a:cubicBezTo>
                    <a:pt x="275" y="170"/>
                    <a:pt x="287" y="154"/>
                    <a:pt x="296" y="136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3" y="429"/>
                    <a:pt x="363" y="429"/>
                    <a:pt x="363" y="429"/>
                  </a:cubicBezTo>
                  <a:cubicBezTo>
                    <a:pt x="418" y="429"/>
                    <a:pt x="418" y="429"/>
                    <a:pt x="418" y="429"/>
                  </a:cubicBezTo>
                  <a:lnTo>
                    <a:pt x="418" y="4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6631982" y="3924996"/>
            <a:ext cx="5026618" cy="1688646"/>
            <a:chOff x="6906302" y="1403839"/>
            <a:chExt cx="5026618" cy="1688646"/>
          </a:xfrm>
        </p:grpSpPr>
        <p:sp>
          <p:nvSpPr>
            <p:cNvPr id="103" name="文本框 102"/>
            <p:cNvSpPr txBox="1"/>
            <p:nvPr/>
          </p:nvSpPr>
          <p:spPr>
            <a:xfrm>
              <a:off x="6906302" y="1799823"/>
              <a:ext cx="502661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</a:t>
              </a:r>
              <a:r>
                <a:rPr lang="zh-CN" altLang="en-US" dirty="0">
                  <a:solidFill>
                    <a:schemeClr val="tx1"/>
                  </a:solidFill>
                </a:rPr>
                <a:t>浮夸轻薄，宠辱不惊。小政设计，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欢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6906302" y="1403839"/>
              <a:ext cx="30376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输入您的副标题</a:t>
              </a:r>
              <a:endParaRPr lang="zh-CN" altLang="en-US" sz="2400" spc="6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 flipH="1">
            <a:off x="1494111" y="530583"/>
            <a:ext cx="2918060" cy="5894388"/>
            <a:chOff x="2598738" y="-3478213"/>
            <a:chExt cx="6837363" cy="13811251"/>
          </a:xfrm>
        </p:grpSpPr>
        <p:sp>
          <p:nvSpPr>
            <p:cNvPr id="3" name="Freeform 5"/>
            <p:cNvSpPr/>
            <p:nvPr/>
          </p:nvSpPr>
          <p:spPr bwMode="auto">
            <a:xfrm>
              <a:off x="5314950" y="3452813"/>
              <a:ext cx="1933575" cy="1881188"/>
            </a:xfrm>
            <a:custGeom>
              <a:avLst/>
              <a:gdLst>
                <a:gd name="T0" fmla="*/ 495 w 515"/>
                <a:gd name="T1" fmla="*/ 401 h 501"/>
                <a:gd name="T2" fmla="*/ 100 w 515"/>
                <a:gd name="T3" fmla="*/ 0 h 501"/>
                <a:gd name="T4" fmla="*/ 0 w 515"/>
                <a:gd name="T5" fmla="*/ 53 h 501"/>
                <a:gd name="T6" fmla="*/ 433 w 515"/>
                <a:gd name="T7" fmla="*/ 501 h 501"/>
                <a:gd name="T8" fmla="*/ 495 w 515"/>
                <a:gd name="T9" fmla="*/ 4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" h="501">
                  <a:moveTo>
                    <a:pt x="495" y="401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33" y="501"/>
                    <a:pt x="433" y="501"/>
                    <a:pt x="433" y="501"/>
                  </a:cubicBezTo>
                  <a:cubicBezTo>
                    <a:pt x="433" y="501"/>
                    <a:pt x="515" y="478"/>
                    <a:pt x="495" y="40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5314950" y="3452813"/>
              <a:ext cx="1933575" cy="1881188"/>
            </a:xfrm>
            <a:custGeom>
              <a:avLst/>
              <a:gdLst>
                <a:gd name="T0" fmla="*/ 495 w 515"/>
                <a:gd name="T1" fmla="*/ 401 h 501"/>
                <a:gd name="T2" fmla="*/ 474 w 515"/>
                <a:gd name="T3" fmla="*/ 380 h 501"/>
                <a:gd name="T4" fmla="*/ 452 w 515"/>
                <a:gd name="T5" fmla="*/ 413 h 501"/>
                <a:gd name="T6" fmla="*/ 396 w 515"/>
                <a:gd name="T7" fmla="*/ 413 h 501"/>
                <a:gd name="T8" fmla="*/ 225 w 515"/>
                <a:gd name="T9" fmla="*/ 260 h 501"/>
                <a:gd name="T10" fmla="*/ 140 w 515"/>
                <a:gd name="T11" fmla="*/ 163 h 501"/>
                <a:gd name="T12" fmla="*/ 95 w 515"/>
                <a:gd name="T13" fmla="*/ 114 h 501"/>
                <a:gd name="T14" fmla="*/ 69 w 515"/>
                <a:gd name="T15" fmla="*/ 87 h 501"/>
                <a:gd name="T16" fmla="*/ 76 w 515"/>
                <a:gd name="T17" fmla="*/ 51 h 501"/>
                <a:gd name="T18" fmla="*/ 128 w 515"/>
                <a:gd name="T19" fmla="*/ 28 h 501"/>
                <a:gd name="T20" fmla="*/ 100 w 515"/>
                <a:gd name="T21" fmla="*/ 0 h 501"/>
                <a:gd name="T22" fmla="*/ 0 w 515"/>
                <a:gd name="T23" fmla="*/ 53 h 501"/>
                <a:gd name="T24" fmla="*/ 433 w 515"/>
                <a:gd name="T25" fmla="*/ 501 h 501"/>
                <a:gd name="T26" fmla="*/ 495 w 515"/>
                <a:gd name="T27" fmla="*/ 401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5" h="501">
                  <a:moveTo>
                    <a:pt x="495" y="401"/>
                  </a:moveTo>
                  <a:cubicBezTo>
                    <a:pt x="474" y="380"/>
                    <a:pt x="474" y="380"/>
                    <a:pt x="474" y="380"/>
                  </a:cubicBezTo>
                  <a:cubicBezTo>
                    <a:pt x="470" y="393"/>
                    <a:pt x="463" y="406"/>
                    <a:pt x="452" y="413"/>
                  </a:cubicBezTo>
                  <a:cubicBezTo>
                    <a:pt x="434" y="425"/>
                    <a:pt x="415" y="427"/>
                    <a:pt x="396" y="413"/>
                  </a:cubicBezTo>
                  <a:cubicBezTo>
                    <a:pt x="343" y="374"/>
                    <a:pt x="268" y="311"/>
                    <a:pt x="225" y="260"/>
                  </a:cubicBezTo>
                  <a:cubicBezTo>
                    <a:pt x="197" y="228"/>
                    <a:pt x="170" y="195"/>
                    <a:pt x="140" y="163"/>
                  </a:cubicBezTo>
                  <a:cubicBezTo>
                    <a:pt x="125" y="147"/>
                    <a:pt x="110" y="130"/>
                    <a:pt x="95" y="114"/>
                  </a:cubicBezTo>
                  <a:cubicBezTo>
                    <a:pt x="87" y="105"/>
                    <a:pt x="76" y="97"/>
                    <a:pt x="69" y="87"/>
                  </a:cubicBezTo>
                  <a:cubicBezTo>
                    <a:pt x="59" y="73"/>
                    <a:pt x="61" y="60"/>
                    <a:pt x="76" y="51"/>
                  </a:cubicBezTo>
                  <a:cubicBezTo>
                    <a:pt x="92" y="41"/>
                    <a:pt x="111" y="35"/>
                    <a:pt x="128" y="28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33" y="501"/>
                    <a:pt x="433" y="501"/>
                    <a:pt x="433" y="501"/>
                  </a:cubicBezTo>
                  <a:cubicBezTo>
                    <a:pt x="433" y="501"/>
                    <a:pt x="515" y="478"/>
                    <a:pt x="495" y="401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5210175" y="3336925"/>
              <a:ext cx="479425" cy="357188"/>
            </a:xfrm>
            <a:custGeom>
              <a:avLst/>
              <a:gdLst>
                <a:gd name="T0" fmla="*/ 128 w 128"/>
                <a:gd name="T1" fmla="*/ 31 h 95"/>
                <a:gd name="T2" fmla="*/ 81 w 128"/>
                <a:gd name="T3" fmla="*/ 0 h 95"/>
                <a:gd name="T4" fmla="*/ 0 w 128"/>
                <a:gd name="T5" fmla="*/ 63 h 95"/>
                <a:gd name="T6" fmla="*/ 39 w 128"/>
                <a:gd name="T7" fmla="*/ 95 h 95"/>
                <a:gd name="T8" fmla="*/ 128 w 128"/>
                <a:gd name="T9" fmla="*/ 3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95">
                  <a:moveTo>
                    <a:pt x="128" y="31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9" y="19"/>
                    <a:pt x="0" y="63"/>
                  </a:cubicBezTo>
                  <a:cubicBezTo>
                    <a:pt x="39" y="95"/>
                    <a:pt x="39" y="95"/>
                    <a:pt x="39" y="95"/>
                  </a:cubicBezTo>
                  <a:lnTo>
                    <a:pt x="128" y="31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3811588" y="-1631950"/>
              <a:ext cx="3241675" cy="4751388"/>
            </a:xfrm>
            <a:custGeom>
              <a:avLst/>
              <a:gdLst>
                <a:gd name="T0" fmla="*/ 183 w 863"/>
                <a:gd name="T1" fmla="*/ 0 h 1266"/>
                <a:gd name="T2" fmla="*/ 295 w 863"/>
                <a:gd name="T3" fmla="*/ 497 h 1266"/>
                <a:gd name="T4" fmla="*/ 741 w 863"/>
                <a:gd name="T5" fmla="*/ 1097 h 1266"/>
                <a:gd name="T6" fmla="*/ 708 w 863"/>
                <a:gd name="T7" fmla="*/ 1225 h 1266"/>
                <a:gd name="T8" fmla="*/ 786 w 863"/>
                <a:gd name="T9" fmla="*/ 1234 h 1266"/>
                <a:gd name="T10" fmla="*/ 863 w 863"/>
                <a:gd name="T11" fmla="*/ 921 h 1266"/>
                <a:gd name="T12" fmla="*/ 711 w 863"/>
                <a:gd name="T13" fmla="*/ 598 h 1266"/>
                <a:gd name="T14" fmla="*/ 318 w 863"/>
                <a:gd name="T15" fmla="*/ 379 h 1266"/>
                <a:gd name="T16" fmla="*/ 183 w 863"/>
                <a:gd name="T17" fmla="*/ 0 h 1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3" h="1266">
                  <a:moveTo>
                    <a:pt x="183" y="0"/>
                  </a:moveTo>
                  <a:cubicBezTo>
                    <a:pt x="183" y="0"/>
                    <a:pt x="0" y="305"/>
                    <a:pt x="295" y="497"/>
                  </a:cubicBezTo>
                  <a:cubicBezTo>
                    <a:pt x="589" y="690"/>
                    <a:pt x="769" y="722"/>
                    <a:pt x="741" y="1097"/>
                  </a:cubicBezTo>
                  <a:cubicBezTo>
                    <a:pt x="741" y="1097"/>
                    <a:pt x="730" y="1168"/>
                    <a:pt x="708" y="1225"/>
                  </a:cubicBezTo>
                  <a:cubicBezTo>
                    <a:pt x="692" y="1266"/>
                    <a:pt x="786" y="1234"/>
                    <a:pt x="786" y="1234"/>
                  </a:cubicBezTo>
                  <a:cubicBezTo>
                    <a:pt x="863" y="921"/>
                    <a:pt x="863" y="921"/>
                    <a:pt x="863" y="921"/>
                  </a:cubicBezTo>
                  <a:cubicBezTo>
                    <a:pt x="711" y="598"/>
                    <a:pt x="711" y="598"/>
                    <a:pt x="711" y="598"/>
                  </a:cubicBezTo>
                  <a:cubicBezTo>
                    <a:pt x="318" y="379"/>
                    <a:pt x="318" y="379"/>
                    <a:pt x="318" y="379"/>
                  </a:cubicBezTo>
                  <a:lnTo>
                    <a:pt x="183" y="0"/>
                  </a:lnTo>
                  <a:close/>
                </a:path>
              </a:pathLst>
            </a:custGeom>
            <a:solidFill>
              <a:srgbClr val="B277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4506913" y="-2501900"/>
              <a:ext cx="3376613" cy="1882775"/>
            </a:xfrm>
            <a:custGeom>
              <a:avLst/>
              <a:gdLst>
                <a:gd name="T0" fmla="*/ 887 w 899"/>
                <a:gd name="T1" fmla="*/ 304 h 502"/>
                <a:gd name="T2" fmla="*/ 899 w 899"/>
                <a:gd name="T3" fmla="*/ 356 h 502"/>
                <a:gd name="T4" fmla="*/ 819 w 899"/>
                <a:gd name="T5" fmla="*/ 404 h 502"/>
                <a:gd name="T6" fmla="*/ 295 w 899"/>
                <a:gd name="T7" fmla="*/ 223 h 502"/>
                <a:gd name="T8" fmla="*/ 112 w 899"/>
                <a:gd name="T9" fmla="*/ 456 h 502"/>
                <a:gd name="T10" fmla="*/ 87 w 899"/>
                <a:gd name="T11" fmla="*/ 502 h 502"/>
                <a:gd name="T12" fmla="*/ 57 w 899"/>
                <a:gd name="T13" fmla="*/ 269 h 502"/>
                <a:gd name="T14" fmla="*/ 550 w 899"/>
                <a:gd name="T15" fmla="*/ 126 h 502"/>
                <a:gd name="T16" fmla="*/ 887 w 899"/>
                <a:gd name="T17" fmla="*/ 30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9" h="502">
                  <a:moveTo>
                    <a:pt x="887" y="304"/>
                  </a:moveTo>
                  <a:cubicBezTo>
                    <a:pt x="899" y="356"/>
                    <a:pt x="899" y="356"/>
                    <a:pt x="899" y="356"/>
                  </a:cubicBezTo>
                  <a:cubicBezTo>
                    <a:pt x="819" y="404"/>
                    <a:pt x="819" y="404"/>
                    <a:pt x="819" y="404"/>
                  </a:cubicBezTo>
                  <a:cubicBezTo>
                    <a:pt x="819" y="404"/>
                    <a:pt x="458" y="221"/>
                    <a:pt x="295" y="223"/>
                  </a:cubicBezTo>
                  <a:cubicBezTo>
                    <a:pt x="132" y="224"/>
                    <a:pt x="94" y="368"/>
                    <a:pt x="112" y="456"/>
                  </a:cubicBezTo>
                  <a:cubicBezTo>
                    <a:pt x="87" y="502"/>
                    <a:pt x="87" y="502"/>
                    <a:pt x="87" y="502"/>
                  </a:cubicBezTo>
                  <a:cubicBezTo>
                    <a:pt x="87" y="502"/>
                    <a:pt x="0" y="365"/>
                    <a:pt x="57" y="269"/>
                  </a:cubicBezTo>
                  <a:cubicBezTo>
                    <a:pt x="114" y="173"/>
                    <a:pt x="266" y="0"/>
                    <a:pt x="550" y="126"/>
                  </a:cubicBezTo>
                  <a:cubicBezTo>
                    <a:pt x="833" y="253"/>
                    <a:pt x="887" y="304"/>
                    <a:pt x="887" y="304"/>
                  </a:cubicBezTo>
                  <a:close/>
                </a:path>
              </a:pathLst>
            </a:custGeom>
            <a:solidFill>
              <a:srgbClr val="B277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2898775" y="1708150"/>
              <a:ext cx="1052513" cy="1598613"/>
            </a:xfrm>
            <a:custGeom>
              <a:avLst/>
              <a:gdLst>
                <a:gd name="T0" fmla="*/ 8 w 280"/>
                <a:gd name="T1" fmla="*/ 85 h 426"/>
                <a:gd name="T2" fmla="*/ 0 w 280"/>
                <a:gd name="T3" fmla="*/ 33 h 426"/>
                <a:gd name="T4" fmla="*/ 75 w 280"/>
                <a:gd name="T5" fmla="*/ 0 h 426"/>
                <a:gd name="T6" fmla="*/ 168 w 280"/>
                <a:gd name="T7" fmla="*/ 27 h 426"/>
                <a:gd name="T8" fmla="*/ 280 w 280"/>
                <a:gd name="T9" fmla="*/ 387 h 426"/>
                <a:gd name="T10" fmla="*/ 211 w 280"/>
                <a:gd name="T11" fmla="*/ 426 h 426"/>
                <a:gd name="T12" fmla="*/ 8 w 280"/>
                <a:gd name="T13" fmla="*/ 8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0" h="426">
                  <a:moveTo>
                    <a:pt x="8" y="85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68" y="27"/>
                    <a:pt x="83" y="274"/>
                    <a:pt x="280" y="387"/>
                  </a:cubicBezTo>
                  <a:cubicBezTo>
                    <a:pt x="211" y="426"/>
                    <a:pt x="211" y="426"/>
                    <a:pt x="211" y="426"/>
                  </a:cubicBezTo>
                  <a:lnTo>
                    <a:pt x="8" y="85"/>
                  </a:lnTo>
                  <a:close/>
                </a:path>
              </a:pathLst>
            </a:custGeom>
            <a:solidFill>
              <a:srgbClr val="B277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4457700" y="-2919413"/>
              <a:ext cx="3475038" cy="7464426"/>
            </a:xfrm>
            <a:custGeom>
              <a:avLst/>
              <a:gdLst>
                <a:gd name="T0" fmla="*/ 2028 w 2189"/>
                <a:gd name="T1" fmla="*/ 17 h 4702"/>
                <a:gd name="T2" fmla="*/ 2118 w 2189"/>
                <a:gd name="T3" fmla="*/ 0 h 4702"/>
                <a:gd name="T4" fmla="*/ 2189 w 2189"/>
                <a:gd name="T5" fmla="*/ 69 h 4702"/>
                <a:gd name="T6" fmla="*/ 154 w 2189"/>
                <a:gd name="T7" fmla="*/ 4662 h 4702"/>
                <a:gd name="T8" fmla="*/ 43 w 2189"/>
                <a:gd name="T9" fmla="*/ 4702 h 4702"/>
                <a:gd name="T10" fmla="*/ 0 w 2189"/>
                <a:gd name="T11" fmla="*/ 4620 h 4702"/>
                <a:gd name="T12" fmla="*/ 2028 w 2189"/>
                <a:gd name="T13" fmla="*/ 17 h 4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9" h="4702">
                  <a:moveTo>
                    <a:pt x="2028" y="17"/>
                  </a:moveTo>
                  <a:lnTo>
                    <a:pt x="2118" y="0"/>
                  </a:lnTo>
                  <a:lnTo>
                    <a:pt x="2189" y="69"/>
                  </a:lnTo>
                  <a:lnTo>
                    <a:pt x="154" y="4662"/>
                  </a:lnTo>
                  <a:lnTo>
                    <a:pt x="43" y="4702"/>
                  </a:lnTo>
                  <a:lnTo>
                    <a:pt x="0" y="4620"/>
                  </a:lnTo>
                  <a:lnTo>
                    <a:pt x="2028" y="17"/>
                  </a:lnTo>
                  <a:close/>
                </a:path>
              </a:pathLst>
            </a:custGeom>
            <a:solidFill>
              <a:srgbClr val="B277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525838" y="-3294063"/>
              <a:ext cx="3648075" cy="7508876"/>
            </a:xfrm>
            <a:custGeom>
              <a:avLst/>
              <a:gdLst>
                <a:gd name="T0" fmla="*/ 2135 w 2298"/>
                <a:gd name="T1" fmla="*/ 7 h 4730"/>
                <a:gd name="T2" fmla="*/ 2251 w 2298"/>
                <a:gd name="T3" fmla="*/ 0 h 4730"/>
                <a:gd name="T4" fmla="*/ 2298 w 2298"/>
                <a:gd name="T5" fmla="*/ 92 h 4730"/>
                <a:gd name="T6" fmla="*/ 154 w 2298"/>
                <a:gd name="T7" fmla="*/ 4690 h 4730"/>
                <a:gd name="T8" fmla="*/ 41 w 2298"/>
                <a:gd name="T9" fmla="*/ 4730 h 4730"/>
                <a:gd name="T10" fmla="*/ 0 w 2298"/>
                <a:gd name="T11" fmla="*/ 4647 h 4730"/>
                <a:gd name="T12" fmla="*/ 2135 w 2298"/>
                <a:gd name="T13" fmla="*/ 7 h 4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8" h="4730">
                  <a:moveTo>
                    <a:pt x="2135" y="7"/>
                  </a:moveTo>
                  <a:lnTo>
                    <a:pt x="2251" y="0"/>
                  </a:lnTo>
                  <a:lnTo>
                    <a:pt x="2298" y="92"/>
                  </a:lnTo>
                  <a:lnTo>
                    <a:pt x="154" y="4690"/>
                  </a:lnTo>
                  <a:lnTo>
                    <a:pt x="41" y="4730"/>
                  </a:lnTo>
                  <a:lnTo>
                    <a:pt x="0" y="4647"/>
                  </a:lnTo>
                  <a:lnTo>
                    <a:pt x="2135" y="7"/>
                  </a:lnTo>
                  <a:close/>
                </a:path>
              </a:pathLst>
            </a:custGeom>
            <a:solidFill>
              <a:srgbClr val="B277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2598738" y="-3478213"/>
              <a:ext cx="5507038" cy="8023226"/>
            </a:xfrm>
            <a:custGeom>
              <a:avLst/>
              <a:gdLst>
                <a:gd name="T0" fmla="*/ 1177 w 1466"/>
                <a:gd name="T1" fmla="*/ 1762 h 2138"/>
                <a:gd name="T2" fmla="*/ 1009 w 1466"/>
                <a:gd name="T3" fmla="*/ 1013 h 2138"/>
                <a:gd name="T4" fmla="*/ 1227 w 1466"/>
                <a:gd name="T5" fmla="*/ 518 h 2138"/>
                <a:gd name="T6" fmla="*/ 1407 w 1466"/>
                <a:gd name="T7" fmla="*/ 616 h 2138"/>
                <a:gd name="T8" fmla="*/ 1466 w 1466"/>
                <a:gd name="T9" fmla="*/ 504 h 2138"/>
                <a:gd name="T10" fmla="*/ 1279 w 1466"/>
                <a:gd name="T11" fmla="*/ 401 h 2138"/>
                <a:gd name="T12" fmla="*/ 1390 w 1466"/>
                <a:gd name="T13" fmla="*/ 149 h 2138"/>
                <a:gd name="T14" fmla="*/ 1308 w 1466"/>
                <a:gd name="T15" fmla="*/ 107 h 2138"/>
                <a:gd name="T16" fmla="*/ 1197 w 1466"/>
                <a:gd name="T17" fmla="*/ 362 h 2138"/>
                <a:gd name="T18" fmla="*/ 1074 w 1466"/>
                <a:gd name="T19" fmla="*/ 315 h 2138"/>
                <a:gd name="T20" fmla="*/ 1198 w 1466"/>
                <a:gd name="T21" fmla="*/ 49 h 2138"/>
                <a:gd name="T22" fmla="*/ 1105 w 1466"/>
                <a:gd name="T23" fmla="*/ 0 h 2138"/>
                <a:gd name="T24" fmla="*/ 972 w 1466"/>
                <a:gd name="T25" fmla="*/ 287 h 2138"/>
                <a:gd name="T26" fmla="*/ 506 w 1466"/>
                <a:gd name="T27" fmla="*/ 492 h 2138"/>
                <a:gd name="T28" fmla="*/ 667 w 1466"/>
                <a:gd name="T29" fmla="*/ 941 h 2138"/>
                <a:gd name="T30" fmla="*/ 298 w 1466"/>
                <a:gd name="T31" fmla="*/ 1732 h 2138"/>
                <a:gd name="T32" fmla="*/ 194 w 1466"/>
                <a:gd name="T33" fmla="*/ 1449 h 2138"/>
                <a:gd name="T34" fmla="*/ 80 w 1466"/>
                <a:gd name="T35" fmla="*/ 1415 h 2138"/>
                <a:gd name="T36" fmla="*/ 229 w 1466"/>
                <a:gd name="T37" fmla="*/ 1881 h 2138"/>
                <a:gd name="T38" fmla="*/ 173 w 1466"/>
                <a:gd name="T39" fmla="*/ 2002 h 2138"/>
                <a:gd name="T40" fmla="*/ 264 w 1466"/>
                <a:gd name="T41" fmla="*/ 2050 h 2138"/>
                <a:gd name="T42" fmla="*/ 314 w 1466"/>
                <a:gd name="T43" fmla="*/ 1943 h 2138"/>
                <a:gd name="T44" fmla="*/ 381 w 1466"/>
                <a:gd name="T45" fmla="*/ 1982 h 2138"/>
                <a:gd name="T46" fmla="*/ 473 w 1466"/>
                <a:gd name="T47" fmla="*/ 2015 h 2138"/>
                <a:gd name="T48" fmla="*/ 436 w 1466"/>
                <a:gd name="T49" fmla="*/ 2098 h 2138"/>
                <a:gd name="T50" fmla="*/ 513 w 1466"/>
                <a:gd name="T51" fmla="*/ 2138 h 2138"/>
                <a:gd name="T52" fmla="*/ 559 w 1466"/>
                <a:gd name="T53" fmla="*/ 2033 h 2138"/>
                <a:gd name="T54" fmla="*/ 1177 w 1466"/>
                <a:gd name="T55" fmla="*/ 1762 h 2138"/>
                <a:gd name="T56" fmla="*/ 1145 w 1466"/>
                <a:gd name="T57" fmla="*/ 479 h 2138"/>
                <a:gd name="T58" fmla="*/ 935 w 1466"/>
                <a:gd name="T59" fmla="*/ 961 h 2138"/>
                <a:gd name="T60" fmla="*/ 856 w 1466"/>
                <a:gd name="T61" fmla="*/ 915 h 2138"/>
                <a:gd name="T62" fmla="*/ 806 w 1466"/>
                <a:gd name="T63" fmla="*/ 888 h 2138"/>
                <a:gd name="T64" fmla="*/ 1020 w 1466"/>
                <a:gd name="T65" fmla="*/ 431 h 2138"/>
                <a:gd name="T66" fmla="*/ 1145 w 1466"/>
                <a:gd name="T67" fmla="*/ 479 h 2138"/>
                <a:gd name="T68" fmla="*/ 717 w 1466"/>
                <a:gd name="T69" fmla="*/ 431 h 2138"/>
                <a:gd name="T70" fmla="*/ 918 w 1466"/>
                <a:gd name="T71" fmla="*/ 403 h 2138"/>
                <a:gd name="T72" fmla="*/ 719 w 1466"/>
                <a:gd name="T73" fmla="*/ 830 h 2138"/>
                <a:gd name="T74" fmla="*/ 717 w 1466"/>
                <a:gd name="T75" fmla="*/ 431 h 2138"/>
                <a:gd name="T76" fmla="*/ 454 w 1466"/>
                <a:gd name="T77" fmla="*/ 1812 h 2138"/>
                <a:gd name="T78" fmla="*/ 388 w 1466"/>
                <a:gd name="T79" fmla="*/ 1785 h 2138"/>
                <a:gd name="T80" fmla="*/ 755 w 1466"/>
                <a:gd name="T81" fmla="*/ 998 h 2138"/>
                <a:gd name="T82" fmla="*/ 886 w 1466"/>
                <a:gd name="T83" fmla="*/ 1071 h 2138"/>
                <a:gd name="T84" fmla="*/ 549 w 1466"/>
                <a:gd name="T85" fmla="*/ 1841 h 2138"/>
                <a:gd name="T86" fmla="*/ 454 w 1466"/>
                <a:gd name="T87" fmla="*/ 1812 h 2138"/>
                <a:gd name="T88" fmla="*/ 637 w 1466"/>
                <a:gd name="T89" fmla="*/ 1856 h 2138"/>
                <a:gd name="T90" fmla="*/ 962 w 1466"/>
                <a:gd name="T91" fmla="*/ 1120 h 2138"/>
                <a:gd name="T92" fmla="*/ 1061 w 1466"/>
                <a:gd name="T93" fmla="*/ 1668 h 2138"/>
                <a:gd name="T94" fmla="*/ 637 w 1466"/>
                <a:gd name="T95" fmla="*/ 185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66" h="2138">
                  <a:moveTo>
                    <a:pt x="1177" y="1762"/>
                  </a:moveTo>
                  <a:cubicBezTo>
                    <a:pt x="1329" y="1458"/>
                    <a:pt x="1237" y="1193"/>
                    <a:pt x="1009" y="1013"/>
                  </a:cubicBezTo>
                  <a:cubicBezTo>
                    <a:pt x="1227" y="518"/>
                    <a:pt x="1227" y="518"/>
                    <a:pt x="1227" y="518"/>
                  </a:cubicBezTo>
                  <a:cubicBezTo>
                    <a:pt x="1331" y="568"/>
                    <a:pt x="1407" y="616"/>
                    <a:pt x="1407" y="616"/>
                  </a:cubicBezTo>
                  <a:cubicBezTo>
                    <a:pt x="1466" y="504"/>
                    <a:pt x="1466" y="504"/>
                    <a:pt x="1466" y="504"/>
                  </a:cubicBezTo>
                  <a:cubicBezTo>
                    <a:pt x="1400" y="464"/>
                    <a:pt x="1338" y="430"/>
                    <a:pt x="1279" y="401"/>
                  </a:cubicBezTo>
                  <a:cubicBezTo>
                    <a:pt x="1390" y="149"/>
                    <a:pt x="1390" y="149"/>
                    <a:pt x="1390" y="149"/>
                  </a:cubicBezTo>
                  <a:cubicBezTo>
                    <a:pt x="1308" y="107"/>
                    <a:pt x="1308" y="107"/>
                    <a:pt x="1308" y="107"/>
                  </a:cubicBezTo>
                  <a:cubicBezTo>
                    <a:pt x="1197" y="362"/>
                    <a:pt x="1197" y="362"/>
                    <a:pt x="1197" y="362"/>
                  </a:cubicBezTo>
                  <a:cubicBezTo>
                    <a:pt x="1154" y="343"/>
                    <a:pt x="1113" y="328"/>
                    <a:pt x="1074" y="315"/>
                  </a:cubicBezTo>
                  <a:cubicBezTo>
                    <a:pt x="1198" y="49"/>
                    <a:pt x="1198" y="49"/>
                    <a:pt x="1198" y="49"/>
                  </a:cubicBezTo>
                  <a:cubicBezTo>
                    <a:pt x="1105" y="0"/>
                    <a:pt x="1105" y="0"/>
                    <a:pt x="1105" y="0"/>
                  </a:cubicBezTo>
                  <a:cubicBezTo>
                    <a:pt x="972" y="287"/>
                    <a:pt x="972" y="287"/>
                    <a:pt x="972" y="287"/>
                  </a:cubicBezTo>
                  <a:cubicBezTo>
                    <a:pt x="748" y="240"/>
                    <a:pt x="594" y="307"/>
                    <a:pt x="506" y="492"/>
                  </a:cubicBezTo>
                  <a:cubicBezTo>
                    <a:pt x="410" y="697"/>
                    <a:pt x="512" y="833"/>
                    <a:pt x="667" y="941"/>
                  </a:cubicBezTo>
                  <a:cubicBezTo>
                    <a:pt x="298" y="1732"/>
                    <a:pt x="298" y="1732"/>
                    <a:pt x="298" y="1732"/>
                  </a:cubicBezTo>
                  <a:cubicBezTo>
                    <a:pt x="137" y="1607"/>
                    <a:pt x="194" y="1449"/>
                    <a:pt x="194" y="1449"/>
                  </a:cubicBezTo>
                  <a:cubicBezTo>
                    <a:pt x="80" y="1415"/>
                    <a:pt x="80" y="1415"/>
                    <a:pt x="80" y="1415"/>
                  </a:cubicBezTo>
                  <a:cubicBezTo>
                    <a:pt x="0" y="1618"/>
                    <a:pt x="106" y="1778"/>
                    <a:pt x="229" y="1881"/>
                  </a:cubicBezTo>
                  <a:cubicBezTo>
                    <a:pt x="173" y="2002"/>
                    <a:pt x="173" y="2002"/>
                    <a:pt x="173" y="2002"/>
                  </a:cubicBezTo>
                  <a:cubicBezTo>
                    <a:pt x="264" y="2050"/>
                    <a:pt x="264" y="2050"/>
                    <a:pt x="264" y="2050"/>
                  </a:cubicBezTo>
                  <a:cubicBezTo>
                    <a:pt x="314" y="1943"/>
                    <a:pt x="314" y="1943"/>
                    <a:pt x="314" y="1943"/>
                  </a:cubicBezTo>
                  <a:cubicBezTo>
                    <a:pt x="338" y="1958"/>
                    <a:pt x="360" y="1971"/>
                    <a:pt x="381" y="1982"/>
                  </a:cubicBezTo>
                  <a:cubicBezTo>
                    <a:pt x="405" y="1993"/>
                    <a:pt x="436" y="2005"/>
                    <a:pt x="473" y="2015"/>
                  </a:cubicBezTo>
                  <a:cubicBezTo>
                    <a:pt x="436" y="2098"/>
                    <a:pt x="436" y="2098"/>
                    <a:pt x="436" y="2098"/>
                  </a:cubicBezTo>
                  <a:cubicBezTo>
                    <a:pt x="513" y="2138"/>
                    <a:pt x="513" y="2138"/>
                    <a:pt x="513" y="2138"/>
                  </a:cubicBezTo>
                  <a:cubicBezTo>
                    <a:pt x="559" y="2033"/>
                    <a:pt x="559" y="2033"/>
                    <a:pt x="559" y="2033"/>
                  </a:cubicBezTo>
                  <a:cubicBezTo>
                    <a:pt x="761" y="2063"/>
                    <a:pt x="1044" y="2028"/>
                    <a:pt x="1177" y="1762"/>
                  </a:cubicBezTo>
                  <a:close/>
                  <a:moveTo>
                    <a:pt x="1145" y="479"/>
                  </a:moveTo>
                  <a:cubicBezTo>
                    <a:pt x="935" y="961"/>
                    <a:pt x="935" y="961"/>
                    <a:pt x="935" y="961"/>
                  </a:cubicBezTo>
                  <a:cubicBezTo>
                    <a:pt x="909" y="945"/>
                    <a:pt x="883" y="930"/>
                    <a:pt x="856" y="915"/>
                  </a:cubicBezTo>
                  <a:cubicBezTo>
                    <a:pt x="838" y="906"/>
                    <a:pt x="822" y="897"/>
                    <a:pt x="806" y="888"/>
                  </a:cubicBezTo>
                  <a:cubicBezTo>
                    <a:pt x="1020" y="431"/>
                    <a:pt x="1020" y="431"/>
                    <a:pt x="1020" y="431"/>
                  </a:cubicBezTo>
                  <a:cubicBezTo>
                    <a:pt x="1062" y="445"/>
                    <a:pt x="1105" y="462"/>
                    <a:pt x="1145" y="479"/>
                  </a:cubicBezTo>
                  <a:close/>
                  <a:moveTo>
                    <a:pt x="717" y="431"/>
                  </a:moveTo>
                  <a:cubicBezTo>
                    <a:pt x="760" y="390"/>
                    <a:pt x="834" y="387"/>
                    <a:pt x="918" y="403"/>
                  </a:cubicBezTo>
                  <a:cubicBezTo>
                    <a:pt x="719" y="830"/>
                    <a:pt x="719" y="830"/>
                    <a:pt x="719" y="830"/>
                  </a:cubicBezTo>
                  <a:cubicBezTo>
                    <a:pt x="538" y="688"/>
                    <a:pt x="588" y="552"/>
                    <a:pt x="717" y="431"/>
                  </a:cubicBezTo>
                  <a:close/>
                  <a:moveTo>
                    <a:pt x="454" y="1812"/>
                  </a:moveTo>
                  <a:cubicBezTo>
                    <a:pt x="430" y="1804"/>
                    <a:pt x="408" y="1795"/>
                    <a:pt x="388" y="1785"/>
                  </a:cubicBezTo>
                  <a:cubicBezTo>
                    <a:pt x="755" y="998"/>
                    <a:pt x="755" y="998"/>
                    <a:pt x="755" y="998"/>
                  </a:cubicBezTo>
                  <a:cubicBezTo>
                    <a:pt x="798" y="1023"/>
                    <a:pt x="843" y="1047"/>
                    <a:pt x="886" y="1071"/>
                  </a:cubicBezTo>
                  <a:cubicBezTo>
                    <a:pt x="549" y="1841"/>
                    <a:pt x="549" y="1841"/>
                    <a:pt x="549" y="1841"/>
                  </a:cubicBezTo>
                  <a:cubicBezTo>
                    <a:pt x="519" y="1833"/>
                    <a:pt x="487" y="1824"/>
                    <a:pt x="454" y="1812"/>
                  </a:cubicBezTo>
                  <a:close/>
                  <a:moveTo>
                    <a:pt x="637" y="1856"/>
                  </a:moveTo>
                  <a:cubicBezTo>
                    <a:pt x="962" y="1120"/>
                    <a:pt x="962" y="1120"/>
                    <a:pt x="962" y="1120"/>
                  </a:cubicBezTo>
                  <a:cubicBezTo>
                    <a:pt x="1145" y="1271"/>
                    <a:pt x="1124" y="1543"/>
                    <a:pt x="1061" y="1668"/>
                  </a:cubicBezTo>
                  <a:cubicBezTo>
                    <a:pt x="1005" y="1780"/>
                    <a:pt x="870" y="1884"/>
                    <a:pt x="637" y="1856"/>
                  </a:cubicBezTo>
                  <a:close/>
                </a:path>
              </a:pathLst>
            </a:custGeom>
            <a:solidFill>
              <a:srgbClr val="D89A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6051550" y="6575425"/>
              <a:ext cx="1704975" cy="3532188"/>
            </a:xfrm>
            <a:custGeom>
              <a:avLst/>
              <a:gdLst>
                <a:gd name="T0" fmla="*/ 409 w 454"/>
                <a:gd name="T1" fmla="*/ 20 h 941"/>
                <a:gd name="T2" fmla="*/ 299 w 454"/>
                <a:gd name="T3" fmla="*/ 241 h 941"/>
                <a:gd name="T4" fmla="*/ 454 w 454"/>
                <a:gd name="T5" fmla="*/ 937 h 941"/>
                <a:gd name="T6" fmla="*/ 360 w 454"/>
                <a:gd name="T7" fmla="*/ 941 h 941"/>
                <a:gd name="T8" fmla="*/ 212 w 454"/>
                <a:gd name="T9" fmla="*/ 258 h 941"/>
                <a:gd name="T10" fmla="*/ 198 w 454"/>
                <a:gd name="T11" fmla="*/ 258 h 941"/>
                <a:gd name="T12" fmla="*/ 334 w 454"/>
                <a:gd name="T13" fmla="*/ 939 h 941"/>
                <a:gd name="T14" fmla="*/ 267 w 454"/>
                <a:gd name="T15" fmla="*/ 893 h 941"/>
                <a:gd name="T16" fmla="*/ 97 w 454"/>
                <a:gd name="T17" fmla="*/ 246 h 941"/>
                <a:gd name="T18" fmla="*/ 26 w 454"/>
                <a:gd name="T19" fmla="*/ 0 h 941"/>
                <a:gd name="T20" fmla="*/ 409 w 454"/>
                <a:gd name="T21" fmla="*/ 20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4" h="941">
                  <a:moveTo>
                    <a:pt x="409" y="20"/>
                  </a:moveTo>
                  <a:cubicBezTo>
                    <a:pt x="409" y="20"/>
                    <a:pt x="415" y="212"/>
                    <a:pt x="299" y="241"/>
                  </a:cubicBezTo>
                  <a:cubicBezTo>
                    <a:pt x="454" y="937"/>
                    <a:pt x="454" y="937"/>
                    <a:pt x="454" y="937"/>
                  </a:cubicBezTo>
                  <a:cubicBezTo>
                    <a:pt x="360" y="941"/>
                    <a:pt x="360" y="941"/>
                    <a:pt x="360" y="941"/>
                  </a:cubicBezTo>
                  <a:cubicBezTo>
                    <a:pt x="212" y="258"/>
                    <a:pt x="212" y="258"/>
                    <a:pt x="212" y="258"/>
                  </a:cubicBezTo>
                  <a:cubicBezTo>
                    <a:pt x="198" y="258"/>
                    <a:pt x="198" y="258"/>
                    <a:pt x="198" y="258"/>
                  </a:cubicBezTo>
                  <a:cubicBezTo>
                    <a:pt x="334" y="939"/>
                    <a:pt x="334" y="939"/>
                    <a:pt x="334" y="939"/>
                  </a:cubicBezTo>
                  <a:cubicBezTo>
                    <a:pt x="267" y="893"/>
                    <a:pt x="267" y="893"/>
                    <a:pt x="267" y="893"/>
                  </a:cubicBezTo>
                  <a:cubicBezTo>
                    <a:pt x="97" y="246"/>
                    <a:pt x="97" y="246"/>
                    <a:pt x="97" y="246"/>
                  </a:cubicBezTo>
                  <a:cubicBezTo>
                    <a:pt x="97" y="246"/>
                    <a:pt x="0" y="181"/>
                    <a:pt x="26" y="0"/>
                  </a:cubicBezTo>
                  <a:lnTo>
                    <a:pt x="409" y="2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6137275" y="6575425"/>
              <a:ext cx="1619250" cy="3524250"/>
            </a:xfrm>
            <a:custGeom>
              <a:avLst/>
              <a:gdLst>
                <a:gd name="T0" fmla="*/ 276 w 431"/>
                <a:gd name="T1" fmla="*/ 241 h 939"/>
                <a:gd name="T2" fmla="*/ 386 w 431"/>
                <a:gd name="T3" fmla="*/ 20 h 939"/>
                <a:gd name="T4" fmla="*/ 3 w 431"/>
                <a:gd name="T5" fmla="*/ 0 h 939"/>
                <a:gd name="T6" fmla="*/ 0 w 431"/>
                <a:gd name="T7" fmla="*/ 21 h 939"/>
                <a:gd name="T8" fmla="*/ 83 w 431"/>
                <a:gd name="T9" fmla="*/ 57 h 939"/>
                <a:gd name="T10" fmla="*/ 127 w 431"/>
                <a:gd name="T11" fmla="*/ 76 h 939"/>
                <a:gd name="T12" fmla="*/ 148 w 431"/>
                <a:gd name="T13" fmla="*/ 65 h 939"/>
                <a:gd name="T14" fmla="*/ 213 w 431"/>
                <a:gd name="T15" fmla="*/ 72 h 939"/>
                <a:gd name="T16" fmla="*/ 282 w 431"/>
                <a:gd name="T17" fmla="*/ 77 h 939"/>
                <a:gd name="T18" fmla="*/ 322 w 431"/>
                <a:gd name="T19" fmla="*/ 86 h 939"/>
                <a:gd name="T20" fmla="*/ 310 w 431"/>
                <a:gd name="T21" fmla="*/ 144 h 939"/>
                <a:gd name="T22" fmla="*/ 216 w 431"/>
                <a:gd name="T23" fmla="*/ 177 h 939"/>
                <a:gd name="T24" fmla="*/ 109 w 431"/>
                <a:gd name="T25" fmla="*/ 194 h 939"/>
                <a:gd name="T26" fmla="*/ 27 w 431"/>
                <a:gd name="T27" fmla="*/ 186 h 939"/>
                <a:gd name="T28" fmla="*/ 73 w 431"/>
                <a:gd name="T29" fmla="*/ 245 h 939"/>
                <a:gd name="T30" fmla="*/ 131 w 431"/>
                <a:gd name="T31" fmla="*/ 311 h 939"/>
                <a:gd name="T32" fmla="*/ 194 w 431"/>
                <a:gd name="T33" fmla="*/ 561 h 939"/>
                <a:gd name="T34" fmla="*/ 277 w 431"/>
                <a:gd name="T35" fmla="*/ 841 h 939"/>
                <a:gd name="T36" fmla="*/ 281 w 431"/>
                <a:gd name="T37" fmla="*/ 846 h 939"/>
                <a:gd name="T38" fmla="*/ 281 w 431"/>
                <a:gd name="T39" fmla="*/ 855 h 939"/>
                <a:gd name="T40" fmla="*/ 281 w 431"/>
                <a:gd name="T41" fmla="*/ 857 h 939"/>
                <a:gd name="T42" fmla="*/ 282 w 431"/>
                <a:gd name="T43" fmla="*/ 919 h 939"/>
                <a:gd name="T44" fmla="*/ 311 w 431"/>
                <a:gd name="T45" fmla="*/ 939 h 939"/>
                <a:gd name="T46" fmla="*/ 175 w 431"/>
                <a:gd name="T47" fmla="*/ 258 h 939"/>
                <a:gd name="T48" fmla="*/ 180 w 431"/>
                <a:gd name="T49" fmla="*/ 258 h 939"/>
                <a:gd name="T50" fmla="*/ 185 w 431"/>
                <a:gd name="T51" fmla="*/ 253 h 939"/>
                <a:gd name="T52" fmla="*/ 236 w 431"/>
                <a:gd name="T53" fmla="*/ 261 h 939"/>
                <a:gd name="T54" fmla="*/ 258 w 431"/>
                <a:gd name="T55" fmla="*/ 323 h 939"/>
                <a:gd name="T56" fmla="*/ 329 w 431"/>
                <a:gd name="T57" fmla="*/ 640 h 939"/>
                <a:gd name="T58" fmla="*/ 374 w 431"/>
                <a:gd name="T59" fmla="*/ 833 h 939"/>
                <a:gd name="T60" fmla="*/ 383 w 431"/>
                <a:gd name="T61" fmla="*/ 939 h 939"/>
                <a:gd name="T62" fmla="*/ 431 w 431"/>
                <a:gd name="T63" fmla="*/ 937 h 939"/>
                <a:gd name="T64" fmla="*/ 276 w 431"/>
                <a:gd name="T65" fmla="*/ 241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1" h="939">
                  <a:moveTo>
                    <a:pt x="276" y="241"/>
                  </a:moveTo>
                  <a:cubicBezTo>
                    <a:pt x="392" y="212"/>
                    <a:pt x="386" y="20"/>
                    <a:pt x="386" y="2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7"/>
                    <a:pt x="1" y="14"/>
                    <a:pt x="0" y="21"/>
                  </a:cubicBezTo>
                  <a:cubicBezTo>
                    <a:pt x="33" y="23"/>
                    <a:pt x="65" y="28"/>
                    <a:pt x="83" y="57"/>
                  </a:cubicBezTo>
                  <a:cubicBezTo>
                    <a:pt x="93" y="74"/>
                    <a:pt x="106" y="88"/>
                    <a:pt x="127" y="76"/>
                  </a:cubicBezTo>
                  <a:cubicBezTo>
                    <a:pt x="133" y="72"/>
                    <a:pt x="140" y="67"/>
                    <a:pt x="148" y="65"/>
                  </a:cubicBezTo>
                  <a:cubicBezTo>
                    <a:pt x="169" y="60"/>
                    <a:pt x="192" y="68"/>
                    <a:pt x="213" y="72"/>
                  </a:cubicBezTo>
                  <a:cubicBezTo>
                    <a:pt x="236" y="76"/>
                    <a:pt x="259" y="75"/>
                    <a:pt x="282" y="77"/>
                  </a:cubicBezTo>
                  <a:cubicBezTo>
                    <a:pt x="294" y="78"/>
                    <a:pt x="312" y="78"/>
                    <a:pt x="322" y="86"/>
                  </a:cubicBezTo>
                  <a:cubicBezTo>
                    <a:pt x="344" y="102"/>
                    <a:pt x="327" y="131"/>
                    <a:pt x="310" y="144"/>
                  </a:cubicBezTo>
                  <a:cubicBezTo>
                    <a:pt x="284" y="165"/>
                    <a:pt x="247" y="169"/>
                    <a:pt x="216" y="177"/>
                  </a:cubicBezTo>
                  <a:cubicBezTo>
                    <a:pt x="181" y="185"/>
                    <a:pt x="145" y="192"/>
                    <a:pt x="109" y="194"/>
                  </a:cubicBezTo>
                  <a:cubicBezTo>
                    <a:pt x="81" y="195"/>
                    <a:pt x="53" y="193"/>
                    <a:pt x="27" y="186"/>
                  </a:cubicBezTo>
                  <a:cubicBezTo>
                    <a:pt x="45" y="222"/>
                    <a:pt x="67" y="241"/>
                    <a:pt x="73" y="245"/>
                  </a:cubicBezTo>
                  <a:cubicBezTo>
                    <a:pt x="103" y="260"/>
                    <a:pt x="121" y="276"/>
                    <a:pt x="131" y="311"/>
                  </a:cubicBezTo>
                  <a:cubicBezTo>
                    <a:pt x="143" y="355"/>
                    <a:pt x="185" y="515"/>
                    <a:pt x="194" y="561"/>
                  </a:cubicBezTo>
                  <a:cubicBezTo>
                    <a:pt x="213" y="656"/>
                    <a:pt x="249" y="748"/>
                    <a:pt x="277" y="841"/>
                  </a:cubicBezTo>
                  <a:cubicBezTo>
                    <a:pt x="279" y="841"/>
                    <a:pt x="281" y="843"/>
                    <a:pt x="281" y="846"/>
                  </a:cubicBezTo>
                  <a:cubicBezTo>
                    <a:pt x="281" y="849"/>
                    <a:pt x="281" y="852"/>
                    <a:pt x="281" y="855"/>
                  </a:cubicBezTo>
                  <a:cubicBezTo>
                    <a:pt x="281" y="856"/>
                    <a:pt x="281" y="857"/>
                    <a:pt x="281" y="857"/>
                  </a:cubicBezTo>
                  <a:cubicBezTo>
                    <a:pt x="281" y="878"/>
                    <a:pt x="280" y="898"/>
                    <a:pt x="282" y="919"/>
                  </a:cubicBezTo>
                  <a:cubicBezTo>
                    <a:pt x="311" y="939"/>
                    <a:pt x="311" y="939"/>
                    <a:pt x="311" y="939"/>
                  </a:cubicBezTo>
                  <a:cubicBezTo>
                    <a:pt x="175" y="258"/>
                    <a:pt x="175" y="258"/>
                    <a:pt x="175" y="258"/>
                  </a:cubicBezTo>
                  <a:cubicBezTo>
                    <a:pt x="180" y="258"/>
                    <a:pt x="180" y="258"/>
                    <a:pt x="180" y="258"/>
                  </a:cubicBezTo>
                  <a:cubicBezTo>
                    <a:pt x="180" y="256"/>
                    <a:pt x="182" y="253"/>
                    <a:pt x="185" y="253"/>
                  </a:cubicBezTo>
                  <a:cubicBezTo>
                    <a:pt x="200" y="253"/>
                    <a:pt x="225" y="247"/>
                    <a:pt x="236" y="261"/>
                  </a:cubicBezTo>
                  <a:cubicBezTo>
                    <a:pt x="251" y="279"/>
                    <a:pt x="255" y="301"/>
                    <a:pt x="258" y="323"/>
                  </a:cubicBezTo>
                  <a:cubicBezTo>
                    <a:pt x="268" y="391"/>
                    <a:pt x="313" y="574"/>
                    <a:pt x="329" y="640"/>
                  </a:cubicBezTo>
                  <a:cubicBezTo>
                    <a:pt x="344" y="704"/>
                    <a:pt x="367" y="767"/>
                    <a:pt x="374" y="833"/>
                  </a:cubicBezTo>
                  <a:cubicBezTo>
                    <a:pt x="378" y="868"/>
                    <a:pt x="380" y="904"/>
                    <a:pt x="383" y="939"/>
                  </a:cubicBezTo>
                  <a:cubicBezTo>
                    <a:pt x="431" y="937"/>
                    <a:pt x="431" y="937"/>
                    <a:pt x="431" y="937"/>
                  </a:cubicBezTo>
                  <a:lnTo>
                    <a:pt x="276" y="241"/>
                  </a:ln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5837238" y="9453563"/>
              <a:ext cx="1554163" cy="781050"/>
            </a:xfrm>
            <a:custGeom>
              <a:avLst/>
              <a:gdLst>
                <a:gd name="T0" fmla="*/ 49 w 414"/>
                <a:gd name="T1" fmla="*/ 208 h 208"/>
                <a:gd name="T2" fmla="*/ 401 w 414"/>
                <a:gd name="T3" fmla="*/ 174 h 208"/>
                <a:gd name="T4" fmla="*/ 207 w 414"/>
                <a:gd name="T5" fmla="*/ 0 h 208"/>
                <a:gd name="T6" fmla="*/ 49 w 414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8">
                  <a:moveTo>
                    <a:pt x="49" y="208"/>
                  </a:moveTo>
                  <a:cubicBezTo>
                    <a:pt x="49" y="208"/>
                    <a:pt x="316" y="203"/>
                    <a:pt x="401" y="174"/>
                  </a:cubicBezTo>
                  <a:cubicBezTo>
                    <a:pt x="401" y="174"/>
                    <a:pt x="414" y="0"/>
                    <a:pt x="207" y="0"/>
                  </a:cubicBezTo>
                  <a:cubicBezTo>
                    <a:pt x="0" y="1"/>
                    <a:pt x="12" y="196"/>
                    <a:pt x="49" y="208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969000" y="9453563"/>
              <a:ext cx="1047750" cy="555625"/>
            </a:xfrm>
            <a:custGeom>
              <a:avLst/>
              <a:gdLst>
                <a:gd name="T0" fmla="*/ 172 w 279"/>
                <a:gd name="T1" fmla="*/ 0 h 148"/>
                <a:gd name="T2" fmla="*/ 279 w 279"/>
                <a:gd name="T3" fmla="*/ 22 h 148"/>
                <a:gd name="T4" fmla="*/ 266 w 279"/>
                <a:gd name="T5" fmla="*/ 24 h 148"/>
                <a:gd name="T6" fmla="*/ 119 w 279"/>
                <a:gd name="T7" fmla="*/ 90 h 148"/>
                <a:gd name="T8" fmla="*/ 90 w 279"/>
                <a:gd name="T9" fmla="*/ 148 h 148"/>
                <a:gd name="T10" fmla="*/ 0 w 279"/>
                <a:gd name="T11" fmla="*/ 105 h 148"/>
                <a:gd name="T12" fmla="*/ 172 w 279"/>
                <a:gd name="T13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9" h="148">
                  <a:moveTo>
                    <a:pt x="172" y="0"/>
                  </a:moveTo>
                  <a:cubicBezTo>
                    <a:pt x="217" y="0"/>
                    <a:pt x="252" y="9"/>
                    <a:pt x="279" y="22"/>
                  </a:cubicBezTo>
                  <a:cubicBezTo>
                    <a:pt x="275" y="22"/>
                    <a:pt x="271" y="23"/>
                    <a:pt x="266" y="24"/>
                  </a:cubicBezTo>
                  <a:cubicBezTo>
                    <a:pt x="212" y="12"/>
                    <a:pt x="143" y="40"/>
                    <a:pt x="119" y="90"/>
                  </a:cubicBezTo>
                  <a:cubicBezTo>
                    <a:pt x="104" y="106"/>
                    <a:pt x="94" y="125"/>
                    <a:pt x="90" y="148"/>
                  </a:cubicBezTo>
                  <a:cubicBezTo>
                    <a:pt x="51" y="142"/>
                    <a:pt x="17" y="128"/>
                    <a:pt x="0" y="105"/>
                  </a:cubicBezTo>
                  <a:cubicBezTo>
                    <a:pt x="16" y="53"/>
                    <a:pt x="65" y="1"/>
                    <a:pt x="172" y="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235700" y="9601200"/>
              <a:ext cx="206375" cy="107950"/>
            </a:xfrm>
            <a:custGeom>
              <a:avLst/>
              <a:gdLst>
                <a:gd name="T0" fmla="*/ 54 w 55"/>
                <a:gd name="T1" fmla="*/ 15 h 29"/>
                <a:gd name="T2" fmla="*/ 27 w 55"/>
                <a:gd name="T3" fmla="*/ 29 h 29"/>
                <a:gd name="T4" fmla="*/ 0 w 55"/>
                <a:gd name="T5" fmla="*/ 15 h 29"/>
                <a:gd name="T6" fmla="*/ 27 w 55"/>
                <a:gd name="T7" fmla="*/ 1 h 29"/>
                <a:gd name="T8" fmla="*/ 54 w 55"/>
                <a:gd name="T9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9">
                  <a:moveTo>
                    <a:pt x="54" y="15"/>
                  </a:moveTo>
                  <a:cubicBezTo>
                    <a:pt x="55" y="22"/>
                    <a:pt x="42" y="29"/>
                    <a:pt x="27" y="29"/>
                  </a:cubicBezTo>
                  <a:cubicBezTo>
                    <a:pt x="12" y="29"/>
                    <a:pt x="0" y="23"/>
                    <a:pt x="0" y="15"/>
                  </a:cubicBezTo>
                  <a:cubicBezTo>
                    <a:pt x="0" y="7"/>
                    <a:pt x="12" y="1"/>
                    <a:pt x="27" y="1"/>
                  </a:cubicBezTo>
                  <a:cubicBezTo>
                    <a:pt x="42" y="0"/>
                    <a:pt x="54" y="7"/>
                    <a:pt x="54" y="15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6257925" y="9551988"/>
              <a:ext cx="1550988" cy="781050"/>
            </a:xfrm>
            <a:custGeom>
              <a:avLst/>
              <a:gdLst>
                <a:gd name="T0" fmla="*/ 48 w 413"/>
                <a:gd name="T1" fmla="*/ 208 h 208"/>
                <a:gd name="T2" fmla="*/ 401 w 413"/>
                <a:gd name="T3" fmla="*/ 174 h 208"/>
                <a:gd name="T4" fmla="*/ 206 w 413"/>
                <a:gd name="T5" fmla="*/ 1 h 208"/>
                <a:gd name="T6" fmla="*/ 48 w 413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208">
                  <a:moveTo>
                    <a:pt x="48" y="208"/>
                  </a:moveTo>
                  <a:cubicBezTo>
                    <a:pt x="48" y="208"/>
                    <a:pt x="316" y="204"/>
                    <a:pt x="401" y="174"/>
                  </a:cubicBezTo>
                  <a:cubicBezTo>
                    <a:pt x="401" y="174"/>
                    <a:pt x="413" y="0"/>
                    <a:pt x="206" y="1"/>
                  </a:cubicBezTo>
                  <a:cubicBezTo>
                    <a:pt x="0" y="1"/>
                    <a:pt x="11" y="196"/>
                    <a:pt x="48" y="208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384925" y="9551988"/>
              <a:ext cx="1228725" cy="682625"/>
            </a:xfrm>
            <a:custGeom>
              <a:avLst/>
              <a:gdLst>
                <a:gd name="T0" fmla="*/ 327 w 327"/>
                <a:gd name="T1" fmla="*/ 58 h 182"/>
                <a:gd name="T2" fmla="*/ 172 w 327"/>
                <a:gd name="T3" fmla="*/ 1 h 182"/>
                <a:gd name="T4" fmla="*/ 0 w 327"/>
                <a:gd name="T5" fmla="*/ 106 h 182"/>
                <a:gd name="T6" fmla="*/ 327 w 327"/>
                <a:gd name="T7" fmla="*/ 58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7" h="182">
                  <a:moveTo>
                    <a:pt x="327" y="58"/>
                  </a:moveTo>
                  <a:cubicBezTo>
                    <a:pt x="299" y="26"/>
                    <a:pt x="252" y="0"/>
                    <a:pt x="172" y="1"/>
                  </a:cubicBezTo>
                  <a:cubicBezTo>
                    <a:pt x="65" y="1"/>
                    <a:pt x="17" y="53"/>
                    <a:pt x="0" y="106"/>
                  </a:cubicBezTo>
                  <a:cubicBezTo>
                    <a:pt x="60" y="182"/>
                    <a:pt x="303" y="163"/>
                    <a:pt x="327" y="58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6651625" y="9701213"/>
              <a:ext cx="206375" cy="109538"/>
            </a:xfrm>
            <a:custGeom>
              <a:avLst/>
              <a:gdLst>
                <a:gd name="T0" fmla="*/ 55 w 55"/>
                <a:gd name="T1" fmla="*/ 14 h 29"/>
                <a:gd name="T2" fmla="*/ 28 w 55"/>
                <a:gd name="T3" fmla="*/ 28 h 29"/>
                <a:gd name="T4" fmla="*/ 1 w 55"/>
                <a:gd name="T5" fmla="*/ 15 h 29"/>
                <a:gd name="T6" fmla="*/ 28 w 55"/>
                <a:gd name="T7" fmla="*/ 0 h 29"/>
                <a:gd name="T8" fmla="*/ 55 w 55"/>
                <a:gd name="T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9">
                  <a:moveTo>
                    <a:pt x="55" y="14"/>
                  </a:moveTo>
                  <a:cubicBezTo>
                    <a:pt x="55" y="22"/>
                    <a:pt x="43" y="28"/>
                    <a:pt x="28" y="28"/>
                  </a:cubicBezTo>
                  <a:cubicBezTo>
                    <a:pt x="13" y="29"/>
                    <a:pt x="1" y="22"/>
                    <a:pt x="1" y="15"/>
                  </a:cubicBezTo>
                  <a:cubicBezTo>
                    <a:pt x="0" y="7"/>
                    <a:pt x="13" y="0"/>
                    <a:pt x="28" y="0"/>
                  </a:cubicBezTo>
                  <a:cubicBezTo>
                    <a:pt x="43" y="0"/>
                    <a:pt x="55" y="6"/>
                    <a:pt x="55" y="1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6084888" y="4406900"/>
              <a:ext cx="1803400" cy="2420938"/>
            </a:xfrm>
            <a:custGeom>
              <a:avLst/>
              <a:gdLst>
                <a:gd name="T0" fmla="*/ 443 w 480"/>
                <a:gd name="T1" fmla="*/ 91 h 645"/>
                <a:gd name="T2" fmla="*/ 205 w 480"/>
                <a:gd name="T3" fmla="*/ 0 h 645"/>
                <a:gd name="T4" fmla="*/ 160 w 480"/>
                <a:gd name="T5" fmla="*/ 36 h 645"/>
                <a:gd name="T6" fmla="*/ 42 w 480"/>
                <a:gd name="T7" fmla="*/ 395 h 645"/>
                <a:gd name="T8" fmla="*/ 17 w 480"/>
                <a:gd name="T9" fmla="*/ 578 h 645"/>
                <a:gd name="T10" fmla="*/ 399 w 480"/>
                <a:gd name="T11" fmla="*/ 645 h 645"/>
                <a:gd name="T12" fmla="*/ 443 w 480"/>
                <a:gd name="T13" fmla="*/ 91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0" h="645">
                  <a:moveTo>
                    <a:pt x="443" y="91"/>
                  </a:moveTo>
                  <a:cubicBezTo>
                    <a:pt x="443" y="91"/>
                    <a:pt x="434" y="34"/>
                    <a:pt x="205" y="0"/>
                  </a:cubicBezTo>
                  <a:cubicBezTo>
                    <a:pt x="205" y="0"/>
                    <a:pt x="175" y="3"/>
                    <a:pt x="160" y="36"/>
                  </a:cubicBezTo>
                  <a:cubicBezTo>
                    <a:pt x="152" y="56"/>
                    <a:pt x="111" y="232"/>
                    <a:pt x="42" y="395"/>
                  </a:cubicBezTo>
                  <a:cubicBezTo>
                    <a:pt x="0" y="497"/>
                    <a:pt x="17" y="578"/>
                    <a:pt x="17" y="578"/>
                  </a:cubicBezTo>
                  <a:cubicBezTo>
                    <a:pt x="399" y="645"/>
                    <a:pt x="399" y="645"/>
                    <a:pt x="399" y="645"/>
                  </a:cubicBezTo>
                  <a:cubicBezTo>
                    <a:pt x="399" y="645"/>
                    <a:pt x="480" y="160"/>
                    <a:pt x="443" y="9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6084888" y="4484688"/>
              <a:ext cx="1803400" cy="2343150"/>
            </a:xfrm>
            <a:custGeom>
              <a:avLst/>
              <a:gdLst>
                <a:gd name="T0" fmla="*/ 443 w 480"/>
                <a:gd name="T1" fmla="*/ 70 h 624"/>
                <a:gd name="T2" fmla="*/ 313 w 480"/>
                <a:gd name="T3" fmla="*/ 0 h 624"/>
                <a:gd name="T4" fmla="*/ 341 w 480"/>
                <a:gd name="T5" fmla="*/ 57 h 624"/>
                <a:gd name="T6" fmla="*/ 387 w 480"/>
                <a:gd name="T7" fmla="*/ 110 h 624"/>
                <a:gd name="T8" fmla="*/ 364 w 480"/>
                <a:gd name="T9" fmla="*/ 209 h 624"/>
                <a:gd name="T10" fmla="*/ 351 w 480"/>
                <a:gd name="T11" fmla="*/ 309 h 624"/>
                <a:gd name="T12" fmla="*/ 347 w 480"/>
                <a:gd name="T13" fmla="*/ 403 h 624"/>
                <a:gd name="T14" fmla="*/ 327 w 480"/>
                <a:gd name="T15" fmla="*/ 489 h 624"/>
                <a:gd name="T16" fmla="*/ 304 w 480"/>
                <a:gd name="T17" fmla="*/ 544 h 624"/>
                <a:gd name="T18" fmla="*/ 173 w 480"/>
                <a:gd name="T19" fmla="*/ 539 h 624"/>
                <a:gd name="T20" fmla="*/ 75 w 480"/>
                <a:gd name="T21" fmla="*/ 486 h 624"/>
                <a:gd name="T22" fmla="*/ 50 w 480"/>
                <a:gd name="T23" fmla="*/ 356 h 624"/>
                <a:gd name="T24" fmla="*/ 42 w 480"/>
                <a:gd name="T25" fmla="*/ 374 h 624"/>
                <a:gd name="T26" fmla="*/ 17 w 480"/>
                <a:gd name="T27" fmla="*/ 557 h 624"/>
                <a:gd name="T28" fmla="*/ 399 w 480"/>
                <a:gd name="T29" fmla="*/ 624 h 624"/>
                <a:gd name="T30" fmla="*/ 443 w 480"/>
                <a:gd name="T31" fmla="*/ 70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0" h="624">
                  <a:moveTo>
                    <a:pt x="443" y="70"/>
                  </a:moveTo>
                  <a:cubicBezTo>
                    <a:pt x="443" y="70"/>
                    <a:pt x="437" y="33"/>
                    <a:pt x="313" y="0"/>
                  </a:cubicBezTo>
                  <a:cubicBezTo>
                    <a:pt x="320" y="21"/>
                    <a:pt x="329" y="41"/>
                    <a:pt x="341" y="57"/>
                  </a:cubicBezTo>
                  <a:cubicBezTo>
                    <a:pt x="355" y="76"/>
                    <a:pt x="374" y="90"/>
                    <a:pt x="387" y="110"/>
                  </a:cubicBezTo>
                  <a:cubicBezTo>
                    <a:pt x="414" y="151"/>
                    <a:pt x="390" y="177"/>
                    <a:pt x="364" y="209"/>
                  </a:cubicBezTo>
                  <a:cubicBezTo>
                    <a:pt x="339" y="240"/>
                    <a:pt x="350" y="273"/>
                    <a:pt x="351" y="309"/>
                  </a:cubicBezTo>
                  <a:cubicBezTo>
                    <a:pt x="352" y="340"/>
                    <a:pt x="352" y="372"/>
                    <a:pt x="347" y="403"/>
                  </a:cubicBezTo>
                  <a:cubicBezTo>
                    <a:pt x="343" y="432"/>
                    <a:pt x="335" y="461"/>
                    <a:pt x="327" y="489"/>
                  </a:cubicBezTo>
                  <a:cubicBezTo>
                    <a:pt x="322" y="507"/>
                    <a:pt x="316" y="529"/>
                    <a:pt x="304" y="544"/>
                  </a:cubicBezTo>
                  <a:cubicBezTo>
                    <a:pt x="272" y="580"/>
                    <a:pt x="210" y="550"/>
                    <a:pt x="173" y="539"/>
                  </a:cubicBezTo>
                  <a:cubicBezTo>
                    <a:pt x="138" y="528"/>
                    <a:pt x="98" y="517"/>
                    <a:pt x="75" y="486"/>
                  </a:cubicBezTo>
                  <a:cubicBezTo>
                    <a:pt x="47" y="450"/>
                    <a:pt x="45" y="400"/>
                    <a:pt x="50" y="356"/>
                  </a:cubicBezTo>
                  <a:cubicBezTo>
                    <a:pt x="47" y="362"/>
                    <a:pt x="45" y="368"/>
                    <a:pt x="42" y="374"/>
                  </a:cubicBezTo>
                  <a:cubicBezTo>
                    <a:pt x="0" y="476"/>
                    <a:pt x="17" y="557"/>
                    <a:pt x="17" y="557"/>
                  </a:cubicBezTo>
                  <a:cubicBezTo>
                    <a:pt x="399" y="624"/>
                    <a:pt x="399" y="624"/>
                    <a:pt x="399" y="624"/>
                  </a:cubicBezTo>
                  <a:cubicBezTo>
                    <a:pt x="399" y="624"/>
                    <a:pt x="480" y="139"/>
                    <a:pt x="443" y="7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173913" y="4244975"/>
              <a:ext cx="585788" cy="552450"/>
            </a:xfrm>
            <a:custGeom>
              <a:avLst/>
              <a:gdLst>
                <a:gd name="T0" fmla="*/ 156 w 156"/>
                <a:gd name="T1" fmla="*/ 0 h 147"/>
                <a:gd name="T2" fmla="*/ 142 w 156"/>
                <a:gd name="T3" fmla="*/ 116 h 147"/>
                <a:gd name="T4" fmla="*/ 84 w 156"/>
                <a:gd name="T5" fmla="*/ 146 h 147"/>
                <a:gd name="T6" fmla="*/ 0 w 156"/>
                <a:gd name="T7" fmla="*/ 112 h 147"/>
                <a:gd name="T8" fmla="*/ 3 w 156"/>
                <a:gd name="T9" fmla="*/ 78 h 147"/>
                <a:gd name="T10" fmla="*/ 156 w 156"/>
                <a:gd name="T11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" h="147">
                  <a:moveTo>
                    <a:pt x="156" y="0"/>
                  </a:moveTo>
                  <a:cubicBezTo>
                    <a:pt x="156" y="0"/>
                    <a:pt x="151" y="99"/>
                    <a:pt x="142" y="116"/>
                  </a:cubicBezTo>
                  <a:cubicBezTo>
                    <a:pt x="132" y="133"/>
                    <a:pt x="110" y="147"/>
                    <a:pt x="84" y="146"/>
                  </a:cubicBezTo>
                  <a:cubicBezTo>
                    <a:pt x="19" y="143"/>
                    <a:pt x="0" y="112"/>
                    <a:pt x="0" y="112"/>
                  </a:cubicBezTo>
                  <a:cubicBezTo>
                    <a:pt x="3" y="78"/>
                    <a:pt x="3" y="78"/>
                    <a:pt x="3" y="78"/>
                  </a:cubicBezTo>
                  <a:lnTo>
                    <a:pt x="156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7185025" y="4162425"/>
              <a:ext cx="620713" cy="555625"/>
            </a:xfrm>
            <a:custGeom>
              <a:avLst/>
              <a:gdLst>
                <a:gd name="T0" fmla="*/ 165 w 165"/>
                <a:gd name="T1" fmla="*/ 0 h 148"/>
                <a:gd name="T2" fmla="*/ 151 w 165"/>
                <a:gd name="T3" fmla="*/ 116 h 148"/>
                <a:gd name="T4" fmla="*/ 93 w 165"/>
                <a:gd name="T5" fmla="*/ 146 h 148"/>
                <a:gd name="T6" fmla="*/ 0 w 165"/>
                <a:gd name="T7" fmla="*/ 121 h 148"/>
                <a:gd name="T8" fmla="*/ 32 w 165"/>
                <a:gd name="T9" fmla="*/ 69 h 148"/>
                <a:gd name="T10" fmla="*/ 165 w 165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5" h="148">
                  <a:moveTo>
                    <a:pt x="165" y="0"/>
                  </a:moveTo>
                  <a:cubicBezTo>
                    <a:pt x="165" y="0"/>
                    <a:pt x="160" y="99"/>
                    <a:pt x="151" y="116"/>
                  </a:cubicBezTo>
                  <a:cubicBezTo>
                    <a:pt x="141" y="133"/>
                    <a:pt x="119" y="148"/>
                    <a:pt x="93" y="146"/>
                  </a:cubicBezTo>
                  <a:cubicBezTo>
                    <a:pt x="28" y="143"/>
                    <a:pt x="0" y="121"/>
                    <a:pt x="0" y="121"/>
                  </a:cubicBezTo>
                  <a:cubicBezTo>
                    <a:pt x="32" y="69"/>
                    <a:pt x="32" y="69"/>
                    <a:pt x="32" y="69"/>
                  </a:cubicBezTo>
                  <a:lnTo>
                    <a:pt x="165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7218363" y="4162425"/>
              <a:ext cx="587375" cy="393700"/>
            </a:xfrm>
            <a:custGeom>
              <a:avLst/>
              <a:gdLst>
                <a:gd name="T0" fmla="*/ 123 w 156"/>
                <a:gd name="T1" fmla="*/ 43 h 105"/>
                <a:gd name="T2" fmla="*/ 7 w 156"/>
                <a:gd name="T3" fmla="*/ 102 h 105"/>
                <a:gd name="T4" fmla="*/ 1 w 156"/>
                <a:gd name="T5" fmla="*/ 105 h 105"/>
                <a:gd name="T6" fmla="*/ 0 w 156"/>
                <a:gd name="T7" fmla="*/ 66 h 105"/>
                <a:gd name="T8" fmla="*/ 156 w 156"/>
                <a:gd name="T9" fmla="*/ 0 h 105"/>
                <a:gd name="T10" fmla="*/ 153 w 156"/>
                <a:gd name="T11" fmla="*/ 46 h 105"/>
                <a:gd name="T12" fmla="*/ 123 w 156"/>
                <a:gd name="T13" fmla="*/ 4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105">
                  <a:moveTo>
                    <a:pt x="123" y="43"/>
                  </a:moveTo>
                  <a:cubicBezTo>
                    <a:pt x="80" y="51"/>
                    <a:pt x="47" y="86"/>
                    <a:pt x="7" y="102"/>
                  </a:cubicBezTo>
                  <a:cubicBezTo>
                    <a:pt x="4" y="103"/>
                    <a:pt x="3" y="104"/>
                    <a:pt x="1" y="10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5" y="21"/>
                    <a:pt x="153" y="46"/>
                  </a:cubicBezTo>
                  <a:cubicBezTo>
                    <a:pt x="144" y="42"/>
                    <a:pt x="134" y="41"/>
                    <a:pt x="123" y="4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6708775" y="4065588"/>
              <a:ext cx="352425" cy="550863"/>
            </a:xfrm>
            <a:custGeom>
              <a:avLst/>
              <a:gdLst>
                <a:gd name="T0" fmla="*/ 9 w 94"/>
                <a:gd name="T1" fmla="*/ 0 h 147"/>
                <a:gd name="T2" fmla="*/ 2 w 94"/>
                <a:gd name="T3" fmla="*/ 89 h 147"/>
                <a:gd name="T4" fmla="*/ 79 w 94"/>
                <a:gd name="T5" fmla="*/ 147 h 147"/>
                <a:gd name="T6" fmla="*/ 94 w 94"/>
                <a:gd name="T7" fmla="*/ 48 h 147"/>
                <a:gd name="T8" fmla="*/ 9 w 94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47">
                  <a:moveTo>
                    <a:pt x="9" y="0"/>
                  </a:moveTo>
                  <a:cubicBezTo>
                    <a:pt x="9" y="0"/>
                    <a:pt x="0" y="80"/>
                    <a:pt x="2" y="89"/>
                  </a:cubicBezTo>
                  <a:cubicBezTo>
                    <a:pt x="4" y="98"/>
                    <a:pt x="3" y="126"/>
                    <a:pt x="79" y="147"/>
                  </a:cubicBezTo>
                  <a:cubicBezTo>
                    <a:pt x="94" y="48"/>
                    <a:pt x="94" y="48"/>
                    <a:pt x="94" y="48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6697663" y="3997325"/>
              <a:ext cx="303213" cy="552450"/>
            </a:xfrm>
            <a:custGeom>
              <a:avLst/>
              <a:gdLst>
                <a:gd name="T0" fmla="*/ 9 w 81"/>
                <a:gd name="T1" fmla="*/ 0 h 147"/>
                <a:gd name="T2" fmla="*/ 2 w 81"/>
                <a:gd name="T3" fmla="*/ 90 h 147"/>
                <a:gd name="T4" fmla="*/ 79 w 81"/>
                <a:gd name="T5" fmla="*/ 147 h 147"/>
                <a:gd name="T6" fmla="*/ 81 w 81"/>
                <a:gd name="T7" fmla="*/ 45 h 147"/>
                <a:gd name="T8" fmla="*/ 9 w 81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47">
                  <a:moveTo>
                    <a:pt x="9" y="0"/>
                  </a:moveTo>
                  <a:cubicBezTo>
                    <a:pt x="9" y="0"/>
                    <a:pt x="0" y="80"/>
                    <a:pt x="2" y="90"/>
                  </a:cubicBezTo>
                  <a:cubicBezTo>
                    <a:pt x="4" y="99"/>
                    <a:pt x="3" y="126"/>
                    <a:pt x="79" y="147"/>
                  </a:cubicBezTo>
                  <a:cubicBezTo>
                    <a:pt x="81" y="45"/>
                    <a:pt x="81" y="45"/>
                    <a:pt x="81" y="45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6708775" y="3997325"/>
              <a:ext cx="292100" cy="492125"/>
            </a:xfrm>
            <a:custGeom>
              <a:avLst/>
              <a:gdLst>
                <a:gd name="T0" fmla="*/ 68 w 78"/>
                <a:gd name="T1" fmla="*/ 126 h 131"/>
                <a:gd name="T2" fmla="*/ 0 w 78"/>
                <a:gd name="T3" fmla="*/ 61 h 131"/>
                <a:gd name="T4" fmla="*/ 6 w 78"/>
                <a:gd name="T5" fmla="*/ 0 h 131"/>
                <a:gd name="T6" fmla="*/ 78 w 78"/>
                <a:gd name="T7" fmla="*/ 45 h 131"/>
                <a:gd name="T8" fmla="*/ 77 w 78"/>
                <a:gd name="T9" fmla="*/ 131 h 131"/>
                <a:gd name="T10" fmla="*/ 68 w 78"/>
                <a:gd name="T11" fmla="*/ 1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131">
                  <a:moveTo>
                    <a:pt x="68" y="126"/>
                  </a:moveTo>
                  <a:cubicBezTo>
                    <a:pt x="40" y="112"/>
                    <a:pt x="28" y="73"/>
                    <a:pt x="0" y="61"/>
                  </a:cubicBezTo>
                  <a:cubicBezTo>
                    <a:pt x="2" y="34"/>
                    <a:pt x="6" y="0"/>
                    <a:pt x="6" y="0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7" y="131"/>
                    <a:pt x="77" y="131"/>
                    <a:pt x="77" y="131"/>
                  </a:cubicBezTo>
                  <a:cubicBezTo>
                    <a:pt x="74" y="129"/>
                    <a:pt x="72" y="128"/>
                    <a:pt x="68" y="126"/>
                  </a:cubicBez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6272213" y="4530725"/>
              <a:ext cx="928688" cy="2146300"/>
            </a:xfrm>
            <a:custGeom>
              <a:avLst/>
              <a:gdLst>
                <a:gd name="T0" fmla="*/ 247 w 247"/>
                <a:gd name="T1" fmla="*/ 10 h 572"/>
                <a:gd name="T2" fmla="*/ 233 w 247"/>
                <a:gd name="T3" fmla="*/ 436 h 572"/>
                <a:gd name="T4" fmla="*/ 125 w 247"/>
                <a:gd name="T5" fmla="*/ 572 h 572"/>
                <a:gd name="T6" fmla="*/ 47 w 247"/>
                <a:gd name="T7" fmla="*/ 558 h 572"/>
                <a:gd name="T8" fmla="*/ 6 w 247"/>
                <a:gd name="T9" fmla="*/ 415 h 572"/>
                <a:gd name="T10" fmla="*/ 182 w 247"/>
                <a:gd name="T11" fmla="*/ 0 h 572"/>
                <a:gd name="T12" fmla="*/ 247 w 247"/>
                <a:gd name="T13" fmla="*/ 1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7" h="572">
                  <a:moveTo>
                    <a:pt x="247" y="10"/>
                  </a:moveTo>
                  <a:cubicBezTo>
                    <a:pt x="233" y="436"/>
                    <a:pt x="233" y="436"/>
                    <a:pt x="233" y="436"/>
                  </a:cubicBezTo>
                  <a:cubicBezTo>
                    <a:pt x="125" y="572"/>
                    <a:pt x="125" y="572"/>
                    <a:pt x="125" y="572"/>
                  </a:cubicBezTo>
                  <a:cubicBezTo>
                    <a:pt x="47" y="558"/>
                    <a:pt x="47" y="558"/>
                    <a:pt x="47" y="558"/>
                  </a:cubicBezTo>
                  <a:cubicBezTo>
                    <a:pt x="47" y="558"/>
                    <a:pt x="0" y="459"/>
                    <a:pt x="6" y="415"/>
                  </a:cubicBezTo>
                  <a:cubicBezTo>
                    <a:pt x="12" y="370"/>
                    <a:pt x="182" y="0"/>
                    <a:pt x="182" y="0"/>
                  </a:cubicBezTo>
                  <a:lnTo>
                    <a:pt x="247" y="1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6321425" y="4530725"/>
              <a:ext cx="838200" cy="2251075"/>
            </a:xfrm>
            <a:custGeom>
              <a:avLst/>
              <a:gdLst>
                <a:gd name="T0" fmla="*/ 223 w 223"/>
                <a:gd name="T1" fmla="*/ 10 h 600"/>
                <a:gd name="T2" fmla="*/ 203 w 223"/>
                <a:gd name="T3" fmla="*/ 437 h 600"/>
                <a:gd name="T4" fmla="*/ 56 w 223"/>
                <a:gd name="T5" fmla="*/ 600 h 600"/>
                <a:gd name="T6" fmla="*/ 0 w 223"/>
                <a:gd name="T7" fmla="*/ 418 h 600"/>
                <a:gd name="T8" fmla="*/ 183 w 223"/>
                <a:gd name="T9" fmla="*/ 0 h 600"/>
                <a:gd name="T10" fmla="*/ 223 w 223"/>
                <a:gd name="T11" fmla="*/ 1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600">
                  <a:moveTo>
                    <a:pt x="223" y="10"/>
                  </a:moveTo>
                  <a:cubicBezTo>
                    <a:pt x="223" y="10"/>
                    <a:pt x="221" y="233"/>
                    <a:pt x="203" y="437"/>
                  </a:cubicBezTo>
                  <a:cubicBezTo>
                    <a:pt x="56" y="600"/>
                    <a:pt x="56" y="600"/>
                    <a:pt x="56" y="600"/>
                  </a:cubicBezTo>
                  <a:cubicBezTo>
                    <a:pt x="0" y="418"/>
                    <a:pt x="0" y="418"/>
                    <a:pt x="0" y="418"/>
                  </a:cubicBezTo>
                  <a:cubicBezTo>
                    <a:pt x="0" y="418"/>
                    <a:pt x="77" y="191"/>
                    <a:pt x="183" y="0"/>
                  </a:cubicBezTo>
                  <a:lnTo>
                    <a:pt x="223" y="1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6321425" y="4530725"/>
              <a:ext cx="728663" cy="2251075"/>
            </a:xfrm>
            <a:custGeom>
              <a:avLst/>
              <a:gdLst>
                <a:gd name="T0" fmla="*/ 183 w 194"/>
                <a:gd name="T1" fmla="*/ 0 h 600"/>
                <a:gd name="T2" fmla="*/ 190 w 194"/>
                <a:gd name="T3" fmla="*/ 2 h 600"/>
                <a:gd name="T4" fmla="*/ 194 w 194"/>
                <a:gd name="T5" fmla="*/ 6 h 600"/>
                <a:gd name="T6" fmla="*/ 56 w 194"/>
                <a:gd name="T7" fmla="*/ 600 h 600"/>
                <a:gd name="T8" fmla="*/ 0 w 194"/>
                <a:gd name="T9" fmla="*/ 418 h 600"/>
                <a:gd name="T10" fmla="*/ 183 w 194"/>
                <a:gd name="T11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600">
                  <a:moveTo>
                    <a:pt x="183" y="0"/>
                  </a:moveTo>
                  <a:cubicBezTo>
                    <a:pt x="190" y="2"/>
                    <a:pt x="190" y="2"/>
                    <a:pt x="190" y="2"/>
                  </a:cubicBezTo>
                  <a:cubicBezTo>
                    <a:pt x="194" y="6"/>
                    <a:pt x="194" y="6"/>
                    <a:pt x="194" y="6"/>
                  </a:cubicBezTo>
                  <a:cubicBezTo>
                    <a:pt x="56" y="600"/>
                    <a:pt x="56" y="600"/>
                    <a:pt x="56" y="600"/>
                  </a:cubicBezTo>
                  <a:cubicBezTo>
                    <a:pt x="0" y="418"/>
                    <a:pt x="0" y="418"/>
                    <a:pt x="0" y="418"/>
                  </a:cubicBezTo>
                  <a:cubicBezTo>
                    <a:pt x="0" y="418"/>
                    <a:pt x="77" y="191"/>
                    <a:pt x="183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6821488" y="4695825"/>
              <a:ext cx="327025" cy="592138"/>
            </a:xfrm>
            <a:custGeom>
              <a:avLst/>
              <a:gdLst>
                <a:gd name="T0" fmla="*/ 27 w 87"/>
                <a:gd name="T1" fmla="*/ 0 h 158"/>
                <a:gd name="T2" fmla="*/ 27 w 87"/>
                <a:gd name="T3" fmla="*/ 0 h 158"/>
                <a:gd name="T4" fmla="*/ 87 w 87"/>
                <a:gd name="T5" fmla="*/ 94 h 158"/>
                <a:gd name="T6" fmla="*/ 84 w 87"/>
                <a:gd name="T7" fmla="*/ 158 h 158"/>
                <a:gd name="T8" fmla="*/ 84 w 87"/>
                <a:gd name="T9" fmla="*/ 158 h 158"/>
                <a:gd name="T10" fmla="*/ 0 w 87"/>
                <a:gd name="T11" fmla="*/ 53 h 158"/>
                <a:gd name="T12" fmla="*/ 27 w 87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158">
                  <a:moveTo>
                    <a:pt x="27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36" y="39"/>
                    <a:pt x="87" y="94"/>
                  </a:cubicBezTo>
                  <a:cubicBezTo>
                    <a:pt x="86" y="114"/>
                    <a:pt x="85" y="135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20" y="120"/>
                    <a:pt x="0" y="53"/>
                  </a:cubicBezTo>
                  <a:cubicBezTo>
                    <a:pt x="8" y="36"/>
                    <a:pt x="17" y="18"/>
                    <a:pt x="27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6596063" y="5172075"/>
              <a:ext cx="525463" cy="731838"/>
            </a:xfrm>
            <a:custGeom>
              <a:avLst/>
              <a:gdLst>
                <a:gd name="T0" fmla="*/ 0 w 140"/>
                <a:gd name="T1" fmla="*/ 59 h 195"/>
                <a:gd name="T2" fmla="*/ 0 w 140"/>
                <a:gd name="T3" fmla="*/ 59 h 195"/>
                <a:gd name="T4" fmla="*/ 25 w 140"/>
                <a:gd name="T5" fmla="*/ 0 h 195"/>
                <a:gd name="T6" fmla="*/ 25 w 140"/>
                <a:gd name="T7" fmla="*/ 0 h 195"/>
                <a:gd name="T8" fmla="*/ 140 w 140"/>
                <a:gd name="T9" fmla="*/ 126 h 195"/>
                <a:gd name="T10" fmla="*/ 140 w 140"/>
                <a:gd name="T11" fmla="*/ 126 h 195"/>
                <a:gd name="T12" fmla="*/ 135 w 140"/>
                <a:gd name="T13" fmla="*/ 195 h 195"/>
                <a:gd name="T14" fmla="*/ 0 w 140"/>
                <a:gd name="T15" fmla="*/ 59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95">
                  <a:moveTo>
                    <a:pt x="0" y="59"/>
                  </a:moveTo>
                  <a:cubicBezTo>
                    <a:pt x="0" y="59"/>
                    <a:pt x="0" y="59"/>
                    <a:pt x="0" y="59"/>
                  </a:cubicBezTo>
                  <a:cubicBezTo>
                    <a:pt x="8" y="40"/>
                    <a:pt x="16" y="2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3" y="82"/>
                    <a:pt x="140" y="126"/>
                    <a:pt x="140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8" y="149"/>
                    <a:pt x="137" y="172"/>
                    <a:pt x="135" y="195"/>
                  </a:cubicBezTo>
                  <a:cubicBezTo>
                    <a:pt x="47" y="167"/>
                    <a:pt x="0" y="59"/>
                    <a:pt x="0" y="5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6400800" y="5686425"/>
              <a:ext cx="514350" cy="806450"/>
            </a:xfrm>
            <a:custGeom>
              <a:avLst/>
              <a:gdLst>
                <a:gd name="T0" fmla="*/ 104 w 137"/>
                <a:gd name="T1" fmla="*/ 215 h 215"/>
                <a:gd name="T2" fmla="*/ 0 w 137"/>
                <a:gd name="T3" fmla="*/ 51 h 215"/>
                <a:gd name="T4" fmla="*/ 0 w 137"/>
                <a:gd name="T5" fmla="*/ 51 h 215"/>
                <a:gd name="T6" fmla="*/ 20 w 137"/>
                <a:gd name="T7" fmla="*/ 0 h 215"/>
                <a:gd name="T8" fmla="*/ 20 w 137"/>
                <a:gd name="T9" fmla="*/ 0 h 215"/>
                <a:gd name="T10" fmla="*/ 137 w 137"/>
                <a:gd name="T11" fmla="*/ 179 h 215"/>
                <a:gd name="T12" fmla="*/ 104 w 137"/>
                <a:gd name="T13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215">
                  <a:moveTo>
                    <a:pt x="104" y="215"/>
                  </a:moveTo>
                  <a:cubicBezTo>
                    <a:pt x="42" y="172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36"/>
                    <a:pt x="12" y="19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56" y="99"/>
                    <a:pt x="136" y="179"/>
                    <a:pt x="137" y="179"/>
                  </a:cubicBezTo>
                  <a:lnTo>
                    <a:pt x="104" y="215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6881813" y="4308475"/>
              <a:ext cx="379413" cy="300038"/>
            </a:xfrm>
            <a:custGeom>
              <a:avLst/>
              <a:gdLst>
                <a:gd name="T0" fmla="*/ 100 w 101"/>
                <a:gd name="T1" fmla="*/ 21 h 80"/>
                <a:gd name="T2" fmla="*/ 75 w 101"/>
                <a:gd name="T3" fmla="*/ 78 h 80"/>
                <a:gd name="T4" fmla="*/ 32 w 101"/>
                <a:gd name="T5" fmla="*/ 69 h 80"/>
                <a:gd name="T6" fmla="*/ 22 w 101"/>
                <a:gd name="T7" fmla="*/ 0 h 80"/>
                <a:gd name="T8" fmla="*/ 100 w 101"/>
                <a:gd name="T9" fmla="*/ 2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80">
                  <a:moveTo>
                    <a:pt x="100" y="21"/>
                  </a:moveTo>
                  <a:cubicBezTo>
                    <a:pt x="101" y="32"/>
                    <a:pt x="91" y="73"/>
                    <a:pt x="75" y="78"/>
                  </a:cubicBezTo>
                  <a:cubicBezTo>
                    <a:pt x="66" y="80"/>
                    <a:pt x="50" y="77"/>
                    <a:pt x="32" y="69"/>
                  </a:cubicBezTo>
                  <a:cubicBezTo>
                    <a:pt x="0" y="55"/>
                    <a:pt x="22" y="0"/>
                    <a:pt x="22" y="0"/>
                  </a:cubicBezTo>
                  <a:lnTo>
                    <a:pt x="100" y="21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5903913" y="357187"/>
              <a:ext cx="2817813" cy="4110038"/>
            </a:xfrm>
            <a:custGeom>
              <a:avLst/>
              <a:gdLst>
                <a:gd name="T0" fmla="*/ 52 w 750"/>
                <a:gd name="T1" fmla="*/ 488 h 1095"/>
                <a:gd name="T2" fmla="*/ 1 w 750"/>
                <a:gd name="T3" fmla="*/ 840 h 1095"/>
                <a:gd name="T4" fmla="*/ 60 w 750"/>
                <a:gd name="T5" fmla="*/ 957 h 1095"/>
                <a:gd name="T6" fmla="*/ 240 w 750"/>
                <a:gd name="T7" fmla="*/ 1023 h 1095"/>
                <a:gd name="T8" fmla="*/ 317 w 750"/>
                <a:gd name="T9" fmla="*/ 1089 h 1095"/>
                <a:gd name="T10" fmla="*/ 355 w 750"/>
                <a:gd name="T11" fmla="*/ 1090 h 1095"/>
                <a:gd name="T12" fmla="*/ 406 w 750"/>
                <a:gd name="T13" fmla="*/ 1067 h 1095"/>
                <a:gd name="T14" fmla="*/ 610 w 750"/>
                <a:gd name="T15" fmla="*/ 1066 h 1095"/>
                <a:gd name="T16" fmla="*/ 673 w 750"/>
                <a:gd name="T17" fmla="*/ 984 h 1095"/>
                <a:gd name="T18" fmla="*/ 748 w 750"/>
                <a:gd name="T19" fmla="*/ 568 h 1095"/>
                <a:gd name="T20" fmla="*/ 684 w 750"/>
                <a:gd name="T21" fmla="*/ 290 h 1095"/>
                <a:gd name="T22" fmla="*/ 52 w 750"/>
                <a:gd name="T23" fmla="*/ 488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0" h="1095">
                  <a:moveTo>
                    <a:pt x="52" y="488"/>
                  </a:moveTo>
                  <a:cubicBezTo>
                    <a:pt x="52" y="488"/>
                    <a:pt x="0" y="754"/>
                    <a:pt x="1" y="840"/>
                  </a:cubicBezTo>
                  <a:cubicBezTo>
                    <a:pt x="1" y="926"/>
                    <a:pt x="14" y="937"/>
                    <a:pt x="60" y="957"/>
                  </a:cubicBezTo>
                  <a:cubicBezTo>
                    <a:pt x="105" y="978"/>
                    <a:pt x="220" y="1004"/>
                    <a:pt x="240" y="1023"/>
                  </a:cubicBezTo>
                  <a:cubicBezTo>
                    <a:pt x="260" y="1041"/>
                    <a:pt x="283" y="1088"/>
                    <a:pt x="317" y="1089"/>
                  </a:cubicBezTo>
                  <a:cubicBezTo>
                    <a:pt x="331" y="1090"/>
                    <a:pt x="345" y="1095"/>
                    <a:pt x="355" y="1090"/>
                  </a:cubicBezTo>
                  <a:cubicBezTo>
                    <a:pt x="370" y="1081"/>
                    <a:pt x="394" y="1068"/>
                    <a:pt x="406" y="1067"/>
                  </a:cubicBezTo>
                  <a:cubicBezTo>
                    <a:pt x="426" y="1066"/>
                    <a:pt x="583" y="1070"/>
                    <a:pt x="610" y="1066"/>
                  </a:cubicBezTo>
                  <a:cubicBezTo>
                    <a:pt x="637" y="1062"/>
                    <a:pt x="659" y="1043"/>
                    <a:pt x="673" y="984"/>
                  </a:cubicBezTo>
                  <a:cubicBezTo>
                    <a:pt x="686" y="926"/>
                    <a:pt x="750" y="689"/>
                    <a:pt x="748" y="568"/>
                  </a:cubicBezTo>
                  <a:cubicBezTo>
                    <a:pt x="746" y="448"/>
                    <a:pt x="749" y="349"/>
                    <a:pt x="684" y="290"/>
                  </a:cubicBezTo>
                  <a:cubicBezTo>
                    <a:pt x="666" y="264"/>
                    <a:pt x="146" y="0"/>
                    <a:pt x="52" y="48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8477250" y="2759075"/>
              <a:ext cx="585788" cy="855663"/>
            </a:xfrm>
            <a:custGeom>
              <a:avLst/>
              <a:gdLst>
                <a:gd name="T0" fmla="*/ 0 w 156"/>
                <a:gd name="T1" fmla="*/ 206 h 228"/>
                <a:gd name="T2" fmla="*/ 108 w 156"/>
                <a:gd name="T3" fmla="*/ 45 h 228"/>
                <a:gd name="T4" fmla="*/ 7 w 156"/>
                <a:gd name="T5" fmla="*/ 63 h 228"/>
                <a:gd name="T6" fmla="*/ 0 w 156"/>
                <a:gd name="T7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228">
                  <a:moveTo>
                    <a:pt x="0" y="206"/>
                  </a:moveTo>
                  <a:cubicBezTo>
                    <a:pt x="121" y="228"/>
                    <a:pt x="156" y="89"/>
                    <a:pt x="108" y="45"/>
                  </a:cubicBezTo>
                  <a:cubicBezTo>
                    <a:pt x="59" y="0"/>
                    <a:pt x="7" y="63"/>
                    <a:pt x="7" y="63"/>
                  </a:cubicBezTo>
                  <a:lnTo>
                    <a:pt x="0" y="20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5559425" y="2293937"/>
              <a:ext cx="627063" cy="735013"/>
            </a:xfrm>
            <a:custGeom>
              <a:avLst/>
              <a:gdLst>
                <a:gd name="T0" fmla="*/ 118 w 167"/>
                <a:gd name="T1" fmla="*/ 196 h 196"/>
                <a:gd name="T2" fmla="*/ 33 w 167"/>
                <a:gd name="T3" fmla="*/ 148 h 196"/>
                <a:gd name="T4" fmla="*/ 97 w 167"/>
                <a:gd name="T5" fmla="*/ 10 h 196"/>
                <a:gd name="T6" fmla="*/ 148 w 167"/>
                <a:gd name="T7" fmla="*/ 97 h 196"/>
                <a:gd name="T8" fmla="*/ 118 w 167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96">
                  <a:moveTo>
                    <a:pt x="118" y="196"/>
                  </a:moveTo>
                  <a:cubicBezTo>
                    <a:pt x="118" y="196"/>
                    <a:pt x="66" y="195"/>
                    <a:pt x="33" y="148"/>
                  </a:cubicBezTo>
                  <a:cubicBezTo>
                    <a:pt x="0" y="102"/>
                    <a:pt x="27" y="0"/>
                    <a:pt x="97" y="10"/>
                  </a:cubicBezTo>
                  <a:cubicBezTo>
                    <a:pt x="167" y="20"/>
                    <a:pt x="148" y="97"/>
                    <a:pt x="148" y="97"/>
                  </a:cubicBezTo>
                  <a:lnTo>
                    <a:pt x="118" y="19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5991225" y="954087"/>
              <a:ext cx="2711450" cy="3419475"/>
            </a:xfrm>
            <a:custGeom>
              <a:avLst/>
              <a:gdLst>
                <a:gd name="T0" fmla="*/ 73 w 722"/>
                <a:gd name="T1" fmla="*/ 351 h 911"/>
                <a:gd name="T2" fmla="*/ 36 w 722"/>
                <a:gd name="T3" fmla="*/ 534 h 911"/>
                <a:gd name="T4" fmla="*/ 4 w 722"/>
                <a:gd name="T5" fmla="*/ 690 h 911"/>
                <a:gd name="T6" fmla="*/ 37 w 722"/>
                <a:gd name="T7" fmla="*/ 756 h 911"/>
                <a:gd name="T8" fmla="*/ 135 w 722"/>
                <a:gd name="T9" fmla="*/ 798 h 911"/>
                <a:gd name="T10" fmla="*/ 176 w 722"/>
                <a:gd name="T11" fmla="*/ 813 h 911"/>
                <a:gd name="T12" fmla="*/ 235 w 722"/>
                <a:gd name="T13" fmla="*/ 869 h 911"/>
                <a:gd name="T14" fmla="*/ 311 w 722"/>
                <a:gd name="T15" fmla="*/ 904 h 911"/>
                <a:gd name="T16" fmla="*/ 418 w 722"/>
                <a:gd name="T17" fmla="*/ 890 h 911"/>
                <a:gd name="T18" fmla="*/ 582 w 722"/>
                <a:gd name="T19" fmla="*/ 870 h 911"/>
                <a:gd name="T20" fmla="*/ 643 w 722"/>
                <a:gd name="T21" fmla="*/ 788 h 911"/>
                <a:gd name="T22" fmla="*/ 708 w 722"/>
                <a:gd name="T23" fmla="*/ 369 h 911"/>
                <a:gd name="T24" fmla="*/ 661 w 722"/>
                <a:gd name="T25" fmla="*/ 95 h 911"/>
                <a:gd name="T26" fmla="*/ 599 w 722"/>
                <a:gd name="T27" fmla="*/ 59 h 911"/>
                <a:gd name="T28" fmla="*/ 516 w 722"/>
                <a:gd name="T29" fmla="*/ 37 h 911"/>
                <a:gd name="T30" fmla="*/ 396 w 722"/>
                <a:gd name="T31" fmla="*/ 1 h 911"/>
                <a:gd name="T32" fmla="*/ 277 w 722"/>
                <a:gd name="T33" fmla="*/ 25 h 911"/>
                <a:gd name="T34" fmla="*/ 144 w 722"/>
                <a:gd name="T35" fmla="*/ 120 h 911"/>
                <a:gd name="T36" fmla="*/ 86 w 722"/>
                <a:gd name="T37" fmla="*/ 284 h 911"/>
                <a:gd name="T38" fmla="*/ 73 w 722"/>
                <a:gd name="T39" fmla="*/ 351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2" h="911">
                  <a:moveTo>
                    <a:pt x="73" y="351"/>
                  </a:moveTo>
                  <a:cubicBezTo>
                    <a:pt x="63" y="413"/>
                    <a:pt x="56" y="474"/>
                    <a:pt x="36" y="534"/>
                  </a:cubicBezTo>
                  <a:cubicBezTo>
                    <a:pt x="20" y="584"/>
                    <a:pt x="0" y="637"/>
                    <a:pt x="4" y="690"/>
                  </a:cubicBezTo>
                  <a:cubicBezTo>
                    <a:pt x="7" y="716"/>
                    <a:pt x="14" y="744"/>
                    <a:pt x="37" y="756"/>
                  </a:cubicBezTo>
                  <a:cubicBezTo>
                    <a:pt x="68" y="772"/>
                    <a:pt x="103" y="784"/>
                    <a:pt x="135" y="798"/>
                  </a:cubicBezTo>
                  <a:cubicBezTo>
                    <a:pt x="148" y="804"/>
                    <a:pt x="163" y="806"/>
                    <a:pt x="176" y="813"/>
                  </a:cubicBezTo>
                  <a:cubicBezTo>
                    <a:pt x="201" y="824"/>
                    <a:pt x="213" y="854"/>
                    <a:pt x="235" y="869"/>
                  </a:cubicBezTo>
                  <a:cubicBezTo>
                    <a:pt x="258" y="885"/>
                    <a:pt x="284" y="899"/>
                    <a:pt x="311" y="904"/>
                  </a:cubicBezTo>
                  <a:cubicBezTo>
                    <a:pt x="348" y="911"/>
                    <a:pt x="384" y="893"/>
                    <a:pt x="418" y="890"/>
                  </a:cubicBezTo>
                  <a:cubicBezTo>
                    <a:pt x="503" y="882"/>
                    <a:pt x="572" y="871"/>
                    <a:pt x="582" y="870"/>
                  </a:cubicBezTo>
                  <a:cubicBezTo>
                    <a:pt x="608" y="866"/>
                    <a:pt x="629" y="847"/>
                    <a:pt x="643" y="788"/>
                  </a:cubicBezTo>
                  <a:cubicBezTo>
                    <a:pt x="656" y="729"/>
                    <a:pt x="709" y="490"/>
                    <a:pt x="708" y="369"/>
                  </a:cubicBezTo>
                  <a:cubicBezTo>
                    <a:pt x="707" y="249"/>
                    <a:pt x="722" y="153"/>
                    <a:pt x="661" y="95"/>
                  </a:cubicBezTo>
                  <a:cubicBezTo>
                    <a:pt x="649" y="78"/>
                    <a:pt x="616" y="67"/>
                    <a:pt x="599" y="59"/>
                  </a:cubicBezTo>
                  <a:cubicBezTo>
                    <a:pt x="570" y="46"/>
                    <a:pt x="545" y="43"/>
                    <a:pt x="516" y="37"/>
                  </a:cubicBezTo>
                  <a:cubicBezTo>
                    <a:pt x="475" y="28"/>
                    <a:pt x="439" y="3"/>
                    <a:pt x="396" y="1"/>
                  </a:cubicBezTo>
                  <a:cubicBezTo>
                    <a:pt x="356" y="0"/>
                    <a:pt x="315" y="13"/>
                    <a:pt x="277" y="25"/>
                  </a:cubicBezTo>
                  <a:cubicBezTo>
                    <a:pt x="224" y="43"/>
                    <a:pt x="177" y="73"/>
                    <a:pt x="144" y="120"/>
                  </a:cubicBezTo>
                  <a:cubicBezTo>
                    <a:pt x="111" y="169"/>
                    <a:pt x="99" y="227"/>
                    <a:pt x="86" y="284"/>
                  </a:cubicBezTo>
                  <a:cubicBezTo>
                    <a:pt x="81" y="306"/>
                    <a:pt x="77" y="329"/>
                    <a:pt x="73" y="351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6223000" y="307975"/>
              <a:ext cx="2430463" cy="1955800"/>
            </a:xfrm>
            <a:custGeom>
              <a:avLst/>
              <a:gdLst>
                <a:gd name="T0" fmla="*/ 334 w 647"/>
                <a:gd name="T1" fmla="*/ 521 h 521"/>
                <a:gd name="T2" fmla="*/ 647 w 647"/>
                <a:gd name="T3" fmla="*/ 449 h 521"/>
                <a:gd name="T4" fmla="*/ 599 w 647"/>
                <a:gd name="T5" fmla="*/ 267 h 521"/>
                <a:gd name="T6" fmla="*/ 0 w 647"/>
                <a:gd name="T7" fmla="*/ 423 h 521"/>
                <a:gd name="T8" fmla="*/ 236 w 647"/>
                <a:gd name="T9" fmla="*/ 514 h 521"/>
                <a:gd name="T10" fmla="*/ 334 w 647"/>
                <a:gd name="T11" fmla="*/ 521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7" h="521">
                  <a:moveTo>
                    <a:pt x="334" y="521"/>
                  </a:moveTo>
                  <a:cubicBezTo>
                    <a:pt x="440" y="511"/>
                    <a:pt x="548" y="485"/>
                    <a:pt x="647" y="449"/>
                  </a:cubicBezTo>
                  <a:cubicBezTo>
                    <a:pt x="647" y="372"/>
                    <a:pt x="643" y="309"/>
                    <a:pt x="599" y="267"/>
                  </a:cubicBezTo>
                  <a:cubicBezTo>
                    <a:pt x="582" y="242"/>
                    <a:pt x="117" y="0"/>
                    <a:pt x="0" y="423"/>
                  </a:cubicBezTo>
                  <a:cubicBezTo>
                    <a:pt x="78" y="456"/>
                    <a:pt x="155" y="489"/>
                    <a:pt x="236" y="514"/>
                  </a:cubicBezTo>
                  <a:cubicBezTo>
                    <a:pt x="267" y="517"/>
                    <a:pt x="301" y="517"/>
                    <a:pt x="334" y="52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5843588" y="1141412"/>
              <a:ext cx="711200" cy="2016125"/>
            </a:xfrm>
            <a:custGeom>
              <a:avLst/>
              <a:gdLst>
                <a:gd name="T0" fmla="*/ 62 w 189"/>
                <a:gd name="T1" fmla="*/ 0 h 537"/>
                <a:gd name="T2" fmla="*/ 0 w 189"/>
                <a:gd name="T3" fmla="*/ 317 h 537"/>
                <a:gd name="T4" fmla="*/ 34 w 189"/>
                <a:gd name="T5" fmla="*/ 320 h 537"/>
                <a:gd name="T6" fmla="*/ 74 w 189"/>
                <a:gd name="T7" fmla="*/ 391 h 537"/>
                <a:gd name="T8" fmla="*/ 41 w 189"/>
                <a:gd name="T9" fmla="*/ 518 h 537"/>
                <a:gd name="T10" fmla="*/ 63 w 189"/>
                <a:gd name="T11" fmla="*/ 532 h 537"/>
                <a:gd name="T12" fmla="*/ 88 w 189"/>
                <a:gd name="T13" fmla="*/ 526 h 537"/>
                <a:gd name="T14" fmla="*/ 189 w 189"/>
                <a:gd name="T15" fmla="*/ 73 h 537"/>
                <a:gd name="T16" fmla="*/ 62 w 189"/>
                <a:gd name="T17" fmla="*/ 0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537">
                  <a:moveTo>
                    <a:pt x="62" y="0"/>
                  </a:moveTo>
                  <a:cubicBezTo>
                    <a:pt x="62" y="0"/>
                    <a:pt x="5" y="231"/>
                    <a:pt x="0" y="317"/>
                  </a:cubicBezTo>
                  <a:cubicBezTo>
                    <a:pt x="0" y="317"/>
                    <a:pt x="16" y="315"/>
                    <a:pt x="34" y="320"/>
                  </a:cubicBezTo>
                  <a:cubicBezTo>
                    <a:pt x="49" y="324"/>
                    <a:pt x="78" y="341"/>
                    <a:pt x="74" y="391"/>
                  </a:cubicBezTo>
                  <a:cubicBezTo>
                    <a:pt x="68" y="485"/>
                    <a:pt x="41" y="518"/>
                    <a:pt x="41" y="518"/>
                  </a:cubicBezTo>
                  <a:cubicBezTo>
                    <a:pt x="41" y="518"/>
                    <a:pt x="41" y="528"/>
                    <a:pt x="63" y="532"/>
                  </a:cubicBezTo>
                  <a:cubicBezTo>
                    <a:pt x="85" y="537"/>
                    <a:pt x="88" y="526"/>
                    <a:pt x="88" y="526"/>
                  </a:cubicBezTo>
                  <a:cubicBezTo>
                    <a:pt x="189" y="73"/>
                    <a:pt x="189" y="73"/>
                    <a:pt x="189" y="73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5843588" y="2079625"/>
              <a:ext cx="263525" cy="357188"/>
            </a:xfrm>
            <a:custGeom>
              <a:avLst/>
              <a:gdLst>
                <a:gd name="T0" fmla="*/ 66 w 70"/>
                <a:gd name="T1" fmla="*/ 95 h 95"/>
                <a:gd name="T2" fmla="*/ 70 w 70"/>
                <a:gd name="T3" fmla="*/ 56 h 95"/>
                <a:gd name="T4" fmla="*/ 63 w 70"/>
                <a:gd name="T5" fmla="*/ 40 h 95"/>
                <a:gd name="T6" fmla="*/ 18 w 70"/>
                <a:gd name="T7" fmla="*/ 2 h 95"/>
                <a:gd name="T8" fmla="*/ 9 w 70"/>
                <a:gd name="T9" fmla="*/ 0 h 95"/>
                <a:gd name="T10" fmla="*/ 0 w 70"/>
                <a:gd name="T11" fmla="*/ 67 h 95"/>
                <a:gd name="T12" fmla="*/ 34 w 70"/>
                <a:gd name="T13" fmla="*/ 70 h 95"/>
                <a:gd name="T14" fmla="*/ 66 w 70"/>
                <a:gd name="T15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95">
                  <a:moveTo>
                    <a:pt x="66" y="95"/>
                  </a:moveTo>
                  <a:cubicBezTo>
                    <a:pt x="67" y="82"/>
                    <a:pt x="68" y="70"/>
                    <a:pt x="70" y="56"/>
                  </a:cubicBezTo>
                  <a:cubicBezTo>
                    <a:pt x="67" y="51"/>
                    <a:pt x="65" y="45"/>
                    <a:pt x="63" y="40"/>
                  </a:cubicBezTo>
                  <a:cubicBezTo>
                    <a:pt x="47" y="28"/>
                    <a:pt x="33" y="14"/>
                    <a:pt x="18" y="2"/>
                  </a:cubicBezTo>
                  <a:cubicBezTo>
                    <a:pt x="15" y="1"/>
                    <a:pt x="12" y="1"/>
                    <a:pt x="9" y="0"/>
                  </a:cubicBezTo>
                  <a:cubicBezTo>
                    <a:pt x="4" y="26"/>
                    <a:pt x="1" y="50"/>
                    <a:pt x="0" y="67"/>
                  </a:cubicBezTo>
                  <a:cubicBezTo>
                    <a:pt x="0" y="67"/>
                    <a:pt x="16" y="65"/>
                    <a:pt x="34" y="70"/>
                  </a:cubicBezTo>
                  <a:cubicBezTo>
                    <a:pt x="43" y="72"/>
                    <a:pt x="57" y="79"/>
                    <a:pt x="66" y="95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5980113" y="1298575"/>
              <a:ext cx="525463" cy="566738"/>
            </a:xfrm>
            <a:custGeom>
              <a:avLst/>
              <a:gdLst>
                <a:gd name="T0" fmla="*/ 14 w 140"/>
                <a:gd name="T1" fmla="*/ 0 h 151"/>
                <a:gd name="T2" fmla="*/ 0 w 140"/>
                <a:gd name="T3" fmla="*/ 69 h 151"/>
                <a:gd name="T4" fmla="*/ 126 w 140"/>
                <a:gd name="T5" fmla="*/ 151 h 151"/>
                <a:gd name="T6" fmla="*/ 140 w 140"/>
                <a:gd name="T7" fmla="*/ 92 h 151"/>
                <a:gd name="T8" fmla="*/ 14 w 140"/>
                <a:gd name="T9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51">
                  <a:moveTo>
                    <a:pt x="14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7" y="138"/>
                    <a:pt x="126" y="151"/>
                  </a:cubicBezTo>
                  <a:cubicBezTo>
                    <a:pt x="140" y="92"/>
                    <a:pt x="140" y="92"/>
                    <a:pt x="140" y="92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5840413" y="327025"/>
              <a:ext cx="3595688" cy="3216275"/>
            </a:xfrm>
            <a:custGeom>
              <a:avLst/>
              <a:gdLst>
                <a:gd name="T0" fmla="*/ 178 w 957"/>
                <a:gd name="T1" fmla="*/ 19 h 857"/>
                <a:gd name="T2" fmla="*/ 353 w 957"/>
                <a:gd name="T3" fmla="*/ 126 h 857"/>
                <a:gd name="T4" fmla="*/ 690 w 957"/>
                <a:gd name="T5" fmla="*/ 98 h 857"/>
                <a:gd name="T6" fmla="*/ 837 w 957"/>
                <a:gd name="T7" fmla="*/ 294 h 857"/>
                <a:gd name="T8" fmla="*/ 945 w 957"/>
                <a:gd name="T9" fmla="*/ 370 h 857"/>
                <a:gd name="T10" fmla="*/ 814 w 957"/>
                <a:gd name="T11" fmla="*/ 697 h 857"/>
                <a:gd name="T12" fmla="*/ 806 w 957"/>
                <a:gd name="T13" fmla="*/ 690 h 857"/>
                <a:gd name="T14" fmla="*/ 734 w 957"/>
                <a:gd name="T15" fmla="*/ 693 h 857"/>
                <a:gd name="T16" fmla="*/ 709 w 957"/>
                <a:gd name="T17" fmla="*/ 845 h 857"/>
                <a:gd name="T18" fmla="*/ 681 w 957"/>
                <a:gd name="T19" fmla="*/ 852 h 857"/>
                <a:gd name="T20" fmla="*/ 661 w 957"/>
                <a:gd name="T21" fmla="*/ 825 h 857"/>
                <a:gd name="T22" fmla="*/ 712 w 957"/>
                <a:gd name="T23" fmla="*/ 541 h 857"/>
                <a:gd name="T24" fmla="*/ 728 w 957"/>
                <a:gd name="T25" fmla="*/ 416 h 857"/>
                <a:gd name="T26" fmla="*/ 236 w 957"/>
                <a:gd name="T27" fmla="*/ 432 h 857"/>
                <a:gd name="T28" fmla="*/ 6 w 957"/>
                <a:gd name="T29" fmla="*/ 67 h 857"/>
                <a:gd name="T30" fmla="*/ 72 w 957"/>
                <a:gd name="T31" fmla="*/ 169 h 857"/>
                <a:gd name="T32" fmla="*/ 111 w 957"/>
                <a:gd name="T33" fmla="*/ 0 h 857"/>
                <a:gd name="T34" fmla="*/ 145 w 957"/>
                <a:gd name="T35" fmla="*/ 99 h 857"/>
                <a:gd name="T36" fmla="*/ 178 w 957"/>
                <a:gd name="T37" fmla="*/ 19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7" h="857">
                  <a:moveTo>
                    <a:pt x="178" y="19"/>
                  </a:moveTo>
                  <a:cubicBezTo>
                    <a:pt x="178" y="19"/>
                    <a:pt x="162" y="124"/>
                    <a:pt x="353" y="126"/>
                  </a:cubicBezTo>
                  <a:cubicBezTo>
                    <a:pt x="484" y="127"/>
                    <a:pt x="587" y="75"/>
                    <a:pt x="690" y="98"/>
                  </a:cubicBezTo>
                  <a:cubicBezTo>
                    <a:pt x="792" y="122"/>
                    <a:pt x="848" y="228"/>
                    <a:pt x="837" y="294"/>
                  </a:cubicBezTo>
                  <a:cubicBezTo>
                    <a:pt x="837" y="294"/>
                    <a:pt x="925" y="257"/>
                    <a:pt x="945" y="370"/>
                  </a:cubicBezTo>
                  <a:cubicBezTo>
                    <a:pt x="957" y="440"/>
                    <a:pt x="902" y="544"/>
                    <a:pt x="814" y="697"/>
                  </a:cubicBezTo>
                  <a:cubicBezTo>
                    <a:pt x="814" y="697"/>
                    <a:pt x="811" y="693"/>
                    <a:pt x="806" y="690"/>
                  </a:cubicBezTo>
                  <a:cubicBezTo>
                    <a:pt x="795" y="680"/>
                    <a:pt x="769" y="668"/>
                    <a:pt x="734" y="693"/>
                  </a:cubicBezTo>
                  <a:cubicBezTo>
                    <a:pt x="706" y="713"/>
                    <a:pt x="709" y="845"/>
                    <a:pt x="709" y="845"/>
                  </a:cubicBezTo>
                  <a:cubicBezTo>
                    <a:pt x="709" y="845"/>
                    <a:pt x="710" y="857"/>
                    <a:pt x="681" y="852"/>
                  </a:cubicBezTo>
                  <a:cubicBezTo>
                    <a:pt x="653" y="847"/>
                    <a:pt x="661" y="825"/>
                    <a:pt x="661" y="825"/>
                  </a:cubicBezTo>
                  <a:cubicBezTo>
                    <a:pt x="661" y="825"/>
                    <a:pt x="680" y="698"/>
                    <a:pt x="712" y="541"/>
                  </a:cubicBezTo>
                  <a:cubicBezTo>
                    <a:pt x="724" y="476"/>
                    <a:pt x="735" y="437"/>
                    <a:pt x="728" y="416"/>
                  </a:cubicBezTo>
                  <a:cubicBezTo>
                    <a:pt x="728" y="416"/>
                    <a:pt x="468" y="527"/>
                    <a:pt x="236" y="432"/>
                  </a:cubicBezTo>
                  <a:cubicBezTo>
                    <a:pt x="4" y="336"/>
                    <a:pt x="0" y="177"/>
                    <a:pt x="6" y="67"/>
                  </a:cubicBezTo>
                  <a:cubicBezTo>
                    <a:pt x="6" y="67"/>
                    <a:pt x="18" y="137"/>
                    <a:pt x="72" y="169"/>
                  </a:cubicBezTo>
                  <a:cubicBezTo>
                    <a:pt x="72" y="169"/>
                    <a:pt x="36" y="74"/>
                    <a:pt x="111" y="0"/>
                  </a:cubicBezTo>
                  <a:cubicBezTo>
                    <a:pt x="111" y="0"/>
                    <a:pt x="116" y="72"/>
                    <a:pt x="145" y="99"/>
                  </a:cubicBezTo>
                  <a:cubicBezTo>
                    <a:pt x="145" y="99"/>
                    <a:pt x="132" y="82"/>
                    <a:pt x="178" y="19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5840413" y="327025"/>
              <a:ext cx="1300163" cy="1733550"/>
            </a:xfrm>
            <a:custGeom>
              <a:avLst/>
              <a:gdLst>
                <a:gd name="T0" fmla="*/ 334 w 346"/>
                <a:gd name="T1" fmla="*/ 389 h 462"/>
                <a:gd name="T2" fmla="*/ 310 w 346"/>
                <a:gd name="T3" fmla="*/ 327 h 462"/>
                <a:gd name="T4" fmla="*/ 271 w 346"/>
                <a:gd name="T5" fmla="*/ 303 h 462"/>
                <a:gd name="T6" fmla="*/ 266 w 346"/>
                <a:gd name="T7" fmla="*/ 216 h 462"/>
                <a:gd name="T8" fmla="*/ 285 w 346"/>
                <a:gd name="T9" fmla="*/ 120 h 462"/>
                <a:gd name="T10" fmla="*/ 178 w 346"/>
                <a:gd name="T11" fmla="*/ 19 h 462"/>
                <a:gd name="T12" fmla="*/ 145 w 346"/>
                <a:gd name="T13" fmla="*/ 99 h 462"/>
                <a:gd name="T14" fmla="*/ 111 w 346"/>
                <a:gd name="T15" fmla="*/ 0 h 462"/>
                <a:gd name="T16" fmla="*/ 72 w 346"/>
                <a:gd name="T17" fmla="*/ 169 h 462"/>
                <a:gd name="T18" fmla="*/ 6 w 346"/>
                <a:gd name="T19" fmla="*/ 67 h 462"/>
                <a:gd name="T20" fmla="*/ 236 w 346"/>
                <a:gd name="T21" fmla="*/ 432 h 462"/>
                <a:gd name="T22" fmla="*/ 346 w 346"/>
                <a:gd name="T23" fmla="*/ 462 h 462"/>
                <a:gd name="T24" fmla="*/ 334 w 346"/>
                <a:gd name="T25" fmla="*/ 3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6" h="462">
                  <a:moveTo>
                    <a:pt x="334" y="389"/>
                  </a:moveTo>
                  <a:cubicBezTo>
                    <a:pt x="332" y="364"/>
                    <a:pt x="336" y="340"/>
                    <a:pt x="310" y="327"/>
                  </a:cubicBezTo>
                  <a:cubicBezTo>
                    <a:pt x="296" y="320"/>
                    <a:pt x="283" y="314"/>
                    <a:pt x="271" y="303"/>
                  </a:cubicBezTo>
                  <a:cubicBezTo>
                    <a:pt x="250" y="282"/>
                    <a:pt x="259" y="240"/>
                    <a:pt x="266" y="216"/>
                  </a:cubicBezTo>
                  <a:cubicBezTo>
                    <a:pt x="274" y="184"/>
                    <a:pt x="280" y="152"/>
                    <a:pt x="285" y="120"/>
                  </a:cubicBezTo>
                  <a:cubicBezTo>
                    <a:pt x="166" y="97"/>
                    <a:pt x="178" y="19"/>
                    <a:pt x="178" y="19"/>
                  </a:cubicBezTo>
                  <a:cubicBezTo>
                    <a:pt x="132" y="82"/>
                    <a:pt x="145" y="99"/>
                    <a:pt x="145" y="99"/>
                  </a:cubicBezTo>
                  <a:cubicBezTo>
                    <a:pt x="116" y="72"/>
                    <a:pt x="111" y="0"/>
                    <a:pt x="111" y="0"/>
                  </a:cubicBezTo>
                  <a:cubicBezTo>
                    <a:pt x="36" y="74"/>
                    <a:pt x="72" y="169"/>
                    <a:pt x="72" y="169"/>
                  </a:cubicBezTo>
                  <a:cubicBezTo>
                    <a:pt x="18" y="137"/>
                    <a:pt x="6" y="67"/>
                    <a:pt x="6" y="67"/>
                  </a:cubicBezTo>
                  <a:cubicBezTo>
                    <a:pt x="0" y="177"/>
                    <a:pt x="4" y="336"/>
                    <a:pt x="236" y="432"/>
                  </a:cubicBezTo>
                  <a:cubicBezTo>
                    <a:pt x="272" y="447"/>
                    <a:pt x="309" y="456"/>
                    <a:pt x="346" y="462"/>
                  </a:cubicBezTo>
                  <a:cubicBezTo>
                    <a:pt x="339" y="439"/>
                    <a:pt x="336" y="414"/>
                    <a:pt x="334" y="389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8570913" y="2728912"/>
              <a:ext cx="428625" cy="217488"/>
            </a:xfrm>
            <a:custGeom>
              <a:avLst/>
              <a:gdLst>
                <a:gd name="T0" fmla="*/ 114 w 114"/>
                <a:gd name="T1" fmla="*/ 9 h 58"/>
                <a:gd name="T2" fmla="*/ 18 w 114"/>
                <a:gd name="T3" fmla="*/ 8 h 58"/>
                <a:gd name="T4" fmla="*/ 16 w 114"/>
                <a:gd name="T5" fmla="*/ 10 h 58"/>
                <a:gd name="T6" fmla="*/ 3 w 114"/>
                <a:gd name="T7" fmla="*/ 58 h 58"/>
                <a:gd name="T8" fmla="*/ 3 w 114"/>
                <a:gd name="T9" fmla="*/ 58 h 58"/>
                <a:gd name="T10" fmla="*/ 7 w 114"/>
                <a:gd name="T11" fmla="*/ 53 h 58"/>
                <a:gd name="T12" fmla="*/ 79 w 114"/>
                <a:gd name="T13" fmla="*/ 50 h 58"/>
                <a:gd name="T14" fmla="*/ 87 w 114"/>
                <a:gd name="T15" fmla="*/ 57 h 58"/>
                <a:gd name="T16" fmla="*/ 114 w 114"/>
                <a:gd name="T17" fmla="*/ 9 h 58"/>
                <a:gd name="T18" fmla="*/ 114 w 114"/>
                <a:gd name="T19" fmla="*/ 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58">
                  <a:moveTo>
                    <a:pt x="114" y="9"/>
                  </a:moveTo>
                  <a:cubicBezTo>
                    <a:pt x="81" y="2"/>
                    <a:pt x="49" y="0"/>
                    <a:pt x="18" y="8"/>
                  </a:cubicBezTo>
                  <a:cubicBezTo>
                    <a:pt x="17" y="9"/>
                    <a:pt x="17" y="10"/>
                    <a:pt x="16" y="10"/>
                  </a:cubicBezTo>
                  <a:cubicBezTo>
                    <a:pt x="8" y="23"/>
                    <a:pt x="0" y="40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6"/>
                    <a:pt x="6" y="54"/>
                    <a:pt x="7" y="53"/>
                  </a:cubicBezTo>
                  <a:cubicBezTo>
                    <a:pt x="42" y="28"/>
                    <a:pt x="68" y="40"/>
                    <a:pt x="79" y="50"/>
                  </a:cubicBezTo>
                  <a:cubicBezTo>
                    <a:pt x="84" y="53"/>
                    <a:pt x="87" y="57"/>
                    <a:pt x="87" y="57"/>
                  </a:cubicBezTo>
                  <a:cubicBezTo>
                    <a:pt x="96" y="40"/>
                    <a:pt x="105" y="24"/>
                    <a:pt x="114" y="9"/>
                  </a:cubicBezTo>
                  <a:cubicBezTo>
                    <a:pt x="114" y="9"/>
                    <a:pt x="114" y="9"/>
                    <a:pt x="114" y="9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6389688" y="2030412"/>
              <a:ext cx="514350" cy="307975"/>
            </a:xfrm>
            <a:custGeom>
              <a:avLst/>
              <a:gdLst>
                <a:gd name="T0" fmla="*/ 137 w 137"/>
                <a:gd name="T1" fmla="*/ 37 h 82"/>
                <a:gd name="T2" fmla="*/ 63 w 137"/>
                <a:gd name="T3" fmla="*/ 1 h 82"/>
                <a:gd name="T4" fmla="*/ 9 w 137"/>
                <a:gd name="T5" fmla="*/ 46 h 82"/>
                <a:gd name="T6" fmla="*/ 0 w 137"/>
                <a:gd name="T7" fmla="*/ 82 h 82"/>
                <a:gd name="T8" fmla="*/ 137 w 137"/>
                <a:gd name="T9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82">
                  <a:moveTo>
                    <a:pt x="137" y="37"/>
                  </a:moveTo>
                  <a:cubicBezTo>
                    <a:pt x="137" y="37"/>
                    <a:pt x="95" y="2"/>
                    <a:pt x="63" y="1"/>
                  </a:cubicBezTo>
                  <a:cubicBezTo>
                    <a:pt x="31" y="0"/>
                    <a:pt x="9" y="46"/>
                    <a:pt x="9" y="4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84" y="23"/>
                    <a:pt x="137" y="3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8026400" y="2354262"/>
              <a:ext cx="323850" cy="396875"/>
            </a:xfrm>
            <a:custGeom>
              <a:avLst/>
              <a:gdLst>
                <a:gd name="T0" fmla="*/ 28 w 86"/>
                <a:gd name="T1" fmla="*/ 6 h 106"/>
                <a:gd name="T2" fmla="*/ 0 w 86"/>
                <a:gd name="T3" fmla="*/ 26 h 106"/>
                <a:gd name="T4" fmla="*/ 75 w 86"/>
                <a:gd name="T5" fmla="*/ 106 h 106"/>
                <a:gd name="T6" fmla="*/ 85 w 86"/>
                <a:gd name="T7" fmla="*/ 58 h 106"/>
                <a:gd name="T8" fmla="*/ 28 w 86"/>
                <a:gd name="T9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06">
                  <a:moveTo>
                    <a:pt x="28" y="6"/>
                  </a:moveTo>
                  <a:cubicBezTo>
                    <a:pt x="28" y="6"/>
                    <a:pt x="3" y="0"/>
                    <a:pt x="0" y="26"/>
                  </a:cubicBezTo>
                  <a:cubicBezTo>
                    <a:pt x="0" y="26"/>
                    <a:pt x="61" y="53"/>
                    <a:pt x="75" y="106"/>
                  </a:cubicBezTo>
                  <a:cubicBezTo>
                    <a:pt x="75" y="106"/>
                    <a:pt x="86" y="77"/>
                    <a:pt x="85" y="58"/>
                  </a:cubicBezTo>
                  <a:cubicBezTo>
                    <a:pt x="83" y="38"/>
                    <a:pt x="64" y="14"/>
                    <a:pt x="28" y="6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8620125" y="2932112"/>
              <a:ext cx="274638" cy="404813"/>
            </a:xfrm>
            <a:custGeom>
              <a:avLst/>
              <a:gdLst>
                <a:gd name="T0" fmla="*/ 0 w 73"/>
                <a:gd name="T1" fmla="*/ 105 h 108"/>
                <a:gd name="T2" fmla="*/ 45 w 73"/>
                <a:gd name="T3" fmla="*/ 24 h 108"/>
                <a:gd name="T4" fmla="*/ 43 w 73"/>
                <a:gd name="T5" fmla="*/ 91 h 108"/>
                <a:gd name="T6" fmla="*/ 0 w 73"/>
                <a:gd name="T7" fmla="*/ 10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108">
                  <a:moveTo>
                    <a:pt x="0" y="105"/>
                  </a:moveTo>
                  <a:cubicBezTo>
                    <a:pt x="0" y="105"/>
                    <a:pt x="0" y="0"/>
                    <a:pt x="45" y="24"/>
                  </a:cubicBezTo>
                  <a:cubicBezTo>
                    <a:pt x="73" y="39"/>
                    <a:pt x="64" y="72"/>
                    <a:pt x="43" y="91"/>
                  </a:cubicBezTo>
                  <a:cubicBezTo>
                    <a:pt x="30" y="102"/>
                    <a:pt x="12" y="108"/>
                    <a:pt x="0" y="10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8620125" y="3055937"/>
              <a:ext cx="274638" cy="292100"/>
            </a:xfrm>
            <a:custGeom>
              <a:avLst/>
              <a:gdLst>
                <a:gd name="T0" fmla="*/ 0 w 73"/>
                <a:gd name="T1" fmla="*/ 71 h 78"/>
                <a:gd name="T2" fmla="*/ 2 w 73"/>
                <a:gd name="T3" fmla="*/ 44 h 78"/>
                <a:gd name="T4" fmla="*/ 57 w 73"/>
                <a:gd name="T5" fmla="*/ 39 h 78"/>
                <a:gd name="T6" fmla="*/ 0 w 73"/>
                <a:gd name="T7" fmla="*/ 7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78">
                  <a:moveTo>
                    <a:pt x="0" y="71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44"/>
                    <a:pt x="73" y="0"/>
                    <a:pt x="57" y="39"/>
                  </a:cubicBezTo>
                  <a:cubicBezTo>
                    <a:pt x="42" y="78"/>
                    <a:pt x="0" y="71"/>
                    <a:pt x="0" y="71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5713413" y="2462212"/>
              <a:ext cx="374650" cy="409575"/>
            </a:xfrm>
            <a:custGeom>
              <a:avLst/>
              <a:gdLst>
                <a:gd name="T0" fmla="*/ 65 w 100"/>
                <a:gd name="T1" fmla="*/ 109 h 109"/>
                <a:gd name="T2" fmla="*/ 38 w 100"/>
                <a:gd name="T3" fmla="*/ 11 h 109"/>
                <a:gd name="T4" fmla="*/ 18 w 100"/>
                <a:gd name="T5" fmla="*/ 80 h 109"/>
                <a:gd name="T6" fmla="*/ 65 w 100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" h="109">
                  <a:moveTo>
                    <a:pt x="65" y="109"/>
                  </a:moveTo>
                  <a:cubicBezTo>
                    <a:pt x="65" y="109"/>
                    <a:pt x="100" y="0"/>
                    <a:pt x="38" y="11"/>
                  </a:cubicBezTo>
                  <a:cubicBezTo>
                    <a:pt x="0" y="17"/>
                    <a:pt x="0" y="55"/>
                    <a:pt x="18" y="80"/>
                  </a:cubicBezTo>
                  <a:cubicBezTo>
                    <a:pt x="29" y="96"/>
                    <a:pt x="49" y="108"/>
                    <a:pt x="65" y="10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5724525" y="2503487"/>
              <a:ext cx="258763" cy="365125"/>
            </a:xfrm>
            <a:custGeom>
              <a:avLst/>
              <a:gdLst>
                <a:gd name="T0" fmla="*/ 62 w 69"/>
                <a:gd name="T1" fmla="*/ 97 h 97"/>
                <a:gd name="T2" fmla="*/ 69 w 69"/>
                <a:gd name="T3" fmla="*/ 68 h 97"/>
                <a:gd name="T4" fmla="*/ 5 w 69"/>
                <a:gd name="T5" fmla="*/ 45 h 97"/>
                <a:gd name="T6" fmla="*/ 62 w 69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97">
                  <a:moveTo>
                    <a:pt x="62" y="97"/>
                  </a:move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0" y="0"/>
                    <a:pt x="5" y="45"/>
                  </a:cubicBezTo>
                  <a:cubicBezTo>
                    <a:pt x="10" y="91"/>
                    <a:pt x="62" y="97"/>
                    <a:pt x="62" y="97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7027863" y="4195763"/>
              <a:ext cx="258763" cy="109538"/>
            </a:xfrm>
            <a:custGeom>
              <a:avLst/>
              <a:gdLst>
                <a:gd name="T0" fmla="*/ 68 w 69"/>
                <a:gd name="T1" fmla="*/ 22 h 29"/>
                <a:gd name="T2" fmla="*/ 32 w 69"/>
                <a:gd name="T3" fmla="*/ 25 h 29"/>
                <a:gd name="T4" fmla="*/ 1 w 69"/>
                <a:gd name="T5" fmla="*/ 7 h 29"/>
                <a:gd name="T6" fmla="*/ 37 w 69"/>
                <a:gd name="T7" fmla="*/ 4 h 29"/>
                <a:gd name="T8" fmla="*/ 68 w 69"/>
                <a:gd name="T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29">
                  <a:moveTo>
                    <a:pt x="68" y="22"/>
                  </a:moveTo>
                  <a:cubicBezTo>
                    <a:pt x="66" y="28"/>
                    <a:pt x="50" y="29"/>
                    <a:pt x="32" y="25"/>
                  </a:cubicBezTo>
                  <a:cubicBezTo>
                    <a:pt x="14" y="21"/>
                    <a:pt x="0" y="13"/>
                    <a:pt x="1" y="7"/>
                  </a:cubicBezTo>
                  <a:cubicBezTo>
                    <a:pt x="2" y="1"/>
                    <a:pt x="18" y="0"/>
                    <a:pt x="37" y="4"/>
                  </a:cubicBezTo>
                  <a:cubicBezTo>
                    <a:pt x="55" y="8"/>
                    <a:pt x="69" y="16"/>
                    <a:pt x="68" y="22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8485188" y="3205162"/>
              <a:ext cx="476250" cy="357188"/>
            </a:xfrm>
            <a:custGeom>
              <a:avLst/>
              <a:gdLst>
                <a:gd name="T0" fmla="*/ 12 w 127"/>
                <a:gd name="T1" fmla="*/ 95 h 95"/>
                <a:gd name="T2" fmla="*/ 0 w 127"/>
                <a:gd name="T3" fmla="*/ 84 h 95"/>
                <a:gd name="T4" fmla="*/ 118 w 127"/>
                <a:gd name="T5" fmla="*/ 0 h 95"/>
                <a:gd name="T6" fmla="*/ 12 w 127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95">
                  <a:moveTo>
                    <a:pt x="12" y="95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105" y="68"/>
                    <a:pt x="118" y="0"/>
                  </a:cubicBezTo>
                  <a:cubicBezTo>
                    <a:pt x="118" y="0"/>
                    <a:pt x="127" y="79"/>
                    <a:pt x="12" y="9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6107113" y="684212"/>
              <a:ext cx="346075" cy="517525"/>
            </a:xfrm>
            <a:custGeom>
              <a:avLst/>
              <a:gdLst>
                <a:gd name="T0" fmla="*/ 5 w 92"/>
                <a:gd name="T1" fmla="*/ 3 h 138"/>
                <a:gd name="T2" fmla="*/ 7 w 92"/>
                <a:gd name="T3" fmla="*/ 38 h 138"/>
                <a:gd name="T4" fmla="*/ 21 w 92"/>
                <a:gd name="T5" fmla="*/ 77 h 138"/>
                <a:gd name="T6" fmla="*/ 79 w 92"/>
                <a:gd name="T7" fmla="*/ 133 h 138"/>
                <a:gd name="T8" fmla="*/ 92 w 92"/>
                <a:gd name="T9" fmla="*/ 138 h 138"/>
                <a:gd name="T10" fmla="*/ 79 w 92"/>
                <a:gd name="T11" fmla="*/ 127 h 138"/>
                <a:gd name="T12" fmla="*/ 66 w 92"/>
                <a:gd name="T13" fmla="*/ 114 h 138"/>
                <a:gd name="T14" fmla="*/ 37 w 92"/>
                <a:gd name="T15" fmla="*/ 79 h 138"/>
                <a:gd name="T16" fmla="*/ 19 w 92"/>
                <a:gd name="T17" fmla="*/ 40 h 138"/>
                <a:gd name="T18" fmla="*/ 9 w 92"/>
                <a:gd name="T19" fmla="*/ 9 h 138"/>
                <a:gd name="T20" fmla="*/ 7 w 92"/>
                <a:gd name="T21" fmla="*/ 0 h 138"/>
                <a:gd name="T22" fmla="*/ 5 w 92"/>
                <a:gd name="T23" fmla="*/ 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38">
                  <a:moveTo>
                    <a:pt x="5" y="3"/>
                  </a:moveTo>
                  <a:cubicBezTo>
                    <a:pt x="0" y="11"/>
                    <a:pt x="6" y="30"/>
                    <a:pt x="7" y="38"/>
                  </a:cubicBezTo>
                  <a:cubicBezTo>
                    <a:pt x="10" y="51"/>
                    <a:pt x="14" y="65"/>
                    <a:pt x="21" y="77"/>
                  </a:cubicBezTo>
                  <a:cubicBezTo>
                    <a:pt x="33" y="102"/>
                    <a:pt x="54" y="122"/>
                    <a:pt x="79" y="133"/>
                  </a:cubicBezTo>
                  <a:cubicBezTo>
                    <a:pt x="83" y="136"/>
                    <a:pt x="87" y="137"/>
                    <a:pt x="92" y="138"/>
                  </a:cubicBezTo>
                  <a:cubicBezTo>
                    <a:pt x="90" y="134"/>
                    <a:pt x="83" y="131"/>
                    <a:pt x="79" y="127"/>
                  </a:cubicBezTo>
                  <a:cubicBezTo>
                    <a:pt x="74" y="123"/>
                    <a:pt x="71" y="118"/>
                    <a:pt x="66" y="114"/>
                  </a:cubicBezTo>
                  <a:cubicBezTo>
                    <a:pt x="56" y="103"/>
                    <a:pt x="45" y="92"/>
                    <a:pt x="37" y="79"/>
                  </a:cubicBezTo>
                  <a:cubicBezTo>
                    <a:pt x="30" y="67"/>
                    <a:pt x="23" y="53"/>
                    <a:pt x="19" y="40"/>
                  </a:cubicBezTo>
                  <a:cubicBezTo>
                    <a:pt x="16" y="29"/>
                    <a:pt x="11" y="20"/>
                    <a:pt x="9" y="9"/>
                  </a:cubicBezTo>
                  <a:cubicBezTo>
                    <a:pt x="8" y="6"/>
                    <a:pt x="7" y="3"/>
                    <a:pt x="7" y="0"/>
                  </a:cubicBezTo>
                  <a:cubicBezTo>
                    <a:pt x="6" y="1"/>
                    <a:pt x="5" y="2"/>
                    <a:pt x="5" y="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6335713" y="574675"/>
              <a:ext cx="244475" cy="390525"/>
            </a:xfrm>
            <a:custGeom>
              <a:avLst/>
              <a:gdLst>
                <a:gd name="T0" fmla="*/ 27 w 65"/>
                <a:gd name="T1" fmla="*/ 0 h 104"/>
                <a:gd name="T2" fmla="*/ 65 w 65"/>
                <a:gd name="T3" fmla="*/ 104 h 104"/>
                <a:gd name="T4" fmla="*/ 27 w 65"/>
                <a:gd name="T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104">
                  <a:moveTo>
                    <a:pt x="27" y="0"/>
                  </a:moveTo>
                  <a:cubicBezTo>
                    <a:pt x="27" y="0"/>
                    <a:pt x="0" y="71"/>
                    <a:pt x="65" y="104"/>
                  </a:cubicBezTo>
                  <a:cubicBezTo>
                    <a:pt x="65" y="104"/>
                    <a:pt x="25" y="62"/>
                    <a:pt x="27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8"/>
            <p:cNvSpPr/>
            <p:nvPr/>
          </p:nvSpPr>
          <p:spPr bwMode="auto">
            <a:xfrm>
              <a:off x="8564563" y="1452562"/>
              <a:ext cx="450850" cy="398463"/>
            </a:xfrm>
            <a:custGeom>
              <a:avLst/>
              <a:gdLst>
                <a:gd name="T0" fmla="*/ 106 w 120"/>
                <a:gd name="T1" fmla="*/ 0 h 106"/>
                <a:gd name="T2" fmla="*/ 0 w 120"/>
                <a:gd name="T3" fmla="*/ 106 h 106"/>
                <a:gd name="T4" fmla="*/ 106 w 120"/>
                <a:gd name="T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" h="106">
                  <a:moveTo>
                    <a:pt x="106" y="0"/>
                  </a:moveTo>
                  <a:cubicBezTo>
                    <a:pt x="106" y="0"/>
                    <a:pt x="120" y="106"/>
                    <a:pt x="0" y="106"/>
                  </a:cubicBezTo>
                  <a:cubicBezTo>
                    <a:pt x="0" y="106"/>
                    <a:pt x="71" y="71"/>
                    <a:pt x="106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9"/>
            <p:cNvSpPr/>
            <p:nvPr/>
          </p:nvSpPr>
          <p:spPr bwMode="auto">
            <a:xfrm>
              <a:off x="7531100" y="725487"/>
              <a:ext cx="1273175" cy="393700"/>
            </a:xfrm>
            <a:custGeom>
              <a:avLst/>
              <a:gdLst>
                <a:gd name="T0" fmla="*/ 339 w 339"/>
                <a:gd name="T1" fmla="*/ 91 h 105"/>
                <a:gd name="T2" fmla="*/ 197 w 339"/>
                <a:gd name="T3" fmla="*/ 13 h 105"/>
                <a:gd name="T4" fmla="*/ 43 w 339"/>
                <a:gd name="T5" fmla="*/ 44 h 105"/>
                <a:gd name="T6" fmla="*/ 234 w 339"/>
                <a:gd name="T7" fmla="*/ 63 h 105"/>
                <a:gd name="T8" fmla="*/ 339 w 339"/>
                <a:gd name="T9" fmla="*/ 9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105">
                  <a:moveTo>
                    <a:pt x="339" y="91"/>
                  </a:moveTo>
                  <a:cubicBezTo>
                    <a:pt x="339" y="91"/>
                    <a:pt x="304" y="0"/>
                    <a:pt x="197" y="13"/>
                  </a:cubicBezTo>
                  <a:cubicBezTo>
                    <a:pt x="89" y="26"/>
                    <a:pt x="85" y="51"/>
                    <a:pt x="43" y="44"/>
                  </a:cubicBezTo>
                  <a:cubicBezTo>
                    <a:pt x="0" y="37"/>
                    <a:pt x="149" y="69"/>
                    <a:pt x="234" y="63"/>
                  </a:cubicBezTo>
                  <a:cubicBezTo>
                    <a:pt x="318" y="57"/>
                    <a:pt x="322" y="105"/>
                    <a:pt x="339" y="91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0"/>
            <p:cNvSpPr/>
            <p:nvPr/>
          </p:nvSpPr>
          <p:spPr bwMode="auto">
            <a:xfrm>
              <a:off x="8718550" y="1658937"/>
              <a:ext cx="619125" cy="635000"/>
            </a:xfrm>
            <a:custGeom>
              <a:avLst/>
              <a:gdLst>
                <a:gd name="T0" fmla="*/ 17 w 165"/>
                <a:gd name="T1" fmla="*/ 93 h 169"/>
                <a:gd name="T2" fmla="*/ 115 w 165"/>
                <a:gd name="T3" fmla="*/ 0 h 169"/>
                <a:gd name="T4" fmla="*/ 140 w 165"/>
                <a:gd name="T5" fmla="*/ 81 h 169"/>
                <a:gd name="T6" fmla="*/ 0 w 165"/>
                <a:gd name="T7" fmla="*/ 169 h 169"/>
                <a:gd name="T8" fmla="*/ 17 w 165"/>
                <a:gd name="T9" fmla="*/ 9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9">
                  <a:moveTo>
                    <a:pt x="17" y="93"/>
                  </a:moveTo>
                  <a:cubicBezTo>
                    <a:pt x="17" y="93"/>
                    <a:pt x="109" y="65"/>
                    <a:pt x="115" y="0"/>
                  </a:cubicBezTo>
                  <a:cubicBezTo>
                    <a:pt x="115" y="0"/>
                    <a:pt x="165" y="24"/>
                    <a:pt x="140" y="81"/>
                  </a:cubicBezTo>
                  <a:cubicBezTo>
                    <a:pt x="115" y="139"/>
                    <a:pt x="0" y="169"/>
                    <a:pt x="0" y="169"/>
                  </a:cubicBezTo>
                  <a:lnTo>
                    <a:pt x="17" y="93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1"/>
            <p:cNvSpPr/>
            <p:nvPr/>
          </p:nvSpPr>
          <p:spPr bwMode="auto">
            <a:xfrm>
              <a:off x="6351588" y="2874962"/>
              <a:ext cx="101600" cy="52388"/>
            </a:xfrm>
            <a:custGeom>
              <a:avLst/>
              <a:gdLst>
                <a:gd name="T0" fmla="*/ 26 w 27"/>
                <a:gd name="T1" fmla="*/ 10 h 14"/>
                <a:gd name="T2" fmla="*/ 20 w 27"/>
                <a:gd name="T3" fmla="*/ 14 h 14"/>
                <a:gd name="T4" fmla="*/ 4 w 27"/>
                <a:gd name="T5" fmla="*/ 10 h 14"/>
                <a:gd name="T6" fmla="*/ 0 w 27"/>
                <a:gd name="T7" fmla="*/ 4 h 14"/>
                <a:gd name="T8" fmla="*/ 0 w 27"/>
                <a:gd name="T9" fmla="*/ 4 h 14"/>
                <a:gd name="T10" fmla="*/ 6 w 27"/>
                <a:gd name="T11" fmla="*/ 0 h 14"/>
                <a:gd name="T12" fmla="*/ 23 w 27"/>
                <a:gd name="T13" fmla="*/ 4 h 14"/>
                <a:gd name="T14" fmla="*/ 26 w 27"/>
                <a:gd name="T1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4">
                  <a:moveTo>
                    <a:pt x="26" y="10"/>
                  </a:moveTo>
                  <a:cubicBezTo>
                    <a:pt x="26" y="13"/>
                    <a:pt x="23" y="14"/>
                    <a:pt x="20" y="14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9"/>
                    <a:pt x="0" y="7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1"/>
                    <a:pt x="4" y="0"/>
                    <a:pt x="6" y="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5" y="5"/>
                    <a:pt x="27" y="7"/>
                    <a:pt x="26" y="1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2"/>
            <p:cNvSpPr/>
            <p:nvPr/>
          </p:nvSpPr>
          <p:spPr bwMode="auto">
            <a:xfrm>
              <a:off x="8086725" y="3216275"/>
              <a:ext cx="87313" cy="46038"/>
            </a:xfrm>
            <a:custGeom>
              <a:avLst/>
              <a:gdLst>
                <a:gd name="T0" fmla="*/ 23 w 23"/>
                <a:gd name="T1" fmla="*/ 9 h 12"/>
                <a:gd name="T2" fmla="*/ 19 w 23"/>
                <a:gd name="T3" fmla="*/ 12 h 12"/>
                <a:gd name="T4" fmla="*/ 3 w 23"/>
                <a:gd name="T5" fmla="*/ 8 h 12"/>
                <a:gd name="T6" fmla="*/ 1 w 23"/>
                <a:gd name="T7" fmla="*/ 4 h 12"/>
                <a:gd name="T8" fmla="*/ 1 w 23"/>
                <a:gd name="T9" fmla="*/ 4 h 12"/>
                <a:gd name="T10" fmla="*/ 5 w 23"/>
                <a:gd name="T11" fmla="*/ 1 h 12"/>
                <a:gd name="T12" fmla="*/ 20 w 23"/>
                <a:gd name="T13" fmla="*/ 4 h 12"/>
                <a:gd name="T14" fmla="*/ 23 w 23"/>
                <a:gd name="T15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2">
                  <a:moveTo>
                    <a:pt x="23" y="9"/>
                  </a:moveTo>
                  <a:cubicBezTo>
                    <a:pt x="22" y="11"/>
                    <a:pt x="21" y="12"/>
                    <a:pt x="19" y="12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2" y="4"/>
                    <a:pt x="23" y="7"/>
                    <a:pt x="23" y="9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3"/>
            <p:cNvSpPr/>
            <p:nvPr/>
          </p:nvSpPr>
          <p:spPr bwMode="auto">
            <a:xfrm>
              <a:off x="6821488" y="2635250"/>
              <a:ext cx="923925" cy="1035050"/>
            </a:xfrm>
            <a:custGeom>
              <a:avLst/>
              <a:gdLst>
                <a:gd name="T0" fmla="*/ 88 w 246"/>
                <a:gd name="T1" fmla="*/ 24 h 276"/>
                <a:gd name="T2" fmla="*/ 52 w 246"/>
                <a:gd name="T3" fmla="*/ 212 h 276"/>
                <a:gd name="T4" fmla="*/ 209 w 246"/>
                <a:gd name="T5" fmla="*/ 227 h 276"/>
                <a:gd name="T6" fmla="*/ 200 w 246"/>
                <a:gd name="T7" fmla="*/ 42 h 276"/>
                <a:gd name="T8" fmla="*/ 153 w 246"/>
                <a:gd name="T9" fmla="*/ 7 h 276"/>
                <a:gd name="T10" fmla="*/ 88 w 246"/>
                <a:gd name="T11" fmla="*/ 2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6" h="276">
                  <a:moveTo>
                    <a:pt x="88" y="24"/>
                  </a:moveTo>
                  <a:cubicBezTo>
                    <a:pt x="88" y="24"/>
                    <a:pt x="0" y="148"/>
                    <a:pt x="52" y="212"/>
                  </a:cubicBezTo>
                  <a:cubicBezTo>
                    <a:pt x="103" y="276"/>
                    <a:pt x="189" y="261"/>
                    <a:pt x="209" y="227"/>
                  </a:cubicBezTo>
                  <a:cubicBezTo>
                    <a:pt x="246" y="165"/>
                    <a:pt x="193" y="134"/>
                    <a:pt x="200" y="42"/>
                  </a:cubicBezTo>
                  <a:cubicBezTo>
                    <a:pt x="200" y="42"/>
                    <a:pt x="188" y="14"/>
                    <a:pt x="153" y="7"/>
                  </a:cubicBezTo>
                  <a:cubicBezTo>
                    <a:pt x="117" y="0"/>
                    <a:pt x="88" y="24"/>
                    <a:pt x="88" y="2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4"/>
            <p:cNvSpPr/>
            <p:nvPr/>
          </p:nvSpPr>
          <p:spPr bwMode="auto">
            <a:xfrm>
              <a:off x="6888163" y="2624137"/>
              <a:ext cx="819150" cy="911225"/>
            </a:xfrm>
            <a:custGeom>
              <a:avLst/>
              <a:gdLst>
                <a:gd name="T0" fmla="*/ 76 w 218"/>
                <a:gd name="T1" fmla="*/ 23 h 243"/>
                <a:gd name="T2" fmla="*/ 45 w 218"/>
                <a:gd name="T3" fmla="*/ 185 h 243"/>
                <a:gd name="T4" fmla="*/ 186 w 218"/>
                <a:gd name="T5" fmla="*/ 198 h 243"/>
                <a:gd name="T6" fmla="*/ 178 w 218"/>
                <a:gd name="T7" fmla="*/ 34 h 243"/>
                <a:gd name="T8" fmla="*/ 134 w 218"/>
                <a:gd name="T9" fmla="*/ 7 h 243"/>
                <a:gd name="T10" fmla="*/ 76 w 218"/>
                <a:gd name="T11" fmla="*/ 2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8" h="243">
                  <a:moveTo>
                    <a:pt x="76" y="23"/>
                  </a:moveTo>
                  <a:cubicBezTo>
                    <a:pt x="76" y="23"/>
                    <a:pt x="0" y="127"/>
                    <a:pt x="45" y="185"/>
                  </a:cubicBezTo>
                  <a:cubicBezTo>
                    <a:pt x="90" y="243"/>
                    <a:pt x="167" y="230"/>
                    <a:pt x="186" y="198"/>
                  </a:cubicBezTo>
                  <a:cubicBezTo>
                    <a:pt x="218" y="142"/>
                    <a:pt x="171" y="118"/>
                    <a:pt x="178" y="34"/>
                  </a:cubicBezTo>
                  <a:cubicBezTo>
                    <a:pt x="178" y="34"/>
                    <a:pt x="166" y="13"/>
                    <a:pt x="134" y="7"/>
                  </a:cubicBezTo>
                  <a:cubicBezTo>
                    <a:pt x="103" y="0"/>
                    <a:pt x="76" y="23"/>
                    <a:pt x="76" y="2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5"/>
            <p:cNvSpPr/>
            <p:nvPr/>
          </p:nvSpPr>
          <p:spPr bwMode="auto">
            <a:xfrm>
              <a:off x="7297738" y="3251200"/>
              <a:ext cx="158750" cy="82550"/>
            </a:xfrm>
            <a:custGeom>
              <a:avLst/>
              <a:gdLst>
                <a:gd name="T0" fmla="*/ 41 w 42"/>
                <a:gd name="T1" fmla="*/ 15 h 22"/>
                <a:gd name="T2" fmla="*/ 19 w 42"/>
                <a:gd name="T3" fmla="*/ 19 h 22"/>
                <a:gd name="T4" fmla="*/ 1 w 42"/>
                <a:gd name="T5" fmla="*/ 6 h 22"/>
                <a:gd name="T6" fmla="*/ 23 w 42"/>
                <a:gd name="T7" fmla="*/ 3 h 22"/>
                <a:gd name="T8" fmla="*/ 41 w 42"/>
                <a:gd name="T9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22">
                  <a:moveTo>
                    <a:pt x="41" y="15"/>
                  </a:moveTo>
                  <a:cubicBezTo>
                    <a:pt x="40" y="20"/>
                    <a:pt x="30" y="22"/>
                    <a:pt x="19" y="19"/>
                  </a:cubicBezTo>
                  <a:cubicBezTo>
                    <a:pt x="8" y="17"/>
                    <a:pt x="0" y="11"/>
                    <a:pt x="1" y="6"/>
                  </a:cubicBezTo>
                  <a:cubicBezTo>
                    <a:pt x="3" y="2"/>
                    <a:pt x="12" y="0"/>
                    <a:pt x="23" y="3"/>
                  </a:cubicBezTo>
                  <a:cubicBezTo>
                    <a:pt x="34" y="5"/>
                    <a:pt x="42" y="11"/>
                    <a:pt x="41" y="1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6"/>
            <p:cNvSpPr/>
            <p:nvPr/>
          </p:nvSpPr>
          <p:spPr bwMode="auto">
            <a:xfrm>
              <a:off x="6535738" y="2473325"/>
              <a:ext cx="393700" cy="395288"/>
            </a:xfrm>
            <a:custGeom>
              <a:avLst/>
              <a:gdLst>
                <a:gd name="T0" fmla="*/ 99 w 105"/>
                <a:gd name="T1" fmla="*/ 63 h 105"/>
                <a:gd name="T2" fmla="*/ 42 w 105"/>
                <a:gd name="T3" fmla="*/ 99 h 105"/>
                <a:gd name="T4" fmla="*/ 6 w 105"/>
                <a:gd name="T5" fmla="*/ 42 h 105"/>
                <a:gd name="T6" fmla="*/ 63 w 105"/>
                <a:gd name="T7" fmla="*/ 6 h 105"/>
                <a:gd name="T8" fmla="*/ 99 w 105"/>
                <a:gd name="T9" fmla="*/ 6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99" y="63"/>
                  </a:moveTo>
                  <a:cubicBezTo>
                    <a:pt x="93" y="89"/>
                    <a:pt x="67" y="105"/>
                    <a:pt x="42" y="99"/>
                  </a:cubicBezTo>
                  <a:cubicBezTo>
                    <a:pt x="16" y="93"/>
                    <a:pt x="0" y="67"/>
                    <a:pt x="6" y="42"/>
                  </a:cubicBezTo>
                  <a:cubicBezTo>
                    <a:pt x="12" y="16"/>
                    <a:pt x="38" y="0"/>
                    <a:pt x="63" y="6"/>
                  </a:cubicBezTo>
                  <a:cubicBezTo>
                    <a:pt x="89" y="12"/>
                    <a:pt x="105" y="38"/>
                    <a:pt x="99" y="6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7"/>
            <p:cNvSpPr/>
            <p:nvPr/>
          </p:nvSpPr>
          <p:spPr bwMode="auto">
            <a:xfrm>
              <a:off x="6711950" y="2571750"/>
              <a:ext cx="173038" cy="157163"/>
            </a:xfrm>
            <a:custGeom>
              <a:avLst/>
              <a:gdLst>
                <a:gd name="T0" fmla="*/ 41 w 46"/>
                <a:gd name="T1" fmla="*/ 33 h 42"/>
                <a:gd name="T2" fmla="*/ 14 w 46"/>
                <a:gd name="T3" fmla="*/ 36 h 42"/>
                <a:gd name="T4" fmla="*/ 6 w 46"/>
                <a:gd name="T5" fmla="*/ 10 h 42"/>
                <a:gd name="T6" fmla="*/ 33 w 46"/>
                <a:gd name="T7" fmla="*/ 7 h 42"/>
                <a:gd name="T8" fmla="*/ 41 w 46"/>
                <a:gd name="T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2">
                  <a:moveTo>
                    <a:pt x="41" y="33"/>
                  </a:moveTo>
                  <a:cubicBezTo>
                    <a:pt x="36" y="41"/>
                    <a:pt x="24" y="42"/>
                    <a:pt x="14" y="36"/>
                  </a:cubicBezTo>
                  <a:cubicBezTo>
                    <a:pt x="4" y="29"/>
                    <a:pt x="0" y="18"/>
                    <a:pt x="6" y="10"/>
                  </a:cubicBezTo>
                  <a:cubicBezTo>
                    <a:pt x="11" y="2"/>
                    <a:pt x="23" y="0"/>
                    <a:pt x="33" y="7"/>
                  </a:cubicBezTo>
                  <a:cubicBezTo>
                    <a:pt x="42" y="13"/>
                    <a:pt x="46" y="24"/>
                    <a:pt x="41" y="3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8"/>
            <p:cNvSpPr/>
            <p:nvPr/>
          </p:nvSpPr>
          <p:spPr bwMode="auto">
            <a:xfrm>
              <a:off x="7737475" y="2646362"/>
              <a:ext cx="390525" cy="390525"/>
            </a:xfrm>
            <a:custGeom>
              <a:avLst/>
              <a:gdLst>
                <a:gd name="T0" fmla="*/ 98 w 104"/>
                <a:gd name="T1" fmla="*/ 63 h 104"/>
                <a:gd name="T2" fmla="*/ 41 w 104"/>
                <a:gd name="T3" fmla="*/ 98 h 104"/>
                <a:gd name="T4" fmla="*/ 6 w 104"/>
                <a:gd name="T5" fmla="*/ 41 h 104"/>
                <a:gd name="T6" fmla="*/ 63 w 104"/>
                <a:gd name="T7" fmla="*/ 6 h 104"/>
                <a:gd name="T8" fmla="*/ 98 w 104"/>
                <a:gd name="T9" fmla="*/ 6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8" y="63"/>
                  </a:moveTo>
                  <a:cubicBezTo>
                    <a:pt x="92" y="89"/>
                    <a:pt x="67" y="104"/>
                    <a:pt x="41" y="98"/>
                  </a:cubicBezTo>
                  <a:cubicBezTo>
                    <a:pt x="16" y="92"/>
                    <a:pt x="0" y="67"/>
                    <a:pt x="6" y="41"/>
                  </a:cubicBezTo>
                  <a:cubicBezTo>
                    <a:pt x="12" y="16"/>
                    <a:pt x="37" y="0"/>
                    <a:pt x="63" y="6"/>
                  </a:cubicBezTo>
                  <a:cubicBezTo>
                    <a:pt x="88" y="12"/>
                    <a:pt x="104" y="37"/>
                    <a:pt x="98" y="6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9"/>
            <p:cNvSpPr/>
            <p:nvPr/>
          </p:nvSpPr>
          <p:spPr bwMode="auto">
            <a:xfrm>
              <a:off x="7913688" y="2744787"/>
              <a:ext cx="173038" cy="157163"/>
            </a:xfrm>
            <a:custGeom>
              <a:avLst/>
              <a:gdLst>
                <a:gd name="T0" fmla="*/ 41 w 46"/>
                <a:gd name="T1" fmla="*/ 32 h 42"/>
                <a:gd name="T2" fmla="*/ 14 w 46"/>
                <a:gd name="T3" fmla="*/ 35 h 42"/>
                <a:gd name="T4" fmla="*/ 5 w 46"/>
                <a:gd name="T5" fmla="*/ 9 h 42"/>
                <a:gd name="T6" fmla="*/ 32 w 46"/>
                <a:gd name="T7" fmla="*/ 6 h 42"/>
                <a:gd name="T8" fmla="*/ 41 w 46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2">
                  <a:moveTo>
                    <a:pt x="41" y="32"/>
                  </a:moveTo>
                  <a:cubicBezTo>
                    <a:pt x="36" y="40"/>
                    <a:pt x="23" y="42"/>
                    <a:pt x="14" y="35"/>
                  </a:cubicBezTo>
                  <a:cubicBezTo>
                    <a:pt x="4" y="29"/>
                    <a:pt x="0" y="18"/>
                    <a:pt x="5" y="9"/>
                  </a:cubicBezTo>
                  <a:cubicBezTo>
                    <a:pt x="10" y="1"/>
                    <a:pt x="22" y="0"/>
                    <a:pt x="32" y="6"/>
                  </a:cubicBezTo>
                  <a:cubicBezTo>
                    <a:pt x="42" y="13"/>
                    <a:pt x="46" y="24"/>
                    <a:pt x="41" y="3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6637338" y="3595688"/>
              <a:ext cx="1168400" cy="503238"/>
            </a:xfrm>
            <a:custGeom>
              <a:avLst/>
              <a:gdLst>
                <a:gd name="T0" fmla="*/ 0 w 311"/>
                <a:gd name="T1" fmla="*/ 0 h 134"/>
                <a:gd name="T2" fmla="*/ 161 w 311"/>
                <a:gd name="T3" fmla="*/ 17 h 134"/>
                <a:gd name="T4" fmla="*/ 311 w 311"/>
                <a:gd name="T5" fmla="*/ 13 h 134"/>
                <a:gd name="T6" fmla="*/ 249 w 311"/>
                <a:gd name="T7" fmla="*/ 108 h 134"/>
                <a:gd name="T8" fmla="*/ 68 w 311"/>
                <a:gd name="T9" fmla="*/ 103 h 134"/>
                <a:gd name="T10" fmla="*/ 0 w 311"/>
                <a:gd name="T1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134">
                  <a:moveTo>
                    <a:pt x="0" y="0"/>
                  </a:moveTo>
                  <a:cubicBezTo>
                    <a:pt x="0" y="0"/>
                    <a:pt x="107" y="16"/>
                    <a:pt x="161" y="17"/>
                  </a:cubicBezTo>
                  <a:cubicBezTo>
                    <a:pt x="215" y="18"/>
                    <a:pt x="311" y="13"/>
                    <a:pt x="311" y="13"/>
                  </a:cubicBezTo>
                  <a:cubicBezTo>
                    <a:pt x="311" y="13"/>
                    <a:pt x="290" y="81"/>
                    <a:pt x="249" y="108"/>
                  </a:cubicBezTo>
                  <a:cubicBezTo>
                    <a:pt x="207" y="134"/>
                    <a:pt x="108" y="127"/>
                    <a:pt x="68" y="103"/>
                  </a:cubicBezTo>
                  <a:cubicBezTo>
                    <a:pt x="28" y="7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7113588" y="3644900"/>
              <a:ext cx="692150" cy="431800"/>
            </a:xfrm>
            <a:custGeom>
              <a:avLst/>
              <a:gdLst>
                <a:gd name="T0" fmla="*/ 184 w 184"/>
                <a:gd name="T1" fmla="*/ 0 h 115"/>
                <a:gd name="T2" fmla="*/ 77 w 184"/>
                <a:gd name="T3" fmla="*/ 4 h 115"/>
                <a:gd name="T4" fmla="*/ 0 w 184"/>
                <a:gd name="T5" fmla="*/ 108 h 115"/>
                <a:gd name="T6" fmla="*/ 122 w 184"/>
                <a:gd name="T7" fmla="*/ 95 h 115"/>
                <a:gd name="T8" fmla="*/ 184 w 184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15">
                  <a:moveTo>
                    <a:pt x="184" y="0"/>
                  </a:moveTo>
                  <a:cubicBezTo>
                    <a:pt x="184" y="0"/>
                    <a:pt x="128" y="3"/>
                    <a:pt x="77" y="4"/>
                  </a:cubicBezTo>
                  <a:cubicBezTo>
                    <a:pt x="44" y="31"/>
                    <a:pt x="16" y="68"/>
                    <a:pt x="0" y="108"/>
                  </a:cubicBezTo>
                  <a:cubicBezTo>
                    <a:pt x="44" y="115"/>
                    <a:pt x="95" y="112"/>
                    <a:pt x="122" y="95"/>
                  </a:cubicBezTo>
                  <a:cubicBezTo>
                    <a:pt x="163" y="68"/>
                    <a:pt x="184" y="0"/>
                    <a:pt x="184" y="0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2"/>
            <p:cNvSpPr/>
            <p:nvPr/>
          </p:nvSpPr>
          <p:spPr bwMode="auto">
            <a:xfrm>
              <a:off x="5637213" y="3600450"/>
              <a:ext cx="2160588" cy="1665288"/>
            </a:xfrm>
            <a:custGeom>
              <a:avLst/>
              <a:gdLst>
                <a:gd name="T0" fmla="*/ 543 w 575"/>
                <a:gd name="T1" fmla="*/ 336 h 444"/>
                <a:gd name="T2" fmla="*/ 91 w 575"/>
                <a:gd name="T3" fmla="*/ 0 h 444"/>
                <a:gd name="T4" fmla="*/ 0 w 575"/>
                <a:gd name="T5" fmla="*/ 68 h 444"/>
                <a:gd name="T6" fmla="*/ 497 w 575"/>
                <a:gd name="T7" fmla="*/ 444 h 444"/>
                <a:gd name="T8" fmla="*/ 543 w 575"/>
                <a:gd name="T9" fmla="*/ 336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5" h="444">
                  <a:moveTo>
                    <a:pt x="543" y="336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97" y="444"/>
                    <a:pt x="497" y="444"/>
                    <a:pt x="497" y="444"/>
                  </a:cubicBezTo>
                  <a:cubicBezTo>
                    <a:pt x="497" y="444"/>
                    <a:pt x="575" y="408"/>
                    <a:pt x="543" y="33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73"/>
            <p:cNvSpPr/>
            <p:nvPr/>
          </p:nvSpPr>
          <p:spPr bwMode="auto">
            <a:xfrm>
              <a:off x="5637213" y="3600450"/>
              <a:ext cx="2160588" cy="1665288"/>
            </a:xfrm>
            <a:custGeom>
              <a:avLst/>
              <a:gdLst>
                <a:gd name="T0" fmla="*/ 543 w 575"/>
                <a:gd name="T1" fmla="*/ 336 h 444"/>
                <a:gd name="T2" fmla="*/ 520 w 575"/>
                <a:gd name="T3" fmla="*/ 318 h 444"/>
                <a:gd name="T4" fmla="*/ 503 w 575"/>
                <a:gd name="T5" fmla="*/ 353 h 444"/>
                <a:gd name="T6" fmla="*/ 448 w 575"/>
                <a:gd name="T7" fmla="*/ 363 h 444"/>
                <a:gd name="T8" fmla="*/ 254 w 575"/>
                <a:gd name="T9" fmla="*/ 238 h 444"/>
                <a:gd name="T10" fmla="*/ 156 w 575"/>
                <a:gd name="T11" fmla="*/ 155 h 444"/>
                <a:gd name="T12" fmla="*/ 104 w 575"/>
                <a:gd name="T13" fmla="*/ 114 h 444"/>
                <a:gd name="T14" fmla="*/ 73 w 575"/>
                <a:gd name="T15" fmla="*/ 91 h 444"/>
                <a:gd name="T16" fmla="*/ 75 w 575"/>
                <a:gd name="T17" fmla="*/ 54 h 444"/>
                <a:gd name="T18" fmla="*/ 123 w 575"/>
                <a:gd name="T19" fmla="*/ 24 h 444"/>
                <a:gd name="T20" fmla="*/ 91 w 575"/>
                <a:gd name="T21" fmla="*/ 0 h 444"/>
                <a:gd name="T22" fmla="*/ 0 w 575"/>
                <a:gd name="T23" fmla="*/ 68 h 444"/>
                <a:gd name="T24" fmla="*/ 497 w 575"/>
                <a:gd name="T25" fmla="*/ 444 h 444"/>
                <a:gd name="T26" fmla="*/ 543 w 575"/>
                <a:gd name="T27" fmla="*/ 336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5" h="444">
                  <a:moveTo>
                    <a:pt x="543" y="336"/>
                  </a:moveTo>
                  <a:cubicBezTo>
                    <a:pt x="520" y="318"/>
                    <a:pt x="520" y="318"/>
                    <a:pt x="520" y="318"/>
                  </a:cubicBezTo>
                  <a:cubicBezTo>
                    <a:pt x="517" y="331"/>
                    <a:pt x="513" y="345"/>
                    <a:pt x="503" y="353"/>
                  </a:cubicBezTo>
                  <a:cubicBezTo>
                    <a:pt x="486" y="369"/>
                    <a:pt x="468" y="373"/>
                    <a:pt x="448" y="363"/>
                  </a:cubicBezTo>
                  <a:cubicBezTo>
                    <a:pt x="389" y="332"/>
                    <a:pt x="305" y="282"/>
                    <a:pt x="254" y="238"/>
                  </a:cubicBezTo>
                  <a:cubicBezTo>
                    <a:pt x="222" y="210"/>
                    <a:pt x="190" y="182"/>
                    <a:pt x="156" y="155"/>
                  </a:cubicBezTo>
                  <a:cubicBezTo>
                    <a:pt x="138" y="142"/>
                    <a:pt x="121" y="128"/>
                    <a:pt x="104" y="114"/>
                  </a:cubicBezTo>
                  <a:cubicBezTo>
                    <a:pt x="94" y="106"/>
                    <a:pt x="82" y="100"/>
                    <a:pt x="73" y="91"/>
                  </a:cubicBezTo>
                  <a:cubicBezTo>
                    <a:pt x="61" y="79"/>
                    <a:pt x="62" y="66"/>
                    <a:pt x="75" y="54"/>
                  </a:cubicBezTo>
                  <a:cubicBezTo>
                    <a:pt x="89" y="42"/>
                    <a:pt x="107" y="33"/>
                    <a:pt x="123" y="2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97" y="444"/>
                    <a:pt x="497" y="444"/>
                    <a:pt x="497" y="444"/>
                  </a:cubicBezTo>
                  <a:cubicBezTo>
                    <a:pt x="497" y="444"/>
                    <a:pt x="575" y="408"/>
                    <a:pt x="543" y="336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4375150" y="2522537"/>
              <a:ext cx="1550988" cy="1400175"/>
            </a:xfrm>
            <a:custGeom>
              <a:avLst/>
              <a:gdLst>
                <a:gd name="T0" fmla="*/ 332 w 413"/>
                <a:gd name="T1" fmla="*/ 329 h 373"/>
                <a:gd name="T2" fmla="*/ 305 w 413"/>
                <a:gd name="T3" fmla="*/ 339 h 373"/>
                <a:gd name="T4" fmla="*/ 158 w 413"/>
                <a:gd name="T5" fmla="*/ 291 h 373"/>
                <a:gd name="T6" fmla="*/ 42 w 413"/>
                <a:gd name="T7" fmla="*/ 145 h 373"/>
                <a:gd name="T8" fmla="*/ 122 w 413"/>
                <a:gd name="T9" fmla="*/ 161 h 373"/>
                <a:gd name="T10" fmla="*/ 58 w 413"/>
                <a:gd name="T11" fmla="*/ 81 h 373"/>
                <a:gd name="T12" fmla="*/ 189 w 413"/>
                <a:gd name="T13" fmla="*/ 130 h 373"/>
                <a:gd name="T14" fmla="*/ 123 w 413"/>
                <a:gd name="T15" fmla="*/ 27 h 373"/>
                <a:gd name="T16" fmla="*/ 283 w 413"/>
                <a:gd name="T17" fmla="*/ 114 h 373"/>
                <a:gd name="T18" fmla="*/ 253 w 413"/>
                <a:gd name="T19" fmla="*/ 38 h 373"/>
                <a:gd name="T20" fmla="*/ 287 w 413"/>
                <a:gd name="T21" fmla="*/ 21 h 373"/>
                <a:gd name="T22" fmla="*/ 375 w 413"/>
                <a:gd name="T23" fmla="*/ 264 h 373"/>
                <a:gd name="T24" fmla="*/ 332 w 413"/>
                <a:gd name="T25" fmla="*/ 329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3" h="373">
                  <a:moveTo>
                    <a:pt x="332" y="329"/>
                  </a:moveTo>
                  <a:cubicBezTo>
                    <a:pt x="305" y="339"/>
                    <a:pt x="305" y="339"/>
                    <a:pt x="305" y="339"/>
                  </a:cubicBezTo>
                  <a:cubicBezTo>
                    <a:pt x="305" y="339"/>
                    <a:pt x="251" y="373"/>
                    <a:pt x="158" y="291"/>
                  </a:cubicBezTo>
                  <a:cubicBezTo>
                    <a:pt x="65" y="210"/>
                    <a:pt x="0" y="161"/>
                    <a:pt x="42" y="145"/>
                  </a:cubicBezTo>
                  <a:cubicBezTo>
                    <a:pt x="85" y="129"/>
                    <a:pt x="122" y="161"/>
                    <a:pt x="122" y="161"/>
                  </a:cubicBezTo>
                  <a:cubicBezTo>
                    <a:pt x="122" y="161"/>
                    <a:pt x="13" y="105"/>
                    <a:pt x="58" y="81"/>
                  </a:cubicBezTo>
                  <a:cubicBezTo>
                    <a:pt x="103" y="57"/>
                    <a:pt x="189" y="130"/>
                    <a:pt x="189" y="130"/>
                  </a:cubicBezTo>
                  <a:cubicBezTo>
                    <a:pt x="189" y="130"/>
                    <a:pt x="88" y="55"/>
                    <a:pt x="123" y="27"/>
                  </a:cubicBezTo>
                  <a:cubicBezTo>
                    <a:pt x="158" y="0"/>
                    <a:pt x="263" y="141"/>
                    <a:pt x="283" y="114"/>
                  </a:cubicBezTo>
                  <a:cubicBezTo>
                    <a:pt x="302" y="87"/>
                    <a:pt x="253" y="38"/>
                    <a:pt x="253" y="38"/>
                  </a:cubicBezTo>
                  <a:cubicBezTo>
                    <a:pt x="253" y="38"/>
                    <a:pt x="231" y="1"/>
                    <a:pt x="287" y="21"/>
                  </a:cubicBezTo>
                  <a:cubicBezTo>
                    <a:pt x="342" y="41"/>
                    <a:pt x="413" y="180"/>
                    <a:pt x="375" y="264"/>
                  </a:cubicBezTo>
                  <a:lnTo>
                    <a:pt x="332" y="32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75"/>
            <p:cNvSpPr/>
            <p:nvPr/>
          </p:nvSpPr>
          <p:spPr bwMode="auto">
            <a:xfrm>
              <a:off x="5048250" y="2563812"/>
              <a:ext cx="541338" cy="522288"/>
            </a:xfrm>
            <a:custGeom>
              <a:avLst/>
              <a:gdLst>
                <a:gd name="T0" fmla="*/ 104 w 144"/>
                <a:gd name="T1" fmla="*/ 103 h 139"/>
                <a:gd name="T2" fmla="*/ 0 w 144"/>
                <a:gd name="T3" fmla="*/ 35 h 139"/>
                <a:gd name="T4" fmla="*/ 27 w 144"/>
                <a:gd name="T5" fmla="*/ 67 h 139"/>
                <a:gd name="T6" fmla="*/ 82 w 144"/>
                <a:gd name="T7" fmla="*/ 124 h 139"/>
                <a:gd name="T8" fmla="*/ 127 w 144"/>
                <a:gd name="T9" fmla="*/ 84 h 139"/>
                <a:gd name="T10" fmla="*/ 113 w 144"/>
                <a:gd name="T11" fmla="*/ 59 h 139"/>
                <a:gd name="T12" fmla="*/ 89 w 144"/>
                <a:gd name="T13" fmla="*/ 5 h 139"/>
                <a:gd name="T14" fmla="*/ 74 w 144"/>
                <a:gd name="T15" fmla="*/ 27 h 139"/>
                <a:gd name="T16" fmla="*/ 104 w 144"/>
                <a:gd name="T17" fmla="*/ 10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4" h="139">
                  <a:moveTo>
                    <a:pt x="104" y="103"/>
                  </a:moveTo>
                  <a:cubicBezTo>
                    <a:pt x="91" y="121"/>
                    <a:pt x="42" y="67"/>
                    <a:pt x="0" y="35"/>
                  </a:cubicBezTo>
                  <a:cubicBezTo>
                    <a:pt x="12" y="49"/>
                    <a:pt x="23" y="62"/>
                    <a:pt x="27" y="67"/>
                  </a:cubicBezTo>
                  <a:cubicBezTo>
                    <a:pt x="43" y="85"/>
                    <a:pt x="59" y="114"/>
                    <a:pt x="82" y="124"/>
                  </a:cubicBezTo>
                  <a:cubicBezTo>
                    <a:pt x="114" y="139"/>
                    <a:pt x="144" y="117"/>
                    <a:pt x="127" y="84"/>
                  </a:cubicBezTo>
                  <a:cubicBezTo>
                    <a:pt x="122" y="75"/>
                    <a:pt x="117" y="67"/>
                    <a:pt x="113" y="59"/>
                  </a:cubicBezTo>
                  <a:cubicBezTo>
                    <a:pt x="108" y="49"/>
                    <a:pt x="95" y="26"/>
                    <a:pt x="89" y="5"/>
                  </a:cubicBezTo>
                  <a:cubicBezTo>
                    <a:pt x="58" y="0"/>
                    <a:pt x="74" y="27"/>
                    <a:pt x="74" y="27"/>
                  </a:cubicBezTo>
                  <a:cubicBezTo>
                    <a:pt x="74" y="27"/>
                    <a:pt x="123" y="76"/>
                    <a:pt x="104" y="10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76"/>
            <p:cNvSpPr/>
            <p:nvPr/>
          </p:nvSpPr>
          <p:spPr bwMode="auto">
            <a:xfrm>
              <a:off x="4525963" y="2855912"/>
              <a:ext cx="315913" cy="323850"/>
            </a:xfrm>
            <a:custGeom>
              <a:avLst/>
              <a:gdLst>
                <a:gd name="T0" fmla="*/ 65 w 84"/>
                <a:gd name="T1" fmla="*/ 76 h 86"/>
                <a:gd name="T2" fmla="*/ 69 w 84"/>
                <a:gd name="T3" fmla="*/ 51 h 86"/>
                <a:gd name="T4" fmla="*/ 49 w 84"/>
                <a:gd name="T5" fmla="*/ 30 h 86"/>
                <a:gd name="T6" fmla="*/ 9 w 84"/>
                <a:gd name="T7" fmla="*/ 0 h 86"/>
                <a:gd name="T8" fmla="*/ 55 w 84"/>
                <a:gd name="T9" fmla="*/ 57 h 86"/>
                <a:gd name="T10" fmla="*/ 32 w 84"/>
                <a:gd name="T11" fmla="*/ 51 h 86"/>
                <a:gd name="T12" fmla="*/ 65 w 84"/>
                <a:gd name="T13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6">
                  <a:moveTo>
                    <a:pt x="65" y="76"/>
                  </a:moveTo>
                  <a:cubicBezTo>
                    <a:pt x="84" y="86"/>
                    <a:pt x="75" y="58"/>
                    <a:pt x="69" y="51"/>
                  </a:cubicBezTo>
                  <a:cubicBezTo>
                    <a:pt x="63" y="44"/>
                    <a:pt x="57" y="36"/>
                    <a:pt x="49" y="30"/>
                  </a:cubicBezTo>
                  <a:cubicBezTo>
                    <a:pt x="37" y="19"/>
                    <a:pt x="23" y="10"/>
                    <a:pt x="9" y="0"/>
                  </a:cubicBezTo>
                  <a:cubicBezTo>
                    <a:pt x="0" y="17"/>
                    <a:pt x="31" y="41"/>
                    <a:pt x="55" y="57"/>
                  </a:cubicBezTo>
                  <a:cubicBezTo>
                    <a:pt x="49" y="54"/>
                    <a:pt x="41" y="52"/>
                    <a:pt x="32" y="51"/>
                  </a:cubicBezTo>
                  <a:cubicBezTo>
                    <a:pt x="42" y="61"/>
                    <a:pt x="53" y="71"/>
                    <a:pt x="65" y="7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77"/>
            <p:cNvSpPr/>
            <p:nvPr/>
          </p:nvSpPr>
          <p:spPr bwMode="auto">
            <a:xfrm>
              <a:off x="4773613" y="2714625"/>
              <a:ext cx="319088" cy="341313"/>
            </a:xfrm>
            <a:custGeom>
              <a:avLst/>
              <a:gdLst>
                <a:gd name="T0" fmla="*/ 85 w 85"/>
                <a:gd name="T1" fmla="*/ 91 h 91"/>
                <a:gd name="T2" fmla="*/ 16 w 85"/>
                <a:gd name="T3" fmla="*/ 4 h 91"/>
                <a:gd name="T4" fmla="*/ 11 w 85"/>
                <a:gd name="T5" fmla="*/ 0 h 91"/>
                <a:gd name="T6" fmla="*/ 72 w 85"/>
                <a:gd name="T7" fmla="*/ 70 h 91"/>
                <a:gd name="T8" fmla="*/ 0 w 85"/>
                <a:gd name="T9" fmla="*/ 30 h 91"/>
                <a:gd name="T10" fmla="*/ 85 w 85"/>
                <a:gd name="T1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91">
                  <a:moveTo>
                    <a:pt x="85" y="91"/>
                  </a:moveTo>
                  <a:cubicBezTo>
                    <a:pt x="85" y="54"/>
                    <a:pt x="39" y="28"/>
                    <a:pt x="16" y="4"/>
                  </a:cubicBezTo>
                  <a:cubicBezTo>
                    <a:pt x="14" y="3"/>
                    <a:pt x="13" y="1"/>
                    <a:pt x="11" y="0"/>
                  </a:cubicBezTo>
                  <a:cubicBezTo>
                    <a:pt x="19" y="24"/>
                    <a:pt x="53" y="55"/>
                    <a:pt x="72" y="70"/>
                  </a:cubicBezTo>
                  <a:cubicBezTo>
                    <a:pt x="56" y="58"/>
                    <a:pt x="28" y="39"/>
                    <a:pt x="0" y="30"/>
                  </a:cubicBezTo>
                  <a:cubicBezTo>
                    <a:pt x="30" y="51"/>
                    <a:pt x="62" y="88"/>
                    <a:pt x="85" y="9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78"/>
            <p:cNvSpPr/>
            <p:nvPr/>
          </p:nvSpPr>
          <p:spPr bwMode="auto">
            <a:xfrm>
              <a:off x="4451350" y="3100387"/>
              <a:ext cx="1381125" cy="822325"/>
            </a:xfrm>
            <a:custGeom>
              <a:avLst/>
              <a:gdLst>
                <a:gd name="T0" fmla="*/ 215 w 368"/>
                <a:gd name="T1" fmla="*/ 138 h 219"/>
                <a:gd name="T2" fmla="*/ 116 w 368"/>
                <a:gd name="T3" fmla="*/ 93 h 219"/>
                <a:gd name="T4" fmla="*/ 65 w 368"/>
                <a:gd name="T5" fmla="*/ 43 h 219"/>
                <a:gd name="T6" fmla="*/ 11 w 368"/>
                <a:gd name="T7" fmla="*/ 1 h 219"/>
                <a:gd name="T8" fmla="*/ 10 w 368"/>
                <a:gd name="T9" fmla="*/ 0 h 219"/>
                <a:gd name="T10" fmla="*/ 138 w 368"/>
                <a:gd name="T11" fmla="*/ 137 h 219"/>
                <a:gd name="T12" fmla="*/ 285 w 368"/>
                <a:gd name="T13" fmla="*/ 185 h 219"/>
                <a:gd name="T14" fmla="*/ 312 w 368"/>
                <a:gd name="T15" fmla="*/ 175 h 219"/>
                <a:gd name="T16" fmla="*/ 355 w 368"/>
                <a:gd name="T17" fmla="*/ 110 h 219"/>
                <a:gd name="T18" fmla="*/ 364 w 368"/>
                <a:gd name="T19" fmla="*/ 29 h 219"/>
                <a:gd name="T20" fmla="*/ 215 w 368"/>
                <a:gd name="T21" fmla="*/ 138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8" h="219">
                  <a:moveTo>
                    <a:pt x="215" y="138"/>
                  </a:moveTo>
                  <a:cubicBezTo>
                    <a:pt x="177" y="145"/>
                    <a:pt x="142" y="117"/>
                    <a:pt x="116" y="93"/>
                  </a:cubicBezTo>
                  <a:cubicBezTo>
                    <a:pt x="98" y="77"/>
                    <a:pt x="81" y="61"/>
                    <a:pt x="65" y="43"/>
                  </a:cubicBezTo>
                  <a:cubicBezTo>
                    <a:pt x="50" y="26"/>
                    <a:pt x="34" y="5"/>
                    <a:pt x="11" y="1"/>
                  </a:cubicBezTo>
                  <a:cubicBezTo>
                    <a:pt x="10" y="1"/>
                    <a:pt x="10" y="0"/>
                    <a:pt x="10" y="0"/>
                  </a:cubicBezTo>
                  <a:cubicBezTo>
                    <a:pt x="0" y="22"/>
                    <a:pt x="59" y="68"/>
                    <a:pt x="138" y="137"/>
                  </a:cubicBezTo>
                  <a:cubicBezTo>
                    <a:pt x="231" y="219"/>
                    <a:pt x="285" y="185"/>
                    <a:pt x="285" y="185"/>
                  </a:cubicBezTo>
                  <a:cubicBezTo>
                    <a:pt x="312" y="175"/>
                    <a:pt x="312" y="175"/>
                    <a:pt x="312" y="175"/>
                  </a:cubicBezTo>
                  <a:cubicBezTo>
                    <a:pt x="355" y="110"/>
                    <a:pt x="355" y="110"/>
                    <a:pt x="355" y="110"/>
                  </a:cubicBezTo>
                  <a:cubicBezTo>
                    <a:pt x="366" y="86"/>
                    <a:pt x="368" y="58"/>
                    <a:pt x="364" y="29"/>
                  </a:cubicBezTo>
                  <a:cubicBezTo>
                    <a:pt x="300" y="40"/>
                    <a:pt x="280" y="127"/>
                    <a:pt x="215" y="13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79"/>
            <p:cNvSpPr/>
            <p:nvPr/>
          </p:nvSpPr>
          <p:spPr bwMode="auto">
            <a:xfrm>
              <a:off x="5521325" y="3513138"/>
              <a:ext cx="458788" cy="379413"/>
            </a:xfrm>
            <a:custGeom>
              <a:avLst/>
              <a:gdLst>
                <a:gd name="T0" fmla="*/ 122 w 122"/>
                <a:gd name="T1" fmla="*/ 23 h 101"/>
                <a:gd name="T2" fmla="*/ 70 w 122"/>
                <a:gd name="T3" fmla="*/ 0 h 101"/>
                <a:gd name="T4" fmla="*/ 0 w 122"/>
                <a:gd name="T5" fmla="*/ 75 h 101"/>
                <a:gd name="T6" fmla="*/ 44 w 122"/>
                <a:gd name="T7" fmla="*/ 101 h 101"/>
                <a:gd name="T8" fmla="*/ 122 w 122"/>
                <a:gd name="T9" fmla="*/ 2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01">
                  <a:moveTo>
                    <a:pt x="122" y="23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70" y="0"/>
                    <a:pt x="2" y="30"/>
                    <a:pt x="0" y="75"/>
                  </a:cubicBezTo>
                  <a:cubicBezTo>
                    <a:pt x="44" y="101"/>
                    <a:pt x="44" y="101"/>
                    <a:pt x="44" y="101"/>
                  </a:cubicBezTo>
                  <a:lnTo>
                    <a:pt x="122" y="23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文本框 110"/>
          <p:cNvSpPr txBox="1"/>
          <p:nvPr/>
        </p:nvSpPr>
        <p:spPr>
          <a:xfrm>
            <a:off x="3825737" y="327453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薪酬福利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602247" y="1422401"/>
            <a:ext cx="3359498" cy="2274127"/>
            <a:chOff x="4602247" y="1708726"/>
            <a:chExt cx="3359498" cy="2274127"/>
          </a:xfrm>
        </p:grpSpPr>
        <p:sp>
          <p:nvSpPr>
            <p:cNvPr id="79" name="Freeform 9"/>
            <p:cNvSpPr/>
            <p:nvPr/>
          </p:nvSpPr>
          <p:spPr bwMode="auto">
            <a:xfrm flipV="1">
              <a:off x="4675047" y="3091522"/>
              <a:ext cx="1445907" cy="34646"/>
            </a:xfrm>
            <a:custGeom>
              <a:avLst/>
              <a:gdLst>
                <a:gd name="T0" fmla="*/ 1371 w 1378"/>
                <a:gd name="T1" fmla="*/ 14 h 14"/>
                <a:gd name="T2" fmla="*/ 7 w 1378"/>
                <a:gd name="T3" fmla="*/ 14 h 14"/>
                <a:gd name="T4" fmla="*/ 0 w 1378"/>
                <a:gd name="T5" fmla="*/ 7 h 14"/>
                <a:gd name="T6" fmla="*/ 7 w 1378"/>
                <a:gd name="T7" fmla="*/ 0 h 14"/>
                <a:gd name="T8" fmla="*/ 1371 w 1378"/>
                <a:gd name="T9" fmla="*/ 0 h 14"/>
                <a:gd name="T10" fmla="*/ 1378 w 1378"/>
                <a:gd name="T11" fmla="*/ 7 h 14"/>
                <a:gd name="T12" fmla="*/ 1371 w 137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8" h="14">
                  <a:moveTo>
                    <a:pt x="1371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71" y="0"/>
                    <a:pt x="1371" y="0"/>
                    <a:pt x="1371" y="0"/>
                  </a:cubicBezTo>
                  <a:cubicBezTo>
                    <a:pt x="1375" y="0"/>
                    <a:pt x="1378" y="3"/>
                    <a:pt x="1378" y="7"/>
                  </a:cubicBezTo>
                  <a:cubicBezTo>
                    <a:pt x="1378" y="11"/>
                    <a:pt x="1375" y="14"/>
                    <a:pt x="1371" y="14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Oval 10"/>
            <p:cNvSpPr>
              <a:spLocks noChangeArrowheads="1"/>
            </p:cNvSpPr>
            <p:nvPr/>
          </p:nvSpPr>
          <p:spPr bwMode="auto">
            <a:xfrm>
              <a:off x="6032838" y="3018021"/>
              <a:ext cx="176232" cy="181646"/>
            </a:xfrm>
            <a:prstGeom prst="ellipse">
              <a:avLst/>
            </a:pr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"/>
            <p:cNvSpPr>
              <a:spLocks noEditPoints="1"/>
            </p:cNvSpPr>
            <p:nvPr/>
          </p:nvSpPr>
          <p:spPr bwMode="auto">
            <a:xfrm>
              <a:off x="5885668" y="1708726"/>
              <a:ext cx="1024705" cy="1417442"/>
            </a:xfrm>
            <a:custGeom>
              <a:avLst/>
              <a:gdLst>
                <a:gd name="T0" fmla="*/ 577 w 1154"/>
                <a:gd name="T1" fmla="*/ 0 h 1597"/>
                <a:gd name="T2" fmla="*/ 0 w 1154"/>
                <a:gd name="T3" fmla="*/ 578 h 1597"/>
                <a:gd name="T4" fmla="*/ 294 w 1154"/>
                <a:gd name="T5" fmla="*/ 1080 h 1597"/>
                <a:gd name="T6" fmla="*/ 577 w 1154"/>
                <a:gd name="T7" fmla="*/ 1597 h 1597"/>
                <a:gd name="T8" fmla="*/ 860 w 1154"/>
                <a:gd name="T9" fmla="*/ 1080 h 1597"/>
                <a:gd name="T10" fmla="*/ 1154 w 1154"/>
                <a:gd name="T11" fmla="*/ 578 h 1597"/>
                <a:gd name="T12" fmla="*/ 577 w 1154"/>
                <a:gd name="T13" fmla="*/ 0 h 1597"/>
                <a:gd name="T14" fmla="*/ 577 w 1154"/>
                <a:gd name="T15" fmla="*/ 1019 h 1597"/>
                <a:gd name="T16" fmla="*/ 139 w 1154"/>
                <a:gd name="T17" fmla="*/ 582 h 1597"/>
                <a:gd name="T18" fmla="*/ 577 w 1154"/>
                <a:gd name="T19" fmla="*/ 144 h 1597"/>
                <a:gd name="T20" fmla="*/ 1014 w 1154"/>
                <a:gd name="T21" fmla="*/ 582 h 1597"/>
                <a:gd name="T22" fmla="*/ 577 w 1154"/>
                <a:gd name="T23" fmla="*/ 1019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4" h="1597">
                  <a:moveTo>
                    <a:pt x="577" y="0"/>
                  </a:moveTo>
                  <a:cubicBezTo>
                    <a:pt x="258" y="0"/>
                    <a:pt x="0" y="259"/>
                    <a:pt x="0" y="578"/>
                  </a:cubicBezTo>
                  <a:cubicBezTo>
                    <a:pt x="0" y="793"/>
                    <a:pt x="118" y="981"/>
                    <a:pt x="294" y="1080"/>
                  </a:cubicBezTo>
                  <a:cubicBezTo>
                    <a:pt x="294" y="1080"/>
                    <a:pt x="543" y="1218"/>
                    <a:pt x="577" y="1597"/>
                  </a:cubicBezTo>
                  <a:cubicBezTo>
                    <a:pt x="611" y="1218"/>
                    <a:pt x="860" y="1080"/>
                    <a:pt x="860" y="1080"/>
                  </a:cubicBezTo>
                  <a:cubicBezTo>
                    <a:pt x="1036" y="981"/>
                    <a:pt x="1154" y="793"/>
                    <a:pt x="1154" y="578"/>
                  </a:cubicBezTo>
                  <a:cubicBezTo>
                    <a:pt x="1154" y="259"/>
                    <a:pt x="896" y="0"/>
                    <a:pt x="577" y="0"/>
                  </a:cubicBezTo>
                  <a:close/>
                  <a:moveTo>
                    <a:pt x="577" y="1019"/>
                  </a:moveTo>
                  <a:cubicBezTo>
                    <a:pt x="335" y="1019"/>
                    <a:pt x="139" y="824"/>
                    <a:pt x="139" y="582"/>
                  </a:cubicBezTo>
                  <a:cubicBezTo>
                    <a:pt x="139" y="340"/>
                    <a:pt x="335" y="144"/>
                    <a:pt x="577" y="144"/>
                  </a:cubicBezTo>
                  <a:cubicBezTo>
                    <a:pt x="819" y="144"/>
                    <a:pt x="1014" y="340"/>
                    <a:pt x="1014" y="582"/>
                  </a:cubicBezTo>
                  <a:cubicBezTo>
                    <a:pt x="1014" y="824"/>
                    <a:pt x="819" y="1019"/>
                    <a:pt x="577" y="1019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 bwMode="auto">
            <a:xfrm>
              <a:off x="6077098" y="1904455"/>
              <a:ext cx="639049" cy="639049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8" name="Oval 9"/>
            <p:cNvSpPr>
              <a:spLocks noChangeArrowheads="1"/>
            </p:cNvSpPr>
            <p:nvPr/>
          </p:nvSpPr>
          <p:spPr bwMode="auto">
            <a:xfrm>
              <a:off x="6146452" y="1964104"/>
              <a:ext cx="500340" cy="506516"/>
            </a:xfrm>
            <a:prstGeom prst="ellipse">
              <a:avLst/>
            </a:prstGeom>
            <a:solidFill>
              <a:srgbClr val="F04D14"/>
            </a:solidFill>
            <a:ln w="28575">
              <a:noFill/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9" name="Freeform 14"/>
            <p:cNvSpPr>
              <a:spLocks noEditPoints="1"/>
            </p:cNvSpPr>
            <p:nvPr/>
          </p:nvSpPr>
          <p:spPr bwMode="auto">
            <a:xfrm>
              <a:off x="6216666" y="2088344"/>
              <a:ext cx="379236" cy="294367"/>
            </a:xfrm>
            <a:custGeom>
              <a:avLst/>
              <a:gdLst>
                <a:gd name="T0" fmla="*/ 481 w 555"/>
                <a:gd name="T1" fmla="*/ 34 h 430"/>
                <a:gd name="T2" fmla="*/ 330 w 555"/>
                <a:gd name="T3" fmla="*/ 10 h 430"/>
                <a:gd name="T4" fmla="*/ 63 w 555"/>
                <a:gd name="T5" fmla="*/ 35 h 430"/>
                <a:gd name="T6" fmla="*/ 71 w 555"/>
                <a:gd name="T7" fmla="*/ 281 h 430"/>
                <a:gd name="T8" fmla="*/ 103 w 555"/>
                <a:gd name="T9" fmla="*/ 326 h 430"/>
                <a:gd name="T10" fmla="*/ 149 w 555"/>
                <a:gd name="T11" fmla="*/ 359 h 430"/>
                <a:gd name="T12" fmla="*/ 175 w 555"/>
                <a:gd name="T13" fmla="*/ 387 h 430"/>
                <a:gd name="T14" fmla="*/ 220 w 555"/>
                <a:gd name="T15" fmla="*/ 411 h 430"/>
                <a:gd name="T16" fmla="*/ 249 w 555"/>
                <a:gd name="T17" fmla="*/ 408 h 430"/>
                <a:gd name="T18" fmla="*/ 348 w 555"/>
                <a:gd name="T19" fmla="*/ 404 h 430"/>
                <a:gd name="T20" fmla="*/ 401 w 555"/>
                <a:gd name="T21" fmla="*/ 396 h 430"/>
                <a:gd name="T22" fmla="*/ 449 w 555"/>
                <a:gd name="T23" fmla="*/ 363 h 430"/>
                <a:gd name="T24" fmla="*/ 480 w 555"/>
                <a:gd name="T25" fmla="*/ 338 h 430"/>
                <a:gd name="T26" fmla="*/ 503 w 555"/>
                <a:gd name="T27" fmla="*/ 272 h 430"/>
                <a:gd name="T28" fmla="*/ 83 w 555"/>
                <a:gd name="T29" fmla="*/ 314 h 430"/>
                <a:gd name="T30" fmla="*/ 116 w 555"/>
                <a:gd name="T31" fmla="*/ 267 h 430"/>
                <a:gd name="T32" fmla="*/ 156 w 555"/>
                <a:gd name="T33" fmla="*/ 335 h 430"/>
                <a:gd name="T34" fmla="*/ 148 w 555"/>
                <a:gd name="T35" fmla="*/ 294 h 430"/>
                <a:gd name="T36" fmla="*/ 197 w 555"/>
                <a:gd name="T37" fmla="*/ 359 h 430"/>
                <a:gd name="T38" fmla="*/ 168 w 555"/>
                <a:gd name="T39" fmla="*/ 339 h 430"/>
                <a:gd name="T40" fmla="*/ 204 w 555"/>
                <a:gd name="T41" fmla="*/ 338 h 430"/>
                <a:gd name="T42" fmla="*/ 212 w 555"/>
                <a:gd name="T43" fmla="*/ 397 h 430"/>
                <a:gd name="T44" fmla="*/ 241 w 555"/>
                <a:gd name="T45" fmla="*/ 355 h 430"/>
                <a:gd name="T46" fmla="*/ 494 w 555"/>
                <a:gd name="T47" fmla="*/ 319 h 430"/>
                <a:gd name="T48" fmla="*/ 453 w 555"/>
                <a:gd name="T49" fmla="*/ 318 h 430"/>
                <a:gd name="T50" fmla="*/ 358 w 555"/>
                <a:gd name="T51" fmla="*/ 251 h 430"/>
                <a:gd name="T52" fmla="*/ 440 w 555"/>
                <a:gd name="T53" fmla="*/ 353 h 430"/>
                <a:gd name="T54" fmla="*/ 371 w 555"/>
                <a:gd name="T55" fmla="*/ 334 h 430"/>
                <a:gd name="T56" fmla="*/ 333 w 555"/>
                <a:gd name="T57" fmla="*/ 302 h 430"/>
                <a:gd name="T58" fmla="*/ 332 w 555"/>
                <a:gd name="T59" fmla="*/ 318 h 430"/>
                <a:gd name="T60" fmla="*/ 391 w 555"/>
                <a:gd name="T61" fmla="*/ 388 h 430"/>
                <a:gd name="T62" fmla="*/ 344 w 555"/>
                <a:gd name="T63" fmla="*/ 388 h 430"/>
                <a:gd name="T64" fmla="*/ 288 w 555"/>
                <a:gd name="T65" fmla="*/ 359 h 430"/>
                <a:gd name="T66" fmla="*/ 317 w 555"/>
                <a:gd name="T67" fmla="*/ 416 h 430"/>
                <a:gd name="T68" fmla="*/ 250 w 555"/>
                <a:gd name="T69" fmla="*/ 392 h 430"/>
                <a:gd name="T70" fmla="*/ 216 w 555"/>
                <a:gd name="T71" fmla="*/ 348 h 430"/>
                <a:gd name="T72" fmla="*/ 176 w 555"/>
                <a:gd name="T73" fmla="*/ 316 h 430"/>
                <a:gd name="T74" fmla="*/ 123 w 555"/>
                <a:gd name="T75" fmla="*/ 257 h 430"/>
                <a:gd name="T76" fmla="*/ 73 w 555"/>
                <a:gd name="T77" fmla="*/ 43 h 430"/>
                <a:gd name="T78" fmla="*/ 148 w 555"/>
                <a:gd name="T79" fmla="*/ 161 h 430"/>
                <a:gd name="T80" fmla="*/ 216 w 555"/>
                <a:gd name="T81" fmla="*/ 194 h 430"/>
                <a:gd name="T82" fmla="*/ 317 w 555"/>
                <a:gd name="T83" fmla="*/ 114 h 430"/>
                <a:gd name="T84" fmla="*/ 494 w 555"/>
                <a:gd name="T85" fmla="*/ 281 h 430"/>
                <a:gd name="T86" fmla="*/ 332 w 555"/>
                <a:gd name="T87" fmla="*/ 112 h 430"/>
                <a:gd name="T88" fmla="*/ 261 w 555"/>
                <a:gd name="T89" fmla="*/ 139 h 430"/>
                <a:gd name="T90" fmla="*/ 160 w 555"/>
                <a:gd name="T91" fmla="*/ 167 h 430"/>
                <a:gd name="T92" fmla="*/ 326 w 555"/>
                <a:gd name="T93" fmla="*/ 23 h 430"/>
                <a:gd name="T94" fmla="*/ 474 w 555"/>
                <a:gd name="T95" fmla="*/ 4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5" h="430">
                  <a:moveTo>
                    <a:pt x="554" y="236"/>
                  </a:moveTo>
                  <a:cubicBezTo>
                    <a:pt x="484" y="38"/>
                    <a:pt x="484" y="38"/>
                    <a:pt x="484" y="38"/>
                  </a:cubicBezTo>
                  <a:cubicBezTo>
                    <a:pt x="483" y="36"/>
                    <a:pt x="482" y="35"/>
                    <a:pt x="481" y="34"/>
                  </a:cubicBezTo>
                  <a:cubicBezTo>
                    <a:pt x="479" y="34"/>
                    <a:pt x="477" y="34"/>
                    <a:pt x="476" y="34"/>
                  </a:cubicBezTo>
                  <a:cubicBezTo>
                    <a:pt x="456" y="42"/>
                    <a:pt x="406" y="35"/>
                    <a:pt x="387" y="32"/>
                  </a:cubicBezTo>
                  <a:cubicBezTo>
                    <a:pt x="382" y="29"/>
                    <a:pt x="365" y="19"/>
                    <a:pt x="330" y="10"/>
                  </a:cubicBezTo>
                  <a:cubicBezTo>
                    <a:pt x="290" y="0"/>
                    <a:pt x="227" y="29"/>
                    <a:pt x="216" y="34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6" y="30"/>
                    <a:pt x="64" y="32"/>
                    <a:pt x="63" y="35"/>
                  </a:cubicBezTo>
                  <a:cubicBezTo>
                    <a:pt x="1" y="226"/>
                    <a:pt x="1" y="226"/>
                    <a:pt x="1" y="226"/>
                  </a:cubicBezTo>
                  <a:cubicBezTo>
                    <a:pt x="0" y="228"/>
                    <a:pt x="1" y="231"/>
                    <a:pt x="3" y="233"/>
                  </a:cubicBezTo>
                  <a:cubicBezTo>
                    <a:pt x="71" y="281"/>
                    <a:pt x="71" y="281"/>
                    <a:pt x="71" y="281"/>
                  </a:cubicBezTo>
                  <a:cubicBezTo>
                    <a:pt x="62" y="298"/>
                    <a:pt x="64" y="316"/>
                    <a:pt x="76" y="324"/>
                  </a:cubicBezTo>
                  <a:cubicBezTo>
                    <a:pt x="80" y="327"/>
                    <a:pt x="86" y="329"/>
                    <a:pt x="91" y="329"/>
                  </a:cubicBezTo>
                  <a:cubicBezTo>
                    <a:pt x="95" y="328"/>
                    <a:pt x="99" y="327"/>
                    <a:pt x="103" y="326"/>
                  </a:cubicBezTo>
                  <a:cubicBezTo>
                    <a:pt x="100" y="340"/>
                    <a:pt x="103" y="353"/>
                    <a:pt x="113" y="360"/>
                  </a:cubicBezTo>
                  <a:cubicBezTo>
                    <a:pt x="118" y="363"/>
                    <a:pt x="124" y="365"/>
                    <a:pt x="130" y="365"/>
                  </a:cubicBezTo>
                  <a:cubicBezTo>
                    <a:pt x="136" y="364"/>
                    <a:pt x="143" y="362"/>
                    <a:pt x="149" y="359"/>
                  </a:cubicBezTo>
                  <a:cubicBezTo>
                    <a:pt x="149" y="359"/>
                    <a:pt x="148" y="359"/>
                    <a:pt x="148" y="359"/>
                  </a:cubicBezTo>
                  <a:cubicBezTo>
                    <a:pt x="148" y="369"/>
                    <a:pt x="152" y="378"/>
                    <a:pt x="159" y="383"/>
                  </a:cubicBezTo>
                  <a:cubicBezTo>
                    <a:pt x="164" y="386"/>
                    <a:pt x="169" y="387"/>
                    <a:pt x="175" y="387"/>
                  </a:cubicBezTo>
                  <a:cubicBezTo>
                    <a:pt x="182" y="387"/>
                    <a:pt x="189" y="383"/>
                    <a:pt x="196" y="378"/>
                  </a:cubicBezTo>
                  <a:cubicBezTo>
                    <a:pt x="194" y="390"/>
                    <a:pt x="197" y="401"/>
                    <a:pt x="205" y="407"/>
                  </a:cubicBezTo>
                  <a:cubicBezTo>
                    <a:pt x="209" y="410"/>
                    <a:pt x="214" y="411"/>
                    <a:pt x="220" y="411"/>
                  </a:cubicBezTo>
                  <a:cubicBezTo>
                    <a:pt x="227" y="411"/>
                    <a:pt x="234" y="407"/>
                    <a:pt x="240" y="402"/>
                  </a:cubicBezTo>
                  <a:cubicBezTo>
                    <a:pt x="240" y="402"/>
                    <a:pt x="240" y="402"/>
                    <a:pt x="240" y="402"/>
                  </a:cubicBezTo>
                  <a:cubicBezTo>
                    <a:pt x="249" y="408"/>
                    <a:pt x="249" y="408"/>
                    <a:pt x="249" y="408"/>
                  </a:cubicBezTo>
                  <a:cubicBezTo>
                    <a:pt x="250" y="409"/>
                    <a:pt x="289" y="430"/>
                    <a:pt x="318" y="429"/>
                  </a:cubicBezTo>
                  <a:cubicBezTo>
                    <a:pt x="324" y="429"/>
                    <a:pt x="329" y="427"/>
                    <a:pt x="333" y="425"/>
                  </a:cubicBezTo>
                  <a:cubicBezTo>
                    <a:pt x="344" y="421"/>
                    <a:pt x="347" y="412"/>
                    <a:pt x="348" y="404"/>
                  </a:cubicBezTo>
                  <a:cubicBezTo>
                    <a:pt x="356" y="407"/>
                    <a:pt x="360" y="407"/>
                    <a:pt x="360" y="407"/>
                  </a:cubicBezTo>
                  <a:cubicBezTo>
                    <a:pt x="360" y="407"/>
                    <a:pt x="366" y="408"/>
                    <a:pt x="373" y="408"/>
                  </a:cubicBezTo>
                  <a:cubicBezTo>
                    <a:pt x="385" y="407"/>
                    <a:pt x="394" y="403"/>
                    <a:pt x="401" y="396"/>
                  </a:cubicBezTo>
                  <a:cubicBezTo>
                    <a:pt x="409" y="388"/>
                    <a:pt x="409" y="378"/>
                    <a:pt x="407" y="371"/>
                  </a:cubicBezTo>
                  <a:cubicBezTo>
                    <a:pt x="413" y="372"/>
                    <a:pt x="418" y="373"/>
                    <a:pt x="423" y="372"/>
                  </a:cubicBezTo>
                  <a:cubicBezTo>
                    <a:pt x="440" y="372"/>
                    <a:pt x="448" y="363"/>
                    <a:pt x="449" y="363"/>
                  </a:cubicBezTo>
                  <a:cubicBezTo>
                    <a:pt x="456" y="356"/>
                    <a:pt x="460" y="348"/>
                    <a:pt x="460" y="339"/>
                  </a:cubicBezTo>
                  <a:cubicBezTo>
                    <a:pt x="460" y="338"/>
                    <a:pt x="460" y="336"/>
                    <a:pt x="460" y="335"/>
                  </a:cubicBezTo>
                  <a:cubicBezTo>
                    <a:pt x="465" y="337"/>
                    <a:pt x="472" y="338"/>
                    <a:pt x="480" y="338"/>
                  </a:cubicBezTo>
                  <a:cubicBezTo>
                    <a:pt x="489" y="338"/>
                    <a:pt x="496" y="334"/>
                    <a:pt x="503" y="328"/>
                  </a:cubicBezTo>
                  <a:cubicBezTo>
                    <a:pt x="521" y="311"/>
                    <a:pt x="512" y="285"/>
                    <a:pt x="504" y="273"/>
                  </a:cubicBezTo>
                  <a:cubicBezTo>
                    <a:pt x="503" y="272"/>
                    <a:pt x="503" y="272"/>
                    <a:pt x="503" y="272"/>
                  </a:cubicBezTo>
                  <a:cubicBezTo>
                    <a:pt x="551" y="244"/>
                    <a:pt x="551" y="244"/>
                    <a:pt x="551" y="244"/>
                  </a:cubicBezTo>
                  <a:cubicBezTo>
                    <a:pt x="554" y="242"/>
                    <a:pt x="555" y="239"/>
                    <a:pt x="554" y="236"/>
                  </a:cubicBezTo>
                  <a:close/>
                  <a:moveTo>
                    <a:pt x="83" y="314"/>
                  </a:moveTo>
                  <a:cubicBezTo>
                    <a:pt x="75" y="308"/>
                    <a:pt x="76" y="293"/>
                    <a:pt x="85" y="280"/>
                  </a:cubicBezTo>
                  <a:cubicBezTo>
                    <a:pt x="91" y="272"/>
                    <a:pt x="100" y="266"/>
                    <a:pt x="108" y="265"/>
                  </a:cubicBezTo>
                  <a:cubicBezTo>
                    <a:pt x="111" y="265"/>
                    <a:pt x="114" y="266"/>
                    <a:pt x="116" y="267"/>
                  </a:cubicBezTo>
                  <a:cubicBezTo>
                    <a:pt x="123" y="273"/>
                    <a:pt x="123" y="288"/>
                    <a:pt x="114" y="301"/>
                  </a:cubicBezTo>
                  <a:cubicBezTo>
                    <a:pt x="105" y="313"/>
                    <a:pt x="91" y="319"/>
                    <a:pt x="83" y="314"/>
                  </a:cubicBezTo>
                  <a:close/>
                  <a:moveTo>
                    <a:pt x="156" y="335"/>
                  </a:moveTo>
                  <a:cubicBezTo>
                    <a:pt x="146" y="348"/>
                    <a:pt x="129" y="356"/>
                    <a:pt x="120" y="349"/>
                  </a:cubicBezTo>
                  <a:cubicBezTo>
                    <a:pt x="111" y="343"/>
                    <a:pt x="112" y="326"/>
                    <a:pt x="122" y="311"/>
                  </a:cubicBezTo>
                  <a:cubicBezTo>
                    <a:pt x="129" y="301"/>
                    <a:pt x="139" y="295"/>
                    <a:pt x="148" y="294"/>
                  </a:cubicBezTo>
                  <a:cubicBezTo>
                    <a:pt x="152" y="294"/>
                    <a:pt x="155" y="295"/>
                    <a:pt x="157" y="297"/>
                  </a:cubicBezTo>
                  <a:cubicBezTo>
                    <a:pt x="166" y="303"/>
                    <a:pt x="166" y="320"/>
                    <a:pt x="156" y="335"/>
                  </a:cubicBezTo>
                  <a:close/>
                  <a:moveTo>
                    <a:pt x="197" y="359"/>
                  </a:moveTo>
                  <a:cubicBezTo>
                    <a:pt x="189" y="371"/>
                    <a:pt x="174" y="377"/>
                    <a:pt x="167" y="372"/>
                  </a:cubicBezTo>
                  <a:cubicBezTo>
                    <a:pt x="162" y="369"/>
                    <a:pt x="161" y="363"/>
                    <a:pt x="161" y="359"/>
                  </a:cubicBezTo>
                  <a:cubicBezTo>
                    <a:pt x="161" y="353"/>
                    <a:pt x="164" y="345"/>
                    <a:pt x="168" y="339"/>
                  </a:cubicBezTo>
                  <a:cubicBezTo>
                    <a:pt x="175" y="330"/>
                    <a:pt x="184" y="324"/>
                    <a:pt x="191" y="324"/>
                  </a:cubicBezTo>
                  <a:cubicBezTo>
                    <a:pt x="194" y="324"/>
                    <a:pt x="197" y="324"/>
                    <a:pt x="199" y="326"/>
                  </a:cubicBezTo>
                  <a:cubicBezTo>
                    <a:pt x="204" y="329"/>
                    <a:pt x="204" y="335"/>
                    <a:pt x="204" y="338"/>
                  </a:cubicBezTo>
                  <a:cubicBezTo>
                    <a:pt x="204" y="345"/>
                    <a:pt x="202" y="353"/>
                    <a:pt x="197" y="359"/>
                  </a:cubicBezTo>
                  <a:close/>
                  <a:moveTo>
                    <a:pt x="240" y="385"/>
                  </a:moveTo>
                  <a:cubicBezTo>
                    <a:pt x="232" y="396"/>
                    <a:pt x="219" y="401"/>
                    <a:pt x="212" y="397"/>
                  </a:cubicBezTo>
                  <a:cubicBezTo>
                    <a:pt x="206" y="392"/>
                    <a:pt x="206" y="378"/>
                    <a:pt x="214" y="367"/>
                  </a:cubicBezTo>
                  <a:cubicBezTo>
                    <a:pt x="220" y="359"/>
                    <a:pt x="228" y="354"/>
                    <a:pt x="235" y="354"/>
                  </a:cubicBezTo>
                  <a:cubicBezTo>
                    <a:pt x="237" y="353"/>
                    <a:pt x="239" y="354"/>
                    <a:pt x="241" y="355"/>
                  </a:cubicBezTo>
                  <a:cubicBezTo>
                    <a:pt x="245" y="358"/>
                    <a:pt x="246" y="363"/>
                    <a:pt x="246" y="366"/>
                  </a:cubicBezTo>
                  <a:cubicBezTo>
                    <a:pt x="246" y="372"/>
                    <a:pt x="244" y="379"/>
                    <a:pt x="240" y="385"/>
                  </a:cubicBezTo>
                  <a:close/>
                  <a:moveTo>
                    <a:pt x="494" y="319"/>
                  </a:moveTo>
                  <a:cubicBezTo>
                    <a:pt x="490" y="323"/>
                    <a:pt x="485" y="325"/>
                    <a:pt x="479" y="325"/>
                  </a:cubicBezTo>
                  <a:cubicBezTo>
                    <a:pt x="466" y="326"/>
                    <a:pt x="453" y="318"/>
                    <a:pt x="453" y="318"/>
                  </a:cubicBezTo>
                  <a:cubicBezTo>
                    <a:pt x="453" y="318"/>
                    <a:pt x="453" y="318"/>
                    <a:pt x="453" y="318"/>
                  </a:cubicBezTo>
                  <a:cubicBezTo>
                    <a:pt x="366" y="241"/>
                    <a:pt x="366" y="241"/>
                    <a:pt x="366" y="241"/>
                  </a:cubicBezTo>
                  <a:cubicBezTo>
                    <a:pt x="363" y="239"/>
                    <a:pt x="359" y="239"/>
                    <a:pt x="357" y="242"/>
                  </a:cubicBezTo>
                  <a:cubicBezTo>
                    <a:pt x="355" y="245"/>
                    <a:pt x="355" y="249"/>
                    <a:pt x="358" y="251"/>
                  </a:cubicBezTo>
                  <a:cubicBezTo>
                    <a:pt x="439" y="322"/>
                    <a:pt x="439" y="322"/>
                    <a:pt x="439" y="322"/>
                  </a:cubicBezTo>
                  <a:cubicBezTo>
                    <a:pt x="440" y="323"/>
                    <a:pt x="447" y="331"/>
                    <a:pt x="447" y="339"/>
                  </a:cubicBezTo>
                  <a:cubicBezTo>
                    <a:pt x="447" y="344"/>
                    <a:pt x="445" y="349"/>
                    <a:pt x="440" y="353"/>
                  </a:cubicBezTo>
                  <a:cubicBezTo>
                    <a:pt x="440" y="354"/>
                    <a:pt x="434" y="359"/>
                    <a:pt x="422" y="359"/>
                  </a:cubicBezTo>
                  <a:cubicBezTo>
                    <a:pt x="416" y="360"/>
                    <a:pt x="409" y="359"/>
                    <a:pt x="402" y="356"/>
                  </a:cubicBezTo>
                  <a:cubicBezTo>
                    <a:pt x="402" y="356"/>
                    <a:pt x="389" y="348"/>
                    <a:pt x="371" y="334"/>
                  </a:cubicBezTo>
                  <a:cubicBezTo>
                    <a:pt x="348" y="314"/>
                    <a:pt x="338" y="306"/>
                    <a:pt x="334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0" y="300"/>
                    <a:pt x="329" y="300"/>
                    <a:pt x="328" y="300"/>
                  </a:cubicBezTo>
                  <a:cubicBezTo>
                    <a:pt x="326" y="300"/>
                    <a:pt x="323" y="302"/>
                    <a:pt x="322" y="304"/>
                  </a:cubicBezTo>
                  <a:cubicBezTo>
                    <a:pt x="321" y="308"/>
                    <a:pt x="322" y="309"/>
                    <a:pt x="332" y="318"/>
                  </a:cubicBezTo>
                  <a:cubicBezTo>
                    <a:pt x="342" y="327"/>
                    <a:pt x="352" y="336"/>
                    <a:pt x="362" y="344"/>
                  </a:cubicBezTo>
                  <a:cubicBezTo>
                    <a:pt x="392" y="370"/>
                    <a:pt x="392" y="370"/>
                    <a:pt x="392" y="370"/>
                  </a:cubicBezTo>
                  <a:cubicBezTo>
                    <a:pt x="393" y="371"/>
                    <a:pt x="400" y="379"/>
                    <a:pt x="391" y="388"/>
                  </a:cubicBezTo>
                  <a:cubicBezTo>
                    <a:pt x="386" y="393"/>
                    <a:pt x="378" y="395"/>
                    <a:pt x="373" y="395"/>
                  </a:cubicBezTo>
                  <a:cubicBezTo>
                    <a:pt x="367" y="395"/>
                    <a:pt x="363" y="394"/>
                    <a:pt x="362" y="394"/>
                  </a:cubicBezTo>
                  <a:cubicBezTo>
                    <a:pt x="361" y="394"/>
                    <a:pt x="356" y="394"/>
                    <a:pt x="344" y="388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4" y="347"/>
                    <a:pt x="290" y="348"/>
                    <a:pt x="288" y="350"/>
                  </a:cubicBezTo>
                  <a:cubicBezTo>
                    <a:pt x="286" y="353"/>
                    <a:pt x="286" y="357"/>
                    <a:pt x="288" y="359"/>
                  </a:cubicBezTo>
                  <a:cubicBezTo>
                    <a:pt x="305" y="376"/>
                    <a:pt x="321" y="388"/>
                    <a:pt x="334" y="397"/>
                  </a:cubicBezTo>
                  <a:cubicBezTo>
                    <a:pt x="335" y="401"/>
                    <a:pt x="336" y="410"/>
                    <a:pt x="328" y="414"/>
                  </a:cubicBezTo>
                  <a:cubicBezTo>
                    <a:pt x="325" y="415"/>
                    <a:pt x="322" y="416"/>
                    <a:pt x="317" y="416"/>
                  </a:cubicBezTo>
                  <a:cubicBezTo>
                    <a:pt x="292" y="417"/>
                    <a:pt x="256" y="397"/>
                    <a:pt x="255" y="397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50" y="393"/>
                    <a:pt x="250" y="392"/>
                    <a:pt x="250" y="392"/>
                  </a:cubicBezTo>
                  <a:cubicBezTo>
                    <a:pt x="256" y="384"/>
                    <a:pt x="259" y="375"/>
                    <a:pt x="259" y="366"/>
                  </a:cubicBezTo>
                  <a:cubicBezTo>
                    <a:pt x="259" y="357"/>
                    <a:pt x="255" y="349"/>
                    <a:pt x="249" y="345"/>
                  </a:cubicBezTo>
                  <a:cubicBezTo>
                    <a:pt x="240" y="338"/>
                    <a:pt x="227" y="340"/>
                    <a:pt x="216" y="348"/>
                  </a:cubicBezTo>
                  <a:cubicBezTo>
                    <a:pt x="216" y="345"/>
                    <a:pt x="217" y="342"/>
                    <a:pt x="217" y="339"/>
                  </a:cubicBezTo>
                  <a:cubicBezTo>
                    <a:pt x="217" y="328"/>
                    <a:pt x="213" y="320"/>
                    <a:pt x="206" y="315"/>
                  </a:cubicBezTo>
                  <a:cubicBezTo>
                    <a:pt x="198" y="309"/>
                    <a:pt x="187" y="310"/>
                    <a:pt x="176" y="316"/>
                  </a:cubicBezTo>
                  <a:cubicBezTo>
                    <a:pt x="177" y="303"/>
                    <a:pt x="174" y="292"/>
                    <a:pt x="165" y="286"/>
                  </a:cubicBezTo>
                  <a:cubicBezTo>
                    <a:pt x="156" y="280"/>
                    <a:pt x="144" y="281"/>
                    <a:pt x="133" y="286"/>
                  </a:cubicBezTo>
                  <a:cubicBezTo>
                    <a:pt x="135" y="274"/>
                    <a:pt x="132" y="263"/>
                    <a:pt x="123" y="257"/>
                  </a:cubicBezTo>
                  <a:cubicBezTo>
                    <a:pt x="110" y="248"/>
                    <a:pt x="90" y="254"/>
                    <a:pt x="77" y="270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196" y="58"/>
                    <a:pt x="184" y="76"/>
                    <a:pt x="180" y="90"/>
                  </a:cubicBezTo>
                  <a:cubicBezTo>
                    <a:pt x="175" y="109"/>
                    <a:pt x="148" y="160"/>
                    <a:pt x="148" y="161"/>
                  </a:cubicBezTo>
                  <a:cubicBezTo>
                    <a:pt x="148" y="162"/>
                    <a:pt x="143" y="174"/>
                    <a:pt x="147" y="188"/>
                  </a:cubicBezTo>
                  <a:cubicBezTo>
                    <a:pt x="150" y="198"/>
                    <a:pt x="164" y="200"/>
                    <a:pt x="180" y="199"/>
                  </a:cubicBezTo>
                  <a:cubicBezTo>
                    <a:pt x="192" y="199"/>
                    <a:pt x="206" y="196"/>
                    <a:pt x="216" y="194"/>
                  </a:cubicBezTo>
                  <a:cubicBezTo>
                    <a:pt x="219" y="193"/>
                    <a:pt x="277" y="178"/>
                    <a:pt x="274" y="138"/>
                  </a:cubicBezTo>
                  <a:cubicBezTo>
                    <a:pt x="273" y="136"/>
                    <a:pt x="274" y="134"/>
                    <a:pt x="276" y="132"/>
                  </a:cubicBezTo>
                  <a:cubicBezTo>
                    <a:pt x="281" y="126"/>
                    <a:pt x="301" y="118"/>
                    <a:pt x="317" y="114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89" y="277"/>
                    <a:pt x="489" y="277"/>
                    <a:pt x="489" y="277"/>
                  </a:cubicBezTo>
                  <a:cubicBezTo>
                    <a:pt x="494" y="281"/>
                    <a:pt x="494" y="281"/>
                    <a:pt x="494" y="281"/>
                  </a:cubicBezTo>
                  <a:cubicBezTo>
                    <a:pt x="494" y="281"/>
                    <a:pt x="509" y="304"/>
                    <a:pt x="494" y="319"/>
                  </a:cubicBezTo>
                  <a:close/>
                  <a:moveTo>
                    <a:pt x="492" y="262"/>
                  </a:moveTo>
                  <a:cubicBezTo>
                    <a:pt x="332" y="112"/>
                    <a:pt x="332" y="112"/>
                    <a:pt x="332" y="112"/>
                  </a:cubicBezTo>
                  <a:cubicBezTo>
                    <a:pt x="322" y="101"/>
                    <a:pt x="322" y="101"/>
                    <a:pt x="322" y="101"/>
                  </a:cubicBezTo>
                  <a:cubicBezTo>
                    <a:pt x="318" y="101"/>
                    <a:pt x="280" y="108"/>
                    <a:pt x="266" y="124"/>
                  </a:cubicBezTo>
                  <a:cubicBezTo>
                    <a:pt x="262" y="128"/>
                    <a:pt x="260" y="134"/>
                    <a:pt x="261" y="139"/>
                  </a:cubicBezTo>
                  <a:cubicBezTo>
                    <a:pt x="264" y="168"/>
                    <a:pt x="214" y="181"/>
                    <a:pt x="213" y="181"/>
                  </a:cubicBezTo>
                  <a:cubicBezTo>
                    <a:pt x="189" y="187"/>
                    <a:pt x="163" y="188"/>
                    <a:pt x="160" y="184"/>
                  </a:cubicBezTo>
                  <a:cubicBezTo>
                    <a:pt x="157" y="175"/>
                    <a:pt x="160" y="167"/>
                    <a:pt x="160" y="167"/>
                  </a:cubicBezTo>
                  <a:cubicBezTo>
                    <a:pt x="161" y="164"/>
                    <a:pt x="187" y="113"/>
                    <a:pt x="192" y="94"/>
                  </a:cubicBezTo>
                  <a:cubicBezTo>
                    <a:pt x="197" y="77"/>
                    <a:pt x="218" y="51"/>
                    <a:pt x="222" y="46"/>
                  </a:cubicBezTo>
                  <a:cubicBezTo>
                    <a:pt x="231" y="41"/>
                    <a:pt x="292" y="14"/>
                    <a:pt x="326" y="23"/>
                  </a:cubicBezTo>
                  <a:cubicBezTo>
                    <a:pt x="365" y="33"/>
                    <a:pt x="381" y="43"/>
                    <a:pt x="381" y="43"/>
                  </a:cubicBezTo>
                  <a:cubicBezTo>
                    <a:pt x="382" y="44"/>
                    <a:pt x="383" y="44"/>
                    <a:pt x="384" y="44"/>
                  </a:cubicBezTo>
                  <a:cubicBezTo>
                    <a:pt x="386" y="45"/>
                    <a:pt x="444" y="56"/>
                    <a:pt x="474" y="48"/>
                  </a:cubicBezTo>
                  <a:cubicBezTo>
                    <a:pt x="540" y="235"/>
                    <a:pt x="540" y="235"/>
                    <a:pt x="540" y="235"/>
                  </a:cubicBezTo>
                  <a:lnTo>
                    <a:pt x="492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4641309" y="2722955"/>
              <a:ext cx="1522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基本工资</a:t>
              </a:r>
              <a:endParaRPr lang="zh-CN" altLang="en-US" sz="2000" spc="600" dirty="0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602247" y="3090301"/>
              <a:ext cx="33594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自己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4602247" y="3823857"/>
            <a:ext cx="3359498" cy="2274127"/>
            <a:chOff x="4602247" y="1708726"/>
            <a:chExt cx="3359498" cy="2274127"/>
          </a:xfrm>
        </p:grpSpPr>
        <p:sp>
          <p:nvSpPr>
            <p:cNvPr id="144" name="Freeform 9"/>
            <p:cNvSpPr/>
            <p:nvPr/>
          </p:nvSpPr>
          <p:spPr bwMode="auto">
            <a:xfrm flipV="1">
              <a:off x="4675047" y="3091522"/>
              <a:ext cx="1445907" cy="34646"/>
            </a:xfrm>
            <a:custGeom>
              <a:avLst/>
              <a:gdLst>
                <a:gd name="T0" fmla="*/ 1371 w 1378"/>
                <a:gd name="T1" fmla="*/ 14 h 14"/>
                <a:gd name="T2" fmla="*/ 7 w 1378"/>
                <a:gd name="T3" fmla="*/ 14 h 14"/>
                <a:gd name="T4" fmla="*/ 0 w 1378"/>
                <a:gd name="T5" fmla="*/ 7 h 14"/>
                <a:gd name="T6" fmla="*/ 7 w 1378"/>
                <a:gd name="T7" fmla="*/ 0 h 14"/>
                <a:gd name="T8" fmla="*/ 1371 w 1378"/>
                <a:gd name="T9" fmla="*/ 0 h 14"/>
                <a:gd name="T10" fmla="*/ 1378 w 1378"/>
                <a:gd name="T11" fmla="*/ 7 h 14"/>
                <a:gd name="T12" fmla="*/ 1371 w 137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8" h="14">
                  <a:moveTo>
                    <a:pt x="1371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71" y="0"/>
                    <a:pt x="1371" y="0"/>
                    <a:pt x="1371" y="0"/>
                  </a:cubicBezTo>
                  <a:cubicBezTo>
                    <a:pt x="1375" y="0"/>
                    <a:pt x="1378" y="3"/>
                    <a:pt x="1378" y="7"/>
                  </a:cubicBezTo>
                  <a:cubicBezTo>
                    <a:pt x="1378" y="11"/>
                    <a:pt x="1375" y="14"/>
                    <a:pt x="1371" y="14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Oval 10"/>
            <p:cNvSpPr>
              <a:spLocks noChangeArrowheads="1"/>
            </p:cNvSpPr>
            <p:nvPr/>
          </p:nvSpPr>
          <p:spPr bwMode="auto">
            <a:xfrm>
              <a:off x="6032838" y="3018021"/>
              <a:ext cx="176232" cy="181646"/>
            </a:xfrm>
            <a:prstGeom prst="ellipse">
              <a:avLst/>
            </a:pr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5"/>
            <p:cNvSpPr>
              <a:spLocks noEditPoints="1"/>
            </p:cNvSpPr>
            <p:nvPr/>
          </p:nvSpPr>
          <p:spPr bwMode="auto">
            <a:xfrm>
              <a:off x="5885668" y="1708726"/>
              <a:ext cx="1024705" cy="1417442"/>
            </a:xfrm>
            <a:custGeom>
              <a:avLst/>
              <a:gdLst>
                <a:gd name="T0" fmla="*/ 577 w 1154"/>
                <a:gd name="T1" fmla="*/ 0 h 1597"/>
                <a:gd name="T2" fmla="*/ 0 w 1154"/>
                <a:gd name="T3" fmla="*/ 578 h 1597"/>
                <a:gd name="T4" fmla="*/ 294 w 1154"/>
                <a:gd name="T5" fmla="*/ 1080 h 1597"/>
                <a:gd name="T6" fmla="*/ 577 w 1154"/>
                <a:gd name="T7" fmla="*/ 1597 h 1597"/>
                <a:gd name="T8" fmla="*/ 860 w 1154"/>
                <a:gd name="T9" fmla="*/ 1080 h 1597"/>
                <a:gd name="T10" fmla="*/ 1154 w 1154"/>
                <a:gd name="T11" fmla="*/ 578 h 1597"/>
                <a:gd name="T12" fmla="*/ 577 w 1154"/>
                <a:gd name="T13" fmla="*/ 0 h 1597"/>
                <a:gd name="T14" fmla="*/ 577 w 1154"/>
                <a:gd name="T15" fmla="*/ 1019 h 1597"/>
                <a:gd name="T16" fmla="*/ 139 w 1154"/>
                <a:gd name="T17" fmla="*/ 582 h 1597"/>
                <a:gd name="T18" fmla="*/ 577 w 1154"/>
                <a:gd name="T19" fmla="*/ 144 h 1597"/>
                <a:gd name="T20" fmla="*/ 1014 w 1154"/>
                <a:gd name="T21" fmla="*/ 582 h 1597"/>
                <a:gd name="T22" fmla="*/ 577 w 1154"/>
                <a:gd name="T23" fmla="*/ 1019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4" h="1597">
                  <a:moveTo>
                    <a:pt x="577" y="0"/>
                  </a:moveTo>
                  <a:cubicBezTo>
                    <a:pt x="258" y="0"/>
                    <a:pt x="0" y="259"/>
                    <a:pt x="0" y="578"/>
                  </a:cubicBezTo>
                  <a:cubicBezTo>
                    <a:pt x="0" y="793"/>
                    <a:pt x="118" y="981"/>
                    <a:pt x="294" y="1080"/>
                  </a:cubicBezTo>
                  <a:cubicBezTo>
                    <a:pt x="294" y="1080"/>
                    <a:pt x="543" y="1218"/>
                    <a:pt x="577" y="1597"/>
                  </a:cubicBezTo>
                  <a:cubicBezTo>
                    <a:pt x="611" y="1218"/>
                    <a:pt x="860" y="1080"/>
                    <a:pt x="860" y="1080"/>
                  </a:cubicBezTo>
                  <a:cubicBezTo>
                    <a:pt x="1036" y="981"/>
                    <a:pt x="1154" y="793"/>
                    <a:pt x="1154" y="578"/>
                  </a:cubicBezTo>
                  <a:cubicBezTo>
                    <a:pt x="1154" y="259"/>
                    <a:pt x="896" y="0"/>
                    <a:pt x="577" y="0"/>
                  </a:cubicBezTo>
                  <a:close/>
                  <a:moveTo>
                    <a:pt x="577" y="1019"/>
                  </a:moveTo>
                  <a:cubicBezTo>
                    <a:pt x="335" y="1019"/>
                    <a:pt x="139" y="824"/>
                    <a:pt x="139" y="582"/>
                  </a:cubicBezTo>
                  <a:cubicBezTo>
                    <a:pt x="139" y="340"/>
                    <a:pt x="335" y="144"/>
                    <a:pt x="577" y="144"/>
                  </a:cubicBezTo>
                  <a:cubicBezTo>
                    <a:pt x="819" y="144"/>
                    <a:pt x="1014" y="340"/>
                    <a:pt x="1014" y="582"/>
                  </a:cubicBezTo>
                  <a:cubicBezTo>
                    <a:pt x="1014" y="824"/>
                    <a:pt x="819" y="1019"/>
                    <a:pt x="577" y="1019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 bwMode="auto">
            <a:xfrm>
              <a:off x="6077098" y="1904455"/>
              <a:ext cx="639049" cy="639049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8" name="Oval 9"/>
            <p:cNvSpPr>
              <a:spLocks noChangeArrowheads="1"/>
            </p:cNvSpPr>
            <p:nvPr/>
          </p:nvSpPr>
          <p:spPr bwMode="auto">
            <a:xfrm>
              <a:off x="6146452" y="1964104"/>
              <a:ext cx="500340" cy="506516"/>
            </a:xfrm>
            <a:prstGeom prst="ellipse">
              <a:avLst/>
            </a:prstGeom>
            <a:solidFill>
              <a:srgbClr val="F04D14"/>
            </a:solidFill>
            <a:ln w="28575">
              <a:noFill/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9" name="Freeform 14"/>
            <p:cNvSpPr>
              <a:spLocks noEditPoints="1"/>
            </p:cNvSpPr>
            <p:nvPr/>
          </p:nvSpPr>
          <p:spPr bwMode="auto">
            <a:xfrm>
              <a:off x="6216666" y="2088344"/>
              <a:ext cx="379236" cy="294367"/>
            </a:xfrm>
            <a:custGeom>
              <a:avLst/>
              <a:gdLst>
                <a:gd name="T0" fmla="*/ 481 w 555"/>
                <a:gd name="T1" fmla="*/ 34 h 430"/>
                <a:gd name="T2" fmla="*/ 330 w 555"/>
                <a:gd name="T3" fmla="*/ 10 h 430"/>
                <a:gd name="T4" fmla="*/ 63 w 555"/>
                <a:gd name="T5" fmla="*/ 35 h 430"/>
                <a:gd name="T6" fmla="*/ 71 w 555"/>
                <a:gd name="T7" fmla="*/ 281 h 430"/>
                <a:gd name="T8" fmla="*/ 103 w 555"/>
                <a:gd name="T9" fmla="*/ 326 h 430"/>
                <a:gd name="T10" fmla="*/ 149 w 555"/>
                <a:gd name="T11" fmla="*/ 359 h 430"/>
                <a:gd name="T12" fmla="*/ 175 w 555"/>
                <a:gd name="T13" fmla="*/ 387 h 430"/>
                <a:gd name="T14" fmla="*/ 220 w 555"/>
                <a:gd name="T15" fmla="*/ 411 h 430"/>
                <a:gd name="T16" fmla="*/ 249 w 555"/>
                <a:gd name="T17" fmla="*/ 408 h 430"/>
                <a:gd name="T18" fmla="*/ 348 w 555"/>
                <a:gd name="T19" fmla="*/ 404 h 430"/>
                <a:gd name="T20" fmla="*/ 401 w 555"/>
                <a:gd name="T21" fmla="*/ 396 h 430"/>
                <a:gd name="T22" fmla="*/ 449 w 555"/>
                <a:gd name="T23" fmla="*/ 363 h 430"/>
                <a:gd name="T24" fmla="*/ 480 w 555"/>
                <a:gd name="T25" fmla="*/ 338 h 430"/>
                <a:gd name="T26" fmla="*/ 503 w 555"/>
                <a:gd name="T27" fmla="*/ 272 h 430"/>
                <a:gd name="T28" fmla="*/ 83 w 555"/>
                <a:gd name="T29" fmla="*/ 314 h 430"/>
                <a:gd name="T30" fmla="*/ 116 w 555"/>
                <a:gd name="T31" fmla="*/ 267 h 430"/>
                <a:gd name="T32" fmla="*/ 156 w 555"/>
                <a:gd name="T33" fmla="*/ 335 h 430"/>
                <a:gd name="T34" fmla="*/ 148 w 555"/>
                <a:gd name="T35" fmla="*/ 294 h 430"/>
                <a:gd name="T36" fmla="*/ 197 w 555"/>
                <a:gd name="T37" fmla="*/ 359 h 430"/>
                <a:gd name="T38" fmla="*/ 168 w 555"/>
                <a:gd name="T39" fmla="*/ 339 h 430"/>
                <a:gd name="T40" fmla="*/ 204 w 555"/>
                <a:gd name="T41" fmla="*/ 338 h 430"/>
                <a:gd name="T42" fmla="*/ 212 w 555"/>
                <a:gd name="T43" fmla="*/ 397 h 430"/>
                <a:gd name="T44" fmla="*/ 241 w 555"/>
                <a:gd name="T45" fmla="*/ 355 h 430"/>
                <a:gd name="T46" fmla="*/ 494 w 555"/>
                <a:gd name="T47" fmla="*/ 319 h 430"/>
                <a:gd name="T48" fmla="*/ 453 w 555"/>
                <a:gd name="T49" fmla="*/ 318 h 430"/>
                <a:gd name="T50" fmla="*/ 358 w 555"/>
                <a:gd name="T51" fmla="*/ 251 h 430"/>
                <a:gd name="T52" fmla="*/ 440 w 555"/>
                <a:gd name="T53" fmla="*/ 353 h 430"/>
                <a:gd name="T54" fmla="*/ 371 w 555"/>
                <a:gd name="T55" fmla="*/ 334 h 430"/>
                <a:gd name="T56" fmla="*/ 333 w 555"/>
                <a:gd name="T57" fmla="*/ 302 h 430"/>
                <a:gd name="T58" fmla="*/ 332 w 555"/>
                <a:gd name="T59" fmla="*/ 318 h 430"/>
                <a:gd name="T60" fmla="*/ 391 w 555"/>
                <a:gd name="T61" fmla="*/ 388 h 430"/>
                <a:gd name="T62" fmla="*/ 344 w 555"/>
                <a:gd name="T63" fmla="*/ 388 h 430"/>
                <a:gd name="T64" fmla="*/ 288 w 555"/>
                <a:gd name="T65" fmla="*/ 359 h 430"/>
                <a:gd name="T66" fmla="*/ 317 w 555"/>
                <a:gd name="T67" fmla="*/ 416 h 430"/>
                <a:gd name="T68" fmla="*/ 250 w 555"/>
                <a:gd name="T69" fmla="*/ 392 h 430"/>
                <a:gd name="T70" fmla="*/ 216 w 555"/>
                <a:gd name="T71" fmla="*/ 348 h 430"/>
                <a:gd name="T72" fmla="*/ 176 w 555"/>
                <a:gd name="T73" fmla="*/ 316 h 430"/>
                <a:gd name="T74" fmla="*/ 123 w 555"/>
                <a:gd name="T75" fmla="*/ 257 h 430"/>
                <a:gd name="T76" fmla="*/ 73 w 555"/>
                <a:gd name="T77" fmla="*/ 43 h 430"/>
                <a:gd name="T78" fmla="*/ 148 w 555"/>
                <a:gd name="T79" fmla="*/ 161 h 430"/>
                <a:gd name="T80" fmla="*/ 216 w 555"/>
                <a:gd name="T81" fmla="*/ 194 h 430"/>
                <a:gd name="T82" fmla="*/ 317 w 555"/>
                <a:gd name="T83" fmla="*/ 114 h 430"/>
                <a:gd name="T84" fmla="*/ 494 w 555"/>
                <a:gd name="T85" fmla="*/ 281 h 430"/>
                <a:gd name="T86" fmla="*/ 332 w 555"/>
                <a:gd name="T87" fmla="*/ 112 h 430"/>
                <a:gd name="T88" fmla="*/ 261 w 555"/>
                <a:gd name="T89" fmla="*/ 139 h 430"/>
                <a:gd name="T90" fmla="*/ 160 w 555"/>
                <a:gd name="T91" fmla="*/ 167 h 430"/>
                <a:gd name="T92" fmla="*/ 326 w 555"/>
                <a:gd name="T93" fmla="*/ 23 h 430"/>
                <a:gd name="T94" fmla="*/ 474 w 555"/>
                <a:gd name="T95" fmla="*/ 4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5" h="430">
                  <a:moveTo>
                    <a:pt x="554" y="236"/>
                  </a:moveTo>
                  <a:cubicBezTo>
                    <a:pt x="484" y="38"/>
                    <a:pt x="484" y="38"/>
                    <a:pt x="484" y="38"/>
                  </a:cubicBezTo>
                  <a:cubicBezTo>
                    <a:pt x="483" y="36"/>
                    <a:pt x="482" y="35"/>
                    <a:pt x="481" y="34"/>
                  </a:cubicBezTo>
                  <a:cubicBezTo>
                    <a:pt x="479" y="34"/>
                    <a:pt x="477" y="34"/>
                    <a:pt x="476" y="34"/>
                  </a:cubicBezTo>
                  <a:cubicBezTo>
                    <a:pt x="456" y="42"/>
                    <a:pt x="406" y="35"/>
                    <a:pt x="387" y="32"/>
                  </a:cubicBezTo>
                  <a:cubicBezTo>
                    <a:pt x="382" y="29"/>
                    <a:pt x="365" y="19"/>
                    <a:pt x="330" y="10"/>
                  </a:cubicBezTo>
                  <a:cubicBezTo>
                    <a:pt x="290" y="0"/>
                    <a:pt x="227" y="29"/>
                    <a:pt x="216" y="34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6" y="30"/>
                    <a:pt x="64" y="32"/>
                    <a:pt x="63" y="35"/>
                  </a:cubicBezTo>
                  <a:cubicBezTo>
                    <a:pt x="1" y="226"/>
                    <a:pt x="1" y="226"/>
                    <a:pt x="1" y="226"/>
                  </a:cubicBezTo>
                  <a:cubicBezTo>
                    <a:pt x="0" y="228"/>
                    <a:pt x="1" y="231"/>
                    <a:pt x="3" y="233"/>
                  </a:cubicBezTo>
                  <a:cubicBezTo>
                    <a:pt x="71" y="281"/>
                    <a:pt x="71" y="281"/>
                    <a:pt x="71" y="281"/>
                  </a:cubicBezTo>
                  <a:cubicBezTo>
                    <a:pt x="62" y="298"/>
                    <a:pt x="64" y="316"/>
                    <a:pt x="76" y="324"/>
                  </a:cubicBezTo>
                  <a:cubicBezTo>
                    <a:pt x="80" y="327"/>
                    <a:pt x="86" y="329"/>
                    <a:pt x="91" y="329"/>
                  </a:cubicBezTo>
                  <a:cubicBezTo>
                    <a:pt x="95" y="328"/>
                    <a:pt x="99" y="327"/>
                    <a:pt x="103" y="326"/>
                  </a:cubicBezTo>
                  <a:cubicBezTo>
                    <a:pt x="100" y="340"/>
                    <a:pt x="103" y="353"/>
                    <a:pt x="113" y="360"/>
                  </a:cubicBezTo>
                  <a:cubicBezTo>
                    <a:pt x="118" y="363"/>
                    <a:pt x="124" y="365"/>
                    <a:pt x="130" y="365"/>
                  </a:cubicBezTo>
                  <a:cubicBezTo>
                    <a:pt x="136" y="364"/>
                    <a:pt x="143" y="362"/>
                    <a:pt x="149" y="359"/>
                  </a:cubicBezTo>
                  <a:cubicBezTo>
                    <a:pt x="149" y="359"/>
                    <a:pt x="148" y="359"/>
                    <a:pt x="148" y="359"/>
                  </a:cubicBezTo>
                  <a:cubicBezTo>
                    <a:pt x="148" y="369"/>
                    <a:pt x="152" y="378"/>
                    <a:pt x="159" y="383"/>
                  </a:cubicBezTo>
                  <a:cubicBezTo>
                    <a:pt x="164" y="386"/>
                    <a:pt x="169" y="387"/>
                    <a:pt x="175" y="387"/>
                  </a:cubicBezTo>
                  <a:cubicBezTo>
                    <a:pt x="182" y="387"/>
                    <a:pt x="189" y="383"/>
                    <a:pt x="196" y="378"/>
                  </a:cubicBezTo>
                  <a:cubicBezTo>
                    <a:pt x="194" y="390"/>
                    <a:pt x="197" y="401"/>
                    <a:pt x="205" y="407"/>
                  </a:cubicBezTo>
                  <a:cubicBezTo>
                    <a:pt x="209" y="410"/>
                    <a:pt x="214" y="411"/>
                    <a:pt x="220" y="411"/>
                  </a:cubicBezTo>
                  <a:cubicBezTo>
                    <a:pt x="227" y="411"/>
                    <a:pt x="234" y="407"/>
                    <a:pt x="240" y="402"/>
                  </a:cubicBezTo>
                  <a:cubicBezTo>
                    <a:pt x="240" y="402"/>
                    <a:pt x="240" y="402"/>
                    <a:pt x="240" y="402"/>
                  </a:cubicBezTo>
                  <a:cubicBezTo>
                    <a:pt x="249" y="408"/>
                    <a:pt x="249" y="408"/>
                    <a:pt x="249" y="408"/>
                  </a:cubicBezTo>
                  <a:cubicBezTo>
                    <a:pt x="250" y="409"/>
                    <a:pt x="289" y="430"/>
                    <a:pt x="318" y="429"/>
                  </a:cubicBezTo>
                  <a:cubicBezTo>
                    <a:pt x="324" y="429"/>
                    <a:pt x="329" y="427"/>
                    <a:pt x="333" y="425"/>
                  </a:cubicBezTo>
                  <a:cubicBezTo>
                    <a:pt x="344" y="421"/>
                    <a:pt x="347" y="412"/>
                    <a:pt x="348" y="404"/>
                  </a:cubicBezTo>
                  <a:cubicBezTo>
                    <a:pt x="356" y="407"/>
                    <a:pt x="360" y="407"/>
                    <a:pt x="360" y="407"/>
                  </a:cubicBezTo>
                  <a:cubicBezTo>
                    <a:pt x="360" y="407"/>
                    <a:pt x="366" y="408"/>
                    <a:pt x="373" y="408"/>
                  </a:cubicBezTo>
                  <a:cubicBezTo>
                    <a:pt x="385" y="407"/>
                    <a:pt x="394" y="403"/>
                    <a:pt x="401" y="396"/>
                  </a:cubicBezTo>
                  <a:cubicBezTo>
                    <a:pt x="409" y="388"/>
                    <a:pt x="409" y="378"/>
                    <a:pt x="407" y="371"/>
                  </a:cubicBezTo>
                  <a:cubicBezTo>
                    <a:pt x="413" y="372"/>
                    <a:pt x="418" y="373"/>
                    <a:pt x="423" y="372"/>
                  </a:cubicBezTo>
                  <a:cubicBezTo>
                    <a:pt x="440" y="372"/>
                    <a:pt x="448" y="363"/>
                    <a:pt x="449" y="363"/>
                  </a:cubicBezTo>
                  <a:cubicBezTo>
                    <a:pt x="456" y="356"/>
                    <a:pt x="460" y="348"/>
                    <a:pt x="460" y="339"/>
                  </a:cubicBezTo>
                  <a:cubicBezTo>
                    <a:pt x="460" y="338"/>
                    <a:pt x="460" y="336"/>
                    <a:pt x="460" y="335"/>
                  </a:cubicBezTo>
                  <a:cubicBezTo>
                    <a:pt x="465" y="337"/>
                    <a:pt x="472" y="338"/>
                    <a:pt x="480" y="338"/>
                  </a:cubicBezTo>
                  <a:cubicBezTo>
                    <a:pt x="489" y="338"/>
                    <a:pt x="496" y="334"/>
                    <a:pt x="503" y="328"/>
                  </a:cubicBezTo>
                  <a:cubicBezTo>
                    <a:pt x="521" y="311"/>
                    <a:pt x="512" y="285"/>
                    <a:pt x="504" y="273"/>
                  </a:cubicBezTo>
                  <a:cubicBezTo>
                    <a:pt x="503" y="272"/>
                    <a:pt x="503" y="272"/>
                    <a:pt x="503" y="272"/>
                  </a:cubicBezTo>
                  <a:cubicBezTo>
                    <a:pt x="551" y="244"/>
                    <a:pt x="551" y="244"/>
                    <a:pt x="551" y="244"/>
                  </a:cubicBezTo>
                  <a:cubicBezTo>
                    <a:pt x="554" y="242"/>
                    <a:pt x="555" y="239"/>
                    <a:pt x="554" y="236"/>
                  </a:cubicBezTo>
                  <a:close/>
                  <a:moveTo>
                    <a:pt x="83" y="314"/>
                  </a:moveTo>
                  <a:cubicBezTo>
                    <a:pt x="75" y="308"/>
                    <a:pt x="76" y="293"/>
                    <a:pt x="85" y="280"/>
                  </a:cubicBezTo>
                  <a:cubicBezTo>
                    <a:pt x="91" y="272"/>
                    <a:pt x="100" y="266"/>
                    <a:pt x="108" y="265"/>
                  </a:cubicBezTo>
                  <a:cubicBezTo>
                    <a:pt x="111" y="265"/>
                    <a:pt x="114" y="266"/>
                    <a:pt x="116" y="267"/>
                  </a:cubicBezTo>
                  <a:cubicBezTo>
                    <a:pt x="123" y="273"/>
                    <a:pt x="123" y="288"/>
                    <a:pt x="114" y="301"/>
                  </a:cubicBezTo>
                  <a:cubicBezTo>
                    <a:pt x="105" y="313"/>
                    <a:pt x="91" y="319"/>
                    <a:pt x="83" y="314"/>
                  </a:cubicBezTo>
                  <a:close/>
                  <a:moveTo>
                    <a:pt x="156" y="335"/>
                  </a:moveTo>
                  <a:cubicBezTo>
                    <a:pt x="146" y="348"/>
                    <a:pt x="129" y="356"/>
                    <a:pt x="120" y="349"/>
                  </a:cubicBezTo>
                  <a:cubicBezTo>
                    <a:pt x="111" y="343"/>
                    <a:pt x="112" y="326"/>
                    <a:pt x="122" y="311"/>
                  </a:cubicBezTo>
                  <a:cubicBezTo>
                    <a:pt x="129" y="301"/>
                    <a:pt x="139" y="295"/>
                    <a:pt x="148" y="294"/>
                  </a:cubicBezTo>
                  <a:cubicBezTo>
                    <a:pt x="152" y="294"/>
                    <a:pt x="155" y="295"/>
                    <a:pt x="157" y="297"/>
                  </a:cubicBezTo>
                  <a:cubicBezTo>
                    <a:pt x="166" y="303"/>
                    <a:pt x="166" y="320"/>
                    <a:pt x="156" y="335"/>
                  </a:cubicBezTo>
                  <a:close/>
                  <a:moveTo>
                    <a:pt x="197" y="359"/>
                  </a:moveTo>
                  <a:cubicBezTo>
                    <a:pt x="189" y="371"/>
                    <a:pt x="174" y="377"/>
                    <a:pt x="167" y="372"/>
                  </a:cubicBezTo>
                  <a:cubicBezTo>
                    <a:pt x="162" y="369"/>
                    <a:pt x="161" y="363"/>
                    <a:pt x="161" y="359"/>
                  </a:cubicBezTo>
                  <a:cubicBezTo>
                    <a:pt x="161" y="353"/>
                    <a:pt x="164" y="345"/>
                    <a:pt x="168" y="339"/>
                  </a:cubicBezTo>
                  <a:cubicBezTo>
                    <a:pt x="175" y="330"/>
                    <a:pt x="184" y="324"/>
                    <a:pt x="191" y="324"/>
                  </a:cubicBezTo>
                  <a:cubicBezTo>
                    <a:pt x="194" y="324"/>
                    <a:pt x="197" y="324"/>
                    <a:pt x="199" y="326"/>
                  </a:cubicBezTo>
                  <a:cubicBezTo>
                    <a:pt x="204" y="329"/>
                    <a:pt x="204" y="335"/>
                    <a:pt x="204" y="338"/>
                  </a:cubicBezTo>
                  <a:cubicBezTo>
                    <a:pt x="204" y="345"/>
                    <a:pt x="202" y="353"/>
                    <a:pt x="197" y="359"/>
                  </a:cubicBezTo>
                  <a:close/>
                  <a:moveTo>
                    <a:pt x="240" y="385"/>
                  </a:moveTo>
                  <a:cubicBezTo>
                    <a:pt x="232" y="396"/>
                    <a:pt x="219" y="401"/>
                    <a:pt x="212" y="397"/>
                  </a:cubicBezTo>
                  <a:cubicBezTo>
                    <a:pt x="206" y="392"/>
                    <a:pt x="206" y="378"/>
                    <a:pt x="214" y="367"/>
                  </a:cubicBezTo>
                  <a:cubicBezTo>
                    <a:pt x="220" y="359"/>
                    <a:pt x="228" y="354"/>
                    <a:pt x="235" y="354"/>
                  </a:cubicBezTo>
                  <a:cubicBezTo>
                    <a:pt x="237" y="353"/>
                    <a:pt x="239" y="354"/>
                    <a:pt x="241" y="355"/>
                  </a:cubicBezTo>
                  <a:cubicBezTo>
                    <a:pt x="245" y="358"/>
                    <a:pt x="246" y="363"/>
                    <a:pt x="246" y="366"/>
                  </a:cubicBezTo>
                  <a:cubicBezTo>
                    <a:pt x="246" y="372"/>
                    <a:pt x="244" y="379"/>
                    <a:pt x="240" y="385"/>
                  </a:cubicBezTo>
                  <a:close/>
                  <a:moveTo>
                    <a:pt x="494" y="319"/>
                  </a:moveTo>
                  <a:cubicBezTo>
                    <a:pt x="490" y="323"/>
                    <a:pt x="485" y="325"/>
                    <a:pt x="479" y="325"/>
                  </a:cubicBezTo>
                  <a:cubicBezTo>
                    <a:pt x="466" y="326"/>
                    <a:pt x="453" y="318"/>
                    <a:pt x="453" y="318"/>
                  </a:cubicBezTo>
                  <a:cubicBezTo>
                    <a:pt x="453" y="318"/>
                    <a:pt x="453" y="318"/>
                    <a:pt x="453" y="318"/>
                  </a:cubicBezTo>
                  <a:cubicBezTo>
                    <a:pt x="366" y="241"/>
                    <a:pt x="366" y="241"/>
                    <a:pt x="366" y="241"/>
                  </a:cubicBezTo>
                  <a:cubicBezTo>
                    <a:pt x="363" y="239"/>
                    <a:pt x="359" y="239"/>
                    <a:pt x="357" y="242"/>
                  </a:cubicBezTo>
                  <a:cubicBezTo>
                    <a:pt x="355" y="245"/>
                    <a:pt x="355" y="249"/>
                    <a:pt x="358" y="251"/>
                  </a:cubicBezTo>
                  <a:cubicBezTo>
                    <a:pt x="439" y="322"/>
                    <a:pt x="439" y="322"/>
                    <a:pt x="439" y="322"/>
                  </a:cubicBezTo>
                  <a:cubicBezTo>
                    <a:pt x="440" y="323"/>
                    <a:pt x="447" y="331"/>
                    <a:pt x="447" y="339"/>
                  </a:cubicBezTo>
                  <a:cubicBezTo>
                    <a:pt x="447" y="344"/>
                    <a:pt x="445" y="349"/>
                    <a:pt x="440" y="353"/>
                  </a:cubicBezTo>
                  <a:cubicBezTo>
                    <a:pt x="440" y="354"/>
                    <a:pt x="434" y="359"/>
                    <a:pt x="422" y="359"/>
                  </a:cubicBezTo>
                  <a:cubicBezTo>
                    <a:pt x="416" y="360"/>
                    <a:pt x="409" y="359"/>
                    <a:pt x="402" y="356"/>
                  </a:cubicBezTo>
                  <a:cubicBezTo>
                    <a:pt x="402" y="356"/>
                    <a:pt x="389" y="348"/>
                    <a:pt x="371" y="334"/>
                  </a:cubicBezTo>
                  <a:cubicBezTo>
                    <a:pt x="348" y="314"/>
                    <a:pt x="338" y="306"/>
                    <a:pt x="334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0" y="300"/>
                    <a:pt x="329" y="300"/>
                    <a:pt x="328" y="300"/>
                  </a:cubicBezTo>
                  <a:cubicBezTo>
                    <a:pt x="326" y="300"/>
                    <a:pt x="323" y="302"/>
                    <a:pt x="322" y="304"/>
                  </a:cubicBezTo>
                  <a:cubicBezTo>
                    <a:pt x="321" y="308"/>
                    <a:pt x="322" y="309"/>
                    <a:pt x="332" y="318"/>
                  </a:cubicBezTo>
                  <a:cubicBezTo>
                    <a:pt x="342" y="327"/>
                    <a:pt x="352" y="336"/>
                    <a:pt x="362" y="344"/>
                  </a:cubicBezTo>
                  <a:cubicBezTo>
                    <a:pt x="392" y="370"/>
                    <a:pt x="392" y="370"/>
                    <a:pt x="392" y="370"/>
                  </a:cubicBezTo>
                  <a:cubicBezTo>
                    <a:pt x="393" y="371"/>
                    <a:pt x="400" y="379"/>
                    <a:pt x="391" y="388"/>
                  </a:cubicBezTo>
                  <a:cubicBezTo>
                    <a:pt x="386" y="393"/>
                    <a:pt x="378" y="395"/>
                    <a:pt x="373" y="395"/>
                  </a:cubicBezTo>
                  <a:cubicBezTo>
                    <a:pt x="367" y="395"/>
                    <a:pt x="363" y="394"/>
                    <a:pt x="362" y="394"/>
                  </a:cubicBezTo>
                  <a:cubicBezTo>
                    <a:pt x="361" y="394"/>
                    <a:pt x="356" y="394"/>
                    <a:pt x="344" y="388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4" y="347"/>
                    <a:pt x="290" y="348"/>
                    <a:pt x="288" y="350"/>
                  </a:cubicBezTo>
                  <a:cubicBezTo>
                    <a:pt x="286" y="353"/>
                    <a:pt x="286" y="357"/>
                    <a:pt x="288" y="359"/>
                  </a:cubicBezTo>
                  <a:cubicBezTo>
                    <a:pt x="305" y="376"/>
                    <a:pt x="321" y="388"/>
                    <a:pt x="334" y="397"/>
                  </a:cubicBezTo>
                  <a:cubicBezTo>
                    <a:pt x="335" y="401"/>
                    <a:pt x="336" y="410"/>
                    <a:pt x="328" y="414"/>
                  </a:cubicBezTo>
                  <a:cubicBezTo>
                    <a:pt x="325" y="415"/>
                    <a:pt x="322" y="416"/>
                    <a:pt x="317" y="416"/>
                  </a:cubicBezTo>
                  <a:cubicBezTo>
                    <a:pt x="292" y="417"/>
                    <a:pt x="256" y="397"/>
                    <a:pt x="255" y="397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50" y="393"/>
                    <a:pt x="250" y="392"/>
                    <a:pt x="250" y="392"/>
                  </a:cubicBezTo>
                  <a:cubicBezTo>
                    <a:pt x="256" y="384"/>
                    <a:pt x="259" y="375"/>
                    <a:pt x="259" y="366"/>
                  </a:cubicBezTo>
                  <a:cubicBezTo>
                    <a:pt x="259" y="357"/>
                    <a:pt x="255" y="349"/>
                    <a:pt x="249" y="345"/>
                  </a:cubicBezTo>
                  <a:cubicBezTo>
                    <a:pt x="240" y="338"/>
                    <a:pt x="227" y="340"/>
                    <a:pt x="216" y="348"/>
                  </a:cubicBezTo>
                  <a:cubicBezTo>
                    <a:pt x="216" y="345"/>
                    <a:pt x="217" y="342"/>
                    <a:pt x="217" y="339"/>
                  </a:cubicBezTo>
                  <a:cubicBezTo>
                    <a:pt x="217" y="328"/>
                    <a:pt x="213" y="320"/>
                    <a:pt x="206" y="315"/>
                  </a:cubicBezTo>
                  <a:cubicBezTo>
                    <a:pt x="198" y="309"/>
                    <a:pt x="187" y="310"/>
                    <a:pt x="176" y="316"/>
                  </a:cubicBezTo>
                  <a:cubicBezTo>
                    <a:pt x="177" y="303"/>
                    <a:pt x="174" y="292"/>
                    <a:pt x="165" y="286"/>
                  </a:cubicBezTo>
                  <a:cubicBezTo>
                    <a:pt x="156" y="280"/>
                    <a:pt x="144" y="281"/>
                    <a:pt x="133" y="286"/>
                  </a:cubicBezTo>
                  <a:cubicBezTo>
                    <a:pt x="135" y="274"/>
                    <a:pt x="132" y="263"/>
                    <a:pt x="123" y="257"/>
                  </a:cubicBezTo>
                  <a:cubicBezTo>
                    <a:pt x="110" y="248"/>
                    <a:pt x="90" y="254"/>
                    <a:pt x="77" y="270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196" y="58"/>
                    <a:pt x="184" y="76"/>
                    <a:pt x="180" y="90"/>
                  </a:cubicBezTo>
                  <a:cubicBezTo>
                    <a:pt x="175" y="109"/>
                    <a:pt x="148" y="160"/>
                    <a:pt x="148" y="161"/>
                  </a:cubicBezTo>
                  <a:cubicBezTo>
                    <a:pt x="148" y="162"/>
                    <a:pt x="143" y="174"/>
                    <a:pt x="147" y="188"/>
                  </a:cubicBezTo>
                  <a:cubicBezTo>
                    <a:pt x="150" y="198"/>
                    <a:pt x="164" y="200"/>
                    <a:pt x="180" y="199"/>
                  </a:cubicBezTo>
                  <a:cubicBezTo>
                    <a:pt x="192" y="199"/>
                    <a:pt x="206" y="196"/>
                    <a:pt x="216" y="194"/>
                  </a:cubicBezTo>
                  <a:cubicBezTo>
                    <a:pt x="219" y="193"/>
                    <a:pt x="277" y="178"/>
                    <a:pt x="274" y="138"/>
                  </a:cubicBezTo>
                  <a:cubicBezTo>
                    <a:pt x="273" y="136"/>
                    <a:pt x="274" y="134"/>
                    <a:pt x="276" y="132"/>
                  </a:cubicBezTo>
                  <a:cubicBezTo>
                    <a:pt x="281" y="126"/>
                    <a:pt x="301" y="118"/>
                    <a:pt x="317" y="114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89" y="277"/>
                    <a:pt x="489" y="277"/>
                    <a:pt x="489" y="277"/>
                  </a:cubicBezTo>
                  <a:cubicBezTo>
                    <a:pt x="494" y="281"/>
                    <a:pt x="494" y="281"/>
                    <a:pt x="494" y="281"/>
                  </a:cubicBezTo>
                  <a:cubicBezTo>
                    <a:pt x="494" y="281"/>
                    <a:pt x="509" y="304"/>
                    <a:pt x="494" y="319"/>
                  </a:cubicBezTo>
                  <a:close/>
                  <a:moveTo>
                    <a:pt x="492" y="262"/>
                  </a:moveTo>
                  <a:cubicBezTo>
                    <a:pt x="332" y="112"/>
                    <a:pt x="332" y="112"/>
                    <a:pt x="332" y="112"/>
                  </a:cubicBezTo>
                  <a:cubicBezTo>
                    <a:pt x="322" y="101"/>
                    <a:pt x="322" y="101"/>
                    <a:pt x="322" y="101"/>
                  </a:cubicBezTo>
                  <a:cubicBezTo>
                    <a:pt x="318" y="101"/>
                    <a:pt x="280" y="108"/>
                    <a:pt x="266" y="124"/>
                  </a:cubicBezTo>
                  <a:cubicBezTo>
                    <a:pt x="262" y="128"/>
                    <a:pt x="260" y="134"/>
                    <a:pt x="261" y="139"/>
                  </a:cubicBezTo>
                  <a:cubicBezTo>
                    <a:pt x="264" y="168"/>
                    <a:pt x="214" y="181"/>
                    <a:pt x="213" y="181"/>
                  </a:cubicBezTo>
                  <a:cubicBezTo>
                    <a:pt x="189" y="187"/>
                    <a:pt x="163" y="188"/>
                    <a:pt x="160" y="184"/>
                  </a:cubicBezTo>
                  <a:cubicBezTo>
                    <a:pt x="157" y="175"/>
                    <a:pt x="160" y="167"/>
                    <a:pt x="160" y="167"/>
                  </a:cubicBezTo>
                  <a:cubicBezTo>
                    <a:pt x="161" y="164"/>
                    <a:pt x="187" y="113"/>
                    <a:pt x="192" y="94"/>
                  </a:cubicBezTo>
                  <a:cubicBezTo>
                    <a:pt x="197" y="77"/>
                    <a:pt x="218" y="51"/>
                    <a:pt x="222" y="46"/>
                  </a:cubicBezTo>
                  <a:cubicBezTo>
                    <a:pt x="231" y="41"/>
                    <a:pt x="292" y="14"/>
                    <a:pt x="326" y="23"/>
                  </a:cubicBezTo>
                  <a:cubicBezTo>
                    <a:pt x="365" y="33"/>
                    <a:pt x="381" y="43"/>
                    <a:pt x="381" y="43"/>
                  </a:cubicBezTo>
                  <a:cubicBezTo>
                    <a:pt x="382" y="44"/>
                    <a:pt x="383" y="44"/>
                    <a:pt x="384" y="44"/>
                  </a:cubicBezTo>
                  <a:cubicBezTo>
                    <a:pt x="386" y="45"/>
                    <a:pt x="444" y="56"/>
                    <a:pt x="474" y="48"/>
                  </a:cubicBezTo>
                  <a:cubicBezTo>
                    <a:pt x="540" y="235"/>
                    <a:pt x="540" y="235"/>
                    <a:pt x="540" y="235"/>
                  </a:cubicBezTo>
                  <a:lnTo>
                    <a:pt x="492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4641309" y="2722955"/>
              <a:ext cx="1522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竞赛奖金</a:t>
              </a:r>
              <a:endParaRPr lang="zh-CN" altLang="en-US" sz="2000" spc="600" dirty="0"/>
            </a:p>
          </p:txBody>
        </p:sp>
        <p:sp>
          <p:nvSpPr>
            <p:cNvPr id="151" name="文本框 150"/>
            <p:cNvSpPr txBox="1"/>
            <p:nvPr/>
          </p:nvSpPr>
          <p:spPr>
            <a:xfrm>
              <a:off x="4602247" y="3090301"/>
              <a:ext cx="33594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自己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342979" y="3823857"/>
            <a:ext cx="3359498" cy="2274127"/>
            <a:chOff x="4602247" y="1708726"/>
            <a:chExt cx="3359498" cy="2274127"/>
          </a:xfrm>
        </p:grpSpPr>
        <p:sp>
          <p:nvSpPr>
            <p:cNvPr id="153" name="Freeform 9"/>
            <p:cNvSpPr/>
            <p:nvPr/>
          </p:nvSpPr>
          <p:spPr bwMode="auto">
            <a:xfrm flipV="1">
              <a:off x="4675047" y="3091522"/>
              <a:ext cx="1445907" cy="34646"/>
            </a:xfrm>
            <a:custGeom>
              <a:avLst/>
              <a:gdLst>
                <a:gd name="T0" fmla="*/ 1371 w 1378"/>
                <a:gd name="T1" fmla="*/ 14 h 14"/>
                <a:gd name="T2" fmla="*/ 7 w 1378"/>
                <a:gd name="T3" fmla="*/ 14 h 14"/>
                <a:gd name="T4" fmla="*/ 0 w 1378"/>
                <a:gd name="T5" fmla="*/ 7 h 14"/>
                <a:gd name="T6" fmla="*/ 7 w 1378"/>
                <a:gd name="T7" fmla="*/ 0 h 14"/>
                <a:gd name="T8" fmla="*/ 1371 w 1378"/>
                <a:gd name="T9" fmla="*/ 0 h 14"/>
                <a:gd name="T10" fmla="*/ 1378 w 1378"/>
                <a:gd name="T11" fmla="*/ 7 h 14"/>
                <a:gd name="T12" fmla="*/ 1371 w 137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8" h="14">
                  <a:moveTo>
                    <a:pt x="1371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71" y="0"/>
                    <a:pt x="1371" y="0"/>
                    <a:pt x="1371" y="0"/>
                  </a:cubicBezTo>
                  <a:cubicBezTo>
                    <a:pt x="1375" y="0"/>
                    <a:pt x="1378" y="3"/>
                    <a:pt x="1378" y="7"/>
                  </a:cubicBezTo>
                  <a:cubicBezTo>
                    <a:pt x="1378" y="11"/>
                    <a:pt x="1375" y="14"/>
                    <a:pt x="1371" y="14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Oval 10"/>
            <p:cNvSpPr>
              <a:spLocks noChangeArrowheads="1"/>
            </p:cNvSpPr>
            <p:nvPr/>
          </p:nvSpPr>
          <p:spPr bwMode="auto">
            <a:xfrm>
              <a:off x="6032838" y="3018021"/>
              <a:ext cx="176232" cy="181646"/>
            </a:xfrm>
            <a:prstGeom prst="ellipse">
              <a:avLst/>
            </a:pr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5"/>
            <p:cNvSpPr>
              <a:spLocks noEditPoints="1"/>
            </p:cNvSpPr>
            <p:nvPr/>
          </p:nvSpPr>
          <p:spPr bwMode="auto">
            <a:xfrm>
              <a:off x="5885668" y="1708726"/>
              <a:ext cx="1024705" cy="1417442"/>
            </a:xfrm>
            <a:custGeom>
              <a:avLst/>
              <a:gdLst>
                <a:gd name="T0" fmla="*/ 577 w 1154"/>
                <a:gd name="T1" fmla="*/ 0 h 1597"/>
                <a:gd name="T2" fmla="*/ 0 w 1154"/>
                <a:gd name="T3" fmla="*/ 578 h 1597"/>
                <a:gd name="T4" fmla="*/ 294 w 1154"/>
                <a:gd name="T5" fmla="*/ 1080 h 1597"/>
                <a:gd name="T6" fmla="*/ 577 w 1154"/>
                <a:gd name="T7" fmla="*/ 1597 h 1597"/>
                <a:gd name="T8" fmla="*/ 860 w 1154"/>
                <a:gd name="T9" fmla="*/ 1080 h 1597"/>
                <a:gd name="T10" fmla="*/ 1154 w 1154"/>
                <a:gd name="T11" fmla="*/ 578 h 1597"/>
                <a:gd name="T12" fmla="*/ 577 w 1154"/>
                <a:gd name="T13" fmla="*/ 0 h 1597"/>
                <a:gd name="T14" fmla="*/ 577 w 1154"/>
                <a:gd name="T15" fmla="*/ 1019 h 1597"/>
                <a:gd name="T16" fmla="*/ 139 w 1154"/>
                <a:gd name="T17" fmla="*/ 582 h 1597"/>
                <a:gd name="T18" fmla="*/ 577 w 1154"/>
                <a:gd name="T19" fmla="*/ 144 h 1597"/>
                <a:gd name="T20" fmla="*/ 1014 w 1154"/>
                <a:gd name="T21" fmla="*/ 582 h 1597"/>
                <a:gd name="T22" fmla="*/ 577 w 1154"/>
                <a:gd name="T23" fmla="*/ 1019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4" h="1597">
                  <a:moveTo>
                    <a:pt x="577" y="0"/>
                  </a:moveTo>
                  <a:cubicBezTo>
                    <a:pt x="258" y="0"/>
                    <a:pt x="0" y="259"/>
                    <a:pt x="0" y="578"/>
                  </a:cubicBezTo>
                  <a:cubicBezTo>
                    <a:pt x="0" y="793"/>
                    <a:pt x="118" y="981"/>
                    <a:pt x="294" y="1080"/>
                  </a:cubicBezTo>
                  <a:cubicBezTo>
                    <a:pt x="294" y="1080"/>
                    <a:pt x="543" y="1218"/>
                    <a:pt x="577" y="1597"/>
                  </a:cubicBezTo>
                  <a:cubicBezTo>
                    <a:pt x="611" y="1218"/>
                    <a:pt x="860" y="1080"/>
                    <a:pt x="860" y="1080"/>
                  </a:cubicBezTo>
                  <a:cubicBezTo>
                    <a:pt x="1036" y="981"/>
                    <a:pt x="1154" y="793"/>
                    <a:pt x="1154" y="578"/>
                  </a:cubicBezTo>
                  <a:cubicBezTo>
                    <a:pt x="1154" y="259"/>
                    <a:pt x="896" y="0"/>
                    <a:pt x="577" y="0"/>
                  </a:cubicBezTo>
                  <a:close/>
                  <a:moveTo>
                    <a:pt x="577" y="1019"/>
                  </a:moveTo>
                  <a:cubicBezTo>
                    <a:pt x="335" y="1019"/>
                    <a:pt x="139" y="824"/>
                    <a:pt x="139" y="582"/>
                  </a:cubicBezTo>
                  <a:cubicBezTo>
                    <a:pt x="139" y="340"/>
                    <a:pt x="335" y="144"/>
                    <a:pt x="577" y="144"/>
                  </a:cubicBezTo>
                  <a:cubicBezTo>
                    <a:pt x="819" y="144"/>
                    <a:pt x="1014" y="340"/>
                    <a:pt x="1014" y="582"/>
                  </a:cubicBezTo>
                  <a:cubicBezTo>
                    <a:pt x="1014" y="824"/>
                    <a:pt x="819" y="1019"/>
                    <a:pt x="577" y="1019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 bwMode="auto">
            <a:xfrm>
              <a:off x="6077098" y="1904455"/>
              <a:ext cx="639049" cy="639049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7" name="Oval 9"/>
            <p:cNvSpPr>
              <a:spLocks noChangeArrowheads="1"/>
            </p:cNvSpPr>
            <p:nvPr/>
          </p:nvSpPr>
          <p:spPr bwMode="auto">
            <a:xfrm>
              <a:off x="6146452" y="1964104"/>
              <a:ext cx="500340" cy="506516"/>
            </a:xfrm>
            <a:prstGeom prst="ellipse">
              <a:avLst/>
            </a:prstGeom>
            <a:solidFill>
              <a:srgbClr val="F04D14"/>
            </a:solidFill>
            <a:ln w="28575">
              <a:noFill/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8" name="Freeform 14"/>
            <p:cNvSpPr>
              <a:spLocks noEditPoints="1"/>
            </p:cNvSpPr>
            <p:nvPr/>
          </p:nvSpPr>
          <p:spPr bwMode="auto">
            <a:xfrm>
              <a:off x="6216666" y="2088344"/>
              <a:ext cx="379236" cy="294367"/>
            </a:xfrm>
            <a:custGeom>
              <a:avLst/>
              <a:gdLst>
                <a:gd name="T0" fmla="*/ 481 w 555"/>
                <a:gd name="T1" fmla="*/ 34 h 430"/>
                <a:gd name="T2" fmla="*/ 330 w 555"/>
                <a:gd name="T3" fmla="*/ 10 h 430"/>
                <a:gd name="T4" fmla="*/ 63 w 555"/>
                <a:gd name="T5" fmla="*/ 35 h 430"/>
                <a:gd name="T6" fmla="*/ 71 w 555"/>
                <a:gd name="T7" fmla="*/ 281 h 430"/>
                <a:gd name="T8" fmla="*/ 103 w 555"/>
                <a:gd name="T9" fmla="*/ 326 h 430"/>
                <a:gd name="T10" fmla="*/ 149 w 555"/>
                <a:gd name="T11" fmla="*/ 359 h 430"/>
                <a:gd name="T12" fmla="*/ 175 w 555"/>
                <a:gd name="T13" fmla="*/ 387 h 430"/>
                <a:gd name="T14" fmla="*/ 220 w 555"/>
                <a:gd name="T15" fmla="*/ 411 h 430"/>
                <a:gd name="T16" fmla="*/ 249 w 555"/>
                <a:gd name="T17" fmla="*/ 408 h 430"/>
                <a:gd name="T18" fmla="*/ 348 w 555"/>
                <a:gd name="T19" fmla="*/ 404 h 430"/>
                <a:gd name="T20" fmla="*/ 401 w 555"/>
                <a:gd name="T21" fmla="*/ 396 h 430"/>
                <a:gd name="T22" fmla="*/ 449 w 555"/>
                <a:gd name="T23" fmla="*/ 363 h 430"/>
                <a:gd name="T24" fmla="*/ 480 w 555"/>
                <a:gd name="T25" fmla="*/ 338 h 430"/>
                <a:gd name="T26" fmla="*/ 503 w 555"/>
                <a:gd name="T27" fmla="*/ 272 h 430"/>
                <a:gd name="T28" fmla="*/ 83 w 555"/>
                <a:gd name="T29" fmla="*/ 314 h 430"/>
                <a:gd name="T30" fmla="*/ 116 w 555"/>
                <a:gd name="T31" fmla="*/ 267 h 430"/>
                <a:gd name="T32" fmla="*/ 156 w 555"/>
                <a:gd name="T33" fmla="*/ 335 h 430"/>
                <a:gd name="T34" fmla="*/ 148 w 555"/>
                <a:gd name="T35" fmla="*/ 294 h 430"/>
                <a:gd name="T36" fmla="*/ 197 w 555"/>
                <a:gd name="T37" fmla="*/ 359 h 430"/>
                <a:gd name="T38" fmla="*/ 168 w 555"/>
                <a:gd name="T39" fmla="*/ 339 h 430"/>
                <a:gd name="T40" fmla="*/ 204 w 555"/>
                <a:gd name="T41" fmla="*/ 338 h 430"/>
                <a:gd name="T42" fmla="*/ 212 w 555"/>
                <a:gd name="T43" fmla="*/ 397 h 430"/>
                <a:gd name="T44" fmla="*/ 241 w 555"/>
                <a:gd name="T45" fmla="*/ 355 h 430"/>
                <a:gd name="T46" fmla="*/ 494 w 555"/>
                <a:gd name="T47" fmla="*/ 319 h 430"/>
                <a:gd name="T48" fmla="*/ 453 w 555"/>
                <a:gd name="T49" fmla="*/ 318 h 430"/>
                <a:gd name="T50" fmla="*/ 358 w 555"/>
                <a:gd name="T51" fmla="*/ 251 h 430"/>
                <a:gd name="T52" fmla="*/ 440 w 555"/>
                <a:gd name="T53" fmla="*/ 353 h 430"/>
                <a:gd name="T54" fmla="*/ 371 w 555"/>
                <a:gd name="T55" fmla="*/ 334 h 430"/>
                <a:gd name="T56" fmla="*/ 333 w 555"/>
                <a:gd name="T57" fmla="*/ 302 h 430"/>
                <a:gd name="T58" fmla="*/ 332 w 555"/>
                <a:gd name="T59" fmla="*/ 318 h 430"/>
                <a:gd name="T60" fmla="*/ 391 w 555"/>
                <a:gd name="T61" fmla="*/ 388 h 430"/>
                <a:gd name="T62" fmla="*/ 344 w 555"/>
                <a:gd name="T63" fmla="*/ 388 h 430"/>
                <a:gd name="T64" fmla="*/ 288 w 555"/>
                <a:gd name="T65" fmla="*/ 359 h 430"/>
                <a:gd name="T66" fmla="*/ 317 w 555"/>
                <a:gd name="T67" fmla="*/ 416 h 430"/>
                <a:gd name="T68" fmla="*/ 250 w 555"/>
                <a:gd name="T69" fmla="*/ 392 h 430"/>
                <a:gd name="T70" fmla="*/ 216 w 555"/>
                <a:gd name="T71" fmla="*/ 348 h 430"/>
                <a:gd name="T72" fmla="*/ 176 w 555"/>
                <a:gd name="T73" fmla="*/ 316 h 430"/>
                <a:gd name="T74" fmla="*/ 123 w 555"/>
                <a:gd name="T75" fmla="*/ 257 h 430"/>
                <a:gd name="T76" fmla="*/ 73 w 555"/>
                <a:gd name="T77" fmla="*/ 43 h 430"/>
                <a:gd name="T78" fmla="*/ 148 w 555"/>
                <a:gd name="T79" fmla="*/ 161 h 430"/>
                <a:gd name="T80" fmla="*/ 216 w 555"/>
                <a:gd name="T81" fmla="*/ 194 h 430"/>
                <a:gd name="T82" fmla="*/ 317 w 555"/>
                <a:gd name="T83" fmla="*/ 114 h 430"/>
                <a:gd name="T84" fmla="*/ 494 w 555"/>
                <a:gd name="T85" fmla="*/ 281 h 430"/>
                <a:gd name="T86" fmla="*/ 332 w 555"/>
                <a:gd name="T87" fmla="*/ 112 h 430"/>
                <a:gd name="T88" fmla="*/ 261 w 555"/>
                <a:gd name="T89" fmla="*/ 139 h 430"/>
                <a:gd name="T90" fmla="*/ 160 w 555"/>
                <a:gd name="T91" fmla="*/ 167 h 430"/>
                <a:gd name="T92" fmla="*/ 326 w 555"/>
                <a:gd name="T93" fmla="*/ 23 h 430"/>
                <a:gd name="T94" fmla="*/ 474 w 555"/>
                <a:gd name="T95" fmla="*/ 4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5" h="430">
                  <a:moveTo>
                    <a:pt x="554" y="236"/>
                  </a:moveTo>
                  <a:cubicBezTo>
                    <a:pt x="484" y="38"/>
                    <a:pt x="484" y="38"/>
                    <a:pt x="484" y="38"/>
                  </a:cubicBezTo>
                  <a:cubicBezTo>
                    <a:pt x="483" y="36"/>
                    <a:pt x="482" y="35"/>
                    <a:pt x="481" y="34"/>
                  </a:cubicBezTo>
                  <a:cubicBezTo>
                    <a:pt x="479" y="34"/>
                    <a:pt x="477" y="34"/>
                    <a:pt x="476" y="34"/>
                  </a:cubicBezTo>
                  <a:cubicBezTo>
                    <a:pt x="456" y="42"/>
                    <a:pt x="406" y="35"/>
                    <a:pt x="387" y="32"/>
                  </a:cubicBezTo>
                  <a:cubicBezTo>
                    <a:pt x="382" y="29"/>
                    <a:pt x="365" y="19"/>
                    <a:pt x="330" y="10"/>
                  </a:cubicBezTo>
                  <a:cubicBezTo>
                    <a:pt x="290" y="0"/>
                    <a:pt x="227" y="29"/>
                    <a:pt x="216" y="34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6" y="30"/>
                    <a:pt x="64" y="32"/>
                    <a:pt x="63" y="35"/>
                  </a:cubicBezTo>
                  <a:cubicBezTo>
                    <a:pt x="1" y="226"/>
                    <a:pt x="1" y="226"/>
                    <a:pt x="1" y="226"/>
                  </a:cubicBezTo>
                  <a:cubicBezTo>
                    <a:pt x="0" y="228"/>
                    <a:pt x="1" y="231"/>
                    <a:pt x="3" y="233"/>
                  </a:cubicBezTo>
                  <a:cubicBezTo>
                    <a:pt x="71" y="281"/>
                    <a:pt x="71" y="281"/>
                    <a:pt x="71" y="281"/>
                  </a:cubicBezTo>
                  <a:cubicBezTo>
                    <a:pt x="62" y="298"/>
                    <a:pt x="64" y="316"/>
                    <a:pt x="76" y="324"/>
                  </a:cubicBezTo>
                  <a:cubicBezTo>
                    <a:pt x="80" y="327"/>
                    <a:pt x="86" y="329"/>
                    <a:pt x="91" y="329"/>
                  </a:cubicBezTo>
                  <a:cubicBezTo>
                    <a:pt x="95" y="328"/>
                    <a:pt x="99" y="327"/>
                    <a:pt x="103" y="326"/>
                  </a:cubicBezTo>
                  <a:cubicBezTo>
                    <a:pt x="100" y="340"/>
                    <a:pt x="103" y="353"/>
                    <a:pt x="113" y="360"/>
                  </a:cubicBezTo>
                  <a:cubicBezTo>
                    <a:pt x="118" y="363"/>
                    <a:pt x="124" y="365"/>
                    <a:pt x="130" y="365"/>
                  </a:cubicBezTo>
                  <a:cubicBezTo>
                    <a:pt x="136" y="364"/>
                    <a:pt x="143" y="362"/>
                    <a:pt x="149" y="359"/>
                  </a:cubicBezTo>
                  <a:cubicBezTo>
                    <a:pt x="149" y="359"/>
                    <a:pt x="148" y="359"/>
                    <a:pt x="148" y="359"/>
                  </a:cubicBezTo>
                  <a:cubicBezTo>
                    <a:pt x="148" y="369"/>
                    <a:pt x="152" y="378"/>
                    <a:pt x="159" y="383"/>
                  </a:cubicBezTo>
                  <a:cubicBezTo>
                    <a:pt x="164" y="386"/>
                    <a:pt x="169" y="387"/>
                    <a:pt x="175" y="387"/>
                  </a:cubicBezTo>
                  <a:cubicBezTo>
                    <a:pt x="182" y="387"/>
                    <a:pt x="189" y="383"/>
                    <a:pt x="196" y="378"/>
                  </a:cubicBezTo>
                  <a:cubicBezTo>
                    <a:pt x="194" y="390"/>
                    <a:pt x="197" y="401"/>
                    <a:pt x="205" y="407"/>
                  </a:cubicBezTo>
                  <a:cubicBezTo>
                    <a:pt x="209" y="410"/>
                    <a:pt x="214" y="411"/>
                    <a:pt x="220" y="411"/>
                  </a:cubicBezTo>
                  <a:cubicBezTo>
                    <a:pt x="227" y="411"/>
                    <a:pt x="234" y="407"/>
                    <a:pt x="240" y="402"/>
                  </a:cubicBezTo>
                  <a:cubicBezTo>
                    <a:pt x="240" y="402"/>
                    <a:pt x="240" y="402"/>
                    <a:pt x="240" y="402"/>
                  </a:cubicBezTo>
                  <a:cubicBezTo>
                    <a:pt x="249" y="408"/>
                    <a:pt x="249" y="408"/>
                    <a:pt x="249" y="408"/>
                  </a:cubicBezTo>
                  <a:cubicBezTo>
                    <a:pt x="250" y="409"/>
                    <a:pt x="289" y="430"/>
                    <a:pt x="318" y="429"/>
                  </a:cubicBezTo>
                  <a:cubicBezTo>
                    <a:pt x="324" y="429"/>
                    <a:pt x="329" y="427"/>
                    <a:pt x="333" y="425"/>
                  </a:cubicBezTo>
                  <a:cubicBezTo>
                    <a:pt x="344" y="421"/>
                    <a:pt x="347" y="412"/>
                    <a:pt x="348" y="404"/>
                  </a:cubicBezTo>
                  <a:cubicBezTo>
                    <a:pt x="356" y="407"/>
                    <a:pt x="360" y="407"/>
                    <a:pt x="360" y="407"/>
                  </a:cubicBezTo>
                  <a:cubicBezTo>
                    <a:pt x="360" y="407"/>
                    <a:pt x="366" y="408"/>
                    <a:pt x="373" y="408"/>
                  </a:cubicBezTo>
                  <a:cubicBezTo>
                    <a:pt x="385" y="407"/>
                    <a:pt x="394" y="403"/>
                    <a:pt x="401" y="396"/>
                  </a:cubicBezTo>
                  <a:cubicBezTo>
                    <a:pt x="409" y="388"/>
                    <a:pt x="409" y="378"/>
                    <a:pt x="407" y="371"/>
                  </a:cubicBezTo>
                  <a:cubicBezTo>
                    <a:pt x="413" y="372"/>
                    <a:pt x="418" y="373"/>
                    <a:pt x="423" y="372"/>
                  </a:cubicBezTo>
                  <a:cubicBezTo>
                    <a:pt x="440" y="372"/>
                    <a:pt x="448" y="363"/>
                    <a:pt x="449" y="363"/>
                  </a:cubicBezTo>
                  <a:cubicBezTo>
                    <a:pt x="456" y="356"/>
                    <a:pt x="460" y="348"/>
                    <a:pt x="460" y="339"/>
                  </a:cubicBezTo>
                  <a:cubicBezTo>
                    <a:pt x="460" y="338"/>
                    <a:pt x="460" y="336"/>
                    <a:pt x="460" y="335"/>
                  </a:cubicBezTo>
                  <a:cubicBezTo>
                    <a:pt x="465" y="337"/>
                    <a:pt x="472" y="338"/>
                    <a:pt x="480" y="338"/>
                  </a:cubicBezTo>
                  <a:cubicBezTo>
                    <a:pt x="489" y="338"/>
                    <a:pt x="496" y="334"/>
                    <a:pt x="503" y="328"/>
                  </a:cubicBezTo>
                  <a:cubicBezTo>
                    <a:pt x="521" y="311"/>
                    <a:pt x="512" y="285"/>
                    <a:pt x="504" y="273"/>
                  </a:cubicBezTo>
                  <a:cubicBezTo>
                    <a:pt x="503" y="272"/>
                    <a:pt x="503" y="272"/>
                    <a:pt x="503" y="272"/>
                  </a:cubicBezTo>
                  <a:cubicBezTo>
                    <a:pt x="551" y="244"/>
                    <a:pt x="551" y="244"/>
                    <a:pt x="551" y="244"/>
                  </a:cubicBezTo>
                  <a:cubicBezTo>
                    <a:pt x="554" y="242"/>
                    <a:pt x="555" y="239"/>
                    <a:pt x="554" y="236"/>
                  </a:cubicBezTo>
                  <a:close/>
                  <a:moveTo>
                    <a:pt x="83" y="314"/>
                  </a:moveTo>
                  <a:cubicBezTo>
                    <a:pt x="75" y="308"/>
                    <a:pt x="76" y="293"/>
                    <a:pt x="85" y="280"/>
                  </a:cubicBezTo>
                  <a:cubicBezTo>
                    <a:pt x="91" y="272"/>
                    <a:pt x="100" y="266"/>
                    <a:pt x="108" y="265"/>
                  </a:cubicBezTo>
                  <a:cubicBezTo>
                    <a:pt x="111" y="265"/>
                    <a:pt x="114" y="266"/>
                    <a:pt x="116" y="267"/>
                  </a:cubicBezTo>
                  <a:cubicBezTo>
                    <a:pt x="123" y="273"/>
                    <a:pt x="123" y="288"/>
                    <a:pt x="114" y="301"/>
                  </a:cubicBezTo>
                  <a:cubicBezTo>
                    <a:pt x="105" y="313"/>
                    <a:pt x="91" y="319"/>
                    <a:pt x="83" y="314"/>
                  </a:cubicBezTo>
                  <a:close/>
                  <a:moveTo>
                    <a:pt x="156" y="335"/>
                  </a:moveTo>
                  <a:cubicBezTo>
                    <a:pt x="146" y="348"/>
                    <a:pt x="129" y="356"/>
                    <a:pt x="120" y="349"/>
                  </a:cubicBezTo>
                  <a:cubicBezTo>
                    <a:pt x="111" y="343"/>
                    <a:pt x="112" y="326"/>
                    <a:pt x="122" y="311"/>
                  </a:cubicBezTo>
                  <a:cubicBezTo>
                    <a:pt x="129" y="301"/>
                    <a:pt x="139" y="295"/>
                    <a:pt x="148" y="294"/>
                  </a:cubicBezTo>
                  <a:cubicBezTo>
                    <a:pt x="152" y="294"/>
                    <a:pt x="155" y="295"/>
                    <a:pt x="157" y="297"/>
                  </a:cubicBezTo>
                  <a:cubicBezTo>
                    <a:pt x="166" y="303"/>
                    <a:pt x="166" y="320"/>
                    <a:pt x="156" y="335"/>
                  </a:cubicBezTo>
                  <a:close/>
                  <a:moveTo>
                    <a:pt x="197" y="359"/>
                  </a:moveTo>
                  <a:cubicBezTo>
                    <a:pt x="189" y="371"/>
                    <a:pt x="174" y="377"/>
                    <a:pt x="167" y="372"/>
                  </a:cubicBezTo>
                  <a:cubicBezTo>
                    <a:pt x="162" y="369"/>
                    <a:pt x="161" y="363"/>
                    <a:pt x="161" y="359"/>
                  </a:cubicBezTo>
                  <a:cubicBezTo>
                    <a:pt x="161" y="353"/>
                    <a:pt x="164" y="345"/>
                    <a:pt x="168" y="339"/>
                  </a:cubicBezTo>
                  <a:cubicBezTo>
                    <a:pt x="175" y="330"/>
                    <a:pt x="184" y="324"/>
                    <a:pt x="191" y="324"/>
                  </a:cubicBezTo>
                  <a:cubicBezTo>
                    <a:pt x="194" y="324"/>
                    <a:pt x="197" y="324"/>
                    <a:pt x="199" y="326"/>
                  </a:cubicBezTo>
                  <a:cubicBezTo>
                    <a:pt x="204" y="329"/>
                    <a:pt x="204" y="335"/>
                    <a:pt x="204" y="338"/>
                  </a:cubicBezTo>
                  <a:cubicBezTo>
                    <a:pt x="204" y="345"/>
                    <a:pt x="202" y="353"/>
                    <a:pt x="197" y="359"/>
                  </a:cubicBezTo>
                  <a:close/>
                  <a:moveTo>
                    <a:pt x="240" y="385"/>
                  </a:moveTo>
                  <a:cubicBezTo>
                    <a:pt x="232" y="396"/>
                    <a:pt x="219" y="401"/>
                    <a:pt x="212" y="397"/>
                  </a:cubicBezTo>
                  <a:cubicBezTo>
                    <a:pt x="206" y="392"/>
                    <a:pt x="206" y="378"/>
                    <a:pt x="214" y="367"/>
                  </a:cubicBezTo>
                  <a:cubicBezTo>
                    <a:pt x="220" y="359"/>
                    <a:pt x="228" y="354"/>
                    <a:pt x="235" y="354"/>
                  </a:cubicBezTo>
                  <a:cubicBezTo>
                    <a:pt x="237" y="353"/>
                    <a:pt x="239" y="354"/>
                    <a:pt x="241" y="355"/>
                  </a:cubicBezTo>
                  <a:cubicBezTo>
                    <a:pt x="245" y="358"/>
                    <a:pt x="246" y="363"/>
                    <a:pt x="246" y="366"/>
                  </a:cubicBezTo>
                  <a:cubicBezTo>
                    <a:pt x="246" y="372"/>
                    <a:pt x="244" y="379"/>
                    <a:pt x="240" y="385"/>
                  </a:cubicBezTo>
                  <a:close/>
                  <a:moveTo>
                    <a:pt x="494" y="319"/>
                  </a:moveTo>
                  <a:cubicBezTo>
                    <a:pt x="490" y="323"/>
                    <a:pt x="485" y="325"/>
                    <a:pt x="479" y="325"/>
                  </a:cubicBezTo>
                  <a:cubicBezTo>
                    <a:pt x="466" y="326"/>
                    <a:pt x="453" y="318"/>
                    <a:pt x="453" y="318"/>
                  </a:cubicBezTo>
                  <a:cubicBezTo>
                    <a:pt x="453" y="318"/>
                    <a:pt x="453" y="318"/>
                    <a:pt x="453" y="318"/>
                  </a:cubicBezTo>
                  <a:cubicBezTo>
                    <a:pt x="366" y="241"/>
                    <a:pt x="366" y="241"/>
                    <a:pt x="366" y="241"/>
                  </a:cubicBezTo>
                  <a:cubicBezTo>
                    <a:pt x="363" y="239"/>
                    <a:pt x="359" y="239"/>
                    <a:pt x="357" y="242"/>
                  </a:cubicBezTo>
                  <a:cubicBezTo>
                    <a:pt x="355" y="245"/>
                    <a:pt x="355" y="249"/>
                    <a:pt x="358" y="251"/>
                  </a:cubicBezTo>
                  <a:cubicBezTo>
                    <a:pt x="439" y="322"/>
                    <a:pt x="439" y="322"/>
                    <a:pt x="439" y="322"/>
                  </a:cubicBezTo>
                  <a:cubicBezTo>
                    <a:pt x="440" y="323"/>
                    <a:pt x="447" y="331"/>
                    <a:pt x="447" y="339"/>
                  </a:cubicBezTo>
                  <a:cubicBezTo>
                    <a:pt x="447" y="344"/>
                    <a:pt x="445" y="349"/>
                    <a:pt x="440" y="353"/>
                  </a:cubicBezTo>
                  <a:cubicBezTo>
                    <a:pt x="440" y="354"/>
                    <a:pt x="434" y="359"/>
                    <a:pt x="422" y="359"/>
                  </a:cubicBezTo>
                  <a:cubicBezTo>
                    <a:pt x="416" y="360"/>
                    <a:pt x="409" y="359"/>
                    <a:pt x="402" y="356"/>
                  </a:cubicBezTo>
                  <a:cubicBezTo>
                    <a:pt x="402" y="356"/>
                    <a:pt x="389" y="348"/>
                    <a:pt x="371" y="334"/>
                  </a:cubicBezTo>
                  <a:cubicBezTo>
                    <a:pt x="348" y="314"/>
                    <a:pt x="338" y="306"/>
                    <a:pt x="334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0" y="300"/>
                    <a:pt x="329" y="300"/>
                    <a:pt x="328" y="300"/>
                  </a:cubicBezTo>
                  <a:cubicBezTo>
                    <a:pt x="326" y="300"/>
                    <a:pt x="323" y="302"/>
                    <a:pt x="322" y="304"/>
                  </a:cubicBezTo>
                  <a:cubicBezTo>
                    <a:pt x="321" y="308"/>
                    <a:pt x="322" y="309"/>
                    <a:pt x="332" y="318"/>
                  </a:cubicBezTo>
                  <a:cubicBezTo>
                    <a:pt x="342" y="327"/>
                    <a:pt x="352" y="336"/>
                    <a:pt x="362" y="344"/>
                  </a:cubicBezTo>
                  <a:cubicBezTo>
                    <a:pt x="392" y="370"/>
                    <a:pt x="392" y="370"/>
                    <a:pt x="392" y="370"/>
                  </a:cubicBezTo>
                  <a:cubicBezTo>
                    <a:pt x="393" y="371"/>
                    <a:pt x="400" y="379"/>
                    <a:pt x="391" y="388"/>
                  </a:cubicBezTo>
                  <a:cubicBezTo>
                    <a:pt x="386" y="393"/>
                    <a:pt x="378" y="395"/>
                    <a:pt x="373" y="395"/>
                  </a:cubicBezTo>
                  <a:cubicBezTo>
                    <a:pt x="367" y="395"/>
                    <a:pt x="363" y="394"/>
                    <a:pt x="362" y="394"/>
                  </a:cubicBezTo>
                  <a:cubicBezTo>
                    <a:pt x="361" y="394"/>
                    <a:pt x="356" y="394"/>
                    <a:pt x="344" y="388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4" y="347"/>
                    <a:pt x="290" y="348"/>
                    <a:pt x="288" y="350"/>
                  </a:cubicBezTo>
                  <a:cubicBezTo>
                    <a:pt x="286" y="353"/>
                    <a:pt x="286" y="357"/>
                    <a:pt x="288" y="359"/>
                  </a:cubicBezTo>
                  <a:cubicBezTo>
                    <a:pt x="305" y="376"/>
                    <a:pt x="321" y="388"/>
                    <a:pt x="334" y="397"/>
                  </a:cubicBezTo>
                  <a:cubicBezTo>
                    <a:pt x="335" y="401"/>
                    <a:pt x="336" y="410"/>
                    <a:pt x="328" y="414"/>
                  </a:cubicBezTo>
                  <a:cubicBezTo>
                    <a:pt x="325" y="415"/>
                    <a:pt x="322" y="416"/>
                    <a:pt x="317" y="416"/>
                  </a:cubicBezTo>
                  <a:cubicBezTo>
                    <a:pt x="292" y="417"/>
                    <a:pt x="256" y="397"/>
                    <a:pt x="255" y="397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50" y="393"/>
                    <a:pt x="250" y="392"/>
                    <a:pt x="250" y="392"/>
                  </a:cubicBezTo>
                  <a:cubicBezTo>
                    <a:pt x="256" y="384"/>
                    <a:pt x="259" y="375"/>
                    <a:pt x="259" y="366"/>
                  </a:cubicBezTo>
                  <a:cubicBezTo>
                    <a:pt x="259" y="357"/>
                    <a:pt x="255" y="349"/>
                    <a:pt x="249" y="345"/>
                  </a:cubicBezTo>
                  <a:cubicBezTo>
                    <a:pt x="240" y="338"/>
                    <a:pt x="227" y="340"/>
                    <a:pt x="216" y="348"/>
                  </a:cubicBezTo>
                  <a:cubicBezTo>
                    <a:pt x="216" y="345"/>
                    <a:pt x="217" y="342"/>
                    <a:pt x="217" y="339"/>
                  </a:cubicBezTo>
                  <a:cubicBezTo>
                    <a:pt x="217" y="328"/>
                    <a:pt x="213" y="320"/>
                    <a:pt x="206" y="315"/>
                  </a:cubicBezTo>
                  <a:cubicBezTo>
                    <a:pt x="198" y="309"/>
                    <a:pt x="187" y="310"/>
                    <a:pt x="176" y="316"/>
                  </a:cubicBezTo>
                  <a:cubicBezTo>
                    <a:pt x="177" y="303"/>
                    <a:pt x="174" y="292"/>
                    <a:pt x="165" y="286"/>
                  </a:cubicBezTo>
                  <a:cubicBezTo>
                    <a:pt x="156" y="280"/>
                    <a:pt x="144" y="281"/>
                    <a:pt x="133" y="286"/>
                  </a:cubicBezTo>
                  <a:cubicBezTo>
                    <a:pt x="135" y="274"/>
                    <a:pt x="132" y="263"/>
                    <a:pt x="123" y="257"/>
                  </a:cubicBezTo>
                  <a:cubicBezTo>
                    <a:pt x="110" y="248"/>
                    <a:pt x="90" y="254"/>
                    <a:pt x="77" y="270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196" y="58"/>
                    <a:pt x="184" y="76"/>
                    <a:pt x="180" y="90"/>
                  </a:cubicBezTo>
                  <a:cubicBezTo>
                    <a:pt x="175" y="109"/>
                    <a:pt x="148" y="160"/>
                    <a:pt x="148" y="161"/>
                  </a:cubicBezTo>
                  <a:cubicBezTo>
                    <a:pt x="148" y="162"/>
                    <a:pt x="143" y="174"/>
                    <a:pt x="147" y="188"/>
                  </a:cubicBezTo>
                  <a:cubicBezTo>
                    <a:pt x="150" y="198"/>
                    <a:pt x="164" y="200"/>
                    <a:pt x="180" y="199"/>
                  </a:cubicBezTo>
                  <a:cubicBezTo>
                    <a:pt x="192" y="199"/>
                    <a:pt x="206" y="196"/>
                    <a:pt x="216" y="194"/>
                  </a:cubicBezTo>
                  <a:cubicBezTo>
                    <a:pt x="219" y="193"/>
                    <a:pt x="277" y="178"/>
                    <a:pt x="274" y="138"/>
                  </a:cubicBezTo>
                  <a:cubicBezTo>
                    <a:pt x="273" y="136"/>
                    <a:pt x="274" y="134"/>
                    <a:pt x="276" y="132"/>
                  </a:cubicBezTo>
                  <a:cubicBezTo>
                    <a:pt x="281" y="126"/>
                    <a:pt x="301" y="118"/>
                    <a:pt x="317" y="114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89" y="277"/>
                    <a:pt x="489" y="277"/>
                    <a:pt x="489" y="277"/>
                  </a:cubicBezTo>
                  <a:cubicBezTo>
                    <a:pt x="494" y="281"/>
                    <a:pt x="494" y="281"/>
                    <a:pt x="494" y="281"/>
                  </a:cubicBezTo>
                  <a:cubicBezTo>
                    <a:pt x="494" y="281"/>
                    <a:pt x="509" y="304"/>
                    <a:pt x="494" y="319"/>
                  </a:cubicBezTo>
                  <a:close/>
                  <a:moveTo>
                    <a:pt x="492" y="262"/>
                  </a:moveTo>
                  <a:cubicBezTo>
                    <a:pt x="332" y="112"/>
                    <a:pt x="332" y="112"/>
                    <a:pt x="332" y="112"/>
                  </a:cubicBezTo>
                  <a:cubicBezTo>
                    <a:pt x="322" y="101"/>
                    <a:pt x="322" y="101"/>
                    <a:pt x="322" y="101"/>
                  </a:cubicBezTo>
                  <a:cubicBezTo>
                    <a:pt x="318" y="101"/>
                    <a:pt x="280" y="108"/>
                    <a:pt x="266" y="124"/>
                  </a:cubicBezTo>
                  <a:cubicBezTo>
                    <a:pt x="262" y="128"/>
                    <a:pt x="260" y="134"/>
                    <a:pt x="261" y="139"/>
                  </a:cubicBezTo>
                  <a:cubicBezTo>
                    <a:pt x="264" y="168"/>
                    <a:pt x="214" y="181"/>
                    <a:pt x="213" y="181"/>
                  </a:cubicBezTo>
                  <a:cubicBezTo>
                    <a:pt x="189" y="187"/>
                    <a:pt x="163" y="188"/>
                    <a:pt x="160" y="184"/>
                  </a:cubicBezTo>
                  <a:cubicBezTo>
                    <a:pt x="157" y="175"/>
                    <a:pt x="160" y="167"/>
                    <a:pt x="160" y="167"/>
                  </a:cubicBezTo>
                  <a:cubicBezTo>
                    <a:pt x="161" y="164"/>
                    <a:pt x="187" y="113"/>
                    <a:pt x="192" y="94"/>
                  </a:cubicBezTo>
                  <a:cubicBezTo>
                    <a:pt x="197" y="77"/>
                    <a:pt x="218" y="51"/>
                    <a:pt x="222" y="46"/>
                  </a:cubicBezTo>
                  <a:cubicBezTo>
                    <a:pt x="231" y="41"/>
                    <a:pt x="292" y="14"/>
                    <a:pt x="326" y="23"/>
                  </a:cubicBezTo>
                  <a:cubicBezTo>
                    <a:pt x="365" y="33"/>
                    <a:pt x="381" y="43"/>
                    <a:pt x="381" y="43"/>
                  </a:cubicBezTo>
                  <a:cubicBezTo>
                    <a:pt x="382" y="44"/>
                    <a:pt x="383" y="44"/>
                    <a:pt x="384" y="44"/>
                  </a:cubicBezTo>
                  <a:cubicBezTo>
                    <a:pt x="386" y="45"/>
                    <a:pt x="444" y="56"/>
                    <a:pt x="474" y="48"/>
                  </a:cubicBezTo>
                  <a:cubicBezTo>
                    <a:pt x="540" y="235"/>
                    <a:pt x="540" y="235"/>
                    <a:pt x="540" y="235"/>
                  </a:cubicBezTo>
                  <a:lnTo>
                    <a:pt x="492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文本框 158"/>
            <p:cNvSpPr txBox="1"/>
            <p:nvPr/>
          </p:nvSpPr>
          <p:spPr>
            <a:xfrm>
              <a:off x="4641309" y="2722955"/>
              <a:ext cx="1522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销售提成</a:t>
              </a:r>
              <a:endParaRPr lang="zh-CN" altLang="en-US" sz="2000" spc="600" dirty="0"/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4602247" y="3090301"/>
              <a:ext cx="33594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自己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342979" y="1422401"/>
            <a:ext cx="3359498" cy="2274127"/>
            <a:chOff x="4602247" y="1708726"/>
            <a:chExt cx="3359498" cy="2274127"/>
          </a:xfrm>
        </p:grpSpPr>
        <p:sp>
          <p:nvSpPr>
            <p:cNvPr id="162" name="Freeform 9"/>
            <p:cNvSpPr/>
            <p:nvPr/>
          </p:nvSpPr>
          <p:spPr bwMode="auto">
            <a:xfrm flipV="1">
              <a:off x="4675047" y="3091522"/>
              <a:ext cx="1445907" cy="34646"/>
            </a:xfrm>
            <a:custGeom>
              <a:avLst/>
              <a:gdLst>
                <a:gd name="T0" fmla="*/ 1371 w 1378"/>
                <a:gd name="T1" fmla="*/ 14 h 14"/>
                <a:gd name="T2" fmla="*/ 7 w 1378"/>
                <a:gd name="T3" fmla="*/ 14 h 14"/>
                <a:gd name="T4" fmla="*/ 0 w 1378"/>
                <a:gd name="T5" fmla="*/ 7 h 14"/>
                <a:gd name="T6" fmla="*/ 7 w 1378"/>
                <a:gd name="T7" fmla="*/ 0 h 14"/>
                <a:gd name="T8" fmla="*/ 1371 w 1378"/>
                <a:gd name="T9" fmla="*/ 0 h 14"/>
                <a:gd name="T10" fmla="*/ 1378 w 1378"/>
                <a:gd name="T11" fmla="*/ 7 h 14"/>
                <a:gd name="T12" fmla="*/ 1371 w 1378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8" h="14">
                  <a:moveTo>
                    <a:pt x="1371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371" y="0"/>
                    <a:pt x="1371" y="0"/>
                    <a:pt x="1371" y="0"/>
                  </a:cubicBezTo>
                  <a:cubicBezTo>
                    <a:pt x="1375" y="0"/>
                    <a:pt x="1378" y="3"/>
                    <a:pt x="1378" y="7"/>
                  </a:cubicBezTo>
                  <a:cubicBezTo>
                    <a:pt x="1378" y="11"/>
                    <a:pt x="1375" y="14"/>
                    <a:pt x="1371" y="14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Oval 10"/>
            <p:cNvSpPr>
              <a:spLocks noChangeArrowheads="1"/>
            </p:cNvSpPr>
            <p:nvPr/>
          </p:nvSpPr>
          <p:spPr bwMode="auto">
            <a:xfrm>
              <a:off x="6032838" y="3018021"/>
              <a:ext cx="176232" cy="181646"/>
            </a:xfrm>
            <a:prstGeom prst="ellipse">
              <a:avLst/>
            </a:pr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5"/>
            <p:cNvSpPr>
              <a:spLocks noEditPoints="1"/>
            </p:cNvSpPr>
            <p:nvPr/>
          </p:nvSpPr>
          <p:spPr bwMode="auto">
            <a:xfrm>
              <a:off x="5885668" y="1708726"/>
              <a:ext cx="1024705" cy="1417442"/>
            </a:xfrm>
            <a:custGeom>
              <a:avLst/>
              <a:gdLst>
                <a:gd name="T0" fmla="*/ 577 w 1154"/>
                <a:gd name="T1" fmla="*/ 0 h 1597"/>
                <a:gd name="T2" fmla="*/ 0 w 1154"/>
                <a:gd name="T3" fmla="*/ 578 h 1597"/>
                <a:gd name="T4" fmla="*/ 294 w 1154"/>
                <a:gd name="T5" fmla="*/ 1080 h 1597"/>
                <a:gd name="T6" fmla="*/ 577 w 1154"/>
                <a:gd name="T7" fmla="*/ 1597 h 1597"/>
                <a:gd name="T8" fmla="*/ 860 w 1154"/>
                <a:gd name="T9" fmla="*/ 1080 h 1597"/>
                <a:gd name="T10" fmla="*/ 1154 w 1154"/>
                <a:gd name="T11" fmla="*/ 578 h 1597"/>
                <a:gd name="T12" fmla="*/ 577 w 1154"/>
                <a:gd name="T13" fmla="*/ 0 h 1597"/>
                <a:gd name="T14" fmla="*/ 577 w 1154"/>
                <a:gd name="T15" fmla="*/ 1019 h 1597"/>
                <a:gd name="T16" fmla="*/ 139 w 1154"/>
                <a:gd name="T17" fmla="*/ 582 h 1597"/>
                <a:gd name="T18" fmla="*/ 577 w 1154"/>
                <a:gd name="T19" fmla="*/ 144 h 1597"/>
                <a:gd name="T20" fmla="*/ 1014 w 1154"/>
                <a:gd name="T21" fmla="*/ 582 h 1597"/>
                <a:gd name="T22" fmla="*/ 577 w 1154"/>
                <a:gd name="T23" fmla="*/ 1019 h 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4" h="1597">
                  <a:moveTo>
                    <a:pt x="577" y="0"/>
                  </a:moveTo>
                  <a:cubicBezTo>
                    <a:pt x="258" y="0"/>
                    <a:pt x="0" y="259"/>
                    <a:pt x="0" y="578"/>
                  </a:cubicBezTo>
                  <a:cubicBezTo>
                    <a:pt x="0" y="793"/>
                    <a:pt x="118" y="981"/>
                    <a:pt x="294" y="1080"/>
                  </a:cubicBezTo>
                  <a:cubicBezTo>
                    <a:pt x="294" y="1080"/>
                    <a:pt x="543" y="1218"/>
                    <a:pt x="577" y="1597"/>
                  </a:cubicBezTo>
                  <a:cubicBezTo>
                    <a:pt x="611" y="1218"/>
                    <a:pt x="860" y="1080"/>
                    <a:pt x="860" y="1080"/>
                  </a:cubicBezTo>
                  <a:cubicBezTo>
                    <a:pt x="1036" y="981"/>
                    <a:pt x="1154" y="793"/>
                    <a:pt x="1154" y="578"/>
                  </a:cubicBezTo>
                  <a:cubicBezTo>
                    <a:pt x="1154" y="259"/>
                    <a:pt x="896" y="0"/>
                    <a:pt x="577" y="0"/>
                  </a:cubicBezTo>
                  <a:close/>
                  <a:moveTo>
                    <a:pt x="577" y="1019"/>
                  </a:moveTo>
                  <a:cubicBezTo>
                    <a:pt x="335" y="1019"/>
                    <a:pt x="139" y="824"/>
                    <a:pt x="139" y="582"/>
                  </a:cubicBezTo>
                  <a:cubicBezTo>
                    <a:pt x="139" y="340"/>
                    <a:pt x="335" y="144"/>
                    <a:pt x="577" y="144"/>
                  </a:cubicBezTo>
                  <a:cubicBezTo>
                    <a:pt x="819" y="144"/>
                    <a:pt x="1014" y="340"/>
                    <a:pt x="1014" y="582"/>
                  </a:cubicBezTo>
                  <a:cubicBezTo>
                    <a:pt x="1014" y="824"/>
                    <a:pt x="819" y="1019"/>
                    <a:pt x="577" y="1019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 bwMode="auto">
            <a:xfrm>
              <a:off x="6077098" y="1904455"/>
              <a:ext cx="639049" cy="639049"/>
            </a:xfrm>
            <a:prstGeom prst="ellipse">
              <a:avLst/>
            </a:prstGeom>
            <a:gradFill flip="none" rotWithShape="1">
              <a:gsLst>
                <a:gs pos="20000">
                  <a:schemeClr val="bg1"/>
                </a:gs>
                <a:gs pos="80000">
                  <a:schemeClr val="bg1">
                    <a:lumMod val="8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6" name="Oval 9"/>
            <p:cNvSpPr>
              <a:spLocks noChangeArrowheads="1"/>
            </p:cNvSpPr>
            <p:nvPr/>
          </p:nvSpPr>
          <p:spPr bwMode="auto">
            <a:xfrm>
              <a:off x="6146452" y="1964104"/>
              <a:ext cx="500340" cy="506516"/>
            </a:xfrm>
            <a:prstGeom prst="ellipse">
              <a:avLst/>
            </a:prstGeom>
            <a:solidFill>
              <a:srgbClr val="F04D14"/>
            </a:solidFill>
            <a:ln w="28575">
              <a:noFill/>
            </a:ln>
            <a:effectLst>
              <a:outerShdw blurRad="88900" dist="635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7" name="Freeform 14"/>
            <p:cNvSpPr>
              <a:spLocks noEditPoints="1"/>
            </p:cNvSpPr>
            <p:nvPr/>
          </p:nvSpPr>
          <p:spPr bwMode="auto">
            <a:xfrm>
              <a:off x="6216666" y="2088344"/>
              <a:ext cx="379236" cy="294367"/>
            </a:xfrm>
            <a:custGeom>
              <a:avLst/>
              <a:gdLst>
                <a:gd name="T0" fmla="*/ 481 w 555"/>
                <a:gd name="T1" fmla="*/ 34 h 430"/>
                <a:gd name="T2" fmla="*/ 330 w 555"/>
                <a:gd name="T3" fmla="*/ 10 h 430"/>
                <a:gd name="T4" fmla="*/ 63 w 555"/>
                <a:gd name="T5" fmla="*/ 35 h 430"/>
                <a:gd name="T6" fmla="*/ 71 w 555"/>
                <a:gd name="T7" fmla="*/ 281 h 430"/>
                <a:gd name="T8" fmla="*/ 103 w 555"/>
                <a:gd name="T9" fmla="*/ 326 h 430"/>
                <a:gd name="T10" fmla="*/ 149 w 555"/>
                <a:gd name="T11" fmla="*/ 359 h 430"/>
                <a:gd name="T12" fmla="*/ 175 w 555"/>
                <a:gd name="T13" fmla="*/ 387 h 430"/>
                <a:gd name="T14" fmla="*/ 220 w 555"/>
                <a:gd name="T15" fmla="*/ 411 h 430"/>
                <a:gd name="T16" fmla="*/ 249 w 555"/>
                <a:gd name="T17" fmla="*/ 408 h 430"/>
                <a:gd name="T18" fmla="*/ 348 w 555"/>
                <a:gd name="T19" fmla="*/ 404 h 430"/>
                <a:gd name="T20" fmla="*/ 401 w 555"/>
                <a:gd name="T21" fmla="*/ 396 h 430"/>
                <a:gd name="T22" fmla="*/ 449 w 555"/>
                <a:gd name="T23" fmla="*/ 363 h 430"/>
                <a:gd name="T24" fmla="*/ 480 w 555"/>
                <a:gd name="T25" fmla="*/ 338 h 430"/>
                <a:gd name="T26" fmla="*/ 503 w 555"/>
                <a:gd name="T27" fmla="*/ 272 h 430"/>
                <a:gd name="T28" fmla="*/ 83 w 555"/>
                <a:gd name="T29" fmla="*/ 314 h 430"/>
                <a:gd name="T30" fmla="*/ 116 w 555"/>
                <a:gd name="T31" fmla="*/ 267 h 430"/>
                <a:gd name="T32" fmla="*/ 156 w 555"/>
                <a:gd name="T33" fmla="*/ 335 h 430"/>
                <a:gd name="T34" fmla="*/ 148 w 555"/>
                <a:gd name="T35" fmla="*/ 294 h 430"/>
                <a:gd name="T36" fmla="*/ 197 w 555"/>
                <a:gd name="T37" fmla="*/ 359 h 430"/>
                <a:gd name="T38" fmla="*/ 168 w 555"/>
                <a:gd name="T39" fmla="*/ 339 h 430"/>
                <a:gd name="T40" fmla="*/ 204 w 555"/>
                <a:gd name="T41" fmla="*/ 338 h 430"/>
                <a:gd name="T42" fmla="*/ 212 w 555"/>
                <a:gd name="T43" fmla="*/ 397 h 430"/>
                <a:gd name="T44" fmla="*/ 241 w 555"/>
                <a:gd name="T45" fmla="*/ 355 h 430"/>
                <a:gd name="T46" fmla="*/ 494 w 555"/>
                <a:gd name="T47" fmla="*/ 319 h 430"/>
                <a:gd name="T48" fmla="*/ 453 w 555"/>
                <a:gd name="T49" fmla="*/ 318 h 430"/>
                <a:gd name="T50" fmla="*/ 358 w 555"/>
                <a:gd name="T51" fmla="*/ 251 h 430"/>
                <a:gd name="T52" fmla="*/ 440 w 555"/>
                <a:gd name="T53" fmla="*/ 353 h 430"/>
                <a:gd name="T54" fmla="*/ 371 w 555"/>
                <a:gd name="T55" fmla="*/ 334 h 430"/>
                <a:gd name="T56" fmla="*/ 333 w 555"/>
                <a:gd name="T57" fmla="*/ 302 h 430"/>
                <a:gd name="T58" fmla="*/ 332 w 555"/>
                <a:gd name="T59" fmla="*/ 318 h 430"/>
                <a:gd name="T60" fmla="*/ 391 w 555"/>
                <a:gd name="T61" fmla="*/ 388 h 430"/>
                <a:gd name="T62" fmla="*/ 344 w 555"/>
                <a:gd name="T63" fmla="*/ 388 h 430"/>
                <a:gd name="T64" fmla="*/ 288 w 555"/>
                <a:gd name="T65" fmla="*/ 359 h 430"/>
                <a:gd name="T66" fmla="*/ 317 w 555"/>
                <a:gd name="T67" fmla="*/ 416 h 430"/>
                <a:gd name="T68" fmla="*/ 250 w 555"/>
                <a:gd name="T69" fmla="*/ 392 h 430"/>
                <a:gd name="T70" fmla="*/ 216 w 555"/>
                <a:gd name="T71" fmla="*/ 348 h 430"/>
                <a:gd name="T72" fmla="*/ 176 w 555"/>
                <a:gd name="T73" fmla="*/ 316 h 430"/>
                <a:gd name="T74" fmla="*/ 123 w 555"/>
                <a:gd name="T75" fmla="*/ 257 h 430"/>
                <a:gd name="T76" fmla="*/ 73 w 555"/>
                <a:gd name="T77" fmla="*/ 43 h 430"/>
                <a:gd name="T78" fmla="*/ 148 w 555"/>
                <a:gd name="T79" fmla="*/ 161 h 430"/>
                <a:gd name="T80" fmla="*/ 216 w 555"/>
                <a:gd name="T81" fmla="*/ 194 h 430"/>
                <a:gd name="T82" fmla="*/ 317 w 555"/>
                <a:gd name="T83" fmla="*/ 114 h 430"/>
                <a:gd name="T84" fmla="*/ 494 w 555"/>
                <a:gd name="T85" fmla="*/ 281 h 430"/>
                <a:gd name="T86" fmla="*/ 332 w 555"/>
                <a:gd name="T87" fmla="*/ 112 h 430"/>
                <a:gd name="T88" fmla="*/ 261 w 555"/>
                <a:gd name="T89" fmla="*/ 139 h 430"/>
                <a:gd name="T90" fmla="*/ 160 w 555"/>
                <a:gd name="T91" fmla="*/ 167 h 430"/>
                <a:gd name="T92" fmla="*/ 326 w 555"/>
                <a:gd name="T93" fmla="*/ 23 h 430"/>
                <a:gd name="T94" fmla="*/ 474 w 555"/>
                <a:gd name="T95" fmla="*/ 4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5" h="430">
                  <a:moveTo>
                    <a:pt x="554" y="236"/>
                  </a:moveTo>
                  <a:cubicBezTo>
                    <a:pt x="484" y="38"/>
                    <a:pt x="484" y="38"/>
                    <a:pt x="484" y="38"/>
                  </a:cubicBezTo>
                  <a:cubicBezTo>
                    <a:pt x="483" y="36"/>
                    <a:pt x="482" y="35"/>
                    <a:pt x="481" y="34"/>
                  </a:cubicBezTo>
                  <a:cubicBezTo>
                    <a:pt x="479" y="34"/>
                    <a:pt x="477" y="34"/>
                    <a:pt x="476" y="34"/>
                  </a:cubicBezTo>
                  <a:cubicBezTo>
                    <a:pt x="456" y="42"/>
                    <a:pt x="406" y="35"/>
                    <a:pt x="387" y="32"/>
                  </a:cubicBezTo>
                  <a:cubicBezTo>
                    <a:pt x="382" y="29"/>
                    <a:pt x="365" y="19"/>
                    <a:pt x="330" y="10"/>
                  </a:cubicBezTo>
                  <a:cubicBezTo>
                    <a:pt x="290" y="0"/>
                    <a:pt x="227" y="29"/>
                    <a:pt x="216" y="34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6" y="30"/>
                    <a:pt x="64" y="32"/>
                    <a:pt x="63" y="35"/>
                  </a:cubicBezTo>
                  <a:cubicBezTo>
                    <a:pt x="1" y="226"/>
                    <a:pt x="1" y="226"/>
                    <a:pt x="1" y="226"/>
                  </a:cubicBezTo>
                  <a:cubicBezTo>
                    <a:pt x="0" y="228"/>
                    <a:pt x="1" y="231"/>
                    <a:pt x="3" y="233"/>
                  </a:cubicBezTo>
                  <a:cubicBezTo>
                    <a:pt x="71" y="281"/>
                    <a:pt x="71" y="281"/>
                    <a:pt x="71" y="281"/>
                  </a:cubicBezTo>
                  <a:cubicBezTo>
                    <a:pt x="62" y="298"/>
                    <a:pt x="64" y="316"/>
                    <a:pt x="76" y="324"/>
                  </a:cubicBezTo>
                  <a:cubicBezTo>
                    <a:pt x="80" y="327"/>
                    <a:pt x="86" y="329"/>
                    <a:pt x="91" y="329"/>
                  </a:cubicBezTo>
                  <a:cubicBezTo>
                    <a:pt x="95" y="328"/>
                    <a:pt x="99" y="327"/>
                    <a:pt x="103" y="326"/>
                  </a:cubicBezTo>
                  <a:cubicBezTo>
                    <a:pt x="100" y="340"/>
                    <a:pt x="103" y="353"/>
                    <a:pt x="113" y="360"/>
                  </a:cubicBezTo>
                  <a:cubicBezTo>
                    <a:pt x="118" y="363"/>
                    <a:pt x="124" y="365"/>
                    <a:pt x="130" y="365"/>
                  </a:cubicBezTo>
                  <a:cubicBezTo>
                    <a:pt x="136" y="364"/>
                    <a:pt x="143" y="362"/>
                    <a:pt x="149" y="359"/>
                  </a:cubicBezTo>
                  <a:cubicBezTo>
                    <a:pt x="149" y="359"/>
                    <a:pt x="148" y="359"/>
                    <a:pt x="148" y="359"/>
                  </a:cubicBezTo>
                  <a:cubicBezTo>
                    <a:pt x="148" y="369"/>
                    <a:pt x="152" y="378"/>
                    <a:pt x="159" y="383"/>
                  </a:cubicBezTo>
                  <a:cubicBezTo>
                    <a:pt x="164" y="386"/>
                    <a:pt x="169" y="387"/>
                    <a:pt x="175" y="387"/>
                  </a:cubicBezTo>
                  <a:cubicBezTo>
                    <a:pt x="182" y="387"/>
                    <a:pt x="189" y="383"/>
                    <a:pt x="196" y="378"/>
                  </a:cubicBezTo>
                  <a:cubicBezTo>
                    <a:pt x="194" y="390"/>
                    <a:pt x="197" y="401"/>
                    <a:pt x="205" y="407"/>
                  </a:cubicBezTo>
                  <a:cubicBezTo>
                    <a:pt x="209" y="410"/>
                    <a:pt x="214" y="411"/>
                    <a:pt x="220" y="411"/>
                  </a:cubicBezTo>
                  <a:cubicBezTo>
                    <a:pt x="227" y="411"/>
                    <a:pt x="234" y="407"/>
                    <a:pt x="240" y="402"/>
                  </a:cubicBezTo>
                  <a:cubicBezTo>
                    <a:pt x="240" y="402"/>
                    <a:pt x="240" y="402"/>
                    <a:pt x="240" y="402"/>
                  </a:cubicBezTo>
                  <a:cubicBezTo>
                    <a:pt x="249" y="408"/>
                    <a:pt x="249" y="408"/>
                    <a:pt x="249" y="408"/>
                  </a:cubicBezTo>
                  <a:cubicBezTo>
                    <a:pt x="250" y="409"/>
                    <a:pt x="289" y="430"/>
                    <a:pt x="318" y="429"/>
                  </a:cubicBezTo>
                  <a:cubicBezTo>
                    <a:pt x="324" y="429"/>
                    <a:pt x="329" y="427"/>
                    <a:pt x="333" y="425"/>
                  </a:cubicBezTo>
                  <a:cubicBezTo>
                    <a:pt x="344" y="421"/>
                    <a:pt x="347" y="412"/>
                    <a:pt x="348" y="404"/>
                  </a:cubicBezTo>
                  <a:cubicBezTo>
                    <a:pt x="356" y="407"/>
                    <a:pt x="360" y="407"/>
                    <a:pt x="360" y="407"/>
                  </a:cubicBezTo>
                  <a:cubicBezTo>
                    <a:pt x="360" y="407"/>
                    <a:pt x="366" y="408"/>
                    <a:pt x="373" y="408"/>
                  </a:cubicBezTo>
                  <a:cubicBezTo>
                    <a:pt x="385" y="407"/>
                    <a:pt x="394" y="403"/>
                    <a:pt x="401" y="396"/>
                  </a:cubicBezTo>
                  <a:cubicBezTo>
                    <a:pt x="409" y="388"/>
                    <a:pt x="409" y="378"/>
                    <a:pt x="407" y="371"/>
                  </a:cubicBezTo>
                  <a:cubicBezTo>
                    <a:pt x="413" y="372"/>
                    <a:pt x="418" y="373"/>
                    <a:pt x="423" y="372"/>
                  </a:cubicBezTo>
                  <a:cubicBezTo>
                    <a:pt x="440" y="372"/>
                    <a:pt x="448" y="363"/>
                    <a:pt x="449" y="363"/>
                  </a:cubicBezTo>
                  <a:cubicBezTo>
                    <a:pt x="456" y="356"/>
                    <a:pt x="460" y="348"/>
                    <a:pt x="460" y="339"/>
                  </a:cubicBezTo>
                  <a:cubicBezTo>
                    <a:pt x="460" y="338"/>
                    <a:pt x="460" y="336"/>
                    <a:pt x="460" y="335"/>
                  </a:cubicBezTo>
                  <a:cubicBezTo>
                    <a:pt x="465" y="337"/>
                    <a:pt x="472" y="338"/>
                    <a:pt x="480" y="338"/>
                  </a:cubicBezTo>
                  <a:cubicBezTo>
                    <a:pt x="489" y="338"/>
                    <a:pt x="496" y="334"/>
                    <a:pt x="503" y="328"/>
                  </a:cubicBezTo>
                  <a:cubicBezTo>
                    <a:pt x="521" y="311"/>
                    <a:pt x="512" y="285"/>
                    <a:pt x="504" y="273"/>
                  </a:cubicBezTo>
                  <a:cubicBezTo>
                    <a:pt x="503" y="272"/>
                    <a:pt x="503" y="272"/>
                    <a:pt x="503" y="272"/>
                  </a:cubicBezTo>
                  <a:cubicBezTo>
                    <a:pt x="551" y="244"/>
                    <a:pt x="551" y="244"/>
                    <a:pt x="551" y="244"/>
                  </a:cubicBezTo>
                  <a:cubicBezTo>
                    <a:pt x="554" y="242"/>
                    <a:pt x="555" y="239"/>
                    <a:pt x="554" y="236"/>
                  </a:cubicBezTo>
                  <a:close/>
                  <a:moveTo>
                    <a:pt x="83" y="314"/>
                  </a:moveTo>
                  <a:cubicBezTo>
                    <a:pt x="75" y="308"/>
                    <a:pt x="76" y="293"/>
                    <a:pt x="85" y="280"/>
                  </a:cubicBezTo>
                  <a:cubicBezTo>
                    <a:pt x="91" y="272"/>
                    <a:pt x="100" y="266"/>
                    <a:pt x="108" y="265"/>
                  </a:cubicBezTo>
                  <a:cubicBezTo>
                    <a:pt x="111" y="265"/>
                    <a:pt x="114" y="266"/>
                    <a:pt x="116" y="267"/>
                  </a:cubicBezTo>
                  <a:cubicBezTo>
                    <a:pt x="123" y="273"/>
                    <a:pt x="123" y="288"/>
                    <a:pt x="114" y="301"/>
                  </a:cubicBezTo>
                  <a:cubicBezTo>
                    <a:pt x="105" y="313"/>
                    <a:pt x="91" y="319"/>
                    <a:pt x="83" y="314"/>
                  </a:cubicBezTo>
                  <a:close/>
                  <a:moveTo>
                    <a:pt x="156" y="335"/>
                  </a:moveTo>
                  <a:cubicBezTo>
                    <a:pt x="146" y="348"/>
                    <a:pt x="129" y="356"/>
                    <a:pt x="120" y="349"/>
                  </a:cubicBezTo>
                  <a:cubicBezTo>
                    <a:pt x="111" y="343"/>
                    <a:pt x="112" y="326"/>
                    <a:pt x="122" y="311"/>
                  </a:cubicBezTo>
                  <a:cubicBezTo>
                    <a:pt x="129" y="301"/>
                    <a:pt x="139" y="295"/>
                    <a:pt x="148" y="294"/>
                  </a:cubicBezTo>
                  <a:cubicBezTo>
                    <a:pt x="152" y="294"/>
                    <a:pt x="155" y="295"/>
                    <a:pt x="157" y="297"/>
                  </a:cubicBezTo>
                  <a:cubicBezTo>
                    <a:pt x="166" y="303"/>
                    <a:pt x="166" y="320"/>
                    <a:pt x="156" y="335"/>
                  </a:cubicBezTo>
                  <a:close/>
                  <a:moveTo>
                    <a:pt x="197" y="359"/>
                  </a:moveTo>
                  <a:cubicBezTo>
                    <a:pt x="189" y="371"/>
                    <a:pt x="174" y="377"/>
                    <a:pt x="167" y="372"/>
                  </a:cubicBezTo>
                  <a:cubicBezTo>
                    <a:pt x="162" y="369"/>
                    <a:pt x="161" y="363"/>
                    <a:pt x="161" y="359"/>
                  </a:cubicBezTo>
                  <a:cubicBezTo>
                    <a:pt x="161" y="353"/>
                    <a:pt x="164" y="345"/>
                    <a:pt x="168" y="339"/>
                  </a:cubicBezTo>
                  <a:cubicBezTo>
                    <a:pt x="175" y="330"/>
                    <a:pt x="184" y="324"/>
                    <a:pt x="191" y="324"/>
                  </a:cubicBezTo>
                  <a:cubicBezTo>
                    <a:pt x="194" y="324"/>
                    <a:pt x="197" y="324"/>
                    <a:pt x="199" y="326"/>
                  </a:cubicBezTo>
                  <a:cubicBezTo>
                    <a:pt x="204" y="329"/>
                    <a:pt x="204" y="335"/>
                    <a:pt x="204" y="338"/>
                  </a:cubicBezTo>
                  <a:cubicBezTo>
                    <a:pt x="204" y="345"/>
                    <a:pt x="202" y="353"/>
                    <a:pt x="197" y="359"/>
                  </a:cubicBezTo>
                  <a:close/>
                  <a:moveTo>
                    <a:pt x="240" y="385"/>
                  </a:moveTo>
                  <a:cubicBezTo>
                    <a:pt x="232" y="396"/>
                    <a:pt x="219" y="401"/>
                    <a:pt x="212" y="397"/>
                  </a:cubicBezTo>
                  <a:cubicBezTo>
                    <a:pt x="206" y="392"/>
                    <a:pt x="206" y="378"/>
                    <a:pt x="214" y="367"/>
                  </a:cubicBezTo>
                  <a:cubicBezTo>
                    <a:pt x="220" y="359"/>
                    <a:pt x="228" y="354"/>
                    <a:pt x="235" y="354"/>
                  </a:cubicBezTo>
                  <a:cubicBezTo>
                    <a:pt x="237" y="353"/>
                    <a:pt x="239" y="354"/>
                    <a:pt x="241" y="355"/>
                  </a:cubicBezTo>
                  <a:cubicBezTo>
                    <a:pt x="245" y="358"/>
                    <a:pt x="246" y="363"/>
                    <a:pt x="246" y="366"/>
                  </a:cubicBezTo>
                  <a:cubicBezTo>
                    <a:pt x="246" y="372"/>
                    <a:pt x="244" y="379"/>
                    <a:pt x="240" y="385"/>
                  </a:cubicBezTo>
                  <a:close/>
                  <a:moveTo>
                    <a:pt x="494" y="319"/>
                  </a:moveTo>
                  <a:cubicBezTo>
                    <a:pt x="490" y="323"/>
                    <a:pt x="485" y="325"/>
                    <a:pt x="479" y="325"/>
                  </a:cubicBezTo>
                  <a:cubicBezTo>
                    <a:pt x="466" y="326"/>
                    <a:pt x="453" y="318"/>
                    <a:pt x="453" y="318"/>
                  </a:cubicBezTo>
                  <a:cubicBezTo>
                    <a:pt x="453" y="318"/>
                    <a:pt x="453" y="318"/>
                    <a:pt x="453" y="318"/>
                  </a:cubicBezTo>
                  <a:cubicBezTo>
                    <a:pt x="366" y="241"/>
                    <a:pt x="366" y="241"/>
                    <a:pt x="366" y="241"/>
                  </a:cubicBezTo>
                  <a:cubicBezTo>
                    <a:pt x="363" y="239"/>
                    <a:pt x="359" y="239"/>
                    <a:pt x="357" y="242"/>
                  </a:cubicBezTo>
                  <a:cubicBezTo>
                    <a:pt x="355" y="245"/>
                    <a:pt x="355" y="249"/>
                    <a:pt x="358" y="251"/>
                  </a:cubicBezTo>
                  <a:cubicBezTo>
                    <a:pt x="439" y="322"/>
                    <a:pt x="439" y="322"/>
                    <a:pt x="439" y="322"/>
                  </a:cubicBezTo>
                  <a:cubicBezTo>
                    <a:pt x="440" y="323"/>
                    <a:pt x="447" y="331"/>
                    <a:pt x="447" y="339"/>
                  </a:cubicBezTo>
                  <a:cubicBezTo>
                    <a:pt x="447" y="344"/>
                    <a:pt x="445" y="349"/>
                    <a:pt x="440" y="353"/>
                  </a:cubicBezTo>
                  <a:cubicBezTo>
                    <a:pt x="440" y="354"/>
                    <a:pt x="434" y="359"/>
                    <a:pt x="422" y="359"/>
                  </a:cubicBezTo>
                  <a:cubicBezTo>
                    <a:pt x="416" y="360"/>
                    <a:pt x="409" y="359"/>
                    <a:pt x="402" y="356"/>
                  </a:cubicBezTo>
                  <a:cubicBezTo>
                    <a:pt x="402" y="356"/>
                    <a:pt x="389" y="348"/>
                    <a:pt x="371" y="334"/>
                  </a:cubicBezTo>
                  <a:cubicBezTo>
                    <a:pt x="348" y="314"/>
                    <a:pt x="338" y="306"/>
                    <a:pt x="334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30" y="300"/>
                    <a:pt x="329" y="300"/>
                    <a:pt x="328" y="300"/>
                  </a:cubicBezTo>
                  <a:cubicBezTo>
                    <a:pt x="326" y="300"/>
                    <a:pt x="323" y="302"/>
                    <a:pt x="322" y="304"/>
                  </a:cubicBezTo>
                  <a:cubicBezTo>
                    <a:pt x="321" y="308"/>
                    <a:pt x="322" y="309"/>
                    <a:pt x="332" y="318"/>
                  </a:cubicBezTo>
                  <a:cubicBezTo>
                    <a:pt x="342" y="327"/>
                    <a:pt x="352" y="336"/>
                    <a:pt x="362" y="344"/>
                  </a:cubicBezTo>
                  <a:cubicBezTo>
                    <a:pt x="392" y="370"/>
                    <a:pt x="392" y="370"/>
                    <a:pt x="392" y="370"/>
                  </a:cubicBezTo>
                  <a:cubicBezTo>
                    <a:pt x="393" y="371"/>
                    <a:pt x="400" y="379"/>
                    <a:pt x="391" y="388"/>
                  </a:cubicBezTo>
                  <a:cubicBezTo>
                    <a:pt x="386" y="393"/>
                    <a:pt x="378" y="395"/>
                    <a:pt x="373" y="395"/>
                  </a:cubicBezTo>
                  <a:cubicBezTo>
                    <a:pt x="367" y="395"/>
                    <a:pt x="363" y="394"/>
                    <a:pt x="362" y="394"/>
                  </a:cubicBezTo>
                  <a:cubicBezTo>
                    <a:pt x="361" y="394"/>
                    <a:pt x="356" y="394"/>
                    <a:pt x="344" y="388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4" y="347"/>
                    <a:pt x="290" y="348"/>
                    <a:pt x="288" y="350"/>
                  </a:cubicBezTo>
                  <a:cubicBezTo>
                    <a:pt x="286" y="353"/>
                    <a:pt x="286" y="357"/>
                    <a:pt x="288" y="359"/>
                  </a:cubicBezTo>
                  <a:cubicBezTo>
                    <a:pt x="305" y="376"/>
                    <a:pt x="321" y="388"/>
                    <a:pt x="334" y="397"/>
                  </a:cubicBezTo>
                  <a:cubicBezTo>
                    <a:pt x="335" y="401"/>
                    <a:pt x="336" y="410"/>
                    <a:pt x="328" y="414"/>
                  </a:cubicBezTo>
                  <a:cubicBezTo>
                    <a:pt x="325" y="415"/>
                    <a:pt x="322" y="416"/>
                    <a:pt x="317" y="416"/>
                  </a:cubicBezTo>
                  <a:cubicBezTo>
                    <a:pt x="292" y="417"/>
                    <a:pt x="256" y="397"/>
                    <a:pt x="255" y="397"/>
                  </a:cubicBezTo>
                  <a:cubicBezTo>
                    <a:pt x="249" y="393"/>
                    <a:pt x="249" y="393"/>
                    <a:pt x="249" y="393"/>
                  </a:cubicBezTo>
                  <a:cubicBezTo>
                    <a:pt x="250" y="393"/>
                    <a:pt x="250" y="392"/>
                    <a:pt x="250" y="392"/>
                  </a:cubicBezTo>
                  <a:cubicBezTo>
                    <a:pt x="256" y="384"/>
                    <a:pt x="259" y="375"/>
                    <a:pt x="259" y="366"/>
                  </a:cubicBezTo>
                  <a:cubicBezTo>
                    <a:pt x="259" y="357"/>
                    <a:pt x="255" y="349"/>
                    <a:pt x="249" y="345"/>
                  </a:cubicBezTo>
                  <a:cubicBezTo>
                    <a:pt x="240" y="338"/>
                    <a:pt x="227" y="340"/>
                    <a:pt x="216" y="348"/>
                  </a:cubicBezTo>
                  <a:cubicBezTo>
                    <a:pt x="216" y="345"/>
                    <a:pt x="217" y="342"/>
                    <a:pt x="217" y="339"/>
                  </a:cubicBezTo>
                  <a:cubicBezTo>
                    <a:pt x="217" y="328"/>
                    <a:pt x="213" y="320"/>
                    <a:pt x="206" y="315"/>
                  </a:cubicBezTo>
                  <a:cubicBezTo>
                    <a:pt x="198" y="309"/>
                    <a:pt x="187" y="310"/>
                    <a:pt x="176" y="316"/>
                  </a:cubicBezTo>
                  <a:cubicBezTo>
                    <a:pt x="177" y="303"/>
                    <a:pt x="174" y="292"/>
                    <a:pt x="165" y="286"/>
                  </a:cubicBezTo>
                  <a:cubicBezTo>
                    <a:pt x="156" y="280"/>
                    <a:pt x="144" y="281"/>
                    <a:pt x="133" y="286"/>
                  </a:cubicBezTo>
                  <a:cubicBezTo>
                    <a:pt x="135" y="274"/>
                    <a:pt x="132" y="263"/>
                    <a:pt x="123" y="257"/>
                  </a:cubicBezTo>
                  <a:cubicBezTo>
                    <a:pt x="110" y="248"/>
                    <a:pt x="90" y="254"/>
                    <a:pt x="77" y="270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196" y="58"/>
                    <a:pt x="184" y="76"/>
                    <a:pt x="180" y="90"/>
                  </a:cubicBezTo>
                  <a:cubicBezTo>
                    <a:pt x="175" y="109"/>
                    <a:pt x="148" y="160"/>
                    <a:pt x="148" y="161"/>
                  </a:cubicBezTo>
                  <a:cubicBezTo>
                    <a:pt x="148" y="162"/>
                    <a:pt x="143" y="174"/>
                    <a:pt x="147" y="188"/>
                  </a:cubicBezTo>
                  <a:cubicBezTo>
                    <a:pt x="150" y="198"/>
                    <a:pt x="164" y="200"/>
                    <a:pt x="180" y="199"/>
                  </a:cubicBezTo>
                  <a:cubicBezTo>
                    <a:pt x="192" y="199"/>
                    <a:pt x="206" y="196"/>
                    <a:pt x="216" y="194"/>
                  </a:cubicBezTo>
                  <a:cubicBezTo>
                    <a:pt x="219" y="193"/>
                    <a:pt x="277" y="178"/>
                    <a:pt x="274" y="138"/>
                  </a:cubicBezTo>
                  <a:cubicBezTo>
                    <a:pt x="273" y="136"/>
                    <a:pt x="274" y="134"/>
                    <a:pt x="276" y="132"/>
                  </a:cubicBezTo>
                  <a:cubicBezTo>
                    <a:pt x="281" y="126"/>
                    <a:pt x="301" y="118"/>
                    <a:pt x="317" y="114"/>
                  </a:cubicBezTo>
                  <a:cubicBezTo>
                    <a:pt x="480" y="268"/>
                    <a:pt x="480" y="268"/>
                    <a:pt x="480" y="268"/>
                  </a:cubicBezTo>
                  <a:cubicBezTo>
                    <a:pt x="489" y="277"/>
                    <a:pt x="489" y="277"/>
                    <a:pt x="489" y="277"/>
                  </a:cubicBezTo>
                  <a:cubicBezTo>
                    <a:pt x="494" y="281"/>
                    <a:pt x="494" y="281"/>
                    <a:pt x="494" y="281"/>
                  </a:cubicBezTo>
                  <a:cubicBezTo>
                    <a:pt x="494" y="281"/>
                    <a:pt x="509" y="304"/>
                    <a:pt x="494" y="319"/>
                  </a:cubicBezTo>
                  <a:close/>
                  <a:moveTo>
                    <a:pt x="492" y="262"/>
                  </a:moveTo>
                  <a:cubicBezTo>
                    <a:pt x="332" y="112"/>
                    <a:pt x="332" y="112"/>
                    <a:pt x="332" y="112"/>
                  </a:cubicBezTo>
                  <a:cubicBezTo>
                    <a:pt x="322" y="101"/>
                    <a:pt x="322" y="101"/>
                    <a:pt x="322" y="101"/>
                  </a:cubicBezTo>
                  <a:cubicBezTo>
                    <a:pt x="318" y="101"/>
                    <a:pt x="280" y="108"/>
                    <a:pt x="266" y="124"/>
                  </a:cubicBezTo>
                  <a:cubicBezTo>
                    <a:pt x="262" y="128"/>
                    <a:pt x="260" y="134"/>
                    <a:pt x="261" y="139"/>
                  </a:cubicBezTo>
                  <a:cubicBezTo>
                    <a:pt x="264" y="168"/>
                    <a:pt x="214" y="181"/>
                    <a:pt x="213" y="181"/>
                  </a:cubicBezTo>
                  <a:cubicBezTo>
                    <a:pt x="189" y="187"/>
                    <a:pt x="163" y="188"/>
                    <a:pt x="160" y="184"/>
                  </a:cubicBezTo>
                  <a:cubicBezTo>
                    <a:pt x="157" y="175"/>
                    <a:pt x="160" y="167"/>
                    <a:pt x="160" y="167"/>
                  </a:cubicBezTo>
                  <a:cubicBezTo>
                    <a:pt x="161" y="164"/>
                    <a:pt x="187" y="113"/>
                    <a:pt x="192" y="94"/>
                  </a:cubicBezTo>
                  <a:cubicBezTo>
                    <a:pt x="197" y="77"/>
                    <a:pt x="218" y="51"/>
                    <a:pt x="222" y="46"/>
                  </a:cubicBezTo>
                  <a:cubicBezTo>
                    <a:pt x="231" y="41"/>
                    <a:pt x="292" y="14"/>
                    <a:pt x="326" y="23"/>
                  </a:cubicBezTo>
                  <a:cubicBezTo>
                    <a:pt x="365" y="33"/>
                    <a:pt x="381" y="43"/>
                    <a:pt x="381" y="43"/>
                  </a:cubicBezTo>
                  <a:cubicBezTo>
                    <a:pt x="382" y="44"/>
                    <a:pt x="383" y="44"/>
                    <a:pt x="384" y="44"/>
                  </a:cubicBezTo>
                  <a:cubicBezTo>
                    <a:pt x="386" y="45"/>
                    <a:pt x="444" y="56"/>
                    <a:pt x="474" y="48"/>
                  </a:cubicBezTo>
                  <a:cubicBezTo>
                    <a:pt x="540" y="235"/>
                    <a:pt x="540" y="235"/>
                    <a:pt x="540" y="235"/>
                  </a:cubicBezTo>
                  <a:lnTo>
                    <a:pt x="492" y="2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文本框 167"/>
            <p:cNvSpPr txBox="1"/>
            <p:nvPr/>
          </p:nvSpPr>
          <p:spPr>
            <a:xfrm>
              <a:off x="4641309" y="2722955"/>
              <a:ext cx="15229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绩效工资</a:t>
              </a:r>
              <a:endParaRPr lang="zh-CN" altLang="en-US" sz="2000" spc="600" dirty="0"/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4602247" y="3090301"/>
              <a:ext cx="33594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自己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-14415" y="3119120"/>
            <a:ext cx="12220830" cy="1166064"/>
            <a:chOff x="-14415" y="3119120"/>
            <a:chExt cx="12220830" cy="1797050"/>
          </a:xfrm>
        </p:grpSpPr>
        <p:sp>
          <p:nvSpPr>
            <p:cNvPr id="2" name="Rectangle 51"/>
            <p:cNvSpPr>
              <a:spLocks noChangeArrowheads="1"/>
            </p:cNvSpPr>
            <p:nvPr/>
          </p:nvSpPr>
          <p:spPr bwMode="auto">
            <a:xfrm flipV="1">
              <a:off x="-14415" y="3119120"/>
              <a:ext cx="12220830" cy="179705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Rectangle 52"/>
            <p:cNvSpPr>
              <a:spLocks noChangeArrowheads="1"/>
            </p:cNvSpPr>
            <p:nvPr/>
          </p:nvSpPr>
          <p:spPr bwMode="auto">
            <a:xfrm flipV="1">
              <a:off x="-14415" y="4088854"/>
              <a:ext cx="12220830" cy="400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Rectangle 53"/>
            <p:cNvSpPr>
              <a:spLocks noChangeArrowheads="1"/>
            </p:cNvSpPr>
            <p:nvPr/>
          </p:nvSpPr>
          <p:spPr bwMode="auto">
            <a:xfrm flipV="1">
              <a:off x="-14415" y="4719355"/>
              <a:ext cx="12220830" cy="4104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Rectangle 54"/>
            <p:cNvSpPr>
              <a:spLocks noChangeArrowheads="1"/>
            </p:cNvSpPr>
            <p:nvPr/>
          </p:nvSpPr>
          <p:spPr bwMode="auto">
            <a:xfrm flipV="1">
              <a:off x="-14415" y="3274891"/>
              <a:ext cx="12220830" cy="41045"/>
            </a:xfrm>
            <a:prstGeom prst="rect">
              <a:avLst/>
            </a:pr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55"/>
            <p:cNvSpPr>
              <a:spLocks noChangeArrowheads="1"/>
            </p:cNvSpPr>
            <p:nvPr/>
          </p:nvSpPr>
          <p:spPr bwMode="auto">
            <a:xfrm flipV="1">
              <a:off x="-14415" y="3906875"/>
              <a:ext cx="81594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Rectangle 56"/>
            <p:cNvSpPr>
              <a:spLocks noChangeArrowheads="1"/>
            </p:cNvSpPr>
            <p:nvPr/>
          </p:nvSpPr>
          <p:spPr bwMode="auto">
            <a:xfrm flipV="1">
              <a:off x="5693221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Rectangle 57"/>
            <p:cNvSpPr>
              <a:spLocks noChangeArrowheads="1"/>
            </p:cNvSpPr>
            <p:nvPr/>
          </p:nvSpPr>
          <p:spPr bwMode="auto">
            <a:xfrm flipV="1">
              <a:off x="3764137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Rectangle 58"/>
            <p:cNvSpPr>
              <a:spLocks noChangeArrowheads="1"/>
            </p:cNvSpPr>
            <p:nvPr/>
          </p:nvSpPr>
          <p:spPr bwMode="auto">
            <a:xfrm flipV="1">
              <a:off x="2800337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Rectangle 59"/>
            <p:cNvSpPr>
              <a:spLocks noChangeArrowheads="1"/>
            </p:cNvSpPr>
            <p:nvPr/>
          </p:nvSpPr>
          <p:spPr bwMode="auto">
            <a:xfrm flipV="1">
              <a:off x="3122263" y="3906875"/>
              <a:ext cx="159727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Rectangle 60"/>
            <p:cNvSpPr>
              <a:spLocks noChangeArrowheads="1"/>
            </p:cNvSpPr>
            <p:nvPr/>
          </p:nvSpPr>
          <p:spPr bwMode="auto">
            <a:xfrm flipV="1">
              <a:off x="5051347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61"/>
            <p:cNvSpPr>
              <a:spLocks noChangeArrowheads="1"/>
            </p:cNvSpPr>
            <p:nvPr/>
          </p:nvSpPr>
          <p:spPr bwMode="auto">
            <a:xfrm flipV="1">
              <a:off x="4729421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62"/>
            <p:cNvSpPr>
              <a:spLocks noChangeArrowheads="1"/>
            </p:cNvSpPr>
            <p:nvPr/>
          </p:nvSpPr>
          <p:spPr bwMode="auto">
            <a:xfrm flipV="1">
              <a:off x="5372779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63"/>
            <p:cNvSpPr>
              <a:spLocks noChangeArrowheads="1"/>
            </p:cNvSpPr>
            <p:nvPr/>
          </p:nvSpPr>
          <p:spPr bwMode="auto">
            <a:xfrm flipV="1">
              <a:off x="4407990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64"/>
            <p:cNvSpPr>
              <a:spLocks noChangeArrowheads="1"/>
            </p:cNvSpPr>
            <p:nvPr/>
          </p:nvSpPr>
          <p:spPr bwMode="auto">
            <a:xfrm flipV="1">
              <a:off x="4086063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Rectangle 65"/>
            <p:cNvSpPr>
              <a:spLocks noChangeArrowheads="1"/>
            </p:cNvSpPr>
            <p:nvPr/>
          </p:nvSpPr>
          <p:spPr bwMode="auto">
            <a:xfrm flipV="1">
              <a:off x="3442705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66"/>
            <p:cNvSpPr>
              <a:spLocks noChangeArrowheads="1"/>
            </p:cNvSpPr>
            <p:nvPr/>
          </p:nvSpPr>
          <p:spPr bwMode="auto">
            <a:xfrm flipV="1">
              <a:off x="549821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67"/>
            <p:cNvSpPr>
              <a:spLocks noChangeArrowheads="1"/>
            </p:cNvSpPr>
            <p:nvPr/>
          </p:nvSpPr>
          <p:spPr bwMode="auto">
            <a:xfrm flipV="1">
              <a:off x="870264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68"/>
            <p:cNvSpPr>
              <a:spLocks noChangeArrowheads="1"/>
            </p:cNvSpPr>
            <p:nvPr/>
          </p:nvSpPr>
          <p:spPr bwMode="auto">
            <a:xfrm flipV="1">
              <a:off x="228389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69"/>
            <p:cNvSpPr>
              <a:spLocks noChangeArrowheads="1"/>
            </p:cNvSpPr>
            <p:nvPr/>
          </p:nvSpPr>
          <p:spPr bwMode="auto">
            <a:xfrm flipV="1">
              <a:off x="1192190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70"/>
            <p:cNvSpPr>
              <a:spLocks noChangeArrowheads="1"/>
            </p:cNvSpPr>
            <p:nvPr/>
          </p:nvSpPr>
          <p:spPr bwMode="auto">
            <a:xfrm flipV="1">
              <a:off x="2156979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71"/>
            <p:cNvSpPr>
              <a:spLocks noChangeArrowheads="1"/>
            </p:cNvSpPr>
            <p:nvPr/>
          </p:nvSpPr>
          <p:spPr bwMode="auto">
            <a:xfrm flipV="1">
              <a:off x="2478905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72"/>
            <p:cNvSpPr>
              <a:spLocks noChangeArrowheads="1"/>
            </p:cNvSpPr>
            <p:nvPr/>
          </p:nvSpPr>
          <p:spPr bwMode="auto">
            <a:xfrm flipV="1">
              <a:off x="1513621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Rectangle 73"/>
            <p:cNvSpPr>
              <a:spLocks noChangeArrowheads="1"/>
            </p:cNvSpPr>
            <p:nvPr/>
          </p:nvSpPr>
          <p:spPr bwMode="auto">
            <a:xfrm flipV="1">
              <a:off x="1835547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Rectangle 74"/>
            <p:cNvSpPr>
              <a:spLocks noChangeArrowheads="1"/>
            </p:cNvSpPr>
            <p:nvPr/>
          </p:nvSpPr>
          <p:spPr bwMode="auto">
            <a:xfrm flipV="1">
              <a:off x="10195737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75"/>
            <p:cNvSpPr>
              <a:spLocks noChangeArrowheads="1"/>
            </p:cNvSpPr>
            <p:nvPr/>
          </p:nvSpPr>
          <p:spPr bwMode="auto">
            <a:xfrm flipV="1">
              <a:off x="10516179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Rectangle 76"/>
            <p:cNvSpPr>
              <a:spLocks noChangeArrowheads="1"/>
            </p:cNvSpPr>
            <p:nvPr/>
          </p:nvSpPr>
          <p:spPr bwMode="auto">
            <a:xfrm flipV="1">
              <a:off x="9874305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Rectangle 77"/>
            <p:cNvSpPr>
              <a:spLocks noChangeArrowheads="1"/>
            </p:cNvSpPr>
            <p:nvPr/>
          </p:nvSpPr>
          <p:spPr bwMode="auto">
            <a:xfrm flipV="1">
              <a:off x="9552379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78"/>
            <p:cNvSpPr>
              <a:spLocks noChangeArrowheads="1"/>
            </p:cNvSpPr>
            <p:nvPr/>
          </p:nvSpPr>
          <p:spPr bwMode="auto">
            <a:xfrm flipV="1">
              <a:off x="9230947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79"/>
            <p:cNvSpPr>
              <a:spLocks noChangeArrowheads="1"/>
            </p:cNvSpPr>
            <p:nvPr/>
          </p:nvSpPr>
          <p:spPr bwMode="auto">
            <a:xfrm flipV="1">
              <a:off x="8909021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Rectangle 80"/>
            <p:cNvSpPr>
              <a:spLocks noChangeArrowheads="1"/>
            </p:cNvSpPr>
            <p:nvPr/>
          </p:nvSpPr>
          <p:spPr bwMode="auto">
            <a:xfrm flipV="1">
              <a:off x="11481463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Rectangle 81"/>
            <p:cNvSpPr>
              <a:spLocks noChangeArrowheads="1"/>
            </p:cNvSpPr>
            <p:nvPr/>
          </p:nvSpPr>
          <p:spPr bwMode="auto">
            <a:xfrm flipV="1">
              <a:off x="6015148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Rectangle 82"/>
            <p:cNvSpPr>
              <a:spLocks noChangeArrowheads="1"/>
            </p:cNvSpPr>
            <p:nvPr/>
          </p:nvSpPr>
          <p:spPr bwMode="auto">
            <a:xfrm flipV="1">
              <a:off x="11802895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Rectangle 83"/>
            <p:cNvSpPr>
              <a:spLocks noChangeArrowheads="1"/>
            </p:cNvSpPr>
            <p:nvPr/>
          </p:nvSpPr>
          <p:spPr bwMode="auto">
            <a:xfrm flipV="1">
              <a:off x="11159537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84"/>
            <p:cNvSpPr>
              <a:spLocks noChangeArrowheads="1"/>
            </p:cNvSpPr>
            <p:nvPr/>
          </p:nvSpPr>
          <p:spPr bwMode="auto">
            <a:xfrm flipV="1">
              <a:off x="10838105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Rectangle 85"/>
            <p:cNvSpPr>
              <a:spLocks noChangeArrowheads="1"/>
            </p:cNvSpPr>
            <p:nvPr/>
          </p:nvSpPr>
          <p:spPr bwMode="auto">
            <a:xfrm flipV="1">
              <a:off x="6658505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Rectangle 86"/>
            <p:cNvSpPr>
              <a:spLocks noChangeArrowheads="1"/>
            </p:cNvSpPr>
            <p:nvPr/>
          </p:nvSpPr>
          <p:spPr bwMode="auto">
            <a:xfrm flipV="1">
              <a:off x="7301863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87"/>
            <p:cNvSpPr>
              <a:spLocks noChangeArrowheads="1"/>
            </p:cNvSpPr>
            <p:nvPr/>
          </p:nvSpPr>
          <p:spPr bwMode="auto">
            <a:xfrm flipV="1">
              <a:off x="6979937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88"/>
            <p:cNvSpPr>
              <a:spLocks noChangeArrowheads="1"/>
            </p:cNvSpPr>
            <p:nvPr/>
          </p:nvSpPr>
          <p:spPr bwMode="auto">
            <a:xfrm flipV="1">
              <a:off x="6336579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89"/>
            <p:cNvSpPr>
              <a:spLocks noChangeArrowheads="1"/>
            </p:cNvSpPr>
            <p:nvPr/>
          </p:nvSpPr>
          <p:spPr bwMode="auto">
            <a:xfrm flipV="1">
              <a:off x="8587095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90"/>
            <p:cNvSpPr>
              <a:spLocks noChangeArrowheads="1"/>
            </p:cNvSpPr>
            <p:nvPr/>
          </p:nvSpPr>
          <p:spPr bwMode="auto">
            <a:xfrm flipV="1">
              <a:off x="7623295" y="3906875"/>
              <a:ext cx="161210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Rectangle 91"/>
            <p:cNvSpPr>
              <a:spLocks noChangeArrowheads="1"/>
            </p:cNvSpPr>
            <p:nvPr/>
          </p:nvSpPr>
          <p:spPr bwMode="auto">
            <a:xfrm flipV="1">
              <a:off x="8265663" y="3906875"/>
              <a:ext cx="160716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Rectangle 92"/>
            <p:cNvSpPr>
              <a:spLocks noChangeArrowheads="1"/>
            </p:cNvSpPr>
            <p:nvPr/>
          </p:nvSpPr>
          <p:spPr bwMode="auto">
            <a:xfrm flipV="1">
              <a:off x="7945221" y="3906875"/>
              <a:ext cx="159727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Rectangle 93"/>
            <p:cNvSpPr>
              <a:spLocks noChangeArrowheads="1"/>
            </p:cNvSpPr>
            <p:nvPr/>
          </p:nvSpPr>
          <p:spPr bwMode="auto">
            <a:xfrm flipV="1">
              <a:off x="12124821" y="3906875"/>
              <a:ext cx="81594" cy="405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180883" y="474573"/>
            <a:ext cx="1619360" cy="2658889"/>
            <a:chOff x="6985001" y="-3525838"/>
            <a:chExt cx="2589212" cy="4251326"/>
          </a:xfrm>
        </p:grpSpPr>
        <p:sp>
          <p:nvSpPr>
            <p:cNvPr id="60" name="Freeform 544"/>
            <p:cNvSpPr/>
            <p:nvPr/>
          </p:nvSpPr>
          <p:spPr bwMode="auto">
            <a:xfrm>
              <a:off x="7394576" y="79375"/>
              <a:ext cx="449263" cy="571500"/>
            </a:xfrm>
            <a:custGeom>
              <a:avLst/>
              <a:gdLst>
                <a:gd name="T0" fmla="*/ 69 w 120"/>
                <a:gd name="T1" fmla="*/ 0 h 152"/>
                <a:gd name="T2" fmla="*/ 4 w 120"/>
                <a:gd name="T3" fmla="*/ 13 h 152"/>
                <a:gd name="T4" fmla="*/ 21 w 120"/>
                <a:gd name="T5" fmla="*/ 143 h 152"/>
                <a:gd name="T6" fmla="*/ 114 w 120"/>
                <a:gd name="T7" fmla="*/ 137 h 152"/>
                <a:gd name="T8" fmla="*/ 59 w 120"/>
                <a:gd name="T9" fmla="*/ 101 h 152"/>
                <a:gd name="T10" fmla="*/ 69 w 120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52">
                  <a:moveTo>
                    <a:pt x="69" y="0"/>
                  </a:moveTo>
                  <a:cubicBezTo>
                    <a:pt x="69" y="0"/>
                    <a:pt x="8" y="3"/>
                    <a:pt x="4" y="13"/>
                  </a:cubicBezTo>
                  <a:cubicBezTo>
                    <a:pt x="0" y="23"/>
                    <a:pt x="13" y="134"/>
                    <a:pt x="21" y="143"/>
                  </a:cubicBezTo>
                  <a:cubicBezTo>
                    <a:pt x="29" y="152"/>
                    <a:pt x="109" y="143"/>
                    <a:pt x="114" y="137"/>
                  </a:cubicBezTo>
                  <a:cubicBezTo>
                    <a:pt x="120" y="131"/>
                    <a:pt x="96" y="97"/>
                    <a:pt x="59" y="101"/>
                  </a:cubicBezTo>
                  <a:cubicBezTo>
                    <a:pt x="59" y="101"/>
                    <a:pt x="102" y="40"/>
                    <a:pt x="69" y="0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45"/>
            <p:cNvSpPr/>
            <p:nvPr/>
          </p:nvSpPr>
          <p:spPr bwMode="auto">
            <a:xfrm>
              <a:off x="7427913" y="90487"/>
              <a:ext cx="393700" cy="484188"/>
            </a:xfrm>
            <a:custGeom>
              <a:avLst/>
              <a:gdLst>
                <a:gd name="T0" fmla="*/ 50 w 105"/>
                <a:gd name="T1" fmla="*/ 98 h 129"/>
                <a:gd name="T2" fmla="*/ 72 w 105"/>
                <a:gd name="T3" fmla="*/ 41 h 129"/>
                <a:gd name="T4" fmla="*/ 23 w 105"/>
                <a:gd name="T5" fmla="*/ 33 h 129"/>
                <a:gd name="T6" fmla="*/ 27 w 105"/>
                <a:gd name="T7" fmla="*/ 0 h 129"/>
                <a:gd name="T8" fmla="*/ 21 w 105"/>
                <a:gd name="T9" fmla="*/ 1 h 129"/>
                <a:gd name="T10" fmla="*/ 32 w 105"/>
                <a:gd name="T11" fmla="*/ 108 h 129"/>
                <a:gd name="T12" fmla="*/ 105 w 105"/>
                <a:gd name="T13" fmla="*/ 127 h 129"/>
                <a:gd name="T14" fmla="*/ 50 w 105"/>
                <a:gd name="T15" fmla="*/ 9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129">
                  <a:moveTo>
                    <a:pt x="50" y="98"/>
                  </a:moveTo>
                  <a:cubicBezTo>
                    <a:pt x="50" y="98"/>
                    <a:pt x="69" y="70"/>
                    <a:pt x="72" y="41"/>
                  </a:cubicBezTo>
                  <a:cubicBezTo>
                    <a:pt x="63" y="40"/>
                    <a:pt x="22" y="37"/>
                    <a:pt x="23" y="33"/>
                  </a:cubicBezTo>
                  <a:cubicBezTo>
                    <a:pt x="24" y="22"/>
                    <a:pt x="26" y="11"/>
                    <a:pt x="27" y="0"/>
                  </a:cubicBezTo>
                  <a:cubicBezTo>
                    <a:pt x="25" y="0"/>
                    <a:pt x="23" y="1"/>
                    <a:pt x="21" y="1"/>
                  </a:cubicBezTo>
                  <a:cubicBezTo>
                    <a:pt x="13" y="39"/>
                    <a:pt x="0" y="82"/>
                    <a:pt x="32" y="108"/>
                  </a:cubicBezTo>
                  <a:cubicBezTo>
                    <a:pt x="52" y="124"/>
                    <a:pt x="79" y="129"/>
                    <a:pt x="105" y="127"/>
                  </a:cubicBezTo>
                  <a:cubicBezTo>
                    <a:pt x="101" y="116"/>
                    <a:pt x="80" y="95"/>
                    <a:pt x="50" y="98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46"/>
            <p:cNvSpPr/>
            <p:nvPr/>
          </p:nvSpPr>
          <p:spPr bwMode="auto">
            <a:xfrm>
              <a:off x="7667626" y="488950"/>
              <a:ext cx="60325" cy="44450"/>
            </a:xfrm>
            <a:custGeom>
              <a:avLst/>
              <a:gdLst>
                <a:gd name="T0" fmla="*/ 1 w 16"/>
                <a:gd name="T1" fmla="*/ 9 h 12"/>
                <a:gd name="T2" fmla="*/ 10 w 16"/>
                <a:gd name="T3" fmla="*/ 10 h 12"/>
                <a:gd name="T4" fmla="*/ 15 w 16"/>
                <a:gd name="T5" fmla="*/ 2 h 12"/>
                <a:gd name="T6" fmla="*/ 6 w 16"/>
                <a:gd name="T7" fmla="*/ 2 h 12"/>
                <a:gd name="T8" fmla="*/ 1 w 16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2">
                  <a:moveTo>
                    <a:pt x="1" y="9"/>
                  </a:moveTo>
                  <a:cubicBezTo>
                    <a:pt x="2" y="11"/>
                    <a:pt x="6" y="12"/>
                    <a:pt x="10" y="10"/>
                  </a:cubicBezTo>
                  <a:cubicBezTo>
                    <a:pt x="14" y="8"/>
                    <a:pt x="16" y="4"/>
                    <a:pt x="15" y="2"/>
                  </a:cubicBezTo>
                  <a:cubicBezTo>
                    <a:pt x="14" y="0"/>
                    <a:pt x="10" y="0"/>
                    <a:pt x="6" y="2"/>
                  </a:cubicBezTo>
                  <a:cubicBezTo>
                    <a:pt x="2" y="4"/>
                    <a:pt x="0" y="7"/>
                    <a:pt x="1" y="9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47"/>
            <p:cNvSpPr/>
            <p:nvPr/>
          </p:nvSpPr>
          <p:spPr bwMode="auto">
            <a:xfrm>
              <a:off x="7161213" y="-1579563"/>
              <a:ext cx="968375" cy="206375"/>
            </a:xfrm>
            <a:custGeom>
              <a:avLst/>
              <a:gdLst>
                <a:gd name="T0" fmla="*/ 610 w 610"/>
                <a:gd name="T1" fmla="*/ 130 h 130"/>
                <a:gd name="T2" fmla="*/ 3 w 610"/>
                <a:gd name="T3" fmla="*/ 88 h 130"/>
                <a:gd name="T4" fmla="*/ 0 w 610"/>
                <a:gd name="T5" fmla="*/ 0 h 130"/>
                <a:gd name="T6" fmla="*/ 610 w 610"/>
                <a:gd name="T7" fmla="*/ 41 h 130"/>
                <a:gd name="T8" fmla="*/ 610 w 61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0" h="130">
                  <a:moveTo>
                    <a:pt x="610" y="130"/>
                  </a:moveTo>
                  <a:lnTo>
                    <a:pt x="3" y="88"/>
                  </a:lnTo>
                  <a:lnTo>
                    <a:pt x="0" y="0"/>
                  </a:lnTo>
                  <a:lnTo>
                    <a:pt x="610" y="41"/>
                  </a:lnTo>
                  <a:lnTo>
                    <a:pt x="610" y="130"/>
                  </a:lnTo>
                  <a:close/>
                </a:path>
              </a:pathLst>
            </a:custGeom>
            <a:solidFill>
              <a:srgbClr val="688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48"/>
            <p:cNvSpPr/>
            <p:nvPr/>
          </p:nvSpPr>
          <p:spPr bwMode="auto">
            <a:xfrm>
              <a:off x="7799388" y="-1533526"/>
              <a:ext cx="330200" cy="160338"/>
            </a:xfrm>
            <a:custGeom>
              <a:avLst/>
              <a:gdLst>
                <a:gd name="T0" fmla="*/ 11 w 88"/>
                <a:gd name="T1" fmla="*/ 0 h 43"/>
                <a:gd name="T2" fmla="*/ 0 w 88"/>
                <a:gd name="T3" fmla="*/ 36 h 43"/>
                <a:gd name="T4" fmla="*/ 88 w 88"/>
                <a:gd name="T5" fmla="*/ 43 h 43"/>
                <a:gd name="T6" fmla="*/ 88 w 88"/>
                <a:gd name="T7" fmla="*/ 5 h 43"/>
                <a:gd name="T8" fmla="*/ 11 w 8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43">
                  <a:moveTo>
                    <a:pt x="11" y="0"/>
                  </a:moveTo>
                  <a:cubicBezTo>
                    <a:pt x="7" y="12"/>
                    <a:pt x="3" y="24"/>
                    <a:pt x="0" y="36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8" y="5"/>
                    <a:pt x="88" y="5"/>
                    <a:pt x="88" y="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5971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49"/>
            <p:cNvSpPr>
              <a:spLocks noEditPoints="1"/>
            </p:cNvSpPr>
            <p:nvPr/>
          </p:nvSpPr>
          <p:spPr bwMode="auto">
            <a:xfrm>
              <a:off x="6985001" y="-1538288"/>
              <a:ext cx="627063" cy="642938"/>
            </a:xfrm>
            <a:custGeom>
              <a:avLst/>
              <a:gdLst>
                <a:gd name="T0" fmla="*/ 84 w 167"/>
                <a:gd name="T1" fmla="*/ 4 h 171"/>
                <a:gd name="T2" fmla="*/ 0 w 167"/>
                <a:gd name="T3" fmla="*/ 87 h 171"/>
                <a:gd name="T4" fmla="*/ 84 w 167"/>
                <a:gd name="T5" fmla="*/ 171 h 171"/>
                <a:gd name="T6" fmla="*/ 167 w 167"/>
                <a:gd name="T7" fmla="*/ 87 h 171"/>
                <a:gd name="T8" fmla="*/ 84 w 167"/>
                <a:gd name="T9" fmla="*/ 4 h 171"/>
                <a:gd name="T10" fmla="*/ 84 w 167"/>
                <a:gd name="T11" fmla="*/ 127 h 171"/>
                <a:gd name="T12" fmla="*/ 34 w 167"/>
                <a:gd name="T13" fmla="*/ 78 h 171"/>
                <a:gd name="T14" fmla="*/ 84 w 167"/>
                <a:gd name="T15" fmla="*/ 28 h 171"/>
                <a:gd name="T16" fmla="*/ 133 w 167"/>
                <a:gd name="T17" fmla="*/ 78 h 171"/>
                <a:gd name="T18" fmla="*/ 84 w 167"/>
                <a:gd name="T19" fmla="*/ 12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1">
                  <a:moveTo>
                    <a:pt x="84" y="4"/>
                  </a:moveTo>
                  <a:cubicBezTo>
                    <a:pt x="60" y="0"/>
                    <a:pt x="0" y="41"/>
                    <a:pt x="0" y="87"/>
                  </a:cubicBezTo>
                  <a:cubicBezTo>
                    <a:pt x="0" y="133"/>
                    <a:pt x="38" y="171"/>
                    <a:pt x="84" y="171"/>
                  </a:cubicBezTo>
                  <a:cubicBezTo>
                    <a:pt x="130" y="171"/>
                    <a:pt x="167" y="133"/>
                    <a:pt x="167" y="87"/>
                  </a:cubicBezTo>
                  <a:cubicBezTo>
                    <a:pt x="167" y="41"/>
                    <a:pt x="107" y="7"/>
                    <a:pt x="84" y="4"/>
                  </a:cubicBezTo>
                  <a:close/>
                  <a:moveTo>
                    <a:pt x="84" y="127"/>
                  </a:moveTo>
                  <a:cubicBezTo>
                    <a:pt x="56" y="127"/>
                    <a:pt x="34" y="105"/>
                    <a:pt x="34" y="78"/>
                  </a:cubicBezTo>
                  <a:cubicBezTo>
                    <a:pt x="34" y="50"/>
                    <a:pt x="69" y="26"/>
                    <a:pt x="84" y="28"/>
                  </a:cubicBezTo>
                  <a:cubicBezTo>
                    <a:pt x="98" y="30"/>
                    <a:pt x="133" y="50"/>
                    <a:pt x="133" y="78"/>
                  </a:cubicBezTo>
                  <a:cubicBezTo>
                    <a:pt x="133" y="105"/>
                    <a:pt x="111" y="127"/>
                    <a:pt x="84" y="127"/>
                  </a:cubicBezTo>
                  <a:close/>
                </a:path>
              </a:pathLst>
            </a:custGeom>
            <a:solidFill>
              <a:srgbClr val="688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50"/>
            <p:cNvSpPr>
              <a:spLocks noEditPoints="1"/>
            </p:cNvSpPr>
            <p:nvPr/>
          </p:nvSpPr>
          <p:spPr bwMode="auto">
            <a:xfrm>
              <a:off x="7018338" y="-2127251"/>
              <a:ext cx="627063" cy="638175"/>
            </a:xfrm>
            <a:custGeom>
              <a:avLst/>
              <a:gdLst>
                <a:gd name="T0" fmla="*/ 83 w 167"/>
                <a:gd name="T1" fmla="*/ 167 h 170"/>
                <a:gd name="T2" fmla="*/ 166 w 167"/>
                <a:gd name="T3" fmla="*/ 83 h 170"/>
                <a:gd name="T4" fmla="*/ 83 w 167"/>
                <a:gd name="T5" fmla="*/ 0 h 170"/>
                <a:gd name="T6" fmla="*/ 0 w 167"/>
                <a:gd name="T7" fmla="*/ 84 h 170"/>
                <a:gd name="T8" fmla="*/ 83 w 167"/>
                <a:gd name="T9" fmla="*/ 167 h 170"/>
                <a:gd name="T10" fmla="*/ 83 w 167"/>
                <a:gd name="T11" fmla="*/ 47 h 170"/>
                <a:gd name="T12" fmla="*/ 132 w 167"/>
                <a:gd name="T13" fmla="*/ 96 h 170"/>
                <a:gd name="T14" fmla="*/ 83 w 167"/>
                <a:gd name="T15" fmla="*/ 146 h 170"/>
                <a:gd name="T16" fmla="*/ 34 w 167"/>
                <a:gd name="T17" fmla="*/ 96 h 170"/>
                <a:gd name="T18" fmla="*/ 83 w 167"/>
                <a:gd name="T19" fmla="*/ 4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70">
                  <a:moveTo>
                    <a:pt x="83" y="167"/>
                  </a:moveTo>
                  <a:cubicBezTo>
                    <a:pt x="107" y="170"/>
                    <a:pt x="167" y="161"/>
                    <a:pt x="166" y="83"/>
                  </a:cubicBezTo>
                  <a:cubicBezTo>
                    <a:pt x="166" y="37"/>
                    <a:pt x="129" y="0"/>
                    <a:pt x="83" y="0"/>
                  </a:cubicBezTo>
                  <a:cubicBezTo>
                    <a:pt x="37" y="0"/>
                    <a:pt x="0" y="37"/>
                    <a:pt x="0" y="84"/>
                  </a:cubicBezTo>
                  <a:cubicBezTo>
                    <a:pt x="0" y="130"/>
                    <a:pt x="59" y="163"/>
                    <a:pt x="83" y="167"/>
                  </a:cubicBezTo>
                  <a:close/>
                  <a:moveTo>
                    <a:pt x="83" y="47"/>
                  </a:moveTo>
                  <a:cubicBezTo>
                    <a:pt x="110" y="47"/>
                    <a:pt x="132" y="69"/>
                    <a:pt x="132" y="96"/>
                  </a:cubicBezTo>
                  <a:cubicBezTo>
                    <a:pt x="132" y="123"/>
                    <a:pt x="97" y="148"/>
                    <a:pt x="83" y="146"/>
                  </a:cubicBezTo>
                  <a:cubicBezTo>
                    <a:pt x="69" y="143"/>
                    <a:pt x="34" y="123"/>
                    <a:pt x="34" y="96"/>
                  </a:cubicBezTo>
                  <a:cubicBezTo>
                    <a:pt x="34" y="69"/>
                    <a:pt x="56" y="47"/>
                    <a:pt x="83" y="47"/>
                  </a:cubicBezTo>
                  <a:close/>
                </a:path>
              </a:pathLst>
            </a:custGeom>
            <a:solidFill>
              <a:srgbClr val="6881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51"/>
            <p:cNvSpPr/>
            <p:nvPr/>
          </p:nvSpPr>
          <p:spPr bwMode="auto">
            <a:xfrm>
              <a:off x="7056438" y="-2127251"/>
              <a:ext cx="341313" cy="217488"/>
            </a:xfrm>
            <a:custGeom>
              <a:avLst/>
              <a:gdLst>
                <a:gd name="T0" fmla="*/ 0 w 91"/>
                <a:gd name="T1" fmla="*/ 58 h 58"/>
                <a:gd name="T2" fmla="*/ 28 w 91"/>
                <a:gd name="T3" fmla="*/ 18 h 58"/>
                <a:gd name="T4" fmla="*/ 91 w 91"/>
                <a:gd name="T5" fmla="*/ 6 h 58"/>
                <a:gd name="T6" fmla="*/ 36 w 91"/>
                <a:gd name="T7" fmla="*/ 25 h 58"/>
                <a:gd name="T8" fmla="*/ 0 w 91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8">
                  <a:moveTo>
                    <a:pt x="0" y="58"/>
                  </a:moveTo>
                  <a:cubicBezTo>
                    <a:pt x="0" y="58"/>
                    <a:pt x="7" y="32"/>
                    <a:pt x="28" y="18"/>
                  </a:cubicBezTo>
                  <a:cubicBezTo>
                    <a:pt x="42" y="9"/>
                    <a:pt x="70" y="0"/>
                    <a:pt x="91" y="6"/>
                  </a:cubicBezTo>
                  <a:cubicBezTo>
                    <a:pt x="91" y="6"/>
                    <a:pt x="65" y="7"/>
                    <a:pt x="36" y="25"/>
                  </a:cubicBezTo>
                  <a:cubicBezTo>
                    <a:pt x="19" y="35"/>
                    <a:pt x="0" y="58"/>
                    <a:pt x="0" y="58"/>
                  </a:cubicBezTo>
                  <a:close/>
                </a:path>
              </a:pathLst>
            </a:custGeom>
            <a:solidFill>
              <a:srgbClr val="889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52"/>
            <p:cNvSpPr/>
            <p:nvPr/>
          </p:nvSpPr>
          <p:spPr bwMode="auto">
            <a:xfrm>
              <a:off x="7383463" y="-1736726"/>
              <a:ext cx="142875" cy="161925"/>
            </a:xfrm>
            <a:custGeom>
              <a:avLst/>
              <a:gdLst>
                <a:gd name="T0" fmla="*/ 0 w 38"/>
                <a:gd name="T1" fmla="*/ 43 h 43"/>
                <a:gd name="T2" fmla="*/ 38 w 38"/>
                <a:gd name="T3" fmla="*/ 0 h 43"/>
                <a:gd name="T4" fmla="*/ 25 w 38"/>
                <a:gd name="T5" fmla="*/ 32 h 43"/>
                <a:gd name="T6" fmla="*/ 0 w 38"/>
                <a:gd name="T7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3">
                  <a:moveTo>
                    <a:pt x="0" y="43"/>
                  </a:moveTo>
                  <a:cubicBezTo>
                    <a:pt x="0" y="43"/>
                    <a:pt x="33" y="24"/>
                    <a:pt x="38" y="0"/>
                  </a:cubicBezTo>
                  <a:cubicBezTo>
                    <a:pt x="38" y="0"/>
                    <a:pt x="38" y="23"/>
                    <a:pt x="25" y="32"/>
                  </a:cubicBezTo>
                  <a:cubicBezTo>
                    <a:pt x="11" y="41"/>
                    <a:pt x="0" y="43"/>
                    <a:pt x="0" y="43"/>
                  </a:cubicBezTo>
                  <a:close/>
                </a:path>
              </a:pathLst>
            </a:custGeom>
            <a:solidFill>
              <a:srgbClr val="889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53"/>
            <p:cNvSpPr/>
            <p:nvPr/>
          </p:nvSpPr>
          <p:spPr bwMode="auto">
            <a:xfrm>
              <a:off x="7138988" y="-1109663"/>
              <a:ext cx="319088" cy="101600"/>
            </a:xfrm>
            <a:custGeom>
              <a:avLst/>
              <a:gdLst>
                <a:gd name="T0" fmla="*/ 0 w 85"/>
                <a:gd name="T1" fmla="*/ 0 h 27"/>
                <a:gd name="T2" fmla="*/ 46 w 85"/>
                <a:gd name="T3" fmla="*/ 16 h 27"/>
                <a:gd name="T4" fmla="*/ 85 w 85"/>
                <a:gd name="T5" fmla="*/ 0 h 27"/>
                <a:gd name="T6" fmla="*/ 45 w 85"/>
                <a:gd name="T7" fmla="*/ 24 h 27"/>
                <a:gd name="T8" fmla="*/ 0 w 8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7">
                  <a:moveTo>
                    <a:pt x="0" y="0"/>
                  </a:moveTo>
                  <a:cubicBezTo>
                    <a:pt x="0" y="0"/>
                    <a:pt x="20" y="20"/>
                    <a:pt x="46" y="16"/>
                  </a:cubicBezTo>
                  <a:cubicBezTo>
                    <a:pt x="79" y="12"/>
                    <a:pt x="85" y="0"/>
                    <a:pt x="85" y="0"/>
                  </a:cubicBezTo>
                  <a:cubicBezTo>
                    <a:pt x="85" y="0"/>
                    <a:pt x="76" y="22"/>
                    <a:pt x="45" y="24"/>
                  </a:cubicBezTo>
                  <a:cubicBezTo>
                    <a:pt x="13" y="2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89F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54"/>
            <p:cNvSpPr/>
            <p:nvPr/>
          </p:nvSpPr>
          <p:spPr bwMode="auto">
            <a:xfrm>
              <a:off x="8382001" y="-573088"/>
              <a:ext cx="828675" cy="1298575"/>
            </a:xfrm>
            <a:custGeom>
              <a:avLst/>
              <a:gdLst>
                <a:gd name="T0" fmla="*/ 0 w 522"/>
                <a:gd name="T1" fmla="*/ 40 h 818"/>
                <a:gd name="T2" fmla="*/ 470 w 522"/>
                <a:gd name="T3" fmla="*/ 818 h 818"/>
                <a:gd name="T4" fmla="*/ 522 w 522"/>
                <a:gd name="T5" fmla="*/ 700 h 818"/>
                <a:gd name="T6" fmla="*/ 501 w 522"/>
                <a:gd name="T7" fmla="*/ 655 h 818"/>
                <a:gd name="T8" fmla="*/ 59 w 522"/>
                <a:gd name="T9" fmla="*/ 0 h 818"/>
                <a:gd name="T10" fmla="*/ 0 w 522"/>
                <a:gd name="T11" fmla="*/ 4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2" h="818">
                  <a:moveTo>
                    <a:pt x="0" y="40"/>
                  </a:moveTo>
                  <a:lnTo>
                    <a:pt x="470" y="818"/>
                  </a:lnTo>
                  <a:lnTo>
                    <a:pt x="522" y="700"/>
                  </a:lnTo>
                  <a:lnTo>
                    <a:pt x="501" y="655"/>
                  </a:lnTo>
                  <a:lnTo>
                    <a:pt x="59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55"/>
            <p:cNvSpPr/>
            <p:nvPr/>
          </p:nvSpPr>
          <p:spPr bwMode="auto">
            <a:xfrm>
              <a:off x="8382001" y="-573088"/>
              <a:ext cx="388938" cy="682625"/>
            </a:xfrm>
            <a:custGeom>
              <a:avLst/>
              <a:gdLst>
                <a:gd name="T0" fmla="*/ 104 w 104"/>
                <a:gd name="T1" fmla="*/ 114 h 182"/>
                <a:gd name="T2" fmla="*/ 25 w 104"/>
                <a:gd name="T3" fmla="*/ 0 h 182"/>
                <a:gd name="T4" fmla="*/ 0 w 104"/>
                <a:gd name="T5" fmla="*/ 17 h 182"/>
                <a:gd name="T6" fmla="*/ 101 w 104"/>
                <a:gd name="T7" fmla="*/ 182 h 182"/>
                <a:gd name="T8" fmla="*/ 104 w 104"/>
                <a:gd name="T9" fmla="*/ 11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82">
                  <a:moveTo>
                    <a:pt x="104" y="114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01" y="182"/>
                    <a:pt x="101" y="182"/>
                    <a:pt x="101" y="182"/>
                  </a:cubicBezTo>
                  <a:cubicBezTo>
                    <a:pt x="102" y="159"/>
                    <a:pt x="102" y="137"/>
                    <a:pt x="104" y="114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56"/>
            <p:cNvSpPr/>
            <p:nvPr/>
          </p:nvSpPr>
          <p:spPr bwMode="auto">
            <a:xfrm>
              <a:off x="8382001" y="-539751"/>
              <a:ext cx="790575" cy="1265238"/>
            </a:xfrm>
            <a:custGeom>
              <a:avLst/>
              <a:gdLst>
                <a:gd name="T0" fmla="*/ 207 w 211"/>
                <a:gd name="T1" fmla="*/ 301 h 337"/>
                <a:gd name="T2" fmla="*/ 180 w 211"/>
                <a:gd name="T3" fmla="*/ 258 h 337"/>
                <a:gd name="T4" fmla="*/ 105 w 211"/>
                <a:gd name="T5" fmla="*/ 140 h 337"/>
                <a:gd name="T6" fmla="*/ 50 w 211"/>
                <a:gd name="T7" fmla="*/ 56 h 337"/>
                <a:gd name="T8" fmla="*/ 12 w 211"/>
                <a:gd name="T9" fmla="*/ 0 h 337"/>
                <a:gd name="T10" fmla="*/ 0 w 211"/>
                <a:gd name="T11" fmla="*/ 8 h 337"/>
                <a:gd name="T12" fmla="*/ 199 w 211"/>
                <a:gd name="T13" fmla="*/ 337 h 337"/>
                <a:gd name="T14" fmla="*/ 211 w 211"/>
                <a:gd name="T15" fmla="*/ 309 h 337"/>
                <a:gd name="T16" fmla="*/ 207 w 211"/>
                <a:gd name="T17" fmla="*/ 301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337">
                  <a:moveTo>
                    <a:pt x="207" y="301"/>
                  </a:moveTo>
                  <a:cubicBezTo>
                    <a:pt x="198" y="286"/>
                    <a:pt x="190" y="272"/>
                    <a:pt x="180" y="258"/>
                  </a:cubicBezTo>
                  <a:cubicBezTo>
                    <a:pt x="161" y="228"/>
                    <a:pt x="125" y="170"/>
                    <a:pt x="105" y="140"/>
                  </a:cubicBezTo>
                  <a:cubicBezTo>
                    <a:pt x="87" y="112"/>
                    <a:pt x="68" y="85"/>
                    <a:pt x="50" y="56"/>
                  </a:cubicBezTo>
                  <a:cubicBezTo>
                    <a:pt x="39" y="37"/>
                    <a:pt x="24" y="19"/>
                    <a:pt x="1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99" y="337"/>
                    <a:pt x="199" y="337"/>
                    <a:pt x="199" y="337"/>
                  </a:cubicBezTo>
                  <a:cubicBezTo>
                    <a:pt x="211" y="309"/>
                    <a:pt x="211" y="309"/>
                    <a:pt x="211" y="309"/>
                  </a:cubicBezTo>
                  <a:cubicBezTo>
                    <a:pt x="210" y="306"/>
                    <a:pt x="208" y="304"/>
                    <a:pt x="207" y="301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57"/>
            <p:cNvSpPr/>
            <p:nvPr/>
          </p:nvSpPr>
          <p:spPr bwMode="auto">
            <a:xfrm>
              <a:off x="9015413" y="307975"/>
              <a:ext cx="558800" cy="417513"/>
            </a:xfrm>
            <a:custGeom>
              <a:avLst/>
              <a:gdLst>
                <a:gd name="T0" fmla="*/ 140 w 149"/>
                <a:gd name="T1" fmla="*/ 69 h 111"/>
                <a:gd name="T2" fmla="*/ 30 w 149"/>
                <a:gd name="T3" fmla="*/ 111 h 111"/>
                <a:gd name="T4" fmla="*/ 62 w 149"/>
                <a:gd name="T5" fmla="*/ 30 h 111"/>
                <a:gd name="T6" fmla="*/ 140 w 149"/>
                <a:gd name="T7" fmla="*/ 6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11">
                  <a:moveTo>
                    <a:pt x="140" y="69"/>
                  </a:moveTo>
                  <a:cubicBezTo>
                    <a:pt x="140" y="69"/>
                    <a:pt x="60" y="107"/>
                    <a:pt x="30" y="111"/>
                  </a:cubicBezTo>
                  <a:cubicBezTo>
                    <a:pt x="30" y="111"/>
                    <a:pt x="0" y="61"/>
                    <a:pt x="62" y="30"/>
                  </a:cubicBezTo>
                  <a:cubicBezTo>
                    <a:pt x="124" y="0"/>
                    <a:pt x="149" y="60"/>
                    <a:pt x="140" y="69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58"/>
            <p:cNvSpPr/>
            <p:nvPr/>
          </p:nvSpPr>
          <p:spPr bwMode="auto">
            <a:xfrm>
              <a:off x="9109076" y="365125"/>
              <a:ext cx="390525" cy="311150"/>
            </a:xfrm>
            <a:custGeom>
              <a:avLst/>
              <a:gdLst>
                <a:gd name="T0" fmla="*/ 0 w 104"/>
                <a:gd name="T1" fmla="*/ 55 h 83"/>
                <a:gd name="T2" fmla="*/ 37 w 104"/>
                <a:gd name="T3" fmla="*/ 15 h 83"/>
                <a:gd name="T4" fmla="*/ 104 w 104"/>
                <a:gd name="T5" fmla="*/ 21 h 83"/>
                <a:gd name="T6" fmla="*/ 0 w 104"/>
                <a:gd name="T7" fmla="*/ 5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83">
                  <a:moveTo>
                    <a:pt x="0" y="55"/>
                  </a:moveTo>
                  <a:cubicBezTo>
                    <a:pt x="3" y="42"/>
                    <a:pt x="13" y="27"/>
                    <a:pt x="37" y="15"/>
                  </a:cubicBezTo>
                  <a:cubicBezTo>
                    <a:pt x="69" y="0"/>
                    <a:pt x="92" y="8"/>
                    <a:pt x="104" y="21"/>
                  </a:cubicBezTo>
                  <a:cubicBezTo>
                    <a:pt x="98" y="53"/>
                    <a:pt x="22" y="83"/>
                    <a:pt x="0" y="55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59"/>
            <p:cNvSpPr/>
            <p:nvPr/>
          </p:nvSpPr>
          <p:spPr bwMode="auto">
            <a:xfrm>
              <a:off x="9326563" y="417512"/>
              <a:ext cx="68263" cy="49213"/>
            </a:xfrm>
            <a:custGeom>
              <a:avLst/>
              <a:gdLst>
                <a:gd name="T0" fmla="*/ 1 w 18"/>
                <a:gd name="T1" fmla="*/ 10 h 13"/>
                <a:gd name="T2" fmla="*/ 11 w 18"/>
                <a:gd name="T3" fmla="*/ 11 h 13"/>
                <a:gd name="T4" fmla="*/ 17 w 18"/>
                <a:gd name="T5" fmla="*/ 3 h 13"/>
                <a:gd name="T6" fmla="*/ 7 w 18"/>
                <a:gd name="T7" fmla="*/ 2 h 13"/>
                <a:gd name="T8" fmla="*/ 1 w 18"/>
                <a:gd name="T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3">
                  <a:moveTo>
                    <a:pt x="1" y="10"/>
                  </a:moveTo>
                  <a:cubicBezTo>
                    <a:pt x="2" y="13"/>
                    <a:pt x="7" y="13"/>
                    <a:pt x="11" y="11"/>
                  </a:cubicBezTo>
                  <a:cubicBezTo>
                    <a:pt x="16" y="9"/>
                    <a:pt x="18" y="5"/>
                    <a:pt x="17" y="3"/>
                  </a:cubicBezTo>
                  <a:cubicBezTo>
                    <a:pt x="16" y="0"/>
                    <a:pt x="12" y="0"/>
                    <a:pt x="7" y="2"/>
                  </a:cubicBezTo>
                  <a:cubicBezTo>
                    <a:pt x="3" y="4"/>
                    <a:pt x="0" y="8"/>
                    <a:pt x="1" y="10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60"/>
            <p:cNvSpPr/>
            <p:nvPr/>
          </p:nvSpPr>
          <p:spPr bwMode="auto">
            <a:xfrm>
              <a:off x="7931151" y="-787401"/>
              <a:ext cx="762000" cy="484188"/>
            </a:xfrm>
            <a:custGeom>
              <a:avLst/>
              <a:gdLst>
                <a:gd name="T0" fmla="*/ 98 w 203"/>
                <a:gd name="T1" fmla="*/ 126 h 129"/>
                <a:gd name="T2" fmla="*/ 158 w 203"/>
                <a:gd name="T3" fmla="*/ 117 h 129"/>
                <a:gd name="T4" fmla="*/ 195 w 203"/>
                <a:gd name="T5" fmla="*/ 19 h 129"/>
                <a:gd name="T6" fmla="*/ 1 w 203"/>
                <a:gd name="T7" fmla="*/ 0 h 129"/>
                <a:gd name="T8" fmla="*/ 8 w 203"/>
                <a:gd name="T9" fmla="*/ 76 h 129"/>
                <a:gd name="T10" fmla="*/ 98 w 203"/>
                <a:gd name="T11" fmla="*/ 12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129">
                  <a:moveTo>
                    <a:pt x="98" y="126"/>
                  </a:moveTo>
                  <a:cubicBezTo>
                    <a:pt x="128" y="129"/>
                    <a:pt x="158" y="117"/>
                    <a:pt x="158" y="117"/>
                  </a:cubicBezTo>
                  <a:cubicBezTo>
                    <a:pt x="158" y="117"/>
                    <a:pt x="203" y="96"/>
                    <a:pt x="195" y="19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54"/>
                    <a:pt x="8" y="76"/>
                  </a:cubicBezTo>
                  <a:cubicBezTo>
                    <a:pt x="17" y="99"/>
                    <a:pt x="68" y="123"/>
                    <a:pt x="98" y="126"/>
                  </a:cubicBez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61"/>
            <p:cNvSpPr>
              <a:spLocks noEditPoints="1"/>
            </p:cNvSpPr>
            <p:nvPr/>
          </p:nvSpPr>
          <p:spPr bwMode="auto">
            <a:xfrm>
              <a:off x="7931151" y="-787401"/>
              <a:ext cx="709613" cy="484188"/>
            </a:xfrm>
            <a:custGeom>
              <a:avLst/>
              <a:gdLst>
                <a:gd name="T0" fmla="*/ 178 w 189"/>
                <a:gd name="T1" fmla="*/ 78 h 129"/>
                <a:gd name="T2" fmla="*/ 161 w 189"/>
                <a:gd name="T3" fmla="*/ 75 h 129"/>
                <a:gd name="T4" fmla="*/ 139 w 189"/>
                <a:gd name="T5" fmla="*/ 62 h 129"/>
                <a:gd name="T6" fmla="*/ 127 w 189"/>
                <a:gd name="T7" fmla="*/ 16 h 129"/>
                <a:gd name="T8" fmla="*/ 114 w 189"/>
                <a:gd name="T9" fmla="*/ 11 h 129"/>
                <a:gd name="T10" fmla="*/ 1 w 189"/>
                <a:gd name="T11" fmla="*/ 0 h 129"/>
                <a:gd name="T12" fmla="*/ 8 w 189"/>
                <a:gd name="T13" fmla="*/ 76 h 129"/>
                <a:gd name="T14" fmla="*/ 98 w 189"/>
                <a:gd name="T15" fmla="*/ 126 h 129"/>
                <a:gd name="T16" fmla="*/ 158 w 189"/>
                <a:gd name="T17" fmla="*/ 117 h 129"/>
                <a:gd name="T18" fmla="*/ 189 w 189"/>
                <a:gd name="T19" fmla="*/ 79 h 129"/>
                <a:gd name="T20" fmla="*/ 178 w 189"/>
                <a:gd name="T21" fmla="*/ 78 h 129"/>
                <a:gd name="T22" fmla="*/ 101 w 189"/>
                <a:gd name="T23" fmla="*/ 73 h 129"/>
                <a:gd name="T24" fmla="*/ 67 w 189"/>
                <a:gd name="T25" fmla="*/ 71 h 129"/>
                <a:gd name="T26" fmla="*/ 35 w 189"/>
                <a:gd name="T27" fmla="*/ 71 h 129"/>
                <a:gd name="T28" fmla="*/ 5 w 189"/>
                <a:gd name="T29" fmla="*/ 48 h 129"/>
                <a:gd name="T30" fmla="*/ 9 w 189"/>
                <a:gd name="T31" fmla="*/ 48 h 129"/>
                <a:gd name="T32" fmla="*/ 16 w 189"/>
                <a:gd name="T33" fmla="*/ 61 h 129"/>
                <a:gd name="T34" fmla="*/ 17 w 189"/>
                <a:gd name="T35" fmla="*/ 61 h 129"/>
                <a:gd name="T36" fmla="*/ 47 w 189"/>
                <a:gd name="T37" fmla="*/ 61 h 129"/>
                <a:gd name="T38" fmla="*/ 68 w 189"/>
                <a:gd name="T39" fmla="*/ 57 h 129"/>
                <a:gd name="T40" fmla="*/ 96 w 189"/>
                <a:gd name="T41" fmla="*/ 51 h 129"/>
                <a:gd name="T42" fmla="*/ 109 w 189"/>
                <a:gd name="T43" fmla="*/ 60 h 129"/>
                <a:gd name="T44" fmla="*/ 101 w 189"/>
                <a:gd name="T45" fmla="*/ 7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9" h="129">
                  <a:moveTo>
                    <a:pt x="178" y="78"/>
                  </a:moveTo>
                  <a:cubicBezTo>
                    <a:pt x="172" y="77"/>
                    <a:pt x="167" y="76"/>
                    <a:pt x="161" y="75"/>
                  </a:cubicBezTo>
                  <a:cubicBezTo>
                    <a:pt x="153" y="74"/>
                    <a:pt x="140" y="72"/>
                    <a:pt x="139" y="62"/>
                  </a:cubicBezTo>
                  <a:cubicBezTo>
                    <a:pt x="138" y="45"/>
                    <a:pt x="147" y="24"/>
                    <a:pt x="127" y="16"/>
                  </a:cubicBezTo>
                  <a:cubicBezTo>
                    <a:pt x="123" y="14"/>
                    <a:pt x="118" y="13"/>
                    <a:pt x="114" y="1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54"/>
                    <a:pt x="8" y="76"/>
                  </a:cubicBezTo>
                  <a:cubicBezTo>
                    <a:pt x="17" y="99"/>
                    <a:pt x="68" y="123"/>
                    <a:pt x="98" y="126"/>
                  </a:cubicBezTo>
                  <a:cubicBezTo>
                    <a:pt x="128" y="129"/>
                    <a:pt x="158" y="117"/>
                    <a:pt x="158" y="117"/>
                  </a:cubicBezTo>
                  <a:cubicBezTo>
                    <a:pt x="158" y="117"/>
                    <a:pt x="178" y="108"/>
                    <a:pt x="189" y="79"/>
                  </a:cubicBezTo>
                  <a:cubicBezTo>
                    <a:pt x="185" y="78"/>
                    <a:pt x="181" y="78"/>
                    <a:pt x="178" y="78"/>
                  </a:cubicBezTo>
                  <a:close/>
                  <a:moveTo>
                    <a:pt x="101" y="73"/>
                  </a:moveTo>
                  <a:cubicBezTo>
                    <a:pt x="90" y="76"/>
                    <a:pt x="78" y="72"/>
                    <a:pt x="67" y="71"/>
                  </a:cubicBezTo>
                  <a:cubicBezTo>
                    <a:pt x="56" y="71"/>
                    <a:pt x="46" y="72"/>
                    <a:pt x="35" y="71"/>
                  </a:cubicBezTo>
                  <a:cubicBezTo>
                    <a:pt x="20" y="70"/>
                    <a:pt x="6" y="65"/>
                    <a:pt x="5" y="48"/>
                  </a:cubicBezTo>
                  <a:cubicBezTo>
                    <a:pt x="4" y="45"/>
                    <a:pt x="8" y="45"/>
                    <a:pt x="9" y="48"/>
                  </a:cubicBezTo>
                  <a:cubicBezTo>
                    <a:pt x="9" y="54"/>
                    <a:pt x="12" y="58"/>
                    <a:pt x="16" y="61"/>
                  </a:cubicBezTo>
                  <a:cubicBezTo>
                    <a:pt x="16" y="61"/>
                    <a:pt x="16" y="61"/>
                    <a:pt x="17" y="61"/>
                  </a:cubicBezTo>
                  <a:cubicBezTo>
                    <a:pt x="26" y="65"/>
                    <a:pt x="38" y="64"/>
                    <a:pt x="47" y="61"/>
                  </a:cubicBezTo>
                  <a:cubicBezTo>
                    <a:pt x="54" y="59"/>
                    <a:pt x="61" y="59"/>
                    <a:pt x="68" y="57"/>
                  </a:cubicBezTo>
                  <a:cubicBezTo>
                    <a:pt x="78" y="55"/>
                    <a:pt x="87" y="49"/>
                    <a:pt x="96" y="51"/>
                  </a:cubicBezTo>
                  <a:cubicBezTo>
                    <a:pt x="102" y="51"/>
                    <a:pt x="108" y="54"/>
                    <a:pt x="109" y="60"/>
                  </a:cubicBezTo>
                  <a:cubicBezTo>
                    <a:pt x="110" y="66"/>
                    <a:pt x="106" y="72"/>
                    <a:pt x="101" y="73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62"/>
            <p:cNvSpPr/>
            <p:nvPr/>
          </p:nvSpPr>
          <p:spPr bwMode="auto">
            <a:xfrm>
              <a:off x="7934326" y="-787401"/>
              <a:ext cx="731838" cy="146050"/>
            </a:xfrm>
            <a:custGeom>
              <a:avLst/>
              <a:gdLst>
                <a:gd name="T0" fmla="*/ 104 w 195"/>
                <a:gd name="T1" fmla="*/ 29 h 39"/>
                <a:gd name="T2" fmla="*/ 129 w 195"/>
                <a:gd name="T3" fmla="*/ 31 h 39"/>
                <a:gd name="T4" fmla="*/ 146 w 195"/>
                <a:gd name="T5" fmla="*/ 37 h 39"/>
                <a:gd name="T6" fmla="*/ 156 w 195"/>
                <a:gd name="T7" fmla="*/ 31 h 39"/>
                <a:gd name="T8" fmla="*/ 195 w 195"/>
                <a:gd name="T9" fmla="*/ 27 h 39"/>
                <a:gd name="T10" fmla="*/ 194 w 195"/>
                <a:gd name="T11" fmla="*/ 19 h 39"/>
                <a:gd name="T12" fmla="*/ 0 w 195"/>
                <a:gd name="T13" fmla="*/ 0 h 39"/>
                <a:gd name="T14" fmla="*/ 0 w 195"/>
                <a:gd name="T15" fmla="*/ 25 h 39"/>
                <a:gd name="T16" fmla="*/ 104 w 195"/>
                <a:gd name="T1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5" h="39">
                  <a:moveTo>
                    <a:pt x="104" y="29"/>
                  </a:moveTo>
                  <a:cubicBezTo>
                    <a:pt x="112" y="29"/>
                    <a:pt x="122" y="27"/>
                    <a:pt x="129" y="31"/>
                  </a:cubicBezTo>
                  <a:cubicBezTo>
                    <a:pt x="134" y="34"/>
                    <a:pt x="139" y="39"/>
                    <a:pt x="146" y="37"/>
                  </a:cubicBezTo>
                  <a:cubicBezTo>
                    <a:pt x="150" y="35"/>
                    <a:pt x="153" y="33"/>
                    <a:pt x="156" y="31"/>
                  </a:cubicBezTo>
                  <a:cubicBezTo>
                    <a:pt x="168" y="23"/>
                    <a:pt x="182" y="24"/>
                    <a:pt x="195" y="27"/>
                  </a:cubicBezTo>
                  <a:cubicBezTo>
                    <a:pt x="195" y="24"/>
                    <a:pt x="194" y="22"/>
                    <a:pt x="194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25"/>
                  </a:cubicBezTo>
                  <a:cubicBezTo>
                    <a:pt x="35" y="28"/>
                    <a:pt x="70" y="28"/>
                    <a:pt x="104" y="29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63"/>
            <p:cNvSpPr/>
            <p:nvPr/>
          </p:nvSpPr>
          <p:spPr bwMode="auto">
            <a:xfrm>
              <a:off x="7931151" y="-1706563"/>
              <a:ext cx="776288" cy="993775"/>
            </a:xfrm>
            <a:custGeom>
              <a:avLst/>
              <a:gdLst>
                <a:gd name="T0" fmla="*/ 60 w 207"/>
                <a:gd name="T1" fmla="*/ 11 h 265"/>
                <a:gd name="T2" fmla="*/ 181 w 207"/>
                <a:gd name="T3" fmla="*/ 11 h 265"/>
                <a:gd name="T4" fmla="*/ 202 w 207"/>
                <a:gd name="T5" fmla="*/ 27 h 265"/>
                <a:gd name="T6" fmla="*/ 206 w 207"/>
                <a:gd name="T7" fmla="*/ 188 h 265"/>
                <a:gd name="T8" fmla="*/ 197 w 207"/>
                <a:gd name="T9" fmla="*/ 265 h 265"/>
                <a:gd name="T10" fmla="*/ 0 w 207"/>
                <a:gd name="T11" fmla="*/ 249 h 265"/>
                <a:gd name="T12" fmla="*/ 33 w 207"/>
                <a:gd name="T13" fmla="*/ 33 h 265"/>
                <a:gd name="T14" fmla="*/ 60 w 207"/>
                <a:gd name="T15" fmla="*/ 1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7" h="265">
                  <a:moveTo>
                    <a:pt x="60" y="11"/>
                  </a:moveTo>
                  <a:cubicBezTo>
                    <a:pt x="60" y="11"/>
                    <a:pt x="81" y="0"/>
                    <a:pt x="181" y="11"/>
                  </a:cubicBezTo>
                  <a:cubicBezTo>
                    <a:pt x="181" y="11"/>
                    <a:pt x="200" y="12"/>
                    <a:pt x="202" y="27"/>
                  </a:cubicBezTo>
                  <a:cubicBezTo>
                    <a:pt x="204" y="36"/>
                    <a:pt x="205" y="112"/>
                    <a:pt x="206" y="188"/>
                  </a:cubicBezTo>
                  <a:cubicBezTo>
                    <a:pt x="207" y="234"/>
                    <a:pt x="197" y="265"/>
                    <a:pt x="197" y="26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49"/>
                    <a:pt x="0" y="89"/>
                    <a:pt x="33" y="33"/>
                  </a:cubicBezTo>
                  <a:cubicBezTo>
                    <a:pt x="40" y="22"/>
                    <a:pt x="51" y="11"/>
                    <a:pt x="60" y="1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64"/>
            <p:cNvSpPr/>
            <p:nvPr/>
          </p:nvSpPr>
          <p:spPr bwMode="auto">
            <a:xfrm>
              <a:off x="7956551" y="-1657351"/>
              <a:ext cx="236538" cy="900113"/>
            </a:xfrm>
            <a:custGeom>
              <a:avLst/>
              <a:gdLst>
                <a:gd name="T0" fmla="*/ 12 w 63"/>
                <a:gd name="T1" fmla="*/ 200 h 240"/>
                <a:gd name="T2" fmla="*/ 13 w 63"/>
                <a:gd name="T3" fmla="*/ 164 h 240"/>
                <a:gd name="T4" fmla="*/ 17 w 63"/>
                <a:gd name="T5" fmla="*/ 122 h 240"/>
                <a:gd name="T6" fmla="*/ 22 w 63"/>
                <a:gd name="T7" fmla="*/ 78 h 240"/>
                <a:gd name="T8" fmla="*/ 57 w 63"/>
                <a:gd name="T9" fmla="*/ 23 h 240"/>
                <a:gd name="T10" fmla="*/ 53 w 63"/>
                <a:gd name="T11" fmla="*/ 7 h 240"/>
                <a:gd name="T12" fmla="*/ 25 w 63"/>
                <a:gd name="T13" fmla="*/ 41 h 240"/>
                <a:gd name="T14" fmla="*/ 7 w 63"/>
                <a:gd name="T15" fmla="*/ 104 h 240"/>
                <a:gd name="T16" fmla="*/ 0 w 63"/>
                <a:gd name="T17" fmla="*/ 237 h 240"/>
                <a:gd name="T18" fmla="*/ 40 w 63"/>
                <a:gd name="T19" fmla="*/ 240 h 240"/>
                <a:gd name="T20" fmla="*/ 32 w 63"/>
                <a:gd name="T21" fmla="*/ 229 h 240"/>
                <a:gd name="T22" fmla="*/ 12 w 63"/>
                <a:gd name="T23" fmla="*/ 2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240">
                  <a:moveTo>
                    <a:pt x="12" y="200"/>
                  </a:moveTo>
                  <a:cubicBezTo>
                    <a:pt x="9" y="188"/>
                    <a:pt x="11" y="176"/>
                    <a:pt x="13" y="164"/>
                  </a:cubicBezTo>
                  <a:cubicBezTo>
                    <a:pt x="15" y="150"/>
                    <a:pt x="17" y="136"/>
                    <a:pt x="17" y="122"/>
                  </a:cubicBezTo>
                  <a:cubicBezTo>
                    <a:pt x="18" y="107"/>
                    <a:pt x="19" y="93"/>
                    <a:pt x="22" y="78"/>
                  </a:cubicBezTo>
                  <a:cubicBezTo>
                    <a:pt x="26" y="64"/>
                    <a:pt x="50" y="36"/>
                    <a:pt x="57" y="23"/>
                  </a:cubicBezTo>
                  <a:cubicBezTo>
                    <a:pt x="61" y="12"/>
                    <a:pt x="63" y="0"/>
                    <a:pt x="53" y="7"/>
                  </a:cubicBezTo>
                  <a:cubicBezTo>
                    <a:pt x="40" y="14"/>
                    <a:pt x="32" y="27"/>
                    <a:pt x="25" y="41"/>
                  </a:cubicBezTo>
                  <a:cubicBezTo>
                    <a:pt x="14" y="61"/>
                    <a:pt x="9" y="82"/>
                    <a:pt x="7" y="104"/>
                  </a:cubicBezTo>
                  <a:cubicBezTo>
                    <a:pt x="3" y="148"/>
                    <a:pt x="1" y="192"/>
                    <a:pt x="0" y="237"/>
                  </a:cubicBezTo>
                  <a:cubicBezTo>
                    <a:pt x="40" y="240"/>
                    <a:pt x="40" y="240"/>
                    <a:pt x="40" y="240"/>
                  </a:cubicBezTo>
                  <a:cubicBezTo>
                    <a:pt x="37" y="237"/>
                    <a:pt x="34" y="233"/>
                    <a:pt x="32" y="229"/>
                  </a:cubicBezTo>
                  <a:cubicBezTo>
                    <a:pt x="26" y="219"/>
                    <a:pt x="15" y="212"/>
                    <a:pt x="12" y="20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65"/>
            <p:cNvSpPr/>
            <p:nvPr/>
          </p:nvSpPr>
          <p:spPr bwMode="auto">
            <a:xfrm>
              <a:off x="8002588" y="-1698626"/>
              <a:ext cx="701675" cy="985838"/>
            </a:xfrm>
            <a:custGeom>
              <a:avLst/>
              <a:gdLst>
                <a:gd name="T0" fmla="*/ 170 w 187"/>
                <a:gd name="T1" fmla="*/ 228 h 263"/>
                <a:gd name="T2" fmla="*/ 76 w 187"/>
                <a:gd name="T3" fmla="*/ 243 h 263"/>
                <a:gd name="T4" fmla="*/ 47 w 187"/>
                <a:gd name="T5" fmla="*/ 213 h 263"/>
                <a:gd name="T6" fmla="*/ 52 w 187"/>
                <a:gd name="T7" fmla="*/ 137 h 263"/>
                <a:gd name="T8" fmla="*/ 65 w 187"/>
                <a:gd name="T9" fmla="*/ 63 h 263"/>
                <a:gd name="T10" fmla="*/ 76 w 187"/>
                <a:gd name="T11" fmla="*/ 1 h 263"/>
                <a:gd name="T12" fmla="*/ 64 w 187"/>
                <a:gd name="T13" fmla="*/ 0 h 263"/>
                <a:gd name="T14" fmla="*/ 44 w 187"/>
                <a:gd name="T15" fmla="*/ 21 h 263"/>
                <a:gd name="T16" fmla="*/ 28 w 187"/>
                <a:gd name="T17" fmla="*/ 54 h 263"/>
                <a:gd name="T18" fmla="*/ 12 w 187"/>
                <a:gd name="T19" fmla="*/ 97 h 263"/>
                <a:gd name="T20" fmla="*/ 9 w 187"/>
                <a:gd name="T21" fmla="*/ 136 h 263"/>
                <a:gd name="T22" fmla="*/ 6 w 187"/>
                <a:gd name="T23" fmla="*/ 170 h 263"/>
                <a:gd name="T24" fmla="*/ 3 w 187"/>
                <a:gd name="T25" fmla="*/ 207 h 263"/>
                <a:gd name="T26" fmla="*/ 22 w 187"/>
                <a:gd name="T27" fmla="*/ 235 h 263"/>
                <a:gd name="T28" fmla="*/ 34 w 187"/>
                <a:gd name="T29" fmla="*/ 251 h 263"/>
                <a:gd name="T30" fmla="*/ 178 w 187"/>
                <a:gd name="T31" fmla="*/ 263 h 263"/>
                <a:gd name="T32" fmla="*/ 187 w 187"/>
                <a:gd name="T33" fmla="*/ 202 h 263"/>
                <a:gd name="T34" fmla="*/ 170 w 187"/>
                <a:gd name="T35" fmla="*/ 22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7" h="263">
                  <a:moveTo>
                    <a:pt x="170" y="228"/>
                  </a:moveTo>
                  <a:cubicBezTo>
                    <a:pt x="145" y="251"/>
                    <a:pt x="107" y="254"/>
                    <a:pt x="76" y="243"/>
                  </a:cubicBezTo>
                  <a:cubicBezTo>
                    <a:pt x="62" y="239"/>
                    <a:pt x="47" y="230"/>
                    <a:pt x="47" y="213"/>
                  </a:cubicBezTo>
                  <a:cubicBezTo>
                    <a:pt x="46" y="188"/>
                    <a:pt x="50" y="162"/>
                    <a:pt x="52" y="137"/>
                  </a:cubicBezTo>
                  <a:cubicBezTo>
                    <a:pt x="54" y="112"/>
                    <a:pt x="56" y="86"/>
                    <a:pt x="65" y="63"/>
                  </a:cubicBezTo>
                  <a:cubicBezTo>
                    <a:pt x="73" y="44"/>
                    <a:pt x="85" y="21"/>
                    <a:pt x="76" y="1"/>
                  </a:cubicBezTo>
                  <a:cubicBezTo>
                    <a:pt x="71" y="0"/>
                    <a:pt x="68" y="0"/>
                    <a:pt x="64" y="0"/>
                  </a:cubicBezTo>
                  <a:cubicBezTo>
                    <a:pt x="56" y="6"/>
                    <a:pt x="49" y="12"/>
                    <a:pt x="44" y="21"/>
                  </a:cubicBezTo>
                  <a:cubicBezTo>
                    <a:pt x="37" y="31"/>
                    <a:pt x="33" y="43"/>
                    <a:pt x="28" y="54"/>
                  </a:cubicBezTo>
                  <a:cubicBezTo>
                    <a:pt x="21" y="68"/>
                    <a:pt x="15" y="82"/>
                    <a:pt x="12" y="97"/>
                  </a:cubicBezTo>
                  <a:cubicBezTo>
                    <a:pt x="10" y="110"/>
                    <a:pt x="10" y="123"/>
                    <a:pt x="9" y="136"/>
                  </a:cubicBezTo>
                  <a:cubicBezTo>
                    <a:pt x="9" y="148"/>
                    <a:pt x="8" y="159"/>
                    <a:pt x="6" y="170"/>
                  </a:cubicBezTo>
                  <a:cubicBezTo>
                    <a:pt x="3" y="182"/>
                    <a:pt x="0" y="195"/>
                    <a:pt x="3" y="207"/>
                  </a:cubicBezTo>
                  <a:cubicBezTo>
                    <a:pt x="6" y="220"/>
                    <a:pt x="16" y="225"/>
                    <a:pt x="22" y="235"/>
                  </a:cubicBezTo>
                  <a:cubicBezTo>
                    <a:pt x="25" y="241"/>
                    <a:pt x="29" y="247"/>
                    <a:pt x="34" y="251"/>
                  </a:cubicBezTo>
                  <a:cubicBezTo>
                    <a:pt x="178" y="263"/>
                    <a:pt x="178" y="263"/>
                    <a:pt x="178" y="263"/>
                  </a:cubicBezTo>
                  <a:cubicBezTo>
                    <a:pt x="178" y="263"/>
                    <a:pt x="186" y="239"/>
                    <a:pt x="187" y="202"/>
                  </a:cubicBezTo>
                  <a:cubicBezTo>
                    <a:pt x="183" y="212"/>
                    <a:pt x="178" y="221"/>
                    <a:pt x="170" y="228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66"/>
            <p:cNvSpPr/>
            <p:nvPr/>
          </p:nvSpPr>
          <p:spPr bwMode="auto">
            <a:xfrm>
              <a:off x="8148638" y="-1852613"/>
              <a:ext cx="225425" cy="280988"/>
            </a:xfrm>
            <a:custGeom>
              <a:avLst/>
              <a:gdLst>
                <a:gd name="T0" fmla="*/ 8 w 60"/>
                <a:gd name="T1" fmla="*/ 0 h 75"/>
                <a:gd name="T2" fmla="*/ 2 w 60"/>
                <a:gd name="T3" fmla="*/ 50 h 75"/>
                <a:gd name="T4" fmla="*/ 22 w 60"/>
                <a:gd name="T5" fmla="*/ 69 h 75"/>
                <a:gd name="T6" fmla="*/ 58 w 60"/>
                <a:gd name="T7" fmla="*/ 64 h 75"/>
                <a:gd name="T8" fmla="*/ 60 w 60"/>
                <a:gd name="T9" fmla="*/ 49 h 75"/>
                <a:gd name="T10" fmla="*/ 8 w 60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75">
                  <a:moveTo>
                    <a:pt x="8" y="0"/>
                  </a:moveTo>
                  <a:cubicBezTo>
                    <a:pt x="8" y="0"/>
                    <a:pt x="0" y="42"/>
                    <a:pt x="2" y="50"/>
                  </a:cubicBezTo>
                  <a:cubicBezTo>
                    <a:pt x="4" y="58"/>
                    <a:pt x="11" y="67"/>
                    <a:pt x="22" y="69"/>
                  </a:cubicBezTo>
                  <a:cubicBezTo>
                    <a:pt x="47" y="75"/>
                    <a:pt x="58" y="64"/>
                    <a:pt x="58" y="64"/>
                  </a:cubicBezTo>
                  <a:cubicBezTo>
                    <a:pt x="60" y="49"/>
                    <a:pt x="60" y="49"/>
                    <a:pt x="60" y="49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67"/>
            <p:cNvSpPr/>
            <p:nvPr/>
          </p:nvSpPr>
          <p:spPr bwMode="auto">
            <a:xfrm>
              <a:off x="8140701" y="-1893888"/>
              <a:ext cx="233363" cy="285750"/>
            </a:xfrm>
            <a:custGeom>
              <a:avLst/>
              <a:gdLst>
                <a:gd name="T0" fmla="*/ 8 w 62"/>
                <a:gd name="T1" fmla="*/ 0 h 76"/>
                <a:gd name="T2" fmla="*/ 2 w 62"/>
                <a:gd name="T3" fmla="*/ 51 h 76"/>
                <a:gd name="T4" fmla="*/ 21 w 62"/>
                <a:gd name="T5" fmla="*/ 70 h 76"/>
                <a:gd name="T6" fmla="*/ 55 w 62"/>
                <a:gd name="T7" fmla="*/ 74 h 76"/>
                <a:gd name="T8" fmla="*/ 62 w 62"/>
                <a:gd name="T9" fmla="*/ 45 h 76"/>
                <a:gd name="T10" fmla="*/ 8 w 62"/>
                <a:gd name="T11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6">
                  <a:moveTo>
                    <a:pt x="8" y="0"/>
                  </a:moveTo>
                  <a:cubicBezTo>
                    <a:pt x="8" y="0"/>
                    <a:pt x="0" y="43"/>
                    <a:pt x="2" y="51"/>
                  </a:cubicBezTo>
                  <a:cubicBezTo>
                    <a:pt x="4" y="59"/>
                    <a:pt x="11" y="67"/>
                    <a:pt x="21" y="70"/>
                  </a:cubicBezTo>
                  <a:cubicBezTo>
                    <a:pt x="47" y="76"/>
                    <a:pt x="55" y="74"/>
                    <a:pt x="55" y="74"/>
                  </a:cubicBezTo>
                  <a:cubicBezTo>
                    <a:pt x="62" y="45"/>
                    <a:pt x="62" y="45"/>
                    <a:pt x="62" y="45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68"/>
            <p:cNvSpPr/>
            <p:nvPr/>
          </p:nvSpPr>
          <p:spPr bwMode="auto">
            <a:xfrm>
              <a:off x="8440738" y="-1797051"/>
              <a:ext cx="252413" cy="200025"/>
            </a:xfrm>
            <a:custGeom>
              <a:avLst/>
              <a:gdLst>
                <a:gd name="T0" fmla="*/ 67 w 67"/>
                <a:gd name="T1" fmla="*/ 0 h 53"/>
                <a:gd name="T2" fmla="*/ 59 w 67"/>
                <a:gd name="T3" fmla="*/ 38 h 53"/>
                <a:gd name="T4" fmla="*/ 0 w 67"/>
                <a:gd name="T5" fmla="*/ 51 h 53"/>
                <a:gd name="T6" fmla="*/ 12 w 67"/>
                <a:gd name="T7" fmla="*/ 8 h 53"/>
                <a:gd name="T8" fmla="*/ 67 w 6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53">
                  <a:moveTo>
                    <a:pt x="67" y="0"/>
                  </a:moveTo>
                  <a:cubicBezTo>
                    <a:pt x="67" y="0"/>
                    <a:pt x="62" y="35"/>
                    <a:pt x="59" y="38"/>
                  </a:cubicBezTo>
                  <a:cubicBezTo>
                    <a:pt x="57" y="42"/>
                    <a:pt x="51" y="53"/>
                    <a:pt x="0" y="51"/>
                  </a:cubicBezTo>
                  <a:cubicBezTo>
                    <a:pt x="12" y="8"/>
                    <a:pt x="12" y="8"/>
                    <a:pt x="12" y="8"/>
                  </a:cubicBezTo>
                  <a:lnTo>
                    <a:pt x="67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69"/>
            <p:cNvSpPr/>
            <p:nvPr/>
          </p:nvSpPr>
          <p:spPr bwMode="auto">
            <a:xfrm>
              <a:off x="8467726" y="-1822451"/>
              <a:ext cx="239713" cy="198438"/>
            </a:xfrm>
            <a:custGeom>
              <a:avLst/>
              <a:gdLst>
                <a:gd name="T0" fmla="*/ 64 w 64"/>
                <a:gd name="T1" fmla="*/ 0 h 53"/>
                <a:gd name="T2" fmla="*/ 57 w 64"/>
                <a:gd name="T3" fmla="*/ 38 h 53"/>
                <a:gd name="T4" fmla="*/ 0 w 64"/>
                <a:gd name="T5" fmla="*/ 51 h 53"/>
                <a:gd name="T6" fmla="*/ 13 w 64"/>
                <a:gd name="T7" fmla="*/ 8 h 53"/>
                <a:gd name="T8" fmla="*/ 64 w 6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3">
                  <a:moveTo>
                    <a:pt x="64" y="0"/>
                  </a:moveTo>
                  <a:cubicBezTo>
                    <a:pt x="64" y="0"/>
                    <a:pt x="59" y="35"/>
                    <a:pt x="57" y="38"/>
                  </a:cubicBezTo>
                  <a:cubicBezTo>
                    <a:pt x="54" y="42"/>
                    <a:pt x="51" y="53"/>
                    <a:pt x="0" y="51"/>
                  </a:cubicBezTo>
                  <a:cubicBezTo>
                    <a:pt x="13" y="8"/>
                    <a:pt x="13" y="8"/>
                    <a:pt x="13" y="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70"/>
            <p:cNvSpPr/>
            <p:nvPr/>
          </p:nvSpPr>
          <p:spPr bwMode="auto">
            <a:xfrm>
              <a:off x="8489951" y="-1863726"/>
              <a:ext cx="233363" cy="165100"/>
            </a:xfrm>
            <a:custGeom>
              <a:avLst/>
              <a:gdLst>
                <a:gd name="T0" fmla="*/ 38 w 62"/>
                <a:gd name="T1" fmla="*/ 15 h 44"/>
                <a:gd name="T2" fmla="*/ 58 w 62"/>
                <a:gd name="T3" fmla="*/ 12 h 44"/>
                <a:gd name="T4" fmla="*/ 62 w 62"/>
                <a:gd name="T5" fmla="*/ 0 h 44"/>
                <a:gd name="T6" fmla="*/ 26 w 62"/>
                <a:gd name="T7" fmla="*/ 6 h 44"/>
                <a:gd name="T8" fmla="*/ 7 w 62"/>
                <a:gd name="T9" fmla="*/ 19 h 44"/>
                <a:gd name="T10" fmla="*/ 0 w 62"/>
                <a:gd name="T11" fmla="*/ 44 h 44"/>
                <a:gd name="T12" fmla="*/ 38 w 62"/>
                <a:gd name="T13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4">
                  <a:moveTo>
                    <a:pt x="38" y="15"/>
                  </a:moveTo>
                  <a:cubicBezTo>
                    <a:pt x="45" y="13"/>
                    <a:pt x="52" y="12"/>
                    <a:pt x="58" y="12"/>
                  </a:cubicBezTo>
                  <a:cubicBezTo>
                    <a:pt x="60" y="6"/>
                    <a:pt x="62" y="0"/>
                    <a:pt x="62" y="0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4" y="37"/>
                    <a:pt x="23" y="20"/>
                    <a:pt x="38" y="15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71"/>
            <p:cNvSpPr/>
            <p:nvPr/>
          </p:nvSpPr>
          <p:spPr bwMode="auto">
            <a:xfrm>
              <a:off x="8159751" y="-1882776"/>
              <a:ext cx="225425" cy="239713"/>
            </a:xfrm>
            <a:custGeom>
              <a:avLst/>
              <a:gdLst>
                <a:gd name="T0" fmla="*/ 1 w 60"/>
                <a:gd name="T1" fmla="*/ 13 h 64"/>
                <a:gd name="T2" fmla="*/ 0 w 60"/>
                <a:gd name="T3" fmla="*/ 9 h 64"/>
                <a:gd name="T4" fmla="*/ 5 w 60"/>
                <a:gd name="T5" fmla="*/ 1 h 64"/>
                <a:gd name="T6" fmla="*/ 16 w 60"/>
                <a:gd name="T7" fmla="*/ 9 h 64"/>
                <a:gd name="T8" fmla="*/ 36 w 60"/>
                <a:gd name="T9" fmla="*/ 26 h 64"/>
                <a:gd name="T10" fmla="*/ 54 w 60"/>
                <a:gd name="T11" fmla="*/ 43 h 64"/>
                <a:gd name="T12" fmla="*/ 53 w 60"/>
                <a:gd name="T13" fmla="*/ 63 h 64"/>
                <a:gd name="T14" fmla="*/ 42 w 60"/>
                <a:gd name="T15" fmla="*/ 47 h 64"/>
                <a:gd name="T16" fmla="*/ 33 w 60"/>
                <a:gd name="T17" fmla="*/ 40 h 64"/>
                <a:gd name="T18" fmla="*/ 21 w 60"/>
                <a:gd name="T19" fmla="*/ 32 h 64"/>
                <a:gd name="T20" fmla="*/ 6 w 60"/>
                <a:gd name="T21" fmla="*/ 19 h 64"/>
                <a:gd name="T22" fmla="*/ 1 w 60"/>
                <a:gd name="T23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4">
                  <a:moveTo>
                    <a:pt x="1" y="13"/>
                  </a:moveTo>
                  <a:cubicBezTo>
                    <a:pt x="1" y="12"/>
                    <a:pt x="0" y="10"/>
                    <a:pt x="0" y="9"/>
                  </a:cubicBezTo>
                  <a:cubicBezTo>
                    <a:pt x="0" y="5"/>
                    <a:pt x="0" y="0"/>
                    <a:pt x="5" y="1"/>
                  </a:cubicBezTo>
                  <a:cubicBezTo>
                    <a:pt x="9" y="2"/>
                    <a:pt x="12" y="7"/>
                    <a:pt x="16" y="9"/>
                  </a:cubicBezTo>
                  <a:cubicBezTo>
                    <a:pt x="23" y="14"/>
                    <a:pt x="30" y="20"/>
                    <a:pt x="36" y="26"/>
                  </a:cubicBezTo>
                  <a:cubicBezTo>
                    <a:pt x="42" y="32"/>
                    <a:pt x="49" y="37"/>
                    <a:pt x="54" y="43"/>
                  </a:cubicBezTo>
                  <a:cubicBezTo>
                    <a:pt x="56" y="45"/>
                    <a:pt x="60" y="62"/>
                    <a:pt x="53" y="63"/>
                  </a:cubicBezTo>
                  <a:cubicBezTo>
                    <a:pt x="44" y="64"/>
                    <a:pt x="48" y="52"/>
                    <a:pt x="42" y="47"/>
                  </a:cubicBezTo>
                  <a:cubicBezTo>
                    <a:pt x="39" y="45"/>
                    <a:pt x="36" y="43"/>
                    <a:pt x="33" y="40"/>
                  </a:cubicBezTo>
                  <a:cubicBezTo>
                    <a:pt x="29" y="37"/>
                    <a:pt x="25" y="36"/>
                    <a:pt x="21" y="32"/>
                  </a:cubicBezTo>
                  <a:cubicBezTo>
                    <a:pt x="16" y="28"/>
                    <a:pt x="12" y="23"/>
                    <a:pt x="6" y="19"/>
                  </a:cubicBezTo>
                  <a:cubicBezTo>
                    <a:pt x="4" y="17"/>
                    <a:pt x="2" y="15"/>
                    <a:pt x="1" y="1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72"/>
            <p:cNvSpPr/>
            <p:nvPr/>
          </p:nvSpPr>
          <p:spPr bwMode="auto">
            <a:xfrm>
              <a:off x="8253413" y="-1676401"/>
              <a:ext cx="409575" cy="935038"/>
            </a:xfrm>
            <a:custGeom>
              <a:avLst/>
              <a:gdLst>
                <a:gd name="T0" fmla="*/ 69 w 258"/>
                <a:gd name="T1" fmla="*/ 12 h 589"/>
                <a:gd name="T2" fmla="*/ 0 w 258"/>
                <a:gd name="T3" fmla="*/ 435 h 589"/>
                <a:gd name="T4" fmla="*/ 90 w 258"/>
                <a:gd name="T5" fmla="*/ 589 h 589"/>
                <a:gd name="T6" fmla="*/ 192 w 258"/>
                <a:gd name="T7" fmla="*/ 589 h 589"/>
                <a:gd name="T8" fmla="*/ 258 w 258"/>
                <a:gd name="T9" fmla="*/ 454 h 589"/>
                <a:gd name="T10" fmla="*/ 144 w 258"/>
                <a:gd name="T11" fmla="*/ 0 h 589"/>
                <a:gd name="T12" fmla="*/ 69 w 258"/>
                <a:gd name="T13" fmla="*/ 12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8" h="589">
                  <a:moveTo>
                    <a:pt x="69" y="12"/>
                  </a:moveTo>
                  <a:lnTo>
                    <a:pt x="0" y="435"/>
                  </a:lnTo>
                  <a:lnTo>
                    <a:pt x="90" y="589"/>
                  </a:lnTo>
                  <a:lnTo>
                    <a:pt x="192" y="589"/>
                  </a:lnTo>
                  <a:lnTo>
                    <a:pt x="258" y="454"/>
                  </a:lnTo>
                  <a:lnTo>
                    <a:pt x="144" y="0"/>
                  </a:lnTo>
                  <a:lnTo>
                    <a:pt x="69" y="12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73"/>
            <p:cNvSpPr/>
            <p:nvPr/>
          </p:nvSpPr>
          <p:spPr bwMode="auto">
            <a:xfrm>
              <a:off x="8283576" y="-1657351"/>
              <a:ext cx="352425" cy="974725"/>
            </a:xfrm>
            <a:custGeom>
              <a:avLst/>
              <a:gdLst>
                <a:gd name="T0" fmla="*/ 26 w 94"/>
                <a:gd name="T1" fmla="*/ 1 h 260"/>
                <a:gd name="T2" fmla="*/ 0 w 94"/>
                <a:gd name="T3" fmla="*/ 181 h 260"/>
                <a:gd name="T4" fmla="*/ 53 w 94"/>
                <a:gd name="T5" fmla="*/ 260 h 260"/>
                <a:gd name="T6" fmla="*/ 94 w 94"/>
                <a:gd name="T7" fmla="*/ 188 h 260"/>
                <a:gd name="T8" fmla="*/ 45 w 94"/>
                <a:gd name="T9" fmla="*/ 0 h 260"/>
                <a:gd name="T10" fmla="*/ 26 w 94"/>
                <a:gd name="T11" fmla="*/ 1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260">
                  <a:moveTo>
                    <a:pt x="26" y="1"/>
                  </a:moveTo>
                  <a:cubicBezTo>
                    <a:pt x="26" y="1"/>
                    <a:pt x="8" y="94"/>
                    <a:pt x="0" y="181"/>
                  </a:cubicBezTo>
                  <a:cubicBezTo>
                    <a:pt x="53" y="260"/>
                    <a:pt x="53" y="260"/>
                    <a:pt x="53" y="260"/>
                  </a:cubicBezTo>
                  <a:cubicBezTo>
                    <a:pt x="94" y="188"/>
                    <a:pt x="94" y="188"/>
                    <a:pt x="94" y="188"/>
                  </a:cubicBezTo>
                  <a:cubicBezTo>
                    <a:pt x="94" y="188"/>
                    <a:pt x="78" y="87"/>
                    <a:pt x="45" y="0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74"/>
            <p:cNvSpPr/>
            <p:nvPr/>
          </p:nvSpPr>
          <p:spPr bwMode="auto">
            <a:xfrm>
              <a:off x="8434388" y="-1657351"/>
              <a:ext cx="201613" cy="974725"/>
            </a:xfrm>
            <a:custGeom>
              <a:avLst/>
              <a:gdLst>
                <a:gd name="T0" fmla="*/ 5 w 54"/>
                <a:gd name="T1" fmla="*/ 0 h 260"/>
                <a:gd name="T2" fmla="*/ 2 w 54"/>
                <a:gd name="T3" fmla="*/ 0 h 260"/>
                <a:gd name="T4" fmla="*/ 0 w 54"/>
                <a:gd name="T5" fmla="*/ 1 h 260"/>
                <a:gd name="T6" fmla="*/ 13 w 54"/>
                <a:gd name="T7" fmla="*/ 260 h 260"/>
                <a:gd name="T8" fmla="*/ 54 w 54"/>
                <a:gd name="T9" fmla="*/ 188 h 260"/>
                <a:gd name="T10" fmla="*/ 5 w 54"/>
                <a:gd name="T11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260">
                  <a:moveTo>
                    <a:pt x="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260"/>
                    <a:pt x="13" y="260"/>
                    <a:pt x="13" y="260"/>
                  </a:cubicBezTo>
                  <a:cubicBezTo>
                    <a:pt x="54" y="188"/>
                    <a:pt x="54" y="188"/>
                    <a:pt x="54" y="188"/>
                  </a:cubicBezTo>
                  <a:cubicBezTo>
                    <a:pt x="54" y="188"/>
                    <a:pt x="38" y="87"/>
                    <a:pt x="5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75"/>
            <p:cNvSpPr/>
            <p:nvPr/>
          </p:nvSpPr>
          <p:spPr bwMode="auto">
            <a:xfrm>
              <a:off x="8332788" y="-1582738"/>
              <a:ext cx="176213" cy="228600"/>
            </a:xfrm>
            <a:custGeom>
              <a:avLst/>
              <a:gdLst>
                <a:gd name="T0" fmla="*/ 39 w 47"/>
                <a:gd name="T1" fmla="*/ 0 h 61"/>
                <a:gd name="T2" fmla="*/ 39 w 47"/>
                <a:gd name="T3" fmla="*/ 0 h 61"/>
                <a:gd name="T4" fmla="*/ 4 w 47"/>
                <a:gd name="T5" fmla="*/ 34 h 61"/>
                <a:gd name="T6" fmla="*/ 0 w 47"/>
                <a:gd name="T7" fmla="*/ 61 h 61"/>
                <a:gd name="T8" fmla="*/ 0 w 47"/>
                <a:gd name="T9" fmla="*/ 61 h 61"/>
                <a:gd name="T10" fmla="*/ 47 w 47"/>
                <a:gd name="T11" fmla="*/ 24 h 61"/>
                <a:gd name="T12" fmla="*/ 39 w 47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61">
                  <a:moveTo>
                    <a:pt x="39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2" y="15"/>
                    <a:pt x="4" y="34"/>
                  </a:cubicBezTo>
                  <a:cubicBezTo>
                    <a:pt x="2" y="43"/>
                    <a:pt x="1" y="52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32" y="50"/>
                    <a:pt x="47" y="24"/>
                  </a:cubicBezTo>
                  <a:cubicBezTo>
                    <a:pt x="45" y="16"/>
                    <a:pt x="42" y="8"/>
                    <a:pt x="39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76"/>
            <p:cNvSpPr/>
            <p:nvPr/>
          </p:nvSpPr>
          <p:spPr bwMode="auto">
            <a:xfrm>
              <a:off x="8294688" y="-1368426"/>
              <a:ext cx="274638" cy="277813"/>
            </a:xfrm>
            <a:custGeom>
              <a:avLst/>
              <a:gdLst>
                <a:gd name="T0" fmla="*/ 73 w 73"/>
                <a:gd name="T1" fmla="*/ 27 h 74"/>
                <a:gd name="T2" fmla="*/ 73 w 73"/>
                <a:gd name="T3" fmla="*/ 27 h 74"/>
                <a:gd name="T4" fmla="*/ 67 w 73"/>
                <a:gd name="T5" fmla="*/ 0 h 74"/>
                <a:gd name="T6" fmla="*/ 67 w 73"/>
                <a:gd name="T7" fmla="*/ 0 h 74"/>
                <a:gd name="T8" fmla="*/ 4 w 73"/>
                <a:gd name="T9" fmla="*/ 44 h 74"/>
                <a:gd name="T10" fmla="*/ 4 w 73"/>
                <a:gd name="T11" fmla="*/ 44 h 74"/>
                <a:gd name="T12" fmla="*/ 0 w 73"/>
                <a:gd name="T13" fmla="*/ 74 h 74"/>
                <a:gd name="T14" fmla="*/ 73 w 73"/>
                <a:gd name="T15" fmla="*/ 2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4">
                  <a:moveTo>
                    <a:pt x="73" y="27"/>
                  </a:moveTo>
                  <a:cubicBezTo>
                    <a:pt x="73" y="27"/>
                    <a:pt x="73" y="27"/>
                    <a:pt x="73" y="27"/>
                  </a:cubicBezTo>
                  <a:cubicBezTo>
                    <a:pt x="71" y="18"/>
                    <a:pt x="69" y="1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33" y="30"/>
                    <a:pt x="4" y="44"/>
                    <a:pt x="4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54"/>
                    <a:pt x="1" y="64"/>
                    <a:pt x="0" y="74"/>
                  </a:cubicBezTo>
                  <a:cubicBezTo>
                    <a:pt x="43" y="68"/>
                    <a:pt x="73" y="27"/>
                    <a:pt x="73" y="2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77"/>
            <p:cNvSpPr/>
            <p:nvPr/>
          </p:nvSpPr>
          <p:spPr bwMode="auto">
            <a:xfrm>
              <a:off x="8343901" y="-1136651"/>
              <a:ext cx="273050" cy="312738"/>
            </a:xfrm>
            <a:custGeom>
              <a:avLst/>
              <a:gdLst>
                <a:gd name="T0" fmla="*/ 12 w 73"/>
                <a:gd name="T1" fmla="*/ 83 h 83"/>
                <a:gd name="T2" fmla="*/ 73 w 73"/>
                <a:gd name="T3" fmla="*/ 23 h 83"/>
                <a:gd name="T4" fmla="*/ 73 w 73"/>
                <a:gd name="T5" fmla="*/ 23 h 83"/>
                <a:gd name="T6" fmla="*/ 68 w 73"/>
                <a:gd name="T7" fmla="*/ 0 h 83"/>
                <a:gd name="T8" fmla="*/ 68 w 73"/>
                <a:gd name="T9" fmla="*/ 0 h 83"/>
                <a:gd name="T10" fmla="*/ 0 w 73"/>
                <a:gd name="T11" fmla="*/ 66 h 83"/>
                <a:gd name="T12" fmla="*/ 12 w 73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3">
                  <a:moveTo>
                    <a:pt x="12" y="83"/>
                  </a:moveTo>
                  <a:cubicBezTo>
                    <a:pt x="44" y="70"/>
                    <a:pt x="73" y="23"/>
                    <a:pt x="73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16"/>
                    <a:pt x="70" y="8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44" y="38"/>
                    <a:pt x="0" y="66"/>
                    <a:pt x="0" y="66"/>
                  </a:cubicBezTo>
                  <a:lnTo>
                    <a:pt x="12" y="83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78"/>
            <p:cNvSpPr/>
            <p:nvPr/>
          </p:nvSpPr>
          <p:spPr bwMode="auto">
            <a:xfrm>
              <a:off x="8347076" y="-1747838"/>
              <a:ext cx="165100" cy="112713"/>
            </a:xfrm>
            <a:custGeom>
              <a:avLst/>
              <a:gdLst>
                <a:gd name="T0" fmla="*/ 1 w 44"/>
                <a:gd name="T1" fmla="*/ 3 h 30"/>
                <a:gd name="T2" fmla="*/ 8 w 44"/>
                <a:gd name="T3" fmla="*/ 28 h 30"/>
                <a:gd name="T4" fmla="*/ 28 w 44"/>
                <a:gd name="T5" fmla="*/ 28 h 30"/>
                <a:gd name="T6" fmla="*/ 39 w 44"/>
                <a:gd name="T7" fmla="*/ 0 h 30"/>
                <a:gd name="T8" fmla="*/ 1 w 44"/>
                <a:gd name="T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30">
                  <a:moveTo>
                    <a:pt x="1" y="3"/>
                  </a:moveTo>
                  <a:cubicBezTo>
                    <a:pt x="0" y="7"/>
                    <a:pt x="1" y="25"/>
                    <a:pt x="8" y="28"/>
                  </a:cubicBezTo>
                  <a:cubicBezTo>
                    <a:pt x="12" y="30"/>
                    <a:pt x="19" y="30"/>
                    <a:pt x="28" y="28"/>
                  </a:cubicBezTo>
                  <a:cubicBezTo>
                    <a:pt x="44" y="24"/>
                    <a:pt x="39" y="0"/>
                    <a:pt x="39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79"/>
            <p:cNvSpPr/>
            <p:nvPr/>
          </p:nvSpPr>
          <p:spPr bwMode="auto">
            <a:xfrm>
              <a:off x="7821613" y="-3470276"/>
              <a:ext cx="1223963" cy="1760538"/>
            </a:xfrm>
            <a:custGeom>
              <a:avLst/>
              <a:gdLst>
                <a:gd name="T0" fmla="*/ 325 w 326"/>
                <a:gd name="T1" fmla="*/ 223 h 469"/>
                <a:gd name="T2" fmla="*/ 320 w 326"/>
                <a:gd name="T3" fmla="*/ 382 h 469"/>
                <a:gd name="T4" fmla="*/ 284 w 326"/>
                <a:gd name="T5" fmla="*/ 429 h 469"/>
                <a:gd name="T6" fmla="*/ 199 w 326"/>
                <a:gd name="T7" fmla="*/ 444 h 469"/>
                <a:gd name="T8" fmla="*/ 160 w 326"/>
                <a:gd name="T9" fmla="*/ 467 h 469"/>
                <a:gd name="T10" fmla="*/ 143 w 326"/>
                <a:gd name="T11" fmla="*/ 464 h 469"/>
                <a:gd name="T12" fmla="*/ 123 w 326"/>
                <a:gd name="T13" fmla="*/ 450 h 469"/>
                <a:gd name="T14" fmla="*/ 33 w 326"/>
                <a:gd name="T15" fmla="*/ 434 h 469"/>
                <a:gd name="T16" fmla="*/ 12 w 326"/>
                <a:gd name="T17" fmla="*/ 393 h 469"/>
                <a:gd name="T18" fmla="*/ 11 w 326"/>
                <a:gd name="T19" fmla="*/ 203 h 469"/>
                <a:gd name="T20" fmla="*/ 61 w 326"/>
                <a:gd name="T21" fmla="*/ 85 h 469"/>
                <a:gd name="T22" fmla="*/ 325 w 326"/>
                <a:gd name="T23" fmla="*/ 223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6" h="469">
                  <a:moveTo>
                    <a:pt x="325" y="223"/>
                  </a:moveTo>
                  <a:cubicBezTo>
                    <a:pt x="325" y="223"/>
                    <a:pt x="326" y="344"/>
                    <a:pt x="320" y="382"/>
                  </a:cubicBezTo>
                  <a:cubicBezTo>
                    <a:pt x="313" y="420"/>
                    <a:pt x="306" y="424"/>
                    <a:pt x="284" y="429"/>
                  </a:cubicBezTo>
                  <a:cubicBezTo>
                    <a:pt x="263" y="435"/>
                    <a:pt x="210" y="437"/>
                    <a:pt x="199" y="444"/>
                  </a:cubicBezTo>
                  <a:cubicBezTo>
                    <a:pt x="189" y="451"/>
                    <a:pt x="175" y="469"/>
                    <a:pt x="160" y="467"/>
                  </a:cubicBezTo>
                  <a:cubicBezTo>
                    <a:pt x="154" y="467"/>
                    <a:pt x="147" y="468"/>
                    <a:pt x="143" y="464"/>
                  </a:cubicBezTo>
                  <a:cubicBezTo>
                    <a:pt x="137" y="460"/>
                    <a:pt x="128" y="452"/>
                    <a:pt x="123" y="450"/>
                  </a:cubicBezTo>
                  <a:cubicBezTo>
                    <a:pt x="114" y="448"/>
                    <a:pt x="44" y="438"/>
                    <a:pt x="33" y="434"/>
                  </a:cubicBezTo>
                  <a:cubicBezTo>
                    <a:pt x="21" y="430"/>
                    <a:pt x="13" y="420"/>
                    <a:pt x="12" y="393"/>
                  </a:cubicBezTo>
                  <a:cubicBezTo>
                    <a:pt x="10" y="366"/>
                    <a:pt x="0" y="256"/>
                    <a:pt x="11" y="203"/>
                  </a:cubicBezTo>
                  <a:cubicBezTo>
                    <a:pt x="21" y="150"/>
                    <a:pt x="28" y="106"/>
                    <a:pt x="61" y="85"/>
                  </a:cubicBezTo>
                  <a:cubicBezTo>
                    <a:pt x="71" y="75"/>
                    <a:pt x="322" y="0"/>
                    <a:pt x="325" y="22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80"/>
            <p:cNvSpPr/>
            <p:nvPr/>
          </p:nvSpPr>
          <p:spPr bwMode="auto">
            <a:xfrm>
              <a:off x="7661276" y="-2587626"/>
              <a:ext cx="254000" cy="358775"/>
            </a:xfrm>
            <a:custGeom>
              <a:avLst/>
              <a:gdLst>
                <a:gd name="T0" fmla="*/ 60 w 68"/>
                <a:gd name="T1" fmla="*/ 96 h 96"/>
                <a:gd name="T2" fmla="*/ 25 w 68"/>
                <a:gd name="T3" fmla="*/ 16 h 96"/>
                <a:gd name="T4" fmla="*/ 68 w 68"/>
                <a:gd name="T5" fmla="*/ 32 h 96"/>
                <a:gd name="T6" fmla="*/ 60 w 68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96">
                  <a:moveTo>
                    <a:pt x="60" y="96"/>
                  </a:moveTo>
                  <a:cubicBezTo>
                    <a:pt x="5" y="96"/>
                    <a:pt x="0" y="32"/>
                    <a:pt x="25" y="16"/>
                  </a:cubicBezTo>
                  <a:cubicBezTo>
                    <a:pt x="50" y="0"/>
                    <a:pt x="68" y="32"/>
                    <a:pt x="68" y="32"/>
                  </a:cubicBezTo>
                  <a:lnTo>
                    <a:pt x="60" y="9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581"/>
            <p:cNvSpPr/>
            <p:nvPr/>
          </p:nvSpPr>
          <p:spPr bwMode="auto">
            <a:xfrm>
              <a:off x="8988426" y="-2562226"/>
              <a:ext cx="252413" cy="319088"/>
            </a:xfrm>
            <a:custGeom>
              <a:avLst/>
              <a:gdLst>
                <a:gd name="T0" fmla="*/ 8 w 67"/>
                <a:gd name="T1" fmla="*/ 82 h 85"/>
                <a:gd name="T2" fmla="*/ 49 w 67"/>
                <a:gd name="T3" fmla="*/ 67 h 85"/>
                <a:gd name="T4" fmla="*/ 31 w 67"/>
                <a:gd name="T5" fmla="*/ 1 h 85"/>
                <a:gd name="T6" fmla="*/ 2 w 67"/>
                <a:gd name="T7" fmla="*/ 36 h 85"/>
                <a:gd name="T8" fmla="*/ 8 w 67"/>
                <a:gd name="T9" fmla="*/ 8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5">
                  <a:moveTo>
                    <a:pt x="8" y="82"/>
                  </a:moveTo>
                  <a:cubicBezTo>
                    <a:pt x="8" y="82"/>
                    <a:pt x="31" y="85"/>
                    <a:pt x="49" y="67"/>
                  </a:cubicBezTo>
                  <a:cubicBezTo>
                    <a:pt x="67" y="49"/>
                    <a:pt x="63" y="2"/>
                    <a:pt x="31" y="1"/>
                  </a:cubicBezTo>
                  <a:cubicBezTo>
                    <a:pt x="0" y="0"/>
                    <a:pt x="2" y="36"/>
                    <a:pt x="2" y="36"/>
                  </a:cubicBezTo>
                  <a:lnTo>
                    <a:pt x="8" y="82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582"/>
            <p:cNvSpPr/>
            <p:nvPr/>
          </p:nvSpPr>
          <p:spPr bwMode="auto">
            <a:xfrm>
              <a:off x="7867651" y="-3525838"/>
              <a:ext cx="1169988" cy="1763713"/>
            </a:xfrm>
            <a:custGeom>
              <a:avLst/>
              <a:gdLst>
                <a:gd name="T0" fmla="*/ 305 w 312"/>
                <a:gd name="T1" fmla="*/ 222 h 470"/>
                <a:gd name="T2" fmla="*/ 309 w 312"/>
                <a:gd name="T3" fmla="*/ 344 h 470"/>
                <a:gd name="T4" fmla="*/ 306 w 312"/>
                <a:gd name="T5" fmla="*/ 387 h 470"/>
                <a:gd name="T6" fmla="*/ 267 w 312"/>
                <a:gd name="T7" fmla="*/ 429 h 470"/>
                <a:gd name="T8" fmla="*/ 201 w 312"/>
                <a:gd name="T9" fmla="*/ 450 h 470"/>
                <a:gd name="T10" fmla="*/ 143 w 312"/>
                <a:gd name="T11" fmla="*/ 469 h 470"/>
                <a:gd name="T12" fmla="*/ 97 w 312"/>
                <a:gd name="T13" fmla="*/ 455 h 470"/>
                <a:gd name="T14" fmla="*/ 26 w 312"/>
                <a:gd name="T15" fmla="*/ 433 h 470"/>
                <a:gd name="T16" fmla="*/ 5 w 312"/>
                <a:gd name="T17" fmla="*/ 392 h 470"/>
                <a:gd name="T18" fmla="*/ 10 w 312"/>
                <a:gd name="T19" fmla="*/ 202 h 470"/>
                <a:gd name="T20" fmla="*/ 52 w 312"/>
                <a:gd name="T21" fmla="*/ 85 h 470"/>
                <a:gd name="T22" fmla="*/ 305 w 312"/>
                <a:gd name="T23" fmla="*/ 222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2" h="470">
                  <a:moveTo>
                    <a:pt x="305" y="222"/>
                  </a:moveTo>
                  <a:cubicBezTo>
                    <a:pt x="305" y="222"/>
                    <a:pt x="312" y="294"/>
                    <a:pt x="309" y="344"/>
                  </a:cubicBezTo>
                  <a:cubicBezTo>
                    <a:pt x="308" y="359"/>
                    <a:pt x="308" y="378"/>
                    <a:pt x="306" y="387"/>
                  </a:cubicBezTo>
                  <a:cubicBezTo>
                    <a:pt x="300" y="425"/>
                    <a:pt x="288" y="423"/>
                    <a:pt x="267" y="429"/>
                  </a:cubicBezTo>
                  <a:cubicBezTo>
                    <a:pt x="261" y="430"/>
                    <a:pt x="231" y="438"/>
                    <a:pt x="201" y="450"/>
                  </a:cubicBezTo>
                  <a:cubicBezTo>
                    <a:pt x="181" y="457"/>
                    <a:pt x="164" y="469"/>
                    <a:pt x="143" y="469"/>
                  </a:cubicBezTo>
                  <a:cubicBezTo>
                    <a:pt x="126" y="470"/>
                    <a:pt x="112" y="459"/>
                    <a:pt x="97" y="455"/>
                  </a:cubicBezTo>
                  <a:cubicBezTo>
                    <a:pt x="60" y="445"/>
                    <a:pt x="30" y="434"/>
                    <a:pt x="26" y="433"/>
                  </a:cubicBezTo>
                  <a:cubicBezTo>
                    <a:pt x="15" y="429"/>
                    <a:pt x="7" y="419"/>
                    <a:pt x="5" y="392"/>
                  </a:cubicBezTo>
                  <a:cubicBezTo>
                    <a:pt x="4" y="365"/>
                    <a:pt x="0" y="255"/>
                    <a:pt x="10" y="202"/>
                  </a:cubicBezTo>
                  <a:cubicBezTo>
                    <a:pt x="20" y="149"/>
                    <a:pt x="21" y="105"/>
                    <a:pt x="52" y="85"/>
                  </a:cubicBezTo>
                  <a:cubicBezTo>
                    <a:pt x="62" y="75"/>
                    <a:pt x="302" y="0"/>
                    <a:pt x="305" y="22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583"/>
            <p:cNvSpPr/>
            <p:nvPr/>
          </p:nvSpPr>
          <p:spPr bwMode="auto">
            <a:xfrm>
              <a:off x="7931151" y="-3508376"/>
              <a:ext cx="1076325" cy="814388"/>
            </a:xfrm>
            <a:custGeom>
              <a:avLst/>
              <a:gdLst>
                <a:gd name="T0" fmla="*/ 132 w 287"/>
                <a:gd name="T1" fmla="*/ 213 h 217"/>
                <a:gd name="T2" fmla="*/ 0 w 287"/>
                <a:gd name="T3" fmla="*/ 156 h 217"/>
                <a:gd name="T4" fmla="*/ 35 w 287"/>
                <a:gd name="T5" fmla="*/ 80 h 217"/>
                <a:gd name="T6" fmla="*/ 287 w 287"/>
                <a:gd name="T7" fmla="*/ 196 h 217"/>
                <a:gd name="T8" fmla="*/ 176 w 287"/>
                <a:gd name="T9" fmla="*/ 217 h 217"/>
                <a:gd name="T10" fmla="*/ 132 w 287"/>
                <a:gd name="T11" fmla="*/ 213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7" h="217">
                  <a:moveTo>
                    <a:pt x="132" y="213"/>
                  </a:moveTo>
                  <a:cubicBezTo>
                    <a:pt x="86" y="200"/>
                    <a:pt x="40" y="180"/>
                    <a:pt x="0" y="156"/>
                  </a:cubicBezTo>
                  <a:cubicBezTo>
                    <a:pt x="5" y="122"/>
                    <a:pt x="12" y="95"/>
                    <a:pt x="35" y="80"/>
                  </a:cubicBezTo>
                  <a:cubicBezTo>
                    <a:pt x="44" y="70"/>
                    <a:pt x="269" y="0"/>
                    <a:pt x="287" y="196"/>
                  </a:cubicBezTo>
                  <a:cubicBezTo>
                    <a:pt x="250" y="204"/>
                    <a:pt x="213" y="213"/>
                    <a:pt x="176" y="217"/>
                  </a:cubicBezTo>
                  <a:cubicBezTo>
                    <a:pt x="162" y="216"/>
                    <a:pt x="147" y="214"/>
                    <a:pt x="132" y="21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84"/>
            <p:cNvSpPr/>
            <p:nvPr/>
          </p:nvSpPr>
          <p:spPr bwMode="auto">
            <a:xfrm>
              <a:off x="8899526" y="-3095626"/>
              <a:ext cx="258763" cy="882650"/>
            </a:xfrm>
            <a:custGeom>
              <a:avLst/>
              <a:gdLst>
                <a:gd name="T0" fmla="*/ 62 w 69"/>
                <a:gd name="T1" fmla="*/ 0 h 235"/>
                <a:gd name="T2" fmla="*/ 64 w 69"/>
                <a:gd name="T3" fmla="*/ 145 h 235"/>
                <a:gd name="T4" fmla="*/ 50 w 69"/>
                <a:gd name="T5" fmla="*/ 143 h 235"/>
                <a:gd name="T6" fmla="*/ 26 w 69"/>
                <a:gd name="T7" fmla="*/ 172 h 235"/>
                <a:gd name="T8" fmla="*/ 31 w 69"/>
                <a:gd name="T9" fmla="*/ 231 h 235"/>
                <a:gd name="T10" fmla="*/ 20 w 69"/>
                <a:gd name="T11" fmla="*/ 235 h 235"/>
                <a:gd name="T12" fmla="*/ 9 w 69"/>
                <a:gd name="T13" fmla="*/ 230 h 235"/>
                <a:gd name="T14" fmla="*/ 0 w 69"/>
                <a:gd name="T15" fmla="*/ 22 h 235"/>
                <a:gd name="T16" fmla="*/ 62 w 69"/>
                <a:gd name="T1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35">
                  <a:moveTo>
                    <a:pt x="62" y="0"/>
                  </a:moveTo>
                  <a:cubicBezTo>
                    <a:pt x="62" y="0"/>
                    <a:pt x="69" y="106"/>
                    <a:pt x="64" y="145"/>
                  </a:cubicBezTo>
                  <a:cubicBezTo>
                    <a:pt x="64" y="145"/>
                    <a:pt x="58" y="143"/>
                    <a:pt x="50" y="143"/>
                  </a:cubicBezTo>
                  <a:cubicBezTo>
                    <a:pt x="42" y="144"/>
                    <a:pt x="28" y="149"/>
                    <a:pt x="26" y="172"/>
                  </a:cubicBezTo>
                  <a:cubicBezTo>
                    <a:pt x="21" y="214"/>
                    <a:pt x="31" y="231"/>
                    <a:pt x="31" y="231"/>
                  </a:cubicBezTo>
                  <a:cubicBezTo>
                    <a:pt x="31" y="231"/>
                    <a:pt x="30" y="235"/>
                    <a:pt x="20" y="235"/>
                  </a:cubicBezTo>
                  <a:cubicBezTo>
                    <a:pt x="10" y="235"/>
                    <a:pt x="9" y="230"/>
                    <a:pt x="9" y="230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585"/>
            <p:cNvSpPr/>
            <p:nvPr/>
          </p:nvSpPr>
          <p:spPr bwMode="auto">
            <a:xfrm>
              <a:off x="9023351" y="-2663826"/>
              <a:ext cx="123825" cy="139700"/>
            </a:xfrm>
            <a:custGeom>
              <a:avLst/>
              <a:gdLst>
                <a:gd name="T0" fmla="*/ 0 w 33"/>
                <a:gd name="T1" fmla="*/ 37 h 37"/>
                <a:gd name="T2" fmla="*/ 1 w 33"/>
                <a:gd name="T3" fmla="*/ 19 h 37"/>
                <a:gd name="T4" fmla="*/ 6 w 33"/>
                <a:gd name="T5" fmla="*/ 13 h 37"/>
                <a:gd name="T6" fmla="*/ 29 w 33"/>
                <a:gd name="T7" fmla="*/ 0 h 37"/>
                <a:gd name="T8" fmla="*/ 33 w 33"/>
                <a:gd name="T9" fmla="*/ 0 h 37"/>
                <a:gd name="T10" fmla="*/ 31 w 33"/>
                <a:gd name="T11" fmla="*/ 30 h 37"/>
                <a:gd name="T12" fmla="*/ 17 w 33"/>
                <a:gd name="T13" fmla="*/ 28 h 37"/>
                <a:gd name="T14" fmla="*/ 0 w 33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37">
                  <a:moveTo>
                    <a:pt x="0" y="37"/>
                  </a:moveTo>
                  <a:cubicBezTo>
                    <a:pt x="1" y="31"/>
                    <a:pt x="2" y="26"/>
                    <a:pt x="1" y="19"/>
                  </a:cubicBezTo>
                  <a:cubicBezTo>
                    <a:pt x="3" y="17"/>
                    <a:pt x="5" y="15"/>
                    <a:pt x="6" y="13"/>
                  </a:cubicBezTo>
                  <a:cubicBezTo>
                    <a:pt x="14" y="9"/>
                    <a:pt x="21" y="4"/>
                    <a:pt x="29" y="0"/>
                  </a:cubicBezTo>
                  <a:cubicBezTo>
                    <a:pt x="30" y="0"/>
                    <a:pt x="32" y="0"/>
                    <a:pt x="33" y="0"/>
                  </a:cubicBezTo>
                  <a:cubicBezTo>
                    <a:pt x="33" y="12"/>
                    <a:pt x="32" y="22"/>
                    <a:pt x="31" y="30"/>
                  </a:cubicBezTo>
                  <a:cubicBezTo>
                    <a:pt x="31" y="30"/>
                    <a:pt x="25" y="28"/>
                    <a:pt x="17" y="28"/>
                  </a:cubicBezTo>
                  <a:cubicBezTo>
                    <a:pt x="12" y="29"/>
                    <a:pt x="6" y="31"/>
                    <a:pt x="0" y="37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86"/>
            <p:cNvSpPr/>
            <p:nvPr/>
          </p:nvSpPr>
          <p:spPr bwMode="auto">
            <a:xfrm>
              <a:off x="8902701" y="-3019426"/>
              <a:ext cx="239713" cy="212725"/>
            </a:xfrm>
            <a:custGeom>
              <a:avLst/>
              <a:gdLst>
                <a:gd name="T0" fmla="*/ 63 w 64"/>
                <a:gd name="T1" fmla="*/ 0 h 57"/>
                <a:gd name="T2" fmla="*/ 64 w 64"/>
                <a:gd name="T3" fmla="*/ 31 h 57"/>
                <a:gd name="T4" fmla="*/ 2 w 64"/>
                <a:gd name="T5" fmla="*/ 57 h 57"/>
                <a:gd name="T6" fmla="*/ 0 w 64"/>
                <a:gd name="T7" fmla="*/ 30 h 57"/>
                <a:gd name="T8" fmla="*/ 63 w 6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7">
                  <a:moveTo>
                    <a:pt x="63" y="0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33" y="57"/>
                    <a:pt x="2" y="57"/>
                  </a:cubicBezTo>
                  <a:cubicBezTo>
                    <a:pt x="0" y="30"/>
                    <a:pt x="0" y="30"/>
                    <a:pt x="0" y="30"/>
                  </a:cubicBezTo>
                  <a:lnTo>
                    <a:pt x="63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87"/>
            <p:cNvSpPr/>
            <p:nvPr/>
          </p:nvSpPr>
          <p:spPr bwMode="auto">
            <a:xfrm>
              <a:off x="7585076" y="-3484563"/>
              <a:ext cx="1685925" cy="1260475"/>
            </a:xfrm>
            <a:custGeom>
              <a:avLst/>
              <a:gdLst>
                <a:gd name="T0" fmla="*/ 377 w 449"/>
                <a:gd name="T1" fmla="*/ 7 h 336"/>
                <a:gd name="T2" fmla="*/ 291 w 449"/>
                <a:gd name="T3" fmla="*/ 41 h 336"/>
                <a:gd name="T4" fmla="*/ 145 w 449"/>
                <a:gd name="T5" fmla="*/ 2 h 336"/>
                <a:gd name="T6" fmla="*/ 65 w 449"/>
                <a:gd name="T7" fmla="*/ 77 h 336"/>
                <a:gd name="T8" fmla="*/ 11 w 449"/>
                <a:gd name="T9" fmla="*/ 102 h 336"/>
                <a:gd name="T10" fmla="*/ 43 w 449"/>
                <a:gd name="T11" fmla="*/ 257 h 336"/>
                <a:gd name="T12" fmla="*/ 47 w 449"/>
                <a:gd name="T13" fmla="*/ 254 h 336"/>
                <a:gd name="T14" fmla="*/ 78 w 449"/>
                <a:gd name="T15" fmla="*/ 261 h 336"/>
                <a:gd name="T16" fmla="*/ 77 w 449"/>
                <a:gd name="T17" fmla="*/ 330 h 336"/>
                <a:gd name="T18" fmla="*/ 89 w 449"/>
                <a:gd name="T19" fmla="*/ 336 h 336"/>
                <a:gd name="T20" fmla="*/ 100 w 449"/>
                <a:gd name="T21" fmla="*/ 325 h 336"/>
                <a:gd name="T22" fmla="*/ 100 w 449"/>
                <a:gd name="T23" fmla="*/ 196 h 336"/>
                <a:gd name="T24" fmla="*/ 103 w 449"/>
                <a:gd name="T25" fmla="*/ 139 h 336"/>
                <a:gd name="T26" fmla="*/ 319 w 449"/>
                <a:gd name="T27" fmla="*/ 185 h 336"/>
                <a:gd name="T28" fmla="*/ 449 w 449"/>
                <a:gd name="T29" fmla="*/ 42 h 336"/>
                <a:gd name="T30" fmla="*/ 412 w 449"/>
                <a:gd name="T31" fmla="*/ 82 h 336"/>
                <a:gd name="T32" fmla="*/ 408 w 449"/>
                <a:gd name="T33" fmla="*/ 5 h 336"/>
                <a:gd name="T34" fmla="*/ 385 w 449"/>
                <a:gd name="T35" fmla="*/ 45 h 336"/>
                <a:gd name="T36" fmla="*/ 377 w 449"/>
                <a:gd name="T37" fmla="*/ 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9" h="336">
                  <a:moveTo>
                    <a:pt x="377" y="7"/>
                  </a:moveTo>
                  <a:cubicBezTo>
                    <a:pt x="377" y="7"/>
                    <a:pt x="376" y="55"/>
                    <a:pt x="291" y="41"/>
                  </a:cubicBezTo>
                  <a:cubicBezTo>
                    <a:pt x="233" y="31"/>
                    <a:pt x="192" y="0"/>
                    <a:pt x="145" y="2"/>
                  </a:cubicBezTo>
                  <a:cubicBezTo>
                    <a:pt x="98" y="4"/>
                    <a:pt x="65" y="47"/>
                    <a:pt x="65" y="77"/>
                  </a:cubicBezTo>
                  <a:cubicBezTo>
                    <a:pt x="65" y="77"/>
                    <a:pt x="29" y="54"/>
                    <a:pt x="11" y="102"/>
                  </a:cubicBezTo>
                  <a:cubicBezTo>
                    <a:pt x="0" y="132"/>
                    <a:pt x="16" y="182"/>
                    <a:pt x="43" y="257"/>
                  </a:cubicBezTo>
                  <a:cubicBezTo>
                    <a:pt x="43" y="257"/>
                    <a:pt x="45" y="255"/>
                    <a:pt x="47" y="254"/>
                  </a:cubicBezTo>
                  <a:cubicBezTo>
                    <a:pt x="53" y="251"/>
                    <a:pt x="65" y="248"/>
                    <a:pt x="78" y="261"/>
                  </a:cubicBezTo>
                  <a:cubicBezTo>
                    <a:pt x="89" y="273"/>
                    <a:pt x="77" y="330"/>
                    <a:pt x="77" y="330"/>
                  </a:cubicBezTo>
                  <a:cubicBezTo>
                    <a:pt x="77" y="330"/>
                    <a:pt x="76" y="336"/>
                    <a:pt x="89" y="336"/>
                  </a:cubicBezTo>
                  <a:cubicBezTo>
                    <a:pt x="102" y="336"/>
                    <a:pt x="100" y="325"/>
                    <a:pt x="100" y="325"/>
                  </a:cubicBezTo>
                  <a:cubicBezTo>
                    <a:pt x="100" y="325"/>
                    <a:pt x="102" y="268"/>
                    <a:pt x="100" y="196"/>
                  </a:cubicBezTo>
                  <a:cubicBezTo>
                    <a:pt x="100" y="166"/>
                    <a:pt x="98" y="148"/>
                    <a:pt x="103" y="139"/>
                  </a:cubicBezTo>
                  <a:cubicBezTo>
                    <a:pt x="103" y="139"/>
                    <a:pt x="209" y="209"/>
                    <a:pt x="319" y="185"/>
                  </a:cubicBezTo>
                  <a:cubicBezTo>
                    <a:pt x="429" y="161"/>
                    <a:pt x="443" y="91"/>
                    <a:pt x="449" y="42"/>
                  </a:cubicBezTo>
                  <a:cubicBezTo>
                    <a:pt x="449" y="42"/>
                    <a:pt x="438" y="72"/>
                    <a:pt x="412" y="82"/>
                  </a:cubicBezTo>
                  <a:cubicBezTo>
                    <a:pt x="412" y="82"/>
                    <a:pt x="435" y="43"/>
                    <a:pt x="408" y="5"/>
                  </a:cubicBezTo>
                  <a:cubicBezTo>
                    <a:pt x="408" y="5"/>
                    <a:pt x="400" y="36"/>
                    <a:pt x="385" y="45"/>
                  </a:cubicBezTo>
                  <a:cubicBezTo>
                    <a:pt x="385" y="45"/>
                    <a:pt x="392" y="39"/>
                    <a:pt x="377" y="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588"/>
            <p:cNvSpPr/>
            <p:nvPr/>
          </p:nvSpPr>
          <p:spPr bwMode="auto">
            <a:xfrm>
              <a:off x="7716838" y="-2611438"/>
              <a:ext cx="180975" cy="117475"/>
            </a:xfrm>
            <a:custGeom>
              <a:avLst/>
              <a:gdLst>
                <a:gd name="T0" fmla="*/ 0 w 48"/>
                <a:gd name="T1" fmla="*/ 0 h 31"/>
                <a:gd name="T2" fmla="*/ 42 w 48"/>
                <a:gd name="T3" fmla="*/ 8 h 31"/>
                <a:gd name="T4" fmla="*/ 43 w 48"/>
                <a:gd name="T5" fmla="*/ 9 h 31"/>
                <a:gd name="T6" fmla="*/ 45 w 48"/>
                <a:gd name="T7" fmla="*/ 31 h 31"/>
                <a:gd name="T8" fmla="*/ 45 w 48"/>
                <a:gd name="T9" fmla="*/ 31 h 31"/>
                <a:gd name="T10" fmla="*/ 43 w 48"/>
                <a:gd name="T11" fmla="*/ 28 h 31"/>
                <a:gd name="T12" fmla="*/ 12 w 48"/>
                <a:gd name="T13" fmla="*/ 21 h 31"/>
                <a:gd name="T14" fmla="*/ 8 w 48"/>
                <a:gd name="T15" fmla="*/ 24 h 31"/>
                <a:gd name="T16" fmla="*/ 0 w 48"/>
                <a:gd name="T17" fmla="*/ 0 h 31"/>
                <a:gd name="T18" fmla="*/ 0 w 4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31">
                  <a:moveTo>
                    <a:pt x="0" y="0"/>
                  </a:moveTo>
                  <a:cubicBezTo>
                    <a:pt x="15" y="0"/>
                    <a:pt x="29" y="2"/>
                    <a:pt x="42" y="8"/>
                  </a:cubicBezTo>
                  <a:cubicBezTo>
                    <a:pt x="42" y="8"/>
                    <a:pt x="43" y="8"/>
                    <a:pt x="43" y="9"/>
                  </a:cubicBezTo>
                  <a:cubicBezTo>
                    <a:pt x="45" y="15"/>
                    <a:pt x="48" y="23"/>
                    <a:pt x="45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4" y="30"/>
                    <a:pt x="44" y="29"/>
                    <a:pt x="43" y="28"/>
                  </a:cubicBezTo>
                  <a:cubicBezTo>
                    <a:pt x="30" y="15"/>
                    <a:pt x="18" y="18"/>
                    <a:pt x="12" y="21"/>
                  </a:cubicBezTo>
                  <a:cubicBezTo>
                    <a:pt x="10" y="22"/>
                    <a:pt x="8" y="24"/>
                    <a:pt x="8" y="24"/>
                  </a:cubicBezTo>
                  <a:cubicBezTo>
                    <a:pt x="5" y="16"/>
                    <a:pt x="2" y="8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589"/>
            <p:cNvSpPr/>
            <p:nvPr/>
          </p:nvSpPr>
          <p:spPr bwMode="auto">
            <a:xfrm>
              <a:off x="8718551" y="-2735263"/>
              <a:ext cx="228600" cy="176213"/>
            </a:xfrm>
            <a:custGeom>
              <a:avLst/>
              <a:gdLst>
                <a:gd name="T0" fmla="*/ 0 w 61"/>
                <a:gd name="T1" fmla="*/ 16 h 47"/>
                <a:gd name="T2" fmla="*/ 36 w 61"/>
                <a:gd name="T3" fmla="*/ 6 h 47"/>
                <a:gd name="T4" fmla="*/ 57 w 61"/>
                <a:gd name="T5" fmla="*/ 47 h 47"/>
                <a:gd name="T6" fmla="*/ 0 w 61"/>
                <a:gd name="T7" fmla="*/ 1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47">
                  <a:moveTo>
                    <a:pt x="0" y="16"/>
                  </a:moveTo>
                  <a:cubicBezTo>
                    <a:pt x="0" y="16"/>
                    <a:pt x="11" y="0"/>
                    <a:pt x="36" y="6"/>
                  </a:cubicBezTo>
                  <a:cubicBezTo>
                    <a:pt x="61" y="13"/>
                    <a:pt x="57" y="47"/>
                    <a:pt x="57" y="47"/>
                  </a:cubicBezTo>
                  <a:cubicBezTo>
                    <a:pt x="57" y="47"/>
                    <a:pt x="31" y="18"/>
                    <a:pt x="0" y="16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590"/>
            <p:cNvSpPr/>
            <p:nvPr/>
          </p:nvSpPr>
          <p:spPr bwMode="auto">
            <a:xfrm>
              <a:off x="8077201" y="-2716213"/>
              <a:ext cx="198438" cy="131763"/>
            </a:xfrm>
            <a:custGeom>
              <a:avLst/>
              <a:gdLst>
                <a:gd name="T0" fmla="*/ 42 w 53"/>
                <a:gd name="T1" fmla="*/ 5 h 35"/>
                <a:gd name="T2" fmla="*/ 52 w 53"/>
                <a:gd name="T3" fmla="*/ 19 h 35"/>
                <a:gd name="T4" fmla="*/ 3 w 53"/>
                <a:gd name="T5" fmla="*/ 35 h 35"/>
                <a:gd name="T6" fmla="*/ 5 w 53"/>
                <a:gd name="T7" fmla="*/ 15 h 35"/>
                <a:gd name="T8" fmla="*/ 42 w 53"/>
                <a:gd name="T9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5">
                  <a:moveTo>
                    <a:pt x="42" y="5"/>
                  </a:moveTo>
                  <a:cubicBezTo>
                    <a:pt x="42" y="5"/>
                    <a:pt x="53" y="8"/>
                    <a:pt x="52" y="19"/>
                  </a:cubicBezTo>
                  <a:cubicBezTo>
                    <a:pt x="52" y="19"/>
                    <a:pt x="19" y="17"/>
                    <a:pt x="3" y="35"/>
                  </a:cubicBezTo>
                  <a:cubicBezTo>
                    <a:pt x="3" y="35"/>
                    <a:pt x="0" y="22"/>
                    <a:pt x="5" y="15"/>
                  </a:cubicBezTo>
                  <a:cubicBezTo>
                    <a:pt x="9" y="8"/>
                    <a:pt x="26" y="0"/>
                    <a:pt x="42" y="5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591"/>
            <p:cNvSpPr/>
            <p:nvPr/>
          </p:nvSpPr>
          <p:spPr bwMode="auto">
            <a:xfrm>
              <a:off x="7735888" y="-2505076"/>
              <a:ext cx="134938" cy="176213"/>
            </a:xfrm>
            <a:custGeom>
              <a:avLst/>
              <a:gdLst>
                <a:gd name="T0" fmla="*/ 28 w 36"/>
                <a:gd name="T1" fmla="*/ 47 h 47"/>
                <a:gd name="T2" fmla="*/ 14 w 36"/>
                <a:gd name="T3" fmla="*/ 7 h 47"/>
                <a:gd name="T4" fmla="*/ 10 w 36"/>
                <a:gd name="T5" fmla="*/ 37 h 47"/>
                <a:gd name="T6" fmla="*/ 28 w 36"/>
                <a:gd name="T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7">
                  <a:moveTo>
                    <a:pt x="28" y="47"/>
                  </a:moveTo>
                  <a:cubicBezTo>
                    <a:pt x="28" y="47"/>
                    <a:pt x="36" y="0"/>
                    <a:pt x="14" y="7"/>
                  </a:cubicBezTo>
                  <a:cubicBezTo>
                    <a:pt x="0" y="12"/>
                    <a:pt x="2" y="27"/>
                    <a:pt x="10" y="37"/>
                  </a:cubicBezTo>
                  <a:cubicBezTo>
                    <a:pt x="14" y="43"/>
                    <a:pt x="22" y="47"/>
                    <a:pt x="28" y="4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92"/>
            <p:cNvSpPr/>
            <p:nvPr/>
          </p:nvSpPr>
          <p:spPr bwMode="auto">
            <a:xfrm>
              <a:off x="7739063" y="-2471738"/>
              <a:ext cx="104775" cy="138113"/>
            </a:xfrm>
            <a:custGeom>
              <a:avLst/>
              <a:gdLst>
                <a:gd name="T0" fmla="*/ 27 w 28"/>
                <a:gd name="T1" fmla="*/ 37 h 37"/>
                <a:gd name="T2" fmla="*/ 28 w 28"/>
                <a:gd name="T3" fmla="*/ 25 h 37"/>
                <a:gd name="T4" fmla="*/ 4 w 28"/>
                <a:gd name="T5" fmla="*/ 19 h 37"/>
                <a:gd name="T6" fmla="*/ 27 w 28"/>
                <a:gd name="T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37">
                  <a:moveTo>
                    <a:pt x="27" y="37"/>
                  </a:moveTo>
                  <a:cubicBezTo>
                    <a:pt x="28" y="25"/>
                    <a:pt x="28" y="25"/>
                    <a:pt x="28" y="25"/>
                  </a:cubicBezTo>
                  <a:cubicBezTo>
                    <a:pt x="28" y="25"/>
                    <a:pt x="0" y="0"/>
                    <a:pt x="4" y="19"/>
                  </a:cubicBezTo>
                  <a:cubicBezTo>
                    <a:pt x="8" y="37"/>
                    <a:pt x="27" y="37"/>
                    <a:pt x="27" y="37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93"/>
            <p:cNvSpPr/>
            <p:nvPr/>
          </p:nvSpPr>
          <p:spPr bwMode="auto">
            <a:xfrm>
              <a:off x="9023351" y="-2513013"/>
              <a:ext cx="160338" cy="195263"/>
            </a:xfrm>
            <a:custGeom>
              <a:avLst/>
              <a:gdLst>
                <a:gd name="T0" fmla="*/ 7 w 43"/>
                <a:gd name="T1" fmla="*/ 51 h 52"/>
                <a:gd name="T2" fmla="*/ 27 w 43"/>
                <a:gd name="T3" fmla="*/ 10 h 52"/>
                <a:gd name="T4" fmla="*/ 30 w 43"/>
                <a:gd name="T5" fmla="*/ 42 h 52"/>
                <a:gd name="T6" fmla="*/ 7 w 43"/>
                <a:gd name="T7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52">
                  <a:moveTo>
                    <a:pt x="7" y="51"/>
                  </a:moveTo>
                  <a:cubicBezTo>
                    <a:pt x="7" y="51"/>
                    <a:pt x="0" y="0"/>
                    <a:pt x="27" y="10"/>
                  </a:cubicBezTo>
                  <a:cubicBezTo>
                    <a:pt x="43" y="16"/>
                    <a:pt x="40" y="32"/>
                    <a:pt x="30" y="42"/>
                  </a:cubicBezTo>
                  <a:cubicBezTo>
                    <a:pt x="24" y="48"/>
                    <a:pt x="14" y="52"/>
                    <a:pt x="7" y="5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94"/>
            <p:cNvSpPr/>
            <p:nvPr/>
          </p:nvSpPr>
          <p:spPr bwMode="auto">
            <a:xfrm>
              <a:off x="9045576" y="-2463801"/>
              <a:ext cx="134938" cy="146050"/>
            </a:xfrm>
            <a:custGeom>
              <a:avLst/>
              <a:gdLst>
                <a:gd name="T0" fmla="*/ 1 w 36"/>
                <a:gd name="T1" fmla="*/ 37 h 39"/>
                <a:gd name="T2" fmla="*/ 0 w 36"/>
                <a:gd name="T3" fmla="*/ 24 h 39"/>
                <a:gd name="T4" fmla="*/ 31 w 36"/>
                <a:gd name="T5" fmla="*/ 19 h 39"/>
                <a:gd name="T6" fmla="*/ 1 w 36"/>
                <a:gd name="T7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1" y="37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36" y="0"/>
                    <a:pt x="31" y="19"/>
                  </a:cubicBezTo>
                  <a:cubicBezTo>
                    <a:pt x="25" y="39"/>
                    <a:pt x="1" y="37"/>
                    <a:pt x="1" y="37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595"/>
            <p:cNvSpPr/>
            <p:nvPr/>
          </p:nvSpPr>
          <p:spPr bwMode="auto">
            <a:xfrm>
              <a:off x="8355013" y="-1827213"/>
              <a:ext cx="112713" cy="38100"/>
            </a:xfrm>
            <a:custGeom>
              <a:avLst/>
              <a:gdLst>
                <a:gd name="T0" fmla="*/ 0 w 30"/>
                <a:gd name="T1" fmla="*/ 6 h 10"/>
                <a:gd name="T2" fmla="*/ 15 w 30"/>
                <a:gd name="T3" fmla="*/ 10 h 10"/>
                <a:gd name="T4" fmla="*/ 30 w 30"/>
                <a:gd name="T5" fmla="*/ 4 h 10"/>
                <a:gd name="T6" fmla="*/ 15 w 30"/>
                <a:gd name="T7" fmla="*/ 0 h 10"/>
                <a:gd name="T8" fmla="*/ 0 w 30"/>
                <a:gd name="T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0">
                  <a:moveTo>
                    <a:pt x="0" y="6"/>
                  </a:moveTo>
                  <a:cubicBezTo>
                    <a:pt x="0" y="9"/>
                    <a:pt x="7" y="10"/>
                    <a:pt x="15" y="10"/>
                  </a:cubicBezTo>
                  <a:cubicBezTo>
                    <a:pt x="24" y="10"/>
                    <a:pt x="30" y="7"/>
                    <a:pt x="30" y="4"/>
                  </a:cubicBezTo>
                  <a:cubicBezTo>
                    <a:pt x="30" y="2"/>
                    <a:pt x="23" y="0"/>
                    <a:pt x="15" y="0"/>
                  </a:cubicBezTo>
                  <a:cubicBezTo>
                    <a:pt x="6" y="1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596"/>
            <p:cNvSpPr/>
            <p:nvPr/>
          </p:nvSpPr>
          <p:spPr bwMode="auto">
            <a:xfrm>
              <a:off x="7672388" y="-2408238"/>
              <a:ext cx="209550" cy="187325"/>
            </a:xfrm>
            <a:custGeom>
              <a:avLst/>
              <a:gdLst>
                <a:gd name="T0" fmla="*/ 50 w 56"/>
                <a:gd name="T1" fmla="*/ 50 h 50"/>
                <a:gd name="T2" fmla="*/ 56 w 56"/>
                <a:gd name="T3" fmla="*/ 48 h 50"/>
                <a:gd name="T4" fmla="*/ 11 w 56"/>
                <a:gd name="T5" fmla="*/ 0 h 50"/>
                <a:gd name="T6" fmla="*/ 50 w 56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50">
                  <a:moveTo>
                    <a:pt x="50" y="50"/>
                  </a:move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11" y="31"/>
                    <a:pt x="11" y="0"/>
                  </a:cubicBezTo>
                  <a:cubicBezTo>
                    <a:pt x="11" y="0"/>
                    <a:pt x="0" y="34"/>
                    <a:pt x="50" y="5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597"/>
            <p:cNvSpPr/>
            <p:nvPr/>
          </p:nvSpPr>
          <p:spPr bwMode="auto">
            <a:xfrm>
              <a:off x="8963026" y="-3302001"/>
              <a:ext cx="187325" cy="203200"/>
            </a:xfrm>
            <a:custGeom>
              <a:avLst/>
              <a:gdLst>
                <a:gd name="T0" fmla="*/ 49 w 50"/>
                <a:gd name="T1" fmla="*/ 1 h 54"/>
                <a:gd name="T2" fmla="*/ 45 w 50"/>
                <a:gd name="T3" fmla="*/ 17 h 54"/>
                <a:gd name="T4" fmla="*/ 36 w 50"/>
                <a:gd name="T5" fmla="*/ 33 h 54"/>
                <a:gd name="T6" fmla="*/ 6 w 50"/>
                <a:gd name="T7" fmla="*/ 53 h 54"/>
                <a:gd name="T8" fmla="*/ 0 w 50"/>
                <a:gd name="T9" fmla="*/ 54 h 54"/>
                <a:gd name="T10" fmla="*/ 6 w 50"/>
                <a:gd name="T11" fmla="*/ 51 h 54"/>
                <a:gd name="T12" fmla="*/ 13 w 50"/>
                <a:gd name="T13" fmla="*/ 45 h 54"/>
                <a:gd name="T14" fmla="*/ 29 w 50"/>
                <a:gd name="T15" fmla="*/ 32 h 54"/>
                <a:gd name="T16" fmla="*/ 40 w 50"/>
                <a:gd name="T17" fmla="*/ 17 h 54"/>
                <a:gd name="T18" fmla="*/ 47 w 50"/>
                <a:gd name="T19" fmla="*/ 4 h 54"/>
                <a:gd name="T20" fmla="*/ 48 w 50"/>
                <a:gd name="T21" fmla="*/ 0 h 54"/>
                <a:gd name="T22" fmla="*/ 49 w 50"/>
                <a:gd name="T23" fmla="*/ 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54">
                  <a:moveTo>
                    <a:pt x="49" y="1"/>
                  </a:moveTo>
                  <a:cubicBezTo>
                    <a:pt x="50" y="5"/>
                    <a:pt x="46" y="13"/>
                    <a:pt x="45" y="17"/>
                  </a:cubicBezTo>
                  <a:cubicBezTo>
                    <a:pt x="43" y="22"/>
                    <a:pt x="40" y="28"/>
                    <a:pt x="36" y="33"/>
                  </a:cubicBezTo>
                  <a:cubicBezTo>
                    <a:pt x="29" y="43"/>
                    <a:pt x="18" y="50"/>
                    <a:pt x="6" y="53"/>
                  </a:cubicBezTo>
                  <a:cubicBezTo>
                    <a:pt x="4" y="54"/>
                    <a:pt x="2" y="54"/>
                    <a:pt x="0" y="54"/>
                  </a:cubicBezTo>
                  <a:cubicBezTo>
                    <a:pt x="1" y="53"/>
                    <a:pt x="4" y="52"/>
                    <a:pt x="6" y="51"/>
                  </a:cubicBezTo>
                  <a:cubicBezTo>
                    <a:pt x="9" y="49"/>
                    <a:pt x="11" y="47"/>
                    <a:pt x="13" y="45"/>
                  </a:cubicBezTo>
                  <a:cubicBezTo>
                    <a:pt x="19" y="41"/>
                    <a:pt x="24" y="37"/>
                    <a:pt x="29" y="32"/>
                  </a:cubicBezTo>
                  <a:cubicBezTo>
                    <a:pt x="33" y="28"/>
                    <a:pt x="37" y="22"/>
                    <a:pt x="40" y="17"/>
                  </a:cubicBezTo>
                  <a:cubicBezTo>
                    <a:pt x="42" y="12"/>
                    <a:pt x="45" y="8"/>
                    <a:pt x="47" y="4"/>
                  </a:cubicBezTo>
                  <a:cubicBezTo>
                    <a:pt x="47" y="2"/>
                    <a:pt x="48" y="1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98"/>
            <p:cNvSpPr/>
            <p:nvPr/>
          </p:nvSpPr>
          <p:spPr bwMode="auto">
            <a:xfrm>
              <a:off x="8924926" y="-3371851"/>
              <a:ext cx="117475" cy="160338"/>
            </a:xfrm>
            <a:custGeom>
              <a:avLst/>
              <a:gdLst>
                <a:gd name="T0" fmla="*/ 25 w 31"/>
                <a:gd name="T1" fmla="*/ 0 h 43"/>
                <a:gd name="T2" fmla="*/ 0 w 31"/>
                <a:gd name="T3" fmla="*/ 43 h 43"/>
                <a:gd name="T4" fmla="*/ 25 w 31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3">
                  <a:moveTo>
                    <a:pt x="25" y="0"/>
                  </a:moveTo>
                  <a:cubicBezTo>
                    <a:pt x="25" y="0"/>
                    <a:pt x="31" y="33"/>
                    <a:pt x="0" y="43"/>
                  </a:cubicBezTo>
                  <a:cubicBezTo>
                    <a:pt x="0" y="43"/>
                    <a:pt x="21" y="27"/>
                    <a:pt x="2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599"/>
            <p:cNvSpPr/>
            <p:nvPr/>
          </p:nvSpPr>
          <p:spPr bwMode="auto">
            <a:xfrm>
              <a:off x="7780338" y="-3184526"/>
              <a:ext cx="200025" cy="206375"/>
            </a:xfrm>
            <a:custGeom>
              <a:avLst/>
              <a:gdLst>
                <a:gd name="T0" fmla="*/ 15 w 53"/>
                <a:gd name="T1" fmla="*/ 0 h 55"/>
                <a:gd name="T2" fmla="*/ 53 w 53"/>
                <a:gd name="T3" fmla="*/ 55 h 55"/>
                <a:gd name="T4" fmla="*/ 15 w 53"/>
                <a:gd name="T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55">
                  <a:moveTo>
                    <a:pt x="15" y="0"/>
                  </a:moveTo>
                  <a:cubicBezTo>
                    <a:pt x="15" y="0"/>
                    <a:pt x="0" y="46"/>
                    <a:pt x="53" y="55"/>
                  </a:cubicBezTo>
                  <a:cubicBezTo>
                    <a:pt x="53" y="55"/>
                    <a:pt x="24" y="34"/>
                    <a:pt x="1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600"/>
            <p:cNvSpPr/>
            <p:nvPr/>
          </p:nvSpPr>
          <p:spPr bwMode="auto">
            <a:xfrm>
              <a:off x="7934326" y="-3481388"/>
              <a:ext cx="577850" cy="165100"/>
            </a:xfrm>
            <a:custGeom>
              <a:avLst/>
              <a:gdLst>
                <a:gd name="T0" fmla="*/ 0 w 154"/>
                <a:gd name="T1" fmla="*/ 37 h 44"/>
                <a:gd name="T2" fmla="*/ 69 w 154"/>
                <a:gd name="T3" fmla="*/ 14 h 44"/>
                <a:gd name="T4" fmla="*/ 135 w 154"/>
                <a:gd name="T5" fmla="*/ 40 h 44"/>
                <a:gd name="T6" fmla="*/ 49 w 154"/>
                <a:gd name="T7" fmla="*/ 33 h 44"/>
                <a:gd name="T8" fmla="*/ 0 w 154"/>
                <a:gd name="T9" fmla="*/ 3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44">
                  <a:moveTo>
                    <a:pt x="0" y="37"/>
                  </a:moveTo>
                  <a:cubicBezTo>
                    <a:pt x="0" y="37"/>
                    <a:pt x="23" y="0"/>
                    <a:pt x="69" y="14"/>
                  </a:cubicBezTo>
                  <a:cubicBezTo>
                    <a:pt x="116" y="28"/>
                    <a:pt x="116" y="39"/>
                    <a:pt x="135" y="40"/>
                  </a:cubicBezTo>
                  <a:cubicBezTo>
                    <a:pt x="154" y="40"/>
                    <a:pt x="86" y="42"/>
                    <a:pt x="49" y="33"/>
                  </a:cubicBezTo>
                  <a:cubicBezTo>
                    <a:pt x="12" y="24"/>
                    <a:pt x="7" y="44"/>
                    <a:pt x="0" y="37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601"/>
            <p:cNvSpPr/>
            <p:nvPr/>
          </p:nvSpPr>
          <p:spPr bwMode="auto">
            <a:xfrm>
              <a:off x="7645401" y="-3106738"/>
              <a:ext cx="233363" cy="312738"/>
            </a:xfrm>
            <a:custGeom>
              <a:avLst/>
              <a:gdLst>
                <a:gd name="T0" fmla="*/ 60 w 62"/>
                <a:gd name="T1" fmla="*/ 48 h 83"/>
                <a:gd name="T2" fmla="*/ 24 w 62"/>
                <a:gd name="T3" fmla="*/ 0 h 83"/>
                <a:gd name="T4" fmla="*/ 7 w 62"/>
                <a:gd name="T5" fmla="*/ 33 h 83"/>
                <a:gd name="T6" fmla="*/ 62 w 62"/>
                <a:gd name="T7" fmla="*/ 83 h 83"/>
                <a:gd name="T8" fmla="*/ 60 w 62"/>
                <a:gd name="T9" fmla="*/ 4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3">
                  <a:moveTo>
                    <a:pt x="60" y="48"/>
                  </a:moveTo>
                  <a:cubicBezTo>
                    <a:pt x="60" y="48"/>
                    <a:pt x="22" y="29"/>
                    <a:pt x="24" y="0"/>
                  </a:cubicBezTo>
                  <a:cubicBezTo>
                    <a:pt x="24" y="0"/>
                    <a:pt x="0" y="6"/>
                    <a:pt x="7" y="33"/>
                  </a:cubicBezTo>
                  <a:cubicBezTo>
                    <a:pt x="13" y="61"/>
                    <a:pt x="62" y="83"/>
                    <a:pt x="62" y="83"/>
                  </a:cubicBezTo>
                  <a:lnTo>
                    <a:pt x="60" y="48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602"/>
            <p:cNvSpPr/>
            <p:nvPr/>
          </p:nvSpPr>
          <p:spPr bwMode="auto">
            <a:xfrm>
              <a:off x="8828088" y="-2352676"/>
              <a:ext cx="44450" cy="19050"/>
            </a:xfrm>
            <a:custGeom>
              <a:avLst/>
              <a:gdLst>
                <a:gd name="T0" fmla="*/ 0 w 12"/>
                <a:gd name="T1" fmla="*/ 3 h 5"/>
                <a:gd name="T2" fmla="*/ 3 w 12"/>
                <a:gd name="T3" fmla="*/ 5 h 5"/>
                <a:gd name="T4" fmla="*/ 10 w 12"/>
                <a:gd name="T5" fmla="*/ 4 h 5"/>
                <a:gd name="T6" fmla="*/ 12 w 12"/>
                <a:gd name="T7" fmla="*/ 2 h 5"/>
                <a:gd name="T8" fmla="*/ 12 w 12"/>
                <a:gd name="T9" fmla="*/ 2 h 5"/>
                <a:gd name="T10" fmla="*/ 10 w 12"/>
                <a:gd name="T11" fmla="*/ 0 h 5"/>
                <a:gd name="T12" fmla="*/ 2 w 12"/>
                <a:gd name="T13" fmla="*/ 0 h 5"/>
                <a:gd name="T14" fmla="*/ 0 w 12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0" y="4"/>
                    <a:pt x="1" y="5"/>
                    <a:pt x="3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2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603"/>
            <p:cNvSpPr/>
            <p:nvPr/>
          </p:nvSpPr>
          <p:spPr bwMode="auto">
            <a:xfrm>
              <a:off x="8043863" y="-2336801"/>
              <a:ext cx="36513" cy="14288"/>
            </a:xfrm>
            <a:custGeom>
              <a:avLst/>
              <a:gdLst>
                <a:gd name="T0" fmla="*/ 0 w 10"/>
                <a:gd name="T1" fmla="*/ 2 h 4"/>
                <a:gd name="T2" fmla="*/ 1 w 10"/>
                <a:gd name="T3" fmla="*/ 4 h 4"/>
                <a:gd name="T4" fmla="*/ 8 w 10"/>
                <a:gd name="T5" fmla="*/ 3 h 4"/>
                <a:gd name="T6" fmla="*/ 10 w 10"/>
                <a:gd name="T7" fmla="*/ 2 h 4"/>
                <a:gd name="T8" fmla="*/ 10 w 10"/>
                <a:gd name="T9" fmla="*/ 2 h 4"/>
                <a:gd name="T10" fmla="*/ 8 w 10"/>
                <a:gd name="T11" fmla="*/ 0 h 4"/>
                <a:gd name="T12" fmla="*/ 1 w 10"/>
                <a:gd name="T13" fmla="*/ 0 h 4"/>
                <a:gd name="T14" fmla="*/ 0 w 10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604"/>
            <p:cNvSpPr/>
            <p:nvPr/>
          </p:nvSpPr>
          <p:spPr bwMode="auto">
            <a:xfrm>
              <a:off x="8302626" y="-2501901"/>
              <a:ext cx="412750" cy="461963"/>
            </a:xfrm>
            <a:custGeom>
              <a:avLst/>
              <a:gdLst>
                <a:gd name="T0" fmla="*/ 29 w 110"/>
                <a:gd name="T1" fmla="*/ 14 h 123"/>
                <a:gd name="T2" fmla="*/ 28 w 110"/>
                <a:gd name="T3" fmla="*/ 99 h 123"/>
                <a:gd name="T4" fmla="*/ 98 w 110"/>
                <a:gd name="T5" fmla="*/ 93 h 123"/>
                <a:gd name="T6" fmla="*/ 80 w 110"/>
                <a:gd name="T7" fmla="*/ 12 h 123"/>
                <a:gd name="T8" fmla="*/ 56 w 110"/>
                <a:gd name="T9" fmla="*/ 1 h 123"/>
                <a:gd name="T10" fmla="*/ 29 w 110"/>
                <a:gd name="T11" fmla="*/ 1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23">
                  <a:moveTo>
                    <a:pt x="29" y="14"/>
                  </a:moveTo>
                  <a:cubicBezTo>
                    <a:pt x="29" y="14"/>
                    <a:pt x="0" y="75"/>
                    <a:pt x="28" y="99"/>
                  </a:cubicBezTo>
                  <a:cubicBezTo>
                    <a:pt x="55" y="123"/>
                    <a:pt x="92" y="110"/>
                    <a:pt x="98" y="93"/>
                  </a:cubicBezTo>
                  <a:cubicBezTo>
                    <a:pt x="110" y="63"/>
                    <a:pt x="84" y="54"/>
                    <a:pt x="80" y="12"/>
                  </a:cubicBezTo>
                  <a:cubicBezTo>
                    <a:pt x="80" y="12"/>
                    <a:pt x="72" y="1"/>
                    <a:pt x="56" y="1"/>
                  </a:cubicBezTo>
                  <a:cubicBezTo>
                    <a:pt x="40" y="0"/>
                    <a:pt x="29" y="14"/>
                    <a:pt x="29" y="1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605"/>
            <p:cNvSpPr/>
            <p:nvPr/>
          </p:nvSpPr>
          <p:spPr bwMode="auto">
            <a:xfrm>
              <a:off x="8324851" y="-2505076"/>
              <a:ext cx="363538" cy="404813"/>
            </a:xfrm>
            <a:custGeom>
              <a:avLst/>
              <a:gdLst>
                <a:gd name="T0" fmla="*/ 25 w 97"/>
                <a:gd name="T1" fmla="*/ 12 h 108"/>
                <a:gd name="T2" fmla="*/ 24 w 97"/>
                <a:gd name="T3" fmla="*/ 86 h 108"/>
                <a:gd name="T4" fmla="*/ 87 w 97"/>
                <a:gd name="T5" fmla="*/ 81 h 108"/>
                <a:gd name="T6" fmla="*/ 71 w 97"/>
                <a:gd name="T7" fmla="*/ 9 h 108"/>
                <a:gd name="T8" fmla="*/ 50 w 97"/>
                <a:gd name="T9" fmla="*/ 0 h 108"/>
                <a:gd name="T10" fmla="*/ 25 w 97"/>
                <a:gd name="T11" fmla="*/ 12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8">
                  <a:moveTo>
                    <a:pt x="25" y="12"/>
                  </a:moveTo>
                  <a:cubicBezTo>
                    <a:pt x="25" y="12"/>
                    <a:pt x="0" y="64"/>
                    <a:pt x="24" y="86"/>
                  </a:cubicBezTo>
                  <a:cubicBezTo>
                    <a:pt x="49" y="108"/>
                    <a:pt x="82" y="96"/>
                    <a:pt x="87" y="81"/>
                  </a:cubicBezTo>
                  <a:cubicBezTo>
                    <a:pt x="97" y="53"/>
                    <a:pt x="75" y="47"/>
                    <a:pt x="71" y="9"/>
                  </a:cubicBezTo>
                  <a:cubicBezTo>
                    <a:pt x="71" y="9"/>
                    <a:pt x="64" y="1"/>
                    <a:pt x="50" y="0"/>
                  </a:cubicBezTo>
                  <a:cubicBezTo>
                    <a:pt x="35" y="0"/>
                    <a:pt x="25" y="12"/>
                    <a:pt x="25" y="1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06"/>
            <p:cNvSpPr/>
            <p:nvPr/>
          </p:nvSpPr>
          <p:spPr bwMode="auto">
            <a:xfrm>
              <a:off x="8520113" y="-2235201"/>
              <a:ext cx="71438" cy="30163"/>
            </a:xfrm>
            <a:custGeom>
              <a:avLst/>
              <a:gdLst>
                <a:gd name="T0" fmla="*/ 18 w 19"/>
                <a:gd name="T1" fmla="*/ 5 h 8"/>
                <a:gd name="T2" fmla="*/ 9 w 19"/>
                <a:gd name="T3" fmla="*/ 8 h 8"/>
                <a:gd name="T4" fmla="*/ 0 w 19"/>
                <a:gd name="T5" fmla="*/ 4 h 8"/>
                <a:gd name="T6" fmla="*/ 10 w 19"/>
                <a:gd name="T7" fmla="*/ 0 h 8"/>
                <a:gd name="T8" fmla="*/ 18 w 19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">
                  <a:moveTo>
                    <a:pt x="18" y="5"/>
                  </a:moveTo>
                  <a:cubicBezTo>
                    <a:pt x="18" y="7"/>
                    <a:pt x="14" y="8"/>
                    <a:pt x="9" y="8"/>
                  </a:cubicBezTo>
                  <a:cubicBezTo>
                    <a:pt x="4" y="8"/>
                    <a:pt x="0" y="6"/>
                    <a:pt x="0" y="4"/>
                  </a:cubicBezTo>
                  <a:cubicBezTo>
                    <a:pt x="0" y="2"/>
                    <a:pt x="5" y="0"/>
                    <a:pt x="10" y="0"/>
                  </a:cubicBezTo>
                  <a:cubicBezTo>
                    <a:pt x="15" y="1"/>
                    <a:pt x="19" y="3"/>
                    <a:pt x="18" y="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08"/>
            <p:cNvSpPr/>
            <p:nvPr/>
          </p:nvSpPr>
          <p:spPr bwMode="auto">
            <a:xfrm>
              <a:off x="8715375" y="-2554288"/>
              <a:ext cx="165100" cy="165100"/>
            </a:xfrm>
            <a:custGeom>
              <a:avLst/>
              <a:gdLst>
                <a:gd name="T0" fmla="*/ 1 w 44"/>
                <a:gd name="T1" fmla="*/ 23 h 44"/>
                <a:gd name="T2" fmla="*/ 23 w 44"/>
                <a:gd name="T3" fmla="*/ 43 h 44"/>
                <a:gd name="T4" fmla="*/ 44 w 44"/>
                <a:gd name="T5" fmla="*/ 21 h 44"/>
                <a:gd name="T6" fmla="*/ 21 w 44"/>
                <a:gd name="T7" fmla="*/ 1 h 44"/>
                <a:gd name="T8" fmla="*/ 1 w 44"/>
                <a:gd name="T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1" y="23"/>
                  </a:moveTo>
                  <a:cubicBezTo>
                    <a:pt x="2" y="35"/>
                    <a:pt x="12" y="44"/>
                    <a:pt x="23" y="43"/>
                  </a:cubicBezTo>
                  <a:cubicBezTo>
                    <a:pt x="35" y="43"/>
                    <a:pt x="44" y="33"/>
                    <a:pt x="44" y="21"/>
                  </a:cubicBezTo>
                  <a:cubicBezTo>
                    <a:pt x="43" y="9"/>
                    <a:pt x="33" y="0"/>
                    <a:pt x="21" y="1"/>
                  </a:cubicBezTo>
                  <a:cubicBezTo>
                    <a:pt x="9" y="2"/>
                    <a:pt x="0" y="12"/>
                    <a:pt x="1" y="2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09"/>
            <p:cNvSpPr/>
            <p:nvPr/>
          </p:nvSpPr>
          <p:spPr bwMode="auto">
            <a:xfrm>
              <a:off x="8734425" y="-2524125"/>
              <a:ext cx="71438" cy="77788"/>
            </a:xfrm>
            <a:custGeom>
              <a:avLst/>
              <a:gdLst>
                <a:gd name="T0" fmla="*/ 4 w 19"/>
                <a:gd name="T1" fmla="*/ 18 h 21"/>
                <a:gd name="T2" fmla="*/ 16 w 19"/>
                <a:gd name="T3" fmla="*/ 15 h 21"/>
                <a:gd name="T4" fmla="*/ 15 w 19"/>
                <a:gd name="T5" fmla="*/ 3 h 21"/>
                <a:gd name="T6" fmla="*/ 3 w 19"/>
                <a:gd name="T7" fmla="*/ 6 h 21"/>
                <a:gd name="T8" fmla="*/ 4 w 19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4" y="18"/>
                  </a:moveTo>
                  <a:cubicBezTo>
                    <a:pt x="8" y="21"/>
                    <a:pt x="13" y="19"/>
                    <a:pt x="16" y="15"/>
                  </a:cubicBezTo>
                  <a:cubicBezTo>
                    <a:pt x="19" y="10"/>
                    <a:pt x="19" y="5"/>
                    <a:pt x="15" y="3"/>
                  </a:cubicBezTo>
                  <a:cubicBezTo>
                    <a:pt x="11" y="0"/>
                    <a:pt x="6" y="2"/>
                    <a:pt x="3" y="6"/>
                  </a:cubicBezTo>
                  <a:cubicBezTo>
                    <a:pt x="0" y="10"/>
                    <a:pt x="1" y="16"/>
                    <a:pt x="4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10"/>
            <p:cNvSpPr/>
            <p:nvPr/>
          </p:nvSpPr>
          <p:spPr bwMode="auto">
            <a:xfrm>
              <a:off x="8134350" y="-2554288"/>
              <a:ext cx="165100" cy="165100"/>
            </a:xfrm>
            <a:custGeom>
              <a:avLst/>
              <a:gdLst>
                <a:gd name="T0" fmla="*/ 1 w 44"/>
                <a:gd name="T1" fmla="*/ 23 h 44"/>
                <a:gd name="T2" fmla="*/ 23 w 44"/>
                <a:gd name="T3" fmla="*/ 43 h 44"/>
                <a:gd name="T4" fmla="*/ 43 w 44"/>
                <a:gd name="T5" fmla="*/ 21 h 44"/>
                <a:gd name="T6" fmla="*/ 21 w 44"/>
                <a:gd name="T7" fmla="*/ 1 h 44"/>
                <a:gd name="T8" fmla="*/ 1 w 44"/>
                <a:gd name="T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1" y="23"/>
                  </a:moveTo>
                  <a:cubicBezTo>
                    <a:pt x="2" y="35"/>
                    <a:pt x="12" y="44"/>
                    <a:pt x="23" y="43"/>
                  </a:cubicBezTo>
                  <a:cubicBezTo>
                    <a:pt x="35" y="43"/>
                    <a:pt x="44" y="33"/>
                    <a:pt x="43" y="21"/>
                  </a:cubicBezTo>
                  <a:cubicBezTo>
                    <a:pt x="43" y="9"/>
                    <a:pt x="33" y="0"/>
                    <a:pt x="21" y="1"/>
                  </a:cubicBezTo>
                  <a:cubicBezTo>
                    <a:pt x="9" y="2"/>
                    <a:pt x="0" y="12"/>
                    <a:pt x="1" y="23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11"/>
            <p:cNvSpPr/>
            <p:nvPr/>
          </p:nvSpPr>
          <p:spPr bwMode="auto">
            <a:xfrm>
              <a:off x="8151813" y="-2524125"/>
              <a:ext cx="71438" cy="77788"/>
            </a:xfrm>
            <a:custGeom>
              <a:avLst/>
              <a:gdLst>
                <a:gd name="T0" fmla="*/ 4 w 19"/>
                <a:gd name="T1" fmla="*/ 18 h 21"/>
                <a:gd name="T2" fmla="*/ 16 w 19"/>
                <a:gd name="T3" fmla="*/ 15 h 21"/>
                <a:gd name="T4" fmla="*/ 15 w 19"/>
                <a:gd name="T5" fmla="*/ 3 h 21"/>
                <a:gd name="T6" fmla="*/ 3 w 19"/>
                <a:gd name="T7" fmla="*/ 6 h 21"/>
                <a:gd name="T8" fmla="*/ 4 w 19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1">
                  <a:moveTo>
                    <a:pt x="4" y="18"/>
                  </a:moveTo>
                  <a:cubicBezTo>
                    <a:pt x="8" y="21"/>
                    <a:pt x="13" y="19"/>
                    <a:pt x="16" y="15"/>
                  </a:cubicBezTo>
                  <a:cubicBezTo>
                    <a:pt x="19" y="10"/>
                    <a:pt x="19" y="5"/>
                    <a:pt x="15" y="3"/>
                  </a:cubicBezTo>
                  <a:cubicBezTo>
                    <a:pt x="11" y="0"/>
                    <a:pt x="6" y="2"/>
                    <a:pt x="3" y="6"/>
                  </a:cubicBezTo>
                  <a:cubicBezTo>
                    <a:pt x="0" y="10"/>
                    <a:pt x="1" y="16"/>
                    <a:pt x="4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12"/>
            <p:cNvSpPr/>
            <p:nvPr/>
          </p:nvSpPr>
          <p:spPr bwMode="auto">
            <a:xfrm>
              <a:off x="8261350" y="-2009775"/>
              <a:ext cx="506413" cy="88900"/>
            </a:xfrm>
            <a:custGeom>
              <a:avLst/>
              <a:gdLst>
                <a:gd name="T0" fmla="*/ 132 w 135"/>
                <a:gd name="T1" fmla="*/ 10 h 24"/>
                <a:gd name="T2" fmla="*/ 65 w 135"/>
                <a:gd name="T3" fmla="*/ 13 h 24"/>
                <a:gd name="T4" fmla="*/ 19 w 135"/>
                <a:gd name="T5" fmla="*/ 10 h 24"/>
                <a:gd name="T6" fmla="*/ 11 w 135"/>
                <a:gd name="T7" fmla="*/ 7 h 24"/>
                <a:gd name="T8" fmla="*/ 6 w 135"/>
                <a:gd name="T9" fmla="*/ 0 h 24"/>
                <a:gd name="T10" fmla="*/ 11 w 135"/>
                <a:gd name="T11" fmla="*/ 14 h 24"/>
                <a:gd name="T12" fmla="*/ 128 w 135"/>
                <a:gd name="T13" fmla="*/ 16 h 24"/>
                <a:gd name="T14" fmla="*/ 132 w 135"/>
                <a:gd name="T15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4">
                  <a:moveTo>
                    <a:pt x="132" y="10"/>
                  </a:moveTo>
                  <a:cubicBezTo>
                    <a:pt x="132" y="10"/>
                    <a:pt x="81" y="12"/>
                    <a:pt x="65" y="13"/>
                  </a:cubicBezTo>
                  <a:cubicBezTo>
                    <a:pt x="48" y="14"/>
                    <a:pt x="19" y="10"/>
                    <a:pt x="19" y="10"/>
                  </a:cubicBezTo>
                  <a:cubicBezTo>
                    <a:pt x="19" y="10"/>
                    <a:pt x="14" y="10"/>
                    <a:pt x="11" y="7"/>
                  </a:cubicBezTo>
                  <a:cubicBezTo>
                    <a:pt x="8" y="4"/>
                    <a:pt x="7" y="0"/>
                    <a:pt x="6" y="0"/>
                  </a:cubicBezTo>
                  <a:cubicBezTo>
                    <a:pt x="0" y="0"/>
                    <a:pt x="4" y="10"/>
                    <a:pt x="11" y="14"/>
                  </a:cubicBezTo>
                  <a:cubicBezTo>
                    <a:pt x="27" y="24"/>
                    <a:pt x="128" y="16"/>
                    <a:pt x="128" y="16"/>
                  </a:cubicBezTo>
                  <a:cubicBezTo>
                    <a:pt x="128" y="16"/>
                    <a:pt x="135" y="17"/>
                    <a:pt x="132" y="10"/>
                  </a:cubicBezTo>
                  <a:close/>
                </a:path>
              </a:pathLst>
            </a:custGeom>
            <a:solidFill>
              <a:srgbClr val="DBB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13"/>
            <p:cNvSpPr/>
            <p:nvPr/>
          </p:nvSpPr>
          <p:spPr bwMode="auto">
            <a:xfrm>
              <a:off x="8239125" y="-2044700"/>
              <a:ext cx="85725" cy="38100"/>
            </a:xfrm>
            <a:custGeom>
              <a:avLst/>
              <a:gdLst>
                <a:gd name="T0" fmla="*/ 21 w 23"/>
                <a:gd name="T1" fmla="*/ 2 h 10"/>
                <a:gd name="T2" fmla="*/ 9 w 23"/>
                <a:gd name="T3" fmla="*/ 1 h 10"/>
                <a:gd name="T4" fmla="*/ 0 w 23"/>
                <a:gd name="T5" fmla="*/ 7 h 10"/>
                <a:gd name="T6" fmla="*/ 3 w 23"/>
                <a:gd name="T7" fmla="*/ 9 h 10"/>
                <a:gd name="T8" fmla="*/ 10 w 23"/>
                <a:gd name="T9" fmla="*/ 5 h 10"/>
                <a:gd name="T10" fmla="*/ 18 w 23"/>
                <a:gd name="T11" fmla="*/ 5 h 10"/>
                <a:gd name="T12" fmla="*/ 21 w 2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0">
                  <a:moveTo>
                    <a:pt x="21" y="2"/>
                  </a:moveTo>
                  <a:cubicBezTo>
                    <a:pt x="17" y="0"/>
                    <a:pt x="13" y="0"/>
                    <a:pt x="9" y="1"/>
                  </a:cubicBezTo>
                  <a:cubicBezTo>
                    <a:pt x="7" y="1"/>
                    <a:pt x="0" y="5"/>
                    <a:pt x="0" y="7"/>
                  </a:cubicBezTo>
                  <a:cubicBezTo>
                    <a:pt x="0" y="8"/>
                    <a:pt x="2" y="9"/>
                    <a:pt x="3" y="9"/>
                  </a:cubicBezTo>
                  <a:cubicBezTo>
                    <a:pt x="5" y="10"/>
                    <a:pt x="8" y="6"/>
                    <a:pt x="10" y="5"/>
                  </a:cubicBezTo>
                  <a:cubicBezTo>
                    <a:pt x="13" y="3"/>
                    <a:pt x="13" y="3"/>
                    <a:pt x="18" y="5"/>
                  </a:cubicBezTo>
                  <a:cubicBezTo>
                    <a:pt x="23" y="7"/>
                    <a:pt x="21" y="2"/>
                    <a:pt x="21" y="2"/>
                  </a:cubicBezTo>
                  <a:close/>
                </a:path>
              </a:pathLst>
            </a:custGeom>
            <a:solidFill>
              <a:srgbClr val="DBB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14"/>
            <p:cNvSpPr/>
            <p:nvPr/>
          </p:nvSpPr>
          <p:spPr bwMode="auto">
            <a:xfrm>
              <a:off x="7796213" y="-708025"/>
              <a:ext cx="600075" cy="266700"/>
            </a:xfrm>
            <a:custGeom>
              <a:avLst/>
              <a:gdLst>
                <a:gd name="T0" fmla="*/ 155 w 160"/>
                <a:gd name="T1" fmla="*/ 70 h 71"/>
                <a:gd name="T2" fmla="*/ 160 w 160"/>
                <a:gd name="T3" fmla="*/ 18 h 71"/>
                <a:gd name="T4" fmla="*/ 149 w 160"/>
                <a:gd name="T5" fmla="*/ 3 h 71"/>
                <a:gd name="T6" fmla="*/ 17 w 160"/>
                <a:gd name="T7" fmla="*/ 4 h 71"/>
                <a:gd name="T8" fmla="*/ 7 w 160"/>
                <a:gd name="T9" fmla="*/ 20 h 71"/>
                <a:gd name="T10" fmla="*/ 0 w 160"/>
                <a:gd name="T11" fmla="*/ 58 h 71"/>
                <a:gd name="T12" fmla="*/ 16 w 160"/>
                <a:gd name="T13" fmla="*/ 59 h 71"/>
                <a:gd name="T14" fmla="*/ 18 w 160"/>
                <a:gd name="T15" fmla="*/ 21 h 71"/>
                <a:gd name="T16" fmla="*/ 142 w 160"/>
                <a:gd name="T17" fmla="*/ 26 h 71"/>
                <a:gd name="T18" fmla="*/ 141 w 160"/>
                <a:gd name="T19" fmla="*/ 71 h 71"/>
                <a:gd name="T20" fmla="*/ 155 w 160"/>
                <a:gd name="T21" fmla="*/ 7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71">
                  <a:moveTo>
                    <a:pt x="155" y="70"/>
                  </a:moveTo>
                  <a:cubicBezTo>
                    <a:pt x="160" y="18"/>
                    <a:pt x="160" y="18"/>
                    <a:pt x="160" y="18"/>
                  </a:cubicBezTo>
                  <a:cubicBezTo>
                    <a:pt x="160" y="18"/>
                    <a:pt x="154" y="6"/>
                    <a:pt x="149" y="3"/>
                  </a:cubicBezTo>
                  <a:cubicBezTo>
                    <a:pt x="143" y="0"/>
                    <a:pt x="17" y="4"/>
                    <a:pt x="17" y="4"/>
                  </a:cubicBezTo>
                  <a:cubicBezTo>
                    <a:pt x="17" y="4"/>
                    <a:pt x="9" y="4"/>
                    <a:pt x="7" y="20"/>
                  </a:cubicBezTo>
                  <a:cubicBezTo>
                    <a:pt x="6" y="37"/>
                    <a:pt x="0" y="58"/>
                    <a:pt x="0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1" y="71"/>
                    <a:pt x="141" y="71"/>
                    <a:pt x="141" y="71"/>
                  </a:cubicBezTo>
                  <a:lnTo>
                    <a:pt x="155" y="70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15"/>
            <p:cNvSpPr/>
            <p:nvPr/>
          </p:nvSpPr>
          <p:spPr bwMode="auto">
            <a:xfrm>
              <a:off x="7915275" y="-704850"/>
              <a:ext cx="406400" cy="93663"/>
            </a:xfrm>
            <a:custGeom>
              <a:avLst/>
              <a:gdLst>
                <a:gd name="T0" fmla="*/ 0 w 108"/>
                <a:gd name="T1" fmla="*/ 3 h 25"/>
                <a:gd name="T2" fmla="*/ 108 w 108"/>
                <a:gd name="T3" fmla="*/ 1 h 25"/>
                <a:gd name="T4" fmla="*/ 104 w 108"/>
                <a:gd name="T5" fmla="*/ 8 h 25"/>
                <a:gd name="T6" fmla="*/ 101 w 108"/>
                <a:gd name="T7" fmla="*/ 12 h 25"/>
                <a:gd name="T8" fmla="*/ 98 w 108"/>
                <a:gd name="T9" fmla="*/ 25 h 25"/>
                <a:gd name="T10" fmla="*/ 2 w 108"/>
                <a:gd name="T11" fmla="*/ 21 h 25"/>
                <a:gd name="T12" fmla="*/ 0 w 108"/>
                <a:gd name="T13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25">
                  <a:moveTo>
                    <a:pt x="0" y="3"/>
                  </a:moveTo>
                  <a:cubicBezTo>
                    <a:pt x="27" y="2"/>
                    <a:pt x="85" y="0"/>
                    <a:pt x="108" y="1"/>
                  </a:cubicBezTo>
                  <a:cubicBezTo>
                    <a:pt x="108" y="3"/>
                    <a:pt x="107" y="5"/>
                    <a:pt x="104" y="8"/>
                  </a:cubicBezTo>
                  <a:cubicBezTo>
                    <a:pt x="103" y="9"/>
                    <a:pt x="101" y="10"/>
                    <a:pt x="101" y="12"/>
                  </a:cubicBezTo>
                  <a:cubicBezTo>
                    <a:pt x="99" y="16"/>
                    <a:pt x="98" y="20"/>
                    <a:pt x="98" y="2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15"/>
                    <a:pt x="0" y="9"/>
                    <a:pt x="0" y="3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16"/>
            <p:cNvSpPr/>
            <p:nvPr/>
          </p:nvSpPr>
          <p:spPr bwMode="auto">
            <a:xfrm>
              <a:off x="8074025" y="-468313"/>
              <a:ext cx="630238" cy="660400"/>
            </a:xfrm>
            <a:custGeom>
              <a:avLst/>
              <a:gdLst>
                <a:gd name="T0" fmla="*/ 156 w 168"/>
                <a:gd name="T1" fmla="*/ 176 h 176"/>
                <a:gd name="T2" fmla="*/ 162 w 168"/>
                <a:gd name="T3" fmla="*/ 44 h 176"/>
                <a:gd name="T4" fmla="*/ 141 w 168"/>
                <a:gd name="T5" fmla="*/ 7 h 176"/>
                <a:gd name="T6" fmla="*/ 0 w 168"/>
                <a:gd name="T7" fmla="*/ 3 h 176"/>
                <a:gd name="T8" fmla="*/ 117 w 168"/>
                <a:gd name="T9" fmla="*/ 173 h 176"/>
                <a:gd name="T10" fmla="*/ 156 w 168"/>
                <a:gd name="T11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8" h="176">
                  <a:moveTo>
                    <a:pt x="156" y="176"/>
                  </a:moveTo>
                  <a:cubicBezTo>
                    <a:pt x="156" y="176"/>
                    <a:pt x="168" y="70"/>
                    <a:pt x="162" y="44"/>
                  </a:cubicBezTo>
                  <a:cubicBezTo>
                    <a:pt x="156" y="17"/>
                    <a:pt x="151" y="13"/>
                    <a:pt x="141" y="7"/>
                  </a:cubicBezTo>
                  <a:cubicBezTo>
                    <a:pt x="127" y="0"/>
                    <a:pt x="0" y="3"/>
                    <a:pt x="0" y="3"/>
                  </a:cubicBezTo>
                  <a:cubicBezTo>
                    <a:pt x="117" y="173"/>
                    <a:pt x="117" y="173"/>
                    <a:pt x="117" y="173"/>
                  </a:cubicBezTo>
                  <a:lnTo>
                    <a:pt x="156" y="176"/>
                  </a:lnTo>
                  <a:close/>
                </a:path>
              </a:pathLst>
            </a:custGeom>
            <a:solidFill>
              <a:srgbClr val="303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617"/>
            <p:cNvSpPr/>
            <p:nvPr/>
          </p:nvSpPr>
          <p:spPr bwMode="auto">
            <a:xfrm>
              <a:off x="8534400" y="-306388"/>
              <a:ext cx="139700" cy="71438"/>
            </a:xfrm>
            <a:custGeom>
              <a:avLst/>
              <a:gdLst>
                <a:gd name="T0" fmla="*/ 88 w 88"/>
                <a:gd name="T1" fmla="*/ 30 h 45"/>
                <a:gd name="T2" fmla="*/ 0 w 88"/>
                <a:gd name="T3" fmla="*/ 0 h 45"/>
                <a:gd name="T4" fmla="*/ 3 w 88"/>
                <a:gd name="T5" fmla="*/ 45 h 45"/>
                <a:gd name="T6" fmla="*/ 88 w 88"/>
                <a:gd name="T7" fmla="*/ 3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45">
                  <a:moveTo>
                    <a:pt x="88" y="30"/>
                  </a:moveTo>
                  <a:lnTo>
                    <a:pt x="0" y="0"/>
                  </a:lnTo>
                  <a:lnTo>
                    <a:pt x="3" y="45"/>
                  </a:lnTo>
                  <a:lnTo>
                    <a:pt x="88" y="3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618"/>
            <p:cNvSpPr/>
            <p:nvPr/>
          </p:nvSpPr>
          <p:spPr bwMode="auto">
            <a:xfrm>
              <a:off x="8475663" y="-258763"/>
              <a:ext cx="198438" cy="447675"/>
            </a:xfrm>
            <a:custGeom>
              <a:avLst/>
              <a:gdLst>
                <a:gd name="T0" fmla="*/ 0 w 125"/>
                <a:gd name="T1" fmla="*/ 282 h 282"/>
                <a:gd name="T2" fmla="*/ 108 w 125"/>
                <a:gd name="T3" fmla="*/ 258 h 282"/>
                <a:gd name="T4" fmla="*/ 125 w 125"/>
                <a:gd name="T5" fmla="*/ 0 h 282"/>
                <a:gd name="T6" fmla="*/ 40 w 125"/>
                <a:gd name="T7" fmla="*/ 15 h 282"/>
                <a:gd name="T8" fmla="*/ 0 w 125"/>
                <a:gd name="T9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282">
                  <a:moveTo>
                    <a:pt x="0" y="282"/>
                  </a:moveTo>
                  <a:lnTo>
                    <a:pt x="108" y="258"/>
                  </a:lnTo>
                  <a:lnTo>
                    <a:pt x="125" y="0"/>
                  </a:lnTo>
                  <a:lnTo>
                    <a:pt x="40" y="15"/>
                  </a:lnTo>
                  <a:lnTo>
                    <a:pt x="0" y="282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619"/>
            <p:cNvSpPr/>
            <p:nvPr/>
          </p:nvSpPr>
          <p:spPr bwMode="auto">
            <a:xfrm>
              <a:off x="8475663" y="-250825"/>
              <a:ext cx="171450" cy="439738"/>
            </a:xfrm>
            <a:custGeom>
              <a:avLst/>
              <a:gdLst>
                <a:gd name="T0" fmla="*/ 17 w 46"/>
                <a:gd name="T1" fmla="*/ 4 h 117"/>
                <a:gd name="T2" fmla="*/ 39 w 46"/>
                <a:gd name="T3" fmla="*/ 0 h 117"/>
                <a:gd name="T4" fmla="*/ 36 w 46"/>
                <a:gd name="T5" fmla="*/ 48 h 117"/>
                <a:gd name="T6" fmla="*/ 26 w 46"/>
                <a:gd name="T7" fmla="*/ 92 h 117"/>
                <a:gd name="T8" fmla="*/ 46 w 46"/>
                <a:gd name="T9" fmla="*/ 100 h 117"/>
                <a:gd name="T10" fmla="*/ 46 w 46"/>
                <a:gd name="T11" fmla="*/ 107 h 117"/>
                <a:gd name="T12" fmla="*/ 0 w 46"/>
                <a:gd name="T13" fmla="*/ 117 h 117"/>
                <a:gd name="T14" fmla="*/ 17 w 46"/>
                <a:gd name="T15" fmla="*/ 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17">
                  <a:moveTo>
                    <a:pt x="17" y="4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8" y="16"/>
                    <a:pt x="38" y="32"/>
                    <a:pt x="36" y="48"/>
                  </a:cubicBezTo>
                  <a:cubicBezTo>
                    <a:pt x="33" y="63"/>
                    <a:pt x="27" y="77"/>
                    <a:pt x="26" y="92"/>
                  </a:cubicBezTo>
                  <a:cubicBezTo>
                    <a:pt x="24" y="104"/>
                    <a:pt x="37" y="104"/>
                    <a:pt x="46" y="100"/>
                  </a:cubicBezTo>
                  <a:cubicBezTo>
                    <a:pt x="46" y="107"/>
                    <a:pt x="46" y="107"/>
                    <a:pt x="46" y="107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17" y="4"/>
                  </a:ln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620"/>
            <p:cNvSpPr/>
            <p:nvPr/>
          </p:nvSpPr>
          <p:spPr bwMode="auto">
            <a:xfrm>
              <a:off x="7548563" y="-501650"/>
              <a:ext cx="1054100" cy="762000"/>
            </a:xfrm>
            <a:custGeom>
              <a:avLst/>
              <a:gdLst>
                <a:gd name="T0" fmla="*/ 281 w 281"/>
                <a:gd name="T1" fmla="*/ 16 h 203"/>
                <a:gd name="T2" fmla="*/ 263 w 281"/>
                <a:gd name="T3" fmla="*/ 203 h 203"/>
                <a:gd name="T4" fmla="*/ 5 w 281"/>
                <a:gd name="T5" fmla="*/ 184 h 203"/>
                <a:gd name="T6" fmla="*/ 22 w 281"/>
                <a:gd name="T7" fmla="*/ 0 h 203"/>
                <a:gd name="T8" fmla="*/ 281 w 281"/>
                <a:gd name="T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03">
                  <a:moveTo>
                    <a:pt x="281" y="16"/>
                  </a:moveTo>
                  <a:cubicBezTo>
                    <a:pt x="263" y="203"/>
                    <a:pt x="263" y="203"/>
                    <a:pt x="263" y="203"/>
                  </a:cubicBezTo>
                  <a:cubicBezTo>
                    <a:pt x="263" y="203"/>
                    <a:pt x="9" y="188"/>
                    <a:pt x="5" y="184"/>
                  </a:cubicBezTo>
                  <a:cubicBezTo>
                    <a:pt x="0" y="179"/>
                    <a:pt x="22" y="0"/>
                    <a:pt x="22" y="0"/>
                  </a:cubicBezTo>
                  <a:lnTo>
                    <a:pt x="281" y="16"/>
                  </a:ln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621"/>
            <p:cNvSpPr/>
            <p:nvPr/>
          </p:nvSpPr>
          <p:spPr bwMode="auto">
            <a:xfrm>
              <a:off x="7562850" y="128588"/>
              <a:ext cx="976313" cy="131763"/>
            </a:xfrm>
            <a:custGeom>
              <a:avLst/>
              <a:gdLst>
                <a:gd name="T0" fmla="*/ 29 w 260"/>
                <a:gd name="T1" fmla="*/ 14 h 35"/>
                <a:gd name="T2" fmla="*/ 121 w 260"/>
                <a:gd name="T3" fmla="*/ 23 h 35"/>
                <a:gd name="T4" fmla="*/ 216 w 260"/>
                <a:gd name="T5" fmla="*/ 31 h 35"/>
                <a:gd name="T6" fmla="*/ 248 w 260"/>
                <a:gd name="T7" fmla="*/ 25 h 35"/>
                <a:gd name="T8" fmla="*/ 260 w 260"/>
                <a:gd name="T9" fmla="*/ 17 h 35"/>
                <a:gd name="T10" fmla="*/ 259 w 260"/>
                <a:gd name="T11" fmla="*/ 35 h 35"/>
                <a:gd name="T12" fmla="*/ 1 w 260"/>
                <a:gd name="T13" fmla="*/ 16 h 35"/>
                <a:gd name="T14" fmla="*/ 0 w 260"/>
                <a:gd name="T15" fmla="*/ 0 h 35"/>
                <a:gd name="T16" fmla="*/ 29 w 260"/>
                <a:gd name="T17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35">
                  <a:moveTo>
                    <a:pt x="29" y="14"/>
                  </a:moveTo>
                  <a:cubicBezTo>
                    <a:pt x="59" y="20"/>
                    <a:pt x="90" y="21"/>
                    <a:pt x="121" y="23"/>
                  </a:cubicBezTo>
                  <a:cubicBezTo>
                    <a:pt x="152" y="25"/>
                    <a:pt x="184" y="31"/>
                    <a:pt x="216" y="31"/>
                  </a:cubicBezTo>
                  <a:cubicBezTo>
                    <a:pt x="226" y="30"/>
                    <a:pt x="239" y="30"/>
                    <a:pt x="248" y="25"/>
                  </a:cubicBezTo>
                  <a:cubicBezTo>
                    <a:pt x="252" y="23"/>
                    <a:pt x="256" y="20"/>
                    <a:pt x="260" y="17"/>
                  </a:cubicBezTo>
                  <a:cubicBezTo>
                    <a:pt x="259" y="35"/>
                    <a:pt x="259" y="35"/>
                    <a:pt x="259" y="35"/>
                  </a:cubicBezTo>
                  <a:cubicBezTo>
                    <a:pt x="259" y="35"/>
                    <a:pt x="5" y="20"/>
                    <a:pt x="1" y="16"/>
                  </a:cubicBezTo>
                  <a:cubicBezTo>
                    <a:pt x="0" y="15"/>
                    <a:pt x="0" y="9"/>
                    <a:pt x="0" y="0"/>
                  </a:cubicBezTo>
                  <a:cubicBezTo>
                    <a:pt x="8" y="7"/>
                    <a:pt x="18" y="12"/>
                    <a:pt x="29" y="14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622"/>
            <p:cNvSpPr/>
            <p:nvPr/>
          </p:nvSpPr>
          <p:spPr bwMode="auto">
            <a:xfrm>
              <a:off x="7581900" y="-501650"/>
              <a:ext cx="1020763" cy="536575"/>
            </a:xfrm>
            <a:custGeom>
              <a:avLst/>
              <a:gdLst>
                <a:gd name="T0" fmla="*/ 250 w 272"/>
                <a:gd name="T1" fmla="*/ 135 h 143"/>
                <a:gd name="T2" fmla="*/ 226 w 272"/>
                <a:gd name="T3" fmla="*/ 138 h 143"/>
                <a:gd name="T4" fmla="*/ 184 w 272"/>
                <a:gd name="T5" fmla="*/ 134 h 143"/>
                <a:gd name="T6" fmla="*/ 153 w 272"/>
                <a:gd name="T7" fmla="*/ 137 h 143"/>
                <a:gd name="T8" fmla="*/ 110 w 272"/>
                <a:gd name="T9" fmla="*/ 143 h 143"/>
                <a:gd name="T10" fmla="*/ 95 w 272"/>
                <a:gd name="T11" fmla="*/ 138 h 143"/>
                <a:gd name="T12" fmla="*/ 89 w 272"/>
                <a:gd name="T13" fmla="*/ 130 h 143"/>
                <a:gd name="T14" fmla="*/ 63 w 272"/>
                <a:gd name="T15" fmla="*/ 124 h 143"/>
                <a:gd name="T16" fmla="*/ 0 w 272"/>
                <a:gd name="T17" fmla="*/ 121 h 143"/>
                <a:gd name="T18" fmla="*/ 13 w 272"/>
                <a:gd name="T19" fmla="*/ 0 h 143"/>
                <a:gd name="T20" fmla="*/ 272 w 272"/>
                <a:gd name="T21" fmla="*/ 16 h 143"/>
                <a:gd name="T22" fmla="*/ 261 w 272"/>
                <a:gd name="T23" fmla="*/ 126 h 143"/>
                <a:gd name="T24" fmla="*/ 250 w 272"/>
                <a:gd name="T25" fmla="*/ 13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2" h="143">
                  <a:moveTo>
                    <a:pt x="250" y="135"/>
                  </a:moveTo>
                  <a:cubicBezTo>
                    <a:pt x="243" y="139"/>
                    <a:pt x="235" y="139"/>
                    <a:pt x="226" y="138"/>
                  </a:cubicBezTo>
                  <a:cubicBezTo>
                    <a:pt x="212" y="136"/>
                    <a:pt x="198" y="135"/>
                    <a:pt x="184" y="134"/>
                  </a:cubicBezTo>
                  <a:cubicBezTo>
                    <a:pt x="174" y="133"/>
                    <a:pt x="163" y="132"/>
                    <a:pt x="153" y="137"/>
                  </a:cubicBezTo>
                  <a:cubicBezTo>
                    <a:pt x="139" y="143"/>
                    <a:pt x="124" y="143"/>
                    <a:pt x="110" y="143"/>
                  </a:cubicBezTo>
                  <a:cubicBezTo>
                    <a:pt x="104" y="143"/>
                    <a:pt x="99" y="143"/>
                    <a:pt x="95" y="138"/>
                  </a:cubicBezTo>
                  <a:cubicBezTo>
                    <a:pt x="94" y="135"/>
                    <a:pt x="92" y="132"/>
                    <a:pt x="89" y="130"/>
                  </a:cubicBezTo>
                  <a:cubicBezTo>
                    <a:pt x="81" y="125"/>
                    <a:pt x="72" y="125"/>
                    <a:pt x="63" y="124"/>
                  </a:cubicBezTo>
                  <a:cubicBezTo>
                    <a:pt x="43" y="123"/>
                    <a:pt x="19" y="127"/>
                    <a:pt x="0" y="121"/>
                  </a:cubicBezTo>
                  <a:cubicBezTo>
                    <a:pt x="5" y="68"/>
                    <a:pt x="13" y="0"/>
                    <a:pt x="13" y="0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61" y="126"/>
                    <a:pt x="261" y="126"/>
                    <a:pt x="261" y="126"/>
                  </a:cubicBezTo>
                  <a:cubicBezTo>
                    <a:pt x="258" y="130"/>
                    <a:pt x="255" y="134"/>
                    <a:pt x="250" y="135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623"/>
            <p:cNvSpPr/>
            <p:nvPr/>
          </p:nvSpPr>
          <p:spPr bwMode="auto">
            <a:xfrm>
              <a:off x="7581900" y="-534988"/>
              <a:ext cx="1020763" cy="520700"/>
            </a:xfrm>
            <a:custGeom>
              <a:avLst/>
              <a:gdLst>
                <a:gd name="T0" fmla="*/ 272 w 272"/>
                <a:gd name="T1" fmla="*/ 25 h 139"/>
                <a:gd name="T2" fmla="*/ 259 w 272"/>
                <a:gd name="T3" fmla="*/ 126 h 139"/>
                <a:gd name="T4" fmla="*/ 249 w 272"/>
                <a:gd name="T5" fmla="*/ 138 h 139"/>
                <a:gd name="T6" fmla="*/ 9 w 272"/>
                <a:gd name="T7" fmla="*/ 122 h 139"/>
                <a:gd name="T8" fmla="*/ 0 w 272"/>
                <a:gd name="T9" fmla="*/ 121 h 139"/>
                <a:gd name="T10" fmla="*/ 10 w 272"/>
                <a:gd name="T11" fmla="*/ 13 h 139"/>
                <a:gd name="T12" fmla="*/ 21 w 272"/>
                <a:gd name="T13" fmla="*/ 1 h 139"/>
                <a:gd name="T14" fmla="*/ 272 w 272"/>
                <a:gd name="T15" fmla="*/ 2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139">
                  <a:moveTo>
                    <a:pt x="272" y="25"/>
                  </a:moveTo>
                  <a:cubicBezTo>
                    <a:pt x="259" y="126"/>
                    <a:pt x="259" y="126"/>
                    <a:pt x="259" y="126"/>
                  </a:cubicBezTo>
                  <a:cubicBezTo>
                    <a:pt x="259" y="126"/>
                    <a:pt x="257" y="138"/>
                    <a:pt x="249" y="138"/>
                  </a:cubicBezTo>
                  <a:cubicBezTo>
                    <a:pt x="241" y="139"/>
                    <a:pt x="9" y="122"/>
                    <a:pt x="9" y="122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2"/>
                    <a:pt x="21" y="1"/>
                  </a:cubicBezTo>
                  <a:cubicBezTo>
                    <a:pt x="30" y="0"/>
                    <a:pt x="256" y="10"/>
                    <a:pt x="272" y="25"/>
                  </a:cubicBezTo>
                  <a:close/>
                </a:path>
              </a:pathLst>
            </a:custGeom>
            <a:solidFill>
              <a:srgbClr val="49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624"/>
            <p:cNvSpPr/>
            <p:nvPr/>
          </p:nvSpPr>
          <p:spPr bwMode="auto">
            <a:xfrm>
              <a:off x="7920038" y="-163513"/>
              <a:ext cx="239713" cy="123825"/>
            </a:xfrm>
            <a:custGeom>
              <a:avLst/>
              <a:gdLst>
                <a:gd name="T0" fmla="*/ 4 w 64"/>
                <a:gd name="T1" fmla="*/ 15 h 33"/>
                <a:gd name="T2" fmla="*/ 4 w 64"/>
                <a:gd name="T3" fmla="*/ 15 h 33"/>
                <a:gd name="T4" fmla="*/ 9 w 64"/>
                <a:gd name="T5" fmla="*/ 8 h 33"/>
                <a:gd name="T6" fmla="*/ 53 w 64"/>
                <a:gd name="T7" fmla="*/ 6 h 33"/>
                <a:gd name="T8" fmla="*/ 60 w 64"/>
                <a:gd name="T9" fmla="*/ 33 h 33"/>
                <a:gd name="T10" fmla="*/ 0 w 64"/>
                <a:gd name="T11" fmla="*/ 29 h 33"/>
                <a:gd name="T12" fmla="*/ 4 w 64"/>
                <a:gd name="T13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3">
                  <a:moveTo>
                    <a:pt x="4" y="15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5" y="12"/>
                    <a:pt x="7" y="10"/>
                    <a:pt x="9" y="8"/>
                  </a:cubicBezTo>
                  <a:cubicBezTo>
                    <a:pt x="21" y="0"/>
                    <a:pt x="40" y="0"/>
                    <a:pt x="53" y="6"/>
                  </a:cubicBezTo>
                  <a:cubicBezTo>
                    <a:pt x="64" y="11"/>
                    <a:pt x="61" y="23"/>
                    <a:pt x="60" y="33"/>
                  </a:cubicBezTo>
                  <a:cubicBezTo>
                    <a:pt x="40" y="32"/>
                    <a:pt x="19" y="30"/>
                    <a:pt x="0" y="29"/>
                  </a:cubicBezTo>
                  <a:cubicBezTo>
                    <a:pt x="1" y="24"/>
                    <a:pt x="2" y="19"/>
                    <a:pt x="4" y="15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625"/>
            <p:cNvSpPr/>
            <p:nvPr/>
          </p:nvSpPr>
          <p:spPr bwMode="auto">
            <a:xfrm>
              <a:off x="7769225" y="-528638"/>
              <a:ext cx="635000" cy="117475"/>
            </a:xfrm>
            <a:custGeom>
              <a:avLst/>
              <a:gdLst>
                <a:gd name="T0" fmla="*/ 96 w 169"/>
                <a:gd name="T1" fmla="*/ 21 h 31"/>
                <a:gd name="T2" fmla="*/ 35 w 169"/>
                <a:gd name="T3" fmla="*/ 17 h 31"/>
                <a:gd name="T4" fmla="*/ 2 w 169"/>
                <a:gd name="T5" fmla="*/ 2 h 31"/>
                <a:gd name="T6" fmla="*/ 0 w 169"/>
                <a:gd name="T7" fmla="*/ 0 h 31"/>
                <a:gd name="T8" fmla="*/ 169 w 169"/>
                <a:gd name="T9" fmla="*/ 12 h 31"/>
                <a:gd name="T10" fmla="*/ 96 w 169"/>
                <a:gd name="T11" fmla="*/ 2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9" h="31">
                  <a:moveTo>
                    <a:pt x="96" y="21"/>
                  </a:moveTo>
                  <a:cubicBezTo>
                    <a:pt x="76" y="20"/>
                    <a:pt x="55" y="21"/>
                    <a:pt x="35" y="17"/>
                  </a:cubicBezTo>
                  <a:cubicBezTo>
                    <a:pt x="26" y="15"/>
                    <a:pt x="8" y="11"/>
                    <a:pt x="2" y="2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42" y="2"/>
                    <a:pt x="118" y="6"/>
                    <a:pt x="169" y="12"/>
                  </a:cubicBezTo>
                  <a:cubicBezTo>
                    <a:pt x="153" y="31"/>
                    <a:pt x="117" y="23"/>
                    <a:pt x="96" y="21"/>
                  </a:cubicBezTo>
                  <a:close/>
                </a:path>
              </a:pathLst>
            </a:custGeom>
            <a:solidFill>
              <a:srgbClr val="3A3A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626"/>
            <p:cNvSpPr/>
            <p:nvPr/>
          </p:nvSpPr>
          <p:spPr bwMode="auto">
            <a:xfrm>
              <a:off x="7953375" y="-152400"/>
              <a:ext cx="180975" cy="165100"/>
            </a:xfrm>
            <a:custGeom>
              <a:avLst/>
              <a:gdLst>
                <a:gd name="T0" fmla="*/ 45 w 48"/>
                <a:gd name="T1" fmla="*/ 8 h 44"/>
                <a:gd name="T2" fmla="*/ 6 w 48"/>
                <a:gd name="T3" fmla="*/ 5 h 44"/>
                <a:gd name="T4" fmla="*/ 2 w 48"/>
                <a:gd name="T5" fmla="*/ 41 h 44"/>
                <a:gd name="T6" fmla="*/ 41 w 48"/>
                <a:gd name="T7" fmla="*/ 42 h 44"/>
                <a:gd name="T8" fmla="*/ 45 w 4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4">
                  <a:moveTo>
                    <a:pt x="45" y="8"/>
                  </a:moveTo>
                  <a:cubicBezTo>
                    <a:pt x="45" y="8"/>
                    <a:pt x="11" y="0"/>
                    <a:pt x="6" y="5"/>
                  </a:cubicBezTo>
                  <a:cubicBezTo>
                    <a:pt x="0" y="9"/>
                    <a:pt x="0" y="39"/>
                    <a:pt x="2" y="41"/>
                  </a:cubicBezTo>
                  <a:cubicBezTo>
                    <a:pt x="4" y="44"/>
                    <a:pt x="35" y="44"/>
                    <a:pt x="41" y="42"/>
                  </a:cubicBezTo>
                  <a:cubicBezTo>
                    <a:pt x="48" y="39"/>
                    <a:pt x="45" y="8"/>
                    <a:pt x="45" y="8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627"/>
            <p:cNvSpPr/>
            <p:nvPr/>
          </p:nvSpPr>
          <p:spPr bwMode="auto">
            <a:xfrm>
              <a:off x="7964488" y="-865188"/>
              <a:ext cx="263525" cy="317500"/>
            </a:xfrm>
            <a:custGeom>
              <a:avLst/>
              <a:gdLst>
                <a:gd name="T0" fmla="*/ 6 w 70"/>
                <a:gd name="T1" fmla="*/ 0 h 85"/>
                <a:gd name="T2" fmla="*/ 6 w 70"/>
                <a:gd name="T3" fmla="*/ 73 h 85"/>
                <a:gd name="T4" fmla="*/ 28 w 70"/>
                <a:gd name="T5" fmla="*/ 78 h 85"/>
                <a:gd name="T6" fmla="*/ 42 w 70"/>
                <a:gd name="T7" fmla="*/ 75 h 85"/>
                <a:gd name="T8" fmla="*/ 61 w 70"/>
                <a:gd name="T9" fmla="*/ 71 h 85"/>
                <a:gd name="T10" fmla="*/ 55 w 70"/>
                <a:gd name="T11" fmla="*/ 49 h 85"/>
                <a:gd name="T12" fmla="*/ 63 w 70"/>
                <a:gd name="T13" fmla="*/ 54 h 85"/>
                <a:gd name="T14" fmla="*/ 62 w 70"/>
                <a:gd name="T15" fmla="*/ 32 h 85"/>
                <a:gd name="T16" fmla="*/ 41 w 70"/>
                <a:gd name="T17" fmla="*/ 2 h 85"/>
                <a:gd name="T18" fmla="*/ 6 w 70"/>
                <a:gd name="T1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85">
                  <a:moveTo>
                    <a:pt x="6" y="0"/>
                  </a:moveTo>
                  <a:cubicBezTo>
                    <a:pt x="6" y="0"/>
                    <a:pt x="0" y="64"/>
                    <a:pt x="6" y="73"/>
                  </a:cubicBezTo>
                  <a:cubicBezTo>
                    <a:pt x="11" y="81"/>
                    <a:pt x="22" y="83"/>
                    <a:pt x="28" y="78"/>
                  </a:cubicBezTo>
                  <a:cubicBezTo>
                    <a:pt x="28" y="78"/>
                    <a:pt x="38" y="85"/>
                    <a:pt x="42" y="75"/>
                  </a:cubicBezTo>
                  <a:cubicBezTo>
                    <a:pt x="42" y="75"/>
                    <a:pt x="63" y="81"/>
                    <a:pt x="61" y="71"/>
                  </a:cubicBezTo>
                  <a:cubicBezTo>
                    <a:pt x="59" y="61"/>
                    <a:pt x="55" y="49"/>
                    <a:pt x="55" y="49"/>
                  </a:cubicBezTo>
                  <a:cubicBezTo>
                    <a:pt x="55" y="49"/>
                    <a:pt x="58" y="58"/>
                    <a:pt x="63" y="54"/>
                  </a:cubicBezTo>
                  <a:cubicBezTo>
                    <a:pt x="69" y="51"/>
                    <a:pt x="70" y="39"/>
                    <a:pt x="62" y="32"/>
                  </a:cubicBezTo>
                  <a:cubicBezTo>
                    <a:pt x="53" y="25"/>
                    <a:pt x="40" y="11"/>
                    <a:pt x="41" y="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628"/>
            <p:cNvSpPr/>
            <p:nvPr/>
          </p:nvSpPr>
          <p:spPr bwMode="auto">
            <a:xfrm>
              <a:off x="7980363" y="-865188"/>
              <a:ext cx="168275" cy="141288"/>
            </a:xfrm>
            <a:custGeom>
              <a:avLst/>
              <a:gdLst>
                <a:gd name="T0" fmla="*/ 4 w 45"/>
                <a:gd name="T1" fmla="*/ 28 h 38"/>
                <a:gd name="T2" fmla="*/ 45 w 45"/>
                <a:gd name="T3" fmla="*/ 20 h 38"/>
                <a:gd name="T4" fmla="*/ 37 w 45"/>
                <a:gd name="T5" fmla="*/ 2 h 38"/>
                <a:gd name="T6" fmla="*/ 2 w 45"/>
                <a:gd name="T7" fmla="*/ 0 h 38"/>
                <a:gd name="T8" fmla="*/ 0 w 45"/>
                <a:gd name="T9" fmla="*/ 38 h 38"/>
                <a:gd name="T10" fmla="*/ 4 w 45"/>
                <a:gd name="T1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38">
                  <a:moveTo>
                    <a:pt x="4" y="28"/>
                  </a:moveTo>
                  <a:cubicBezTo>
                    <a:pt x="14" y="14"/>
                    <a:pt x="31" y="22"/>
                    <a:pt x="45" y="20"/>
                  </a:cubicBezTo>
                  <a:cubicBezTo>
                    <a:pt x="40" y="14"/>
                    <a:pt x="37" y="7"/>
                    <a:pt x="37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20"/>
                    <a:pt x="0" y="38"/>
                  </a:cubicBezTo>
                  <a:cubicBezTo>
                    <a:pt x="1" y="35"/>
                    <a:pt x="2" y="31"/>
                    <a:pt x="4" y="2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629"/>
            <p:cNvSpPr/>
            <p:nvPr/>
          </p:nvSpPr>
          <p:spPr bwMode="auto">
            <a:xfrm>
              <a:off x="8104188" y="-630238"/>
              <a:ext cx="44450" cy="65088"/>
            </a:xfrm>
            <a:custGeom>
              <a:avLst/>
              <a:gdLst>
                <a:gd name="T0" fmla="*/ 3 w 12"/>
                <a:gd name="T1" fmla="*/ 0 h 17"/>
                <a:gd name="T2" fmla="*/ 0 w 12"/>
                <a:gd name="T3" fmla="*/ 17 h 17"/>
                <a:gd name="T4" fmla="*/ 5 w 12"/>
                <a:gd name="T5" fmla="*/ 12 h 17"/>
                <a:gd name="T6" fmla="*/ 12 w 12"/>
                <a:gd name="T7" fmla="*/ 14 h 17"/>
                <a:gd name="T8" fmla="*/ 3 w 1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7">
                  <a:moveTo>
                    <a:pt x="3" y="0"/>
                  </a:moveTo>
                  <a:cubicBezTo>
                    <a:pt x="0" y="0"/>
                    <a:pt x="3" y="10"/>
                    <a:pt x="0" y="17"/>
                  </a:cubicBezTo>
                  <a:cubicBezTo>
                    <a:pt x="2" y="17"/>
                    <a:pt x="4" y="16"/>
                    <a:pt x="5" y="12"/>
                  </a:cubicBezTo>
                  <a:cubicBezTo>
                    <a:pt x="5" y="12"/>
                    <a:pt x="8" y="13"/>
                    <a:pt x="12" y="14"/>
                  </a:cubicBezTo>
                  <a:cubicBezTo>
                    <a:pt x="6" y="10"/>
                    <a:pt x="7" y="0"/>
                    <a:pt x="3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30"/>
            <p:cNvSpPr/>
            <p:nvPr/>
          </p:nvSpPr>
          <p:spPr bwMode="auto">
            <a:xfrm>
              <a:off x="8151813" y="-696913"/>
              <a:ext cx="57150" cy="74613"/>
            </a:xfrm>
            <a:custGeom>
              <a:avLst/>
              <a:gdLst>
                <a:gd name="T0" fmla="*/ 13 w 15"/>
                <a:gd name="T1" fmla="*/ 6 h 20"/>
                <a:gd name="T2" fmla="*/ 8 w 15"/>
                <a:gd name="T3" fmla="*/ 1 h 20"/>
                <a:gd name="T4" fmla="*/ 1 w 15"/>
                <a:gd name="T5" fmla="*/ 5 h 20"/>
                <a:gd name="T6" fmla="*/ 2 w 15"/>
                <a:gd name="T7" fmla="*/ 7 h 20"/>
                <a:gd name="T8" fmla="*/ 9 w 15"/>
                <a:gd name="T9" fmla="*/ 20 h 20"/>
                <a:gd name="T10" fmla="*/ 6 w 15"/>
                <a:gd name="T11" fmla="*/ 5 h 20"/>
                <a:gd name="T12" fmla="*/ 13 w 15"/>
                <a:gd name="T13" fmla="*/ 9 h 20"/>
                <a:gd name="T14" fmla="*/ 15 w 15"/>
                <a:gd name="T15" fmla="*/ 8 h 20"/>
                <a:gd name="T16" fmla="*/ 13 w 15"/>
                <a:gd name="T1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0">
                  <a:moveTo>
                    <a:pt x="13" y="6"/>
                  </a:moveTo>
                  <a:cubicBezTo>
                    <a:pt x="11" y="4"/>
                    <a:pt x="10" y="2"/>
                    <a:pt x="8" y="1"/>
                  </a:cubicBezTo>
                  <a:cubicBezTo>
                    <a:pt x="2" y="0"/>
                    <a:pt x="0" y="2"/>
                    <a:pt x="1" y="5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3" y="11"/>
                    <a:pt x="7" y="15"/>
                    <a:pt x="9" y="20"/>
                  </a:cubicBezTo>
                  <a:cubicBezTo>
                    <a:pt x="8" y="13"/>
                    <a:pt x="6" y="7"/>
                    <a:pt x="6" y="5"/>
                  </a:cubicBezTo>
                  <a:cubicBezTo>
                    <a:pt x="6" y="7"/>
                    <a:pt x="8" y="12"/>
                    <a:pt x="13" y="9"/>
                  </a:cubicBezTo>
                  <a:cubicBezTo>
                    <a:pt x="14" y="9"/>
                    <a:pt x="15" y="8"/>
                    <a:pt x="15" y="8"/>
                  </a:cubicBezTo>
                  <a:cubicBezTo>
                    <a:pt x="14" y="7"/>
                    <a:pt x="13" y="7"/>
                    <a:pt x="13" y="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631"/>
            <p:cNvSpPr/>
            <p:nvPr/>
          </p:nvSpPr>
          <p:spPr bwMode="auto">
            <a:xfrm>
              <a:off x="8035925" y="-666750"/>
              <a:ext cx="49213" cy="104775"/>
            </a:xfrm>
            <a:custGeom>
              <a:avLst/>
              <a:gdLst>
                <a:gd name="T0" fmla="*/ 10 w 13"/>
                <a:gd name="T1" fmla="*/ 23 h 28"/>
                <a:gd name="T2" fmla="*/ 3 w 13"/>
                <a:gd name="T3" fmla="*/ 22 h 28"/>
                <a:gd name="T4" fmla="*/ 1 w 13"/>
                <a:gd name="T5" fmla="*/ 26 h 28"/>
                <a:gd name="T6" fmla="*/ 0 w 13"/>
                <a:gd name="T7" fmla="*/ 28 h 28"/>
                <a:gd name="T8" fmla="*/ 9 w 13"/>
                <a:gd name="T9" fmla="*/ 25 h 28"/>
                <a:gd name="T10" fmla="*/ 13 w 13"/>
                <a:gd name="T11" fmla="*/ 27 h 28"/>
                <a:gd name="T12" fmla="*/ 10 w 13"/>
                <a:gd name="T13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8">
                  <a:moveTo>
                    <a:pt x="10" y="23"/>
                  </a:moveTo>
                  <a:cubicBezTo>
                    <a:pt x="8" y="20"/>
                    <a:pt x="4" y="0"/>
                    <a:pt x="3" y="22"/>
                  </a:cubicBezTo>
                  <a:cubicBezTo>
                    <a:pt x="3" y="23"/>
                    <a:pt x="2" y="25"/>
                    <a:pt x="1" y="26"/>
                  </a:cubicBezTo>
                  <a:cubicBezTo>
                    <a:pt x="1" y="26"/>
                    <a:pt x="0" y="27"/>
                    <a:pt x="0" y="28"/>
                  </a:cubicBezTo>
                  <a:cubicBezTo>
                    <a:pt x="3" y="28"/>
                    <a:pt x="7" y="27"/>
                    <a:pt x="9" y="25"/>
                  </a:cubicBezTo>
                  <a:cubicBezTo>
                    <a:pt x="9" y="25"/>
                    <a:pt x="11" y="26"/>
                    <a:pt x="13" y="27"/>
                  </a:cubicBezTo>
                  <a:cubicBezTo>
                    <a:pt x="11" y="25"/>
                    <a:pt x="10" y="24"/>
                    <a:pt x="10" y="2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632"/>
            <p:cNvSpPr/>
            <p:nvPr/>
          </p:nvSpPr>
          <p:spPr bwMode="auto">
            <a:xfrm>
              <a:off x="7975600" y="-1627188"/>
              <a:ext cx="288925" cy="820738"/>
            </a:xfrm>
            <a:custGeom>
              <a:avLst/>
              <a:gdLst>
                <a:gd name="T0" fmla="*/ 77 w 77"/>
                <a:gd name="T1" fmla="*/ 13 h 219"/>
                <a:gd name="T2" fmla="*/ 49 w 77"/>
                <a:gd name="T3" fmla="*/ 0 h 219"/>
                <a:gd name="T4" fmla="*/ 4 w 77"/>
                <a:gd name="T5" fmla="*/ 129 h 219"/>
                <a:gd name="T6" fmla="*/ 0 w 77"/>
                <a:gd name="T7" fmla="*/ 215 h 219"/>
                <a:gd name="T8" fmla="*/ 40 w 77"/>
                <a:gd name="T9" fmla="*/ 218 h 219"/>
                <a:gd name="T10" fmla="*/ 45 w 77"/>
                <a:gd name="T11" fmla="*/ 219 h 219"/>
                <a:gd name="T12" fmla="*/ 65 w 77"/>
                <a:gd name="T13" fmla="*/ 39 h 219"/>
                <a:gd name="T14" fmla="*/ 77 w 77"/>
                <a:gd name="T15" fmla="*/ 1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219">
                  <a:moveTo>
                    <a:pt x="77" y="13"/>
                  </a:moveTo>
                  <a:cubicBezTo>
                    <a:pt x="70" y="4"/>
                    <a:pt x="62" y="0"/>
                    <a:pt x="49" y="0"/>
                  </a:cubicBezTo>
                  <a:cubicBezTo>
                    <a:pt x="33" y="11"/>
                    <a:pt x="9" y="41"/>
                    <a:pt x="4" y="129"/>
                  </a:cubicBezTo>
                  <a:cubicBezTo>
                    <a:pt x="1" y="172"/>
                    <a:pt x="0" y="198"/>
                    <a:pt x="0" y="215"/>
                  </a:cubicBezTo>
                  <a:cubicBezTo>
                    <a:pt x="14" y="216"/>
                    <a:pt x="27" y="218"/>
                    <a:pt x="40" y="218"/>
                  </a:cubicBezTo>
                  <a:cubicBezTo>
                    <a:pt x="42" y="218"/>
                    <a:pt x="43" y="219"/>
                    <a:pt x="45" y="219"/>
                  </a:cubicBezTo>
                  <a:cubicBezTo>
                    <a:pt x="43" y="176"/>
                    <a:pt x="41" y="86"/>
                    <a:pt x="65" y="39"/>
                  </a:cubicBezTo>
                  <a:cubicBezTo>
                    <a:pt x="71" y="28"/>
                    <a:pt x="75" y="19"/>
                    <a:pt x="77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633"/>
            <p:cNvSpPr/>
            <p:nvPr/>
          </p:nvSpPr>
          <p:spPr bwMode="auto">
            <a:xfrm>
              <a:off x="7980363" y="-892175"/>
              <a:ext cx="160338" cy="26988"/>
            </a:xfrm>
            <a:custGeom>
              <a:avLst/>
              <a:gdLst>
                <a:gd name="T0" fmla="*/ 5 w 43"/>
                <a:gd name="T1" fmla="*/ 0 h 7"/>
                <a:gd name="T2" fmla="*/ 0 w 43"/>
                <a:gd name="T3" fmla="*/ 1 h 7"/>
                <a:gd name="T4" fmla="*/ 0 w 43"/>
                <a:gd name="T5" fmla="*/ 5 h 7"/>
                <a:gd name="T6" fmla="*/ 43 w 43"/>
                <a:gd name="T7" fmla="*/ 7 h 7"/>
                <a:gd name="T8" fmla="*/ 43 w 43"/>
                <a:gd name="T9" fmla="*/ 2 h 7"/>
                <a:gd name="T10" fmla="*/ 5 w 43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7">
                  <a:moveTo>
                    <a:pt x="5" y="0"/>
                  </a:moveTo>
                  <a:cubicBezTo>
                    <a:pt x="3" y="1"/>
                    <a:pt x="1" y="1"/>
                    <a:pt x="0" y="1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14" y="5"/>
                    <a:pt x="29" y="6"/>
                    <a:pt x="43" y="7"/>
                  </a:cubicBezTo>
                  <a:cubicBezTo>
                    <a:pt x="43" y="5"/>
                    <a:pt x="43" y="4"/>
                    <a:pt x="43" y="2"/>
                  </a:cubicBezTo>
                  <a:cubicBezTo>
                    <a:pt x="30" y="2"/>
                    <a:pt x="17" y="1"/>
                    <a:pt x="5" y="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9" name="文本框 148"/>
          <p:cNvSpPr txBox="1"/>
          <p:nvPr/>
        </p:nvSpPr>
        <p:spPr>
          <a:xfrm>
            <a:off x="2994924" y="831205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发展通道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2994923" y="1851004"/>
            <a:ext cx="54314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公司主要为员工建立</a:t>
            </a:r>
            <a:r>
              <a:rPr lang="en-US" altLang="zh-CN" dirty="0" smtClean="0">
                <a:solidFill>
                  <a:schemeClr val="tx1"/>
                </a:solidFill>
              </a:rPr>
              <a:t>2</a:t>
            </a:r>
            <a:r>
              <a:rPr lang="zh-CN" altLang="en-US" dirty="0" smtClean="0">
                <a:solidFill>
                  <a:schemeClr val="tx1"/>
                </a:solidFill>
              </a:rPr>
              <a:t>种通道</a:t>
            </a:r>
            <a:endParaRPr lang="en-US" altLang="zh-CN" dirty="0" smtClean="0">
              <a:solidFill>
                <a:schemeClr val="tx1"/>
              </a:solidFill>
            </a:endParaRPr>
          </a:p>
          <a:p>
            <a:r>
              <a:rPr lang="zh-CN" altLang="en-US" dirty="0" smtClean="0">
                <a:solidFill>
                  <a:schemeClr val="tx1"/>
                </a:solidFill>
              </a:rPr>
              <a:t>一种是职场晋升通道，一种是技术专家通道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grpSp>
        <p:nvGrpSpPr>
          <p:cNvPr id="169" name="组合 168"/>
          <p:cNvGrpSpPr/>
          <p:nvPr/>
        </p:nvGrpSpPr>
        <p:grpSpPr>
          <a:xfrm>
            <a:off x="518040" y="4831322"/>
            <a:ext cx="11155921" cy="1298969"/>
            <a:chOff x="1076440" y="4831322"/>
            <a:chExt cx="11155921" cy="1298969"/>
          </a:xfrm>
        </p:grpSpPr>
        <p:grpSp>
          <p:nvGrpSpPr>
            <p:cNvPr id="159" name="组合 158"/>
            <p:cNvGrpSpPr/>
            <p:nvPr/>
          </p:nvGrpSpPr>
          <p:grpSpPr>
            <a:xfrm>
              <a:off x="1076440" y="4831322"/>
              <a:ext cx="5632559" cy="1298969"/>
              <a:chOff x="1076440" y="4831322"/>
              <a:chExt cx="5632559" cy="1298969"/>
            </a:xfrm>
          </p:grpSpPr>
          <p:grpSp>
            <p:nvGrpSpPr>
              <p:cNvPr id="151" name="组合 150"/>
              <p:cNvGrpSpPr/>
              <p:nvPr/>
            </p:nvGrpSpPr>
            <p:grpSpPr>
              <a:xfrm>
                <a:off x="1192190" y="4831322"/>
                <a:ext cx="3593343" cy="461665"/>
                <a:chOff x="6559441" y="988791"/>
                <a:chExt cx="3593343" cy="461665"/>
              </a:xfrm>
            </p:grpSpPr>
            <p:grpSp>
              <p:nvGrpSpPr>
                <p:cNvPr id="152" name="组合 151"/>
                <p:cNvGrpSpPr>
                  <a:grpSpLocks noChangeAspect="1"/>
                </p:cNvGrpSpPr>
                <p:nvPr/>
              </p:nvGrpSpPr>
              <p:grpSpPr>
                <a:xfrm>
                  <a:off x="6559441" y="1003623"/>
                  <a:ext cx="523355" cy="432000"/>
                  <a:chOff x="5767388" y="3224213"/>
                  <a:chExt cx="536575" cy="442913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54" name="Freeform 990"/>
                  <p:cNvSpPr/>
                  <p:nvPr/>
                </p:nvSpPr>
                <p:spPr bwMode="auto">
                  <a:xfrm>
                    <a:off x="5819775" y="3224213"/>
                    <a:ext cx="423863" cy="327025"/>
                  </a:xfrm>
                  <a:custGeom>
                    <a:avLst/>
                    <a:gdLst>
                      <a:gd name="T0" fmla="*/ 113 w 113"/>
                      <a:gd name="T1" fmla="*/ 40 h 87"/>
                      <a:gd name="T2" fmla="*/ 103 w 113"/>
                      <a:gd name="T3" fmla="*/ 49 h 87"/>
                      <a:gd name="T4" fmla="*/ 103 w 113"/>
                      <a:gd name="T5" fmla="*/ 78 h 87"/>
                      <a:gd name="T6" fmla="*/ 10 w 113"/>
                      <a:gd name="T7" fmla="*/ 78 h 87"/>
                      <a:gd name="T8" fmla="*/ 10 w 113"/>
                      <a:gd name="T9" fmla="*/ 9 h 87"/>
                      <a:gd name="T10" fmla="*/ 103 w 113"/>
                      <a:gd name="T11" fmla="*/ 9 h 87"/>
                      <a:gd name="T12" fmla="*/ 103 w 113"/>
                      <a:gd name="T13" fmla="*/ 37 h 87"/>
                      <a:gd name="T14" fmla="*/ 112 w 113"/>
                      <a:gd name="T15" fmla="*/ 28 h 87"/>
                      <a:gd name="T16" fmla="*/ 110 w 113"/>
                      <a:gd name="T17" fmla="*/ 23 h 87"/>
                      <a:gd name="T18" fmla="*/ 113 w 113"/>
                      <a:gd name="T19" fmla="*/ 16 h 87"/>
                      <a:gd name="T20" fmla="*/ 113 w 113"/>
                      <a:gd name="T21" fmla="*/ 0 h 87"/>
                      <a:gd name="T22" fmla="*/ 0 w 113"/>
                      <a:gd name="T23" fmla="*/ 0 h 87"/>
                      <a:gd name="T24" fmla="*/ 0 w 113"/>
                      <a:gd name="T25" fmla="*/ 87 h 87"/>
                      <a:gd name="T26" fmla="*/ 113 w 113"/>
                      <a:gd name="T27" fmla="*/ 87 h 87"/>
                      <a:gd name="T28" fmla="*/ 113 w 113"/>
                      <a:gd name="T29" fmla="*/ 40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3" h="87">
                        <a:moveTo>
                          <a:pt x="113" y="40"/>
                        </a:moveTo>
                        <a:cubicBezTo>
                          <a:pt x="103" y="49"/>
                          <a:pt x="103" y="49"/>
                          <a:pt x="103" y="49"/>
                        </a:cubicBezTo>
                        <a:cubicBezTo>
                          <a:pt x="103" y="78"/>
                          <a:pt x="103" y="78"/>
                          <a:pt x="103" y="78"/>
                        </a:cubicBezTo>
                        <a:cubicBezTo>
                          <a:pt x="10" y="78"/>
                          <a:pt x="10" y="78"/>
                          <a:pt x="10" y="78"/>
                        </a:cubicBezTo>
                        <a:cubicBezTo>
                          <a:pt x="10" y="9"/>
                          <a:pt x="10" y="9"/>
                          <a:pt x="10" y="9"/>
                        </a:cubicBezTo>
                        <a:cubicBezTo>
                          <a:pt x="103" y="9"/>
                          <a:pt x="103" y="9"/>
                          <a:pt x="103" y="9"/>
                        </a:cubicBezTo>
                        <a:cubicBezTo>
                          <a:pt x="103" y="37"/>
                          <a:pt x="103" y="37"/>
                          <a:pt x="103" y="37"/>
                        </a:cubicBezTo>
                        <a:cubicBezTo>
                          <a:pt x="112" y="28"/>
                          <a:pt x="112" y="28"/>
                          <a:pt x="112" y="28"/>
                        </a:cubicBezTo>
                        <a:cubicBezTo>
                          <a:pt x="111" y="27"/>
                          <a:pt x="110" y="25"/>
                          <a:pt x="110" y="23"/>
                        </a:cubicBezTo>
                        <a:cubicBezTo>
                          <a:pt x="110" y="20"/>
                          <a:pt x="111" y="18"/>
                          <a:pt x="113" y="16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87"/>
                          <a:pt x="0" y="87"/>
                          <a:pt x="0" y="87"/>
                        </a:cubicBezTo>
                        <a:cubicBezTo>
                          <a:pt x="113" y="87"/>
                          <a:pt x="113" y="87"/>
                          <a:pt x="113" y="87"/>
                        </a:cubicBezTo>
                        <a:lnTo>
                          <a:pt x="113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5" name="Freeform 991"/>
                  <p:cNvSpPr/>
                  <p:nvPr/>
                </p:nvSpPr>
                <p:spPr bwMode="auto">
                  <a:xfrm>
                    <a:off x="5891213" y="3276600"/>
                    <a:ext cx="412750" cy="211138"/>
                  </a:xfrm>
                  <a:custGeom>
                    <a:avLst/>
                    <a:gdLst>
                      <a:gd name="T0" fmla="*/ 73 w 110"/>
                      <a:gd name="T1" fmla="*/ 38 h 56"/>
                      <a:gd name="T2" fmla="*/ 70 w 110"/>
                      <a:gd name="T3" fmla="*/ 37 h 56"/>
                      <a:gd name="T4" fmla="*/ 65 w 110"/>
                      <a:gd name="T5" fmla="*/ 38 h 56"/>
                      <a:gd name="T6" fmla="*/ 48 w 110"/>
                      <a:gd name="T7" fmla="*/ 19 h 56"/>
                      <a:gd name="T8" fmla="*/ 49 w 110"/>
                      <a:gd name="T9" fmla="*/ 14 h 56"/>
                      <a:gd name="T10" fmla="*/ 41 w 110"/>
                      <a:gd name="T11" fmla="*/ 6 h 56"/>
                      <a:gd name="T12" fmla="*/ 32 w 110"/>
                      <a:gd name="T13" fmla="*/ 14 h 56"/>
                      <a:gd name="T14" fmla="*/ 34 w 110"/>
                      <a:gd name="T15" fmla="*/ 19 h 56"/>
                      <a:gd name="T16" fmla="*/ 12 w 110"/>
                      <a:gd name="T17" fmla="*/ 40 h 56"/>
                      <a:gd name="T18" fmla="*/ 8 w 110"/>
                      <a:gd name="T19" fmla="*/ 39 h 56"/>
                      <a:gd name="T20" fmla="*/ 0 w 110"/>
                      <a:gd name="T21" fmla="*/ 48 h 56"/>
                      <a:gd name="T22" fmla="*/ 8 w 110"/>
                      <a:gd name="T23" fmla="*/ 56 h 56"/>
                      <a:gd name="T24" fmla="*/ 16 w 110"/>
                      <a:gd name="T25" fmla="*/ 48 h 56"/>
                      <a:gd name="T26" fmla="*/ 15 w 110"/>
                      <a:gd name="T27" fmla="*/ 43 h 56"/>
                      <a:gd name="T28" fmla="*/ 36 w 110"/>
                      <a:gd name="T29" fmla="*/ 21 h 56"/>
                      <a:gd name="T30" fmla="*/ 41 w 110"/>
                      <a:gd name="T31" fmla="*/ 23 h 56"/>
                      <a:gd name="T32" fmla="*/ 45 w 110"/>
                      <a:gd name="T33" fmla="*/ 21 h 56"/>
                      <a:gd name="T34" fmla="*/ 63 w 110"/>
                      <a:gd name="T35" fmla="*/ 41 h 56"/>
                      <a:gd name="T36" fmla="*/ 61 w 110"/>
                      <a:gd name="T37" fmla="*/ 45 h 56"/>
                      <a:gd name="T38" fmla="*/ 70 w 110"/>
                      <a:gd name="T39" fmla="*/ 54 h 56"/>
                      <a:gd name="T40" fmla="*/ 78 w 110"/>
                      <a:gd name="T41" fmla="*/ 45 h 56"/>
                      <a:gd name="T42" fmla="*/ 76 w 110"/>
                      <a:gd name="T43" fmla="*/ 40 h 56"/>
                      <a:gd name="T44" fmla="*/ 99 w 110"/>
                      <a:gd name="T45" fmla="*/ 17 h 56"/>
                      <a:gd name="T46" fmla="*/ 102 w 110"/>
                      <a:gd name="T47" fmla="*/ 17 h 56"/>
                      <a:gd name="T48" fmla="*/ 110 w 110"/>
                      <a:gd name="T49" fmla="*/ 9 h 56"/>
                      <a:gd name="T50" fmla="*/ 102 w 110"/>
                      <a:gd name="T51" fmla="*/ 0 h 56"/>
                      <a:gd name="T52" fmla="*/ 94 w 110"/>
                      <a:gd name="T53" fmla="*/ 9 h 56"/>
                      <a:gd name="T54" fmla="*/ 96 w 110"/>
                      <a:gd name="T55" fmla="*/ 15 h 56"/>
                      <a:gd name="T56" fmla="*/ 73 w 110"/>
                      <a:gd name="T57" fmla="*/ 38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10" h="56">
                        <a:moveTo>
                          <a:pt x="73" y="38"/>
                        </a:moveTo>
                        <a:cubicBezTo>
                          <a:pt x="72" y="37"/>
                          <a:pt x="71" y="37"/>
                          <a:pt x="70" y="37"/>
                        </a:cubicBezTo>
                        <a:cubicBezTo>
                          <a:pt x="68" y="37"/>
                          <a:pt x="67" y="38"/>
                          <a:pt x="65" y="38"/>
                        </a:cubicBezTo>
                        <a:cubicBezTo>
                          <a:pt x="48" y="19"/>
                          <a:pt x="48" y="19"/>
                          <a:pt x="48" y="19"/>
                        </a:cubicBezTo>
                        <a:cubicBezTo>
                          <a:pt x="49" y="17"/>
                          <a:pt x="49" y="16"/>
                          <a:pt x="49" y="14"/>
                        </a:cubicBezTo>
                        <a:cubicBezTo>
                          <a:pt x="49" y="9"/>
                          <a:pt x="45" y="6"/>
                          <a:pt x="41" y="6"/>
                        </a:cubicBezTo>
                        <a:cubicBezTo>
                          <a:pt x="36" y="6"/>
                          <a:pt x="32" y="9"/>
                          <a:pt x="32" y="14"/>
                        </a:cubicBezTo>
                        <a:cubicBezTo>
                          <a:pt x="32" y="16"/>
                          <a:pt x="33" y="17"/>
                          <a:pt x="34" y="19"/>
                        </a:cubicBezTo>
                        <a:cubicBezTo>
                          <a:pt x="12" y="40"/>
                          <a:pt x="12" y="40"/>
                          <a:pt x="12" y="40"/>
                        </a:cubicBezTo>
                        <a:cubicBezTo>
                          <a:pt x="11" y="40"/>
                          <a:pt x="9" y="39"/>
                          <a:pt x="8" y="39"/>
                        </a:cubicBezTo>
                        <a:cubicBezTo>
                          <a:pt x="3" y="39"/>
                          <a:pt x="0" y="43"/>
                          <a:pt x="0" y="48"/>
                        </a:cubicBezTo>
                        <a:cubicBezTo>
                          <a:pt x="0" y="52"/>
                          <a:pt x="3" y="56"/>
                          <a:pt x="8" y="56"/>
                        </a:cubicBezTo>
                        <a:cubicBezTo>
                          <a:pt x="13" y="56"/>
                          <a:pt x="16" y="52"/>
                          <a:pt x="16" y="48"/>
                        </a:cubicBezTo>
                        <a:cubicBezTo>
                          <a:pt x="16" y="46"/>
                          <a:pt x="16" y="44"/>
                          <a:pt x="15" y="43"/>
                        </a:cubicBezTo>
                        <a:cubicBezTo>
                          <a:pt x="36" y="21"/>
                          <a:pt x="36" y="21"/>
                          <a:pt x="36" y="21"/>
                        </a:cubicBezTo>
                        <a:cubicBezTo>
                          <a:pt x="38" y="22"/>
                          <a:pt x="39" y="23"/>
                          <a:pt x="41" y="23"/>
                        </a:cubicBezTo>
                        <a:cubicBezTo>
                          <a:pt x="42" y="23"/>
                          <a:pt x="44" y="22"/>
                          <a:pt x="45" y="21"/>
                        </a:cubicBezTo>
                        <a:cubicBezTo>
                          <a:pt x="63" y="41"/>
                          <a:pt x="63" y="41"/>
                          <a:pt x="63" y="41"/>
                        </a:cubicBezTo>
                        <a:cubicBezTo>
                          <a:pt x="62" y="43"/>
                          <a:pt x="61" y="44"/>
                          <a:pt x="61" y="45"/>
                        </a:cubicBezTo>
                        <a:cubicBezTo>
                          <a:pt x="61" y="50"/>
                          <a:pt x="65" y="54"/>
                          <a:pt x="70" y="54"/>
                        </a:cubicBezTo>
                        <a:cubicBezTo>
                          <a:pt x="75" y="54"/>
                          <a:pt x="78" y="50"/>
                          <a:pt x="78" y="45"/>
                        </a:cubicBezTo>
                        <a:cubicBezTo>
                          <a:pt x="78" y="43"/>
                          <a:pt x="77" y="41"/>
                          <a:pt x="76" y="40"/>
                        </a:cubicBezTo>
                        <a:cubicBezTo>
                          <a:pt x="99" y="17"/>
                          <a:pt x="99" y="17"/>
                          <a:pt x="99" y="17"/>
                        </a:cubicBezTo>
                        <a:cubicBezTo>
                          <a:pt x="100" y="17"/>
                          <a:pt x="101" y="17"/>
                          <a:pt x="102" y="17"/>
                        </a:cubicBezTo>
                        <a:cubicBezTo>
                          <a:pt x="107" y="17"/>
                          <a:pt x="110" y="13"/>
                          <a:pt x="110" y="9"/>
                        </a:cubicBezTo>
                        <a:cubicBezTo>
                          <a:pt x="110" y="4"/>
                          <a:pt x="107" y="0"/>
                          <a:pt x="102" y="0"/>
                        </a:cubicBezTo>
                        <a:cubicBezTo>
                          <a:pt x="97" y="0"/>
                          <a:pt x="94" y="4"/>
                          <a:pt x="94" y="9"/>
                        </a:cubicBezTo>
                        <a:cubicBezTo>
                          <a:pt x="94" y="11"/>
                          <a:pt x="94" y="13"/>
                          <a:pt x="96" y="15"/>
                        </a:cubicBezTo>
                        <a:lnTo>
                          <a:pt x="73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6" name="Freeform 992"/>
                  <p:cNvSpPr/>
                  <p:nvPr/>
                </p:nvSpPr>
                <p:spPr bwMode="auto">
                  <a:xfrm>
                    <a:off x="5767388" y="3565525"/>
                    <a:ext cx="530225" cy="38100"/>
                  </a:xfrm>
                  <a:custGeom>
                    <a:avLst/>
                    <a:gdLst>
                      <a:gd name="T0" fmla="*/ 33 w 334"/>
                      <a:gd name="T1" fmla="*/ 0 h 24"/>
                      <a:gd name="T2" fmla="*/ 0 w 334"/>
                      <a:gd name="T3" fmla="*/ 24 h 24"/>
                      <a:gd name="T4" fmla="*/ 334 w 334"/>
                      <a:gd name="T5" fmla="*/ 24 h 24"/>
                      <a:gd name="T6" fmla="*/ 300 w 334"/>
                      <a:gd name="T7" fmla="*/ 0 h 24"/>
                      <a:gd name="T8" fmla="*/ 33 w 334"/>
                      <a:gd name="T9" fmla="*/ 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4" h="24">
                        <a:moveTo>
                          <a:pt x="33" y="0"/>
                        </a:moveTo>
                        <a:lnTo>
                          <a:pt x="0" y="24"/>
                        </a:lnTo>
                        <a:lnTo>
                          <a:pt x="334" y="24"/>
                        </a:lnTo>
                        <a:lnTo>
                          <a:pt x="300" y="0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57" name="Freeform 993"/>
                  <p:cNvSpPr>
                    <a:spLocks noEditPoints="1"/>
                  </p:cNvSpPr>
                  <p:nvPr/>
                </p:nvSpPr>
                <p:spPr bwMode="auto">
                  <a:xfrm>
                    <a:off x="5767388" y="3617913"/>
                    <a:ext cx="530225" cy="49213"/>
                  </a:xfrm>
                  <a:custGeom>
                    <a:avLst/>
                    <a:gdLst>
                      <a:gd name="T0" fmla="*/ 0 w 141"/>
                      <a:gd name="T1" fmla="*/ 0 h 13"/>
                      <a:gd name="T2" fmla="*/ 0 w 141"/>
                      <a:gd name="T3" fmla="*/ 1 h 13"/>
                      <a:gd name="T4" fmla="*/ 14 w 141"/>
                      <a:gd name="T5" fmla="*/ 13 h 13"/>
                      <a:gd name="T6" fmla="*/ 126 w 141"/>
                      <a:gd name="T7" fmla="*/ 13 h 13"/>
                      <a:gd name="T8" fmla="*/ 141 w 141"/>
                      <a:gd name="T9" fmla="*/ 1 h 13"/>
                      <a:gd name="T10" fmla="*/ 141 w 141"/>
                      <a:gd name="T11" fmla="*/ 0 h 13"/>
                      <a:gd name="T12" fmla="*/ 0 w 141"/>
                      <a:gd name="T13" fmla="*/ 0 h 13"/>
                      <a:gd name="T14" fmla="*/ 90 w 141"/>
                      <a:gd name="T15" fmla="*/ 9 h 13"/>
                      <a:gd name="T16" fmla="*/ 58 w 141"/>
                      <a:gd name="T17" fmla="*/ 9 h 13"/>
                      <a:gd name="T18" fmla="*/ 55 w 141"/>
                      <a:gd name="T19" fmla="*/ 7 h 13"/>
                      <a:gd name="T20" fmla="*/ 58 w 141"/>
                      <a:gd name="T21" fmla="*/ 4 h 13"/>
                      <a:gd name="T22" fmla="*/ 90 w 141"/>
                      <a:gd name="T23" fmla="*/ 4 h 13"/>
                      <a:gd name="T24" fmla="*/ 93 w 141"/>
                      <a:gd name="T25" fmla="*/ 7 h 13"/>
                      <a:gd name="T26" fmla="*/ 90 w 141"/>
                      <a:gd name="T27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41" h="13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8"/>
                          <a:pt x="6" y="13"/>
                          <a:pt x="14" y="13"/>
                        </a:cubicBezTo>
                        <a:cubicBezTo>
                          <a:pt x="126" y="13"/>
                          <a:pt x="126" y="13"/>
                          <a:pt x="126" y="13"/>
                        </a:cubicBezTo>
                        <a:cubicBezTo>
                          <a:pt x="134" y="13"/>
                          <a:pt x="141" y="8"/>
                          <a:pt x="141" y="1"/>
                        </a:cubicBezTo>
                        <a:cubicBezTo>
                          <a:pt x="141" y="1"/>
                          <a:pt x="141" y="1"/>
                          <a:pt x="141" y="0"/>
                        </a:cubicBezTo>
                        <a:lnTo>
                          <a:pt x="0" y="0"/>
                        </a:lnTo>
                        <a:close/>
                        <a:moveTo>
                          <a:pt x="90" y="9"/>
                        </a:moveTo>
                        <a:cubicBezTo>
                          <a:pt x="58" y="9"/>
                          <a:pt x="58" y="9"/>
                          <a:pt x="58" y="9"/>
                        </a:cubicBezTo>
                        <a:cubicBezTo>
                          <a:pt x="56" y="9"/>
                          <a:pt x="55" y="8"/>
                          <a:pt x="55" y="7"/>
                        </a:cubicBezTo>
                        <a:cubicBezTo>
                          <a:pt x="55" y="5"/>
                          <a:pt x="56" y="4"/>
                          <a:pt x="58" y="4"/>
                        </a:cubicBezTo>
                        <a:cubicBezTo>
                          <a:pt x="90" y="4"/>
                          <a:pt x="90" y="4"/>
                          <a:pt x="90" y="4"/>
                        </a:cubicBezTo>
                        <a:cubicBezTo>
                          <a:pt x="92" y="4"/>
                          <a:pt x="93" y="5"/>
                          <a:pt x="93" y="7"/>
                        </a:cubicBezTo>
                        <a:cubicBezTo>
                          <a:pt x="93" y="8"/>
                          <a:pt x="92" y="9"/>
                          <a:pt x="90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153" name="文本框 152"/>
                <p:cNvSpPr txBox="1"/>
                <p:nvPr/>
              </p:nvSpPr>
              <p:spPr>
                <a:xfrm>
                  <a:off x="7115180" y="988791"/>
                  <a:ext cx="30376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spc="600" dirty="0" smtClean="0"/>
                    <a:t>输入您的副标题</a:t>
                  </a:r>
                  <a:endParaRPr lang="zh-CN" altLang="en-US" sz="2400" spc="600" dirty="0"/>
                </a:p>
              </p:txBody>
            </p:sp>
          </p:grpSp>
          <p:sp>
            <p:nvSpPr>
              <p:cNvPr id="158" name="文本框 157"/>
              <p:cNvSpPr txBox="1"/>
              <p:nvPr/>
            </p:nvSpPr>
            <p:spPr>
              <a:xfrm>
                <a:off x="1076440" y="5237739"/>
                <a:ext cx="563255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的信仰不急功近利，不浮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6599802" y="4831322"/>
              <a:ext cx="5632559" cy="1298969"/>
              <a:chOff x="1076440" y="4831322"/>
              <a:chExt cx="5632559" cy="1298969"/>
            </a:xfrm>
          </p:grpSpPr>
          <p:grpSp>
            <p:nvGrpSpPr>
              <p:cNvPr id="161" name="组合 160"/>
              <p:cNvGrpSpPr/>
              <p:nvPr/>
            </p:nvGrpSpPr>
            <p:grpSpPr>
              <a:xfrm>
                <a:off x="1192190" y="4831322"/>
                <a:ext cx="3593343" cy="461665"/>
                <a:chOff x="6559441" y="988791"/>
                <a:chExt cx="3593343" cy="461665"/>
              </a:xfrm>
            </p:grpSpPr>
            <p:grpSp>
              <p:nvGrpSpPr>
                <p:cNvPr id="163" name="组合 162"/>
                <p:cNvGrpSpPr>
                  <a:grpSpLocks noChangeAspect="1"/>
                </p:cNvGrpSpPr>
                <p:nvPr/>
              </p:nvGrpSpPr>
              <p:grpSpPr>
                <a:xfrm>
                  <a:off x="6559441" y="1003623"/>
                  <a:ext cx="523355" cy="432000"/>
                  <a:chOff x="5767388" y="3224213"/>
                  <a:chExt cx="536575" cy="442913"/>
                </a:xfrm>
                <a:solidFill>
                  <a:schemeClr val="tx1">
                    <a:lumMod val="85000"/>
                    <a:lumOff val="15000"/>
                  </a:schemeClr>
                </a:solidFill>
              </p:grpSpPr>
              <p:sp>
                <p:nvSpPr>
                  <p:cNvPr id="165" name="Freeform 990"/>
                  <p:cNvSpPr/>
                  <p:nvPr/>
                </p:nvSpPr>
                <p:spPr bwMode="auto">
                  <a:xfrm>
                    <a:off x="5819775" y="3224213"/>
                    <a:ext cx="423863" cy="327025"/>
                  </a:xfrm>
                  <a:custGeom>
                    <a:avLst/>
                    <a:gdLst>
                      <a:gd name="T0" fmla="*/ 113 w 113"/>
                      <a:gd name="T1" fmla="*/ 40 h 87"/>
                      <a:gd name="T2" fmla="*/ 103 w 113"/>
                      <a:gd name="T3" fmla="*/ 49 h 87"/>
                      <a:gd name="T4" fmla="*/ 103 w 113"/>
                      <a:gd name="T5" fmla="*/ 78 h 87"/>
                      <a:gd name="T6" fmla="*/ 10 w 113"/>
                      <a:gd name="T7" fmla="*/ 78 h 87"/>
                      <a:gd name="T8" fmla="*/ 10 w 113"/>
                      <a:gd name="T9" fmla="*/ 9 h 87"/>
                      <a:gd name="T10" fmla="*/ 103 w 113"/>
                      <a:gd name="T11" fmla="*/ 9 h 87"/>
                      <a:gd name="T12" fmla="*/ 103 w 113"/>
                      <a:gd name="T13" fmla="*/ 37 h 87"/>
                      <a:gd name="T14" fmla="*/ 112 w 113"/>
                      <a:gd name="T15" fmla="*/ 28 h 87"/>
                      <a:gd name="T16" fmla="*/ 110 w 113"/>
                      <a:gd name="T17" fmla="*/ 23 h 87"/>
                      <a:gd name="T18" fmla="*/ 113 w 113"/>
                      <a:gd name="T19" fmla="*/ 16 h 87"/>
                      <a:gd name="T20" fmla="*/ 113 w 113"/>
                      <a:gd name="T21" fmla="*/ 0 h 87"/>
                      <a:gd name="T22" fmla="*/ 0 w 113"/>
                      <a:gd name="T23" fmla="*/ 0 h 87"/>
                      <a:gd name="T24" fmla="*/ 0 w 113"/>
                      <a:gd name="T25" fmla="*/ 87 h 87"/>
                      <a:gd name="T26" fmla="*/ 113 w 113"/>
                      <a:gd name="T27" fmla="*/ 87 h 87"/>
                      <a:gd name="T28" fmla="*/ 113 w 113"/>
                      <a:gd name="T29" fmla="*/ 40 h 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3" h="87">
                        <a:moveTo>
                          <a:pt x="113" y="40"/>
                        </a:moveTo>
                        <a:cubicBezTo>
                          <a:pt x="103" y="49"/>
                          <a:pt x="103" y="49"/>
                          <a:pt x="103" y="49"/>
                        </a:cubicBezTo>
                        <a:cubicBezTo>
                          <a:pt x="103" y="78"/>
                          <a:pt x="103" y="78"/>
                          <a:pt x="103" y="78"/>
                        </a:cubicBezTo>
                        <a:cubicBezTo>
                          <a:pt x="10" y="78"/>
                          <a:pt x="10" y="78"/>
                          <a:pt x="10" y="78"/>
                        </a:cubicBezTo>
                        <a:cubicBezTo>
                          <a:pt x="10" y="9"/>
                          <a:pt x="10" y="9"/>
                          <a:pt x="10" y="9"/>
                        </a:cubicBezTo>
                        <a:cubicBezTo>
                          <a:pt x="103" y="9"/>
                          <a:pt x="103" y="9"/>
                          <a:pt x="103" y="9"/>
                        </a:cubicBezTo>
                        <a:cubicBezTo>
                          <a:pt x="103" y="37"/>
                          <a:pt x="103" y="37"/>
                          <a:pt x="103" y="37"/>
                        </a:cubicBezTo>
                        <a:cubicBezTo>
                          <a:pt x="112" y="28"/>
                          <a:pt x="112" y="28"/>
                          <a:pt x="112" y="28"/>
                        </a:cubicBezTo>
                        <a:cubicBezTo>
                          <a:pt x="111" y="27"/>
                          <a:pt x="110" y="25"/>
                          <a:pt x="110" y="23"/>
                        </a:cubicBezTo>
                        <a:cubicBezTo>
                          <a:pt x="110" y="20"/>
                          <a:pt x="111" y="18"/>
                          <a:pt x="113" y="16"/>
                        </a:cubicBezTo>
                        <a:cubicBezTo>
                          <a:pt x="113" y="0"/>
                          <a:pt x="113" y="0"/>
                          <a:pt x="11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87"/>
                          <a:pt x="0" y="87"/>
                          <a:pt x="0" y="87"/>
                        </a:cubicBezTo>
                        <a:cubicBezTo>
                          <a:pt x="113" y="87"/>
                          <a:pt x="113" y="87"/>
                          <a:pt x="113" y="87"/>
                        </a:cubicBezTo>
                        <a:lnTo>
                          <a:pt x="113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66" name="Freeform 991"/>
                  <p:cNvSpPr/>
                  <p:nvPr/>
                </p:nvSpPr>
                <p:spPr bwMode="auto">
                  <a:xfrm>
                    <a:off x="5891213" y="3276600"/>
                    <a:ext cx="412750" cy="211138"/>
                  </a:xfrm>
                  <a:custGeom>
                    <a:avLst/>
                    <a:gdLst>
                      <a:gd name="T0" fmla="*/ 73 w 110"/>
                      <a:gd name="T1" fmla="*/ 38 h 56"/>
                      <a:gd name="T2" fmla="*/ 70 w 110"/>
                      <a:gd name="T3" fmla="*/ 37 h 56"/>
                      <a:gd name="T4" fmla="*/ 65 w 110"/>
                      <a:gd name="T5" fmla="*/ 38 h 56"/>
                      <a:gd name="T6" fmla="*/ 48 w 110"/>
                      <a:gd name="T7" fmla="*/ 19 h 56"/>
                      <a:gd name="T8" fmla="*/ 49 w 110"/>
                      <a:gd name="T9" fmla="*/ 14 h 56"/>
                      <a:gd name="T10" fmla="*/ 41 w 110"/>
                      <a:gd name="T11" fmla="*/ 6 h 56"/>
                      <a:gd name="T12" fmla="*/ 32 w 110"/>
                      <a:gd name="T13" fmla="*/ 14 h 56"/>
                      <a:gd name="T14" fmla="*/ 34 w 110"/>
                      <a:gd name="T15" fmla="*/ 19 h 56"/>
                      <a:gd name="T16" fmla="*/ 12 w 110"/>
                      <a:gd name="T17" fmla="*/ 40 h 56"/>
                      <a:gd name="T18" fmla="*/ 8 w 110"/>
                      <a:gd name="T19" fmla="*/ 39 h 56"/>
                      <a:gd name="T20" fmla="*/ 0 w 110"/>
                      <a:gd name="T21" fmla="*/ 48 h 56"/>
                      <a:gd name="T22" fmla="*/ 8 w 110"/>
                      <a:gd name="T23" fmla="*/ 56 h 56"/>
                      <a:gd name="T24" fmla="*/ 16 w 110"/>
                      <a:gd name="T25" fmla="*/ 48 h 56"/>
                      <a:gd name="T26" fmla="*/ 15 w 110"/>
                      <a:gd name="T27" fmla="*/ 43 h 56"/>
                      <a:gd name="T28" fmla="*/ 36 w 110"/>
                      <a:gd name="T29" fmla="*/ 21 h 56"/>
                      <a:gd name="T30" fmla="*/ 41 w 110"/>
                      <a:gd name="T31" fmla="*/ 23 h 56"/>
                      <a:gd name="T32" fmla="*/ 45 w 110"/>
                      <a:gd name="T33" fmla="*/ 21 h 56"/>
                      <a:gd name="T34" fmla="*/ 63 w 110"/>
                      <a:gd name="T35" fmla="*/ 41 h 56"/>
                      <a:gd name="T36" fmla="*/ 61 w 110"/>
                      <a:gd name="T37" fmla="*/ 45 h 56"/>
                      <a:gd name="T38" fmla="*/ 70 w 110"/>
                      <a:gd name="T39" fmla="*/ 54 h 56"/>
                      <a:gd name="T40" fmla="*/ 78 w 110"/>
                      <a:gd name="T41" fmla="*/ 45 h 56"/>
                      <a:gd name="T42" fmla="*/ 76 w 110"/>
                      <a:gd name="T43" fmla="*/ 40 h 56"/>
                      <a:gd name="T44" fmla="*/ 99 w 110"/>
                      <a:gd name="T45" fmla="*/ 17 h 56"/>
                      <a:gd name="T46" fmla="*/ 102 w 110"/>
                      <a:gd name="T47" fmla="*/ 17 h 56"/>
                      <a:gd name="T48" fmla="*/ 110 w 110"/>
                      <a:gd name="T49" fmla="*/ 9 h 56"/>
                      <a:gd name="T50" fmla="*/ 102 w 110"/>
                      <a:gd name="T51" fmla="*/ 0 h 56"/>
                      <a:gd name="T52" fmla="*/ 94 w 110"/>
                      <a:gd name="T53" fmla="*/ 9 h 56"/>
                      <a:gd name="T54" fmla="*/ 96 w 110"/>
                      <a:gd name="T55" fmla="*/ 15 h 56"/>
                      <a:gd name="T56" fmla="*/ 73 w 110"/>
                      <a:gd name="T57" fmla="*/ 38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10" h="56">
                        <a:moveTo>
                          <a:pt x="73" y="38"/>
                        </a:moveTo>
                        <a:cubicBezTo>
                          <a:pt x="72" y="37"/>
                          <a:pt x="71" y="37"/>
                          <a:pt x="70" y="37"/>
                        </a:cubicBezTo>
                        <a:cubicBezTo>
                          <a:pt x="68" y="37"/>
                          <a:pt x="67" y="38"/>
                          <a:pt x="65" y="38"/>
                        </a:cubicBezTo>
                        <a:cubicBezTo>
                          <a:pt x="48" y="19"/>
                          <a:pt x="48" y="19"/>
                          <a:pt x="48" y="19"/>
                        </a:cubicBezTo>
                        <a:cubicBezTo>
                          <a:pt x="49" y="17"/>
                          <a:pt x="49" y="16"/>
                          <a:pt x="49" y="14"/>
                        </a:cubicBezTo>
                        <a:cubicBezTo>
                          <a:pt x="49" y="9"/>
                          <a:pt x="45" y="6"/>
                          <a:pt x="41" y="6"/>
                        </a:cubicBezTo>
                        <a:cubicBezTo>
                          <a:pt x="36" y="6"/>
                          <a:pt x="32" y="9"/>
                          <a:pt x="32" y="14"/>
                        </a:cubicBezTo>
                        <a:cubicBezTo>
                          <a:pt x="32" y="16"/>
                          <a:pt x="33" y="17"/>
                          <a:pt x="34" y="19"/>
                        </a:cubicBezTo>
                        <a:cubicBezTo>
                          <a:pt x="12" y="40"/>
                          <a:pt x="12" y="40"/>
                          <a:pt x="12" y="40"/>
                        </a:cubicBezTo>
                        <a:cubicBezTo>
                          <a:pt x="11" y="40"/>
                          <a:pt x="9" y="39"/>
                          <a:pt x="8" y="39"/>
                        </a:cubicBezTo>
                        <a:cubicBezTo>
                          <a:pt x="3" y="39"/>
                          <a:pt x="0" y="43"/>
                          <a:pt x="0" y="48"/>
                        </a:cubicBezTo>
                        <a:cubicBezTo>
                          <a:pt x="0" y="52"/>
                          <a:pt x="3" y="56"/>
                          <a:pt x="8" y="56"/>
                        </a:cubicBezTo>
                        <a:cubicBezTo>
                          <a:pt x="13" y="56"/>
                          <a:pt x="16" y="52"/>
                          <a:pt x="16" y="48"/>
                        </a:cubicBezTo>
                        <a:cubicBezTo>
                          <a:pt x="16" y="46"/>
                          <a:pt x="16" y="44"/>
                          <a:pt x="15" y="43"/>
                        </a:cubicBezTo>
                        <a:cubicBezTo>
                          <a:pt x="36" y="21"/>
                          <a:pt x="36" y="21"/>
                          <a:pt x="36" y="21"/>
                        </a:cubicBezTo>
                        <a:cubicBezTo>
                          <a:pt x="38" y="22"/>
                          <a:pt x="39" y="23"/>
                          <a:pt x="41" y="23"/>
                        </a:cubicBezTo>
                        <a:cubicBezTo>
                          <a:pt x="42" y="23"/>
                          <a:pt x="44" y="22"/>
                          <a:pt x="45" y="21"/>
                        </a:cubicBezTo>
                        <a:cubicBezTo>
                          <a:pt x="63" y="41"/>
                          <a:pt x="63" y="41"/>
                          <a:pt x="63" y="41"/>
                        </a:cubicBezTo>
                        <a:cubicBezTo>
                          <a:pt x="62" y="43"/>
                          <a:pt x="61" y="44"/>
                          <a:pt x="61" y="45"/>
                        </a:cubicBezTo>
                        <a:cubicBezTo>
                          <a:pt x="61" y="50"/>
                          <a:pt x="65" y="54"/>
                          <a:pt x="70" y="54"/>
                        </a:cubicBezTo>
                        <a:cubicBezTo>
                          <a:pt x="75" y="54"/>
                          <a:pt x="78" y="50"/>
                          <a:pt x="78" y="45"/>
                        </a:cubicBezTo>
                        <a:cubicBezTo>
                          <a:pt x="78" y="43"/>
                          <a:pt x="77" y="41"/>
                          <a:pt x="76" y="40"/>
                        </a:cubicBezTo>
                        <a:cubicBezTo>
                          <a:pt x="99" y="17"/>
                          <a:pt x="99" y="17"/>
                          <a:pt x="99" y="17"/>
                        </a:cubicBezTo>
                        <a:cubicBezTo>
                          <a:pt x="100" y="17"/>
                          <a:pt x="101" y="17"/>
                          <a:pt x="102" y="17"/>
                        </a:cubicBezTo>
                        <a:cubicBezTo>
                          <a:pt x="107" y="17"/>
                          <a:pt x="110" y="13"/>
                          <a:pt x="110" y="9"/>
                        </a:cubicBezTo>
                        <a:cubicBezTo>
                          <a:pt x="110" y="4"/>
                          <a:pt x="107" y="0"/>
                          <a:pt x="102" y="0"/>
                        </a:cubicBezTo>
                        <a:cubicBezTo>
                          <a:pt x="97" y="0"/>
                          <a:pt x="94" y="4"/>
                          <a:pt x="94" y="9"/>
                        </a:cubicBezTo>
                        <a:cubicBezTo>
                          <a:pt x="94" y="11"/>
                          <a:pt x="94" y="13"/>
                          <a:pt x="96" y="15"/>
                        </a:cubicBezTo>
                        <a:lnTo>
                          <a:pt x="73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67" name="Freeform 992"/>
                  <p:cNvSpPr/>
                  <p:nvPr/>
                </p:nvSpPr>
                <p:spPr bwMode="auto">
                  <a:xfrm>
                    <a:off x="5767388" y="3565525"/>
                    <a:ext cx="530225" cy="38100"/>
                  </a:xfrm>
                  <a:custGeom>
                    <a:avLst/>
                    <a:gdLst>
                      <a:gd name="T0" fmla="*/ 33 w 334"/>
                      <a:gd name="T1" fmla="*/ 0 h 24"/>
                      <a:gd name="T2" fmla="*/ 0 w 334"/>
                      <a:gd name="T3" fmla="*/ 24 h 24"/>
                      <a:gd name="T4" fmla="*/ 334 w 334"/>
                      <a:gd name="T5" fmla="*/ 24 h 24"/>
                      <a:gd name="T6" fmla="*/ 300 w 334"/>
                      <a:gd name="T7" fmla="*/ 0 h 24"/>
                      <a:gd name="T8" fmla="*/ 33 w 334"/>
                      <a:gd name="T9" fmla="*/ 0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34" h="24">
                        <a:moveTo>
                          <a:pt x="33" y="0"/>
                        </a:moveTo>
                        <a:lnTo>
                          <a:pt x="0" y="24"/>
                        </a:lnTo>
                        <a:lnTo>
                          <a:pt x="334" y="24"/>
                        </a:lnTo>
                        <a:lnTo>
                          <a:pt x="300" y="0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68" name="Freeform 993"/>
                  <p:cNvSpPr>
                    <a:spLocks noEditPoints="1"/>
                  </p:cNvSpPr>
                  <p:nvPr/>
                </p:nvSpPr>
                <p:spPr bwMode="auto">
                  <a:xfrm>
                    <a:off x="5767388" y="3617913"/>
                    <a:ext cx="530225" cy="49213"/>
                  </a:xfrm>
                  <a:custGeom>
                    <a:avLst/>
                    <a:gdLst>
                      <a:gd name="T0" fmla="*/ 0 w 141"/>
                      <a:gd name="T1" fmla="*/ 0 h 13"/>
                      <a:gd name="T2" fmla="*/ 0 w 141"/>
                      <a:gd name="T3" fmla="*/ 1 h 13"/>
                      <a:gd name="T4" fmla="*/ 14 w 141"/>
                      <a:gd name="T5" fmla="*/ 13 h 13"/>
                      <a:gd name="T6" fmla="*/ 126 w 141"/>
                      <a:gd name="T7" fmla="*/ 13 h 13"/>
                      <a:gd name="T8" fmla="*/ 141 w 141"/>
                      <a:gd name="T9" fmla="*/ 1 h 13"/>
                      <a:gd name="T10" fmla="*/ 141 w 141"/>
                      <a:gd name="T11" fmla="*/ 0 h 13"/>
                      <a:gd name="T12" fmla="*/ 0 w 141"/>
                      <a:gd name="T13" fmla="*/ 0 h 13"/>
                      <a:gd name="T14" fmla="*/ 90 w 141"/>
                      <a:gd name="T15" fmla="*/ 9 h 13"/>
                      <a:gd name="T16" fmla="*/ 58 w 141"/>
                      <a:gd name="T17" fmla="*/ 9 h 13"/>
                      <a:gd name="T18" fmla="*/ 55 w 141"/>
                      <a:gd name="T19" fmla="*/ 7 h 13"/>
                      <a:gd name="T20" fmla="*/ 58 w 141"/>
                      <a:gd name="T21" fmla="*/ 4 h 13"/>
                      <a:gd name="T22" fmla="*/ 90 w 141"/>
                      <a:gd name="T23" fmla="*/ 4 h 13"/>
                      <a:gd name="T24" fmla="*/ 93 w 141"/>
                      <a:gd name="T25" fmla="*/ 7 h 13"/>
                      <a:gd name="T26" fmla="*/ 90 w 141"/>
                      <a:gd name="T27" fmla="*/ 9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141" h="13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8"/>
                          <a:pt x="6" y="13"/>
                          <a:pt x="14" y="13"/>
                        </a:cubicBezTo>
                        <a:cubicBezTo>
                          <a:pt x="126" y="13"/>
                          <a:pt x="126" y="13"/>
                          <a:pt x="126" y="13"/>
                        </a:cubicBezTo>
                        <a:cubicBezTo>
                          <a:pt x="134" y="13"/>
                          <a:pt x="141" y="8"/>
                          <a:pt x="141" y="1"/>
                        </a:cubicBezTo>
                        <a:cubicBezTo>
                          <a:pt x="141" y="1"/>
                          <a:pt x="141" y="1"/>
                          <a:pt x="141" y="0"/>
                        </a:cubicBezTo>
                        <a:lnTo>
                          <a:pt x="0" y="0"/>
                        </a:lnTo>
                        <a:close/>
                        <a:moveTo>
                          <a:pt x="90" y="9"/>
                        </a:moveTo>
                        <a:cubicBezTo>
                          <a:pt x="58" y="9"/>
                          <a:pt x="58" y="9"/>
                          <a:pt x="58" y="9"/>
                        </a:cubicBezTo>
                        <a:cubicBezTo>
                          <a:pt x="56" y="9"/>
                          <a:pt x="55" y="8"/>
                          <a:pt x="55" y="7"/>
                        </a:cubicBezTo>
                        <a:cubicBezTo>
                          <a:pt x="55" y="5"/>
                          <a:pt x="56" y="4"/>
                          <a:pt x="58" y="4"/>
                        </a:cubicBezTo>
                        <a:cubicBezTo>
                          <a:pt x="90" y="4"/>
                          <a:pt x="90" y="4"/>
                          <a:pt x="90" y="4"/>
                        </a:cubicBezTo>
                        <a:cubicBezTo>
                          <a:pt x="92" y="4"/>
                          <a:pt x="93" y="5"/>
                          <a:pt x="93" y="7"/>
                        </a:cubicBezTo>
                        <a:cubicBezTo>
                          <a:pt x="93" y="8"/>
                          <a:pt x="92" y="9"/>
                          <a:pt x="90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>
                      <a:solidFill>
                        <a:prstClr val="black"/>
                      </a:solidFill>
                    </a:endParaRPr>
                  </a:p>
                </p:txBody>
              </p:sp>
            </p:grpSp>
            <p:sp>
              <p:nvSpPr>
                <p:cNvPr id="164" name="文本框 163"/>
                <p:cNvSpPr txBox="1"/>
                <p:nvPr/>
              </p:nvSpPr>
              <p:spPr>
                <a:xfrm>
                  <a:off x="7115180" y="988791"/>
                  <a:ext cx="3037604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400" spc="600" dirty="0" smtClean="0"/>
                    <a:t>输入您的副标题</a:t>
                  </a:r>
                  <a:endParaRPr lang="zh-CN" altLang="en-US" sz="2400" spc="600" dirty="0"/>
                </a:p>
              </p:txBody>
            </p:sp>
          </p:grpSp>
          <p:sp>
            <p:nvSpPr>
              <p:cNvPr id="162" name="文本框 161"/>
              <p:cNvSpPr txBox="1"/>
              <p:nvPr/>
            </p:nvSpPr>
            <p:spPr>
              <a:xfrm>
                <a:off x="1076440" y="5237739"/>
                <a:ext cx="563255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的信仰不急功近利，不浮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75"/>
                            </p:stCondLst>
                            <p:childTnLst>
                              <p:par>
                                <p:cTn id="18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  <p:bldP spid="1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" name="图片 17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70023" y="-1264253"/>
            <a:ext cx="9139708" cy="6090895"/>
          </a:xfrm>
          <a:prstGeom prst="rect">
            <a:avLst/>
          </a:prstGeom>
        </p:spPr>
      </p:pic>
      <p:sp>
        <p:nvSpPr>
          <p:cNvPr id="1734" name="文本框 1733"/>
          <p:cNvSpPr txBox="1"/>
          <p:nvPr/>
        </p:nvSpPr>
        <p:spPr>
          <a:xfrm>
            <a:off x="4776470" y="2385060"/>
            <a:ext cx="5504180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04D14"/>
                </a:solidFill>
              </a:rPr>
              <a:t>T</a:t>
            </a:r>
            <a:r>
              <a:rPr lang="en-US" altLang="zh-CN" sz="8000" spc="300" dirty="0" smtClean="0"/>
              <a:t>hree</a:t>
            </a:r>
            <a:endParaRPr lang="zh-CN" altLang="en-US" sz="5400" spc="600" dirty="0"/>
          </a:p>
        </p:txBody>
      </p:sp>
      <p:sp>
        <p:nvSpPr>
          <p:cNvPr id="1735" name="文本框 1734"/>
          <p:cNvSpPr txBox="1"/>
          <p:nvPr/>
        </p:nvSpPr>
        <p:spPr>
          <a:xfrm>
            <a:off x="6204030" y="2813783"/>
            <a:ext cx="5712808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800" spc="600" dirty="0" smtClean="0">
                <a:latin typeface="+mn-ea"/>
              </a:rPr>
              <a:t>加入我们</a:t>
            </a:r>
            <a:endParaRPr lang="en-US" altLang="zh-CN" sz="4800" spc="600" dirty="0" smtClean="0"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lang="zh-CN" altLang="en-US" sz="4800" spc="600" dirty="0" smtClean="0">
                <a:latin typeface="+mn-ea"/>
              </a:rPr>
              <a:t>岗位要求及应聘</a:t>
            </a:r>
            <a:endParaRPr lang="zh-CN" altLang="en-US" sz="4800" spc="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49"/>
                            </p:stCondLst>
                            <p:childTnLst>
                              <p:par>
                                <p:cTn id="14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4" grpId="0"/>
      <p:bldP spid="17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文本框 86"/>
          <p:cNvSpPr txBox="1"/>
          <p:nvPr/>
        </p:nvSpPr>
        <p:spPr>
          <a:xfrm>
            <a:off x="740902" y="430456"/>
            <a:ext cx="145309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综合素质</a:t>
            </a:r>
            <a:endParaRPr lang="zh-CN" altLang="en-US" sz="96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319075" y="842685"/>
            <a:ext cx="5170872" cy="5172630"/>
            <a:chOff x="2319075" y="842685"/>
            <a:chExt cx="5170872" cy="5172630"/>
          </a:xfrm>
        </p:grpSpPr>
        <p:grpSp>
          <p:nvGrpSpPr>
            <p:cNvPr id="7" name="组合 6"/>
            <p:cNvGrpSpPr/>
            <p:nvPr/>
          </p:nvGrpSpPr>
          <p:grpSpPr>
            <a:xfrm>
              <a:off x="2319075" y="842685"/>
              <a:ext cx="5170872" cy="5172630"/>
              <a:chOff x="3899237" y="1533463"/>
              <a:chExt cx="4817370" cy="4819008"/>
            </a:xfrm>
          </p:grpSpPr>
          <p:sp>
            <p:nvSpPr>
              <p:cNvPr id="2" name="円/楕円 4"/>
              <p:cNvSpPr/>
              <p:nvPr/>
            </p:nvSpPr>
            <p:spPr>
              <a:xfrm rot="5400000">
                <a:off x="3900875" y="1535101"/>
                <a:ext cx="2284254" cy="2287530"/>
              </a:xfrm>
              <a:prstGeom prst="snip1Rect">
                <a:avLst/>
              </a:prstGeom>
              <a:solidFill>
                <a:srgbClr val="F04D14"/>
              </a:solidFill>
              <a:ln w="57150">
                <a:solidFill>
                  <a:schemeClr val="bg1"/>
                </a:solidFill>
              </a:ln>
              <a:effectLst>
                <a:outerShdw blurRad="127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" name="円/楕円 4"/>
              <p:cNvSpPr/>
              <p:nvPr/>
            </p:nvSpPr>
            <p:spPr>
              <a:xfrm rot="10800000">
                <a:off x="6432353" y="1533463"/>
                <a:ext cx="2284254" cy="2287530"/>
              </a:xfrm>
              <a:prstGeom prst="snip1Rect">
                <a:avLst/>
              </a:prstGeom>
              <a:solidFill>
                <a:srgbClr val="ED922E"/>
              </a:solidFill>
              <a:ln w="57150">
                <a:solidFill>
                  <a:schemeClr val="bg1"/>
                </a:solidFill>
              </a:ln>
              <a:effectLst>
                <a:outerShdw blurRad="127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" name="円/楕円 4"/>
              <p:cNvSpPr/>
              <p:nvPr/>
            </p:nvSpPr>
            <p:spPr>
              <a:xfrm>
                <a:off x="3900875" y="4064941"/>
                <a:ext cx="2284254" cy="2287530"/>
              </a:xfrm>
              <a:prstGeom prst="snip1Rect">
                <a:avLst/>
              </a:prstGeom>
              <a:solidFill>
                <a:srgbClr val="ED922E"/>
              </a:solidFill>
              <a:ln w="57150">
                <a:solidFill>
                  <a:schemeClr val="bg1"/>
                </a:solidFill>
              </a:ln>
              <a:effectLst>
                <a:outerShdw blurRad="127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" name="円/楕円 4"/>
              <p:cNvSpPr/>
              <p:nvPr/>
            </p:nvSpPr>
            <p:spPr>
              <a:xfrm rot="16200000">
                <a:off x="6430715" y="4063303"/>
                <a:ext cx="2284254" cy="2287530"/>
              </a:xfrm>
              <a:prstGeom prst="snip1Rect">
                <a:avLst/>
              </a:prstGeom>
              <a:solidFill>
                <a:srgbClr val="F04D14"/>
              </a:solidFill>
              <a:ln w="57150">
                <a:solidFill>
                  <a:schemeClr val="bg1"/>
                </a:solidFill>
              </a:ln>
              <a:effectLst>
                <a:outerShdw blurRad="12700" sx="102000" sy="102000" algn="c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5669073" y="2780550"/>
                <a:ext cx="1301818" cy="1946822"/>
                <a:chOff x="5669073" y="2780550"/>
                <a:chExt cx="1301818" cy="1946822"/>
              </a:xfrm>
            </p:grpSpPr>
            <p:grpSp>
              <p:nvGrpSpPr>
                <p:cNvPr id="10" name="组合 9"/>
                <p:cNvGrpSpPr/>
                <p:nvPr/>
              </p:nvGrpSpPr>
              <p:grpSpPr>
                <a:xfrm>
                  <a:off x="5669073" y="2780550"/>
                  <a:ext cx="1276060" cy="1898006"/>
                  <a:chOff x="6734175" y="6118225"/>
                  <a:chExt cx="2833688" cy="4214813"/>
                </a:xfrm>
              </p:grpSpPr>
              <p:sp>
                <p:nvSpPr>
                  <p:cNvPr id="11" name="Freeform 82"/>
                  <p:cNvSpPr/>
                  <p:nvPr/>
                </p:nvSpPr>
                <p:spPr bwMode="auto">
                  <a:xfrm>
                    <a:off x="8843963" y="8467725"/>
                    <a:ext cx="723900" cy="603250"/>
                  </a:xfrm>
                  <a:custGeom>
                    <a:avLst/>
                    <a:gdLst>
                      <a:gd name="T0" fmla="*/ 0 w 193"/>
                      <a:gd name="T1" fmla="*/ 79 h 161"/>
                      <a:gd name="T2" fmla="*/ 20 w 193"/>
                      <a:gd name="T3" fmla="*/ 79 h 161"/>
                      <a:gd name="T4" fmla="*/ 40 w 193"/>
                      <a:gd name="T5" fmla="*/ 50 h 161"/>
                      <a:gd name="T6" fmla="*/ 45 w 193"/>
                      <a:gd name="T7" fmla="*/ 21 h 161"/>
                      <a:gd name="T8" fmla="*/ 56 w 193"/>
                      <a:gd name="T9" fmla="*/ 2 h 161"/>
                      <a:gd name="T10" fmla="*/ 76 w 193"/>
                      <a:gd name="T11" fmla="*/ 57 h 161"/>
                      <a:gd name="T12" fmla="*/ 157 w 193"/>
                      <a:gd name="T13" fmla="*/ 70 h 161"/>
                      <a:gd name="T14" fmla="*/ 182 w 193"/>
                      <a:gd name="T15" fmla="*/ 86 h 161"/>
                      <a:gd name="T16" fmla="*/ 174 w 193"/>
                      <a:gd name="T17" fmla="*/ 104 h 161"/>
                      <a:gd name="T18" fmla="*/ 187 w 193"/>
                      <a:gd name="T19" fmla="*/ 131 h 161"/>
                      <a:gd name="T20" fmla="*/ 165 w 193"/>
                      <a:gd name="T21" fmla="*/ 139 h 161"/>
                      <a:gd name="T22" fmla="*/ 164 w 193"/>
                      <a:gd name="T23" fmla="*/ 154 h 161"/>
                      <a:gd name="T24" fmla="*/ 129 w 193"/>
                      <a:gd name="T25" fmla="*/ 148 h 161"/>
                      <a:gd name="T26" fmla="*/ 68 w 193"/>
                      <a:gd name="T27" fmla="*/ 143 h 161"/>
                      <a:gd name="T28" fmla="*/ 16 w 193"/>
                      <a:gd name="T29" fmla="*/ 131 h 161"/>
                      <a:gd name="T30" fmla="*/ 0 w 193"/>
                      <a:gd name="T31" fmla="*/ 123 h 161"/>
                      <a:gd name="T32" fmla="*/ 0 w 193"/>
                      <a:gd name="T33" fmla="*/ 79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93" h="161">
                        <a:moveTo>
                          <a:pt x="0" y="79"/>
                        </a:moveTo>
                        <a:cubicBezTo>
                          <a:pt x="20" y="79"/>
                          <a:pt x="20" y="79"/>
                          <a:pt x="20" y="79"/>
                        </a:cubicBezTo>
                        <a:cubicBezTo>
                          <a:pt x="20" y="79"/>
                          <a:pt x="18" y="54"/>
                          <a:pt x="40" y="50"/>
                        </a:cubicBezTo>
                        <a:cubicBezTo>
                          <a:pt x="40" y="50"/>
                          <a:pt x="49" y="31"/>
                          <a:pt x="45" y="21"/>
                        </a:cubicBezTo>
                        <a:cubicBezTo>
                          <a:pt x="41" y="10"/>
                          <a:pt x="46" y="0"/>
                          <a:pt x="56" y="2"/>
                        </a:cubicBezTo>
                        <a:cubicBezTo>
                          <a:pt x="65" y="5"/>
                          <a:pt x="76" y="20"/>
                          <a:pt x="76" y="57"/>
                        </a:cubicBezTo>
                        <a:cubicBezTo>
                          <a:pt x="157" y="70"/>
                          <a:pt x="157" y="70"/>
                          <a:pt x="157" y="70"/>
                        </a:cubicBezTo>
                        <a:cubicBezTo>
                          <a:pt x="157" y="70"/>
                          <a:pt x="182" y="74"/>
                          <a:pt x="182" y="86"/>
                        </a:cubicBezTo>
                        <a:cubicBezTo>
                          <a:pt x="182" y="98"/>
                          <a:pt x="174" y="104"/>
                          <a:pt x="174" y="104"/>
                        </a:cubicBezTo>
                        <a:cubicBezTo>
                          <a:pt x="174" y="104"/>
                          <a:pt x="193" y="116"/>
                          <a:pt x="187" y="131"/>
                        </a:cubicBezTo>
                        <a:cubicBezTo>
                          <a:pt x="180" y="146"/>
                          <a:pt x="165" y="139"/>
                          <a:pt x="165" y="139"/>
                        </a:cubicBezTo>
                        <a:cubicBezTo>
                          <a:pt x="165" y="139"/>
                          <a:pt x="169" y="148"/>
                          <a:pt x="164" y="154"/>
                        </a:cubicBezTo>
                        <a:cubicBezTo>
                          <a:pt x="159" y="161"/>
                          <a:pt x="141" y="153"/>
                          <a:pt x="129" y="148"/>
                        </a:cubicBezTo>
                        <a:cubicBezTo>
                          <a:pt x="116" y="143"/>
                          <a:pt x="86" y="141"/>
                          <a:pt x="68" y="143"/>
                        </a:cubicBezTo>
                        <a:cubicBezTo>
                          <a:pt x="49" y="146"/>
                          <a:pt x="24" y="144"/>
                          <a:pt x="16" y="131"/>
                        </a:cubicBezTo>
                        <a:cubicBezTo>
                          <a:pt x="0" y="123"/>
                          <a:pt x="0" y="123"/>
                          <a:pt x="0" y="123"/>
                        </a:cubicBezTo>
                        <a:lnTo>
                          <a:pt x="0" y="79"/>
                        </a:ln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2" name="Freeform 73"/>
                  <p:cNvSpPr/>
                  <p:nvPr/>
                </p:nvSpPr>
                <p:spPr bwMode="auto">
                  <a:xfrm>
                    <a:off x="6734175" y="8504238"/>
                    <a:ext cx="723900" cy="604838"/>
                  </a:xfrm>
                  <a:custGeom>
                    <a:avLst/>
                    <a:gdLst>
                      <a:gd name="T0" fmla="*/ 193 w 193"/>
                      <a:gd name="T1" fmla="*/ 79 h 161"/>
                      <a:gd name="T2" fmla="*/ 174 w 193"/>
                      <a:gd name="T3" fmla="*/ 79 h 161"/>
                      <a:gd name="T4" fmla="*/ 154 w 193"/>
                      <a:gd name="T5" fmla="*/ 50 h 161"/>
                      <a:gd name="T6" fmla="*/ 148 w 193"/>
                      <a:gd name="T7" fmla="*/ 21 h 161"/>
                      <a:gd name="T8" fmla="*/ 138 w 193"/>
                      <a:gd name="T9" fmla="*/ 2 h 161"/>
                      <a:gd name="T10" fmla="*/ 118 w 193"/>
                      <a:gd name="T11" fmla="*/ 57 h 161"/>
                      <a:gd name="T12" fmla="*/ 37 w 193"/>
                      <a:gd name="T13" fmla="*/ 70 h 161"/>
                      <a:gd name="T14" fmla="*/ 11 w 193"/>
                      <a:gd name="T15" fmla="*/ 86 h 161"/>
                      <a:gd name="T16" fmla="*/ 19 w 193"/>
                      <a:gd name="T17" fmla="*/ 104 h 161"/>
                      <a:gd name="T18" fmla="*/ 7 w 193"/>
                      <a:gd name="T19" fmla="*/ 131 h 161"/>
                      <a:gd name="T20" fmla="*/ 28 w 193"/>
                      <a:gd name="T21" fmla="*/ 139 h 161"/>
                      <a:gd name="T22" fmla="*/ 30 w 193"/>
                      <a:gd name="T23" fmla="*/ 154 h 161"/>
                      <a:gd name="T24" fmla="*/ 65 w 193"/>
                      <a:gd name="T25" fmla="*/ 148 h 161"/>
                      <a:gd name="T26" fmla="*/ 126 w 193"/>
                      <a:gd name="T27" fmla="*/ 143 h 161"/>
                      <a:gd name="T28" fmla="*/ 177 w 193"/>
                      <a:gd name="T29" fmla="*/ 131 h 161"/>
                      <a:gd name="T30" fmla="*/ 193 w 193"/>
                      <a:gd name="T31" fmla="*/ 123 h 161"/>
                      <a:gd name="T32" fmla="*/ 193 w 193"/>
                      <a:gd name="T33" fmla="*/ 79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193" h="161">
                        <a:moveTo>
                          <a:pt x="193" y="79"/>
                        </a:moveTo>
                        <a:cubicBezTo>
                          <a:pt x="174" y="79"/>
                          <a:pt x="174" y="79"/>
                          <a:pt x="174" y="79"/>
                        </a:cubicBezTo>
                        <a:cubicBezTo>
                          <a:pt x="174" y="79"/>
                          <a:pt x="176" y="54"/>
                          <a:pt x="154" y="50"/>
                        </a:cubicBezTo>
                        <a:cubicBezTo>
                          <a:pt x="154" y="50"/>
                          <a:pt x="144" y="31"/>
                          <a:pt x="148" y="21"/>
                        </a:cubicBezTo>
                        <a:cubicBezTo>
                          <a:pt x="152" y="10"/>
                          <a:pt x="147" y="0"/>
                          <a:pt x="138" y="2"/>
                        </a:cubicBezTo>
                        <a:cubicBezTo>
                          <a:pt x="129" y="5"/>
                          <a:pt x="117" y="20"/>
                          <a:pt x="118" y="57"/>
                        </a:cubicBezTo>
                        <a:cubicBezTo>
                          <a:pt x="37" y="70"/>
                          <a:pt x="37" y="70"/>
                          <a:pt x="37" y="70"/>
                        </a:cubicBezTo>
                        <a:cubicBezTo>
                          <a:pt x="37" y="70"/>
                          <a:pt x="11" y="74"/>
                          <a:pt x="11" y="86"/>
                        </a:cubicBezTo>
                        <a:cubicBezTo>
                          <a:pt x="11" y="98"/>
                          <a:pt x="19" y="104"/>
                          <a:pt x="19" y="104"/>
                        </a:cubicBezTo>
                        <a:cubicBezTo>
                          <a:pt x="19" y="104"/>
                          <a:pt x="0" y="116"/>
                          <a:pt x="7" y="131"/>
                        </a:cubicBezTo>
                        <a:cubicBezTo>
                          <a:pt x="13" y="146"/>
                          <a:pt x="28" y="139"/>
                          <a:pt x="28" y="139"/>
                        </a:cubicBezTo>
                        <a:cubicBezTo>
                          <a:pt x="28" y="139"/>
                          <a:pt x="25" y="148"/>
                          <a:pt x="30" y="154"/>
                        </a:cubicBezTo>
                        <a:cubicBezTo>
                          <a:pt x="35" y="161"/>
                          <a:pt x="53" y="153"/>
                          <a:pt x="65" y="148"/>
                        </a:cubicBezTo>
                        <a:cubicBezTo>
                          <a:pt x="77" y="143"/>
                          <a:pt x="107" y="141"/>
                          <a:pt x="126" y="143"/>
                        </a:cubicBezTo>
                        <a:cubicBezTo>
                          <a:pt x="144" y="146"/>
                          <a:pt x="169" y="144"/>
                          <a:pt x="177" y="131"/>
                        </a:cubicBezTo>
                        <a:cubicBezTo>
                          <a:pt x="193" y="123"/>
                          <a:pt x="193" y="123"/>
                          <a:pt x="193" y="123"/>
                        </a:cubicBezTo>
                        <a:lnTo>
                          <a:pt x="193" y="79"/>
                        </a:ln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3" name="Freeform 74"/>
                  <p:cNvSpPr/>
                  <p:nvPr/>
                </p:nvSpPr>
                <p:spPr bwMode="auto">
                  <a:xfrm>
                    <a:off x="6775450" y="8789988"/>
                    <a:ext cx="269875" cy="109538"/>
                  </a:xfrm>
                  <a:custGeom>
                    <a:avLst/>
                    <a:gdLst>
                      <a:gd name="T0" fmla="*/ 70 w 72"/>
                      <a:gd name="T1" fmla="*/ 22 h 29"/>
                      <a:gd name="T2" fmla="*/ 53 w 72"/>
                      <a:gd name="T3" fmla="*/ 23 h 29"/>
                      <a:gd name="T4" fmla="*/ 30 w 72"/>
                      <a:gd name="T5" fmla="*/ 25 h 29"/>
                      <a:gd name="T6" fmla="*/ 7 w 72"/>
                      <a:gd name="T7" fmla="*/ 0 h 29"/>
                      <a:gd name="T8" fmla="*/ 0 w 72"/>
                      <a:gd name="T9" fmla="*/ 10 h 29"/>
                      <a:gd name="T10" fmla="*/ 8 w 72"/>
                      <a:gd name="T11" fmla="*/ 28 h 29"/>
                      <a:gd name="T12" fmla="*/ 8 w 72"/>
                      <a:gd name="T13" fmla="*/ 28 h 29"/>
                      <a:gd name="T14" fmla="*/ 39 w 72"/>
                      <a:gd name="T15" fmla="*/ 29 h 29"/>
                      <a:gd name="T16" fmla="*/ 42 w 72"/>
                      <a:gd name="T17" fmla="*/ 29 h 29"/>
                      <a:gd name="T18" fmla="*/ 72 w 72"/>
                      <a:gd name="T19" fmla="*/ 24 h 29"/>
                      <a:gd name="T20" fmla="*/ 70 w 72"/>
                      <a:gd name="T21" fmla="*/ 2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2" h="29">
                        <a:moveTo>
                          <a:pt x="70" y="22"/>
                        </a:moveTo>
                        <a:cubicBezTo>
                          <a:pt x="66" y="20"/>
                          <a:pt x="57" y="23"/>
                          <a:pt x="53" y="23"/>
                        </a:cubicBezTo>
                        <a:cubicBezTo>
                          <a:pt x="46" y="24"/>
                          <a:pt x="38" y="26"/>
                          <a:pt x="30" y="25"/>
                        </a:cubicBezTo>
                        <a:cubicBezTo>
                          <a:pt x="18" y="24"/>
                          <a:pt x="1" y="15"/>
                          <a:pt x="7" y="0"/>
                        </a:cubicBezTo>
                        <a:cubicBezTo>
                          <a:pt x="3" y="3"/>
                          <a:pt x="0" y="6"/>
                          <a:pt x="0" y="10"/>
                        </a:cubicBezTo>
                        <a:cubicBezTo>
                          <a:pt x="0" y="22"/>
                          <a:pt x="7" y="27"/>
                          <a:pt x="8" y="28"/>
                        </a:cubicBezTo>
                        <a:cubicBezTo>
                          <a:pt x="8" y="28"/>
                          <a:pt x="8" y="28"/>
                          <a:pt x="8" y="28"/>
                        </a:cubicBezTo>
                        <a:cubicBezTo>
                          <a:pt x="18" y="28"/>
                          <a:pt x="29" y="29"/>
                          <a:pt x="39" y="29"/>
                        </a:cubicBezTo>
                        <a:cubicBezTo>
                          <a:pt x="40" y="29"/>
                          <a:pt x="41" y="29"/>
                          <a:pt x="42" y="29"/>
                        </a:cubicBezTo>
                        <a:cubicBezTo>
                          <a:pt x="52" y="28"/>
                          <a:pt x="63" y="28"/>
                          <a:pt x="72" y="24"/>
                        </a:cubicBezTo>
                        <a:cubicBezTo>
                          <a:pt x="72" y="23"/>
                          <a:pt x="71" y="23"/>
                          <a:pt x="70" y="22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" name="Freeform 75"/>
                  <p:cNvSpPr/>
                  <p:nvPr/>
                </p:nvSpPr>
                <p:spPr bwMode="auto">
                  <a:xfrm>
                    <a:off x="6753225" y="8963025"/>
                    <a:ext cx="285750" cy="82550"/>
                  </a:xfrm>
                  <a:custGeom>
                    <a:avLst/>
                    <a:gdLst>
                      <a:gd name="T0" fmla="*/ 25 w 76"/>
                      <a:gd name="T1" fmla="*/ 16 h 22"/>
                      <a:gd name="T2" fmla="*/ 60 w 76"/>
                      <a:gd name="T3" fmla="*/ 6 h 22"/>
                      <a:gd name="T4" fmla="*/ 71 w 76"/>
                      <a:gd name="T5" fmla="*/ 5 h 22"/>
                      <a:gd name="T6" fmla="*/ 76 w 76"/>
                      <a:gd name="T7" fmla="*/ 3 h 22"/>
                      <a:gd name="T8" fmla="*/ 55 w 76"/>
                      <a:gd name="T9" fmla="*/ 7 h 22"/>
                      <a:gd name="T10" fmla="*/ 36 w 76"/>
                      <a:gd name="T11" fmla="*/ 9 h 22"/>
                      <a:gd name="T12" fmla="*/ 1 w 76"/>
                      <a:gd name="T13" fmla="*/ 2 h 22"/>
                      <a:gd name="T14" fmla="*/ 2 w 76"/>
                      <a:gd name="T15" fmla="*/ 9 h 22"/>
                      <a:gd name="T16" fmla="*/ 22 w 76"/>
                      <a:gd name="T17" fmla="*/ 18 h 22"/>
                      <a:gd name="T18" fmla="*/ 25 w 76"/>
                      <a:gd name="T19" fmla="*/ 16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6" h="22">
                        <a:moveTo>
                          <a:pt x="25" y="16"/>
                        </a:moveTo>
                        <a:cubicBezTo>
                          <a:pt x="38" y="16"/>
                          <a:pt x="48" y="8"/>
                          <a:pt x="60" y="6"/>
                        </a:cubicBezTo>
                        <a:cubicBezTo>
                          <a:pt x="64" y="6"/>
                          <a:pt x="67" y="5"/>
                          <a:pt x="71" y="5"/>
                        </a:cubicBezTo>
                        <a:cubicBezTo>
                          <a:pt x="73" y="5"/>
                          <a:pt x="74" y="4"/>
                          <a:pt x="76" y="3"/>
                        </a:cubicBezTo>
                        <a:cubicBezTo>
                          <a:pt x="70" y="0"/>
                          <a:pt x="61" y="5"/>
                          <a:pt x="55" y="7"/>
                        </a:cubicBezTo>
                        <a:cubicBezTo>
                          <a:pt x="49" y="8"/>
                          <a:pt x="43" y="9"/>
                          <a:pt x="36" y="9"/>
                        </a:cubicBezTo>
                        <a:cubicBezTo>
                          <a:pt x="22" y="10"/>
                          <a:pt x="13" y="10"/>
                          <a:pt x="1" y="2"/>
                        </a:cubicBezTo>
                        <a:cubicBezTo>
                          <a:pt x="0" y="4"/>
                          <a:pt x="1" y="7"/>
                          <a:pt x="2" y="9"/>
                        </a:cubicBezTo>
                        <a:cubicBezTo>
                          <a:pt x="7" y="22"/>
                          <a:pt x="19" y="19"/>
                          <a:pt x="22" y="18"/>
                        </a:cubicBezTo>
                        <a:cubicBezTo>
                          <a:pt x="23" y="17"/>
                          <a:pt x="24" y="16"/>
                          <a:pt x="25" y="16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5" name="Freeform 76"/>
                  <p:cNvSpPr/>
                  <p:nvPr/>
                </p:nvSpPr>
                <p:spPr bwMode="auto">
                  <a:xfrm>
                    <a:off x="6843713" y="8550275"/>
                    <a:ext cx="614363" cy="558800"/>
                  </a:xfrm>
                  <a:custGeom>
                    <a:avLst/>
                    <a:gdLst>
                      <a:gd name="T0" fmla="*/ 145 w 164"/>
                      <a:gd name="T1" fmla="*/ 67 h 149"/>
                      <a:gd name="T2" fmla="*/ 125 w 164"/>
                      <a:gd name="T3" fmla="*/ 38 h 149"/>
                      <a:gd name="T4" fmla="*/ 119 w 164"/>
                      <a:gd name="T5" fmla="*/ 9 h 149"/>
                      <a:gd name="T6" fmla="*/ 120 w 164"/>
                      <a:gd name="T7" fmla="*/ 0 h 149"/>
                      <a:gd name="T8" fmla="*/ 120 w 164"/>
                      <a:gd name="T9" fmla="*/ 0 h 149"/>
                      <a:gd name="T10" fmla="*/ 105 w 164"/>
                      <a:gd name="T11" fmla="*/ 45 h 149"/>
                      <a:gd name="T12" fmla="*/ 132 w 164"/>
                      <a:gd name="T13" fmla="*/ 92 h 149"/>
                      <a:gd name="T14" fmla="*/ 120 w 164"/>
                      <a:gd name="T15" fmla="*/ 116 h 149"/>
                      <a:gd name="T16" fmla="*/ 90 w 164"/>
                      <a:gd name="T17" fmla="*/ 120 h 149"/>
                      <a:gd name="T18" fmla="*/ 67 w 164"/>
                      <a:gd name="T19" fmla="*/ 116 h 149"/>
                      <a:gd name="T20" fmla="*/ 59 w 164"/>
                      <a:gd name="T21" fmla="*/ 93 h 149"/>
                      <a:gd name="T22" fmla="*/ 56 w 164"/>
                      <a:gd name="T23" fmla="*/ 108 h 149"/>
                      <a:gd name="T24" fmla="*/ 58 w 164"/>
                      <a:gd name="T25" fmla="*/ 125 h 149"/>
                      <a:gd name="T26" fmla="*/ 42 w 164"/>
                      <a:gd name="T27" fmla="*/ 127 h 149"/>
                      <a:gd name="T28" fmla="*/ 30 w 164"/>
                      <a:gd name="T29" fmla="*/ 132 h 149"/>
                      <a:gd name="T30" fmla="*/ 0 w 164"/>
                      <a:gd name="T31" fmla="*/ 141 h 149"/>
                      <a:gd name="T32" fmla="*/ 1 w 164"/>
                      <a:gd name="T33" fmla="*/ 142 h 149"/>
                      <a:gd name="T34" fmla="*/ 36 w 164"/>
                      <a:gd name="T35" fmla="*/ 136 h 149"/>
                      <a:gd name="T36" fmla="*/ 97 w 164"/>
                      <a:gd name="T37" fmla="*/ 131 h 149"/>
                      <a:gd name="T38" fmla="*/ 148 w 164"/>
                      <a:gd name="T39" fmla="*/ 119 h 149"/>
                      <a:gd name="T40" fmla="*/ 164 w 164"/>
                      <a:gd name="T41" fmla="*/ 111 h 149"/>
                      <a:gd name="T42" fmla="*/ 164 w 164"/>
                      <a:gd name="T43" fmla="*/ 67 h 149"/>
                      <a:gd name="T44" fmla="*/ 145 w 164"/>
                      <a:gd name="T45" fmla="*/ 67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64" h="149">
                        <a:moveTo>
                          <a:pt x="145" y="67"/>
                        </a:moveTo>
                        <a:cubicBezTo>
                          <a:pt x="145" y="67"/>
                          <a:pt x="147" y="42"/>
                          <a:pt x="125" y="38"/>
                        </a:cubicBezTo>
                        <a:cubicBezTo>
                          <a:pt x="125" y="38"/>
                          <a:pt x="115" y="19"/>
                          <a:pt x="119" y="9"/>
                        </a:cubicBezTo>
                        <a:cubicBezTo>
                          <a:pt x="120" y="6"/>
                          <a:pt x="121" y="2"/>
                          <a:pt x="120" y="0"/>
                        </a:cubicBezTo>
                        <a:cubicBezTo>
                          <a:pt x="120" y="0"/>
                          <a:pt x="120" y="0"/>
                          <a:pt x="120" y="0"/>
                        </a:cubicBezTo>
                        <a:cubicBezTo>
                          <a:pt x="102" y="1"/>
                          <a:pt x="110" y="31"/>
                          <a:pt x="105" y="45"/>
                        </a:cubicBezTo>
                        <a:cubicBezTo>
                          <a:pt x="126" y="49"/>
                          <a:pt x="148" y="75"/>
                          <a:pt x="132" y="92"/>
                        </a:cubicBezTo>
                        <a:cubicBezTo>
                          <a:pt x="135" y="101"/>
                          <a:pt x="130" y="112"/>
                          <a:pt x="120" y="116"/>
                        </a:cubicBezTo>
                        <a:cubicBezTo>
                          <a:pt x="110" y="121"/>
                          <a:pt x="101" y="120"/>
                          <a:pt x="90" y="120"/>
                        </a:cubicBezTo>
                        <a:cubicBezTo>
                          <a:pt x="81" y="120"/>
                          <a:pt x="73" y="125"/>
                          <a:pt x="67" y="116"/>
                        </a:cubicBezTo>
                        <a:cubicBezTo>
                          <a:pt x="62" y="111"/>
                          <a:pt x="59" y="100"/>
                          <a:pt x="59" y="93"/>
                        </a:cubicBezTo>
                        <a:cubicBezTo>
                          <a:pt x="56" y="97"/>
                          <a:pt x="57" y="103"/>
                          <a:pt x="56" y="108"/>
                        </a:cubicBezTo>
                        <a:cubicBezTo>
                          <a:pt x="55" y="113"/>
                          <a:pt x="58" y="120"/>
                          <a:pt x="58" y="125"/>
                        </a:cubicBezTo>
                        <a:cubicBezTo>
                          <a:pt x="54" y="127"/>
                          <a:pt x="47" y="126"/>
                          <a:pt x="42" y="127"/>
                        </a:cubicBezTo>
                        <a:cubicBezTo>
                          <a:pt x="38" y="129"/>
                          <a:pt x="35" y="130"/>
                          <a:pt x="30" y="132"/>
                        </a:cubicBezTo>
                        <a:cubicBezTo>
                          <a:pt x="28" y="133"/>
                          <a:pt x="1" y="143"/>
                          <a:pt x="0" y="141"/>
                        </a:cubicBezTo>
                        <a:cubicBezTo>
                          <a:pt x="0" y="141"/>
                          <a:pt x="0" y="142"/>
                          <a:pt x="1" y="142"/>
                        </a:cubicBezTo>
                        <a:cubicBezTo>
                          <a:pt x="6" y="149"/>
                          <a:pt x="24" y="141"/>
                          <a:pt x="36" y="136"/>
                        </a:cubicBezTo>
                        <a:cubicBezTo>
                          <a:pt x="48" y="131"/>
                          <a:pt x="78" y="129"/>
                          <a:pt x="97" y="131"/>
                        </a:cubicBezTo>
                        <a:cubicBezTo>
                          <a:pt x="115" y="134"/>
                          <a:pt x="140" y="132"/>
                          <a:pt x="148" y="119"/>
                        </a:cubicBezTo>
                        <a:cubicBezTo>
                          <a:pt x="164" y="111"/>
                          <a:pt x="164" y="111"/>
                          <a:pt x="164" y="111"/>
                        </a:cubicBezTo>
                        <a:cubicBezTo>
                          <a:pt x="164" y="67"/>
                          <a:pt x="164" y="67"/>
                          <a:pt x="164" y="67"/>
                        </a:cubicBezTo>
                        <a:lnTo>
                          <a:pt x="145" y="67"/>
                        </a:ln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" name="Freeform 77"/>
                  <p:cNvSpPr/>
                  <p:nvPr/>
                </p:nvSpPr>
                <p:spPr bwMode="auto">
                  <a:xfrm>
                    <a:off x="7458075" y="8185150"/>
                    <a:ext cx="450850" cy="792163"/>
                  </a:xfrm>
                  <a:custGeom>
                    <a:avLst/>
                    <a:gdLst>
                      <a:gd name="T0" fmla="*/ 120 w 120"/>
                      <a:gd name="T1" fmla="*/ 10 h 211"/>
                      <a:gd name="T2" fmla="*/ 96 w 120"/>
                      <a:gd name="T3" fmla="*/ 1 h 211"/>
                      <a:gd name="T4" fmla="*/ 72 w 120"/>
                      <a:gd name="T5" fmla="*/ 60 h 211"/>
                      <a:gd name="T6" fmla="*/ 70 w 120"/>
                      <a:gd name="T7" fmla="*/ 155 h 211"/>
                      <a:gd name="T8" fmla="*/ 0 w 120"/>
                      <a:gd name="T9" fmla="*/ 164 h 211"/>
                      <a:gd name="T10" fmla="*/ 0 w 120"/>
                      <a:gd name="T11" fmla="*/ 211 h 211"/>
                      <a:gd name="T12" fmla="*/ 107 w 120"/>
                      <a:gd name="T13" fmla="*/ 203 h 211"/>
                      <a:gd name="T14" fmla="*/ 120 w 120"/>
                      <a:gd name="T15" fmla="*/ 1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0" h="211">
                        <a:moveTo>
                          <a:pt x="120" y="10"/>
                        </a:moveTo>
                        <a:cubicBezTo>
                          <a:pt x="120" y="10"/>
                          <a:pt x="114" y="0"/>
                          <a:pt x="96" y="1"/>
                        </a:cubicBezTo>
                        <a:cubicBezTo>
                          <a:pt x="89" y="1"/>
                          <a:pt x="77" y="29"/>
                          <a:pt x="72" y="60"/>
                        </a:cubicBezTo>
                        <a:cubicBezTo>
                          <a:pt x="67" y="101"/>
                          <a:pt x="70" y="155"/>
                          <a:pt x="70" y="155"/>
                        </a:cubicBezTo>
                        <a:cubicBezTo>
                          <a:pt x="0" y="164"/>
                          <a:pt x="0" y="164"/>
                          <a:pt x="0" y="164"/>
                        </a:cubicBezTo>
                        <a:cubicBezTo>
                          <a:pt x="0" y="211"/>
                          <a:pt x="0" y="211"/>
                          <a:pt x="0" y="211"/>
                        </a:cubicBezTo>
                        <a:cubicBezTo>
                          <a:pt x="107" y="203"/>
                          <a:pt x="107" y="203"/>
                          <a:pt x="107" y="203"/>
                        </a:cubicBezTo>
                        <a:lnTo>
                          <a:pt x="120" y="10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7" name="Freeform 78"/>
                  <p:cNvSpPr/>
                  <p:nvPr/>
                </p:nvSpPr>
                <p:spPr bwMode="auto">
                  <a:xfrm>
                    <a:off x="7458075" y="8185150"/>
                    <a:ext cx="450850" cy="792163"/>
                  </a:xfrm>
                  <a:custGeom>
                    <a:avLst/>
                    <a:gdLst>
                      <a:gd name="T0" fmla="*/ 96 w 120"/>
                      <a:gd name="T1" fmla="*/ 1 h 211"/>
                      <a:gd name="T2" fmla="*/ 90 w 120"/>
                      <a:gd name="T3" fmla="*/ 6 h 211"/>
                      <a:gd name="T4" fmla="*/ 95 w 120"/>
                      <a:gd name="T5" fmla="*/ 6 h 211"/>
                      <a:gd name="T6" fmla="*/ 107 w 120"/>
                      <a:gd name="T7" fmla="*/ 29 h 211"/>
                      <a:gd name="T8" fmla="*/ 98 w 120"/>
                      <a:gd name="T9" fmla="*/ 82 h 211"/>
                      <a:gd name="T10" fmla="*/ 98 w 120"/>
                      <a:gd name="T11" fmla="*/ 108 h 211"/>
                      <a:gd name="T12" fmla="*/ 103 w 120"/>
                      <a:gd name="T13" fmla="*/ 165 h 211"/>
                      <a:gd name="T14" fmla="*/ 97 w 120"/>
                      <a:gd name="T15" fmla="*/ 171 h 211"/>
                      <a:gd name="T16" fmla="*/ 70 w 120"/>
                      <a:gd name="T17" fmla="*/ 143 h 211"/>
                      <a:gd name="T18" fmla="*/ 70 w 120"/>
                      <a:gd name="T19" fmla="*/ 141 h 211"/>
                      <a:gd name="T20" fmla="*/ 69 w 120"/>
                      <a:gd name="T21" fmla="*/ 140 h 211"/>
                      <a:gd name="T22" fmla="*/ 69 w 120"/>
                      <a:gd name="T23" fmla="*/ 152 h 211"/>
                      <a:gd name="T24" fmla="*/ 69 w 120"/>
                      <a:gd name="T25" fmla="*/ 155 h 211"/>
                      <a:gd name="T26" fmla="*/ 63 w 120"/>
                      <a:gd name="T27" fmla="*/ 156 h 211"/>
                      <a:gd name="T28" fmla="*/ 56 w 120"/>
                      <a:gd name="T29" fmla="*/ 157 h 211"/>
                      <a:gd name="T30" fmla="*/ 81 w 120"/>
                      <a:gd name="T31" fmla="*/ 170 h 211"/>
                      <a:gd name="T32" fmla="*/ 98 w 120"/>
                      <a:gd name="T33" fmla="*/ 177 h 211"/>
                      <a:gd name="T34" fmla="*/ 86 w 120"/>
                      <a:gd name="T35" fmla="*/ 201 h 211"/>
                      <a:gd name="T36" fmla="*/ 62 w 120"/>
                      <a:gd name="T37" fmla="*/ 200 h 211"/>
                      <a:gd name="T38" fmla="*/ 41 w 120"/>
                      <a:gd name="T39" fmla="*/ 200 h 211"/>
                      <a:gd name="T40" fmla="*/ 40 w 120"/>
                      <a:gd name="T41" fmla="*/ 199 h 211"/>
                      <a:gd name="T42" fmla="*/ 40 w 120"/>
                      <a:gd name="T43" fmla="*/ 199 h 211"/>
                      <a:gd name="T44" fmla="*/ 14 w 120"/>
                      <a:gd name="T45" fmla="*/ 180 h 211"/>
                      <a:gd name="T46" fmla="*/ 15 w 120"/>
                      <a:gd name="T47" fmla="*/ 162 h 211"/>
                      <a:gd name="T48" fmla="*/ 0 w 120"/>
                      <a:gd name="T49" fmla="*/ 164 h 211"/>
                      <a:gd name="T50" fmla="*/ 0 w 120"/>
                      <a:gd name="T51" fmla="*/ 211 h 211"/>
                      <a:gd name="T52" fmla="*/ 107 w 120"/>
                      <a:gd name="T53" fmla="*/ 203 h 211"/>
                      <a:gd name="T54" fmla="*/ 120 w 120"/>
                      <a:gd name="T55" fmla="*/ 10 h 211"/>
                      <a:gd name="T56" fmla="*/ 96 w 120"/>
                      <a:gd name="T57" fmla="*/ 1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20" h="211">
                        <a:moveTo>
                          <a:pt x="96" y="1"/>
                        </a:moveTo>
                        <a:cubicBezTo>
                          <a:pt x="94" y="1"/>
                          <a:pt x="92" y="3"/>
                          <a:pt x="90" y="6"/>
                        </a:cubicBezTo>
                        <a:cubicBezTo>
                          <a:pt x="95" y="6"/>
                          <a:pt x="95" y="6"/>
                          <a:pt x="95" y="6"/>
                        </a:cubicBezTo>
                        <a:cubicBezTo>
                          <a:pt x="108" y="6"/>
                          <a:pt x="112" y="20"/>
                          <a:pt x="107" y="29"/>
                        </a:cubicBezTo>
                        <a:cubicBezTo>
                          <a:pt x="106" y="48"/>
                          <a:pt x="99" y="64"/>
                          <a:pt x="98" y="82"/>
                        </a:cubicBezTo>
                        <a:cubicBezTo>
                          <a:pt x="98" y="91"/>
                          <a:pt x="98" y="100"/>
                          <a:pt x="98" y="108"/>
                        </a:cubicBezTo>
                        <a:cubicBezTo>
                          <a:pt x="100" y="125"/>
                          <a:pt x="105" y="148"/>
                          <a:pt x="103" y="165"/>
                        </a:cubicBezTo>
                        <a:cubicBezTo>
                          <a:pt x="102" y="172"/>
                          <a:pt x="104" y="175"/>
                          <a:pt x="97" y="171"/>
                        </a:cubicBezTo>
                        <a:cubicBezTo>
                          <a:pt x="88" y="167"/>
                          <a:pt x="72" y="153"/>
                          <a:pt x="70" y="143"/>
                        </a:cubicBezTo>
                        <a:cubicBezTo>
                          <a:pt x="70" y="143"/>
                          <a:pt x="70" y="142"/>
                          <a:pt x="70" y="141"/>
                        </a:cubicBezTo>
                        <a:cubicBezTo>
                          <a:pt x="70" y="141"/>
                          <a:pt x="69" y="141"/>
                          <a:pt x="69" y="140"/>
                        </a:cubicBezTo>
                        <a:cubicBezTo>
                          <a:pt x="69" y="144"/>
                          <a:pt x="69" y="148"/>
                          <a:pt x="69" y="152"/>
                        </a:cubicBezTo>
                        <a:cubicBezTo>
                          <a:pt x="69" y="153"/>
                          <a:pt x="70" y="154"/>
                          <a:pt x="69" y="155"/>
                        </a:cubicBezTo>
                        <a:cubicBezTo>
                          <a:pt x="68" y="156"/>
                          <a:pt x="63" y="156"/>
                          <a:pt x="63" y="156"/>
                        </a:cubicBezTo>
                        <a:cubicBezTo>
                          <a:pt x="63" y="156"/>
                          <a:pt x="58" y="157"/>
                          <a:pt x="56" y="157"/>
                        </a:cubicBezTo>
                        <a:cubicBezTo>
                          <a:pt x="65" y="160"/>
                          <a:pt x="74" y="164"/>
                          <a:pt x="81" y="170"/>
                        </a:cubicBezTo>
                        <a:cubicBezTo>
                          <a:pt x="83" y="171"/>
                          <a:pt x="98" y="175"/>
                          <a:pt x="98" y="177"/>
                        </a:cubicBezTo>
                        <a:cubicBezTo>
                          <a:pt x="107" y="184"/>
                          <a:pt x="96" y="196"/>
                          <a:pt x="86" y="201"/>
                        </a:cubicBezTo>
                        <a:cubicBezTo>
                          <a:pt x="81" y="203"/>
                          <a:pt x="67" y="200"/>
                          <a:pt x="62" y="200"/>
                        </a:cubicBezTo>
                        <a:cubicBezTo>
                          <a:pt x="55" y="200"/>
                          <a:pt x="48" y="200"/>
                          <a:pt x="41" y="200"/>
                        </a:cubicBezTo>
                        <a:cubicBezTo>
                          <a:pt x="41" y="200"/>
                          <a:pt x="41" y="199"/>
                          <a:pt x="40" y="199"/>
                        </a:cubicBezTo>
                        <a:cubicBezTo>
                          <a:pt x="40" y="199"/>
                          <a:pt x="40" y="199"/>
                          <a:pt x="40" y="199"/>
                        </a:cubicBezTo>
                        <a:cubicBezTo>
                          <a:pt x="28" y="198"/>
                          <a:pt x="17" y="192"/>
                          <a:pt x="14" y="180"/>
                        </a:cubicBezTo>
                        <a:cubicBezTo>
                          <a:pt x="13" y="174"/>
                          <a:pt x="13" y="168"/>
                          <a:pt x="15" y="162"/>
                        </a:cubicBezTo>
                        <a:cubicBezTo>
                          <a:pt x="0" y="164"/>
                          <a:pt x="0" y="164"/>
                          <a:pt x="0" y="164"/>
                        </a:cubicBezTo>
                        <a:cubicBezTo>
                          <a:pt x="0" y="211"/>
                          <a:pt x="0" y="211"/>
                          <a:pt x="0" y="211"/>
                        </a:cubicBezTo>
                        <a:cubicBezTo>
                          <a:pt x="0" y="211"/>
                          <a:pt x="96" y="210"/>
                          <a:pt x="107" y="203"/>
                        </a:cubicBezTo>
                        <a:cubicBezTo>
                          <a:pt x="119" y="195"/>
                          <a:pt x="120" y="10"/>
                          <a:pt x="120" y="10"/>
                        </a:cubicBezTo>
                        <a:cubicBezTo>
                          <a:pt x="120" y="10"/>
                          <a:pt x="114" y="0"/>
                          <a:pt x="96" y="1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8" name="Freeform 79"/>
                  <p:cNvSpPr/>
                  <p:nvPr/>
                </p:nvSpPr>
                <p:spPr bwMode="auto">
                  <a:xfrm>
                    <a:off x="7427913" y="8789988"/>
                    <a:ext cx="98425" cy="206375"/>
                  </a:xfrm>
                  <a:custGeom>
                    <a:avLst/>
                    <a:gdLst>
                      <a:gd name="T0" fmla="*/ 0 w 26"/>
                      <a:gd name="T1" fmla="*/ 0 h 55"/>
                      <a:gd name="T2" fmla="*/ 16 w 26"/>
                      <a:gd name="T3" fmla="*/ 0 h 55"/>
                      <a:gd name="T4" fmla="*/ 16 w 26"/>
                      <a:gd name="T5" fmla="*/ 55 h 55"/>
                      <a:gd name="T6" fmla="*/ 0 w 26"/>
                      <a:gd name="T7" fmla="*/ 55 h 55"/>
                      <a:gd name="T8" fmla="*/ 0 w 26"/>
                      <a:gd name="T9" fmla="*/ 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55">
                        <a:moveTo>
                          <a:pt x="0" y="0"/>
                        </a:move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6" y="0"/>
                          <a:pt x="26" y="28"/>
                          <a:pt x="16" y="55"/>
                        </a:cubicBezTo>
                        <a:cubicBezTo>
                          <a:pt x="0" y="55"/>
                          <a:pt x="0" y="55"/>
                          <a:pt x="0" y="55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9" name="Freeform 80"/>
                  <p:cNvSpPr/>
                  <p:nvPr/>
                </p:nvSpPr>
                <p:spPr bwMode="auto">
                  <a:xfrm>
                    <a:off x="6959600" y="8740775"/>
                    <a:ext cx="138113" cy="98425"/>
                  </a:xfrm>
                  <a:custGeom>
                    <a:avLst/>
                    <a:gdLst>
                      <a:gd name="T0" fmla="*/ 0 w 37"/>
                      <a:gd name="T1" fmla="*/ 7 h 26"/>
                      <a:gd name="T2" fmla="*/ 26 w 37"/>
                      <a:gd name="T3" fmla="*/ 26 h 26"/>
                      <a:gd name="T4" fmla="*/ 37 w 37"/>
                      <a:gd name="T5" fmla="*/ 0 h 26"/>
                      <a:gd name="T6" fmla="*/ 0 w 37"/>
                      <a:gd name="T7" fmla="*/ 7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7" h="26">
                        <a:moveTo>
                          <a:pt x="0" y="7"/>
                        </a:moveTo>
                        <a:cubicBezTo>
                          <a:pt x="0" y="7"/>
                          <a:pt x="23" y="6"/>
                          <a:pt x="26" y="26"/>
                        </a:cubicBezTo>
                        <a:cubicBezTo>
                          <a:pt x="26" y="26"/>
                          <a:pt x="27" y="2"/>
                          <a:pt x="37" y="0"/>
                        </a:cubicBezTo>
                        <a:lnTo>
                          <a:pt x="0" y="7"/>
                        </a:ln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" name="Freeform 81"/>
                  <p:cNvSpPr/>
                  <p:nvPr/>
                </p:nvSpPr>
                <p:spPr bwMode="auto">
                  <a:xfrm>
                    <a:off x="7180263" y="8845550"/>
                    <a:ext cx="109538" cy="117475"/>
                  </a:xfrm>
                  <a:custGeom>
                    <a:avLst/>
                    <a:gdLst>
                      <a:gd name="T0" fmla="*/ 2 w 29"/>
                      <a:gd name="T1" fmla="*/ 0 h 31"/>
                      <a:gd name="T2" fmla="*/ 29 w 29"/>
                      <a:gd name="T3" fmla="*/ 13 h 31"/>
                      <a:gd name="T4" fmla="*/ 2 w 29"/>
                      <a:gd name="T5" fmla="*/ 20 h 31"/>
                      <a:gd name="T6" fmla="*/ 2 w 29"/>
                      <a:gd name="T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9" h="31">
                        <a:moveTo>
                          <a:pt x="2" y="0"/>
                        </a:moveTo>
                        <a:cubicBezTo>
                          <a:pt x="2" y="0"/>
                          <a:pt x="11" y="12"/>
                          <a:pt x="29" y="13"/>
                        </a:cubicBezTo>
                        <a:cubicBezTo>
                          <a:pt x="29" y="13"/>
                          <a:pt x="4" y="10"/>
                          <a:pt x="2" y="20"/>
                        </a:cubicBezTo>
                        <a:cubicBezTo>
                          <a:pt x="0" y="3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1" name="Freeform 83"/>
                  <p:cNvSpPr/>
                  <p:nvPr/>
                </p:nvSpPr>
                <p:spPr bwMode="auto">
                  <a:xfrm>
                    <a:off x="9259888" y="8751888"/>
                    <a:ext cx="266700" cy="109538"/>
                  </a:xfrm>
                  <a:custGeom>
                    <a:avLst/>
                    <a:gdLst>
                      <a:gd name="T0" fmla="*/ 1 w 71"/>
                      <a:gd name="T1" fmla="*/ 22 h 29"/>
                      <a:gd name="T2" fmla="*/ 18 w 71"/>
                      <a:gd name="T3" fmla="*/ 23 h 29"/>
                      <a:gd name="T4" fmla="*/ 41 w 71"/>
                      <a:gd name="T5" fmla="*/ 25 h 29"/>
                      <a:gd name="T6" fmla="*/ 64 w 71"/>
                      <a:gd name="T7" fmla="*/ 0 h 29"/>
                      <a:gd name="T8" fmla="*/ 71 w 71"/>
                      <a:gd name="T9" fmla="*/ 10 h 29"/>
                      <a:gd name="T10" fmla="*/ 64 w 71"/>
                      <a:gd name="T11" fmla="*/ 28 h 29"/>
                      <a:gd name="T12" fmla="*/ 63 w 71"/>
                      <a:gd name="T13" fmla="*/ 28 h 29"/>
                      <a:gd name="T14" fmla="*/ 32 w 71"/>
                      <a:gd name="T15" fmla="*/ 29 h 29"/>
                      <a:gd name="T16" fmla="*/ 29 w 71"/>
                      <a:gd name="T17" fmla="*/ 29 h 29"/>
                      <a:gd name="T18" fmla="*/ 0 w 71"/>
                      <a:gd name="T19" fmla="*/ 24 h 29"/>
                      <a:gd name="T20" fmla="*/ 1 w 71"/>
                      <a:gd name="T21" fmla="*/ 22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71" h="29">
                        <a:moveTo>
                          <a:pt x="1" y="22"/>
                        </a:moveTo>
                        <a:cubicBezTo>
                          <a:pt x="5" y="20"/>
                          <a:pt x="15" y="23"/>
                          <a:pt x="18" y="23"/>
                        </a:cubicBezTo>
                        <a:cubicBezTo>
                          <a:pt x="26" y="24"/>
                          <a:pt x="34" y="26"/>
                          <a:pt x="41" y="25"/>
                        </a:cubicBezTo>
                        <a:cubicBezTo>
                          <a:pt x="54" y="24"/>
                          <a:pt x="70" y="15"/>
                          <a:pt x="64" y="0"/>
                        </a:cubicBezTo>
                        <a:cubicBezTo>
                          <a:pt x="68" y="3"/>
                          <a:pt x="71" y="6"/>
                          <a:pt x="71" y="10"/>
                        </a:cubicBezTo>
                        <a:cubicBezTo>
                          <a:pt x="71" y="22"/>
                          <a:pt x="64" y="27"/>
                          <a:pt x="64" y="28"/>
                        </a:cubicBezTo>
                        <a:cubicBezTo>
                          <a:pt x="63" y="28"/>
                          <a:pt x="63" y="28"/>
                          <a:pt x="63" y="28"/>
                        </a:cubicBezTo>
                        <a:cubicBezTo>
                          <a:pt x="53" y="28"/>
                          <a:pt x="43" y="29"/>
                          <a:pt x="32" y="29"/>
                        </a:cubicBezTo>
                        <a:cubicBezTo>
                          <a:pt x="31" y="29"/>
                          <a:pt x="30" y="29"/>
                          <a:pt x="29" y="29"/>
                        </a:cubicBezTo>
                        <a:cubicBezTo>
                          <a:pt x="20" y="28"/>
                          <a:pt x="8" y="28"/>
                          <a:pt x="0" y="24"/>
                        </a:cubicBezTo>
                        <a:cubicBezTo>
                          <a:pt x="0" y="23"/>
                          <a:pt x="0" y="23"/>
                          <a:pt x="1" y="22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2" name="Freeform 84"/>
                  <p:cNvSpPr/>
                  <p:nvPr/>
                </p:nvSpPr>
                <p:spPr bwMode="auto">
                  <a:xfrm>
                    <a:off x="9267825" y="8924925"/>
                    <a:ext cx="280988" cy="82550"/>
                  </a:xfrm>
                  <a:custGeom>
                    <a:avLst/>
                    <a:gdLst>
                      <a:gd name="T0" fmla="*/ 50 w 75"/>
                      <a:gd name="T1" fmla="*/ 16 h 22"/>
                      <a:gd name="T2" fmla="*/ 15 w 75"/>
                      <a:gd name="T3" fmla="*/ 6 h 22"/>
                      <a:gd name="T4" fmla="*/ 4 w 75"/>
                      <a:gd name="T5" fmla="*/ 5 h 22"/>
                      <a:gd name="T6" fmla="*/ 0 w 75"/>
                      <a:gd name="T7" fmla="*/ 3 h 22"/>
                      <a:gd name="T8" fmla="*/ 20 w 75"/>
                      <a:gd name="T9" fmla="*/ 7 h 22"/>
                      <a:gd name="T10" fmla="*/ 39 w 75"/>
                      <a:gd name="T11" fmla="*/ 9 h 22"/>
                      <a:gd name="T12" fmla="*/ 74 w 75"/>
                      <a:gd name="T13" fmla="*/ 2 h 22"/>
                      <a:gd name="T14" fmla="*/ 74 w 75"/>
                      <a:gd name="T15" fmla="*/ 9 h 22"/>
                      <a:gd name="T16" fmla="*/ 53 w 75"/>
                      <a:gd name="T17" fmla="*/ 18 h 22"/>
                      <a:gd name="T18" fmla="*/ 50 w 75"/>
                      <a:gd name="T19" fmla="*/ 16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75" h="22">
                        <a:moveTo>
                          <a:pt x="50" y="16"/>
                        </a:moveTo>
                        <a:cubicBezTo>
                          <a:pt x="38" y="16"/>
                          <a:pt x="27" y="8"/>
                          <a:pt x="15" y="6"/>
                        </a:cubicBezTo>
                        <a:cubicBezTo>
                          <a:pt x="12" y="6"/>
                          <a:pt x="8" y="5"/>
                          <a:pt x="4" y="5"/>
                        </a:cubicBezTo>
                        <a:cubicBezTo>
                          <a:pt x="3" y="5"/>
                          <a:pt x="1" y="4"/>
                          <a:pt x="0" y="3"/>
                        </a:cubicBezTo>
                        <a:cubicBezTo>
                          <a:pt x="5" y="0"/>
                          <a:pt x="14" y="5"/>
                          <a:pt x="20" y="7"/>
                        </a:cubicBezTo>
                        <a:cubicBezTo>
                          <a:pt x="26" y="8"/>
                          <a:pt x="33" y="9"/>
                          <a:pt x="39" y="9"/>
                        </a:cubicBezTo>
                        <a:cubicBezTo>
                          <a:pt x="53" y="10"/>
                          <a:pt x="63" y="10"/>
                          <a:pt x="74" y="2"/>
                        </a:cubicBezTo>
                        <a:cubicBezTo>
                          <a:pt x="75" y="4"/>
                          <a:pt x="75" y="7"/>
                          <a:pt x="74" y="9"/>
                        </a:cubicBezTo>
                        <a:cubicBezTo>
                          <a:pt x="68" y="22"/>
                          <a:pt x="57" y="19"/>
                          <a:pt x="53" y="18"/>
                        </a:cubicBezTo>
                        <a:cubicBezTo>
                          <a:pt x="52" y="17"/>
                          <a:pt x="51" y="16"/>
                          <a:pt x="50" y="16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3" name="Freeform 85"/>
                  <p:cNvSpPr/>
                  <p:nvPr/>
                </p:nvSpPr>
                <p:spPr bwMode="auto">
                  <a:xfrm>
                    <a:off x="8843963" y="8512175"/>
                    <a:ext cx="619125" cy="558800"/>
                  </a:xfrm>
                  <a:custGeom>
                    <a:avLst/>
                    <a:gdLst>
                      <a:gd name="T0" fmla="*/ 20 w 165"/>
                      <a:gd name="T1" fmla="*/ 67 h 149"/>
                      <a:gd name="T2" fmla="*/ 40 w 165"/>
                      <a:gd name="T3" fmla="*/ 38 h 149"/>
                      <a:gd name="T4" fmla="*/ 45 w 165"/>
                      <a:gd name="T5" fmla="*/ 9 h 149"/>
                      <a:gd name="T6" fmla="*/ 44 w 165"/>
                      <a:gd name="T7" fmla="*/ 0 h 149"/>
                      <a:gd name="T8" fmla="*/ 45 w 165"/>
                      <a:gd name="T9" fmla="*/ 0 h 149"/>
                      <a:gd name="T10" fmla="*/ 60 w 165"/>
                      <a:gd name="T11" fmla="*/ 45 h 149"/>
                      <a:gd name="T12" fmla="*/ 32 w 165"/>
                      <a:gd name="T13" fmla="*/ 92 h 149"/>
                      <a:gd name="T14" fmla="*/ 44 w 165"/>
                      <a:gd name="T15" fmla="*/ 116 h 149"/>
                      <a:gd name="T16" fmla="*/ 74 w 165"/>
                      <a:gd name="T17" fmla="*/ 120 h 149"/>
                      <a:gd name="T18" fmla="*/ 98 w 165"/>
                      <a:gd name="T19" fmla="*/ 116 h 149"/>
                      <a:gd name="T20" fmla="*/ 105 w 165"/>
                      <a:gd name="T21" fmla="*/ 93 h 149"/>
                      <a:gd name="T22" fmla="*/ 109 w 165"/>
                      <a:gd name="T23" fmla="*/ 108 h 149"/>
                      <a:gd name="T24" fmla="*/ 106 w 165"/>
                      <a:gd name="T25" fmla="*/ 125 h 149"/>
                      <a:gd name="T26" fmla="*/ 122 w 165"/>
                      <a:gd name="T27" fmla="*/ 127 h 149"/>
                      <a:gd name="T28" fmla="*/ 134 w 165"/>
                      <a:gd name="T29" fmla="*/ 132 h 149"/>
                      <a:gd name="T30" fmla="*/ 165 w 165"/>
                      <a:gd name="T31" fmla="*/ 141 h 149"/>
                      <a:gd name="T32" fmla="*/ 164 w 165"/>
                      <a:gd name="T33" fmla="*/ 142 h 149"/>
                      <a:gd name="T34" fmla="*/ 129 w 165"/>
                      <a:gd name="T35" fmla="*/ 136 h 149"/>
                      <a:gd name="T36" fmla="*/ 68 w 165"/>
                      <a:gd name="T37" fmla="*/ 131 h 149"/>
                      <a:gd name="T38" fmla="*/ 16 w 165"/>
                      <a:gd name="T39" fmla="*/ 119 h 149"/>
                      <a:gd name="T40" fmla="*/ 0 w 165"/>
                      <a:gd name="T41" fmla="*/ 111 h 149"/>
                      <a:gd name="T42" fmla="*/ 0 w 165"/>
                      <a:gd name="T43" fmla="*/ 67 h 149"/>
                      <a:gd name="T44" fmla="*/ 20 w 165"/>
                      <a:gd name="T45" fmla="*/ 67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65" h="149">
                        <a:moveTo>
                          <a:pt x="20" y="67"/>
                        </a:moveTo>
                        <a:cubicBezTo>
                          <a:pt x="20" y="67"/>
                          <a:pt x="18" y="42"/>
                          <a:pt x="40" y="38"/>
                        </a:cubicBezTo>
                        <a:cubicBezTo>
                          <a:pt x="40" y="38"/>
                          <a:pt x="49" y="19"/>
                          <a:pt x="45" y="9"/>
                        </a:cubicBezTo>
                        <a:cubicBezTo>
                          <a:pt x="44" y="6"/>
                          <a:pt x="44" y="2"/>
                          <a:pt x="44" y="0"/>
                        </a:cubicBezTo>
                        <a:cubicBezTo>
                          <a:pt x="44" y="0"/>
                          <a:pt x="45" y="0"/>
                          <a:pt x="45" y="0"/>
                        </a:cubicBezTo>
                        <a:cubicBezTo>
                          <a:pt x="63" y="1"/>
                          <a:pt x="55" y="31"/>
                          <a:pt x="60" y="45"/>
                        </a:cubicBezTo>
                        <a:cubicBezTo>
                          <a:pt x="38" y="49"/>
                          <a:pt x="16" y="75"/>
                          <a:pt x="32" y="92"/>
                        </a:cubicBezTo>
                        <a:cubicBezTo>
                          <a:pt x="30" y="101"/>
                          <a:pt x="34" y="112"/>
                          <a:pt x="44" y="116"/>
                        </a:cubicBezTo>
                        <a:cubicBezTo>
                          <a:pt x="54" y="121"/>
                          <a:pt x="63" y="120"/>
                          <a:pt x="74" y="120"/>
                        </a:cubicBezTo>
                        <a:cubicBezTo>
                          <a:pt x="83" y="120"/>
                          <a:pt x="91" y="125"/>
                          <a:pt x="98" y="116"/>
                        </a:cubicBezTo>
                        <a:cubicBezTo>
                          <a:pt x="102" y="111"/>
                          <a:pt x="106" y="100"/>
                          <a:pt x="105" y="93"/>
                        </a:cubicBezTo>
                        <a:cubicBezTo>
                          <a:pt x="108" y="97"/>
                          <a:pt x="108" y="103"/>
                          <a:pt x="109" y="108"/>
                        </a:cubicBezTo>
                        <a:cubicBezTo>
                          <a:pt x="110" y="113"/>
                          <a:pt x="106" y="120"/>
                          <a:pt x="106" y="125"/>
                        </a:cubicBezTo>
                        <a:cubicBezTo>
                          <a:pt x="111" y="127"/>
                          <a:pt x="118" y="126"/>
                          <a:pt x="122" y="127"/>
                        </a:cubicBezTo>
                        <a:cubicBezTo>
                          <a:pt x="126" y="129"/>
                          <a:pt x="130" y="130"/>
                          <a:pt x="134" y="132"/>
                        </a:cubicBezTo>
                        <a:cubicBezTo>
                          <a:pt x="137" y="133"/>
                          <a:pt x="163" y="143"/>
                          <a:pt x="165" y="141"/>
                        </a:cubicBezTo>
                        <a:cubicBezTo>
                          <a:pt x="164" y="141"/>
                          <a:pt x="164" y="142"/>
                          <a:pt x="164" y="142"/>
                        </a:cubicBezTo>
                        <a:cubicBezTo>
                          <a:pt x="159" y="149"/>
                          <a:pt x="141" y="141"/>
                          <a:pt x="129" y="136"/>
                        </a:cubicBezTo>
                        <a:cubicBezTo>
                          <a:pt x="116" y="131"/>
                          <a:pt x="86" y="129"/>
                          <a:pt x="68" y="131"/>
                        </a:cubicBezTo>
                        <a:cubicBezTo>
                          <a:pt x="49" y="134"/>
                          <a:pt x="24" y="132"/>
                          <a:pt x="16" y="119"/>
                        </a:cubicBezTo>
                        <a:cubicBezTo>
                          <a:pt x="0" y="111"/>
                          <a:pt x="0" y="111"/>
                          <a:pt x="0" y="111"/>
                        </a:cubicBezTo>
                        <a:cubicBezTo>
                          <a:pt x="0" y="67"/>
                          <a:pt x="0" y="67"/>
                          <a:pt x="0" y="67"/>
                        </a:cubicBezTo>
                        <a:lnTo>
                          <a:pt x="20" y="67"/>
                        </a:ln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Freeform 86"/>
                  <p:cNvSpPr/>
                  <p:nvPr/>
                </p:nvSpPr>
                <p:spPr bwMode="auto">
                  <a:xfrm>
                    <a:off x="8393113" y="8148638"/>
                    <a:ext cx="450850" cy="792163"/>
                  </a:xfrm>
                  <a:custGeom>
                    <a:avLst/>
                    <a:gdLst>
                      <a:gd name="T0" fmla="*/ 0 w 120"/>
                      <a:gd name="T1" fmla="*/ 10 h 211"/>
                      <a:gd name="T2" fmla="*/ 24 w 120"/>
                      <a:gd name="T3" fmla="*/ 1 h 211"/>
                      <a:gd name="T4" fmla="*/ 48 w 120"/>
                      <a:gd name="T5" fmla="*/ 60 h 211"/>
                      <a:gd name="T6" fmla="*/ 51 w 120"/>
                      <a:gd name="T7" fmla="*/ 155 h 211"/>
                      <a:gd name="T8" fmla="*/ 120 w 120"/>
                      <a:gd name="T9" fmla="*/ 164 h 211"/>
                      <a:gd name="T10" fmla="*/ 120 w 120"/>
                      <a:gd name="T11" fmla="*/ 211 h 211"/>
                      <a:gd name="T12" fmla="*/ 13 w 120"/>
                      <a:gd name="T13" fmla="*/ 203 h 211"/>
                      <a:gd name="T14" fmla="*/ 0 w 120"/>
                      <a:gd name="T15" fmla="*/ 10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0" h="211">
                        <a:moveTo>
                          <a:pt x="0" y="10"/>
                        </a:moveTo>
                        <a:cubicBezTo>
                          <a:pt x="0" y="10"/>
                          <a:pt x="7" y="0"/>
                          <a:pt x="24" y="1"/>
                        </a:cubicBezTo>
                        <a:cubicBezTo>
                          <a:pt x="32" y="1"/>
                          <a:pt x="44" y="29"/>
                          <a:pt x="48" y="60"/>
                        </a:cubicBezTo>
                        <a:cubicBezTo>
                          <a:pt x="54" y="101"/>
                          <a:pt x="51" y="155"/>
                          <a:pt x="51" y="155"/>
                        </a:cubicBezTo>
                        <a:cubicBezTo>
                          <a:pt x="120" y="164"/>
                          <a:pt x="120" y="164"/>
                          <a:pt x="120" y="164"/>
                        </a:cubicBezTo>
                        <a:cubicBezTo>
                          <a:pt x="120" y="211"/>
                          <a:pt x="120" y="211"/>
                          <a:pt x="120" y="211"/>
                        </a:cubicBezTo>
                        <a:cubicBezTo>
                          <a:pt x="13" y="203"/>
                          <a:pt x="13" y="203"/>
                          <a:pt x="13" y="203"/>
                        </a:cubicBezTo>
                        <a:lnTo>
                          <a:pt x="0" y="10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5" name="Freeform 87"/>
                  <p:cNvSpPr/>
                  <p:nvPr/>
                </p:nvSpPr>
                <p:spPr bwMode="auto">
                  <a:xfrm>
                    <a:off x="8393113" y="8148638"/>
                    <a:ext cx="450850" cy="792163"/>
                  </a:xfrm>
                  <a:custGeom>
                    <a:avLst/>
                    <a:gdLst>
                      <a:gd name="T0" fmla="*/ 24 w 120"/>
                      <a:gd name="T1" fmla="*/ 1 h 211"/>
                      <a:gd name="T2" fmla="*/ 31 w 120"/>
                      <a:gd name="T3" fmla="*/ 6 h 211"/>
                      <a:gd name="T4" fmla="*/ 26 w 120"/>
                      <a:gd name="T5" fmla="*/ 6 h 211"/>
                      <a:gd name="T6" fmla="*/ 14 w 120"/>
                      <a:gd name="T7" fmla="*/ 29 h 211"/>
                      <a:gd name="T8" fmla="*/ 22 w 120"/>
                      <a:gd name="T9" fmla="*/ 82 h 211"/>
                      <a:gd name="T10" fmla="*/ 22 w 120"/>
                      <a:gd name="T11" fmla="*/ 108 h 211"/>
                      <a:gd name="T12" fmla="*/ 18 w 120"/>
                      <a:gd name="T13" fmla="*/ 165 h 211"/>
                      <a:gd name="T14" fmla="*/ 24 w 120"/>
                      <a:gd name="T15" fmla="*/ 171 h 211"/>
                      <a:gd name="T16" fmla="*/ 50 w 120"/>
                      <a:gd name="T17" fmla="*/ 143 h 211"/>
                      <a:gd name="T18" fmla="*/ 50 w 120"/>
                      <a:gd name="T19" fmla="*/ 141 h 211"/>
                      <a:gd name="T20" fmla="*/ 51 w 120"/>
                      <a:gd name="T21" fmla="*/ 140 h 211"/>
                      <a:gd name="T22" fmla="*/ 51 w 120"/>
                      <a:gd name="T23" fmla="*/ 152 h 211"/>
                      <a:gd name="T24" fmla="*/ 51 w 120"/>
                      <a:gd name="T25" fmla="*/ 155 h 211"/>
                      <a:gd name="T26" fmla="*/ 58 w 120"/>
                      <a:gd name="T27" fmla="*/ 156 h 211"/>
                      <a:gd name="T28" fmla="*/ 64 w 120"/>
                      <a:gd name="T29" fmla="*/ 157 h 211"/>
                      <a:gd name="T30" fmla="*/ 39 w 120"/>
                      <a:gd name="T31" fmla="*/ 170 h 211"/>
                      <a:gd name="T32" fmla="*/ 22 w 120"/>
                      <a:gd name="T33" fmla="*/ 177 h 211"/>
                      <a:gd name="T34" fmla="*/ 34 w 120"/>
                      <a:gd name="T35" fmla="*/ 201 h 211"/>
                      <a:gd name="T36" fmla="*/ 59 w 120"/>
                      <a:gd name="T37" fmla="*/ 200 h 211"/>
                      <a:gd name="T38" fmla="*/ 79 w 120"/>
                      <a:gd name="T39" fmla="*/ 200 h 211"/>
                      <a:gd name="T40" fmla="*/ 80 w 120"/>
                      <a:gd name="T41" fmla="*/ 199 h 211"/>
                      <a:gd name="T42" fmla="*/ 81 w 120"/>
                      <a:gd name="T43" fmla="*/ 199 h 211"/>
                      <a:gd name="T44" fmla="*/ 106 w 120"/>
                      <a:gd name="T45" fmla="*/ 180 h 211"/>
                      <a:gd name="T46" fmla="*/ 106 w 120"/>
                      <a:gd name="T47" fmla="*/ 162 h 211"/>
                      <a:gd name="T48" fmla="*/ 120 w 120"/>
                      <a:gd name="T49" fmla="*/ 164 h 211"/>
                      <a:gd name="T50" fmla="*/ 120 w 120"/>
                      <a:gd name="T51" fmla="*/ 211 h 211"/>
                      <a:gd name="T52" fmla="*/ 13 w 120"/>
                      <a:gd name="T53" fmla="*/ 203 h 211"/>
                      <a:gd name="T54" fmla="*/ 0 w 120"/>
                      <a:gd name="T55" fmla="*/ 10 h 211"/>
                      <a:gd name="T56" fmla="*/ 24 w 120"/>
                      <a:gd name="T57" fmla="*/ 1 h 2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120" h="211">
                        <a:moveTo>
                          <a:pt x="24" y="1"/>
                        </a:moveTo>
                        <a:cubicBezTo>
                          <a:pt x="26" y="1"/>
                          <a:pt x="28" y="3"/>
                          <a:pt x="31" y="6"/>
                        </a:cubicBezTo>
                        <a:cubicBezTo>
                          <a:pt x="26" y="6"/>
                          <a:pt x="26" y="6"/>
                          <a:pt x="26" y="6"/>
                        </a:cubicBezTo>
                        <a:cubicBezTo>
                          <a:pt x="13" y="6"/>
                          <a:pt x="8" y="20"/>
                          <a:pt x="14" y="29"/>
                        </a:cubicBezTo>
                        <a:cubicBezTo>
                          <a:pt x="14" y="48"/>
                          <a:pt x="21" y="64"/>
                          <a:pt x="22" y="82"/>
                        </a:cubicBezTo>
                        <a:cubicBezTo>
                          <a:pt x="22" y="91"/>
                          <a:pt x="22" y="100"/>
                          <a:pt x="22" y="108"/>
                        </a:cubicBezTo>
                        <a:cubicBezTo>
                          <a:pt x="20" y="125"/>
                          <a:pt x="16" y="148"/>
                          <a:pt x="18" y="165"/>
                        </a:cubicBezTo>
                        <a:cubicBezTo>
                          <a:pt x="19" y="172"/>
                          <a:pt x="17" y="175"/>
                          <a:pt x="24" y="171"/>
                        </a:cubicBezTo>
                        <a:cubicBezTo>
                          <a:pt x="32" y="167"/>
                          <a:pt x="48" y="153"/>
                          <a:pt x="50" y="143"/>
                        </a:cubicBezTo>
                        <a:cubicBezTo>
                          <a:pt x="50" y="143"/>
                          <a:pt x="50" y="142"/>
                          <a:pt x="50" y="141"/>
                        </a:cubicBezTo>
                        <a:cubicBezTo>
                          <a:pt x="51" y="141"/>
                          <a:pt x="51" y="141"/>
                          <a:pt x="51" y="140"/>
                        </a:cubicBezTo>
                        <a:cubicBezTo>
                          <a:pt x="51" y="144"/>
                          <a:pt x="51" y="148"/>
                          <a:pt x="51" y="152"/>
                        </a:cubicBezTo>
                        <a:cubicBezTo>
                          <a:pt x="51" y="153"/>
                          <a:pt x="51" y="154"/>
                          <a:pt x="51" y="155"/>
                        </a:cubicBezTo>
                        <a:cubicBezTo>
                          <a:pt x="52" y="156"/>
                          <a:pt x="58" y="156"/>
                          <a:pt x="58" y="156"/>
                        </a:cubicBezTo>
                        <a:cubicBezTo>
                          <a:pt x="58" y="156"/>
                          <a:pt x="63" y="157"/>
                          <a:pt x="64" y="157"/>
                        </a:cubicBezTo>
                        <a:cubicBezTo>
                          <a:pt x="56" y="160"/>
                          <a:pt x="46" y="164"/>
                          <a:pt x="39" y="170"/>
                        </a:cubicBezTo>
                        <a:cubicBezTo>
                          <a:pt x="37" y="171"/>
                          <a:pt x="22" y="175"/>
                          <a:pt x="22" y="177"/>
                        </a:cubicBezTo>
                        <a:cubicBezTo>
                          <a:pt x="14" y="184"/>
                          <a:pt x="25" y="196"/>
                          <a:pt x="34" y="201"/>
                        </a:cubicBezTo>
                        <a:cubicBezTo>
                          <a:pt x="40" y="203"/>
                          <a:pt x="53" y="200"/>
                          <a:pt x="59" y="200"/>
                        </a:cubicBezTo>
                        <a:cubicBezTo>
                          <a:pt x="66" y="200"/>
                          <a:pt x="72" y="200"/>
                          <a:pt x="79" y="200"/>
                        </a:cubicBezTo>
                        <a:cubicBezTo>
                          <a:pt x="80" y="200"/>
                          <a:pt x="80" y="199"/>
                          <a:pt x="80" y="199"/>
                        </a:cubicBezTo>
                        <a:cubicBezTo>
                          <a:pt x="80" y="199"/>
                          <a:pt x="81" y="199"/>
                          <a:pt x="81" y="199"/>
                        </a:cubicBezTo>
                        <a:cubicBezTo>
                          <a:pt x="92" y="198"/>
                          <a:pt x="103" y="192"/>
                          <a:pt x="106" y="180"/>
                        </a:cubicBezTo>
                        <a:cubicBezTo>
                          <a:pt x="108" y="174"/>
                          <a:pt x="107" y="168"/>
                          <a:pt x="106" y="162"/>
                        </a:cubicBezTo>
                        <a:cubicBezTo>
                          <a:pt x="120" y="164"/>
                          <a:pt x="120" y="164"/>
                          <a:pt x="120" y="164"/>
                        </a:cubicBezTo>
                        <a:cubicBezTo>
                          <a:pt x="120" y="211"/>
                          <a:pt x="120" y="211"/>
                          <a:pt x="120" y="211"/>
                        </a:cubicBezTo>
                        <a:cubicBezTo>
                          <a:pt x="120" y="211"/>
                          <a:pt x="24" y="210"/>
                          <a:pt x="13" y="203"/>
                        </a:cubicBezTo>
                        <a:cubicBezTo>
                          <a:pt x="2" y="195"/>
                          <a:pt x="0" y="10"/>
                          <a:pt x="0" y="10"/>
                        </a:cubicBezTo>
                        <a:cubicBezTo>
                          <a:pt x="0" y="10"/>
                          <a:pt x="7" y="0"/>
                          <a:pt x="24" y="1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6" name="Freeform 88"/>
                  <p:cNvSpPr/>
                  <p:nvPr/>
                </p:nvSpPr>
                <p:spPr bwMode="auto">
                  <a:xfrm>
                    <a:off x="8775700" y="8751888"/>
                    <a:ext cx="98425" cy="206375"/>
                  </a:xfrm>
                  <a:custGeom>
                    <a:avLst/>
                    <a:gdLst>
                      <a:gd name="T0" fmla="*/ 26 w 26"/>
                      <a:gd name="T1" fmla="*/ 0 h 55"/>
                      <a:gd name="T2" fmla="*/ 11 w 26"/>
                      <a:gd name="T3" fmla="*/ 0 h 55"/>
                      <a:gd name="T4" fmla="*/ 11 w 26"/>
                      <a:gd name="T5" fmla="*/ 55 h 55"/>
                      <a:gd name="T6" fmla="*/ 26 w 26"/>
                      <a:gd name="T7" fmla="*/ 55 h 55"/>
                      <a:gd name="T8" fmla="*/ 26 w 26"/>
                      <a:gd name="T9" fmla="*/ 0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" h="55">
                        <a:moveTo>
                          <a:pt x="26" y="0"/>
                        </a:move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1" y="0"/>
                          <a:pt x="0" y="28"/>
                          <a:pt x="11" y="55"/>
                        </a:cubicBezTo>
                        <a:cubicBezTo>
                          <a:pt x="26" y="55"/>
                          <a:pt x="26" y="55"/>
                          <a:pt x="26" y="55"/>
                        </a:cubicBezTo>
                        <a:lnTo>
                          <a:pt x="26" y="0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Freeform 89"/>
                  <p:cNvSpPr/>
                  <p:nvPr/>
                </p:nvSpPr>
                <p:spPr bwMode="auto">
                  <a:xfrm>
                    <a:off x="9204325" y="8704263"/>
                    <a:ext cx="142875" cy="96838"/>
                  </a:xfrm>
                  <a:custGeom>
                    <a:avLst/>
                    <a:gdLst>
                      <a:gd name="T0" fmla="*/ 38 w 38"/>
                      <a:gd name="T1" fmla="*/ 7 h 26"/>
                      <a:gd name="T2" fmla="*/ 12 w 38"/>
                      <a:gd name="T3" fmla="*/ 26 h 26"/>
                      <a:gd name="T4" fmla="*/ 0 w 38"/>
                      <a:gd name="T5" fmla="*/ 0 h 26"/>
                      <a:gd name="T6" fmla="*/ 38 w 38"/>
                      <a:gd name="T7" fmla="*/ 7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8" h="26">
                        <a:moveTo>
                          <a:pt x="38" y="7"/>
                        </a:moveTo>
                        <a:cubicBezTo>
                          <a:pt x="38" y="7"/>
                          <a:pt x="14" y="6"/>
                          <a:pt x="12" y="26"/>
                        </a:cubicBezTo>
                        <a:cubicBezTo>
                          <a:pt x="12" y="26"/>
                          <a:pt x="11" y="2"/>
                          <a:pt x="0" y="0"/>
                        </a:cubicBezTo>
                        <a:lnTo>
                          <a:pt x="38" y="7"/>
                        </a:ln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8" name="Freeform 90"/>
                  <p:cNvSpPr/>
                  <p:nvPr/>
                </p:nvSpPr>
                <p:spPr bwMode="auto">
                  <a:xfrm>
                    <a:off x="9017000" y="8809038"/>
                    <a:ext cx="107950" cy="115888"/>
                  </a:xfrm>
                  <a:custGeom>
                    <a:avLst/>
                    <a:gdLst>
                      <a:gd name="T0" fmla="*/ 27 w 29"/>
                      <a:gd name="T1" fmla="*/ 0 h 31"/>
                      <a:gd name="T2" fmla="*/ 0 w 29"/>
                      <a:gd name="T3" fmla="*/ 13 h 31"/>
                      <a:gd name="T4" fmla="*/ 27 w 29"/>
                      <a:gd name="T5" fmla="*/ 20 h 31"/>
                      <a:gd name="T6" fmla="*/ 27 w 29"/>
                      <a:gd name="T7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9" h="31">
                        <a:moveTo>
                          <a:pt x="27" y="0"/>
                        </a:moveTo>
                        <a:cubicBezTo>
                          <a:pt x="27" y="0"/>
                          <a:pt x="17" y="12"/>
                          <a:pt x="0" y="13"/>
                        </a:cubicBezTo>
                        <a:cubicBezTo>
                          <a:pt x="0" y="13"/>
                          <a:pt x="24" y="10"/>
                          <a:pt x="27" y="20"/>
                        </a:cubicBezTo>
                        <a:cubicBezTo>
                          <a:pt x="29" y="31"/>
                          <a:pt x="27" y="0"/>
                          <a:pt x="27" y="0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91"/>
                  <p:cNvSpPr/>
                  <p:nvPr/>
                </p:nvSpPr>
                <p:spPr bwMode="auto">
                  <a:xfrm>
                    <a:off x="7883525" y="9037638"/>
                    <a:ext cx="644525" cy="1235075"/>
                  </a:xfrm>
                  <a:custGeom>
                    <a:avLst/>
                    <a:gdLst>
                      <a:gd name="T0" fmla="*/ 8 w 172"/>
                      <a:gd name="T1" fmla="*/ 0 h 329"/>
                      <a:gd name="T2" fmla="*/ 46 w 172"/>
                      <a:gd name="T3" fmla="*/ 90 h 329"/>
                      <a:gd name="T4" fmla="*/ 44 w 172"/>
                      <a:gd name="T5" fmla="*/ 315 h 329"/>
                      <a:gd name="T6" fmla="*/ 79 w 172"/>
                      <a:gd name="T7" fmla="*/ 329 h 329"/>
                      <a:gd name="T8" fmla="*/ 78 w 172"/>
                      <a:gd name="T9" fmla="*/ 99 h 329"/>
                      <a:gd name="T10" fmla="*/ 101 w 172"/>
                      <a:gd name="T11" fmla="*/ 98 h 329"/>
                      <a:gd name="T12" fmla="*/ 117 w 172"/>
                      <a:gd name="T13" fmla="*/ 321 h 329"/>
                      <a:gd name="T14" fmla="*/ 142 w 172"/>
                      <a:gd name="T15" fmla="*/ 302 h 329"/>
                      <a:gd name="T16" fmla="*/ 158 w 172"/>
                      <a:gd name="T17" fmla="*/ 286 h 329"/>
                      <a:gd name="T18" fmla="*/ 131 w 172"/>
                      <a:gd name="T19" fmla="*/ 93 h 329"/>
                      <a:gd name="T20" fmla="*/ 158 w 172"/>
                      <a:gd name="T21" fmla="*/ 0 h 329"/>
                      <a:gd name="T22" fmla="*/ 8 w 172"/>
                      <a:gd name="T23" fmla="*/ 0 h 3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72" h="329">
                        <a:moveTo>
                          <a:pt x="8" y="0"/>
                        </a:moveTo>
                        <a:cubicBezTo>
                          <a:pt x="8" y="0"/>
                          <a:pt x="0" y="81"/>
                          <a:pt x="46" y="90"/>
                        </a:cubicBezTo>
                        <a:cubicBezTo>
                          <a:pt x="44" y="315"/>
                          <a:pt x="44" y="315"/>
                          <a:pt x="44" y="315"/>
                        </a:cubicBezTo>
                        <a:cubicBezTo>
                          <a:pt x="79" y="329"/>
                          <a:pt x="79" y="329"/>
                          <a:pt x="79" y="329"/>
                        </a:cubicBezTo>
                        <a:cubicBezTo>
                          <a:pt x="78" y="99"/>
                          <a:pt x="78" y="99"/>
                          <a:pt x="78" y="99"/>
                        </a:cubicBezTo>
                        <a:cubicBezTo>
                          <a:pt x="78" y="99"/>
                          <a:pt x="94" y="102"/>
                          <a:pt x="101" y="98"/>
                        </a:cubicBezTo>
                        <a:cubicBezTo>
                          <a:pt x="117" y="321"/>
                          <a:pt x="117" y="321"/>
                          <a:pt x="117" y="321"/>
                        </a:cubicBezTo>
                        <a:cubicBezTo>
                          <a:pt x="142" y="302"/>
                          <a:pt x="142" y="302"/>
                          <a:pt x="142" y="302"/>
                        </a:cubicBezTo>
                        <a:cubicBezTo>
                          <a:pt x="158" y="286"/>
                          <a:pt x="158" y="286"/>
                          <a:pt x="158" y="286"/>
                        </a:cubicBezTo>
                        <a:cubicBezTo>
                          <a:pt x="131" y="93"/>
                          <a:pt x="131" y="93"/>
                          <a:pt x="131" y="93"/>
                        </a:cubicBezTo>
                        <a:cubicBezTo>
                          <a:pt x="131" y="93"/>
                          <a:pt x="172" y="70"/>
                          <a:pt x="158" y="0"/>
                        </a:cubicBez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1F465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0" name="Freeform 92"/>
                  <p:cNvSpPr/>
                  <p:nvPr/>
                </p:nvSpPr>
                <p:spPr bwMode="auto">
                  <a:xfrm>
                    <a:off x="7924800" y="9037638"/>
                    <a:ext cx="600075" cy="1235075"/>
                  </a:xfrm>
                  <a:custGeom>
                    <a:avLst/>
                    <a:gdLst>
                      <a:gd name="T0" fmla="*/ 106 w 160"/>
                      <a:gd name="T1" fmla="*/ 116 h 329"/>
                      <a:gd name="T2" fmla="*/ 121 w 160"/>
                      <a:gd name="T3" fmla="*/ 99 h 329"/>
                      <a:gd name="T4" fmla="*/ 120 w 160"/>
                      <a:gd name="T5" fmla="*/ 93 h 329"/>
                      <a:gd name="T6" fmla="*/ 147 w 160"/>
                      <a:gd name="T7" fmla="*/ 0 h 329"/>
                      <a:gd name="T8" fmla="*/ 147 w 160"/>
                      <a:gd name="T9" fmla="*/ 4 h 329"/>
                      <a:gd name="T10" fmla="*/ 67 w 160"/>
                      <a:gd name="T11" fmla="*/ 83 h 329"/>
                      <a:gd name="T12" fmla="*/ 7 w 160"/>
                      <a:gd name="T13" fmla="*/ 54 h 329"/>
                      <a:gd name="T14" fmla="*/ 0 w 160"/>
                      <a:gd name="T15" fmla="*/ 47 h 329"/>
                      <a:gd name="T16" fmla="*/ 35 w 160"/>
                      <a:gd name="T17" fmla="*/ 90 h 329"/>
                      <a:gd name="T18" fmla="*/ 35 w 160"/>
                      <a:gd name="T19" fmla="*/ 97 h 329"/>
                      <a:gd name="T20" fmla="*/ 49 w 160"/>
                      <a:gd name="T21" fmla="*/ 111 h 329"/>
                      <a:gd name="T22" fmla="*/ 50 w 160"/>
                      <a:gd name="T23" fmla="*/ 117 h 329"/>
                      <a:gd name="T24" fmla="*/ 52 w 160"/>
                      <a:gd name="T25" fmla="*/ 125 h 329"/>
                      <a:gd name="T26" fmla="*/ 51 w 160"/>
                      <a:gd name="T27" fmla="*/ 322 h 329"/>
                      <a:gd name="T28" fmla="*/ 68 w 160"/>
                      <a:gd name="T29" fmla="*/ 329 h 329"/>
                      <a:gd name="T30" fmla="*/ 67 w 160"/>
                      <a:gd name="T31" fmla="*/ 99 h 329"/>
                      <a:gd name="T32" fmla="*/ 90 w 160"/>
                      <a:gd name="T33" fmla="*/ 98 h 329"/>
                      <a:gd name="T34" fmla="*/ 106 w 160"/>
                      <a:gd name="T35" fmla="*/ 321 h 329"/>
                      <a:gd name="T36" fmla="*/ 127 w 160"/>
                      <a:gd name="T37" fmla="*/ 305 h 329"/>
                      <a:gd name="T38" fmla="*/ 125 w 160"/>
                      <a:gd name="T39" fmla="*/ 297 h 329"/>
                      <a:gd name="T40" fmla="*/ 106 w 160"/>
                      <a:gd name="T41" fmla="*/ 116 h 3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60" h="329">
                        <a:moveTo>
                          <a:pt x="106" y="116"/>
                        </a:moveTo>
                        <a:cubicBezTo>
                          <a:pt x="107" y="106"/>
                          <a:pt x="113" y="101"/>
                          <a:pt x="121" y="99"/>
                        </a:cubicBezTo>
                        <a:cubicBezTo>
                          <a:pt x="120" y="93"/>
                          <a:pt x="120" y="93"/>
                          <a:pt x="120" y="93"/>
                        </a:cubicBezTo>
                        <a:cubicBezTo>
                          <a:pt x="120" y="93"/>
                          <a:pt x="160" y="70"/>
                          <a:pt x="147" y="0"/>
                        </a:cubicBezTo>
                        <a:cubicBezTo>
                          <a:pt x="147" y="2"/>
                          <a:pt x="147" y="3"/>
                          <a:pt x="147" y="4"/>
                        </a:cubicBezTo>
                        <a:cubicBezTo>
                          <a:pt x="147" y="48"/>
                          <a:pt x="111" y="83"/>
                          <a:pt x="67" y="83"/>
                        </a:cubicBezTo>
                        <a:cubicBezTo>
                          <a:pt x="43" y="83"/>
                          <a:pt x="21" y="71"/>
                          <a:pt x="7" y="54"/>
                        </a:cubicBezTo>
                        <a:cubicBezTo>
                          <a:pt x="4" y="52"/>
                          <a:pt x="2" y="49"/>
                          <a:pt x="0" y="47"/>
                        </a:cubicBezTo>
                        <a:cubicBezTo>
                          <a:pt x="4" y="66"/>
                          <a:pt x="14" y="86"/>
                          <a:pt x="35" y="90"/>
                        </a:cubicBezTo>
                        <a:cubicBezTo>
                          <a:pt x="35" y="97"/>
                          <a:pt x="35" y="97"/>
                          <a:pt x="35" y="97"/>
                        </a:cubicBezTo>
                        <a:cubicBezTo>
                          <a:pt x="42" y="98"/>
                          <a:pt x="48" y="102"/>
                          <a:pt x="49" y="111"/>
                        </a:cubicBezTo>
                        <a:cubicBezTo>
                          <a:pt x="50" y="113"/>
                          <a:pt x="50" y="115"/>
                          <a:pt x="50" y="117"/>
                        </a:cubicBezTo>
                        <a:cubicBezTo>
                          <a:pt x="51" y="119"/>
                          <a:pt x="52" y="122"/>
                          <a:pt x="52" y="125"/>
                        </a:cubicBezTo>
                        <a:cubicBezTo>
                          <a:pt x="51" y="190"/>
                          <a:pt x="51" y="256"/>
                          <a:pt x="51" y="322"/>
                        </a:cubicBezTo>
                        <a:cubicBezTo>
                          <a:pt x="68" y="329"/>
                          <a:pt x="68" y="329"/>
                          <a:pt x="68" y="329"/>
                        </a:cubicBezTo>
                        <a:cubicBezTo>
                          <a:pt x="67" y="99"/>
                          <a:pt x="67" y="99"/>
                          <a:pt x="67" y="99"/>
                        </a:cubicBezTo>
                        <a:cubicBezTo>
                          <a:pt x="67" y="99"/>
                          <a:pt x="83" y="102"/>
                          <a:pt x="90" y="98"/>
                        </a:cubicBezTo>
                        <a:cubicBezTo>
                          <a:pt x="106" y="321"/>
                          <a:pt x="106" y="321"/>
                          <a:pt x="106" y="321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126" y="303"/>
                          <a:pt x="125" y="300"/>
                          <a:pt x="125" y="297"/>
                        </a:cubicBezTo>
                        <a:cubicBezTo>
                          <a:pt x="122" y="236"/>
                          <a:pt x="103" y="177"/>
                          <a:pt x="106" y="116"/>
                        </a:cubicBezTo>
                        <a:close/>
                      </a:path>
                    </a:pathLst>
                  </a:custGeom>
                  <a:solidFill>
                    <a:srgbClr val="1B32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1" name="Freeform 93"/>
                  <p:cNvSpPr/>
                  <p:nvPr/>
                </p:nvSpPr>
                <p:spPr bwMode="auto">
                  <a:xfrm>
                    <a:off x="7912100" y="8969375"/>
                    <a:ext cx="566738" cy="177800"/>
                  </a:xfrm>
                  <a:custGeom>
                    <a:avLst/>
                    <a:gdLst>
                      <a:gd name="T0" fmla="*/ 0 w 151"/>
                      <a:gd name="T1" fmla="*/ 14 h 47"/>
                      <a:gd name="T2" fmla="*/ 0 w 151"/>
                      <a:gd name="T3" fmla="*/ 24 h 47"/>
                      <a:gd name="T4" fmla="*/ 49 w 151"/>
                      <a:gd name="T5" fmla="*/ 24 h 47"/>
                      <a:gd name="T6" fmla="*/ 74 w 151"/>
                      <a:gd name="T7" fmla="*/ 47 h 47"/>
                      <a:gd name="T8" fmla="*/ 98 w 151"/>
                      <a:gd name="T9" fmla="*/ 25 h 47"/>
                      <a:gd name="T10" fmla="*/ 151 w 151"/>
                      <a:gd name="T11" fmla="*/ 21 h 47"/>
                      <a:gd name="T12" fmla="*/ 150 w 151"/>
                      <a:gd name="T13" fmla="*/ 14 h 47"/>
                      <a:gd name="T14" fmla="*/ 0 w 151"/>
                      <a:gd name="T15" fmla="*/ 14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51" h="47">
                        <a:moveTo>
                          <a:pt x="0" y="14"/>
                        </a:move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0" y="24"/>
                          <a:pt x="23" y="23"/>
                          <a:pt x="49" y="24"/>
                        </a:cubicBezTo>
                        <a:cubicBezTo>
                          <a:pt x="58" y="25"/>
                          <a:pt x="63" y="47"/>
                          <a:pt x="74" y="47"/>
                        </a:cubicBezTo>
                        <a:cubicBezTo>
                          <a:pt x="85" y="47"/>
                          <a:pt x="88" y="25"/>
                          <a:pt x="98" y="25"/>
                        </a:cubicBezTo>
                        <a:cubicBezTo>
                          <a:pt x="116" y="24"/>
                          <a:pt x="142" y="25"/>
                          <a:pt x="151" y="21"/>
                        </a:cubicBezTo>
                        <a:cubicBezTo>
                          <a:pt x="150" y="14"/>
                          <a:pt x="150" y="14"/>
                          <a:pt x="150" y="14"/>
                        </a:cubicBezTo>
                        <a:cubicBezTo>
                          <a:pt x="150" y="14"/>
                          <a:pt x="65" y="0"/>
                          <a:pt x="0" y="14"/>
                        </a:cubicBezTo>
                        <a:close/>
                      </a:path>
                    </a:pathLst>
                  </a:custGeom>
                  <a:solidFill>
                    <a:srgbClr val="1B324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2" name="Freeform 94"/>
                  <p:cNvSpPr/>
                  <p:nvPr/>
                </p:nvSpPr>
                <p:spPr bwMode="auto">
                  <a:xfrm>
                    <a:off x="7608888" y="10025063"/>
                    <a:ext cx="608013" cy="307975"/>
                  </a:xfrm>
                  <a:custGeom>
                    <a:avLst/>
                    <a:gdLst>
                      <a:gd name="T0" fmla="*/ 17 w 162"/>
                      <a:gd name="T1" fmla="*/ 81 h 82"/>
                      <a:gd name="T2" fmla="*/ 155 w 162"/>
                      <a:gd name="T3" fmla="*/ 71 h 82"/>
                      <a:gd name="T4" fmla="*/ 81 w 162"/>
                      <a:gd name="T5" fmla="*/ 1 h 82"/>
                      <a:gd name="T6" fmla="*/ 17 w 162"/>
                      <a:gd name="T7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2" h="82">
                        <a:moveTo>
                          <a:pt x="17" y="81"/>
                        </a:moveTo>
                        <a:cubicBezTo>
                          <a:pt x="17" y="81"/>
                          <a:pt x="122" y="82"/>
                          <a:pt x="155" y="71"/>
                        </a:cubicBezTo>
                        <a:cubicBezTo>
                          <a:pt x="155" y="71"/>
                          <a:pt x="162" y="3"/>
                          <a:pt x="81" y="1"/>
                        </a:cubicBezTo>
                        <a:cubicBezTo>
                          <a:pt x="0" y="0"/>
                          <a:pt x="3" y="76"/>
                          <a:pt x="17" y="81"/>
                        </a:cubicBezTo>
                        <a:close/>
                      </a:path>
                    </a:pathLst>
                  </a:custGeom>
                  <a:solidFill>
                    <a:srgbClr val="2A283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3" name="Freeform 95"/>
                  <p:cNvSpPr/>
                  <p:nvPr/>
                </p:nvSpPr>
                <p:spPr bwMode="auto">
                  <a:xfrm>
                    <a:off x="7653338" y="10025063"/>
                    <a:ext cx="484188" cy="266700"/>
                  </a:xfrm>
                  <a:custGeom>
                    <a:avLst/>
                    <a:gdLst>
                      <a:gd name="T0" fmla="*/ 129 w 129"/>
                      <a:gd name="T1" fmla="*/ 25 h 71"/>
                      <a:gd name="T2" fmla="*/ 69 w 129"/>
                      <a:gd name="T3" fmla="*/ 1 h 71"/>
                      <a:gd name="T4" fmla="*/ 0 w 129"/>
                      <a:gd name="T5" fmla="*/ 41 h 71"/>
                      <a:gd name="T6" fmla="*/ 129 w 129"/>
                      <a:gd name="T7" fmla="*/ 25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9" h="71">
                        <a:moveTo>
                          <a:pt x="129" y="25"/>
                        </a:moveTo>
                        <a:cubicBezTo>
                          <a:pt x="118" y="12"/>
                          <a:pt x="100" y="2"/>
                          <a:pt x="69" y="1"/>
                        </a:cubicBezTo>
                        <a:cubicBezTo>
                          <a:pt x="27" y="0"/>
                          <a:pt x="7" y="20"/>
                          <a:pt x="0" y="41"/>
                        </a:cubicBezTo>
                        <a:cubicBezTo>
                          <a:pt x="23" y="71"/>
                          <a:pt x="118" y="66"/>
                          <a:pt x="129" y="25"/>
                        </a:cubicBezTo>
                        <a:close/>
                      </a:path>
                    </a:pathLst>
                  </a:custGeom>
                  <a:solidFill>
                    <a:srgbClr val="3534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4" name="Freeform 96"/>
                  <p:cNvSpPr/>
                  <p:nvPr/>
                </p:nvSpPr>
                <p:spPr bwMode="auto">
                  <a:xfrm>
                    <a:off x="7762875" y="10085388"/>
                    <a:ext cx="77788" cy="41275"/>
                  </a:xfrm>
                  <a:custGeom>
                    <a:avLst/>
                    <a:gdLst>
                      <a:gd name="T0" fmla="*/ 21 w 21"/>
                      <a:gd name="T1" fmla="*/ 6 h 11"/>
                      <a:gd name="T2" fmla="*/ 10 w 21"/>
                      <a:gd name="T3" fmla="*/ 11 h 11"/>
                      <a:gd name="T4" fmla="*/ 0 w 21"/>
                      <a:gd name="T5" fmla="*/ 5 h 11"/>
                      <a:gd name="T6" fmla="*/ 11 w 21"/>
                      <a:gd name="T7" fmla="*/ 0 h 11"/>
                      <a:gd name="T8" fmla="*/ 21 w 21"/>
                      <a:gd name="T9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1">
                        <a:moveTo>
                          <a:pt x="21" y="6"/>
                        </a:moveTo>
                        <a:cubicBezTo>
                          <a:pt x="21" y="9"/>
                          <a:pt x="16" y="11"/>
                          <a:pt x="10" y="11"/>
                        </a:cubicBezTo>
                        <a:cubicBezTo>
                          <a:pt x="5" y="11"/>
                          <a:pt x="0" y="8"/>
                          <a:pt x="0" y="5"/>
                        </a:cubicBezTo>
                        <a:cubicBezTo>
                          <a:pt x="0" y="2"/>
                          <a:pt x="5" y="0"/>
                          <a:pt x="11" y="0"/>
                        </a:cubicBezTo>
                        <a:cubicBezTo>
                          <a:pt x="16" y="0"/>
                          <a:pt x="21" y="3"/>
                          <a:pt x="21" y="6"/>
                        </a:cubicBezTo>
                        <a:close/>
                      </a:path>
                    </a:pathLst>
                  </a:custGeom>
                  <a:solidFill>
                    <a:srgbClr val="4848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5" name="Freeform 97"/>
                  <p:cNvSpPr/>
                  <p:nvPr/>
                </p:nvSpPr>
                <p:spPr bwMode="auto">
                  <a:xfrm>
                    <a:off x="8280400" y="10025063"/>
                    <a:ext cx="604838" cy="307975"/>
                  </a:xfrm>
                  <a:custGeom>
                    <a:avLst/>
                    <a:gdLst>
                      <a:gd name="T0" fmla="*/ 144 w 161"/>
                      <a:gd name="T1" fmla="*/ 81 h 82"/>
                      <a:gd name="T2" fmla="*/ 6 w 161"/>
                      <a:gd name="T3" fmla="*/ 71 h 82"/>
                      <a:gd name="T4" fmla="*/ 80 w 161"/>
                      <a:gd name="T5" fmla="*/ 1 h 82"/>
                      <a:gd name="T6" fmla="*/ 144 w 161"/>
                      <a:gd name="T7" fmla="*/ 81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61" h="82">
                        <a:moveTo>
                          <a:pt x="144" y="81"/>
                        </a:moveTo>
                        <a:cubicBezTo>
                          <a:pt x="144" y="81"/>
                          <a:pt x="39" y="82"/>
                          <a:pt x="6" y="71"/>
                        </a:cubicBezTo>
                        <a:cubicBezTo>
                          <a:pt x="6" y="71"/>
                          <a:pt x="0" y="3"/>
                          <a:pt x="80" y="1"/>
                        </a:cubicBezTo>
                        <a:cubicBezTo>
                          <a:pt x="161" y="0"/>
                          <a:pt x="158" y="76"/>
                          <a:pt x="144" y="81"/>
                        </a:cubicBezTo>
                        <a:close/>
                      </a:path>
                    </a:pathLst>
                  </a:custGeom>
                  <a:solidFill>
                    <a:srgbClr val="2A283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6" name="Freeform 98"/>
                  <p:cNvSpPr/>
                  <p:nvPr/>
                </p:nvSpPr>
                <p:spPr bwMode="auto">
                  <a:xfrm>
                    <a:off x="8359775" y="10025063"/>
                    <a:ext cx="479425" cy="266700"/>
                  </a:xfrm>
                  <a:custGeom>
                    <a:avLst/>
                    <a:gdLst>
                      <a:gd name="T0" fmla="*/ 0 w 128"/>
                      <a:gd name="T1" fmla="*/ 25 h 71"/>
                      <a:gd name="T2" fmla="*/ 59 w 128"/>
                      <a:gd name="T3" fmla="*/ 1 h 71"/>
                      <a:gd name="T4" fmla="*/ 128 w 128"/>
                      <a:gd name="T5" fmla="*/ 41 h 71"/>
                      <a:gd name="T6" fmla="*/ 0 w 128"/>
                      <a:gd name="T7" fmla="*/ 25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8" h="71">
                        <a:moveTo>
                          <a:pt x="0" y="25"/>
                        </a:moveTo>
                        <a:cubicBezTo>
                          <a:pt x="10" y="12"/>
                          <a:pt x="28" y="2"/>
                          <a:pt x="59" y="1"/>
                        </a:cubicBezTo>
                        <a:cubicBezTo>
                          <a:pt x="101" y="0"/>
                          <a:pt x="121" y="20"/>
                          <a:pt x="128" y="41"/>
                        </a:cubicBezTo>
                        <a:cubicBezTo>
                          <a:pt x="105" y="71"/>
                          <a:pt x="10" y="66"/>
                          <a:pt x="0" y="25"/>
                        </a:cubicBezTo>
                        <a:close/>
                      </a:path>
                    </a:pathLst>
                  </a:custGeom>
                  <a:solidFill>
                    <a:srgbClr val="35345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7" name="Freeform 99"/>
                  <p:cNvSpPr/>
                  <p:nvPr/>
                </p:nvSpPr>
                <p:spPr bwMode="auto">
                  <a:xfrm>
                    <a:off x="8651875" y="10085388"/>
                    <a:ext cx="79375" cy="41275"/>
                  </a:xfrm>
                  <a:custGeom>
                    <a:avLst/>
                    <a:gdLst>
                      <a:gd name="T0" fmla="*/ 0 w 21"/>
                      <a:gd name="T1" fmla="*/ 6 h 11"/>
                      <a:gd name="T2" fmla="*/ 11 w 21"/>
                      <a:gd name="T3" fmla="*/ 11 h 11"/>
                      <a:gd name="T4" fmla="*/ 21 w 21"/>
                      <a:gd name="T5" fmla="*/ 5 h 11"/>
                      <a:gd name="T6" fmla="*/ 11 w 21"/>
                      <a:gd name="T7" fmla="*/ 0 h 11"/>
                      <a:gd name="T8" fmla="*/ 0 w 21"/>
                      <a:gd name="T9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11">
                        <a:moveTo>
                          <a:pt x="0" y="6"/>
                        </a:moveTo>
                        <a:cubicBezTo>
                          <a:pt x="0" y="9"/>
                          <a:pt x="5" y="11"/>
                          <a:pt x="11" y="11"/>
                        </a:cubicBezTo>
                        <a:cubicBezTo>
                          <a:pt x="17" y="11"/>
                          <a:pt x="21" y="8"/>
                          <a:pt x="21" y="5"/>
                        </a:cubicBezTo>
                        <a:cubicBezTo>
                          <a:pt x="21" y="2"/>
                          <a:pt x="16" y="0"/>
                          <a:pt x="11" y="0"/>
                        </a:cubicBezTo>
                        <a:cubicBezTo>
                          <a:pt x="5" y="0"/>
                          <a:pt x="0" y="3"/>
                          <a:pt x="0" y="6"/>
                        </a:cubicBezTo>
                        <a:close/>
                      </a:path>
                    </a:pathLst>
                  </a:custGeom>
                  <a:solidFill>
                    <a:srgbClr val="4848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8" name="Freeform 100"/>
                  <p:cNvSpPr/>
                  <p:nvPr/>
                </p:nvSpPr>
                <p:spPr bwMode="auto">
                  <a:xfrm>
                    <a:off x="7834313" y="8148638"/>
                    <a:ext cx="698500" cy="889000"/>
                  </a:xfrm>
                  <a:custGeom>
                    <a:avLst/>
                    <a:gdLst>
                      <a:gd name="T0" fmla="*/ 19 w 186"/>
                      <a:gd name="T1" fmla="*/ 12 h 237"/>
                      <a:gd name="T2" fmla="*/ 139 w 186"/>
                      <a:gd name="T3" fmla="*/ 3 h 237"/>
                      <a:gd name="T4" fmla="*/ 154 w 186"/>
                      <a:gd name="T5" fmla="*/ 20 h 237"/>
                      <a:gd name="T6" fmla="*/ 176 w 186"/>
                      <a:gd name="T7" fmla="*/ 165 h 237"/>
                      <a:gd name="T8" fmla="*/ 173 w 186"/>
                      <a:gd name="T9" fmla="*/ 237 h 237"/>
                      <a:gd name="T10" fmla="*/ 18 w 186"/>
                      <a:gd name="T11" fmla="*/ 237 h 237"/>
                      <a:gd name="T12" fmla="*/ 19 w 186"/>
                      <a:gd name="T13" fmla="*/ 12 h 2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6" h="237">
                        <a:moveTo>
                          <a:pt x="19" y="12"/>
                        </a:moveTo>
                        <a:cubicBezTo>
                          <a:pt x="19" y="12"/>
                          <a:pt x="46" y="0"/>
                          <a:pt x="139" y="3"/>
                        </a:cubicBezTo>
                        <a:cubicBezTo>
                          <a:pt x="139" y="3"/>
                          <a:pt x="151" y="6"/>
                          <a:pt x="154" y="20"/>
                        </a:cubicBezTo>
                        <a:cubicBezTo>
                          <a:pt x="156" y="28"/>
                          <a:pt x="160" y="98"/>
                          <a:pt x="176" y="165"/>
                        </a:cubicBezTo>
                        <a:cubicBezTo>
                          <a:pt x="186" y="207"/>
                          <a:pt x="173" y="237"/>
                          <a:pt x="173" y="237"/>
                        </a:cubicBezTo>
                        <a:cubicBezTo>
                          <a:pt x="18" y="237"/>
                          <a:pt x="18" y="237"/>
                          <a:pt x="18" y="237"/>
                        </a:cubicBezTo>
                        <a:cubicBezTo>
                          <a:pt x="18" y="237"/>
                          <a:pt x="0" y="36"/>
                          <a:pt x="19" y="12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39" name="Freeform 101"/>
                  <p:cNvSpPr/>
                  <p:nvPr/>
                </p:nvSpPr>
                <p:spPr bwMode="auto">
                  <a:xfrm>
                    <a:off x="8302625" y="8159750"/>
                    <a:ext cx="203200" cy="701675"/>
                  </a:xfrm>
                  <a:custGeom>
                    <a:avLst/>
                    <a:gdLst>
                      <a:gd name="T0" fmla="*/ 52 w 54"/>
                      <a:gd name="T1" fmla="*/ 170 h 187"/>
                      <a:gd name="T2" fmla="*/ 30 w 54"/>
                      <a:gd name="T3" fmla="*/ 18 h 187"/>
                      <a:gd name="T4" fmla="*/ 14 w 54"/>
                      <a:gd name="T5" fmla="*/ 0 h 187"/>
                      <a:gd name="T6" fmla="*/ 0 w 54"/>
                      <a:gd name="T7" fmla="*/ 0 h 187"/>
                      <a:gd name="T8" fmla="*/ 3 w 54"/>
                      <a:gd name="T9" fmla="*/ 17 h 187"/>
                      <a:gd name="T10" fmla="*/ 16 w 54"/>
                      <a:gd name="T11" fmla="*/ 25 h 187"/>
                      <a:gd name="T12" fmla="*/ 22 w 54"/>
                      <a:gd name="T13" fmla="*/ 41 h 187"/>
                      <a:gd name="T14" fmla="*/ 26 w 54"/>
                      <a:gd name="T15" fmla="*/ 76 h 187"/>
                      <a:gd name="T16" fmla="*/ 47 w 54"/>
                      <a:gd name="T17" fmla="*/ 169 h 187"/>
                      <a:gd name="T18" fmla="*/ 53 w 54"/>
                      <a:gd name="T19" fmla="*/ 187 h 187"/>
                      <a:gd name="T20" fmla="*/ 52 w 54"/>
                      <a:gd name="T21" fmla="*/ 170 h 1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54" h="187">
                        <a:moveTo>
                          <a:pt x="52" y="170"/>
                        </a:moveTo>
                        <a:cubicBezTo>
                          <a:pt x="37" y="100"/>
                          <a:pt x="32" y="26"/>
                          <a:pt x="30" y="18"/>
                        </a:cubicBezTo>
                        <a:cubicBezTo>
                          <a:pt x="27" y="3"/>
                          <a:pt x="14" y="0"/>
                          <a:pt x="14" y="0"/>
                        </a:cubicBezTo>
                        <a:cubicBezTo>
                          <a:pt x="9" y="0"/>
                          <a:pt x="5" y="0"/>
                          <a:pt x="0" y="0"/>
                        </a:cubicBezTo>
                        <a:cubicBezTo>
                          <a:pt x="1" y="5"/>
                          <a:pt x="2" y="11"/>
                          <a:pt x="3" y="17"/>
                        </a:cubicBezTo>
                        <a:cubicBezTo>
                          <a:pt x="3" y="15"/>
                          <a:pt x="15" y="24"/>
                          <a:pt x="16" y="25"/>
                        </a:cubicBezTo>
                        <a:cubicBezTo>
                          <a:pt x="20" y="30"/>
                          <a:pt x="21" y="35"/>
                          <a:pt x="22" y="41"/>
                        </a:cubicBezTo>
                        <a:cubicBezTo>
                          <a:pt x="25" y="53"/>
                          <a:pt x="24" y="65"/>
                          <a:pt x="26" y="76"/>
                        </a:cubicBezTo>
                        <a:cubicBezTo>
                          <a:pt x="33" y="108"/>
                          <a:pt x="36" y="138"/>
                          <a:pt x="47" y="169"/>
                        </a:cubicBezTo>
                        <a:cubicBezTo>
                          <a:pt x="49" y="175"/>
                          <a:pt x="51" y="181"/>
                          <a:pt x="53" y="187"/>
                        </a:cubicBezTo>
                        <a:cubicBezTo>
                          <a:pt x="53" y="181"/>
                          <a:pt x="54" y="176"/>
                          <a:pt x="52" y="170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0" name="Freeform 102"/>
                  <p:cNvSpPr/>
                  <p:nvPr/>
                </p:nvSpPr>
                <p:spPr bwMode="auto">
                  <a:xfrm>
                    <a:off x="7883525" y="8020050"/>
                    <a:ext cx="223838" cy="252413"/>
                  </a:xfrm>
                  <a:custGeom>
                    <a:avLst/>
                    <a:gdLst>
                      <a:gd name="T0" fmla="*/ 5 w 60"/>
                      <a:gd name="T1" fmla="*/ 0 h 67"/>
                      <a:gd name="T2" fmla="*/ 3 w 60"/>
                      <a:gd name="T3" fmla="*/ 47 h 67"/>
                      <a:gd name="T4" fmla="*/ 24 w 60"/>
                      <a:gd name="T5" fmla="*/ 63 h 67"/>
                      <a:gd name="T6" fmla="*/ 59 w 60"/>
                      <a:gd name="T7" fmla="*/ 56 h 67"/>
                      <a:gd name="T8" fmla="*/ 60 w 60"/>
                      <a:gd name="T9" fmla="*/ 42 h 67"/>
                      <a:gd name="T10" fmla="*/ 5 w 60"/>
                      <a:gd name="T11" fmla="*/ 0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0" h="67">
                        <a:moveTo>
                          <a:pt x="5" y="0"/>
                        </a:moveTo>
                        <a:cubicBezTo>
                          <a:pt x="5" y="0"/>
                          <a:pt x="0" y="40"/>
                          <a:pt x="3" y="47"/>
                        </a:cubicBezTo>
                        <a:cubicBezTo>
                          <a:pt x="5" y="55"/>
                          <a:pt x="13" y="62"/>
                          <a:pt x="24" y="63"/>
                        </a:cubicBezTo>
                        <a:cubicBezTo>
                          <a:pt x="50" y="67"/>
                          <a:pt x="59" y="56"/>
                          <a:pt x="59" y="56"/>
                        </a:cubicBezTo>
                        <a:cubicBezTo>
                          <a:pt x="60" y="42"/>
                          <a:pt x="60" y="42"/>
                          <a:pt x="60" y="42"/>
                        </a:cubicBez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Freeform 103"/>
                  <p:cNvSpPr/>
                  <p:nvPr/>
                </p:nvSpPr>
                <p:spPr bwMode="auto">
                  <a:xfrm>
                    <a:off x="7870825" y="7986713"/>
                    <a:ext cx="233363" cy="247650"/>
                  </a:xfrm>
                  <a:custGeom>
                    <a:avLst/>
                    <a:gdLst>
                      <a:gd name="T0" fmla="*/ 5 w 62"/>
                      <a:gd name="T1" fmla="*/ 0 h 66"/>
                      <a:gd name="T2" fmla="*/ 2 w 62"/>
                      <a:gd name="T3" fmla="*/ 47 h 66"/>
                      <a:gd name="T4" fmla="*/ 23 w 62"/>
                      <a:gd name="T5" fmla="*/ 63 h 66"/>
                      <a:gd name="T6" fmla="*/ 57 w 62"/>
                      <a:gd name="T7" fmla="*/ 64 h 66"/>
                      <a:gd name="T8" fmla="*/ 62 w 62"/>
                      <a:gd name="T9" fmla="*/ 37 h 66"/>
                      <a:gd name="T10" fmla="*/ 5 w 62"/>
                      <a:gd name="T11" fmla="*/ 0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2" h="66">
                        <a:moveTo>
                          <a:pt x="5" y="0"/>
                        </a:moveTo>
                        <a:cubicBezTo>
                          <a:pt x="5" y="0"/>
                          <a:pt x="0" y="39"/>
                          <a:pt x="2" y="47"/>
                        </a:cubicBezTo>
                        <a:cubicBezTo>
                          <a:pt x="5" y="54"/>
                          <a:pt x="13" y="61"/>
                          <a:pt x="23" y="63"/>
                        </a:cubicBezTo>
                        <a:cubicBezTo>
                          <a:pt x="49" y="66"/>
                          <a:pt x="57" y="64"/>
                          <a:pt x="57" y="64"/>
                        </a:cubicBezTo>
                        <a:cubicBezTo>
                          <a:pt x="62" y="37"/>
                          <a:pt x="62" y="37"/>
                          <a:pt x="62" y="37"/>
                        </a:cubicBezTo>
                        <a:lnTo>
                          <a:pt x="5" y="0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2" name="Freeform 104"/>
                  <p:cNvSpPr/>
                  <p:nvPr/>
                </p:nvSpPr>
                <p:spPr bwMode="auto">
                  <a:xfrm>
                    <a:off x="8183563" y="8031163"/>
                    <a:ext cx="236538" cy="200025"/>
                  </a:xfrm>
                  <a:custGeom>
                    <a:avLst/>
                    <a:gdLst>
                      <a:gd name="T0" fmla="*/ 63 w 63"/>
                      <a:gd name="T1" fmla="*/ 0 h 53"/>
                      <a:gd name="T2" fmla="*/ 59 w 63"/>
                      <a:gd name="T3" fmla="*/ 36 h 53"/>
                      <a:gd name="T4" fmla="*/ 0 w 63"/>
                      <a:gd name="T5" fmla="*/ 53 h 53"/>
                      <a:gd name="T6" fmla="*/ 9 w 63"/>
                      <a:gd name="T7" fmla="*/ 12 h 53"/>
                      <a:gd name="T8" fmla="*/ 63 w 63"/>
                      <a:gd name="T9" fmla="*/ 0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3" h="53">
                        <a:moveTo>
                          <a:pt x="63" y="0"/>
                        </a:moveTo>
                        <a:cubicBezTo>
                          <a:pt x="63" y="0"/>
                          <a:pt x="61" y="33"/>
                          <a:pt x="59" y="36"/>
                        </a:cubicBezTo>
                        <a:cubicBezTo>
                          <a:pt x="56" y="40"/>
                          <a:pt x="51" y="51"/>
                          <a:pt x="0" y="53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lnTo>
                          <a:pt x="63" y="0"/>
                        </a:ln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3" name="Freeform 105"/>
                  <p:cNvSpPr/>
                  <p:nvPr/>
                </p:nvSpPr>
                <p:spPr bwMode="auto">
                  <a:xfrm>
                    <a:off x="8208963" y="8005763"/>
                    <a:ext cx="225425" cy="198438"/>
                  </a:xfrm>
                  <a:custGeom>
                    <a:avLst/>
                    <a:gdLst>
                      <a:gd name="T0" fmla="*/ 60 w 60"/>
                      <a:gd name="T1" fmla="*/ 0 h 53"/>
                      <a:gd name="T2" fmla="*/ 55 w 60"/>
                      <a:gd name="T3" fmla="*/ 36 h 53"/>
                      <a:gd name="T4" fmla="*/ 0 w 60"/>
                      <a:gd name="T5" fmla="*/ 53 h 53"/>
                      <a:gd name="T6" fmla="*/ 9 w 60"/>
                      <a:gd name="T7" fmla="*/ 12 h 53"/>
                      <a:gd name="T8" fmla="*/ 60 w 60"/>
                      <a:gd name="T9" fmla="*/ 0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0" h="53">
                        <a:moveTo>
                          <a:pt x="60" y="0"/>
                        </a:moveTo>
                        <a:cubicBezTo>
                          <a:pt x="60" y="0"/>
                          <a:pt x="58" y="33"/>
                          <a:pt x="55" y="36"/>
                        </a:cubicBezTo>
                        <a:cubicBezTo>
                          <a:pt x="53" y="40"/>
                          <a:pt x="51" y="51"/>
                          <a:pt x="0" y="53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lnTo>
                          <a:pt x="60" y="0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4" name="Freeform 106"/>
                  <p:cNvSpPr/>
                  <p:nvPr/>
                </p:nvSpPr>
                <p:spPr bwMode="auto">
                  <a:xfrm>
                    <a:off x="7883525" y="7994650"/>
                    <a:ext cx="239713" cy="209550"/>
                  </a:xfrm>
                  <a:custGeom>
                    <a:avLst/>
                    <a:gdLst>
                      <a:gd name="T0" fmla="*/ 1 w 64"/>
                      <a:gd name="T1" fmla="*/ 12 h 56"/>
                      <a:gd name="T2" fmla="*/ 0 w 64"/>
                      <a:gd name="T3" fmla="*/ 8 h 56"/>
                      <a:gd name="T4" fmla="*/ 4 w 64"/>
                      <a:gd name="T5" fmla="*/ 1 h 56"/>
                      <a:gd name="T6" fmla="*/ 16 w 64"/>
                      <a:gd name="T7" fmla="*/ 8 h 56"/>
                      <a:gd name="T8" fmla="*/ 37 w 64"/>
                      <a:gd name="T9" fmla="*/ 22 h 56"/>
                      <a:gd name="T10" fmla="*/ 57 w 64"/>
                      <a:gd name="T11" fmla="*/ 36 h 56"/>
                      <a:gd name="T12" fmla="*/ 57 w 64"/>
                      <a:gd name="T13" fmla="*/ 54 h 56"/>
                      <a:gd name="T14" fmla="*/ 45 w 64"/>
                      <a:gd name="T15" fmla="*/ 41 h 56"/>
                      <a:gd name="T16" fmla="*/ 35 w 64"/>
                      <a:gd name="T17" fmla="*/ 35 h 56"/>
                      <a:gd name="T18" fmla="*/ 23 w 64"/>
                      <a:gd name="T19" fmla="*/ 28 h 56"/>
                      <a:gd name="T20" fmla="*/ 7 w 64"/>
                      <a:gd name="T21" fmla="*/ 17 h 56"/>
                      <a:gd name="T22" fmla="*/ 1 w 64"/>
                      <a:gd name="T23" fmla="*/ 12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64" h="56">
                        <a:moveTo>
                          <a:pt x="1" y="12"/>
                        </a:moveTo>
                        <a:cubicBezTo>
                          <a:pt x="1" y="11"/>
                          <a:pt x="0" y="10"/>
                          <a:pt x="0" y="8"/>
                        </a:cubicBezTo>
                        <a:cubicBezTo>
                          <a:pt x="0" y="5"/>
                          <a:pt x="0" y="0"/>
                          <a:pt x="4" y="1"/>
                        </a:cubicBezTo>
                        <a:cubicBezTo>
                          <a:pt x="9" y="2"/>
                          <a:pt x="12" y="6"/>
                          <a:pt x="16" y="8"/>
                        </a:cubicBezTo>
                        <a:cubicBezTo>
                          <a:pt x="23" y="12"/>
                          <a:pt x="31" y="16"/>
                          <a:pt x="37" y="22"/>
                        </a:cubicBezTo>
                        <a:cubicBezTo>
                          <a:pt x="44" y="27"/>
                          <a:pt x="51" y="30"/>
                          <a:pt x="57" y="36"/>
                        </a:cubicBezTo>
                        <a:cubicBezTo>
                          <a:pt x="58" y="38"/>
                          <a:pt x="64" y="53"/>
                          <a:pt x="57" y="54"/>
                        </a:cubicBezTo>
                        <a:cubicBezTo>
                          <a:pt x="49" y="56"/>
                          <a:pt x="52" y="44"/>
                          <a:pt x="45" y="41"/>
                        </a:cubicBezTo>
                        <a:cubicBezTo>
                          <a:pt x="41" y="39"/>
                          <a:pt x="39" y="37"/>
                          <a:pt x="35" y="35"/>
                        </a:cubicBezTo>
                        <a:cubicBezTo>
                          <a:pt x="32" y="32"/>
                          <a:pt x="27" y="31"/>
                          <a:pt x="23" y="28"/>
                        </a:cubicBezTo>
                        <a:cubicBezTo>
                          <a:pt x="18" y="25"/>
                          <a:pt x="13" y="21"/>
                          <a:pt x="7" y="17"/>
                        </a:cubicBezTo>
                        <a:cubicBezTo>
                          <a:pt x="4" y="16"/>
                          <a:pt x="3" y="14"/>
                          <a:pt x="1" y="12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5" name="Freeform 107"/>
                  <p:cNvSpPr/>
                  <p:nvPr/>
                </p:nvSpPr>
                <p:spPr bwMode="auto">
                  <a:xfrm>
                    <a:off x="8208963" y="8016875"/>
                    <a:ext cx="222250" cy="131763"/>
                  </a:xfrm>
                  <a:custGeom>
                    <a:avLst/>
                    <a:gdLst>
                      <a:gd name="T0" fmla="*/ 54 w 59"/>
                      <a:gd name="T1" fmla="*/ 1 h 35"/>
                      <a:gd name="T2" fmla="*/ 37 w 59"/>
                      <a:gd name="T3" fmla="*/ 8 h 35"/>
                      <a:gd name="T4" fmla="*/ 19 w 59"/>
                      <a:gd name="T5" fmla="*/ 13 h 35"/>
                      <a:gd name="T6" fmla="*/ 4 w 59"/>
                      <a:gd name="T7" fmla="*/ 27 h 35"/>
                      <a:gd name="T8" fmla="*/ 0 w 59"/>
                      <a:gd name="T9" fmla="*/ 35 h 35"/>
                      <a:gd name="T10" fmla="*/ 19 w 59"/>
                      <a:gd name="T11" fmla="*/ 24 h 35"/>
                      <a:gd name="T12" fmla="*/ 49 w 59"/>
                      <a:gd name="T13" fmla="*/ 13 h 35"/>
                      <a:gd name="T14" fmla="*/ 59 w 59"/>
                      <a:gd name="T15" fmla="*/ 4 h 35"/>
                      <a:gd name="T16" fmla="*/ 54 w 59"/>
                      <a:gd name="T17" fmla="*/ 1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9" h="35">
                        <a:moveTo>
                          <a:pt x="54" y="1"/>
                        </a:moveTo>
                        <a:cubicBezTo>
                          <a:pt x="48" y="1"/>
                          <a:pt x="42" y="5"/>
                          <a:pt x="37" y="8"/>
                        </a:cubicBezTo>
                        <a:cubicBezTo>
                          <a:pt x="31" y="11"/>
                          <a:pt x="26" y="11"/>
                          <a:pt x="19" y="13"/>
                        </a:cubicBezTo>
                        <a:cubicBezTo>
                          <a:pt x="12" y="14"/>
                          <a:pt x="6" y="20"/>
                          <a:pt x="4" y="27"/>
                        </a:cubicBezTo>
                        <a:cubicBezTo>
                          <a:pt x="3" y="30"/>
                          <a:pt x="2" y="33"/>
                          <a:pt x="0" y="35"/>
                        </a:cubicBezTo>
                        <a:cubicBezTo>
                          <a:pt x="7" y="34"/>
                          <a:pt x="13" y="28"/>
                          <a:pt x="19" y="24"/>
                        </a:cubicBezTo>
                        <a:cubicBezTo>
                          <a:pt x="28" y="18"/>
                          <a:pt x="38" y="14"/>
                          <a:pt x="49" y="13"/>
                        </a:cubicBezTo>
                        <a:cubicBezTo>
                          <a:pt x="54" y="13"/>
                          <a:pt x="59" y="11"/>
                          <a:pt x="59" y="4"/>
                        </a:cubicBezTo>
                        <a:cubicBezTo>
                          <a:pt x="59" y="0"/>
                          <a:pt x="59" y="2"/>
                          <a:pt x="54" y="1"/>
                        </a:cubicBez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6" name="Freeform 108"/>
                  <p:cNvSpPr/>
                  <p:nvPr/>
                </p:nvSpPr>
                <p:spPr bwMode="auto">
                  <a:xfrm>
                    <a:off x="7977188" y="8181975"/>
                    <a:ext cx="382588" cy="855663"/>
                  </a:xfrm>
                  <a:custGeom>
                    <a:avLst/>
                    <a:gdLst>
                      <a:gd name="T0" fmla="*/ 68 w 241"/>
                      <a:gd name="T1" fmla="*/ 2 h 539"/>
                      <a:gd name="T2" fmla="*/ 0 w 241"/>
                      <a:gd name="T3" fmla="*/ 395 h 539"/>
                      <a:gd name="T4" fmla="*/ 82 w 241"/>
                      <a:gd name="T5" fmla="*/ 539 h 539"/>
                      <a:gd name="T6" fmla="*/ 177 w 241"/>
                      <a:gd name="T7" fmla="*/ 539 h 539"/>
                      <a:gd name="T8" fmla="*/ 241 w 241"/>
                      <a:gd name="T9" fmla="*/ 416 h 539"/>
                      <a:gd name="T10" fmla="*/ 141 w 241"/>
                      <a:gd name="T11" fmla="*/ 0 h 539"/>
                      <a:gd name="T12" fmla="*/ 68 w 241"/>
                      <a:gd name="T13" fmla="*/ 2 h 5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41" h="539">
                        <a:moveTo>
                          <a:pt x="68" y="2"/>
                        </a:moveTo>
                        <a:lnTo>
                          <a:pt x="0" y="395"/>
                        </a:lnTo>
                        <a:lnTo>
                          <a:pt x="82" y="539"/>
                        </a:lnTo>
                        <a:lnTo>
                          <a:pt x="177" y="539"/>
                        </a:lnTo>
                        <a:lnTo>
                          <a:pt x="241" y="416"/>
                        </a:lnTo>
                        <a:lnTo>
                          <a:pt x="141" y="0"/>
                        </a:lnTo>
                        <a:lnTo>
                          <a:pt x="68" y="2"/>
                        </a:lnTo>
                        <a:close/>
                      </a:path>
                    </a:pathLst>
                  </a:custGeom>
                  <a:solidFill>
                    <a:srgbClr val="DDDAD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7" name="Freeform 109"/>
                  <p:cNvSpPr/>
                  <p:nvPr/>
                </p:nvSpPr>
                <p:spPr bwMode="auto">
                  <a:xfrm>
                    <a:off x="8002588" y="8185150"/>
                    <a:ext cx="330200" cy="908050"/>
                  </a:xfrm>
                  <a:custGeom>
                    <a:avLst/>
                    <a:gdLst>
                      <a:gd name="T0" fmla="*/ 27 w 88"/>
                      <a:gd name="T1" fmla="*/ 1 h 242"/>
                      <a:gd name="T2" fmla="*/ 0 w 88"/>
                      <a:gd name="T3" fmla="*/ 168 h 242"/>
                      <a:gd name="T4" fmla="*/ 49 w 88"/>
                      <a:gd name="T5" fmla="*/ 242 h 242"/>
                      <a:gd name="T6" fmla="*/ 88 w 88"/>
                      <a:gd name="T7" fmla="*/ 175 h 242"/>
                      <a:gd name="T8" fmla="*/ 44 w 88"/>
                      <a:gd name="T9" fmla="*/ 0 h 242"/>
                      <a:gd name="T10" fmla="*/ 27 w 88"/>
                      <a:gd name="T11" fmla="*/ 1 h 2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8" h="242">
                        <a:moveTo>
                          <a:pt x="27" y="1"/>
                        </a:moveTo>
                        <a:cubicBezTo>
                          <a:pt x="27" y="1"/>
                          <a:pt x="9" y="87"/>
                          <a:pt x="0" y="168"/>
                        </a:cubicBezTo>
                        <a:cubicBezTo>
                          <a:pt x="49" y="242"/>
                          <a:pt x="49" y="242"/>
                          <a:pt x="49" y="242"/>
                        </a:cubicBezTo>
                        <a:cubicBezTo>
                          <a:pt x="88" y="175"/>
                          <a:pt x="88" y="175"/>
                          <a:pt x="88" y="175"/>
                        </a:cubicBezTo>
                        <a:cubicBezTo>
                          <a:pt x="88" y="175"/>
                          <a:pt x="74" y="82"/>
                          <a:pt x="44" y="0"/>
                        </a:cubicBezTo>
                        <a:lnTo>
                          <a:pt x="27" y="1"/>
                        </a:lnTo>
                        <a:close/>
                      </a:path>
                    </a:pathLst>
                  </a:custGeom>
                  <a:solidFill>
                    <a:srgbClr val="9D9D9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8" name="Freeform 110"/>
                  <p:cNvSpPr/>
                  <p:nvPr/>
                </p:nvSpPr>
                <p:spPr bwMode="auto">
                  <a:xfrm>
                    <a:off x="8148638" y="8185150"/>
                    <a:ext cx="184150" cy="908050"/>
                  </a:xfrm>
                  <a:custGeom>
                    <a:avLst/>
                    <a:gdLst>
                      <a:gd name="T0" fmla="*/ 5 w 49"/>
                      <a:gd name="T1" fmla="*/ 0 h 242"/>
                      <a:gd name="T2" fmla="*/ 2 w 49"/>
                      <a:gd name="T3" fmla="*/ 0 h 242"/>
                      <a:gd name="T4" fmla="*/ 0 w 49"/>
                      <a:gd name="T5" fmla="*/ 1 h 242"/>
                      <a:gd name="T6" fmla="*/ 10 w 49"/>
                      <a:gd name="T7" fmla="*/ 242 h 242"/>
                      <a:gd name="T8" fmla="*/ 49 w 49"/>
                      <a:gd name="T9" fmla="*/ 175 h 242"/>
                      <a:gd name="T10" fmla="*/ 5 w 49"/>
                      <a:gd name="T11" fmla="*/ 0 h 2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9" h="242">
                        <a:moveTo>
                          <a:pt x="5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0" y="242"/>
                          <a:pt x="10" y="242"/>
                          <a:pt x="10" y="242"/>
                        </a:cubicBezTo>
                        <a:cubicBezTo>
                          <a:pt x="49" y="175"/>
                          <a:pt x="49" y="175"/>
                          <a:pt x="49" y="175"/>
                        </a:cubicBezTo>
                        <a:cubicBezTo>
                          <a:pt x="49" y="175"/>
                          <a:pt x="35" y="82"/>
                          <a:pt x="5" y="0"/>
                        </a:cubicBezTo>
                        <a:close/>
                      </a:path>
                    </a:pathLst>
                  </a:custGeom>
                  <a:solidFill>
                    <a:srgbClr val="8C8C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49" name="Freeform 111"/>
                  <p:cNvSpPr/>
                  <p:nvPr/>
                </p:nvSpPr>
                <p:spPr bwMode="auto">
                  <a:xfrm>
                    <a:off x="8051800" y="8256588"/>
                    <a:ext cx="168275" cy="214313"/>
                  </a:xfrm>
                  <a:custGeom>
                    <a:avLst/>
                    <a:gdLst>
                      <a:gd name="T0" fmla="*/ 38 w 45"/>
                      <a:gd name="T1" fmla="*/ 0 h 57"/>
                      <a:gd name="T2" fmla="*/ 38 w 45"/>
                      <a:gd name="T3" fmla="*/ 0 h 57"/>
                      <a:gd name="T4" fmla="*/ 4 w 45"/>
                      <a:gd name="T5" fmla="*/ 31 h 57"/>
                      <a:gd name="T6" fmla="*/ 0 w 45"/>
                      <a:gd name="T7" fmla="*/ 57 h 57"/>
                      <a:gd name="T8" fmla="*/ 0 w 45"/>
                      <a:gd name="T9" fmla="*/ 57 h 57"/>
                      <a:gd name="T10" fmla="*/ 45 w 45"/>
                      <a:gd name="T11" fmla="*/ 22 h 57"/>
                      <a:gd name="T12" fmla="*/ 38 w 45"/>
                      <a:gd name="T13" fmla="*/ 0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5" h="57">
                        <a:moveTo>
                          <a:pt x="38" y="0"/>
                        </a:move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38" y="0"/>
                          <a:pt x="31" y="14"/>
                          <a:pt x="4" y="31"/>
                        </a:cubicBezTo>
                        <a:cubicBezTo>
                          <a:pt x="3" y="39"/>
                          <a:pt x="2" y="48"/>
                          <a:pt x="0" y="57"/>
                        </a:cubicBezTo>
                        <a:cubicBezTo>
                          <a:pt x="0" y="57"/>
                          <a:pt x="0" y="57"/>
                          <a:pt x="0" y="57"/>
                        </a:cubicBezTo>
                        <a:cubicBezTo>
                          <a:pt x="0" y="57"/>
                          <a:pt x="31" y="46"/>
                          <a:pt x="45" y="22"/>
                        </a:cubicBezTo>
                        <a:cubicBezTo>
                          <a:pt x="43" y="15"/>
                          <a:pt x="40" y="7"/>
                          <a:pt x="38" y="0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0" name="Freeform 112"/>
                  <p:cNvSpPr/>
                  <p:nvPr/>
                </p:nvSpPr>
                <p:spPr bwMode="auto">
                  <a:xfrm>
                    <a:off x="8018463" y="8456613"/>
                    <a:ext cx="254000" cy="254000"/>
                  </a:xfrm>
                  <a:custGeom>
                    <a:avLst/>
                    <a:gdLst>
                      <a:gd name="T0" fmla="*/ 68 w 68"/>
                      <a:gd name="T1" fmla="*/ 25 h 68"/>
                      <a:gd name="T2" fmla="*/ 68 w 68"/>
                      <a:gd name="T3" fmla="*/ 25 h 68"/>
                      <a:gd name="T4" fmla="*/ 62 w 68"/>
                      <a:gd name="T5" fmla="*/ 0 h 68"/>
                      <a:gd name="T6" fmla="*/ 62 w 68"/>
                      <a:gd name="T7" fmla="*/ 0 h 68"/>
                      <a:gd name="T8" fmla="*/ 3 w 68"/>
                      <a:gd name="T9" fmla="*/ 41 h 68"/>
                      <a:gd name="T10" fmla="*/ 3 w 68"/>
                      <a:gd name="T11" fmla="*/ 41 h 68"/>
                      <a:gd name="T12" fmla="*/ 0 w 68"/>
                      <a:gd name="T13" fmla="*/ 68 h 68"/>
                      <a:gd name="T14" fmla="*/ 68 w 68"/>
                      <a:gd name="T15" fmla="*/ 25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68" h="68">
                        <a:moveTo>
                          <a:pt x="68" y="25"/>
                        </a:moveTo>
                        <a:cubicBezTo>
                          <a:pt x="68" y="25"/>
                          <a:pt x="68" y="25"/>
                          <a:pt x="68" y="25"/>
                        </a:cubicBezTo>
                        <a:cubicBezTo>
                          <a:pt x="67" y="17"/>
                          <a:pt x="65" y="9"/>
                          <a:pt x="62" y="0"/>
                        </a:cubicBezTo>
                        <a:cubicBezTo>
                          <a:pt x="62" y="0"/>
                          <a:pt x="62" y="0"/>
                          <a:pt x="62" y="0"/>
                        </a:cubicBezTo>
                        <a:cubicBezTo>
                          <a:pt x="31" y="28"/>
                          <a:pt x="3" y="41"/>
                          <a:pt x="3" y="41"/>
                        </a:cubicBezTo>
                        <a:cubicBezTo>
                          <a:pt x="3" y="41"/>
                          <a:pt x="3" y="41"/>
                          <a:pt x="3" y="41"/>
                        </a:cubicBezTo>
                        <a:cubicBezTo>
                          <a:pt x="2" y="50"/>
                          <a:pt x="1" y="59"/>
                          <a:pt x="0" y="68"/>
                        </a:cubicBezTo>
                        <a:cubicBezTo>
                          <a:pt x="40" y="63"/>
                          <a:pt x="68" y="25"/>
                          <a:pt x="68" y="25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1" name="Freeform 113"/>
                  <p:cNvSpPr/>
                  <p:nvPr/>
                </p:nvSpPr>
                <p:spPr bwMode="auto">
                  <a:xfrm>
                    <a:off x="8059738" y="8674100"/>
                    <a:ext cx="258763" cy="288925"/>
                  </a:xfrm>
                  <a:custGeom>
                    <a:avLst/>
                    <a:gdLst>
                      <a:gd name="T0" fmla="*/ 11 w 69"/>
                      <a:gd name="T1" fmla="*/ 77 h 77"/>
                      <a:gd name="T2" fmla="*/ 69 w 69"/>
                      <a:gd name="T3" fmla="*/ 21 h 77"/>
                      <a:gd name="T4" fmla="*/ 69 w 69"/>
                      <a:gd name="T5" fmla="*/ 21 h 77"/>
                      <a:gd name="T6" fmla="*/ 65 w 69"/>
                      <a:gd name="T7" fmla="*/ 0 h 77"/>
                      <a:gd name="T8" fmla="*/ 65 w 69"/>
                      <a:gd name="T9" fmla="*/ 0 h 77"/>
                      <a:gd name="T10" fmla="*/ 0 w 69"/>
                      <a:gd name="T11" fmla="*/ 61 h 77"/>
                      <a:gd name="T12" fmla="*/ 11 w 69"/>
                      <a:gd name="T13" fmla="*/ 77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9" h="77">
                        <a:moveTo>
                          <a:pt x="11" y="77"/>
                        </a:moveTo>
                        <a:cubicBezTo>
                          <a:pt x="41" y="65"/>
                          <a:pt x="69" y="21"/>
                          <a:pt x="69" y="21"/>
                        </a:cubicBezTo>
                        <a:cubicBezTo>
                          <a:pt x="69" y="21"/>
                          <a:pt x="69" y="21"/>
                          <a:pt x="69" y="21"/>
                        </a:cubicBezTo>
                        <a:cubicBezTo>
                          <a:pt x="68" y="15"/>
                          <a:pt x="66" y="8"/>
                          <a:pt x="65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41" y="35"/>
                          <a:pt x="0" y="61"/>
                          <a:pt x="0" y="61"/>
                        </a:cubicBezTo>
                        <a:lnTo>
                          <a:pt x="11" y="77"/>
                        </a:ln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2" name="Freeform 114"/>
                  <p:cNvSpPr/>
                  <p:nvPr/>
                </p:nvSpPr>
                <p:spPr bwMode="auto">
                  <a:xfrm>
                    <a:off x="8070850" y="8102600"/>
                    <a:ext cx="153988" cy="106363"/>
                  </a:xfrm>
                  <a:custGeom>
                    <a:avLst/>
                    <a:gdLst>
                      <a:gd name="T0" fmla="*/ 1 w 41"/>
                      <a:gd name="T1" fmla="*/ 2 h 28"/>
                      <a:gd name="T2" fmla="*/ 7 w 41"/>
                      <a:gd name="T3" fmla="*/ 26 h 28"/>
                      <a:gd name="T4" fmla="*/ 26 w 41"/>
                      <a:gd name="T5" fmla="*/ 26 h 28"/>
                      <a:gd name="T6" fmla="*/ 36 w 41"/>
                      <a:gd name="T7" fmla="*/ 0 h 28"/>
                      <a:gd name="T8" fmla="*/ 1 w 41"/>
                      <a:gd name="T9" fmla="*/ 2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1" h="28">
                        <a:moveTo>
                          <a:pt x="1" y="2"/>
                        </a:moveTo>
                        <a:cubicBezTo>
                          <a:pt x="0" y="6"/>
                          <a:pt x="1" y="23"/>
                          <a:pt x="7" y="26"/>
                        </a:cubicBezTo>
                        <a:cubicBezTo>
                          <a:pt x="11" y="28"/>
                          <a:pt x="18" y="27"/>
                          <a:pt x="26" y="26"/>
                        </a:cubicBezTo>
                        <a:cubicBezTo>
                          <a:pt x="41" y="23"/>
                          <a:pt x="36" y="0"/>
                          <a:pt x="36" y="0"/>
                        </a:cubicBezTo>
                        <a:lnTo>
                          <a:pt x="1" y="2"/>
                        </a:lnTo>
                        <a:close/>
                      </a:path>
                    </a:pathLst>
                  </a:custGeom>
                  <a:solidFill>
                    <a:srgbClr val="8C8C8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3" name="Freeform 115"/>
                  <p:cNvSpPr/>
                  <p:nvPr/>
                </p:nvSpPr>
                <p:spPr bwMode="auto">
                  <a:xfrm>
                    <a:off x="7350125" y="6189663"/>
                    <a:ext cx="1422400" cy="1970088"/>
                  </a:xfrm>
                  <a:custGeom>
                    <a:avLst/>
                    <a:gdLst>
                      <a:gd name="T0" fmla="*/ 9 w 379"/>
                      <a:gd name="T1" fmla="*/ 253 h 525"/>
                      <a:gd name="T2" fmla="*/ 24 w 379"/>
                      <a:gd name="T3" fmla="*/ 434 h 525"/>
                      <a:gd name="T4" fmla="*/ 66 w 379"/>
                      <a:gd name="T5" fmla="*/ 486 h 525"/>
                      <a:gd name="T6" fmla="*/ 164 w 379"/>
                      <a:gd name="T7" fmla="*/ 498 h 525"/>
                      <a:gd name="T8" fmla="*/ 210 w 379"/>
                      <a:gd name="T9" fmla="*/ 522 h 525"/>
                      <a:gd name="T10" fmla="*/ 229 w 379"/>
                      <a:gd name="T11" fmla="*/ 518 h 525"/>
                      <a:gd name="T12" fmla="*/ 251 w 379"/>
                      <a:gd name="T13" fmla="*/ 501 h 525"/>
                      <a:gd name="T14" fmla="*/ 353 w 379"/>
                      <a:gd name="T15" fmla="*/ 477 h 525"/>
                      <a:gd name="T16" fmla="*/ 374 w 379"/>
                      <a:gd name="T17" fmla="*/ 429 h 525"/>
                      <a:gd name="T18" fmla="*/ 365 w 379"/>
                      <a:gd name="T19" fmla="*/ 213 h 525"/>
                      <a:gd name="T20" fmla="*/ 301 w 379"/>
                      <a:gd name="T21" fmla="*/ 82 h 525"/>
                      <a:gd name="T22" fmla="*/ 9 w 379"/>
                      <a:gd name="T23" fmla="*/ 253 h 5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79" h="525">
                        <a:moveTo>
                          <a:pt x="9" y="253"/>
                        </a:moveTo>
                        <a:cubicBezTo>
                          <a:pt x="9" y="253"/>
                          <a:pt x="14" y="391"/>
                          <a:pt x="24" y="434"/>
                        </a:cubicBezTo>
                        <a:cubicBezTo>
                          <a:pt x="33" y="477"/>
                          <a:pt x="41" y="481"/>
                          <a:pt x="66" y="486"/>
                        </a:cubicBezTo>
                        <a:cubicBezTo>
                          <a:pt x="91" y="491"/>
                          <a:pt x="152" y="491"/>
                          <a:pt x="164" y="498"/>
                        </a:cubicBezTo>
                        <a:cubicBezTo>
                          <a:pt x="176" y="505"/>
                          <a:pt x="193" y="525"/>
                          <a:pt x="210" y="522"/>
                        </a:cubicBezTo>
                        <a:cubicBezTo>
                          <a:pt x="216" y="521"/>
                          <a:pt x="224" y="522"/>
                          <a:pt x="229" y="518"/>
                        </a:cubicBezTo>
                        <a:cubicBezTo>
                          <a:pt x="235" y="512"/>
                          <a:pt x="245" y="502"/>
                          <a:pt x="251" y="501"/>
                        </a:cubicBezTo>
                        <a:cubicBezTo>
                          <a:pt x="261" y="498"/>
                          <a:pt x="340" y="482"/>
                          <a:pt x="353" y="477"/>
                        </a:cubicBezTo>
                        <a:cubicBezTo>
                          <a:pt x="366" y="472"/>
                          <a:pt x="374" y="460"/>
                          <a:pt x="374" y="429"/>
                        </a:cubicBezTo>
                        <a:cubicBezTo>
                          <a:pt x="374" y="398"/>
                          <a:pt x="379" y="273"/>
                          <a:pt x="365" y="213"/>
                        </a:cubicBezTo>
                        <a:cubicBezTo>
                          <a:pt x="350" y="154"/>
                          <a:pt x="340" y="104"/>
                          <a:pt x="301" y="82"/>
                        </a:cubicBezTo>
                        <a:cubicBezTo>
                          <a:pt x="289" y="71"/>
                          <a:pt x="0" y="0"/>
                          <a:pt x="9" y="253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4" name="Freeform 116"/>
                  <p:cNvSpPr/>
                  <p:nvPr/>
                </p:nvSpPr>
                <p:spPr bwMode="auto">
                  <a:xfrm>
                    <a:off x="8670925" y="7127875"/>
                    <a:ext cx="288925" cy="407988"/>
                  </a:xfrm>
                  <a:custGeom>
                    <a:avLst/>
                    <a:gdLst>
                      <a:gd name="T0" fmla="*/ 13 w 77"/>
                      <a:gd name="T1" fmla="*/ 109 h 109"/>
                      <a:gd name="T2" fmla="*/ 48 w 77"/>
                      <a:gd name="T3" fmla="*/ 16 h 109"/>
                      <a:gd name="T4" fmla="*/ 0 w 77"/>
                      <a:gd name="T5" fmla="*/ 37 h 109"/>
                      <a:gd name="T6" fmla="*/ 13 w 77"/>
                      <a:gd name="T7" fmla="*/ 109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7" h="109">
                        <a:moveTo>
                          <a:pt x="13" y="109"/>
                        </a:moveTo>
                        <a:cubicBezTo>
                          <a:pt x="76" y="106"/>
                          <a:pt x="77" y="33"/>
                          <a:pt x="48" y="16"/>
                        </a:cubicBezTo>
                        <a:cubicBezTo>
                          <a:pt x="19" y="0"/>
                          <a:pt x="0" y="37"/>
                          <a:pt x="0" y="37"/>
                        </a:cubicBezTo>
                        <a:lnTo>
                          <a:pt x="13" y="109"/>
                        </a:ln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5" name="Freeform 117"/>
                  <p:cNvSpPr/>
                  <p:nvPr/>
                </p:nvSpPr>
                <p:spPr bwMode="auto">
                  <a:xfrm>
                    <a:off x="7169150" y="7221538"/>
                    <a:ext cx="277813" cy="366713"/>
                  </a:xfrm>
                  <a:custGeom>
                    <a:avLst/>
                    <a:gdLst>
                      <a:gd name="T0" fmla="*/ 69 w 74"/>
                      <a:gd name="T1" fmla="*/ 93 h 98"/>
                      <a:gd name="T2" fmla="*/ 22 w 74"/>
                      <a:gd name="T3" fmla="*/ 79 h 98"/>
                      <a:gd name="T4" fmla="*/ 38 w 74"/>
                      <a:gd name="T5" fmla="*/ 2 h 98"/>
                      <a:gd name="T6" fmla="*/ 73 w 74"/>
                      <a:gd name="T7" fmla="*/ 40 h 98"/>
                      <a:gd name="T8" fmla="*/ 69 w 74"/>
                      <a:gd name="T9" fmla="*/ 93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4" h="98">
                        <a:moveTo>
                          <a:pt x="69" y="93"/>
                        </a:moveTo>
                        <a:cubicBezTo>
                          <a:pt x="69" y="93"/>
                          <a:pt x="43" y="98"/>
                          <a:pt x="22" y="79"/>
                        </a:cubicBezTo>
                        <a:cubicBezTo>
                          <a:pt x="0" y="59"/>
                          <a:pt x="2" y="5"/>
                          <a:pt x="38" y="2"/>
                        </a:cubicBezTo>
                        <a:cubicBezTo>
                          <a:pt x="74" y="0"/>
                          <a:pt x="73" y="40"/>
                          <a:pt x="73" y="40"/>
                        </a:cubicBezTo>
                        <a:lnTo>
                          <a:pt x="69" y="93"/>
                        </a:ln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6" name="Freeform 118"/>
                  <p:cNvSpPr/>
                  <p:nvPr/>
                </p:nvSpPr>
                <p:spPr bwMode="auto">
                  <a:xfrm>
                    <a:off x="7380288" y="6121400"/>
                    <a:ext cx="1347788" cy="1974850"/>
                  </a:xfrm>
                  <a:custGeom>
                    <a:avLst/>
                    <a:gdLst>
                      <a:gd name="T0" fmla="*/ 8 w 359"/>
                      <a:gd name="T1" fmla="*/ 253 h 526"/>
                      <a:gd name="T2" fmla="*/ 11 w 359"/>
                      <a:gd name="T3" fmla="*/ 392 h 526"/>
                      <a:gd name="T4" fmla="*/ 17 w 359"/>
                      <a:gd name="T5" fmla="*/ 440 h 526"/>
                      <a:gd name="T6" fmla="*/ 63 w 359"/>
                      <a:gd name="T7" fmla="*/ 486 h 526"/>
                      <a:gd name="T8" fmla="*/ 140 w 359"/>
                      <a:gd name="T9" fmla="*/ 506 h 526"/>
                      <a:gd name="T10" fmla="*/ 207 w 359"/>
                      <a:gd name="T11" fmla="*/ 525 h 526"/>
                      <a:gd name="T12" fmla="*/ 258 w 359"/>
                      <a:gd name="T13" fmla="*/ 506 h 526"/>
                      <a:gd name="T14" fmla="*/ 338 w 359"/>
                      <a:gd name="T15" fmla="*/ 477 h 526"/>
                      <a:gd name="T16" fmla="*/ 359 w 359"/>
                      <a:gd name="T17" fmla="*/ 429 h 526"/>
                      <a:gd name="T18" fmla="*/ 343 w 359"/>
                      <a:gd name="T19" fmla="*/ 214 h 526"/>
                      <a:gd name="T20" fmla="*/ 288 w 359"/>
                      <a:gd name="T21" fmla="*/ 82 h 526"/>
                      <a:gd name="T22" fmla="*/ 8 w 359"/>
                      <a:gd name="T23" fmla="*/ 253 h 5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59" h="526">
                        <a:moveTo>
                          <a:pt x="8" y="253"/>
                        </a:moveTo>
                        <a:cubicBezTo>
                          <a:pt x="8" y="253"/>
                          <a:pt x="5" y="335"/>
                          <a:pt x="11" y="392"/>
                        </a:cubicBezTo>
                        <a:cubicBezTo>
                          <a:pt x="12" y="409"/>
                          <a:pt x="14" y="430"/>
                          <a:pt x="17" y="440"/>
                        </a:cubicBezTo>
                        <a:cubicBezTo>
                          <a:pt x="26" y="483"/>
                          <a:pt x="40" y="481"/>
                          <a:pt x="63" y="486"/>
                        </a:cubicBezTo>
                        <a:cubicBezTo>
                          <a:pt x="70" y="487"/>
                          <a:pt x="105" y="495"/>
                          <a:pt x="140" y="506"/>
                        </a:cubicBezTo>
                        <a:cubicBezTo>
                          <a:pt x="163" y="513"/>
                          <a:pt x="183" y="526"/>
                          <a:pt x="207" y="525"/>
                        </a:cubicBezTo>
                        <a:cubicBezTo>
                          <a:pt x="226" y="524"/>
                          <a:pt x="242" y="511"/>
                          <a:pt x="258" y="506"/>
                        </a:cubicBezTo>
                        <a:cubicBezTo>
                          <a:pt x="300" y="492"/>
                          <a:pt x="333" y="479"/>
                          <a:pt x="338" y="477"/>
                        </a:cubicBezTo>
                        <a:cubicBezTo>
                          <a:pt x="350" y="472"/>
                          <a:pt x="359" y="460"/>
                          <a:pt x="359" y="429"/>
                        </a:cubicBezTo>
                        <a:cubicBezTo>
                          <a:pt x="359" y="398"/>
                          <a:pt x="358" y="273"/>
                          <a:pt x="343" y="214"/>
                        </a:cubicBezTo>
                        <a:cubicBezTo>
                          <a:pt x="329" y="154"/>
                          <a:pt x="326" y="104"/>
                          <a:pt x="288" y="82"/>
                        </a:cubicBezTo>
                        <a:cubicBezTo>
                          <a:pt x="277" y="71"/>
                          <a:pt x="0" y="0"/>
                          <a:pt x="8" y="253"/>
                        </a:cubicBez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7" name="Freeform 119"/>
                  <p:cNvSpPr/>
                  <p:nvPr/>
                </p:nvSpPr>
                <p:spPr bwMode="auto">
                  <a:xfrm>
                    <a:off x="7410450" y="6140450"/>
                    <a:ext cx="1219200" cy="908050"/>
                  </a:xfrm>
                  <a:custGeom>
                    <a:avLst/>
                    <a:gdLst>
                      <a:gd name="T0" fmla="*/ 178 w 325"/>
                      <a:gd name="T1" fmla="*/ 234 h 242"/>
                      <a:gd name="T2" fmla="*/ 325 w 325"/>
                      <a:gd name="T3" fmla="*/ 162 h 242"/>
                      <a:gd name="T4" fmla="*/ 280 w 325"/>
                      <a:gd name="T5" fmla="*/ 77 h 242"/>
                      <a:gd name="T6" fmla="*/ 0 w 325"/>
                      <a:gd name="T7" fmla="*/ 224 h 242"/>
                      <a:gd name="T8" fmla="*/ 128 w 325"/>
                      <a:gd name="T9" fmla="*/ 242 h 242"/>
                      <a:gd name="T10" fmla="*/ 178 w 325"/>
                      <a:gd name="T11" fmla="*/ 234 h 2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25" h="242">
                        <a:moveTo>
                          <a:pt x="178" y="234"/>
                        </a:moveTo>
                        <a:cubicBezTo>
                          <a:pt x="230" y="217"/>
                          <a:pt x="280" y="192"/>
                          <a:pt x="325" y="162"/>
                        </a:cubicBezTo>
                        <a:cubicBezTo>
                          <a:pt x="317" y="124"/>
                          <a:pt x="307" y="93"/>
                          <a:pt x="280" y="77"/>
                        </a:cubicBezTo>
                        <a:cubicBezTo>
                          <a:pt x="269" y="67"/>
                          <a:pt x="10" y="0"/>
                          <a:pt x="0" y="224"/>
                        </a:cubicBezTo>
                        <a:cubicBezTo>
                          <a:pt x="43" y="231"/>
                          <a:pt x="85" y="239"/>
                          <a:pt x="128" y="242"/>
                        </a:cubicBezTo>
                        <a:cubicBezTo>
                          <a:pt x="144" y="240"/>
                          <a:pt x="161" y="236"/>
                          <a:pt x="178" y="234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8" name="Freeform 120"/>
                  <p:cNvSpPr/>
                  <p:nvPr/>
                </p:nvSpPr>
                <p:spPr bwMode="auto">
                  <a:xfrm>
                    <a:off x="7245350" y="6621463"/>
                    <a:ext cx="280988" cy="993775"/>
                  </a:xfrm>
                  <a:custGeom>
                    <a:avLst/>
                    <a:gdLst>
                      <a:gd name="T0" fmla="*/ 2 w 75"/>
                      <a:gd name="T1" fmla="*/ 0 h 265"/>
                      <a:gd name="T2" fmla="*/ 7 w 75"/>
                      <a:gd name="T3" fmla="*/ 165 h 265"/>
                      <a:gd name="T4" fmla="*/ 24 w 75"/>
                      <a:gd name="T5" fmla="*/ 162 h 265"/>
                      <a:gd name="T6" fmla="*/ 53 w 75"/>
                      <a:gd name="T7" fmla="*/ 193 h 265"/>
                      <a:gd name="T8" fmla="*/ 51 w 75"/>
                      <a:gd name="T9" fmla="*/ 260 h 265"/>
                      <a:gd name="T10" fmla="*/ 63 w 75"/>
                      <a:gd name="T11" fmla="*/ 265 h 265"/>
                      <a:gd name="T12" fmla="*/ 75 w 75"/>
                      <a:gd name="T13" fmla="*/ 259 h 265"/>
                      <a:gd name="T14" fmla="*/ 74 w 75"/>
                      <a:gd name="T15" fmla="*/ 22 h 265"/>
                      <a:gd name="T16" fmla="*/ 2 w 75"/>
                      <a:gd name="T17" fmla="*/ 0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5" h="265">
                        <a:moveTo>
                          <a:pt x="2" y="0"/>
                        </a:moveTo>
                        <a:cubicBezTo>
                          <a:pt x="2" y="0"/>
                          <a:pt x="0" y="121"/>
                          <a:pt x="7" y="165"/>
                        </a:cubicBezTo>
                        <a:cubicBezTo>
                          <a:pt x="7" y="165"/>
                          <a:pt x="15" y="162"/>
                          <a:pt x="24" y="162"/>
                        </a:cubicBezTo>
                        <a:cubicBezTo>
                          <a:pt x="33" y="163"/>
                          <a:pt x="49" y="168"/>
                          <a:pt x="53" y="193"/>
                        </a:cubicBezTo>
                        <a:cubicBezTo>
                          <a:pt x="60" y="241"/>
                          <a:pt x="51" y="260"/>
                          <a:pt x="51" y="260"/>
                        </a:cubicBezTo>
                        <a:cubicBezTo>
                          <a:pt x="51" y="260"/>
                          <a:pt x="52" y="265"/>
                          <a:pt x="63" y="265"/>
                        </a:cubicBezTo>
                        <a:cubicBezTo>
                          <a:pt x="75" y="264"/>
                          <a:pt x="75" y="259"/>
                          <a:pt x="75" y="259"/>
                        </a:cubicBezTo>
                        <a:cubicBezTo>
                          <a:pt x="74" y="22"/>
                          <a:pt x="74" y="22"/>
                          <a:pt x="74" y="22"/>
                        </a:cubicBez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rgbClr val="44302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59" name="Freeform 121"/>
                  <p:cNvSpPr/>
                  <p:nvPr/>
                </p:nvSpPr>
                <p:spPr bwMode="auto">
                  <a:xfrm>
                    <a:off x="7259638" y="7108825"/>
                    <a:ext cx="146050" cy="153988"/>
                  </a:xfrm>
                  <a:custGeom>
                    <a:avLst/>
                    <a:gdLst>
                      <a:gd name="T0" fmla="*/ 39 w 39"/>
                      <a:gd name="T1" fmla="*/ 41 h 41"/>
                      <a:gd name="T2" fmla="*/ 37 w 39"/>
                      <a:gd name="T3" fmla="*/ 21 h 41"/>
                      <a:gd name="T4" fmla="*/ 31 w 39"/>
                      <a:gd name="T5" fmla="*/ 14 h 41"/>
                      <a:gd name="T6" fmla="*/ 5 w 39"/>
                      <a:gd name="T7" fmla="*/ 1 h 41"/>
                      <a:gd name="T8" fmla="*/ 0 w 39"/>
                      <a:gd name="T9" fmla="*/ 0 h 41"/>
                      <a:gd name="T10" fmla="*/ 3 w 39"/>
                      <a:gd name="T11" fmla="*/ 35 h 41"/>
                      <a:gd name="T12" fmla="*/ 20 w 39"/>
                      <a:gd name="T13" fmla="*/ 32 h 41"/>
                      <a:gd name="T14" fmla="*/ 39 w 39"/>
                      <a:gd name="T15" fmla="*/ 41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9" h="41">
                        <a:moveTo>
                          <a:pt x="39" y="41"/>
                        </a:moveTo>
                        <a:cubicBezTo>
                          <a:pt x="39" y="35"/>
                          <a:pt x="37" y="29"/>
                          <a:pt x="37" y="21"/>
                        </a:cubicBezTo>
                        <a:cubicBezTo>
                          <a:pt x="35" y="19"/>
                          <a:pt x="33" y="17"/>
                          <a:pt x="31" y="14"/>
                        </a:cubicBezTo>
                        <a:cubicBezTo>
                          <a:pt x="22" y="10"/>
                          <a:pt x="14" y="5"/>
                          <a:pt x="5" y="1"/>
                        </a:cubicBezTo>
                        <a:cubicBezTo>
                          <a:pt x="3" y="1"/>
                          <a:pt x="2" y="0"/>
                          <a:pt x="0" y="0"/>
                        </a:cubicBezTo>
                        <a:cubicBezTo>
                          <a:pt x="1" y="14"/>
                          <a:pt x="2" y="26"/>
                          <a:pt x="3" y="35"/>
                        </a:cubicBezTo>
                        <a:cubicBezTo>
                          <a:pt x="3" y="35"/>
                          <a:pt x="11" y="32"/>
                          <a:pt x="20" y="32"/>
                        </a:cubicBezTo>
                        <a:cubicBezTo>
                          <a:pt x="25" y="33"/>
                          <a:pt x="33" y="34"/>
                          <a:pt x="39" y="41"/>
                        </a:cubicBezTo>
                        <a:close/>
                      </a:path>
                    </a:pathLst>
                  </a:custGeom>
                  <a:solidFill>
                    <a:srgbClr val="3324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0" name="Freeform 122"/>
                  <p:cNvSpPr/>
                  <p:nvPr/>
                </p:nvSpPr>
                <p:spPr bwMode="auto">
                  <a:xfrm>
                    <a:off x="7248525" y="6704013"/>
                    <a:ext cx="274638" cy="239713"/>
                  </a:xfrm>
                  <a:custGeom>
                    <a:avLst/>
                    <a:gdLst>
                      <a:gd name="T0" fmla="*/ 0 w 73"/>
                      <a:gd name="T1" fmla="*/ 0 h 64"/>
                      <a:gd name="T2" fmla="*/ 1 w 73"/>
                      <a:gd name="T3" fmla="*/ 36 h 64"/>
                      <a:gd name="T4" fmla="*/ 73 w 73"/>
                      <a:gd name="T5" fmla="*/ 62 h 64"/>
                      <a:gd name="T6" fmla="*/ 73 w 73"/>
                      <a:gd name="T7" fmla="*/ 31 h 64"/>
                      <a:gd name="T8" fmla="*/ 0 w 73"/>
                      <a:gd name="T9" fmla="*/ 0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3" h="64">
                        <a:moveTo>
                          <a:pt x="0" y="0"/>
                        </a:moveTo>
                        <a:cubicBezTo>
                          <a:pt x="1" y="36"/>
                          <a:pt x="1" y="36"/>
                          <a:pt x="1" y="36"/>
                        </a:cubicBezTo>
                        <a:cubicBezTo>
                          <a:pt x="1" y="36"/>
                          <a:pt x="37" y="64"/>
                          <a:pt x="73" y="62"/>
                        </a:cubicBezTo>
                        <a:cubicBezTo>
                          <a:pt x="73" y="31"/>
                          <a:pt x="73" y="31"/>
                          <a:pt x="73" y="3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3324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1" name="Freeform 123"/>
                  <p:cNvSpPr/>
                  <p:nvPr/>
                </p:nvSpPr>
                <p:spPr bwMode="auto">
                  <a:xfrm>
                    <a:off x="7080250" y="6129338"/>
                    <a:ext cx="1936750" cy="1414463"/>
                  </a:xfrm>
                  <a:custGeom>
                    <a:avLst/>
                    <a:gdLst>
                      <a:gd name="T0" fmla="*/ 80 w 516"/>
                      <a:gd name="T1" fmla="*/ 19 h 377"/>
                      <a:gd name="T2" fmla="*/ 180 w 516"/>
                      <a:gd name="T3" fmla="*/ 52 h 377"/>
                      <a:gd name="T4" fmla="*/ 344 w 516"/>
                      <a:gd name="T5" fmla="*/ 0 h 377"/>
                      <a:gd name="T6" fmla="*/ 440 w 516"/>
                      <a:gd name="T7" fmla="*/ 81 h 377"/>
                      <a:gd name="T8" fmla="*/ 502 w 516"/>
                      <a:gd name="T9" fmla="*/ 106 h 377"/>
                      <a:gd name="T10" fmla="*/ 474 w 516"/>
                      <a:gd name="T11" fmla="*/ 284 h 377"/>
                      <a:gd name="T12" fmla="*/ 470 w 516"/>
                      <a:gd name="T13" fmla="*/ 281 h 377"/>
                      <a:gd name="T14" fmla="*/ 435 w 516"/>
                      <a:gd name="T15" fmla="*/ 291 h 377"/>
                      <a:gd name="T16" fmla="*/ 439 w 516"/>
                      <a:gd name="T17" fmla="*/ 369 h 377"/>
                      <a:gd name="T18" fmla="*/ 426 w 516"/>
                      <a:gd name="T19" fmla="*/ 376 h 377"/>
                      <a:gd name="T20" fmla="*/ 413 w 516"/>
                      <a:gd name="T21" fmla="*/ 365 h 377"/>
                      <a:gd name="T22" fmla="*/ 406 w 516"/>
                      <a:gd name="T23" fmla="*/ 218 h 377"/>
                      <a:gd name="T24" fmla="*/ 400 w 516"/>
                      <a:gd name="T25" fmla="*/ 154 h 377"/>
                      <a:gd name="T26" fmla="*/ 156 w 516"/>
                      <a:gd name="T27" fmla="*/ 218 h 377"/>
                      <a:gd name="T28" fmla="*/ 0 w 516"/>
                      <a:gd name="T29" fmla="*/ 63 h 377"/>
                      <a:gd name="T30" fmla="*/ 45 w 516"/>
                      <a:gd name="T31" fmla="*/ 106 h 377"/>
                      <a:gd name="T32" fmla="*/ 45 w 516"/>
                      <a:gd name="T33" fmla="*/ 18 h 377"/>
                      <a:gd name="T34" fmla="*/ 73 w 516"/>
                      <a:gd name="T35" fmla="*/ 63 h 377"/>
                      <a:gd name="T36" fmla="*/ 80 w 516"/>
                      <a:gd name="T37" fmla="*/ 19 h 3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16" h="377">
                        <a:moveTo>
                          <a:pt x="80" y="19"/>
                        </a:moveTo>
                        <a:cubicBezTo>
                          <a:pt x="80" y="19"/>
                          <a:pt x="84" y="73"/>
                          <a:pt x="180" y="52"/>
                        </a:cubicBezTo>
                        <a:cubicBezTo>
                          <a:pt x="245" y="38"/>
                          <a:pt x="290" y="0"/>
                          <a:pt x="344" y="0"/>
                        </a:cubicBezTo>
                        <a:cubicBezTo>
                          <a:pt x="398" y="0"/>
                          <a:pt x="438" y="47"/>
                          <a:pt x="440" y="81"/>
                        </a:cubicBezTo>
                        <a:cubicBezTo>
                          <a:pt x="440" y="81"/>
                          <a:pt x="479" y="52"/>
                          <a:pt x="502" y="106"/>
                        </a:cubicBezTo>
                        <a:cubicBezTo>
                          <a:pt x="516" y="139"/>
                          <a:pt x="501" y="198"/>
                          <a:pt x="474" y="284"/>
                        </a:cubicBezTo>
                        <a:cubicBezTo>
                          <a:pt x="474" y="284"/>
                          <a:pt x="473" y="282"/>
                          <a:pt x="470" y="281"/>
                        </a:cubicBezTo>
                        <a:cubicBezTo>
                          <a:pt x="463" y="278"/>
                          <a:pt x="449" y="275"/>
                          <a:pt x="435" y="291"/>
                        </a:cubicBezTo>
                        <a:cubicBezTo>
                          <a:pt x="423" y="304"/>
                          <a:pt x="439" y="369"/>
                          <a:pt x="439" y="369"/>
                        </a:cubicBezTo>
                        <a:cubicBezTo>
                          <a:pt x="439" y="369"/>
                          <a:pt x="441" y="375"/>
                          <a:pt x="426" y="376"/>
                        </a:cubicBezTo>
                        <a:cubicBezTo>
                          <a:pt x="412" y="377"/>
                          <a:pt x="413" y="365"/>
                          <a:pt x="413" y="365"/>
                        </a:cubicBezTo>
                        <a:cubicBezTo>
                          <a:pt x="413" y="365"/>
                          <a:pt x="408" y="300"/>
                          <a:pt x="406" y="218"/>
                        </a:cubicBezTo>
                        <a:cubicBezTo>
                          <a:pt x="405" y="184"/>
                          <a:pt x="406" y="163"/>
                          <a:pt x="400" y="154"/>
                        </a:cubicBezTo>
                        <a:cubicBezTo>
                          <a:pt x="400" y="154"/>
                          <a:pt x="283" y="239"/>
                          <a:pt x="156" y="218"/>
                        </a:cubicBezTo>
                        <a:cubicBezTo>
                          <a:pt x="30" y="197"/>
                          <a:pt x="10" y="118"/>
                          <a:pt x="0" y="63"/>
                        </a:cubicBezTo>
                        <a:cubicBezTo>
                          <a:pt x="0" y="63"/>
                          <a:pt x="14" y="96"/>
                          <a:pt x="45" y="106"/>
                        </a:cubicBezTo>
                        <a:cubicBezTo>
                          <a:pt x="45" y="106"/>
                          <a:pt x="16" y="63"/>
                          <a:pt x="45" y="18"/>
                        </a:cubicBezTo>
                        <a:cubicBezTo>
                          <a:pt x="45" y="18"/>
                          <a:pt x="55" y="53"/>
                          <a:pt x="73" y="63"/>
                        </a:cubicBezTo>
                        <a:cubicBezTo>
                          <a:pt x="73" y="63"/>
                          <a:pt x="65" y="56"/>
                          <a:pt x="80" y="19"/>
                        </a:cubicBezTo>
                        <a:close/>
                      </a:path>
                    </a:pathLst>
                  </a:custGeom>
                  <a:solidFill>
                    <a:srgbClr val="44302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2" name="Freeform 124"/>
                  <p:cNvSpPr/>
                  <p:nvPr/>
                </p:nvSpPr>
                <p:spPr bwMode="auto">
                  <a:xfrm>
                    <a:off x="8689975" y="7092950"/>
                    <a:ext cx="203200" cy="139700"/>
                  </a:xfrm>
                  <a:custGeom>
                    <a:avLst/>
                    <a:gdLst>
                      <a:gd name="T0" fmla="*/ 54 w 54"/>
                      <a:gd name="T1" fmla="*/ 0 h 37"/>
                      <a:gd name="T2" fmla="*/ 6 w 54"/>
                      <a:gd name="T3" fmla="*/ 10 h 37"/>
                      <a:gd name="T4" fmla="*/ 5 w 54"/>
                      <a:gd name="T5" fmla="*/ 12 h 37"/>
                      <a:gd name="T6" fmla="*/ 4 w 54"/>
                      <a:gd name="T7" fmla="*/ 37 h 37"/>
                      <a:gd name="T8" fmla="*/ 4 w 54"/>
                      <a:gd name="T9" fmla="*/ 37 h 37"/>
                      <a:gd name="T10" fmla="*/ 6 w 54"/>
                      <a:gd name="T11" fmla="*/ 34 h 37"/>
                      <a:gd name="T12" fmla="*/ 41 w 54"/>
                      <a:gd name="T13" fmla="*/ 24 h 37"/>
                      <a:gd name="T14" fmla="*/ 45 w 54"/>
                      <a:gd name="T15" fmla="*/ 27 h 37"/>
                      <a:gd name="T16" fmla="*/ 54 w 54"/>
                      <a:gd name="T17" fmla="*/ 0 h 37"/>
                      <a:gd name="T18" fmla="*/ 54 w 54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4" h="37">
                        <a:moveTo>
                          <a:pt x="54" y="0"/>
                        </a:moveTo>
                        <a:cubicBezTo>
                          <a:pt x="36" y="0"/>
                          <a:pt x="20" y="3"/>
                          <a:pt x="6" y="10"/>
                        </a:cubicBezTo>
                        <a:cubicBezTo>
                          <a:pt x="5" y="11"/>
                          <a:pt x="5" y="11"/>
                          <a:pt x="5" y="12"/>
                        </a:cubicBezTo>
                        <a:cubicBezTo>
                          <a:pt x="3" y="19"/>
                          <a:pt x="0" y="29"/>
                          <a:pt x="4" y="37"/>
                        </a:cubicBezTo>
                        <a:cubicBezTo>
                          <a:pt x="4" y="37"/>
                          <a:pt x="4" y="37"/>
                          <a:pt x="4" y="37"/>
                        </a:cubicBezTo>
                        <a:cubicBezTo>
                          <a:pt x="4" y="36"/>
                          <a:pt x="5" y="35"/>
                          <a:pt x="6" y="34"/>
                        </a:cubicBezTo>
                        <a:cubicBezTo>
                          <a:pt x="20" y="18"/>
                          <a:pt x="34" y="21"/>
                          <a:pt x="41" y="24"/>
                        </a:cubicBezTo>
                        <a:cubicBezTo>
                          <a:pt x="44" y="25"/>
                          <a:pt x="45" y="27"/>
                          <a:pt x="45" y="27"/>
                        </a:cubicBezTo>
                        <a:cubicBezTo>
                          <a:pt x="48" y="17"/>
                          <a:pt x="51" y="8"/>
                          <a:pt x="54" y="0"/>
                        </a:cubicBezTo>
                        <a:cubicBezTo>
                          <a:pt x="54" y="0"/>
                          <a:pt x="54" y="0"/>
                          <a:pt x="54" y="0"/>
                        </a:cubicBezTo>
                        <a:close/>
                      </a:path>
                    </a:pathLst>
                  </a:custGeom>
                  <a:solidFill>
                    <a:srgbClr val="3324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3" name="Freeform 125"/>
                  <p:cNvSpPr/>
                  <p:nvPr/>
                </p:nvSpPr>
                <p:spPr bwMode="auto">
                  <a:xfrm>
                    <a:off x="7853363" y="7304088"/>
                    <a:ext cx="495300" cy="558800"/>
                  </a:xfrm>
                  <a:custGeom>
                    <a:avLst/>
                    <a:gdLst>
                      <a:gd name="T0" fmla="*/ 31 w 132"/>
                      <a:gd name="T1" fmla="*/ 17 h 149"/>
                      <a:gd name="T2" fmla="*/ 35 w 132"/>
                      <a:gd name="T3" fmla="*/ 121 h 149"/>
                      <a:gd name="T4" fmla="*/ 120 w 132"/>
                      <a:gd name="T5" fmla="*/ 110 h 149"/>
                      <a:gd name="T6" fmla="*/ 92 w 132"/>
                      <a:gd name="T7" fmla="*/ 13 h 149"/>
                      <a:gd name="T8" fmla="*/ 63 w 132"/>
                      <a:gd name="T9" fmla="*/ 0 h 149"/>
                      <a:gd name="T10" fmla="*/ 31 w 132"/>
                      <a:gd name="T11" fmla="*/ 17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2" h="149">
                        <a:moveTo>
                          <a:pt x="31" y="17"/>
                        </a:moveTo>
                        <a:cubicBezTo>
                          <a:pt x="31" y="17"/>
                          <a:pt x="0" y="94"/>
                          <a:pt x="35" y="121"/>
                        </a:cubicBezTo>
                        <a:cubicBezTo>
                          <a:pt x="69" y="149"/>
                          <a:pt x="113" y="130"/>
                          <a:pt x="120" y="110"/>
                        </a:cubicBezTo>
                        <a:cubicBezTo>
                          <a:pt x="132" y="73"/>
                          <a:pt x="100" y="62"/>
                          <a:pt x="92" y="13"/>
                        </a:cubicBezTo>
                        <a:cubicBezTo>
                          <a:pt x="92" y="13"/>
                          <a:pt x="83" y="0"/>
                          <a:pt x="63" y="0"/>
                        </a:cubicBezTo>
                        <a:cubicBezTo>
                          <a:pt x="43" y="1"/>
                          <a:pt x="31" y="17"/>
                          <a:pt x="31" y="17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4" name="Freeform 126"/>
                  <p:cNvSpPr/>
                  <p:nvPr/>
                </p:nvSpPr>
                <p:spPr bwMode="auto">
                  <a:xfrm>
                    <a:off x="7875588" y="7296150"/>
                    <a:ext cx="438150" cy="492125"/>
                  </a:xfrm>
                  <a:custGeom>
                    <a:avLst/>
                    <a:gdLst>
                      <a:gd name="T0" fmla="*/ 28 w 117"/>
                      <a:gd name="T1" fmla="*/ 16 h 131"/>
                      <a:gd name="T2" fmla="*/ 31 w 117"/>
                      <a:gd name="T3" fmla="*/ 106 h 131"/>
                      <a:gd name="T4" fmla="*/ 107 w 117"/>
                      <a:gd name="T5" fmla="*/ 96 h 131"/>
                      <a:gd name="T6" fmla="*/ 83 w 117"/>
                      <a:gd name="T7" fmla="*/ 10 h 131"/>
                      <a:gd name="T8" fmla="*/ 56 w 117"/>
                      <a:gd name="T9" fmla="*/ 0 h 131"/>
                      <a:gd name="T10" fmla="*/ 28 w 117"/>
                      <a:gd name="T11" fmla="*/ 16 h 1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7" h="131">
                        <a:moveTo>
                          <a:pt x="28" y="16"/>
                        </a:moveTo>
                        <a:cubicBezTo>
                          <a:pt x="28" y="16"/>
                          <a:pt x="0" y="81"/>
                          <a:pt x="31" y="106"/>
                        </a:cubicBezTo>
                        <a:cubicBezTo>
                          <a:pt x="62" y="131"/>
                          <a:pt x="101" y="115"/>
                          <a:pt x="107" y="96"/>
                        </a:cubicBezTo>
                        <a:cubicBezTo>
                          <a:pt x="117" y="62"/>
                          <a:pt x="90" y="55"/>
                          <a:pt x="83" y="10"/>
                        </a:cubicBezTo>
                        <a:cubicBezTo>
                          <a:pt x="83" y="10"/>
                          <a:pt x="74" y="0"/>
                          <a:pt x="56" y="0"/>
                        </a:cubicBezTo>
                        <a:cubicBezTo>
                          <a:pt x="39" y="1"/>
                          <a:pt x="28" y="16"/>
                          <a:pt x="28" y="16"/>
                        </a:cubicBezTo>
                        <a:close/>
                      </a:path>
                    </a:pathLst>
                  </a:custGeom>
                  <a:solidFill>
                    <a:srgbClr val="F9DAB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5" name="Freeform 127"/>
                  <p:cNvSpPr/>
                  <p:nvPr/>
                </p:nvSpPr>
                <p:spPr bwMode="auto">
                  <a:xfrm>
                    <a:off x="8720138" y="7221538"/>
                    <a:ext cx="153988" cy="195263"/>
                  </a:xfrm>
                  <a:custGeom>
                    <a:avLst/>
                    <a:gdLst>
                      <a:gd name="T0" fmla="*/ 12 w 41"/>
                      <a:gd name="T1" fmla="*/ 52 h 52"/>
                      <a:gd name="T2" fmla="*/ 26 w 41"/>
                      <a:gd name="T3" fmla="*/ 7 h 52"/>
                      <a:gd name="T4" fmla="*/ 32 w 41"/>
                      <a:gd name="T5" fmla="*/ 40 h 52"/>
                      <a:gd name="T6" fmla="*/ 12 w 41"/>
                      <a:gd name="T7" fmla="*/ 52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1" h="52">
                        <a:moveTo>
                          <a:pt x="12" y="52"/>
                        </a:moveTo>
                        <a:cubicBezTo>
                          <a:pt x="12" y="52"/>
                          <a:pt x="0" y="0"/>
                          <a:pt x="26" y="7"/>
                        </a:cubicBezTo>
                        <a:cubicBezTo>
                          <a:pt x="41" y="11"/>
                          <a:pt x="40" y="29"/>
                          <a:pt x="32" y="40"/>
                        </a:cubicBezTo>
                        <a:cubicBezTo>
                          <a:pt x="27" y="47"/>
                          <a:pt x="19" y="52"/>
                          <a:pt x="12" y="52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6" name="Freeform 128"/>
                  <p:cNvSpPr/>
                  <p:nvPr/>
                </p:nvSpPr>
                <p:spPr bwMode="auto">
                  <a:xfrm>
                    <a:off x="8756650" y="7251700"/>
                    <a:ext cx="117475" cy="160338"/>
                  </a:xfrm>
                  <a:custGeom>
                    <a:avLst/>
                    <a:gdLst>
                      <a:gd name="T0" fmla="*/ 2 w 31"/>
                      <a:gd name="T1" fmla="*/ 43 h 43"/>
                      <a:gd name="T2" fmla="*/ 0 w 31"/>
                      <a:gd name="T3" fmla="*/ 30 h 43"/>
                      <a:gd name="T4" fmla="*/ 27 w 31"/>
                      <a:gd name="T5" fmla="*/ 21 h 43"/>
                      <a:gd name="T6" fmla="*/ 2 w 31"/>
                      <a:gd name="T7" fmla="*/ 43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1" h="43">
                        <a:moveTo>
                          <a:pt x="2" y="43"/>
                        </a:moveTo>
                        <a:cubicBezTo>
                          <a:pt x="0" y="30"/>
                          <a:pt x="0" y="30"/>
                          <a:pt x="0" y="30"/>
                        </a:cubicBezTo>
                        <a:cubicBezTo>
                          <a:pt x="0" y="30"/>
                          <a:pt x="31" y="0"/>
                          <a:pt x="27" y="21"/>
                        </a:cubicBezTo>
                        <a:cubicBezTo>
                          <a:pt x="24" y="42"/>
                          <a:pt x="2" y="43"/>
                          <a:pt x="2" y="43"/>
                        </a:cubicBezTo>
                        <a:close/>
                      </a:path>
                    </a:pathLst>
                  </a:custGeom>
                  <a:solidFill>
                    <a:srgbClr val="E5B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7" name="Freeform 129"/>
                  <p:cNvSpPr/>
                  <p:nvPr/>
                </p:nvSpPr>
                <p:spPr bwMode="auto">
                  <a:xfrm>
                    <a:off x="7229475" y="7277100"/>
                    <a:ext cx="180975" cy="222250"/>
                  </a:xfrm>
                  <a:custGeom>
                    <a:avLst/>
                    <a:gdLst>
                      <a:gd name="T0" fmla="*/ 42 w 48"/>
                      <a:gd name="T1" fmla="*/ 58 h 59"/>
                      <a:gd name="T2" fmla="*/ 18 w 48"/>
                      <a:gd name="T3" fmla="*/ 12 h 59"/>
                      <a:gd name="T4" fmla="*/ 16 w 48"/>
                      <a:gd name="T5" fmla="*/ 49 h 59"/>
                      <a:gd name="T6" fmla="*/ 42 w 48"/>
                      <a:gd name="T7" fmla="*/ 58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8" h="59">
                        <a:moveTo>
                          <a:pt x="42" y="58"/>
                        </a:moveTo>
                        <a:cubicBezTo>
                          <a:pt x="42" y="58"/>
                          <a:pt x="48" y="0"/>
                          <a:pt x="18" y="12"/>
                        </a:cubicBezTo>
                        <a:cubicBezTo>
                          <a:pt x="0" y="20"/>
                          <a:pt x="4" y="39"/>
                          <a:pt x="16" y="49"/>
                        </a:cubicBezTo>
                        <a:cubicBezTo>
                          <a:pt x="24" y="56"/>
                          <a:pt x="35" y="59"/>
                          <a:pt x="42" y="58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8" name="Freeform 130"/>
                  <p:cNvSpPr/>
                  <p:nvPr/>
                </p:nvSpPr>
                <p:spPr bwMode="auto">
                  <a:xfrm>
                    <a:off x="7229475" y="7337425"/>
                    <a:ext cx="161925" cy="168275"/>
                  </a:xfrm>
                  <a:custGeom>
                    <a:avLst/>
                    <a:gdLst>
                      <a:gd name="T0" fmla="*/ 42 w 43"/>
                      <a:gd name="T1" fmla="*/ 41 h 45"/>
                      <a:gd name="T2" fmla="*/ 43 w 43"/>
                      <a:gd name="T3" fmla="*/ 26 h 45"/>
                      <a:gd name="T4" fmla="*/ 8 w 43"/>
                      <a:gd name="T5" fmla="*/ 22 h 45"/>
                      <a:gd name="T6" fmla="*/ 42 w 43"/>
                      <a:gd name="T7" fmla="*/ 41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3" h="45">
                        <a:moveTo>
                          <a:pt x="42" y="41"/>
                        </a:moveTo>
                        <a:cubicBezTo>
                          <a:pt x="43" y="26"/>
                          <a:pt x="43" y="26"/>
                          <a:pt x="43" y="26"/>
                        </a:cubicBezTo>
                        <a:cubicBezTo>
                          <a:pt x="43" y="26"/>
                          <a:pt x="0" y="0"/>
                          <a:pt x="8" y="22"/>
                        </a:cubicBezTo>
                        <a:cubicBezTo>
                          <a:pt x="16" y="45"/>
                          <a:pt x="42" y="41"/>
                          <a:pt x="42" y="41"/>
                        </a:cubicBezTo>
                        <a:close/>
                      </a:path>
                    </a:pathLst>
                  </a:custGeom>
                  <a:solidFill>
                    <a:srgbClr val="E5BE9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69" name="Oval 131"/>
                  <p:cNvSpPr>
                    <a:spLocks noChangeArrowheads="1"/>
                  </p:cNvSpPr>
                  <p:nvPr/>
                </p:nvSpPr>
                <p:spPr bwMode="auto">
                  <a:xfrm>
                    <a:off x="8077200" y="8024813"/>
                    <a:ext cx="131763" cy="41275"/>
                  </a:xfrm>
                  <a:prstGeom prst="ellipse">
                    <a:avLst/>
                  </a:prstGeom>
                  <a:solidFill>
                    <a:srgbClr val="FFE9C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0" name="Freeform 132"/>
                  <p:cNvSpPr/>
                  <p:nvPr/>
                </p:nvSpPr>
                <p:spPr bwMode="auto">
                  <a:xfrm>
                    <a:off x="8720138" y="7323138"/>
                    <a:ext cx="236538" cy="220663"/>
                  </a:xfrm>
                  <a:custGeom>
                    <a:avLst/>
                    <a:gdLst>
                      <a:gd name="T0" fmla="*/ 8 w 63"/>
                      <a:gd name="T1" fmla="*/ 59 h 59"/>
                      <a:gd name="T2" fmla="*/ 0 w 63"/>
                      <a:gd name="T3" fmla="*/ 55 h 59"/>
                      <a:gd name="T4" fmla="*/ 50 w 63"/>
                      <a:gd name="T5" fmla="*/ 0 h 59"/>
                      <a:gd name="T6" fmla="*/ 8 w 63"/>
                      <a:gd name="T7" fmla="*/ 59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3" h="59">
                        <a:moveTo>
                          <a:pt x="8" y="59"/>
                        </a:moveTo>
                        <a:cubicBezTo>
                          <a:pt x="0" y="55"/>
                          <a:pt x="0" y="55"/>
                          <a:pt x="0" y="55"/>
                        </a:cubicBezTo>
                        <a:cubicBezTo>
                          <a:pt x="0" y="55"/>
                          <a:pt x="51" y="35"/>
                          <a:pt x="50" y="0"/>
                        </a:cubicBezTo>
                        <a:cubicBezTo>
                          <a:pt x="50" y="0"/>
                          <a:pt x="63" y="38"/>
                          <a:pt x="8" y="59"/>
                        </a:cubicBezTo>
                        <a:close/>
                      </a:path>
                    </a:pathLst>
                  </a:custGeom>
                  <a:solidFill>
                    <a:srgbClr val="F7CE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1" name="Freeform 133"/>
                  <p:cNvSpPr/>
                  <p:nvPr/>
                </p:nvSpPr>
                <p:spPr bwMode="auto">
                  <a:xfrm>
                    <a:off x="7218363" y="6384925"/>
                    <a:ext cx="228600" cy="223838"/>
                  </a:xfrm>
                  <a:custGeom>
                    <a:avLst/>
                    <a:gdLst>
                      <a:gd name="T0" fmla="*/ 1 w 61"/>
                      <a:gd name="T1" fmla="*/ 2 h 60"/>
                      <a:gd name="T2" fmla="*/ 7 w 61"/>
                      <a:gd name="T3" fmla="*/ 19 h 60"/>
                      <a:gd name="T4" fmla="*/ 18 w 61"/>
                      <a:gd name="T5" fmla="*/ 37 h 60"/>
                      <a:gd name="T6" fmla="*/ 53 w 61"/>
                      <a:gd name="T7" fmla="*/ 59 h 60"/>
                      <a:gd name="T8" fmla="*/ 61 w 61"/>
                      <a:gd name="T9" fmla="*/ 59 h 60"/>
                      <a:gd name="T10" fmla="*/ 53 w 61"/>
                      <a:gd name="T11" fmla="*/ 56 h 60"/>
                      <a:gd name="T12" fmla="*/ 45 w 61"/>
                      <a:gd name="T13" fmla="*/ 50 h 60"/>
                      <a:gd name="T14" fmla="*/ 26 w 61"/>
                      <a:gd name="T15" fmla="*/ 36 h 60"/>
                      <a:gd name="T16" fmla="*/ 13 w 61"/>
                      <a:gd name="T17" fmla="*/ 19 h 60"/>
                      <a:gd name="T18" fmla="*/ 4 w 61"/>
                      <a:gd name="T19" fmla="*/ 5 h 60"/>
                      <a:gd name="T20" fmla="*/ 2 w 61"/>
                      <a:gd name="T21" fmla="*/ 0 h 60"/>
                      <a:gd name="T22" fmla="*/ 1 w 61"/>
                      <a:gd name="T23" fmla="*/ 2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61" h="60">
                        <a:moveTo>
                          <a:pt x="1" y="2"/>
                        </a:moveTo>
                        <a:cubicBezTo>
                          <a:pt x="0" y="7"/>
                          <a:pt x="5" y="15"/>
                          <a:pt x="7" y="19"/>
                        </a:cubicBezTo>
                        <a:cubicBezTo>
                          <a:pt x="10" y="26"/>
                          <a:pt x="13" y="32"/>
                          <a:pt x="18" y="37"/>
                        </a:cubicBezTo>
                        <a:cubicBezTo>
                          <a:pt x="27" y="48"/>
                          <a:pt x="39" y="56"/>
                          <a:pt x="53" y="59"/>
                        </a:cubicBezTo>
                        <a:cubicBezTo>
                          <a:pt x="56" y="59"/>
                          <a:pt x="58" y="60"/>
                          <a:pt x="61" y="59"/>
                        </a:cubicBezTo>
                        <a:cubicBezTo>
                          <a:pt x="59" y="58"/>
                          <a:pt x="55" y="57"/>
                          <a:pt x="53" y="56"/>
                        </a:cubicBezTo>
                        <a:cubicBezTo>
                          <a:pt x="50" y="54"/>
                          <a:pt x="48" y="52"/>
                          <a:pt x="45" y="50"/>
                        </a:cubicBezTo>
                        <a:cubicBezTo>
                          <a:pt x="38" y="46"/>
                          <a:pt x="32" y="42"/>
                          <a:pt x="26" y="36"/>
                        </a:cubicBezTo>
                        <a:cubicBezTo>
                          <a:pt x="21" y="31"/>
                          <a:pt x="17" y="25"/>
                          <a:pt x="13" y="19"/>
                        </a:cubicBezTo>
                        <a:cubicBezTo>
                          <a:pt x="10" y="14"/>
                          <a:pt x="7" y="10"/>
                          <a:pt x="4" y="5"/>
                        </a:cubicBezTo>
                        <a:cubicBezTo>
                          <a:pt x="4" y="3"/>
                          <a:pt x="3" y="2"/>
                          <a:pt x="2" y="0"/>
                        </a:cubicBezTo>
                        <a:cubicBezTo>
                          <a:pt x="2" y="1"/>
                          <a:pt x="2" y="1"/>
                          <a:pt x="1" y="2"/>
                        </a:cubicBezTo>
                        <a:close/>
                      </a:path>
                    </a:pathLst>
                  </a:custGeom>
                  <a:solidFill>
                    <a:srgbClr val="3324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" name="Freeform 134"/>
                  <p:cNvSpPr/>
                  <p:nvPr/>
                </p:nvSpPr>
                <p:spPr bwMode="auto">
                  <a:xfrm>
                    <a:off x="7345363" y="6297613"/>
                    <a:ext cx="136525" cy="176213"/>
                  </a:xfrm>
                  <a:custGeom>
                    <a:avLst/>
                    <a:gdLst>
                      <a:gd name="T0" fmla="*/ 5 w 36"/>
                      <a:gd name="T1" fmla="*/ 0 h 47"/>
                      <a:gd name="T2" fmla="*/ 36 w 36"/>
                      <a:gd name="T3" fmla="*/ 47 h 47"/>
                      <a:gd name="T4" fmla="*/ 5 w 36"/>
                      <a:gd name="T5" fmla="*/ 0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" h="47">
                        <a:moveTo>
                          <a:pt x="5" y="0"/>
                        </a:moveTo>
                        <a:cubicBezTo>
                          <a:pt x="5" y="0"/>
                          <a:pt x="0" y="38"/>
                          <a:pt x="36" y="47"/>
                        </a:cubicBezTo>
                        <a:cubicBezTo>
                          <a:pt x="36" y="47"/>
                          <a:pt x="11" y="31"/>
                          <a:pt x="5" y="0"/>
                        </a:cubicBezTo>
                        <a:close/>
                      </a:path>
                    </a:pathLst>
                  </a:custGeom>
                  <a:solidFill>
                    <a:srgbClr val="3324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3" name="Freeform 135"/>
                  <p:cNvSpPr/>
                  <p:nvPr/>
                </p:nvSpPr>
                <p:spPr bwMode="auto">
                  <a:xfrm>
                    <a:off x="8569325" y="6443663"/>
                    <a:ext cx="225425" cy="244475"/>
                  </a:xfrm>
                  <a:custGeom>
                    <a:avLst/>
                    <a:gdLst>
                      <a:gd name="T0" fmla="*/ 40 w 60"/>
                      <a:gd name="T1" fmla="*/ 0 h 65"/>
                      <a:gd name="T2" fmla="*/ 0 w 60"/>
                      <a:gd name="T3" fmla="*/ 65 h 65"/>
                      <a:gd name="T4" fmla="*/ 40 w 60"/>
                      <a:gd name="T5" fmla="*/ 0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0" h="65">
                        <a:moveTo>
                          <a:pt x="40" y="0"/>
                        </a:moveTo>
                        <a:cubicBezTo>
                          <a:pt x="40" y="0"/>
                          <a:pt x="60" y="52"/>
                          <a:pt x="0" y="65"/>
                        </a:cubicBezTo>
                        <a:cubicBezTo>
                          <a:pt x="0" y="65"/>
                          <a:pt x="31" y="40"/>
                          <a:pt x="40" y="0"/>
                        </a:cubicBezTo>
                        <a:close/>
                      </a:path>
                    </a:pathLst>
                  </a:custGeom>
                  <a:solidFill>
                    <a:srgbClr val="33242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4" name="Freeform 136"/>
                  <p:cNvSpPr/>
                  <p:nvPr/>
                </p:nvSpPr>
                <p:spPr bwMode="auto">
                  <a:xfrm>
                    <a:off x="7942263" y="6118225"/>
                    <a:ext cx="657225" cy="198438"/>
                  </a:xfrm>
                  <a:custGeom>
                    <a:avLst/>
                    <a:gdLst>
                      <a:gd name="T0" fmla="*/ 175 w 175"/>
                      <a:gd name="T1" fmla="*/ 41 h 53"/>
                      <a:gd name="T2" fmla="*/ 95 w 175"/>
                      <a:gd name="T3" fmla="*/ 18 h 53"/>
                      <a:gd name="T4" fmla="*/ 22 w 175"/>
                      <a:gd name="T5" fmla="*/ 51 h 53"/>
                      <a:gd name="T6" fmla="*/ 119 w 175"/>
                      <a:gd name="T7" fmla="*/ 39 h 53"/>
                      <a:gd name="T8" fmla="*/ 175 w 175"/>
                      <a:gd name="T9" fmla="*/ 41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75" h="53">
                        <a:moveTo>
                          <a:pt x="175" y="41"/>
                        </a:moveTo>
                        <a:cubicBezTo>
                          <a:pt x="175" y="41"/>
                          <a:pt x="147" y="0"/>
                          <a:pt x="95" y="18"/>
                        </a:cubicBezTo>
                        <a:cubicBezTo>
                          <a:pt x="43" y="37"/>
                          <a:pt x="44" y="50"/>
                          <a:pt x="22" y="51"/>
                        </a:cubicBezTo>
                        <a:cubicBezTo>
                          <a:pt x="0" y="53"/>
                          <a:pt x="78" y="52"/>
                          <a:pt x="119" y="39"/>
                        </a:cubicBezTo>
                        <a:cubicBezTo>
                          <a:pt x="161" y="27"/>
                          <a:pt x="168" y="50"/>
                          <a:pt x="175" y="41"/>
                        </a:cubicBezTo>
                        <a:close/>
                      </a:path>
                    </a:pathLst>
                  </a:custGeom>
                  <a:solidFill>
                    <a:srgbClr val="5139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5" name="Freeform 137"/>
                  <p:cNvSpPr/>
                  <p:nvPr/>
                </p:nvSpPr>
                <p:spPr bwMode="auto">
                  <a:xfrm>
                    <a:off x="8697913" y="6526213"/>
                    <a:ext cx="242888" cy="365125"/>
                  </a:xfrm>
                  <a:custGeom>
                    <a:avLst/>
                    <a:gdLst>
                      <a:gd name="T0" fmla="*/ 0 w 65"/>
                      <a:gd name="T1" fmla="*/ 58 h 97"/>
                      <a:gd name="T2" fmla="*/ 38 w 65"/>
                      <a:gd name="T3" fmla="*/ 0 h 97"/>
                      <a:gd name="T4" fmla="*/ 59 w 65"/>
                      <a:gd name="T5" fmla="*/ 38 h 97"/>
                      <a:gd name="T6" fmla="*/ 0 w 65"/>
                      <a:gd name="T7" fmla="*/ 97 h 97"/>
                      <a:gd name="T8" fmla="*/ 0 w 65"/>
                      <a:gd name="T9" fmla="*/ 58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97">
                        <a:moveTo>
                          <a:pt x="0" y="58"/>
                        </a:moveTo>
                        <a:cubicBezTo>
                          <a:pt x="0" y="58"/>
                          <a:pt x="42" y="33"/>
                          <a:pt x="38" y="0"/>
                        </a:cubicBezTo>
                        <a:cubicBezTo>
                          <a:pt x="38" y="0"/>
                          <a:pt x="65" y="6"/>
                          <a:pt x="59" y="38"/>
                        </a:cubicBezTo>
                        <a:cubicBezTo>
                          <a:pt x="54" y="69"/>
                          <a:pt x="0" y="97"/>
                          <a:pt x="0" y="97"/>
                        </a:cubicBezTo>
                        <a:lnTo>
                          <a:pt x="0" y="58"/>
                        </a:lnTo>
                        <a:close/>
                      </a:path>
                    </a:pathLst>
                  </a:custGeom>
                  <a:solidFill>
                    <a:srgbClr val="51393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6" name="Freeform 138"/>
                  <p:cNvSpPr/>
                  <p:nvPr/>
                </p:nvSpPr>
                <p:spPr bwMode="auto">
                  <a:xfrm>
                    <a:off x="7589838" y="7450138"/>
                    <a:ext cx="49213" cy="19050"/>
                  </a:xfrm>
                  <a:custGeom>
                    <a:avLst/>
                    <a:gdLst>
                      <a:gd name="T0" fmla="*/ 13 w 13"/>
                      <a:gd name="T1" fmla="*/ 2 h 5"/>
                      <a:gd name="T2" fmla="*/ 11 w 13"/>
                      <a:gd name="T3" fmla="*/ 5 h 5"/>
                      <a:gd name="T4" fmla="*/ 2 w 13"/>
                      <a:gd name="T5" fmla="*/ 5 h 5"/>
                      <a:gd name="T6" fmla="*/ 0 w 13"/>
                      <a:gd name="T7" fmla="*/ 2 h 5"/>
                      <a:gd name="T8" fmla="*/ 0 w 13"/>
                      <a:gd name="T9" fmla="*/ 2 h 5"/>
                      <a:gd name="T10" fmla="*/ 2 w 13"/>
                      <a:gd name="T11" fmla="*/ 0 h 5"/>
                      <a:gd name="T12" fmla="*/ 11 w 13"/>
                      <a:gd name="T13" fmla="*/ 0 h 5"/>
                      <a:gd name="T14" fmla="*/ 13 w 13"/>
                      <a:gd name="T15" fmla="*/ 2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3" h="5">
                        <a:moveTo>
                          <a:pt x="13" y="2"/>
                        </a:moveTo>
                        <a:cubicBezTo>
                          <a:pt x="13" y="4"/>
                          <a:pt x="12" y="5"/>
                          <a:pt x="11" y="5"/>
                        </a:cubicBezTo>
                        <a:cubicBezTo>
                          <a:pt x="2" y="5"/>
                          <a:pt x="2" y="5"/>
                          <a:pt x="2" y="5"/>
                        </a:cubicBezTo>
                        <a:cubicBezTo>
                          <a:pt x="1" y="5"/>
                          <a:pt x="0" y="4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12" y="0"/>
                          <a:pt x="13" y="1"/>
                          <a:pt x="13" y="2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7" name="Freeform 139"/>
                  <p:cNvSpPr/>
                  <p:nvPr/>
                </p:nvSpPr>
                <p:spPr bwMode="auto">
                  <a:xfrm>
                    <a:off x="8491538" y="7423150"/>
                    <a:ext cx="44450" cy="15875"/>
                  </a:xfrm>
                  <a:custGeom>
                    <a:avLst/>
                    <a:gdLst>
                      <a:gd name="T0" fmla="*/ 12 w 12"/>
                      <a:gd name="T1" fmla="*/ 2 h 4"/>
                      <a:gd name="T2" fmla="*/ 10 w 12"/>
                      <a:gd name="T3" fmla="*/ 4 h 4"/>
                      <a:gd name="T4" fmla="*/ 2 w 12"/>
                      <a:gd name="T5" fmla="*/ 4 h 4"/>
                      <a:gd name="T6" fmla="*/ 0 w 12"/>
                      <a:gd name="T7" fmla="*/ 2 h 4"/>
                      <a:gd name="T8" fmla="*/ 0 w 12"/>
                      <a:gd name="T9" fmla="*/ 2 h 4"/>
                      <a:gd name="T10" fmla="*/ 2 w 12"/>
                      <a:gd name="T11" fmla="*/ 0 h 4"/>
                      <a:gd name="T12" fmla="*/ 10 w 12"/>
                      <a:gd name="T13" fmla="*/ 0 h 4"/>
                      <a:gd name="T14" fmla="*/ 12 w 12"/>
                      <a:gd name="T15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2" h="4">
                        <a:moveTo>
                          <a:pt x="12" y="2"/>
                        </a:moveTo>
                        <a:cubicBezTo>
                          <a:pt x="12" y="3"/>
                          <a:pt x="11" y="4"/>
                          <a:pt x="10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1" y="4"/>
                          <a:pt x="0" y="3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1" y="0"/>
                          <a:pt x="2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1" y="0"/>
                          <a:pt x="12" y="1"/>
                          <a:pt x="12" y="2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8" name="Oval 140"/>
                  <p:cNvSpPr>
                    <a:spLocks noChangeArrowheads="1"/>
                  </p:cNvSpPr>
                  <p:nvPr/>
                </p:nvSpPr>
                <p:spPr bwMode="auto">
                  <a:xfrm>
                    <a:off x="8115300" y="7623175"/>
                    <a:ext cx="82550" cy="33338"/>
                  </a:xfrm>
                  <a:prstGeom prst="ellipse">
                    <a:avLst/>
                  </a:pr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79" name="Freeform 141"/>
                  <p:cNvSpPr/>
                  <p:nvPr/>
                </p:nvSpPr>
                <p:spPr bwMode="auto">
                  <a:xfrm>
                    <a:off x="7523163" y="6992938"/>
                    <a:ext cx="242888" cy="195263"/>
                  </a:xfrm>
                  <a:custGeom>
                    <a:avLst/>
                    <a:gdLst>
                      <a:gd name="T0" fmla="*/ 65 w 65"/>
                      <a:gd name="T1" fmla="*/ 13 h 52"/>
                      <a:gd name="T2" fmla="*/ 24 w 65"/>
                      <a:gd name="T3" fmla="*/ 3 h 52"/>
                      <a:gd name="T4" fmla="*/ 3 w 65"/>
                      <a:gd name="T5" fmla="*/ 26 h 52"/>
                      <a:gd name="T6" fmla="*/ 1 w 65"/>
                      <a:gd name="T7" fmla="*/ 52 h 52"/>
                      <a:gd name="T8" fmla="*/ 65 w 65"/>
                      <a:gd name="T9" fmla="*/ 13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52">
                        <a:moveTo>
                          <a:pt x="65" y="13"/>
                        </a:moveTo>
                        <a:cubicBezTo>
                          <a:pt x="65" y="13"/>
                          <a:pt x="40" y="0"/>
                          <a:pt x="24" y="3"/>
                        </a:cubicBezTo>
                        <a:cubicBezTo>
                          <a:pt x="16" y="5"/>
                          <a:pt x="7" y="14"/>
                          <a:pt x="3" y="26"/>
                        </a:cubicBezTo>
                        <a:cubicBezTo>
                          <a:pt x="0" y="38"/>
                          <a:pt x="1" y="52"/>
                          <a:pt x="1" y="52"/>
                        </a:cubicBezTo>
                        <a:cubicBezTo>
                          <a:pt x="1" y="52"/>
                          <a:pt x="37" y="12"/>
                          <a:pt x="65" y="13"/>
                        </a:cubicBezTo>
                        <a:close/>
                      </a:path>
                    </a:pathLst>
                  </a:custGeom>
                  <a:solidFill>
                    <a:srgbClr val="44302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0" name="Freeform 142"/>
                  <p:cNvSpPr/>
                  <p:nvPr/>
                </p:nvSpPr>
                <p:spPr bwMode="auto">
                  <a:xfrm>
                    <a:off x="8239125" y="6932613"/>
                    <a:ext cx="258763" cy="220663"/>
                  </a:xfrm>
                  <a:custGeom>
                    <a:avLst/>
                    <a:gdLst>
                      <a:gd name="T0" fmla="*/ 4 w 69"/>
                      <a:gd name="T1" fmla="*/ 47 h 59"/>
                      <a:gd name="T2" fmla="*/ 12 w 69"/>
                      <a:gd name="T3" fmla="*/ 58 h 59"/>
                      <a:gd name="T4" fmla="*/ 64 w 69"/>
                      <a:gd name="T5" fmla="*/ 10 h 59"/>
                      <a:gd name="T6" fmla="*/ 62 w 69"/>
                      <a:gd name="T7" fmla="*/ 3 h 59"/>
                      <a:gd name="T8" fmla="*/ 4 w 69"/>
                      <a:gd name="T9" fmla="*/ 47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9" h="59">
                        <a:moveTo>
                          <a:pt x="4" y="47"/>
                        </a:moveTo>
                        <a:cubicBezTo>
                          <a:pt x="4" y="47"/>
                          <a:pt x="0" y="57"/>
                          <a:pt x="12" y="58"/>
                        </a:cubicBezTo>
                        <a:cubicBezTo>
                          <a:pt x="23" y="59"/>
                          <a:pt x="64" y="10"/>
                          <a:pt x="64" y="10"/>
                        </a:cubicBezTo>
                        <a:cubicBezTo>
                          <a:pt x="64" y="10"/>
                          <a:pt x="69" y="6"/>
                          <a:pt x="62" y="3"/>
                        </a:cubicBezTo>
                        <a:cubicBezTo>
                          <a:pt x="55" y="0"/>
                          <a:pt x="4" y="47"/>
                          <a:pt x="4" y="47"/>
                        </a:cubicBezTo>
                        <a:close/>
                      </a:path>
                    </a:pathLst>
                  </a:custGeom>
                  <a:solidFill>
                    <a:srgbClr val="44302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1" name="Freeform 143"/>
                  <p:cNvSpPr/>
                  <p:nvPr/>
                </p:nvSpPr>
                <p:spPr bwMode="auto">
                  <a:xfrm>
                    <a:off x="8277225" y="7150100"/>
                    <a:ext cx="284163" cy="280988"/>
                  </a:xfrm>
                  <a:custGeom>
                    <a:avLst/>
                    <a:gdLst>
                      <a:gd name="T0" fmla="*/ 65 w 76"/>
                      <a:gd name="T1" fmla="*/ 0 h 75"/>
                      <a:gd name="T2" fmla="*/ 16 w 76"/>
                      <a:gd name="T3" fmla="*/ 23 h 75"/>
                      <a:gd name="T4" fmla="*/ 18 w 76"/>
                      <a:gd name="T5" fmla="*/ 44 h 75"/>
                      <a:gd name="T6" fmla="*/ 68 w 76"/>
                      <a:gd name="T7" fmla="*/ 70 h 75"/>
                      <a:gd name="T8" fmla="*/ 69 w 76"/>
                      <a:gd name="T9" fmla="*/ 54 h 75"/>
                      <a:gd name="T10" fmla="*/ 28 w 76"/>
                      <a:gd name="T11" fmla="*/ 33 h 75"/>
                      <a:gd name="T12" fmla="*/ 69 w 76"/>
                      <a:gd name="T13" fmla="*/ 15 h 75"/>
                      <a:gd name="T14" fmla="*/ 65 w 76"/>
                      <a:gd name="T15" fmla="*/ 0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6" h="75">
                        <a:moveTo>
                          <a:pt x="65" y="0"/>
                        </a:moveTo>
                        <a:cubicBezTo>
                          <a:pt x="65" y="0"/>
                          <a:pt x="18" y="22"/>
                          <a:pt x="16" y="23"/>
                        </a:cubicBezTo>
                        <a:cubicBezTo>
                          <a:pt x="14" y="23"/>
                          <a:pt x="0" y="32"/>
                          <a:pt x="18" y="44"/>
                        </a:cubicBezTo>
                        <a:cubicBezTo>
                          <a:pt x="35" y="56"/>
                          <a:pt x="63" y="75"/>
                          <a:pt x="68" y="70"/>
                        </a:cubicBezTo>
                        <a:cubicBezTo>
                          <a:pt x="74" y="65"/>
                          <a:pt x="76" y="57"/>
                          <a:pt x="69" y="54"/>
                        </a:cubicBezTo>
                        <a:cubicBezTo>
                          <a:pt x="61" y="52"/>
                          <a:pt x="28" y="33"/>
                          <a:pt x="28" y="33"/>
                        </a:cubicBezTo>
                        <a:cubicBezTo>
                          <a:pt x="69" y="15"/>
                          <a:pt x="69" y="15"/>
                          <a:pt x="69" y="15"/>
                        </a:cubicBezTo>
                        <a:cubicBezTo>
                          <a:pt x="69" y="15"/>
                          <a:pt x="73" y="7"/>
                          <a:pt x="65" y="0"/>
                        </a:cubicBezTo>
                        <a:close/>
                      </a:path>
                    </a:pathLst>
                  </a:custGeom>
                  <a:solidFill>
                    <a:srgbClr val="282727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2" name="Freeform 144"/>
                  <p:cNvSpPr/>
                  <p:nvPr/>
                </p:nvSpPr>
                <p:spPr bwMode="auto">
                  <a:xfrm>
                    <a:off x="7578725" y="7172325"/>
                    <a:ext cx="209550" cy="203200"/>
                  </a:xfrm>
                  <a:custGeom>
                    <a:avLst/>
                    <a:gdLst>
                      <a:gd name="T0" fmla="*/ 55 w 56"/>
                      <a:gd name="T1" fmla="*/ 29 h 54"/>
                      <a:gd name="T2" fmla="*/ 26 w 56"/>
                      <a:gd name="T3" fmla="*/ 54 h 54"/>
                      <a:gd name="T4" fmla="*/ 1 w 56"/>
                      <a:gd name="T5" fmla="*/ 26 h 54"/>
                      <a:gd name="T6" fmla="*/ 29 w 56"/>
                      <a:gd name="T7" fmla="*/ 1 h 54"/>
                      <a:gd name="T8" fmla="*/ 55 w 56"/>
                      <a:gd name="T9" fmla="*/ 29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54">
                        <a:moveTo>
                          <a:pt x="55" y="29"/>
                        </a:moveTo>
                        <a:cubicBezTo>
                          <a:pt x="54" y="43"/>
                          <a:pt x="41" y="54"/>
                          <a:pt x="26" y="54"/>
                        </a:cubicBezTo>
                        <a:cubicBezTo>
                          <a:pt x="11" y="53"/>
                          <a:pt x="0" y="40"/>
                          <a:pt x="1" y="26"/>
                        </a:cubicBezTo>
                        <a:cubicBezTo>
                          <a:pt x="2" y="11"/>
                          <a:pt x="14" y="0"/>
                          <a:pt x="29" y="1"/>
                        </a:cubicBezTo>
                        <a:cubicBezTo>
                          <a:pt x="44" y="2"/>
                          <a:pt x="56" y="14"/>
                          <a:pt x="55" y="29"/>
                        </a:cubicBezTo>
                        <a:close/>
                      </a:path>
                    </a:pathLst>
                  </a:custGeom>
                  <a:solidFill>
                    <a:srgbClr val="4741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3" name="Freeform 145"/>
                  <p:cNvSpPr/>
                  <p:nvPr/>
                </p:nvSpPr>
                <p:spPr bwMode="auto">
                  <a:xfrm>
                    <a:off x="7642225" y="7188200"/>
                    <a:ext cx="109538" cy="85725"/>
                  </a:xfrm>
                  <a:custGeom>
                    <a:avLst/>
                    <a:gdLst>
                      <a:gd name="T0" fmla="*/ 27 w 29"/>
                      <a:gd name="T1" fmla="*/ 17 h 23"/>
                      <a:gd name="T2" fmla="*/ 11 w 29"/>
                      <a:gd name="T3" fmla="*/ 20 h 23"/>
                      <a:gd name="T4" fmla="*/ 2 w 29"/>
                      <a:gd name="T5" fmla="*/ 6 h 23"/>
                      <a:gd name="T6" fmla="*/ 18 w 29"/>
                      <a:gd name="T7" fmla="*/ 3 h 23"/>
                      <a:gd name="T8" fmla="*/ 27 w 29"/>
                      <a:gd name="T9" fmla="*/ 1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9" h="23">
                        <a:moveTo>
                          <a:pt x="27" y="17"/>
                        </a:moveTo>
                        <a:cubicBezTo>
                          <a:pt x="25" y="21"/>
                          <a:pt x="18" y="23"/>
                          <a:pt x="11" y="20"/>
                        </a:cubicBezTo>
                        <a:cubicBezTo>
                          <a:pt x="4" y="17"/>
                          <a:pt x="0" y="11"/>
                          <a:pt x="2" y="6"/>
                        </a:cubicBezTo>
                        <a:cubicBezTo>
                          <a:pt x="4" y="1"/>
                          <a:pt x="11" y="0"/>
                          <a:pt x="18" y="3"/>
                        </a:cubicBezTo>
                        <a:cubicBezTo>
                          <a:pt x="25" y="5"/>
                          <a:pt x="29" y="12"/>
                          <a:pt x="27" y="17"/>
                        </a:cubicBezTo>
                        <a:close/>
                      </a:path>
                    </a:pathLst>
                  </a:custGeom>
                  <a:solidFill>
                    <a:srgbClr val="F9F7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84" name="Freeform 146"/>
                  <p:cNvSpPr/>
                  <p:nvPr/>
                </p:nvSpPr>
                <p:spPr bwMode="auto">
                  <a:xfrm>
                    <a:off x="7823200" y="7694613"/>
                    <a:ext cx="693738" cy="336550"/>
                  </a:xfrm>
                  <a:custGeom>
                    <a:avLst/>
                    <a:gdLst>
                      <a:gd name="T0" fmla="*/ 0 w 185"/>
                      <a:gd name="T1" fmla="*/ 57 h 90"/>
                      <a:gd name="T2" fmla="*/ 179 w 185"/>
                      <a:gd name="T3" fmla="*/ 1 h 90"/>
                      <a:gd name="T4" fmla="*/ 183 w 185"/>
                      <a:gd name="T5" fmla="*/ 2 h 90"/>
                      <a:gd name="T6" fmla="*/ 184 w 185"/>
                      <a:gd name="T7" fmla="*/ 4 h 90"/>
                      <a:gd name="T8" fmla="*/ 0 w 185"/>
                      <a:gd name="T9" fmla="*/ 57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85" h="90">
                        <a:moveTo>
                          <a:pt x="0" y="57"/>
                        </a:moveTo>
                        <a:cubicBezTo>
                          <a:pt x="0" y="57"/>
                          <a:pt x="100" y="77"/>
                          <a:pt x="179" y="1"/>
                        </a:cubicBezTo>
                        <a:cubicBezTo>
                          <a:pt x="179" y="1"/>
                          <a:pt x="181" y="0"/>
                          <a:pt x="183" y="2"/>
                        </a:cubicBezTo>
                        <a:cubicBezTo>
                          <a:pt x="185" y="3"/>
                          <a:pt x="184" y="4"/>
                          <a:pt x="184" y="4"/>
                        </a:cubicBezTo>
                        <a:cubicBezTo>
                          <a:pt x="184" y="4"/>
                          <a:pt x="118" y="90"/>
                          <a:pt x="0" y="57"/>
                        </a:cubicBezTo>
                        <a:close/>
                      </a:path>
                    </a:pathLst>
                  </a:custGeom>
                  <a:solidFill>
                    <a:srgbClr val="47413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85" name="椭圆 84"/>
                <p:cNvSpPr/>
                <p:nvPr/>
              </p:nvSpPr>
              <p:spPr>
                <a:xfrm flipV="1">
                  <a:off x="5791523" y="4646593"/>
                  <a:ext cx="1179368" cy="8077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20000"/>
                      </a:schemeClr>
                    </a:gs>
                    <a:gs pos="100000">
                      <a:schemeClr val="tx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89" name="组合 88"/>
            <p:cNvGrpSpPr/>
            <p:nvPr/>
          </p:nvGrpSpPr>
          <p:grpSpPr>
            <a:xfrm>
              <a:off x="2429891" y="980793"/>
              <a:ext cx="2142551" cy="2144463"/>
              <a:chOff x="2457599" y="1036210"/>
              <a:chExt cx="2142551" cy="2144463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457599" y="1036210"/>
                <a:ext cx="21323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spc="600" dirty="0" smtClean="0">
                    <a:solidFill>
                      <a:schemeClr val="bg1"/>
                    </a:solidFill>
                  </a:rPr>
                  <a:t>专业能力</a:t>
                </a:r>
                <a:endParaRPr lang="zh-CN" altLang="en-US" sz="3200" spc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文本框 87"/>
              <p:cNvSpPr txBox="1"/>
              <p:nvPr/>
            </p:nvSpPr>
            <p:spPr>
              <a:xfrm>
                <a:off x="2505935" y="1487902"/>
                <a:ext cx="2094215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沉淀后，我愿意做一个温暖的</a:t>
                </a:r>
                <a:r>
                  <a:rPr lang="zh-CN" altLang="en-US" dirty="0" smtClean="0"/>
                  <a:t>人有</a:t>
                </a:r>
                <a:r>
                  <a:rPr lang="zh-CN" altLang="en-US" dirty="0"/>
                  <a:t>自己的喜好有自己的原则，</a:t>
                </a:r>
                <a:r>
                  <a:rPr lang="zh-CN" altLang="en-US" dirty="0" smtClean="0"/>
                  <a:t>有</a:t>
                </a:r>
                <a:endParaRPr lang="zh-CN" altLang="en-US" dirty="0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2429891" y="3733233"/>
              <a:ext cx="2142551" cy="2144463"/>
              <a:chOff x="2457599" y="1036210"/>
              <a:chExt cx="2142551" cy="2144463"/>
            </a:xfrm>
          </p:grpSpPr>
          <p:sp>
            <p:nvSpPr>
              <p:cNvPr id="91" name="文本框 90"/>
              <p:cNvSpPr txBox="1"/>
              <p:nvPr/>
            </p:nvSpPr>
            <p:spPr>
              <a:xfrm>
                <a:off x="2457599" y="1036210"/>
                <a:ext cx="21323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spc="600" dirty="0" smtClean="0">
                    <a:solidFill>
                      <a:schemeClr val="bg1"/>
                    </a:solidFill>
                  </a:rPr>
                  <a:t>沟通能力</a:t>
                </a:r>
                <a:endParaRPr lang="zh-CN" altLang="en-US" sz="3200" spc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文本框 91"/>
              <p:cNvSpPr txBox="1"/>
              <p:nvPr/>
            </p:nvSpPr>
            <p:spPr>
              <a:xfrm>
                <a:off x="2505935" y="1487902"/>
                <a:ext cx="2094215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沉淀后，我愿意做一个温暖的</a:t>
                </a:r>
                <a:r>
                  <a:rPr lang="zh-CN" altLang="en-US" dirty="0" smtClean="0"/>
                  <a:t>人有</a:t>
                </a:r>
                <a:r>
                  <a:rPr lang="zh-CN" altLang="en-US" dirty="0"/>
                  <a:t>自己的喜好有自己的原则，</a:t>
                </a:r>
                <a:r>
                  <a:rPr lang="zh-CN" altLang="en-US" dirty="0" smtClean="0"/>
                  <a:t>有</a:t>
                </a:r>
                <a:endParaRPr lang="zh-CN" altLang="en-US" dirty="0"/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5256222" y="3733233"/>
              <a:ext cx="2142551" cy="2144463"/>
              <a:chOff x="2457599" y="1036210"/>
              <a:chExt cx="2142551" cy="2144463"/>
            </a:xfrm>
          </p:grpSpPr>
          <p:sp>
            <p:nvSpPr>
              <p:cNvPr id="94" name="文本框 93"/>
              <p:cNvSpPr txBox="1"/>
              <p:nvPr/>
            </p:nvSpPr>
            <p:spPr>
              <a:xfrm>
                <a:off x="2457599" y="1036210"/>
                <a:ext cx="21323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spc="600" dirty="0" smtClean="0">
                    <a:solidFill>
                      <a:schemeClr val="bg1"/>
                    </a:solidFill>
                  </a:rPr>
                  <a:t>乐于奉献</a:t>
                </a:r>
                <a:endParaRPr lang="zh-CN" altLang="en-US" sz="3200" spc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2505935" y="1487902"/>
                <a:ext cx="2094215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沉淀后，我愿意做一个温暖的</a:t>
                </a:r>
                <a:r>
                  <a:rPr lang="zh-CN" altLang="en-US" dirty="0" smtClean="0"/>
                  <a:t>人有</a:t>
                </a:r>
                <a:r>
                  <a:rPr lang="zh-CN" altLang="en-US" dirty="0"/>
                  <a:t>自己的喜好有自己的原则，</a:t>
                </a:r>
                <a:r>
                  <a:rPr lang="zh-CN" altLang="en-US" dirty="0" smtClean="0"/>
                  <a:t>有</a:t>
                </a:r>
                <a:endParaRPr lang="zh-CN" altLang="en-US" dirty="0"/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5256222" y="980793"/>
              <a:ext cx="2142551" cy="2144463"/>
              <a:chOff x="2457599" y="1036210"/>
              <a:chExt cx="2142551" cy="2144463"/>
            </a:xfrm>
          </p:grpSpPr>
          <p:sp>
            <p:nvSpPr>
              <p:cNvPr id="97" name="文本框 96"/>
              <p:cNvSpPr txBox="1"/>
              <p:nvPr/>
            </p:nvSpPr>
            <p:spPr>
              <a:xfrm>
                <a:off x="2457599" y="1036210"/>
                <a:ext cx="21323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spc="600" dirty="0" smtClean="0">
                    <a:solidFill>
                      <a:schemeClr val="bg1"/>
                    </a:solidFill>
                  </a:rPr>
                  <a:t>学习能力</a:t>
                </a:r>
                <a:endParaRPr lang="zh-CN" altLang="en-US" sz="3200" spc="6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2505935" y="1487902"/>
                <a:ext cx="2094215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/>
                  <a:t>沉淀后，我愿意做一个温暖的</a:t>
                </a:r>
                <a:r>
                  <a:rPr lang="zh-CN" altLang="en-US" dirty="0" smtClean="0"/>
                  <a:t>人有</a:t>
                </a:r>
                <a:r>
                  <a:rPr lang="zh-CN" altLang="en-US" dirty="0"/>
                  <a:t>自己的喜好有自己的原则，</a:t>
                </a:r>
                <a:r>
                  <a:rPr lang="zh-CN" altLang="en-US" dirty="0" smtClean="0"/>
                  <a:t>有</a:t>
                </a:r>
                <a:endParaRPr lang="zh-CN" altLang="en-US" dirty="0"/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7647025" y="1231680"/>
            <a:ext cx="4332540" cy="1699079"/>
            <a:chOff x="7647025" y="1157790"/>
            <a:chExt cx="4332540" cy="1699079"/>
          </a:xfrm>
        </p:grpSpPr>
        <p:grpSp>
          <p:nvGrpSpPr>
            <p:cNvPr id="99" name="组合 98"/>
            <p:cNvGrpSpPr/>
            <p:nvPr/>
          </p:nvGrpSpPr>
          <p:grpSpPr>
            <a:xfrm>
              <a:off x="7762774" y="1157790"/>
              <a:ext cx="3593343" cy="461665"/>
              <a:chOff x="6559441" y="988791"/>
              <a:chExt cx="3593343" cy="461665"/>
            </a:xfrm>
          </p:grpSpPr>
          <p:grpSp>
            <p:nvGrpSpPr>
              <p:cNvPr id="100" name="组合 99"/>
              <p:cNvGrpSpPr>
                <a:grpSpLocks noChangeAspect="1"/>
              </p:cNvGrpSpPr>
              <p:nvPr/>
            </p:nvGrpSpPr>
            <p:grpSpPr>
              <a:xfrm>
                <a:off x="6559441" y="1003623"/>
                <a:ext cx="523355" cy="432000"/>
                <a:chOff x="5767388" y="3224213"/>
                <a:chExt cx="536575" cy="4429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02" name="Freeform 990"/>
                <p:cNvSpPr/>
                <p:nvPr/>
              </p:nvSpPr>
              <p:spPr bwMode="auto">
                <a:xfrm>
                  <a:off x="5819775" y="3224213"/>
                  <a:ext cx="423863" cy="327025"/>
                </a:xfrm>
                <a:custGeom>
                  <a:avLst/>
                  <a:gdLst>
                    <a:gd name="T0" fmla="*/ 113 w 113"/>
                    <a:gd name="T1" fmla="*/ 40 h 87"/>
                    <a:gd name="T2" fmla="*/ 103 w 113"/>
                    <a:gd name="T3" fmla="*/ 49 h 87"/>
                    <a:gd name="T4" fmla="*/ 103 w 113"/>
                    <a:gd name="T5" fmla="*/ 78 h 87"/>
                    <a:gd name="T6" fmla="*/ 10 w 113"/>
                    <a:gd name="T7" fmla="*/ 78 h 87"/>
                    <a:gd name="T8" fmla="*/ 10 w 113"/>
                    <a:gd name="T9" fmla="*/ 9 h 87"/>
                    <a:gd name="T10" fmla="*/ 103 w 113"/>
                    <a:gd name="T11" fmla="*/ 9 h 87"/>
                    <a:gd name="T12" fmla="*/ 103 w 113"/>
                    <a:gd name="T13" fmla="*/ 37 h 87"/>
                    <a:gd name="T14" fmla="*/ 112 w 113"/>
                    <a:gd name="T15" fmla="*/ 28 h 87"/>
                    <a:gd name="T16" fmla="*/ 110 w 113"/>
                    <a:gd name="T17" fmla="*/ 23 h 87"/>
                    <a:gd name="T18" fmla="*/ 113 w 113"/>
                    <a:gd name="T19" fmla="*/ 16 h 87"/>
                    <a:gd name="T20" fmla="*/ 113 w 113"/>
                    <a:gd name="T21" fmla="*/ 0 h 87"/>
                    <a:gd name="T22" fmla="*/ 0 w 113"/>
                    <a:gd name="T23" fmla="*/ 0 h 87"/>
                    <a:gd name="T24" fmla="*/ 0 w 113"/>
                    <a:gd name="T25" fmla="*/ 87 h 87"/>
                    <a:gd name="T26" fmla="*/ 113 w 113"/>
                    <a:gd name="T27" fmla="*/ 87 h 87"/>
                    <a:gd name="T28" fmla="*/ 113 w 113"/>
                    <a:gd name="T29" fmla="*/ 4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3" h="87">
                      <a:moveTo>
                        <a:pt x="113" y="40"/>
                      </a:moveTo>
                      <a:cubicBezTo>
                        <a:pt x="103" y="49"/>
                        <a:pt x="103" y="49"/>
                        <a:pt x="103" y="49"/>
                      </a:cubicBezTo>
                      <a:cubicBezTo>
                        <a:pt x="103" y="78"/>
                        <a:pt x="103" y="78"/>
                        <a:pt x="103" y="78"/>
                      </a:cubicBezTo>
                      <a:cubicBezTo>
                        <a:pt x="10" y="78"/>
                        <a:pt x="10" y="78"/>
                        <a:pt x="10" y="7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3" y="9"/>
                        <a:pt x="103" y="9"/>
                        <a:pt x="103" y="9"/>
                      </a:cubicBezTo>
                      <a:cubicBezTo>
                        <a:pt x="103" y="37"/>
                        <a:pt x="103" y="37"/>
                        <a:pt x="103" y="37"/>
                      </a:cubicBezTo>
                      <a:cubicBezTo>
                        <a:pt x="112" y="28"/>
                        <a:pt x="112" y="28"/>
                        <a:pt x="112" y="28"/>
                      </a:cubicBezTo>
                      <a:cubicBezTo>
                        <a:pt x="111" y="27"/>
                        <a:pt x="110" y="25"/>
                        <a:pt x="110" y="23"/>
                      </a:cubicBezTo>
                      <a:cubicBezTo>
                        <a:pt x="110" y="20"/>
                        <a:pt x="111" y="18"/>
                        <a:pt x="113" y="16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13" y="87"/>
                        <a:pt x="113" y="87"/>
                        <a:pt x="113" y="87"/>
                      </a:cubicBezTo>
                      <a:lnTo>
                        <a:pt x="11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3" name="Freeform 991"/>
                <p:cNvSpPr/>
                <p:nvPr/>
              </p:nvSpPr>
              <p:spPr bwMode="auto">
                <a:xfrm>
                  <a:off x="5891213" y="3276600"/>
                  <a:ext cx="412750" cy="211138"/>
                </a:xfrm>
                <a:custGeom>
                  <a:avLst/>
                  <a:gdLst>
                    <a:gd name="T0" fmla="*/ 73 w 110"/>
                    <a:gd name="T1" fmla="*/ 38 h 56"/>
                    <a:gd name="T2" fmla="*/ 70 w 110"/>
                    <a:gd name="T3" fmla="*/ 37 h 56"/>
                    <a:gd name="T4" fmla="*/ 65 w 110"/>
                    <a:gd name="T5" fmla="*/ 38 h 56"/>
                    <a:gd name="T6" fmla="*/ 48 w 110"/>
                    <a:gd name="T7" fmla="*/ 19 h 56"/>
                    <a:gd name="T8" fmla="*/ 49 w 110"/>
                    <a:gd name="T9" fmla="*/ 14 h 56"/>
                    <a:gd name="T10" fmla="*/ 41 w 110"/>
                    <a:gd name="T11" fmla="*/ 6 h 56"/>
                    <a:gd name="T12" fmla="*/ 32 w 110"/>
                    <a:gd name="T13" fmla="*/ 14 h 56"/>
                    <a:gd name="T14" fmla="*/ 34 w 110"/>
                    <a:gd name="T15" fmla="*/ 19 h 56"/>
                    <a:gd name="T16" fmla="*/ 12 w 110"/>
                    <a:gd name="T17" fmla="*/ 40 h 56"/>
                    <a:gd name="T18" fmla="*/ 8 w 110"/>
                    <a:gd name="T19" fmla="*/ 39 h 56"/>
                    <a:gd name="T20" fmla="*/ 0 w 110"/>
                    <a:gd name="T21" fmla="*/ 48 h 56"/>
                    <a:gd name="T22" fmla="*/ 8 w 110"/>
                    <a:gd name="T23" fmla="*/ 56 h 56"/>
                    <a:gd name="T24" fmla="*/ 16 w 110"/>
                    <a:gd name="T25" fmla="*/ 48 h 56"/>
                    <a:gd name="T26" fmla="*/ 15 w 110"/>
                    <a:gd name="T27" fmla="*/ 43 h 56"/>
                    <a:gd name="T28" fmla="*/ 36 w 110"/>
                    <a:gd name="T29" fmla="*/ 21 h 56"/>
                    <a:gd name="T30" fmla="*/ 41 w 110"/>
                    <a:gd name="T31" fmla="*/ 23 h 56"/>
                    <a:gd name="T32" fmla="*/ 45 w 110"/>
                    <a:gd name="T33" fmla="*/ 21 h 56"/>
                    <a:gd name="T34" fmla="*/ 63 w 110"/>
                    <a:gd name="T35" fmla="*/ 41 h 56"/>
                    <a:gd name="T36" fmla="*/ 61 w 110"/>
                    <a:gd name="T37" fmla="*/ 45 h 56"/>
                    <a:gd name="T38" fmla="*/ 70 w 110"/>
                    <a:gd name="T39" fmla="*/ 54 h 56"/>
                    <a:gd name="T40" fmla="*/ 78 w 110"/>
                    <a:gd name="T41" fmla="*/ 45 h 56"/>
                    <a:gd name="T42" fmla="*/ 76 w 110"/>
                    <a:gd name="T43" fmla="*/ 40 h 56"/>
                    <a:gd name="T44" fmla="*/ 99 w 110"/>
                    <a:gd name="T45" fmla="*/ 17 h 56"/>
                    <a:gd name="T46" fmla="*/ 102 w 110"/>
                    <a:gd name="T47" fmla="*/ 17 h 56"/>
                    <a:gd name="T48" fmla="*/ 110 w 110"/>
                    <a:gd name="T49" fmla="*/ 9 h 56"/>
                    <a:gd name="T50" fmla="*/ 102 w 110"/>
                    <a:gd name="T51" fmla="*/ 0 h 56"/>
                    <a:gd name="T52" fmla="*/ 94 w 110"/>
                    <a:gd name="T53" fmla="*/ 9 h 56"/>
                    <a:gd name="T54" fmla="*/ 96 w 110"/>
                    <a:gd name="T55" fmla="*/ 15 h 56"/>
                    <a:gd name="T56" fmla="*/ 73 w 110"/>
                    <a:gd name="T57" fmla="*/ 3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" h="56">
                      <a:moveTo>
                        <a:pt x="73" y="38"/>
                      </a:moveTo>
                      <a:cubicBezTo>
                        <a:pt x="72" y="37"/>
                        <a:pt x="71" y="37"/>
                        <a:pt x="70" y="37"/>
                      </a:cubicBezTo>
                      <a:cubicBezTo>
                        <a:pt x="68" y="37"/>
                        <a:pt x="67" y="38"/>
                        <a:pt x="65" y="38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9" y="17"/>
                        <a:pt x="49" y="16"/>
                        <a:pt x="49" y="14"/>
                      </a:cubicBezTo>
                      <a:cubicBezTo>
                        <a:pt x="49" y="9"/>
                        <a:pt x="45" y="6"/>
                        <a:pt x="41" y="6"/>
                      </a:cubicBezTo>
                      <a:cubicBezTo>
                        <a:pt x="36" y="6"/>
                        <a:pt x="32" y="9"/>
                        <a:pt x="32" y="14"/>
                      </a:cubicBezTo>
                      <a:cubicBezTo>
                        <a:pt x="32" y="16"/>
                        <a:pt x="33" y="17"/>
                        <a:pt x="34" y="1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1" y="40"/>
                        <a:pt x="9" y="39"/>
                        <a:pt x="8" y="39"/>
                      </a:cubicBezTo>
                      <a:cubicBezTo>
                        <a:pt x="3" y="39"/>
                        <a:pt x="0" y="43"/>
                        <a:pt x="0" y="48"/>
                      </a:cubicBezTo>
                      <a:cubicBezTo>
                        <a:pt x="0" y="52"/>
                        <a:pt x="3" y="56"/>
                        <a:pt x="8" y="56"/>
                      </a:cubicBezTo>
                      <a:cubicBezTo>
                        <a:pt x="13" y="56"/>
                        <a:pt x="16" y="52"/>
                        <a:pt x="16" y="48"/>
                      </a:cubicBezTo>
                      <a:cubicBezTo>
                        <a:pt x="16" y="46"/>
                        <a:pt x="16" y="44"/>
                        <a:pt x="15" y="43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8" y="22"/>
                        <a:pt x="39" y="23"/>
                        <a:pt x="41" y="23"/>
                      </a:cubicBezTo>
                      <a:cubicBezTo>
                        <a:pt x="42" y="23"/>
                        <a:pt x="44" y="22"/>
                        <a:pt x="45" y="21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2" y="43"/>
                        <a:pt x="61" y="44"/>
                        <a:pt x="61" y="45"/>
                      </a:cubicBezTo>
                      <a:cubicBezTo>
                        <a:pt x="61" y="50"/>
                        <a:pt x="65" y="54"/>
                        <a:pt x="70" y="54"/>
                      </a:cubicBezTo>
                      <a:cubicBezTo>
                        <a:pt x="75" y="54"/>
                        <a:pt x="78" y="50"/>
                        <a:pt x="78" y="45"/>
                      </a:cubicBezTo>
                      <a:cubicBezTo>
                        <a:pt x="78" y="43"/>
                        <a:pt x="77" y="41"/>
                        <a:pt x="76" y="40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100" y="17"/>
                        <a:pt x="101" y="17"/>
                        <a:pt x="102" y="17"/>
                      </a:cubicBezTo>
                      <a:cubicBezTo>
                        <a:pt x="107" y="17"/>
                        <a:pt x="110" y="13"/>
                        <a:pt x="110" y="9"/>
                      </a:cubicBezTo>
                      <a:cubicBezTo>
                        <a:pt x="110" y="4"/>
                        <a:pt x="107" y="0"/>
                        <a:pt x="102" y="0"/>
                      </a:cubicBezTo>
                      <a:cubicBezTo>
                        <a:pt x="97" y="0"/>
                        <a:pt x="94" y="4"/>
                        <a:pt x="94" y="9"/>
                      </a:cubicBezTo>
                      <a:cubicBezTo>
                        <a:pt x="94" y="11"/>
                        <a:pt x="94" y="13"/>
                        <a:pt x="96" y="15"/>
                      </a:cubicBezTo>
                      <a:lnTo>
                        <a:pt x="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4" name="Freeform 992"/>
                <p:cNvSpPr/>
                <p:nvPr/>
              </p:nvSpPr>
              <p:spPr bwMode="auto">
                <a:xfrm>
                  <a:off x="5767388" y="3565525"/>
                  <a:ext cx="530225" cy="38100"/>
                </a:xfrm>
                <a:custGeom>
                  <a:avLst/>
                  <a:gdLst>
                    <a:gd name="T0" fmla="*/ 33 w 334"/>
                    <a:gd name="T1" fmla="*/ 0 h 24"/>
                    <a:gd name="T2" fmla="*/ 0 w 334"/>
                    <a:gd name="T3" fmla="*/ 24 h 24"/>
                    <a:gd name="T4" fmla="*/ 334 w 334"/>
                    <a:gd name="T5" fmla="*/ 24 h 24"/>
                    <a:gd name="T6" fmla="*/ 300 w 334"/>
                    <a:gd name="T7" fmla="*/ 0 h 24"/>
                    <a:gd name="T8" fmla="*/ 33 w 33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24">
                      <a:moveTo>
                        <a:pt x="33" y="0"/>
                      </a:moveTo>
                      <a:lnTo>
                        <a:pt x="0" y="24"/>
                      </a:lnTo>
                      <a:lnTo>
                        <a:pt x="334" y="24"/>
                      </a:lnTo>
                      <a:lnTo>
                        <a:pt x="300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" name="Freeform 993"/>
                <p:cNvSpPr>
                  <a:spLocks noEditPoints="1"/>
                </p:cNvSpPr>
                <p:nvPr/>
              </p:nvSpPr>
              <p:spPr bwMode="auto">
                <a:xfrm>
                  <a:off x="5767388" y="3617913"/>
                  <a:ext cx="530225" cy="49213"/>
                </a:xfrm>
                <a:custGeom>
                  <a:avLst/>
                  <a:gdLst>
                    <a:gd name="T0" fmla="*/ 0 w 141"/>
                    <a:gd name="T1" fmla="*/ 0 h 13"/>
                    <a:gd name="T2" fmla="*/ 0 w 141"/>
                    <a:gd name="T3" fmla="*/ 1 h 13"/>
                    <a:gd name="T4" fmla="*/ 14 w 141"/>
                    <a:gd name="T5" fmla="*/ 13 h 13"/>
                    <a:gd name="T6" fmla="*/ 126 w 141"/>
                    <a:gd name="T7" fmla="*/ 13 h 13"/>
                    <a:gd name="T8" fmla="*/ 141 w 141"/>
                    <a:gd name="T9" fmla="*/ 1 h 13"/>
                    <a:gd name="T10" fmla="*/ 141 w 141"/>
                    <a:gd name="T11" fmla="*/ 0 h 13"/>
                    <a:gd name="T12" fmla="*/ 0 w 141"/>
                    <a:gd name="T13" fmla="*/ 0 h 13"/>
                    <a:gd name="T14" fmla="*/ 90 w 141"/>
                    <a:gd name="T15" fmla="*/ 9 h 13"/>
                    <a:gd name="T16" fmla="*/ 58 w 141"/>
                    <a:gd name="T17" fmla="*/ 9 h 13"/>
                    <a:gd name="T18" fmla="*/ 55 w 141"/>
                    <a:gd name="T19" fmla="*/ 7 h 13"/>
                    <a:gd name="T20" fmla="*/ 58 w 141"/>
                    <a:gd name="T21" fmla="*/ 4 h 13"/>
                    <a:gd name="T22" fmla="*/ 90 w 141"/>
                    <a:gd name="T23" fmla="*/ 4 h 13"/>
                    <a:gd name="T24" fmla="*/ 93 w 141"/>
                    <a:gd name="T25" fmla="*/ 7 h 13"/>
                    <a:gd name="T26" fmla="*/ 90 w 141"/>
                    <a:gd name="T27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1" h="1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6" y="13"/>
                        <a:pt x="14" y="13"/>
                      </a:cubicBezTo>
                      <a:cubicBezTo>
                        <a:pt x="126" y="13"/>
                        <a:pt x="126" y="13"/>
                        <a:pt x="126" y="13"/>
                      </a:cubicBezTo>
                      <a:cubicBezTo>
                        <a:pt x="134" y="13"/>
                        <a:pt x="141" y="8"/>
                        <a:pt x="141" y="1"/>
                      </a:cubicBezTo>
                      <a:cubicBezTo>
                        <a:pt x="141" y="1"/>
                        <a:pt x="141" y="1"/>
                        <a:pt x="141" y="0"/>
                      </a:cubicBezTo>
                      <a:lnTo>
                        <a:pt x="0" y="0"/>
                      </a:lnTo>
                      <a:close/>
                      <a:moveTo>
                        <a:pt x="90" y="9"/>
                      </a:move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6" y="9"/>
                        <a:pt x="55" y="8"/>
                        <a:pt x="55" y="7"/>
                      </a:cubicBezTo>
                      <a:cubicBezTo>
                        <a:pt x="55" y="5"/>
                        <a:pt x="56" y="4"/>
                        <a:pt x="58" y="4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2" y="4"/>
                        <a:pt x="93" y="5"/>
                        <a:pt x="93" y="7"/>
                      </a:cubicBezTo>
                      <a:cubicBezTo>
                        <a:pt x="93" y="8"/>
                        <a:pt x="92" y="9"/>
                        <a:pt x="9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1" name="文本框 100"/>
              <p:cNvSpPr txBox="1"/>
              <p:nvPr/>
            </p:nvSpPr>
            <p:spPr>
              <a:xfrm>
                <a:off x="7115180" y="988791"/>
                <a:ext cx="3037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/>
                  <a:t>输入您的副标题</a:t>
                </a:r>
                <a:endParaRPr lang="zh-CN" altLang="en-US" sz="2400" spc="600" dirty="0"/>
              </a:p>
            </p:txBody>
          </p:sp>
        </p:grpSp>
        <p:sp>
          <p:nvSpPr>
            <p:cNvPr id="106" name="文本框 105"/>
            <p:cNvSpPr txBox="1"/>
            <p:nvPr/>
          </p:nvSpPr>
          <p:spPr>
            <a:xfrm>
              <a:off x="7647025" y="1564207"/>
              <a:ext cx="433254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的信仰不急功近利，不浮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7647025" y="3947174"/>
            <a:ext cx="4332540" cy="1699079"/>
            <a:chOff x="7647025" y="1157790"/>
            <a:chExt cx="4332540" cy="1699079"/>
          </a:xfrm>
        </p:grpSpPr>
        <p:grpSp>
          <p:nvGrpSpPr>
            <p:cNvPr id="109" name="组合 108"/>
            <p:cNvGrpSpPr/>
            <p:nvPr/>
          </p:nvGrpSpPr>
          <p:grpSpPr>
            <a:xfrm>
              <a:off x="7762774" y="1157790"/>
              <a:ext cx="3593343" cy="461665"/>
              <a:chOff x="6559441" y="988791"/>
              <a:chExt cx="3593343" cy="461665"/>
            </a:xfrm>
          </p:grpSpPr>
          <p:grpSp>
            <p:nvGrpSpPr>
              <p:cNvPr id="111" name="组合 110"/>
              <p:cNvGrpSpPr>
                <a:grpSpLocks noChangeAspect="1"/>
              </p:cNvGrpSpPr>
              <p:nvPr/>
            </p:nvGrpSpPr>
            <p:grpSpPr>
              <a:xfrm>
                <a:off x="6559441" y="1003623"/>
                <a:ext cx="523355" cy="432000"/>
                <a:chOff x="5767388" y="3224213"/>
                <a:chExt cx="536575" cy="4429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13" name="Freeform 990"/>
                <p:cNvSpPr/>
                <p:nvPr/>
              </p:nvSpPr>
              <p:spPr bwMode="auto">
                <a:xfrm>
                  <a:off x="5819775" y="3224213"/>
                  <a:ext cx="423863" cy="327025"/>
                </a:xfrm>
                <a:custGeom>
                  <a:avLst/>
                  <a:gdLst>
                    <a:gd name="T0" fmla="*/ 113 w 113"/>
                    <a:gd name="T1" fmla="*/ 40 h 87"/>
                    <a:gd name="T2" fmla="*/ 103 w 113"/>
                    <a:gd name="T3" fmla="*/ 49 h 87"/>
                    <a:gd name="T4" fmla="*/ 103 w 113"/>
                    <a:gd name="T5" fmla="*/ 78 h 87"/>
                    <a:gd name="T6" fmla="*/ 10 w 113"/>
                    <a:gd name="T7" fmla="*/ 78 h 87"/>
                    <a:gd name="T8" fmla="*/ 10 w 113"/>
                    <a:gd name="T9" fmla="*/ 9 h 87"/>
                    <a:gd name="T10" fmla="*/ 103 w 113"/>
                    <a:gd name="T11" fmla="*/ 9 h 87"/>
                    <a:gd name="T12" fmla="*/ 103 w 113"/>
                    <a:gd name="T13" fmla="*/ 37 h 87"/>
                    <a:gd name="T14" fmla="*/ 112 w 113"/>
                    <a:gd name="T15" fmla="*/ 28 h 87"/>
                    <a:gd name="T16" fmla="*/ 110 w 113"/>
                    <a:gd name="T17" fmla="*/ 23 h 87"/>
                    <a:gd name="T18" fmla="*/ 113 w 113"/>
                    <a:gd name="T19" fmla="*/ 16 h 87"/>
                    <a:gd name="T20" fmla="*/ 113 w 113"/>
                    <a:gd name="T21" fmla="*/ 0 h 87"/>
                    <a:gd name="T22" fmla="*/ 0 w 113"/>
                    <a:gd name="T23" fmla="*/ 0 h 87"/>
                    <a:gd name="T24" fmla="*/ 0 w 113"/>
                    <a:gd name="T25" fmla="*/ 87 h 87"/>
                    <a:gd name="T26" fmla="*/ 113 w 113"/>
                    <a:gd name="T27" fmla="*/ 87 h 87"/>
                    <a:gd name="T28" fmla="*/ 113 w 113"/>
                    <a:gd name="T29" fmla="*/ 4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3" h="87">
                      <a:moveTo>
                        <a:pt x="113" y="40"/>
                      </a:moveTo>
                      <a:cubicBezTo>
                        <a:pt x="103" y="49"/>
                        <a:pt x="103" y="49"/>
                        <a:pt x="103" y="49"/>
                      </a:cubicBezTo>
                      <a:cubicBezTo>
                        <a:pt x="103" y="78"/>
                        <a:pt x="103" y="78"/>
                        <a:pt x="103" y="78"/>
                      </a:cubicBezTo>
                      <a:cubicBezTo>
                        <a:pt x="10" y="78"/>
                        <a:pt x="10" y="78"/>
                        <a:pt x="10" y="7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3" y="9"/>
                        <a:pt x="103" y="9"/>
                        <a:pt x="103" y="9"/>
                      </a:cubicBezTo>
                      <a:cubicBezTo>
                        <a:pt x="103" y="37"/>
                        <a:pt x="103" y="37"/>
                        <a:pt x="103" y="37"/>
                      </a:cubicBezTo>
                      <a:cubicBezTo>
                        <a:pt x="112" y="28"/>
                        <a:pt x="112" y="28"/>
                        <a:pt x="112" y="28"/>
                      </a:cubicBezTo>
                      <a:cubicBezTo>
                        <a:pt x="111" y="27"/>
                        <a:pt x="110" y="25"/>
                        <a:pt x="110" y="23"/>
                      </a:cubicBezTo>
                      <a:cubicBezTo>
                        <a:pt x="110" y="20"/>
                        <a:pt x="111" y="18"/>
                        <a:pt x="113" y="16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13" y="87"/>
                        <a:pt x="113" y="87"/>
                        <a:pt x="113" y="87"/>
                      </a:cubicBezTo>
                      <a:lnTo>
                        <a:pt x="11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4" name="Freeform 991"/>
                <p:cNvSpPr/>
                <p:nvPr/>
              </p:nvSpPr>
              <p:spPr bwMode="auto">
                <a:xfrm>
                  <a:off x="5891213" y="3276600"/>
                  <a:ext cx="412750" cy="211138"/>
                </a:xfrm>
                <a:custGeom>
                  <a:avLst/>
                  <a:gdLst>
                    <a:gd name="T0" fmla="*/ 73 w 110"/>
                    <a:gd name="T1" fmla="*/ 38 h 56"/>
                    <a:gd name="T2" fmla="*/ 70 w 110"/>
                    <a:gd name="T3" fmla="*/ 37 h 56"/>
                    <a:gd name="T4" fmla="*/ 65 w 110"/>
                    <a:gd name="T5" fmla="*/ 38 h 56"/>
                    <a:gd name="T6" fmla="*/ 48 w 110"/>
                    <a:gd name="T7" fmla="*/ 19 h 56"/>
                    <a:gd name="T8" fmla="*/ 49 w 110"/>
                    <a:gd name="T9" fmla="*/ 14 h 56"/>
                    <a:gd name="T10" fmla="*/ 41 w 110"/>
                    <a:gd name="T11" fmla="*/ 6 h 56"/>
                    <a:gd name="T12" fmla="*/ 32 w 110"/>
                    <a:gd name="T13" fmla="*/ 14 h 56"/>
                    <a:gd name="T14" fmla="*/ 34 w 110"/>
                    <a:gd name="T15" fmla="*/ 19 h 56"/>
                    <a:gd name="T16" fmla="*/ 12 w 110"/>
                    <a:gd name="T17" fmla="*/ 40 h 56"/>
                    <a:gd name="T18" fmla="*/ 8 w 110"/>
                    <a:gd name="T19" fmla="*/ 39 h 56"/>
                    <a:gd name="T20" fmla="*/ 0 w 110"/>
                    <a:gd name="T21" fmla="*/ 48 h 56"/>
                    <a:gd name="T22" fmla="*/ 8 w 110"/>
                    <a:gd name="T23" fmla="*/ 56 h 56"/>
                    <a:gd name="T24" fmla="*/ 16 w 110"/>
                    <a:gd name="T25" fmla="*/ 48 h 56"/>
                    <a:gd name="T26" fmla="*/ 15 w 110"/>
                    <a:gd name="T27" fmla="*/ 43 h 56"/>
                    <a:gd name="T28" fmla="*/ 36 w 110"/>
                    <a:gd name="T29" fmla="*/ 21 h 56"/>
                    <a:gd name="T30" fmla="*/ 41 w 110"/>
                    <a:gd name="T31" fmla="*/ 23 h 56"/>
                    <a:gd name="T32" fmla="*/ 45 w 110"/>
                    <a:gd name="T33" fmla="*/ 21 h 56"/>
                    <a:gd name="T34" fmla="*/ 63 w 110"/>
                    <a:gd name="T35" fmla="*/ 41 h 56"/>
                    <a:gd name="T36" fmla="*/ 61 w 110"/>
                    <a:gd name="T37" fmla="*/ 45 h 56"/>
                    <a:gd name="T38" fmla="*/ 70 w 110"/>
                    <a:gd name="T39" fmla="*/ 54 h 56"/>
                    <a:gd name="T40" fmla="*/ 78 w 110"/>
                    <a:gd name="T41" fmla="*/ 45 h 56"/>
                    <a:gd name="T42" fmla="*/ 76 w 110"/>
                    <a:gd name="T43" fmla="*/ 40 h 56"/>
                    <a:gd name="T44" fmla="*/ 99 w 110"/>
                    <a:gd name="T45" fmla="*/ 17 h 56"/>
                    <a:gd name="T46" fmla="*/ 102 w 110"/>
                    <a:gd name="T47" fmla="*/ 17 h 56"/>
                    <a:gd name="T48" fmla="*/ 110 w 110"/>
                    <a:gd name="T49" fmla="*/ 9 h 56"/>
                    <a:gd name="T50" fmla="*/ 102 w 110"/>
                    <a:gd name="T51" fmla="*/ 0 h 56"/>
                    <a:gd name="T52" fmla="*/ 94 w 110"/>
                    <a:gd name="T53" fmla="*/ 9 h 56"/>
                    <a:gd name="T54" fmla="*/ 96 w 110"/>
                    <a:gd name="T55" fmla="*/ 15 h 56"/>
                    <a:gd name="T56" fmla="*/ 73 w 110"/>
                    <a:gd name="T57" fmla="*/ 3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" h="56">
                      <a:moveTo>
                        <a:pt x="73" y="38"/>
                      </a:moveTo>
                      <a:cubicBezTo>
                        <a:pt x="72" y="37"/>
                        <a:pt x="71" y="37"/>
                        <a:pt x="70" y="37"/>
                      </a:cubicBezTo>
                      <a:cubicBezTo>
                        <a:pt x="68" y="37"/>
                        <a:pt x="67" y="38"/>
                        <a:pt x="65" y="38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9" y="17"/>
                        <a:pt x="49" y="16"/>
                        <a:pt x="49" y="14"/>
                      </a:cubicBezTo>
                      <a:cubicBezTo>
                        <a:pt x="49" y="9"/>
                        <a:pt x="45" y="6"/>
                        <a:pt x="41" y="6"/>
                      </a:cubicBezTo>
                      <a:cubicBezTo>
                        <a:pt x="36" y="6"/>
                        <a:pt x="32" y="9"/>
                        <a:pt x="32" y="14"/>
                      </a:cubicBezTo>
                      <a:cubicBezTo>
                        <a:pt x="32" y="16"/>
                        <a:pt x="33" y="17"/>
                        <a:pt x="34" y="1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1" y="40"/>
                        <a:pt x="9" y="39"/>
                        <a:pt x="8" y="39"/>
                      </a:cubicBezTo>
                      <a:cubicBezTo>
                        <a:pt x="3" y="39"/>
                        <a:pt x="0" y="43"/>
                        <a:pt x="0" y="48"/>
                      </a:cubicBezTo>
                      <a:cubicBezTo>
                        <a:pt x="0" y="52"/>
                        <a:pt x="3" y="56"/>
                        <a:pt x="8" y="56"/>
                      </a:cubicBezTo>
                      <a:cubicBezTo>
                        <a:pt x="13" y="56"/>
                        <a:pt x="16" y="52"/>
                        <a:pt x="16" y="48"/>
                      </a:cubicBezTo>
                      <a:cubicBezTo>
                        <a:pt x="16" y="46"/>
                        <a:pt x="16" y="44"/>
                        <a:pt x="15" y="43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8" y="22"/>
                        <a:pt x="39" y="23"/>
                        <a:pt x="41" y="23"/>
                      </a:cubicBezTo>
                      <a:cubicBezTo>
                        <a:pt x="42" y="23"/>
                        <a:pt x="44" y="22"/>
                        <a:pt x="45" y="21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2" y="43"/>
                        <a:pt x="61" y="44"/>
                        <a:pt x="61" y="45"/>
                      </a:cubicBezTo>
                      <a:cubicBezTo>
                        <a:pt x="61" y="50"/>
                        <a:pt x="65" y="54"/>
                        <a:pt x="70" y="54"/>
                      </a:cubicBezTo>
                      <a:cubicBezTo>
                        <a:pt x="75" y="54"/>
                        <a:pt x="78" y="50"/>
                        <a:pt x="78" y="45"/>
                      </a:cubicBezTo>
                      <a:cubicBezTo>
                        <a:pt x="78" y="43"/>
                        <a:pt x="77" y="41"/>
                        <a:pt x="76" y="40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100" y="17"/>
                        <a:pt x="101" y="17"/>
                        <a:pt x="102" y="17"/>
                      </a:cubicBezTo>
                      <a:cubicBezTo>
                        <a:pt x="107" y="17"/>
                        <a:pt x="110" y="13"/>
                        <a:pt x="110" y="9"/>
                      </a:cubicBezTo>
                      <a:cubicBezTo>
                        <a:pt x="110" y="4"/>
                        <a:pt x="107" y="0"/>
                        <a:pt x="102" y="0"/>
                      </a:cubicBezTo>
                      <a:cubicBezTo>
                        <a:pt x="97" y="0"/>
                        <a:pt x="94" y="4"/>
                        <a:pt x="94" y="9"/>
                      </a:cubicBezTo>
                      <a:cubicBezTo>
                        <a:pt x="94" y="11"/>
                        <a:pt x="94" y="13"/>
                        <a:pt x="96" y="15"/>
                      </a:cubicBezTo>
                      <a:lnTo>
                        <a:pt x="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5" name="Freeform 992"/>
                <p:cNvSpPr/>
                <p:nvPr/>
              </p:nvSpPr>
              <p:spPr bwMode="auto">
                <a:xfrm>
                  <a:off x="5767388" y="3565525"/>
                  <a:ext cx="530225" cy="38100"/>
                </a:xfrm>
                <a:custGeom>
                  <a:avLst/>
                  <a:gdLst>
                    <a:gd name="T0" fmla="*/ 33 w 334"/>
                    <a:gd name="T1" fmla="*/ 0 h 24"/>
                    <a:gd name="T2" fmla="*/ 0 w 334"/>
                    <a:gd name="T3" fmla="*/ 24 h 24"/>
                    <a:gd name="T4" fmla="*/ 334 w 334"/>
                    <a:gd name="T5" fmla="*/ 24 h 24"/>
                    <a:gd name="T6" fmla="*/ 300 w 334"/>
                    <a:gd name="T7" fmla="*/ 0 h 24"/>
                    <a:gd name="T8" fmla="*/ 33 w 33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24">
                      <a:moveTo>
                        <a:pt x="33" y="0"/>
                      </a:moveTo>
                      <a:lnTo>
                        <a:pt x="0" y="24"/>
                      </a:lnTo>
                      <a:lnTo>
                        <a:pt x="334" y="24"/>
                      </a:lnTo>
                      <a:lnTo>
                        <a:pt x="300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6" name="Freeform 993"/>
                <p:cNvSpPr>
                  <a:spLocks noEditPoints="1"/>
                </p:cNvSpPr>
                <p:nvPr/>
              </p:nvSpPr>
              <p:spPr bwMode="auto">
                <a:xfrm>
                  <a:off x="5767388" y="3617913"/>
                  <a:ext cx="530225" cy="49213"/>
                </a:xfrm>
                <a:custGeom>
                  <a:avLst/>
                  <a:gdLst>
                    <a:gd name="T0" fmla="*/ 0 w 141"/>
                    <a:gd name="T1" fmla="*/ 0 h 13"/>
                    <a:gd name="T2" fmla="*/ 0 w 141"/>
                    <a:gd name="T3" fmla="*/ 1 h 13"/>
                    <a:gd name="T4" fmla="*/ 14 w 141"/>
                    <a:gd name="T5" fmla="*/ 13 h 13"/>
                    <a:gd name="T6" fmla="*/ 126 w 141"/>
                    <a:gd name="T7" fmla="*/ 13 h 13"/>
                    <a:gd name="T8" fmla="*/ 141 w 141"/>
                    <a:gd name="T9" fmla="*/ 1 h 13"/>
                    <a:gd name="T10" fmla="*/ 141 w 141"/>
                    <a:gd name="T11" fmla="*/ 0 h 13"/>
                    <a:gd name="T12" fmla="*/ 0 w 141"/>
                    <a:gd name="T13" fmla="*/ 0 h 13"/>
                    <a:gd name="T14" fmla="*/ 90 w 141"/>
                    <a:gd name="T15" fmla="*/ 9 h 13"/>
                    <a:gd name="T16" fmla="*/ 58 w 141"/>
                    <a:gd name="T17" fmla="*/ 9 h 13"/>
                    <a:gd name="T18" fmla="*/ 55 w 141"/>
                    <a:gd name="T19" fmla="*/ 7 h 13"/>
                    <a:gd name="T20" fmla="*/ 58 w 141"/>
                    <a:gd name="T21" fmla="*/ 4 h 13"/>
                    <a:gd name="T22" fmla="*/ 90 w 141"/>
                    <a:gd name="T23" fmla="*/ 4 h 13"/>
                    <a:gd name="T24" fmla="*/ 93 w 141"/>
                    <a:gd name="T25" fmla="*/ 7 h 13"/>
                    <a:gd name="T26" fmla="*/ 90 w 141"/>
                    <a:gd name="T27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1" h="1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6" y="13"/>
                        <a:pt x="14" y="13"/>
                      </a:cubicBezTo>
                      <a:cubicBezTo>
                        <a:pt x="126" y="13"/>
                        <a:pt x="126" y="13"/>
                        <a:pt x="126" y="13"/>
                      </a:cubicBezTo>
                      <a:cubicBezTo>
                        <a:pt x="134" y="13"/>
                        <a:pt x="141" y="8"/>
                        <a:pt x="141" y="1"/>
                      </a:cubicBezTo>
                      <a:cubicBezTo>
                        <a:pt x="141" y="1"/>
                        <a:pt x="141" y="1"/>
                        <a:pt x="141" y="0"/>
                      </a:cubicBezTo>
                      <a:lnTo>
                        <a:pt x="0" y="0"/>
                      </a:lnTo>
                      <a:close/>
                      <a:moveTo>
                        <a:pt x="90" y="9"/>
                      </a:move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6" y="9"/>
                        <a:pt x="55" y="8"/>
                        <a:pt x="55" y="7"/>
                      </a:cubicBezTo>
                      <a:cubicBezTo>
                        <a:pt x="55" y="5"/>
                        <a:pt x="56" y="4"/>
                        <a:pt x="58" y="4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2" y="4"/>
                        <a:pt x="93" y="5"/>
                        <a:pt x="93" y="7"/>
                      </a:cubicBezTo>
                      <a:cubicBezTo>
                        <a:pt x="93" y="8"/>
                        <a:pt x="92" y="9"/>
                        <a:pt x="9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12" name="文本框 111"/>
              <p:cNvSpPr txBox="1"/>
              <p:nvPr/>
            </p:nvSpPr>
            <p:spPr>
              <a:xfrm>
                <a:off x="7115180" y="988791"/>
                <a:ext cx="3037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/>
                  <a:t>输入您的副标题</a:t>
                </a:r>
                <a:endParaRPr lang="zh-CN" altLang="en-US" sz="2400" spc="600" dirty="0"/>
              </a:p>
            </p:txBody>
          </p:sp>
        </p:grpSp>
        <p:sp>
          <p:nvSpPr>
            <p:cNvPr id="110" name="文本框 109"/>
            <p:cNvSpPr txBox="1"/>
            <p:nvPr/>
          </p:nvSpPr>
          <p:spPr>
            <a:xfrm>
              <a:off x="7647025" y="1564207"/>
              <a:ext cx="4332540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的信仰不急功近利，不浮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75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975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975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3113" y="775951"/>
            <a:ext cx="1875400" cy="5624849"/>
            <a:chOff x="-660400" y="-3178175"/>
            <a:chExt cx="4406900" cy="13217525"/>
          </a:xfrm>
        </p:grpSpPr>
        <p:sp>
          <p:nvSpPr>
            <p:cNvPr id="3" name="Freeform 550"/>
            <p:cNvSpPr/>
            <p:nvPr/>
          </p:nvSpPr>
          <p:spPr bwMode="auto">
            <a:xfrm>
              <a:off x="447675" y="-1882775"/>
              <a:ext cx="2190750" cy="2674938"/>
            </a:xfrm>
            <a:custGeom>
              <a:avLst/>
              <a:gdLst>
                <a:gd name="T0" fmla="*/ 253 w 584"/>
                <a:gd name="T1" fmla="*/ 653 h 713"/>
                <a:gd name="T2" fmla="*/ 230 w 584"/>
                <a:gd name="T3" fmla="*/ 591 h 713"/>
                <a:gd name="T4" fmla="*/ 4 w 584"/>
                <a:gd name="T5" fmla="*/ 313 h 713"/>
                <a:gd name="T6" fmla="*/ 260 w 584"/>
                <a:gd name="T7" fmla="*/ 4 h 713"/>
                <a:gd name="T8" fmla="*/ 575 w 584"/>
                <a:gd name="T9" fmla="*/ 357 h 713"/>
                <a:gd name="T10" fmla="*/ 457 w 584"/>
                <a:gd name="T11" fmla="*/ 579 h 713"/>
                <a:gd name="T12" fmla="*/ 449 w 584"/>
                <a:gd name="T13" fmla="*/ 645 h 713"/>
                <a:gd name="T14" fmla="*/ 253 w 584"/>
                <a:gd name="T15" fmla="*/ 653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4" h="713">
                  <a:moveTo>
                    <a:pt x="253" y="653"/>
                  </a:moveTo>
                  <a:cubicBezTo>
                    <a:pt x="230" y="591"/>
                    <a:pt x="230" y="591"/>
                    <a:pt x="230" y="591"/>
                  </a:cubicBezTo>
                  <a:cubicBezTo>
                    <a:pt x="230" y="591"/>
                    <a:pt x="0" y="509"/>
                    <a:pt x="4" y="313"/>
                  </a:cubicBezTo>
                  <a:cubicBezTo>
                    <a:pt x="8" y="117"/>
                    <a:pt x="174" y="8"/>
                    <a:pt x="260" y="4"/>
                  </a:cubicBezTo>
                  <a:cubicBezTo>
                    <a:pt x="346" y="0"/>
                    <a:pt x="584" y="28"/>
                    <a:pt x="575" y="357"/>
                  </a:cubicBezTo>
                  <a:cubicBezTo>
                    <a:pt x="575" y="357"/>
                    <a:pt x="553" y="488"/>
                    <a:pt x="457" y="579"/>
                  </a:cubicBezTo>
                  <a:cubicBezTo>
                    <a:pt x="449" y="645"/>
                    <a:pt x="449" y="645"/>
                    <a:pt x="449" y="645"/>
                  </a:cubicBezTo>
                  <a:cubicBezTo>
                    <a:pt x="449" y="645"/>
                    <a:pt x="375" y="713"/>
                    <a:pt x="253" y="653"/>
                  </a:cubicBezTo>
                  <a:close/>
                </a:path>
              </a:pathLst>
            </a:custGeom>
            <a:solidFill>
              <a:srgbClr val="FFC8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51"/>
            <p:cNvSpPr/>
            <p:nvPr/>
          </p:nvSpPr>
          <p:spPr bwMode="auto">
            <a:xfrm>
              <a:off x="571500" y="-1778000"/>
              <a:ext cx="1552575" cy="858838"/>
            </a:xfrm>
            <a:custGeom>
              <a:avLst/>
              <a:gdLst>
                <a:gd name="T0" fmla="*/ 324 w 414"/>
                <a:gd name="T1" fmla="*/ 41 h 229"/>
                <a:gd name="T2" fmla="*/ 414 w 414"/>
                <a:gd name="T3" fmla="*/ 54 h 229"/>
                <a:gd name="T4" fmla="*/ 231 w 414"/>
                <a:gd name="T5" fmla="*/ 2 h 229"/>
                <a:gd name="T6" fmla="*/ 0 w 414"/>
                <a:gd name="T7" fmla="*/ 229 h 229"/>
                <a:gd name="T8" fmla="*/ 324 w 414"/>
                <a:gd name="T9" fmla="*/ 4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229">
                  <a:moveTo>
                    <a:pt x="324" y="41"/>
                  </a:moveTo>
                  <a:cubicBezTo>
                    <a:pt x="355" y="42"/>
                    <a:pt x="386" y="46"/>
                    <a:pt x="414" y="54"/>
                  </a:cubicBezTo>
                  <a:cubicBezTo>
                    <a:pt x="349" y="6"/>
                    <a:pt x="272" y="0"/>
                    <a:pt x="231" y="2"/>
                  </a:cubicBezTo>
                  <a:cubicBezTo>
                    <a:pt x="162" y="5"/>
                    <a:pt x="38" y="85"/>
                    <a:pt x="0" y="229"/>
                  </a:cubicBezTo>
                  <a:cubicBezTo>
                    <a:pt x="69" y="116"/>
                    <a:pt x="190" y="40"/>
                    <a:pt x="324" y="41"/>
                  </a:cubicBezTo>
                  <a:close/>
                </a:path>
              </a:pathLst>
            </a:custGeom>
            <a:solidFill>
              <a:srgbClr val="FFD3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552"/>
            <p:cNvSpPr/>
            <p:nvPr/>
          </p:nvSpPr>
          <p:spPr bwMode="auto">
            <a:xfrm>
              <a:off x="447675" y="-1323975"/>
              <a:ext cx="2195513" cy="2116138"/>
            </a:xfrm>
            <a:custGeom>
              <a:avLst/>
              <a:gdLst>
                <a:gd name="T0" fmla="*/ 535 w 585"/>
                <a:gd name="T1" fmla="*/ 0 h 564"/>
                <a:gd name="T2" fmla="*/ 564 w 585"/>
                <a:gd name="T3" fmla="*/ 124 h 564"/>
                <a:gd name="T4" fmla="*/ 286 w 585"/>
                <a:gd name="T5" fmla="*/ 394 h 564"/>
                <a:gd name="T6" fmla="*/ 15 w 585"/>
                <a:gd name="T7" fmla="*/ 117 h 564"/>
                <a:gd name="T8" fmla="*/ 21 w 585"/>
                <a:gd name="T9" fmla="*/ 67 h 564"/>
                <a:gd name="T10" fmla="*/ 4 w 585"/>
                <a:gd name="T11" fmla="*/ 164 h 564"/>
                <a:gd name="T12" fmla="*/ 230 w 585"/>
                <a:gd name="T13" fmla="*/ 442 h 564"/>
                <a:gd name="T14" fmla="*/ 253 w 585"/>
                <a:gd name="T15" fmla="*/ 504 h 564"/>
                <a:gd name="T16" fmla="*/ 449 w 585"/>
                <a:gd name="T17" fmla="*/ 496 h 564"/>
                <a:gd name="T18" fmla="*/ 457 w 585"/>
                <a:gd name="T19" fmla="*/ 430 h 564"/>
                <a:gd name="T20" fmla="*/ 575 w 585"/>
                <a:gd name="T21" fmla="*/ 208 h 564"/>
                <a:gd name="T22" fmla="*/ 535 w 585"/>
                <a:gd name="T23" fmla="*/ 0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5" h="564">
                  <a:moveTo>
                    <a:pt x="535" y="0"/>
                  </a:moveTo>
                  <a:cubicBezTo>
                    <a:pt x="554" y="38"/>
                    <a:pt x="564" y="80"/>
                    <a:pt x="564" y="124"/>
                  </a:cubicBezTo>
                  <a:cubicBezTo>
                    <a:pt x="562" y="273"/>
                    <a:pt x="436" y="396"/>
                    <a:pt x="286" y="394"/>
                  </a:cubicBezTo>
                  <a:cubicBezTo>
                    <a:pt x="137" y="393"/>
                    <a:pt x="14" y="267"/>
                    <a:pt x="15" y="117"/>
                  </a:cubicBezTo>
                  <a:cubicBezTo>
                    <a:pt x="15" y="100"/>
                    <a:pt x="17" y="84"/>
                    <a:pt x="21" y="67"/>
                  </a:cubicBezTo>
                  <a:cubicBezTo>
                    <a:pt x="11" y="97"/>
                    <a:pt x="5" y="129"/>
                    <a:pt x="4" y="164"/>
                  </a:cubicBezTo>
                  <a:cubicBezTo>
                    <a:pt x="0" y="360"/>
                    <a:pt x="230" y="442"/>
                    <a:pt x="230" y="442"/>
                  </a:cubicBezTo>
                  <a:cubicBezTo>
                    <a:pt x="253" y="504"/>
                    <a:pt x="253" y="504"/>
                    <a:pt x="253" y="504"/>
                  </a:cubicBezTo>
                  <a:cubicBezTo>
                    <a:pt x="375" y="564"/>
                    <a:pt x="449" y="496"/>
                    <a:pt x="449" y="496"/>
                  </a:cubicBezTo>
                  <a:cubicBezTo>
                    <a:pt x="457" y="430"/>
                    <a:pt x="457" y="430"/>
                    <a:pt x="457" y="430"/>
                  </a:cubicBezTo>
                  <a:cubicBezTo>
                    <a:pt x="562" y="341"/>
                    <a:pt x="575" y="208"/>
                    <a:pt x="575" y="208"/>
                  </a:cubicBezTo>
                  <a:cubicBezTo>
                    <a:pt x="585" y="108"/>
                    <a:pt x="562" y="51"/>
                    <a:pt x="535" y="0"/>
                  </a:cubicBezTo>
                  <a:close/>
                </a:path>
              </a:pathLst>
            </a:custGeom>
            <a:solidFill>
              <a:srgbClr val="EFB8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553"/>
            <p:cNvSpPr/>
            <p:nvPr/>
          </p:nvSpPr>
          <p:spPr bwMode="auto">
            <a:xfrm>
              <a:off x="1273175" y="-817563"/>
              <a:ext cx="847725" cy="1358900"/>
            </a:xfrm>
            <a:custGeom>
              <a:avLst/>
              <a:gdLst>
                <a:gd name="T0" fmla="*/ 205 w 226"/>
                <a:gd name="T1" fmla="*/ 140 h 362"/>
                <a:gd name="T2" fmla="*/ 138 w 226"/>
                <a:gd name="T3" fmla="*/ 137 h 362"/>
                <a:gd name="T4" fmla="*/ 122 w 226"/>
                <a:gd name="T5" fmla="*/ 175 h 362"/>
                <a:gd name="T6" fmla="*/ 172 w 226"/>
                <a:gd name="T7" fmla="*/ 177 h 362"/>
                <a:gd name="T8" fmla="*/ 171 w 226"/>
                <a:gd name="T9" fmla="*/ 260 h 362"/>
                <a:gd name="T10" fmla="*/ 169 w 226"/>
                <a:gd name="T11" fmla="*/ 338 h 362"/>
                <a:gd name="T12" fmla="*/ 186 w 226"/>
                <a:gd name="T13" fmla="*/ 339 h 362"/>
                <a:gd name="T14" fmla="*/ 188 w 226"/>
                <a:gd name="T15" fmla="*/ 222 h 362"/>
                <a:gd name="T16" fmla="*/ 189 w 226"/>
                <a:gd name="T17" fmla="*/ 179 h 362"/>
                <a:gd name="T18" fmla="*/ 211 w 226"/>
                <a:gd name="T19" fmla="*/ 163 h 362"/>
                <a:gd name="T20" fmla="*/ 222 w 226"/>
                <a:gd name="T21" fmla="*/ 135 h 362"/>
                <a:gd name="T22" fmla="*/ 210 w 226"/>
                <a:gd name="T23" fmla="*/ 42 h 362"/>
                <a:gd name="T24" fmla="*/ 182 w 226"/>
                <a:gd name="T25" fmla="*/ 17 h 362"/>
                <a:gd name="T26" fmla="*/ 163 w 226"/>
                <a:gd name="T27" fmla="*/ 51 h 362"/>
                <a:gd name="T28" fmla="*/ 110 w 226"/>
                <a:gd name="T29" fmla="*/ 14 h 362"/>
                <a:gd name="T30" fmla="*/ 81 w 226"/>
                <a:gd name="T31" fmla="*/ 68 h 362"/>
                <a:gd name="T32" fmla="*/ 37 w 226"/>
                <a:gd name="T33" fmla="*/ 25 h 362"/>
                <a:gd name="T34" fmla="*/ 3 w 226"/>
                <a:gd name="T35" fmla="*/ 78 h 362"/>
                <a:gd name="T36" fmla="*/ 20 w 226"/>
                <a:gd name="T37" fmla="*/ 156 h 362"/>
                <a:gd name="T38" fmla="*/ 54 w 226"/>
                <a:gd name="T39" fmla="*/ 218 h 362"/>
                <a:gd name="T40" fmla="*/ 109 w 226"/>
                <a:gd name="T41" fmla="*/ 232 h 362"/>
                <a:gd name="T42" fmla="*/ 121 w 226"/>
                <a:gd name="T43" fmla="*/ 249 h 362"/>
                <a:gd name="T44" fmla="*/ 123 w 226"/>
                <a:gd name="T45" fmla="*/ 278 h 362"/>
                <a:gd name="T46" fmla="*/ 127 w 226"/>
                <a:gd name="T47" fmla="*/ 338 h 362"/>
                <a:gd name="T48" fmla="*/ 141 w 226"/>
                <a:gd name="T49" fmla="*/ 300 h 362"/>
                <a:gd name="T50" fmla="*/ 142 w 226"/>
                <a:gd name="T51" fmla="*/ 243 h 362"/>
                <a:gd name="T52" fmla="*/ 137 w 226"/>
                <a:gd name="T53" fmla="*/ 214 h 362"/>
                <a:gd name="T54" fmla="*/ 109 w 226"/>
                <a:gd name="T55" fmla="*/ 219 h 362"/>
                <a:gd name="T56" fmla="*/ 33 w 226"/>
                <a:gd name="T57" fmla="*/ 149 h 362"/>
                <a:gd name="T58" fmla="*/ 49 w 226"/>
                <a:gd name="T59" fmla="*/ 47 h 362"/>
                <a:gd name="T60" fmla="*/ 75 w 226"/>
                <a:gd name="T61" fmla="*/ 91 h 362"/>
                <a:gd name="T62" fmla="*/ 107 w 226"/>
                <a:gd name="T63" fmla="*/ 68 h 362"/>
                <a:gd name="T64" fmla="*/ 130 w 226"/>
                <a:gd name="T65" fmla="*/ 33 h 362"/>
                <a:gd name="T66" fmla="*/ 169 w 226"/>
                <a:gd name="T67" fmla="*/ 77 h 362"/>
                <a:gd name="T68" fmla="*/ 187 w 226"/>
                <a:gd name="T69" fmla="*/ 45 h 362"/>
                <a:gd name="T70" fmla="*/ 204 w 226"/>
                <a:gd name="T71" fmla="*/ 76 h 362"/>
                <a:gd name="T72" fmla="*/ 208 w 226"/>
                <a:gd name="T73" fmla="*/ 122 h 362"/>
                <a:gd name="T74" fmla="*/ 205 w 226"/>
                <a:gd name="T75" fmla="*/ 14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362">
                  <a:moveTo>
                    <a:pt x="205" y="140"/>
                  </a:moveTo>
                  <a:cubicBezTo>
                    <a:pt x="183" y="134"/>
                    <a:pt x="160" y="131"/>
                    <a:pt x="138" y="137"/>
                  </a:cubicBezTo>
                  <a:cubicBezTo>
                    <a:pt x="122" y="142"/>
                    <a:pt x="101" y="161"/>
                    <a:pt x="122" y="175"/>
                  </a:cubicBezTo>
                  <a:cubicBezTo>
                    <a:pt x="125" y="177"/>
                    <a:pt x="172" y="180"/>
                    <a:pt x="172" y="177"/>
                  </a:cubicBezTo>
                  <a:cubicBezTo>
                    <a:pt x="170" y="202"/>
                    <a:pt x="171" y="260"/>
                    <a:pt x="171" y="260"/>
                  </a:cubicBezTo>
                  <a:cubicBezTo>
                    <a:pt x="171" y="260"/>
                    <a:pt x="168" y="310"/>
                    <a:pt x="169" y="338"/>
                  </a:cubicBezTo>
                  <a:cubicBezTo>
                    <a:pt x="172" y="339"/>
                    <a:pt x="183" y="341"/>
                    <a:pt x="186" y="339"/>
                  </a:cubicBezTo>
                  <a:cubicBezTo>
                    <a:pt x="189" y="301"/>
                    <a:pt x="187" y="261"/>
                    <a:pt x="188" y="222"/>
                  </a:cubicBezTo>
                  <a:cubicBezTo>
                    <a:pt x="188" y="212"/>
                    <a:pt x="184" y="188"/>
                    <a:pt x="189" y="179"/>
                  </a:cubicBezTo>
                  <a:cubicBezTo>
                    <a:pt x="194" y="171"/>
                    <a:pt x="204" y="169"/>
                    <a:pt x="211" y="163"/>
                  </a:cubicBezTo>
                  <a:cubicBezTo>
                    <a:pt x="219" y="156"/>
                    <a:pt x="221" y="145"/>
                    <a:pt x="222" y="135"/>
                  </a:cubicBezTo>
                  <a:cubicBezTo>
                    <a:pt x="226" y="103"/>
                    <a:pt x="222" y="72"/>
                    <a:pt x="210" y="42"/>
                  </a:cubicBezTo>
                  <a:cubicBezTo>
                    <a:pt x="206" y="31"/>
                    <a:pt x="197" y="11"/>
                    <a:pt x="182" y="17"/>
                  </a:cubicBezTo>
                  <a:cubicBezTo>
                    <a:pt x="170" y="22"/>
                    <a:pt x="168" y="41"/>
                    <a:pt x="163" y="51"/>
                  </a:cubicBezTo>
                  <a:cubicBezTo>
                    <a:pt x="158" y="27"/>
                    <a:pt x="136" y="0"/>
                    <a:pt x="110" y="14"/>
                  </a:cubicBezTo>
                  <a:cubicBezTo>
                    <a:pt x="96" y="21"/>
                    <a:pt x="85" y="53"/>
                    <a:pt x="81" y="68"/>
                  </a:cubicBezTo>
                  <a:cubicBezTo>
                    <a:pt x="74" y="50"/>
                    <a:pt x="61" y="22"/>
                    <a:pt x="37" y="25"/>
                  </a:cubicBezTo>
                  <a:cubicBezTo>
                    <a:pt x="18" y="27"/>
                    <a:pt x="5" y="60"/>
                    <a:pt x="3" y="78"/>
                  </a:cubicBezTo>
                  <a:cubicBezTo>
                    <a:pt x="0" y="105"/>
                    <a:pt x="7" y="130"/>
                    <a:pt x="20" y="156"/>
                  </a:cubicBezTo>
                  <a:cubicBezTo>
                    <a:pt x="30" y="176"/>
                    <a:pt x="36" y="203"/>
                    <a:pt x="54" y="218"/>
                  </a:cubicBezTo>
                  <a:cubicBezTo>
                    <a:pt x="70" y="232"/>
                    <a:pt x="88" y="229"/>
                    <a:pt x="109" y="232"/>
                  </a:cubicBezTo>
                  <a:cubicBezTo>
                    <a:pt x="121" y="234"/>
                    <a:pt x="120" y="237"/>
                    <a:pt x="121" y="249"/>
                  </a:cubicBezTo>
                  <a:cubicBezTo>
                    <a:pt x="122" y="259"/>
                    <a:pt x="122" y="269"/>
                    <a:pt x="123" y="278"/>
                  </a:cubicBezTo>
                  <a:cubicBezTo>
                    <a:pt x="125" y="294"/>
                    <a:pt x="118" y="325"/>
                    <a:pt x="127" y="338"/>
                  </a:cubicBezTo>
                  <a:cubicBezTo>
                    <a:pt x="142" y="362"/>
                    <a:pt x="141" y="308"/>
                    <a:pt x="141" y="300"/>
                  </a:cubicBezTo>
                  <a:cubicBezTo>
                    <a:pt x="142" y="281"/>
                    <a:pt x="142" y="262"/>
                    <a:pt x="142" y="243"/>
                  </a:cubicBezTo>
                  <a:cubicBezTo>
                    <a:pt x="142" y="236"/>
                    <a:pt x="144" y="218"/>
                    <a:pt x="137" y="214"/>
                  </a:cubicBezTo>
                  <a:cubicBezTo>
                    <a:pt x="131" y="210"/>
                    <a:pt x="116" y="218"/>
                    <a:pt x="109" y="219"/>
                  </a:cubicBezTo>
                  <a:cubicBezTo>
                    <a:pt x="68" y="221"/>
                    <a:pt x="44" y="181"/>
                    <a:pt x="33" y="149"/>
                  </a:cubicBezTo>
                  <a:cubicBezTo>
                    <a:pt x="28" y="134"/>
                    <a:pt x="6" y="29"/>
                    <a:pt x="49" y="47"/>
                  </a:cubicBezTo>
                  <a:cubicBezTo>
                    <a:pt x="63" y="54"/>
                    <a:pt x="66" y="79"/>
                    <a:pt x="75" y="91"/>
                  </a:cubicBezTo>
                  <a:cubicBezTo>
                    <a:pt x="92" y="111"/>
                    <a:pt x="101" y="82"/>
                    <a:pt x="107" y="68"/>
                  </a:cubicBezTo>
                  <a:cubicBezTo>
                    <a:pt x="111" y="60"/>
                    <a:pt x="114" y="38"/>
                    <a:pt x="130" y="33"/>
                  </a:cubicBezTo>
                  <a:cubicBezTo>
                    <a:pt x="146" y="29"/>
                    <a:pt x="156" y="82"/>
                    <a:pt x="169" y="77"/>
                  </a:cubicBezTo>
                  <a:cubicBezTo>
                    <a:pt x="185" y="71"/>
                    <a:pt x="180" y="56"/>
                    <a:pt x="187" y="45"/>
                  </a:cubicBezTo>
                  <a:cubicBezTo>
                    <a:pt x="200" y="25"/>
                    <a:pt x="203" y="64"/>
                    <a:pt x="204" y="76"/>
                  </a:cubicBezTo>
                  <a:cubicBezTo>
                    <a:pt x="206" y="92"/>
                    <a:pt x="208" y="107"/>
                    <a:pt x="208" y="122"/>
                  </a:cubicBezTo>
                  <a:lnTo>
                    <a:pt x="205" y="140"/>
                  </a:lnTo>
                  <a:close/>
                </a:path>
              </a:pathLst>
            </a:custGeom>
            <a:solidFill>
              <a:srgbClr val="FFD3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554"/>
            <p:cNvSpPr/>
            <p:nvPr/>
          </p:nvSpPr>
          <p:spPr bwMode="auto">
            <a:xfrm>
              <a:off x="1644650" y="-814388"/>
              <a:ext cx="236538" cy="173038"/>
            </a:xfrm>
            <a:custGeom>
              <a:avLst/>
              <a:gdLst>
                <a:gd name="T0" fmla="*/ 28 w 63"/>
                <a:gd name="T1" fmla="*/ 10 h 46"/>
                <a:gd name="T2" fmla="*/ 52 w 63"/>
                <a:gd name="T3" fmla="*/ 31 h 46"/>
                <a:gd name="T4" fmla="*/ 63 w 63"/>
                <a:gd name="T5" fmla="*/ 46 h 46"/>
                <a:gd name="T6" fmla="*/ 11 w 63"/>
                <a:gd name="T7" fmla="*/ 13 h 46"/>
                <a:gd name="T8" fmla="*/ 0 w 63"/>
                <a:gd name="T9" fmla="*/ 23 h 46"/>
                <a:gd name="T10" fmla="*/ 28 w 63"/>
                <a:gd name="T11" fmla="*/ 1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46">
                  <a:moveTo>
                    <a:pt x="28" y="10"/>
                  </a:moveTo>
                  <a:cubicBezTo>
                    <a:pt x="42" y="11"/>
                    <a:pt x="47" y="20"/>
                    <a:pt x="52" y="31"/>
                  </a:cubicBezTo>
                  <a:cubicBezTo>
                    <a:pt x="53" y="32"/>
                    <a:pt x="58" y="44"/>
                    <a:pt x="63" y="46"/>
                  </a:cubicBezTo>
                  <a:cubicBezTo>
                    <a:pt x="57" y="24"/>
                    <a:pt x="36" y="0"/>
                    <a:pt x="11" y="13"/>
                  </a:cubicBezTo>
                  <a:cubicBezTo>
                    <a:pt x="7" y="15"/>
                    <a:pt x="3" y="18"/>
                    <a:pt x="0" y="23"/>
                  </a:cubicBezTo>
                  <a:cubicBezTo>
                    <a:pt x="8" y="15"/>
                    <a:pt x="18" y="10"/>
                    <a:pt x="28" y="10"/>
                  </a:cubicBezTo>
                  <a:close/>
                </a:path>
              </a:pathLst>
            </a:custGeom>
            <a:solidFill>
              <a:srgbClr val="EFC6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555"/>
            <p:cNvSpPr/>
            <p:nvPr/>
          </p:nvSpPr>
          <p:spPr bwMode="auto">
            <a:xfrm>
              <a:off x="1887538" y="-784225"/>
              <a:ext cx="184150" cy="153988"/>
            </a:xfrm>
            <a:custGeom>
              <a:avLst/>
              <a:gdLst>
                <a:gd name="T0" fmla="*/ 4 w 49"/>
                <a:gd name="T1" fmla="*/ 34 h 41"/>
                <a:gd name="T2" fmla="*/ 7 w 49"/>
                <a:gd name="T3" fmla="*/ 25 h 41"/>
                <a:gd name="T4" fmla="*/ 13 w 49"/>
                <a:gd name="T5" fmla="*/ 15 h 41"/>
                <a:gd name="T6" fmla="*/ 49 w 49"/>
                <a:gd name="T7" fmla="*/ 41 h 41"/>
                <a:gd name="T8" fmla="*/ 46 w 49"/>
                <a:gd name="T9" fmla="*/ 33 h 41"/>
                <a:gd name="T10" fmla="*/ 18 w 49"/>
                <a:gd name="T11" fmla="*/ 8 h 41"/>
                <a:gd name="T12" fmla="*/ 0 w 49"/>
                <a:gd name="T13" fmla="*/ 39 h 41"/>
                <a:gd name="T14" fmla="*/ 4 w 49"/>
                <a:gd name="T15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1">
                  <a:moveTo>
                    <a:pt x="4" y="34"/>
                  </a:moveTo>
                  <a:cubicBezTo>
                    <a:pt x="5" y="31"/>
                    <a:pt x="6" y="28"/>
                    <a:pt x="7" y="25"/>
                  </a:cubicBezTo>
                  <a:cubicBezTo>
                    <a:pt x="8" y="21"/>
                    <a:pt x="10" y="18"/>
                    <a:pt x="13" y="15"/>
                  </a:cubicBezTo>
                  <a:cubicBezTo>
                    <a:pt x="29" y="0"/>
                    <a:pt x="43" y="25"/>
                    <a:pt x="49" y="41"/>
                  </a:cubicBezTo>
                  <a:cubicBezTo>
                    <a:pt x="48" y="38"/>
                    <a:pt x="47" y="36"/>
                    <a:pt x="46" y="33"/>
                  </a:cubicBezTo>
                  <a:cubicBezTo>
                    <a:pt x="42" y="22"/>
                    <a:pt x="33" y="2"/>
                    <a:pt x="18" y="8"/>
                  </a:cubicBezTo>
                  <a:cubicBezTo>
                    <a:pt x="7" y="12"/>
                    <a:pt x="4" y="28"/>
                    <a:pt x="0" y="39"/>
                  </a:cubicBezTo>
                  <a:cubicBezTo>
                    <a:pt x="2" y="39"/>
                    <a:pt x="3" y="37"/>
                    <a:pt x="4" y="34"/>
                  </a:cubicBezTo>
                  <a:close/>
                </a:path>
              </a:pathLst>
            </a:custGeom>
            <a:solidFill>
              <a:srgbClr val="EFC6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56"/>
            <p:cNvSpPr/>
            <p:nvPr/>
          </p:nvSpPr>
          <p:spPr bwMode="auto">
            <a:xfrm>
              <a:off x="1273175" y="-735013"/>
              <a:ext cx="531813" cy="1276350"/>
            </a:xfrm>
            <a:custGeom>
              <a:avLst/>
              <a:gdLst>
                <a:gd name="T0" fmla="*/ 142 w 142"/>
                <a:gd name="T1" fmla="*/ 235 h 340"/>
                <a:gd name="T2" fmla="*/ 140 w 142"/>
                <a:gd name="T3" fmla="*/ 233 h 340"/>
                <a:gd name="T4" fmla="*/ 124 w 142"/>
                <a:gd name="T5" fmla="*/ 201 h 340"/>
                <a:gd name="T6" fmla="*/ 91 w 142"/>
                <a:gd name="T7" fmla="*/ 198 h 340"/>
                <a:gd name="T8" fmla="*/ 46 w 142"/>
                <a:gd name="T9" fmla="*/ 178 h 340"/>
                <a:gd name="T10" fmla="*/ 21 w 142"/>
                <a:gd name="T11" fmla="*/ 122 h 340"/>
                <a:gd name="T12" fmla="*/ 9 w 142"/>
                <a:gd name="T13" fmla="*/ 75 h 340"/>
                <a:gd name="T14" fmla="*/ 8 w 142"/>
                <a:gd name="T15" fmla="*/ 74 h 340"/>
                <a:gd name="T16" fmla="*/ 29 w 142"/>
                <a:gd name="T17" fmla="*/ 14 h 340"/>
                <a:gd name="T18" fmla="*/ 77 w 142"/>
                <a:gd name="T19" fmla="*/ 38 h 340"/>
                <a:gd name="T20" fmla="*/ 77 w 142"/>
                <a:gd name="T21" fmla="*/ 37 h 340"/>
                <a:gd name="T22" fmla="*/ 37 w 142"/>
                <a:gd name="T23" fmla="*/ 3 h 340"/>
                <a:gd name="T24" fmla="*/ 3 w 142"/>
                <a:gd name="T25" fmla="*/ 56 h 340"/>
                <a:gd name="T26" fmla="*/ 20 w 142"/>
                <a:gd name="T27" fmla="*/ 134 h 340"/>
                <a:gd name="T28" fmla="*/ 54 w 142"/>
                <a:gd name="T29" fmla="*/ 196 h 340"/>
                <a:gd name="T30" fmla="*/ 109 w 142"/>
                <a:gd name="T31" fmla="*/ 210 h 340"/>
                <a:gd name="T32" fmla="*/ 121 w 142"/>
                <a:gd name="T33" fmla="*/ 227 h 340"/>
                <a:gd name="T34" fmla="*/ 123 w 142"/>
                <a:gd name="T35" fmla="*/ 256 h 340"/>
                <a:gd name="T36" fmla="*/ 127 w 142"/>
                <a:gd name="T37" fmla="*/ 316 h 340"/>
                <a:gd name="T38" fmla="*/ 141 w 142"/>
                <a:gd name="T39" fmla="*/ 278 h 340"/>
                <a:gd name="T40" fmla="*/ 142 w 142"/>
                <a:gd name="T41" fmla="*/ 23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2" h="340">
                  <a:moveTo>
                    <a:pt x="142" y="235"/>
                  </a:moveTo>
                  <a:cubicBezTo>
                    <a:pt x="141" y="235"/>
                    <a:pt x="140" y="234"/>
                    <a:pt x="140" y="233"/>
                  </a:cubicBezTo>
                  <a:cubicBezTo>
                    <a:pt x="138" y="222"/>
                    <a:pt x="138" y="205"/>
                    <a:pt x="124" y="201"/>
                  </a:cubicBezTo>
                  <a:cubicBezTo>
                    <a:pt x="113" y="199"/>
                    <a:pt x="102" y="199"/>
                    <a:pt x="91" y="198"/>
                  </a:cubicBezTo>
                  <a:cubicBezTo>
                    <a:pt x="74" y="196"/>
                    <a:pt x="56" y="193"/>
                    <a:pt x="46" y="178"/>
                  </a:cubicBezTo>
                  <a:cubicBezTo>
                    <a:pt x="33" y="161"/>
                    <a:pt x="28" y="142"/>
                    <a:pt x="21" y="122"/>
                  </a:cubicBezTo>
                  <a:cubicBezTo>
                    <a:pt x="16" y="107"/>
                    <a:pt x="10" y="91"/>
                    <a:pt x="9" y="75"/>
                  </a:cubicBezTo>
                  <a:cubicBezTo>
                    <a:pt x="8" y="75"/>
                    <a:pt x="8" y="74"/>
                    <a:pt x="8" y="74"/>
                  </a:cubicBezTo>
                  <a:cubicBezTo>
                    <a:pt x="8" y="53"/>
                    <a:pt x="5" y="23"/>
                    <a:pt x="29" y="14"/>
                  </a:cubicBezTo>
                  <a:cubicBezTo>
                    <a:pt x="54" y="5"/>
                    <a:pt x="62" y="24"/>
                    <a:pt x="77" y="38"/>
                  </a:cubicBezTo>
                  <a:cubicBezTo>
                    <a:pt x="77" y="38"/>
                    <a:pt x="77" y="37"/>
                    <a:pt x="77" y="37"/>
                  </a:cubicBezTo>
                  <a:cubicBezTo>
                    <a:pt x="70" y="20"/>
                    <a:pt x="57" y="0"/>
                    <a:pt x="37" y="3"/>
                  </a:cubicBezTo>
                  <a:cubicBezTo>
                    <a:pt x="18" y="5"/>
                    <a:pt x="5" y="38"/>
                    <a:pt x="3" y="56"/>
                  </a:cubicBezTo>
                  <a:cubicBezTo>
                    <a:pt x="0" y="83"/>
                    <a:pt x="7" y="108"/>
                    <a:pt x="20" y="134"/>
                  </a:cubicBezTo>
                  <a:cubicBezTo>
                    <a:pt x="30" y="154"/>
                    <a:pt x="36" y="181"/>
                    <a:pt x="54" y="196"/>
                  </a:cubicBezTo>
                  <a:cubicBezTo>
                    <a:pt x="70" y="210"/>
                    <a:pt x="88" y="207"/>
                    <a:pt x="109" y="210"/>
                  </a:cubicBezTo>
                  <a:cubicBezTo>
                    <a:pt x="121" y="212"/>
                    <a:pt x="120" y="215"/>
                    <a:pt x="121" y="227"/>
                  </a:cubicBezTo>
                  <a:cubicBezTo>
                    <a:pt x="122" y="237"/>
                    <a:pt x="122" y="247"/>
                    <a:pt x="123" y="256"/>
                  </a:cubicBezTo>
                  <a:cubicBezTo>
                    <a:pt x="125" y="272"/>
                    <a:pt x="118" y="303"/>
                    <a:pt x="127" y="316"/>
                  </a:cubicBezTo>
                  <a:cubicBezTo>
                    <a:pt x="142" y="340"/>
                    <a:pt x="141" y="286"/>
                    <a:pt x="141" y="278"/>
                  </a:cubicBezTo>
                  <a:cubicBezTo>
                    <a:pt x="142" y="264"/>
                    <a:pt x="142" y="249"/>
                    <a:pt x="142" y="235"/>
                  </a:cubicBezTo>
                  <a:close/>
                </a:path>
              </a:pathLst>
            </a:custGeom>
            <a:solidFill>
              <a:srgbClr val="EFC6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557"/>
            <p:cNvSpPr/>
            <p:nvPr/>
          </p:nvSpPr>
          <p:spPr bwMode="auto">
            <a:xfrm>
              <a:off x="1903413" y="-277813"/>
              <a:ext cx="195263" cy="739775"/>
            </a:xfrm>
            <a:custGeom>
              <a:avLst/>
              <a:gdLst>
                <a:gd name="T0" fmla="*/ 8 w 52"/>
                <a:gd name="T1" fmla="*/ 33 h 197"/>
                <a:gd name="T2" fmla="*/ 4 w 52"/>
                <a:gd name="T3" fmla="*/ 34 h 197"/>
                <a:gd name="T4" fmla="*/ 4 w 52"/>
                <a:gd name="T5" fmla="*/ 37 h 197"/>
                <a:gd name="T6" fmla="*/ 8 w 52"/>
                <a:gd name="T7" fmla="*/ 41 h 197"/>
                <a:gd name="T8" fmla="*/ 10 w 52"/>
                <a:gd name="T9" fmla="*/ 153 h 197"/>
                <a:gd name="T10" fmla="*/ 2 w 52"/>
                <a:gd name="T11" fmla="*/ 153 h 197"/>
                <a:gd name="T12" fmla="*/ 2 w 52"/>
                <a:gd name="T13" fmla="*/ 134 h 197"/>
                <a:gd name="T14" fmla="*/ 1 w 52"/>
                <a:gd name="T15" fmla="*/ 194 h 197"/>
                <a:gd name="T16" fmla="*/ 18 w 52"/>
                <a:gd name="T17" fmla="*/ 195 h 197"/>
                <a:gd name="T18" fmla="*/ 20 w 52"/>
                <a:gd name="T19" fmla="*/ 78 h 197"/>
                <a:gd name="T20" fmla="*/ 21 w 52"/>
                <a:gd name="T21" fmla="*/ 35 h 197"/>
                <a:gd name="T22" fmla="*/ 43 w 52"/>
                <a:gd name="T23" fmla="*/ 19 h 197"/>
                <a:gd name="T24" fmla="*/ 52 w 52"/>
                <a:gd name="T25" fmla="*/ 0 h 197"/>
                <a:gd name="T26" fmla="*/ 8 w 52"/>
                <a:gd name="T27" fmla="*/ 33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" h="197">
                  <a:moveTo>
                    <a:pt x="8" y="33"/>
                  </a:moveTo>
                  <a:cubicBezTo>
                    <a:pt x="7" y="33"/>
                    <a:pt x="5" y="34"/>
                    <a:pt x="4" y="34"/>
                  </a:cubicBezTo>
                  <a:cubicBezTo>
                    <a:pt x="4" y="35"/>
                    <a:pt x="4" y="36"/>
                    <a:pt x="4" y="37"/>
                  </a:cubicBezTo>
                  <a:cubicBezTo>
                    <a:pt x="6" y="37"/>
                    <a:pt x="8" y="39"/>
                    <a:pt x="8" y="41"/>
                  </a:cubicBezTo>
                  <a:cubicBezTo>
                    <a:pt x="7" y="79"/>
                    <a:pt x="10" y="116"/>
                    <a:pt x="10" y="153"/>
                  </a:cubicBezTo>
                  <a:cubicBezTo>
                    <a:pt x="10" y="158"/>
                    <a:pt x="2" y="158"/>
                    <a:pt x="2" y="153"/>
                  </a:cubicBezTo>
                  <a:cubicBezTo>
                    <a:pt x="2" y="147"/>
                    <a:pt x="2" y="140"/>
                    <a:pt x="2" y="134"/>
                  </a:cubicBezTo>
                  <a:cubicBezTo>
                    <a:pt x="1" y="150"/>
                    <a:pt x="0" y="176"/>
                    <a:pt x="1" y="194"/>
                  </a:cubicBezTo>
                  <a:cubicBezTo>
                    <a:pt x="4" y="195"/>
                    <a:pt x="15" y="197"/>
                    <a:pt x="18" y="195"/>
                  </a:cubicBezTo>
                  <a:cubicBezTo>
                    <a:pt x="21" y="157"/>
                    <a:pt x="19" y="117"/>
                    <a:pt x="20" y="78"/>
                  </a:cubicBezTo>
                  <a:cubicBezTo>
                    <a:pt x="20" y="68"/>
                    <a:pt x="16" y="44"/>
                    <a:pt x="21" y="35"/>
                  </a:cubicBezTo>
                  <a:cubicBezTo>
                    <a:pt x="26" y="27"/>
                    <a:pt x="36" y="25"/>
                    <a:pt x="43" y="19"/>
                  </a:cubicBezTo>
                  <a:cubicBezTo>
                    <a:pt x="48" y="14"/>
                    <a:pt x="51" y="7"/>
                    <a:pt x="52" y="0"/>
                  </a:cubicBezTo>
                  <a:cubicBezTo>
                    <a:pt x="46" y="17"/>
                    <a:pt x="32" y="30"/>
                    <a:pt x="8" y="33"/>
                  </a:cubicBezTo>
                  <a:close/>
                </a:path>
              </a:pathLst>
            </a:custGeom>
            <a:solidFill>
              <a:srgbClr val="EFC6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558"/>
            <p:cNvSpPr/>
            <p:nvPr/>
          </p:nvSpPr>
          <p:spPr bwMode="auto">
            <a:xfrm>
              <a:off x="1735138" y="-22225"/>
              <a:ext cx="69850" cy="63500"/>
            </a:xfrm>
            <a:custGeom>
              <a:avLst/>
              <a:gdLst>
                <a:gd name="T0" fmla="*/ 19 w 19"/>
                <a:gd name="T1" fmla="*/ 17 h 17"/>
                <a:gd name="T2" fmla="*/ 14 w 19"/>
                <a:gd name="T3" fmla="*/ 2 h 17"/>
                <a:gd name="T4" fmla="*/ 0 w 19"/>
                <a:gd name="T5" fmla="*/ 3 h 17"/>
                <a:gd name="T6" fmla="*/ 11 w 19"/>
                <a:gd name="T7" fmla="*/ 7 h 17"/>
                <a:gd name="T8" fmla="*/ 19 w 1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19" y="17"/>
                  </a:moveTo>
                  <a:cubicBezTo>
                    <a:pt x="19" y="11"/>
                    <a:pt x="18" y="4"/>
                    <a:pt x="14" y="2"/>
                  </a:cubicBezTo>
                  <a:cubicBezTo>
                    <a:pt x="11" y="0"/>
                    <a:pt x="5" y="1"/>
                    <a:pt x="0" y="3"/>
                  </a:cubicBezTo>
                  <a:cubicBezTo>
                    <a:pt x="4" y="4"/>
                    <a:pt x="7" y="5"/>
                    <a:pt x="11" y="7"/>
                  </a:cubicBezTo>
                  <a:cubicBezTo>
                    <a:pt x="15" y="9"/>
                    <a:pt x="17" y="13"/>
                    <a:pt x="19" y="17"/>
                  </a:cubicBezTo>
                  <a:close/>
                </a:path>
              </a:pathLst>
            </a:custGeom>
            <a:solidFill>
              <a:srgbClr val="EFC6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559"/>
            <p:cNvSpPr/>
            <p:nvPr/>
          </p:nvSpPr>
          <p:spPr bwMode="auto">
            <a:xfrm>
              <a:off x="1254125" y="244475"/>
              <a:ext cx="1012825" cy="690563"/>
            </a:xfrm>
            <a:custGeom>
              <a:avLst/>
              <a:gdLst>
                <a:gd name="T0" fmla="*/ 15 w 270"/>
                <a:gd name="T1" fmla="*/ 24 h 184"/>
                <a:gd name="T2" fmla="*/ 17 w 270"/>
                <a:gd name="T3" fmla="*/ 48 h 184"/>
                <a:gd name="T4" fmla="*/ 10 w 270"/>
                <a:gd name="T5" fmla="*/ 57 h 184"/>
                <a:gd name="T6" fmla="*/ 24 w 270"/>
                <a:gd name="T7" fmla="*/ 78 h 184"/>
                <a:gd name="T8" fmla="*/ 28 w 270"/>
                <a:gd name="T9" fmla="*/ 106 h 184"/>
                <a:gd name="T10" fmla="*/ 23 w 270"/>
                <a:gd name="T11" fmla="*/ 134 h 184"/>
                <a:gd name="T12" fmla="*/ 49 w 270"/>
                <a:gd name="T13" fmla="*/ 171 h 184"/>
                <a:gd name="T14" fmla="*/ 112 w 270"/>
                <a:gd name="T15" fmla="*/ 178 h 184"/>
                <a:gd name="T16" fmla="*/ 235 w 270"/>
                <a:gd name="T17" fmla="*/ 161 h 184"/>
                <a:gd name="T18" fmla="*/ 242 w 270"/>
                <a:gd name="T19" fmla="*/ 121 h 184"/>
                <a:gd name="T20" fmla="*/ 246 w 270"/>
                <a:gd name="T21" fmla="*/ 93 h 184"/>
                <a:gd name="T22" fmla="*/ 244 w 270"/>
                <a:gd name="T23" fmla="*/ 61 h 184"/>
                <a:gd name="T24" fmla="*/ 246 w 270"/>
                <a:gd name="T25" fmla="*/ 26 h 184"/>
                <a:gd name="T26" fmla="*/ 253 w 270"/>
                <a:gd name="T27" fmla="*/ 1 h 184"/>
                <a:gd name="T28" fmla="*/ 15 w 270"/>
                <a:gd name="T29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0" h="184">
                  <a:moveTo>
                    <a:pt x="15" y="24"/>
                  </a:moveTo>
                  <a:cubicBezTo>
                    <a:pt x="0" y="21"/>
                    <a:pt x="5" y="44"/>
                    <a:pt x="17" y="48"/>
                  </a:cubicBezTo>
                  <a:cubicBezTo>
                    <a:pt x="15" y="48"/>
                    <a:pt x="11" y="52"/>
                    <a:pt x="10" y="57"/>
                  </a:cubicBezTo>
                  <a:cubicBezTo>
                    <a:pt x="10" y="62"/>
                    <a:pt x="9" y="79"/>
                    <a:pt x="24" y="78"/>
                  </a:cubicBezTo>
                  <a:cubicBezTo>
                    <a:pt x="9" y="83"/>
                    <a:pt x="17" y="101"/>
                    <a:pt x="28" y="106"/>
                  </a:cubicBezTo>
                  <a:cubicBezTo>
                    <a:pt x="14" y="108"/>
                    <a:pt x="12" y="126"/>
                    <a:pt x="23" y="134"/>
                  </a:cubicBezTo>
                  <a:cubicBezTo>
                    <a:pt x="4" y="145"/>
                    <a:pt x="39" y="168"/>
                    <a:pt x="49" y="171"/>
                  </a:cubicBezTo>
                  <a:cubicBezTo>
                    <a:pt x="69" y="177"/>
                    <a:pt x="90" y="177"/>
                    <a:pt x="112" y="178"/>
                  </a:cubicBezTo>
                  <a:cubicBezTo>
                    <a:pt x="152" y="178"/>
                    <a:pt x="200" y="184"/>
                    <a:pt x="235" y="161"/>
                  </a:cubicBezTo>
                  <a:cubicBezTo>
                    <a:pt x="247" y="152"/>
                    <a:pt x="270" y="128"/>
                    <a:pt x="242" y="121"/>
                  </a:cubicBezTo>
                  <a:cubicBezTo>
                    <a:pt x="251" y="117"/>
                    <a:pt x="264" y="91"/>
                    <a:pt x="246" y="93"/>
                  </a:cubicBezTo>
                  <a:cubicBezTo>
                    <a:pt x="262" y="87"/>
                    <a:pt x="256" y="68"/>
                    <a:pt x="244" y="61"/>
                  </a:cubicBezTo>
                  <a:cubicBezTo>
                    <a:pt x="257" y="58"/>
                    <a:pt x="265" y="26"/>
                    <a:pt x="246" y="26"/>
                  </a:cubicBezTo>
                  <a:cubicBezTo>
                    <a:pt x="262" y="23"/>
                    <a:pt x="261" y="0"/>
                    <a:pt x="253" y="1"/>
                  </a:cubicBezTo>
                  <a:cubicBezTo>
                    <a:pt x="245" y="2"/>
                    <a:pt x="170" y="55"/>
                    <a:pt x="15" y="24"/>
                  </a:cubicBezTo>
                  <a:close/>
                </a:path>
              </a:pathLst>
            </a:custGeom>
            <a:solidFill>
              <a:srgbClr val="D3D0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560"/>
            <p:cNvSpPr/>
            <p:nvPr/>
          </p:nvSpPr>
          <p:spPr bwMode="auto">
            <a:xfrm>
              <a:off x="1339850" y="698500"/>
              <a:ext cx="822325" cy="150813"/>
            </a:xfrm>
            <a:custGeom>
              <a:avLst/>
              <a:gdLst>
                <a:gd name="T0" fmla="*/ 0 w 219"/>
                <a:gd name="T1" fmla="*/ 13 h 40"/>
                <a:gd name="T2" fmla="*/ 47 w 219"/>
                <a:gd name="T3" fmla="*/ 30 h 40"/>
                <a:gd name="T4" fmla="*/ 219 w 219"/>
                <a:gd name="T5" fmla="*/ 0 h 40"/>
                <a:gd name="T6" fmla="*/ 0 w 219"/>
                <a:gd name="T7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" h="40">
                  <a:moveTo>
                    <a:pt x="0" y="13"/>
                  </a:moveTo>
                  <a:cubicBezTo>
                    <a:pt x="0" y="13"/>
                    <a:pt x="11" y="23"/>
                    <a:pt x="47" y="30"/>
                  </a:cubicBezTo>
                  <a:cubicBezTo>
                    <a:pt x="98" y="39"/>
                    <a:pt x="184" y="40"/>
                    <a:pt x="219" y="0"/>
                  </a:cubicBezTo>
                  <a:cubicBezTo>
                    <a:pt x="219" y="0"/>
                    <a:pt x="161" y="40"/>
                    <a:pt x="0" y="13"/>
                  </a:cubicBezTo>
                  <a:close/>
                </a:path>
              </a:pathLst>
            </a:custGeom>
            <a:solidFill>
              <a:srgbClr val="B7B6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61"/>
            <p:cNvSpPr/>
            <p:nvPr/>
          </p:nvSpPr>
          <p:spPr bwMode="auto">
            <a:xfrm>
              <a:off x="1358900" y="593725"/>
              <a:ext cx="819150" cy="161925"/>
            </a:xfrm>
            <a:custGeom>
              <a:avLst/>
              <a:gdLst>
                <a:gd name="T0" fmla="*/ 0 w 218"/>
                <a:gd name="T1" fmla="*/ 13 h 43"/>
                <a:gd name="T2" fmla="*/ 218 w 218"/>
                <a:gd name="T3" fmla="*/ 0 h 43"/>
                <a:gd name="T4" fmla="*/ 0 w 218"/>
                <a:gd name="T5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" h="43">
                  <a:moveTo>
                    <a:pt x="0" y="13"/>
                  </a:moveTo>
                  <a:cubicBezTo>
                    <a:pt x="0" y="13"/>
                    <a:pt x="154" y="43"/>
                    <a:pt x="218" y="0"/>
                  </a:cubicBezTo>
                  <a:cubicBezTo>
                    <a:pt x="218" y="0"/>
                    <a:pt x="168" y="22"/>
                    <a:pt x="0" y="13"/>
                  </a:cubicBezTo>
                  <a:close/>
                </a:path>
              </a:pathLst>
            </a:custGeom>
            <a:solidFill>
              <a:srgbClr val="B7B6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62"/>
            <p:cNvSpPr/>
            <p:nvPr/>
          </p:nvSpPr>
          <p:spPr bwMode="auto">
            <a:xfrm>
              <a:off x="1344613" y="473075"/>
              <a:ext cx="825500" cy="165100"/>
            </a:xfrm>
            <a:custGeom>
              <a:avLst/>
              <a:gdLst>
                <a:gd name="T0" fmla="*/ 0 w 220"/>
                <a:gd name="T1" fmla="*/ 17 h 44"/>
                <a:gd name="T2" fmla="*/ 220 w 220"/>
                <a:gd name="T3" fmla="*/ 0 h 44"/>
                <a:gd name="T4" fmla="*/ 127 w 220"/>
                <a:gd name="T5" fmla="*/ 15 h 44"/>
                <a:gd name="T6" fmla="*/ 0 w 220"/>
                <a:gd name="T7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" h="44">
                  <a:moveTo>
                    <a:pt x="0" y="17"/>
                  </a:moveTo>
                  <a:cubicBezTo>
                    <a:pt x="0" y="17"/>
                    <a:pt x="158" y="44"/>
                    <a:pt x="220" y="0"/>
                  </a:cubicBezTo>
                  <a:cubicBezTo>
                    <a:pt x="220" y="0"/>
                    <a:pt x="168" y="11"/>
                    <a:pt x="127" y="15"/>
                  </a:cubicBezTo>
                  <a:cubicBezTo>
                    <a:pt x="87" y="1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B7B6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563"/>
            <p:cNvSpPr/>
            <p:nvPr/>
          </p:nvSpPr>
          <p:spPr bwMode="auto">
            <a:xfrm>
              <a:off x="1317625" y="342900"/>
              <a:ext cx="860425" cy="212725"/>
            </a:xfrm>
            <a:custGeom>
              <a:avLst/>
              <a:gdLst>
                <a:gd name="T0" fmla="*/ 0 w 229"/>
                <a:gd name="T1" fmla="*/ 22 h 57"/>
                <a:gd name="T2" fmla="*/ 229 w 229"/>
                <a:gd name="T3" fmla="*/ 0 h 57"/>
                <a:gd name="T4" fmla="*/ 0 w 229"/>
                <a:gd name="T5" fmla="*/ 2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57">
                  <a:moveTo>
                    <a:pt x="0" y="22"/>
                  </a:moveTo>
                  <a:cubicBezTo>
                    <a:pt x="0" y="22"/>
                    <a:pt x="159" y="57"/>
                    <a:pt x="229" y="0"/>
                  </a:cubicBezTo>
                  <a:cubicBezTo>
                    <a:pt x="229" y="0"/>
                    <a:pt x="152" y="34"/>
                    <a:pt x="0" y="22"/>
                  </a:cubicBezTo>
                  <a:close/>
                </a:path>
              </a:pathLst>
            </a:custGeom>
            <a:solidFill>
              <a:srgbClr val="B7B6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64"/>
            <p:cNvSpPr/>
            <p:nvPr/>
          </p:nvSpPr>
          <p:spPr bwMode="auto">
            <a:xfrm>
              <a:off x="-7938" y="4845050"/>
              <a:ext cx="774700" cy="1531938"/>
            </a:xfrm>
            <a:custGeom>
              <a:avLst/>
              <a:gdLst>
                <a:gd name="T0" fmla="*/ 206 w 206"/>
                <a:gd name="T1" fmla="*/ 372 h 408"/>
                <a:gd name="T2" fmla="*/ 168 w 206"/>
                <a:gd name="T3" fmla="*/ 209 h 408"/>
                <a:gd name="T4" fmla="*/ 126 w 206"/>
                <a:gd name="T5" fmla="*/ 36 h 408"/>
                <a:gd name="T6" fmla="*/ 107 w 206"/>
                <a:gd name="T7" fmla="*/ 4 h 408"/>
                <a:gd name="T8" fmla="*/ 94 w 206"/>
                <a:gd name="T9" fmla="*/ 49 h 408"/>
                <a:gd name="T10" fmla="*/ 105 w 206"/>
                <a:gd name="T11" fmla="*/ 128 h 408"/>
                <a:gd name="T12" fmla="*/ 82 w 206"/>
                <a:gd name="T13" fmla="*/ 120 h 408"/>
                <a:gd name="T14" fmla="*/ 68 w 206"/>
                <a:gd name="T15" fmla="*/ 159 h 408"/>
                <a:gd name="T16" fmla="*/ 52 w 206"/>
                <a:gd name="T17" fmla="*/ 158 h 408"/>
                <a:gd name="T18" fmla="*/ 38 w 206"/>
                <a:gd name="T19" fmla="*/ 180 h 408"/>
                <a:gd name="T20" fmla="*/ 20 w 206"/>
                <a:gd name="T21" fmla="*/ 180 h 408"/>
                <a:gd name="T22" fmla="*/ 30 w 206"/>
                <a:gd name="T23" fmla="*/ 274 h 408"/>
                <a:gd name="T24" fmla="*/ 43 w 206"/>
                <a:gd name="T25" fmla="*/ 282 h 408"/>
                <a:gd name="T26" fmla="*/ 96 w 206"/>
                <a:gd name="T27" fmla="*/ 383 h 408"/>
                <a:gd name="T28" fmla="*/ 116 w 206"/>
                <a:gd name="T29" fmla="*/ 400 h 408"/>
                <a:gd name="T30" fmla="*/ 206 w 206"/>
                <a:gd name="T31" fmla="*/ 3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6" h="408">
                  <a:moveTo>
                    <a:pt x="206" y="372"/>
                  </a:moveTo>
                  <a:cubicBezTo>
                    <a:pt x="168" y="209"/>
                    <a:pt x="168" y="209"/>
                    <a:pt x="168" y="209"/>
                  </a:cubicBezTo>
                  <a:cubicBezTo>
                    <a:pt x="168" y="209"/>
                    <a:pt x="128" y="69"/>
                    <a:pt x="126" y="36"/>
                  </a:cubicBezTo>
                  <a:cubicBezTo>
                    <a:pt x="126" y="36"/>
                    <a:pt x="127" y="0"/>
                    <a:pt x="107" y="4"/>
                  </a:cubicBezTo>
                  <a:cubicBezTo>
                    <a:pt x="87" y="8"/>
                    <a:pt x="94" y="49"/>
                    <a:pt x="94" y="49"/>
                  </a:cubicBezTo>
                  <a:cubicBezTo>
                    <a:pt x="94" y="49"/>
                    <a:pt x="97" y="99"/>
                    <a:pt x="105" y="128"/>
                  </a:cubicBezTo>
                  <a:cubicBezTo>
                    <a:pt x="105" y="128"/>
                    <a:pt x="99" y="113"/>
                    <a:pt x="82" y="120"/>
                  </a:cubicBezTo>
                  <a:cubicBezTo>
                    <a:pt x="64" y="128"/>
                    <a:pt x="68" y="159"/>
                    <a:pt x="68" y="159"/>
                  </a:cubicBezTo>
                  <a:cubicBezTo>
                    <a:pt x="68" y="159"/>
                    <a:pt x="64" y="154"/>
                    <a:pt x="52" y="158"/>
                  </a:cubicBezTo>
                  <a:cubicBezTo>
                    <a:pt x="41" y="162"/>
                    <a:pt x="38" y="180"/>
                    <a:pt x="38" y="180"/>
                  </a:cubicBezTo>
                  <a:cubicBezTo>
                    <a:pt x="38" y="180"/>
                    <a:pt x="29" y="175"/>
                    <a:pt x="20" y="180"/>
                  </a:cubicBezTo>
                  <a:cubicBezTo>
                    <a:pt x="11" y="186"/>
                    <a:pt x="0" y="203"/>
                    <a:pt x="30" y="274"/>
                  </a:cubicBezTo>
                  <a:cubicBezTo>
                    <a:pt x="30" y="274"/>
                    <a:pt x="34" y="281"/>
                    <a:pt x="43" y="282"/>
                  </a:cubicBezTo>
                  <a:cubicBezTo>
                    <a:pt x="43" y="282"/>
                    <a:pt x="74" y="377"/>
                    <a:pt x="96" y="383"/>
                  </a:cubicBezTo>
                  <a:cubicBezTo>
                    <a:pt x="96" y="383"/>
                    <a:pt x="112" y="385"/>
                    <a:pt x="116" y="400"/>
                  </a:cubicBezTo>
                  <a:cubicBezTo>
                    <a:pt x="116" y="400"/>
                    <a:pt x="170" y="408"/>
                    <a:pt x="206" y="37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565"/>
            <p:cNvSpPr>
              <a:spLocks noEditPoints="1"/>
            </p:cNvSpPr>
            <p:nvPr/>
          </p:nvSpPr>
          <p:spPr bwMode="auto">
            <a:xfrm>
              <a:off x="7938" y="4875212"/>
              <a:ext cx="758825" cy="1501775"/>
            </a:xfrm>
            <a:custGeom>
              <a:avLst/>
              <a:gdLst>
                <a:gd name="T0" fmla="*/ 26 w 202"/>
                <a:gd name="T1" fmla="*/ 266 h 400"/>
                <a:gd name="T2" fmla="*/ 39 w 202"/>
                <a:gd name="T3" fmla="*/ 274 h 400"/>
                <a:gd name="T4" fmla="*/ 41 w 202"/>
                <a:gd name="T5" fmla="*/ 282 h 400"/>
                <a:gd name="T6" fmla="*/ 58 w 202"/>
                <a:gd name="T7" fmla="*/ 263 h 400"/>
                <a:gd name="T8" fmla="*/ 90 w 202"/>
                <a:gd name="T9" fmla="*/ 251 h 400"/>
                <a:gd name="T10" fmla="*/ 111 w 202"/>
                <a:gd name="T11" fmla="*/ 235 h 400"/>
                <a:gd name="T12" fmla="*/ 144 w 202"/>
                <a:gd name="T13" fmla="*/ 237 h 400"/>
                <a:gd name="T14" fmla="*/ 144 w 202"/>
                <a:gd name="T15" fmla="*/ 244 h 400"/>
                <a:gd name="T16" fmla="*/ 104 w 202"/>
                <a:gd name="T17" fmla="*/ 251 h 400"/>
                <a:gd name="T18" fmla="*/ 77 w 202"/>
                <a:gd name="T19" fmla="*/ 264 h 400"/>
                <a:gd name="T20" fmla="*/ 44 w 202"/>
                <a:gd name="T21" fmla="*/ 288 h 400"/>
                <a:gd name="T22" fmla="*/ 92 w 202"/>
                <a:gd name="T23" fmla="*/ 375 h 400"/>
                <a:gd name="T24" fmla="*/ 112 w 202"/>
                <a:gd name="T25" fmla="*/ 392 h 400"/>
                <a:gd name="T26" fmla="*/ 202 w 202"/>
                <a:gd name="T27" fmla="*/ 364 h 400"/>
                <a:gd name="T28" fmla="*/ 164 w 202"/>
                <a:gd name="T29" fmla="*/ 201 h 400"/>
                <a:gd name="T30" fmla="*/ 161 w 202"/>
                <a:gd name="T31" fmla="*/ 190 h 400"/>
                <a:gd name="T32" fmla="*/ 151 w 202"/>
                <a:gd name="T33" fmla="*/ 186 h 400"/>
                <a:gd name="T34" fmla="*/ 144 w 202"/>
                <a:gd name="T35" fmla="*/ 186 h 400"/>
                <a:gd name="T36" fmla="*/ 142 w 202"/>
                <a:gd name="T37" fmla="*/ 186 h 400"/>
                <a:gd name="T38" fmla="*/ 108 w 202"/>
                <a:gd name="T39" fmla="*/ 116 h 400"/>
                <a:gd name="T40" fmla="*/ 96 w 202"/>
                <a:gd name="T41" fmla="*/ 0 h 400"/>
                <a:gd name="T42" fmla="*/ 90 w 202"/>
                <a:gd name="T43" fmla="*/ 41 h 400"/>
                <a:gd name="T44" fmla="*/ 101 w 202"/>
                <a:gd name="T45" fmla="*/ 120 h 400"/>
                <a:gd name="T46" fmla="*/ 92 w 202"/>
                <a:gd name="T47" fmla="*/ 111 h 400"/>
                <a:gd name="T48" fmla="*/ 94 w 202"/>
                <a:gd name="T49" fmla="*/ 116 h 400"/>
                <a:gd name="T50" fmla="*/ 106 w 202"/>
                <a:gd name="T51" fmla="*/ 174 h 400"/>
                <a:gd name="T52" fmla="*/ 107 w 202"/>
                <a:gd name="T53" fmla="*/ 181 h 400"/>
                <a:gd name="T54" fmla="*/ 95 w 202"/>
                <a:gd name="T55" fmla="*/ 197 h 400"/>
                <a:gd name="T56" fmla="*/ 77 w 202"/>
                <a:gd name="T57" fmla="*/ 211 h 400"/>
                <a:gd name="T58" fmla="*/ 71 w 202"/>
                <a:gd name="T59" fmla="*/ 198 h 400"/>
                <a:gd name="T60" fmla="*/ 69 w 202"/>
                <a:gd name="T61" fmla="*/ 175 h 400"/>
                <a:gd name="T62" fmla="*/ 71 w 202"/>
                <a:gd name="T63" fmla="*/ 171 h 400"/>
                <a:gd name="T64" fmla="*/ 68 w 202"/>
                <a:gd name="T65" fmla="*/ 143 h 400"/>
                <a:gd name="T66" fmla="*/ 68 w 202"/>
                <a:gd name="T67" fmla="*/ 139 h 400"/>
                <a:gd name="T68" fmla="*/ 65 w 202"/>
                <a:gd name="T69" fmla="*/ 129 h 400"/>
                <a:gd name="T70" fmla="*/ 64 w 202"/>
                <a:gd name="T71" fmla="*/ 151 h 400"/>
                <a:gd name="T72" fmla="*/ 62 w 202"/>
                <a:gd name="T73" fmla="*/ 150 h 400"/>
                <a:gd name="T74" fmla="*/ 66 w 202"/>
                <a:gd name="T75" fmla="*/ 202 h 400"/>
                <a:gd name="T76" fmla="*/ 83 w 202"/>
                <a:gd name="T77" fmla="*/ 231 h 400"/>
                <a:gd name="T78" fmla="*/ 76 w 202"/>
                <a:gd name="T79" fmla="*/ 252 h 400"/>
                <a:gd name="T80" fmla="*/ 66 w 202"/>
                <a:gd name="T81" fmla="*/ 252 h 400"/>
                <a:gd name="T82" fmla="*/ 42 w 202"/>
                <a:gd name="T83" fmla="*/ 154 h 400"/>
                <a:gd name="T84" fmla="*/ 34 w 202"/>
                <a:gd name="T85" fmla="*/ 172 h 400"/>
                <a:gd name="T86" fmla="*/ 29 w 202"/>
                <a:gd name="T87" fmla="*/ 171 h 400"/>
                <a:gd name="T88" fmla="*/ 29 w 202"/>
                <a:gd name="T89" fmla="*/ 172 h 400"/>
                <a:gd name="T90" fmla="*/ 29 w 202"/>
                <a:gd name="T91" fmla="*/ 177 h 400"/>
                <a:gd name="T92" fmla="*/ 29 w 202"/>
                <a:gd name="T93" fmla="*/ 179 h 400"/>
                <a:gd name="T94" fmla="*/ 47 w 202"/>
                <a:gd name="T95" fmla="*/ 246 h 400"/>
                <a:gd name="T96" fmla="*/ 35 w 202"/>
                <a:gd name="T97" fmla="*/ 257 h 400"/>
                <a:gd name="T98" fmla="*/ 13 w 202"/>
                <a:gd name="T99" fmla="*/ 175 h 400"/>
                <a:gd name="T100" fmla="*/ 26 w 202"/>
                <a:gd name="T101" fmla="*/ 266 h 400"/>
                <a:gd name="T102" fmla="*/ 177 w 202"/>
                <a:gd name="T103" fmla="*/ 346 h 400"/>
                <a:gd name="T104" fmla="*/ 133 w 202"/>
                <a:gd name="T105" fmla="*/ 348 h 400"/>
                <a:gd name="T106" fmla="*/ 132 w 202"/>
                <a:gd name="T107" fmla="*/ 352 h 400"/>
                <a:gd name="T108" fmla="*/ 97 w 202"/>
                <a:gd name="T109" fmla="*/ 362 h 400"/>
                <a:gd name="T110" fmla="*/ 70 w 202"/>
                <a:gd name="T111" fmla="*/ 323 h 400"/>
                <a:gd name="T112" fmla="*/ 79 w 202"/>
                <a:gd name="T113" fmla="*/ 279 h 400"/>
                <a:gd name="T114" fmla="*/ 107 w 202"/>
                <a:gd name="T115" fmla="*/ 276 h 400"/>
                <a:gd name="T116" fmla="*/ 122 w 202"/>
                <a:gd name="T117" fmla="*/ 263 h 400"/>
                <a:gd name="T118" fmla="*/ 127 w 202"/>
                <a:gd name="T119" fmla="*/ 279 h 400"/>
                <a:gd name="T120" fmla="*/ 124 w 202"/>
                <a:gd name="T121" fmla="*/ 319 h 400"/>
                <a:gd name="T122" fmla="*/ 172 w 202"/>
                <a:gd name="T123" fmla="*/ 330 h 400"/>
                <a:gd name="T124" fmla="*/ 177 w 202"/>
                <a:gd name="T125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2" h="400">
                  <a:moveTo>
                    <a:pt x="26" y="266"/>
                  </a:moveTo>
                  <a:cubicBezTo>
                    <a:pt x="26" y="266"/>
                    <a:pt x="30" y="273"/>
                    <a:pt x="39" y="274"/>
                  </a:cubicBezTo>
                  <a:cubicBezTo>
                    <a:pt x="39" y="274"/>
                    <a:pt x="40" y="277"/>
                    <a:pt x="41" y="282"/>
                  </a:cubicBezTo>
                  <a:cubicBezTo>
                    <a:pt x="47" y="276"/>
                    <a:pt x="51" y="269"/>
                    <a:pt x="58" y="263"/>
                  </a:cubicBezTo>
                  <a:cubicBezTo>
                    <a:pt x="68" y="256"/>
                    <a:pt x="80" y="256"/>
                    <a:pt x="90" y="251"/>
                  </a:cubicBezTo>
                  <a:cubicBezTo>
                    <a:pt x="98" y="247"/>
                    <a:pt x="103" y="237"/>
                    <a:pt x="111" y="235"/>
                  </a:cubicBezTo>
                  <a:cubicBezTo>
                    <a:pt x="122" y="232"/>
                    <a:pt x="133" y="236"/>
                    <a:pt x="144" y="237"/>
                  </a:cubicBezTo>
                  <a:cubicBezTo>
                    <a:pt x="149" y="237"/>
                    <a:pt x="149" y="245"/>
                    <a:pt x="144" y="244"/>
                  </a:cubicBezTo>
                  <a:cubicBezTo>
                    <a:pt x="130" y="243"/>
                    <a:pt x="116" y="238"/>
                    <a:pt x="104" y="251"/>
                  </a:cubicBezTo>
                  <a:cubicBezTo>
                    <a:pt x="97" y="258"/>
                    <a:pt x="87" y="261"/>
                    <a:pt x="77" y="264"/>
                  </a:cubicBezTo>
                  <a:cubicBezTo>
                    <a:pt x="62" y="267"/>
                    <a:pt x="54" y="280"/>
                    <a:pt x="44" y="288"/>
                  </a:cubicBezTo>
                  <a:cubicBezTo>
                    <a:pt x="53" y="315"/>
                    <a:pt x="76" y="370"/>
                    <a:pt x="92" y="375"/>
                  </a:cubicBezTo>
                  <a:cubicBezTo>
                    <a:pt x="92" y="375"/>
                    <a:pt x="108" y="377"/>
                    <a:pt x="112" y="392"/>
                  </a:cubicBezTo>
                  <a:cubicBezTo>
                    <a:pt x="112" y="392"/>
                    <a:pt x="166" y="400"/>
                    <a:pt x="202" y="364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64" y="201"/>
                    <a:pt x="162" y="197"/>
                    <a:pt x="161" y="190"/>
                  </a:cubicBezTo>
                  <a:cubicBezTo>
                    <a:pt x="157" y="189"/>
                    <a:pt x="154" y="188"/>
                    <a:pt x="151" y="186"/>
                  </a:cubicBezTo>
                  <a:cubicBezTo>
                    <a:pt x="149" y="187"/>
                    <a:pt x="146" y="187"/>
                    <a:pt x="144" y="186"/>
                  </a:cubicBezTo>
                  <a:cubicBezTo>
                    <a:pt x="143" y="186"/>
                    <a:pt x="142" y="186"/>
                    <a:pt x="142" y="186"/>
                  </a:cubicBezTo>
                  <a:cubicBezTo>
                    <a:pt x="112" y="182"/>
                    <a:pt x="111" y="138"/>
                    <a:pt x="108" y="116"/>
                  </a:cubicBezTo>
                  <a:cubicBezTo>
                    <a:pt x="102" y="75"/>
                    <a:pt x="93" y="42"/>
                    <a:pt x="96" y="0"/>
                  </a:cubicBezTo>
                  <a:cubicBezTo>
                    <a:pt x="85" y="12"/>
                    <a:pt x="90" y="41"/>
                    <a:pt x="90" y="41"/>
                  </a:cubicBezTo>
                  <a:cubicBezTo>
                    <a:pt x="90" y="41"/>
                    <a:pt x="93" y="91"/>
                    <a:pt x="101" y="120"/>
                  </a:cubicBezTo>
                  <a:cubicBezTo>
                    <a:pt x="101" y="120"/>
                    <a:pt x="99" y="113"/>
                    <a:pt x="92" y="111"/>
                  </a:cubicBezTo>
                  <a:cubicBezTo>
                    <a:pt x="93" y="112"/>
                    <a:pt x="94" y="114"/>
                    <a:pt x="94" y="116"/>
                  </a:cubicBezTo>
                  <a:cubicBezTo>
                    <a:pt x="97" y="135"/>
                    <a:pt x="101" y="155"/>
                    <a:pt x="106" y="174"/>
                  </a:cubicBezTo>
                  <a:cubicBezTo>
                    <a:pt x="107" y="177"/>
                    <a:pt x="107" y="179"/>
                    <a:pt x="107" y="181"/>
                  </a:cubicBezTo>
                  <a:cubicBezTo>
                    <a:pt x="107" y="189"/>
                    <a:pt x="102" y="196"/>
                    <a:pt x="95" y="197"/>
                  </a:cubicBezTo>
                  <a:cubicBezTo>
                    <a:pt x="93" y="206"/>
                    <a:pt x="86" y="215"/>
                    <a:pt x="77" y="211"/>
                  </a:cubicBezTo>
                  <a:cubicBezTo>
                    <a:pt x="73" y="209"/>
                    <a:pt x="72" y="202"/>
                    <a:pt x="71" y="198"/>
                  </a:cubicBezTo>
                  <a:cubicBezTo>
                    <a:pt x="69" y="191"/>
                    <a:pt x="70" y="182"/>
                    <a:pt x="69" y="175"/>
                  </a:cubicBezTo>
                  <a:cubicBezTo>
                    <a:pt x="69" y="173"/>
                    <a:pt x="70" y="172"/>
                    <a:pt x="71" y="171"/>
                  </a:cubicBezTo>
                  <a:cubicBezTo>
                    <a:pt x="69" y="162"/>
                    <a:pt x="69" y="152"/>
                    <a:pt x="68" y="143"/>
                  </a:cubicBezTo>
                  <a:cubicBezTo>
                    <a:pt x="68" y="142"/>
                    <a:pt x="68" y="140"/>
                    <a:pt x="68" y="139"/>
                  </a:cubicBezTo>
                  <a:cubicBezTo>
                    <a:pt x="67" y="136"/>
                    <a:pt x="66" y="133"/>
                    <a:pt x="65" y="129"/>
                  </a:cubicBezTo>
                  <a:cubicBezTo>
                    <a:pt x="63" y="140"/>
                    <a:pt x="64" y="151"/>
                    <a:pt x="64" y="151"/>
                  </a:cubicBezTo>
                  <a:cubicBezTo>
                    <a:pt x="64" y="151"/>
                    <a:pt x="63" y="151"/>
                    <a:pt x="62" y="150"/>
                  </a:cubicBezTo>
                  <a:cubicBezTo>
                    <a:pt x="64" y="167"/>
                    <a:pt x="62" y="185"/>
                    <a:pt x="66" y="202"/>
                  </a:cubicBezTo>
                  <a:cubicBezTo>
                    <a:pt x="68" y="215"/>
                    <a:pt x="75" y="221"/>
                    <a:pt x="83" y="231"/>
                  </a:cubicBezTo>
                  <a:cubicBezTo>
                    <a:pt x="91" y="241"/>
                    <a:pt x="88" y="252"/>
                    <a:pt x="76" y="252"/>
                  </a:cubicBezTo>
                  <a:cubicBezTo>
                    <a:pt x="73" y="255"/>
                    <a:pt x="69" y="255"/>
                    <a:pt x="66" y="252"/>
                  </a:cubicBezTo>
                  <a:cubicBezTo>
                    <a:pt x="40" y="226"/>
                    <a:pt x="38" y="188"/>
                    <a:pt x="42" y="154"/>
                  </a:cubicBezTo>
                  <a:cubicBezTo>
                    <a:pt x="36" y="161"/>
                    <a:pt x="34" y="172"/>
                    <a:pt x="34" y="172"/>
                  </a:cubicBezTo>
                  <a:cubicBezTo>
                    <a:pt x="34" y="172"/>
                    <a:pt x="32" y="171"/>
                    <a:pt x="29" y="171"/>
                  </a:cubicBezTo>
                  <a:cubicBezTo>
                    <a:pt x="29" y="171"/>
                    <a:pt x="29" y="171"/>
                    <a:pt x="29" y="172"/>
                  </a:cubicBezTo>
                  <a:cubicBezTo>
                    <a:pt x="29" y="174"/>
                    <a:pt x="29" y="175"/>
                    <a:pt x="29" y="177"/>
                  </a:cubicBezTo>
                  <a:cubicBezTo>
                    <a:pt x="29" y="178"/>
                    <a:pt x="29" y="178"/>
                    <a:pt x="29" y="179"/>
                  </a:cubicBezTo>
                  <a:cubicBezTo>
                    <a:pt x="31" y="203"/>
                    <a:pt x="37" y="225"/>
                    <a:pt x="47" y="246"/>
                  </a:cubicBezTo>
                  <a:cubicBezTo>
                    <a:pt x="51" y="254"/>
                    <a:pt x="42" y="264"/>
                    <a:pt x="35" y="257"/>
                  </a:cubicBezTo>
                  <a:cubicBezTo>
                    <a:pt x="15" y="235"/>
                    <a:pt x="12" y="204"/>
                    <a:pt x="13" y="175"/>
                  </a:cubicBezTo>
                  <a:cubicBezTo>
                    <a:pt x="5" y="183"/>
                    <a:pt x="0" y="204"/>
                    <a:pt x="26" y="266"/>
                  </a:cubicBezTo>
                  <a:close/>
                  <a:moveTo>
                    <a:pt x="177" y="346"/>
                  </a:moveTo>
                  <a:cubicBezTo>
                    <a:pt x="163" y="352"/>
                    <a:pt x="146" y="353"/>
                    <a:pt x="133" y="348"/>
                  </a:cubicBezTo>
                  <a:cubicBezTo>
                    <a:pt x="133" y="349"/>
                    <a:pt x="133" y="351"/>
                    <a:pt x="132" y="352"/>
                  </a:cubicBezTo>
                  <a:cubicBezTo>
                    <a:pt x="125" y="365"/>
                    <a:pt x="110" y="367"/>
                    <a:pt x="97" y="362"/>
                  </a:cubicBezTo>
                  <a:cubicBezTo>
                    <a:pt x="81" y="357"/>
                    <a:pt x="74" y="338"/>
                    <a:pt x="70" y="323"/>
                  </a:cubicBezTo>
                  <a:cubicBezTo>
                    <a:pt x="67" y="307"/>
                    <a:pt x="67" y="291"/>
                    <a:pt x="79" y="279"/>
                  </a:cubicBezTo>
                  <a:cubicBezTo>
                    <a:pt x="87" y="271"/>
                    <a:pt x="99" y="269"/>
                    <a:pt x="107" y="276"/>
                  </a:cubicBezTo>
                  <a:cubicBezTo>
                    <a:pt x="110" y="270"/>
                    <a:pt x="115" y="265"/>
                    <a:pt x="122" y="263"/>
                  </a:cubicBezTo>
                  <a:cubicBezTo>
                    <a:pt x="132" y="259"/>
                    <a:pt x="137" y="275"/>
                    <a:pt x="127" y="279"/>
                  </a:cubicBezTo>
                  <a:cubicBezTo>
                    <a:pt x="114" y="283"/>
                    <a:pt x="120" y="310"/>
                    <a:pt x="124" y="319"/>
                  </a:cubicBezTo>
                  <a:cubicBezTo>
                    <a:pt x="131" y="339"/>
                    <a:pt x="156" y="337"/>
                    <a:pt x="172" y="330"/>
                  </a:cubicBezTo>
                  <a:cubicBezTo>
                    <a:pt x="182" y="326"/>
                    <a:pt x="186" y="342"/>
                    <a:pt x="177" y="34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66"/>
            <p:cNvSpPr/>
            <p:nvPr/>
          </p:nvSpPr>
          <p:spPr bwMode="auto">
            <a:xfrm>
              <a:off x="274638" y="5592762"/>
              <a:ext cx="533400" cy="668338"/>
            </a:xfrm>
            <a:custGeom>
              <a:avLst/>
              <a:gdLst>
                <a:gd name="T0" fmla="*/ 54 w 142"/>
                <a:gd name="T1" fmla="*/ 153 h 178"/>
                <a:gd name="T2" fmla="*/ 141 w 142"/>
                <a:gd name="T3" fmla="*/ 126 h 178"/>
                <a:gd name="T4" fmla="*/ 108 w 142"/>
                <a:gd name="T5" fmla="*/ 19 h 178"/>
                <a:gd name="T6" fmla="*/ 47 w 142"/>
                <a:gd name="T7" fmla="*/ 8 h 178"/>
                <a:gd name="T8" fmla="*/ 24 w 142"/>
                <a:gd name="T9" fmla="*/ 12 h 178"/>
                <a:gd name="T10" fmla="*/ 80 w 142"/>
                <a:gd name="T11" fmla="*/ 52 h 178"/>
                <a:gd name="T12" fmla="*/ 54 w 142"/>
                <a:gd name="T13" fmla="*/ 15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178">
                  <a:moveTo>
                    <a:pt x="54" y="153"/>
                  </a:moveTo>
                  <a:cubicBezTo>
                    <a:pt x="54" y="153"/>
                    <a:pt x="122" y="178"/>
                    <a:pt x="141" y="126"/>
                  </a:cubicBezTo>
                  <a:cubicBezTo>
                    <a:pt x="141" y="126"/>
                    <a:pt x="142" y="42"/>
                    <a:pt x="108" y="19"/>
                  </a:cubicBezTo>
                  <a:cubicBezTo>
                    <a:pt x="108" y="19"/>
                    <a:pt x="61" y="16"/>
                    <a:pt x="47" y="8"/>
                  </a:cubicBezTo>
                  <a:cubicBezTo>
                    <a:pt x="33" y="0"/>
                    <a:pt x="27" y="5"/>
                    <a:pt x="24" y="12"/>
                  </a:cubicBezTo>
                  <a:cubicBezTo>
                    <a:pt x="20" y="18"/>
                    <a:pt x="48" y="60"/>
                    <a:pt x="80" y="52"/>
                  </a:cubicBezTo>
                  <a:cubicBezTo>
                    <a:pt x="80" y="52"/>
                    <a:pt x="0" y="96"/>
                    <a:pt x="54" y="15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67"/>
            <p:cNvSpPr/>
            <p:nvPr/>
          </p:nvSpPr>
          <p:spPr bwMode="auto">
            <a:xfrm>
              <a:off x="398463" y="5670550"/>
              <a:ext cx="404813" cy="525463"/>
            </a:xfrm>
            <a:custGeom>
              <a:avLst/>
              <a:gdLst>
                <a:gd name="T0" fmla="*/ 38 w 108"/>
                <a:gd name="T1" fmla="*/ 132 h 140"/>
                <a:gd name="T2" fmla="*/ 37 w 108"/>
                <a:gd name="T3" fmla="*/ 62 h 140"/>
                <a:gd name="T4" fmla="*/ 38 w 108"/>
                <a:gd name="T5" fmla="*/ 49 h 140"/>
                <a:gd name="T6" fmla="*/ 47 w 108"/>
                <a:gd name="T7" fmla="*/ 41 h 140"/>
                <a:gd name="T8" fmla="*/ 43 w 108"/>
                <a:gd name="T9" fmla="*/ 26 h 140"/>
                <a:gd name="T10" fmla="*/ 39 w 108"/>
                <a:gd name="T11" fmla="*/ 24 h 140"/>
                <a:gd name="T12" fmla="*/ 13 w 108"/>
                <a:gd name="T13" fmla="*/ 23 h 140"/>
                <a:gd name="T14" fmla="*/ 1 w 108"/>
                <a:gd name="T15" fmla="*/ 12 h 140"/>
                <a:gd name="T16" fmla="*/ 1 w 108"/>
                <a:gd name="T17" fmla="*/ 9 h 140"/>
                <a:gd name="T18" fmla="*/ 5 w 108"/>
                <a:gd name="T19" fmla="*/ 1 h 140"/>
                <a:gd name="T20" fmla="*/ 16 w 108"/>
                <a:gd name="T21" fmla="*/ 1 h 140"/>
                <a:gd name="T22" fmla="*/ 19 w 108"/>
                <a:gd name="T23" fmla="*/ 0 h 140"/>
                <a:gd name="T24" fmla="*/ 65 w 108"/>
                <a:gd name="T25" fmla="*/ 15 h 140"/>
                <a:gd name="T26" fmla="*/ 94 w 108"/>
                <a:gd name="T27" fmla="*/ 64 h 140"/>
                <a:gd name="T28" fmla="*/ 108 w 108"/>
                <a:gd name="T29" fmla="*/ 87 h 140"/>
                <a:gd name="T30" fmla="*/ 108 w 108"/>
                <a:gd name="T31" fmla="*/ 105 h 140"/>
                <a:gd name="T32" fmla="*/ 40 w 108"/>
                <a:gd name="T33" fmla="*/ 137 h 140"/>
                <a:gd name="T34" fmla="*/ 38 w 108"/>
                <a:gd name="T35" fmla="*/ 1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8" h="140">
                  <a:moveTo>
                    <a:pt x="38" y="132"/>
                  </a:moveTo>
                  <a:cubicBezTo>
                    <a:pt x="25" y="114"/>
                    <a:pt x="24" y="80"/>
                    <a:pt x="37" y="62"/>
                  </a:cubicBezTo>
                  <a:cubicBezTo>
                    <a:pt x="40" y="57"/>
                    <a:pt x="40" y="52"/>
                    <a:pt x="38" y="49"/>
                  </a:cubicBezTo>
                  <a:cubicBezTo>
                    <a:pt x="41" y="46"/>
                    <a:pt x="44" y="44"/>
                    <a:pt x="47" y="41"/>
                  </a:cubicBezTo>
                  <a:cubicBezTo>
                    <a:pt x="54" y="36"/>
                    <a:pt x="49" y="26"/>
                    <a:pt x="43" y="26"/>
                  </a:cubicBezTo>
                  <a:cubicBezTo>
                    <a:pt x="42" y="25"/>
                    <a:pt x="41" y="24"/>
                    <a:pt x="39" y="24"/>
                  </a:cubicBezTo>
                  <a:cubicBezTo>
                    <a:pt x="31" y="27"/>
                    <a:pt x="21" y="26"/>
                    <a:pt x="13" y="23"/>
                  </a:cubicBezTo>
                  <a:cubicBezTo>
                    <a:pt x="9" y="19"/>
                    <a:pt x="5" y="16"/>
                    <a:pt x="1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0" y="5"/>
                    <a:pt x="1" y="3"/>
                    <a:pt x="5" y="1"/>
                  </a:cubicBezTo>
                  <a:cubicBezTo>
                    <a:pt x="9" y="0"/>
                    <a:pt x="13" y="0"/>
                    <a:pt x="16" y="1"/>
                  </a:cubicBezTo>
                  <a:cubicBezTo>
                    <a:pt x="18" y="1"/>
                    <a:pt x="19" y="0"/>
                    <a:pt x="19" y="0"/>
                  </a:cubicBezTo>
                  <a:cubicBezTo>
                    <a:pt x="35" y="4"/>
                    <a:pt x="52" y="7"/>
                    <a:pt x="65" y="15"/>
                  </a:cubicBezTo>
                  <a:cubicBezTo>
                    <a:pt x="81" y="25"/>
                    <a:pt x="87" y="47"/>
                    <a:pt x="94" y="64"/>
                  </a:cubicBezTo>
                  <a:cubicBezTo>
                    <a:pt x="98" y="73"/>
                    <a:pt x="102" y="81"/>
                    <a:pt x="108" y="87"/>
                  </a:cubicBezTo>
                  <a:cubicBezTo>
                    <a:pt x="108" y="98"/>
                    <a:pt x="108" y="105"/>
                    <a:pt x="108" y="105"/>
                  </a:cubicBezTo>
                  <a:cubicBezTo>
                    <a:pt x="95" y="139"/>
                    <a:pt x="61" y="140"/>
                    <a:pt x="40" y="137"/>
                  </a:cubicBezTo>
                  <a:cubicBezTo>
                    <a:pt x="40" y="135"/>
                    <a:pt x="39" y="133"/>
                    <a:pt x="38" y="13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568"/>
            <p:cNvSpPr/>
            <p:nvPr/>
          </p:nvSpPr>
          <p:spPr bwMode="auto">
            <a:xfrm>
              <a:off x="431800" y="5618162"/>
              <a:ext cx="1160463" cy="1449388"/>
            </a:xfrm>
            <a:custGeom>
              <a:avLst/>
              <a:gdLst>
                <a:gd name="T0" fmla="*/ 309 w 309"/>
                <a:gd name="T1" fmla="*/ 57 h 386"/>
                <a:gd name="T2" fmla="*/ 261 w 309"/>
                <a:gd name="T3" fmla="*/ 3 h 386"/>
                <a:gd name="T4" fmla="*/ 195 w 309"/>
                <a:gd name="T5" fmla="*/ 140 h 386"/>
                <a:gd name="T6" fmla="*/ 156 w 309"/>
                <a:gd name="T7" fmla="*/ 284 h 386"/>
                <a:gd name="T8" fmla="*/ 81 w 309"/>
                <a:gd name="T9" fmla="*/ 166 h 386"/>
                <a:gd name="T10" fmla="*/ 0 w 309"/>
                <a:gd name="T11" fmla="*/ 211 h 386"/>
                <a:gd name="T12" fmla="*/ 78 w 309"/>
                <a:gd name="T13" fmla="*/ 348 h 386"/>
                <a:gd name="T14" fmla="*/ 168 w 309"/>
                <a:gd name="T15" fmla="*/ 383 h 386"/>
                <a:gd name="T16" fmla="*/ 309 w 309"/>
                <a:gd name="T17" fmla="*/ 57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9" h="386">
                  <a:moveTo>
                    <a:pt x="309" y="57"/>
                  </a:moveTo>
                  <a:cubicBezTo>
                    <a:pt x="309" y="57"/>
                    <a:pt x="297" y="8"/>
                    <a:pt x="261" y="3"/>
                  </a:cubicBezTo>
                  <a:cubicBezTo>
                    <a:pt x="246" y="0"/>
                    <a:pt x="195" y="64"/>
                    <a:pt x="195" y="140"/>
                  </a:cubicBezTo>
                  <a:cubicBezTo>
                    <a:pt x="194" y="224"/>
                    <a:pt x="178" y="277"/>
                    <a:pt x="156" y="284"/>
                  </a:cubicBezTo>
                  <a:cubicBezTo>
                    <a:pt x="117" y="297"/>
                    <a:pt x="81" y="166"/>
                    <a:pt x="81" y="16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211"/>
                    <a:pt x="29" y="297"/>
                    <a:pt x="78" y="348"/>
                  </a:cubicBezTo>
                  <a:cubicBezTo>
                    <a:pt x="103" y="373"/>
                    <a:pt x="147" y="386"/>
                    <a:pt x="168" y="383"/>
                  </a:cubicBezTo>
                  <a:cubicBezTo>
                    <a:pt x="262" y="372"/>
                    <a:pt x="309" y="57"/>
                    <a:pt x="309" y="5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69"/>
            <p:cNvSpPr/>
            <p:nvPr/>
          </p:nvSpPr>
          <p:spPr bwMode="auto">
            <a:xfrm>
              <a:off x="431800" y="5622925"/>
              <a:ext cx="1160463" cy="1444625"/>
            </a:xfrm>
            <a:custGeom>
              <a:avLst/>
              <a:gdLst>
                <a:gd name="T0" fmla="*/ 261 w 309"/>
                <a:gd name="T1" fmla="*/ 2 h 385"/>
                <a:gd name="T2" fmla="*/ 215 w 309"/>
                <a:gd name="T3" fmla="*/ 56 h 385"/>
                <a:gd name="T4" fmla="*/ 242 w 309"/>
                <a:gd name="T5" fmla="*/ 80 h 385"/>
                <a:gd name="T6" fmla="*/ 236 w 309"/>
                <a:gd name="T7" fmla="*/ 219 h 385"/>
                <a:gd name="T8" fmla="*/ 161 w 309"/>
                <a:gd name="T9" fmla="*/ 346 h 385"/>
                <a:gd name="T10" fmla="*/ 30 w 309"/>
                <a:gd name="T11" fmla="*/ 193 h 385"/>
                <a:gd name="T12" fmla="*/ 0 w 309"/>
                <a:gd name="T13" fmla="*/ 210 h 385"/>
                <a:gd name="T14" fmla="*/ 78 w 309"/>
                <a:gd name="T15" fmla="*/ 347 h 385"/>
                <a:gd name="T16" fmla="*/ 168 w 309"/>
                <a:gd name="T17" fmla="*/ 382 h 385"/>
                <a:gd name="T18" fmla="*/ 309 w 309"/>
                <a:gd name="T19" fmla="*/ 56 h 385"/>
                <a:gd name="T20" fmla="*/ 261 w 309"/>
                <a:gd name="T21" fmla="*/ 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385">
                  <a:moveTo>
                    <a:pt x="261" y="2"/>
                  </a:moveTo>
                  <a:cubicBezTo>
                    <a:pt x="252" y="0"/>
                    <a:pt x="231" y="22"/>
                    <a:pt x="215" y="56"/>
                  </a:cubicBezTo>
                  <a:cubicBezTo>
                    <a:pt x="226" y="59"/>
                    <a:pt x="236" y="67"/>
                    <a:pt x="242" y="80"/>
                  </a:cubicBezTo>
                  <a:cubicBezTo>
                    <a:pt x="262" y="121"/>
                    <a:pt x="239" y="176"/>
                    <a:pt x="236" y="219"/>
                  </a:cubicBezTo>
                  <a:cubicBezTo>
                    <a:pt x="234" y="267"/>
                    <a:pt x="220" y="338"/>
                    <a:pt x="161" y="346"/>
                  </a:cubicBezTo>
                  <a:cubicBezTo>
                    <a:pt x="88" y="356"/>
                    <a:pt x="48" y="259"/>
                    <a:pt x="30" y="193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10"/>
                    <a:pt x="29" y="296"/>
                    <a:pt x="78" y="347"/>
                  </a:cubicBezTo>
                  <a:cubicBezTo>
                    <a:pt x="103" y="372"/>
                    <a:pt x="147" y="385"/>
                    <a:pt x="168" y="382"/>
                  </a:cubicBezTo>
                  <a:cubicBezTo>
                    <a:pt x="262" y="371"/>
                    <a:pt x="309" y="56"/>
                    <a:pt x="309" y="56"/>
                  </a:cubicBezTo>
                  <a:cubicBezTo>
                    <a:pt x="309" y="56"/>
                    <a:pt x="297" y="7"/>
                    <a:pt x="261" y="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70"/>
            <p:cNvSpPr/>
            <p:nvPr/>
          </p:nvSpPr>
          <p:spPr bwMode="auto">
            <a:xfrm>
              <a:off x="365125" y="6167437"/>
              <a:ext cx="434975" cy="284163"/>
            </a:xfrm>
            <a:custGeom>
              <a:avLst/>
              <a:gdLst>
                <a:gd name="T0" fmla="*/ 103 w 116"/>
                <a:gd name="T1" fmla="*/ 0 h 76"/>
                <a:gd name="T2" fmla="*/ 116 w 116"/>
                <a:gd name="T3" fmla="*/ 30 h 76"/>
                <a:gd name="T4" fmla="*/ 13 w 116"/>
                <a:gd name="T5" fmla="*/ 76 h 76"/>
                <a:gd name="T6" fmla="*/ 0 w 116"/>
                <a:gd name="T7" fmla="*/ 47 h 76"/>
                <a:gd name="T8" fmla="*/ 103 w 116"/>
                <a:gd name="T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76">
                  <a:moveTo>
                    <a:pt x="103" y="0"/>
                  </a:moveTo>
                  <a:cubicBezTo>
                    <a:pt x="116" y="30"/>
                    <a:pt x="116" y="30"/>
                    <a:pt x="116" y="30"/>
                  </a:cubicBezTo>
                  <a:cubicBezTo>
                    <a:pt x="116" y="30"/>
                    <a:pt x="73" y="72"/>
                    <a:pt x="13" y="76"/>
                  </a:cubicBezTo>
                  <a:cubicBezTo>
                    <a:pt x="0" y="47"/>
                    <a:pt x="0" y="47"/>
                    <a:pt x="0" y="47"/>
                  </a:cubicBezTo>
                  <a:lnTo>
                    <a:pt x="103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571"/>
            <p:cNvSpPr/>
            <p:nvPr/>
          </p:nvSpPr>
          <p:spPr bwMode="auto">
            <a:xfrm>
              <a:off x="1427163" y="7394575"/>
              <a:ext cx="1317625" cy="2520950"/>
            </a:xfrm>
            <a:custGeom>
              <a:avLst/>
              <a:gdLst>
                <a:gd name="T0" fmla="*/ 18 w 351"/>
                <a:gd name="T1" fmla="*/ 1 h 672"/>
                <a:gd name="T2" fmla="*/ 94 w 351"/>
                <a:gd name="T3" fmla="*/ 184 h 672"/>
                <a:gd name="T4" fmla="*/ 90 w 351"/>
                <a:gd name="T5" fmla="*/ 643 h 672"/>
                <a:gd name="T6" fmla="*/ 163 w 351"/>
                <a:gd name="T7" fmla="*/ 672 h 672"/>
                <a:gd name="T8" fmla="*/ 160 w 351"/>
                <a:gd name="T9" fmla="*/ 203 h 672"/>
                <a:gd name="T10" fmla="*/ 206 w 351"/>
                <a:gd name="T11" fmla="*/ 200 h 672"/>
                <a:gd name="T12" fmla="*/ 239 w 351"/>
                <a:gd name="T13" fmla="*/ 657 h 672"/>
                <a:gd name="T14" fmla="*/ 290 w 351"/>
                <a:gd name="T15" fmla="*/ 618 h 672"/>
                <a:gd name="T16" fmla="*/ 323 w 351"/>
                <a:gd name="T17" fmla="*/ 586 h 672"/>
                <a:gd name="T18" fmla="*/ 269 w 351"/>
                <a:gd name="T19" fmla="*/ 192 h 672"/>
                <a:gd name="T20" fmla="*/ 324 w 351"/>
                <a:gd name="T21" fmla="*/ 0 h 672"/>
                <a:gd name="T22" fmla="*/ 18 w 351"/>
                <a:gd name="T23" fmla="*/ 1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1" h="672">
                  <a:moveTo>
                    <a:pt x="18" y="1"/>
                  </a:moveTo>
                  <a:cubicBezTo>
                    <a:pt x="18" y="1"/>
                    <a:pt x="0" y="165"/>
                    <a:pt x="94" y="184"/>
                  </a:cubicBezTo>
                  <a:cubicBezTo>
                    <a:pt x="90" y="643"/>
                    <a:pt x="90" y="643"/>
                    <a:pt x="90" y="643"/>
                  </a:cubicBezTo>
                  <a:cubicBezTo>
                    <a:pt x="163" y="672"/>
                    <a:pt x="163" y="672"/>
                    <a:pt x="163" y="672"/>
                  </a:cubicBezTo>
                  <a:cubicBezTo>
                    <a:pt x="160" y="203"/>
                    <a:pt x="160" y="203"/>
                    <a:pt x="160" y="203"/>
                  </a:cubicBezTo>
                  <a:cubicBezTo>
                    <a:pt x="160" y="203"/>
                    <a:pt x="192" y="208"/>
                    <a:pt x="206" y="200"/>
                  </a:cubicBezTo>
                  <a:cubicBezTo>
                    <a:pt x="239" y="657"/>
                    <a:pt x="239" y="657"/>
                    <a:pt x="239" y="657"/>
                  </a:cubicBezTo>
                  <a:cubicBezTo>
                    <a:pt x="290" y="618"/>
                    <a:pt x="290" y="618"/>
                    <a:pt x="290" y="618"/>
                  </a:cubicBezTo>
                  <a:cubicBezTo>
                    <a:pt x="323" y="586"/>
                    <a:pt x="323" y="586"/>
                    <a:pt x="323" y="586"/>
                  </a:cubicBezTo>
                  <a:cubicBezTo>
                    <a:pt x="269" y="192"/>
                    <a:pt x="269" y="192"/>
                    <a:pt x="269" y="192"/>
                  </a:cubicBezTo>
                  <a:cubicBezTo>
                    <a:pt x="269" y="192"/>
                    <a:pt x="351" y="144"/>
                    <a:pt x="3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572"/>
            <p:cNvSpPr/>
            <p:nvPr/>
          </p:nvSpPr>
          <p:spPr bwMode="auto">
            <a:xfrm>
              <a:off x="1512888" y="7397750"/>
              <a:ext cx="1231900" cy="2517775"/>
            </a:xfrm>
            <a:custGeom>
              <a:avLst/>
              <a:gdLst>
                <a:gd name="T0" fmla="*/ 217 w 328"/>
                <a:gd name="T1" fmla="*/ 236 h 671"/>
                <a:gd name="T2" fmla="*/ 247 w 328"/>
                <a:gd name="T3" fmla="*/ 202 h 671"/>
                <a:gd name="T4" fmla="*/ 246 w 328"/>
                <a:gd name="T5" fmla="*/ 191 h 671"/>
                <a:gd name="T6" fmla="*/ 301 w 328"/>
                <a:gd name="T7" fmla="*/ 0 h 671"/>
                <a:gd name="T8" fmla="*/ 301 w 328"/>
                <a:gd name="T9" fmla="*/ 9 h 671"/>
                <a:gd name="T10" fmla="*/ 138 w 328"/>
                <a:gd name="T11" fmla="*/ 169 h 671"/>
                <a:gd name="T12" fmla="*/ 14 w 328"/>
                <a:gd name="T13" fmla="*/ 109 h 671"/>
                <a:gd name="T14" fmla="*/ 0 w 328"/>
                <a:gd name="T15" fmla="*/ 95 h 671"/>
                <a:gd name="T16" fmla="*/ 71 w 328"/>
                <a:gd name="T17" fmla="*/ 183 h 671"/>
                <a:gd name="T18" fmla="*/ 71 w 328"/>
                <a:gd name="T19" fmla="*/ 198 h 671"/>
                <a:gd name="T20" fmla="*/ 100 w 328"/>
                <a:gd name="T21" fmla="*/ 226 h 671"/>
                <a:gd name="T22" fmla="*/ 103 w 328"/>
                <a:gd name="T23" fmla="*/ 239 h 671"/>
                <a:gd name="T24" fmla="*/ 106 w 328"/>
                <a:gd name="T25" fmla="*/ 254 h 671"/>
                <a:gd name="T26" fmla="*/ 104 w 328"/>
                <a:gd name="T27" fmla="*/ 657 h 671"/>
                <a:gd name="T28" fmla="*/ 140 w 328"/>
                <a:gd name="T29" fmla="*/ 671 h 671"/>
                <a:gd name="T30" fmla="*/ 137 w 328"/>
                <a:gd name="T31" fmla="*/ 202 h 671"/>
                <a:gd name="T32" fmla="*/ 183 w 328"/>
                <a:gd name="T33" fmla="*/ 199 h 671"/>
                <a:gd name="T34" fmla="*/ 216 w 328"/>
                <a:gd name="T35" fmla="*/ 656 h 671"/>
                <a:gd name="T36" fmla="*/ 260 w 328"/>
                <a:gd name="T37" fmla="*/ 622 h 671"/>
                <a:gd name="T38" fmla="*/ 256 w 328"/>
                <a:gd name="T39" fmla="*/ 607 h 671"/>
                <a:gd name="T40" fmla="*/ 217 w 328"/>
                <a:gd name="T41" fmla="*/ 236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8" h="671">
                  <a:moveTo>
                    <a:pt x="217" y="236"/>
                  </a:moveTo>
                  <a:cubicBezTo>
                    <a:pt x="218" y="217"/>
                    <a:pt x="232" y="205"/>
                    <a:pt x="247" y="202"/>
                  </a:cubicBezTo>
                  <a:cubicBezTo>
                    <a:pt x="246" y="191"/>
                    <a:pt x="246" y="191"/>
                    <a:pt x="246" y="191"/>
                  </a:cubicBezTo>
                  <a:cubicBezTo>
                    <a:pt x="246" y="191"/>
                    <a:pt x="328" y="143"/>
                    <a:pt x="301" y="0"/>
                  </a:cubicBezTo>
                  <a:cubicBezTo>
                    <a:pt x="301" y="3"/>
                    <a:pt x="301" y="6"/>
                    <a:pt x="301" y="9"/>
                  </a:cubicBezTo>
                  <a:cubicBezTo>
                    <a:pt x="301" y="97"/>
                    <a:pt x="226" y="170"/>
                    <a:pt x="138" y="169"/>
                  </a:cubicBezTo>
                  <a:cubicBezTo>
                    <a:pt x="88" y="169"/>
                    <a:pt x="44" y="145"/>
                    <a:pt x="14" y="109"/>
                  </a:cubicBezTo>
                  <a:cubicBezTo>
                    <a:pt x="9" y="105"/>
                    <a:pt x="4" y="100"/>
                    <a:pt x="0" y="95"/>
                  </a:cubicBezTo>
                  <a:cubicBezTo>
                    <a:pt x="9" y="135"/>
                    <a:pt x="28" y="174"/>
                    <a:pt x="71" y="183"/>
                  </a:cubicBezTo>
                  <a:cubicBezTo>
                    <a:pt x="71" y="198"/>
                    <a:pt x="71" y="198"/>
                    <a:pt x="71" y="198"/>
                  </a:cubicBezTo>
                  <a:cubicBezTo>
                    <a:pt x="86" y="199"/>
                    <a:pt x="99" y="209"/>
                    <a:pt x="100" y="226"/>
                  </a:cubicBezTo>
                  <a:cubicBezTo>
                    <a:pt x="102" y="230"/>
                    <a:pt x="102" y="235"/>
                    <a:pt x="103" y="239"/>
                  </a:cubicBezTo>
                  <a:cubicBezTo>
                    <a:pt x="104" y="244"/>
                    <a:pt x="106" y="249"/>
                    <a:pt x="106" y="254"/>
                  </a:cubicBezTo>
                  <a:cubicBezTo>
                    <a:pt x="105" y="388"/>
                    <a:pt x="105" y="523"/>
                    <a:pt x="104" y="657"/>
                  </a:cubicBezTo>
                  <a:cubicBezTo>
                    <a:pt x="140" y="671"/>
                    <a:pt x="140" y="671"/>
                    <a:pt x="140" y="671"/>
                  </a:cubicBezTo>
                  <a:cubicBezTo>
                    <a:pt x="137" y="202"/>
                    <a:pt x="137" y="202"/>
                    <a:pt x="137" y="202"/>
                  </a:cubicBezTo>
                  <a:cubicBezTo>
                    <a:pt x="137" y="202"/>
                    <a:pt x="169" y="207"/>
                    <a:pt x="183" y="199"/>
                  </a:cubicBezTo>
                  <a:cubicBezTo>
                    <a:pt x="216" y="656"/>
                    <a:pt x="216" y="656"/>
                    <a:pt x="216" y="656"/>
                  </a:cubicBezTo>
                  <a:cubicBezTo>
                    <a:pt x="260" y="622"/>
                    <a:pt x="260" y="622"/>
                    <a:pt x="260" y="622"/>
                  </a:cubicBezTo>
                  <a:cubicBezTo>
                    <a:pt x="258" y="618"/>
                    <a:pt x="256" y="613"/>
                    <a:pt x="256" y="607"/>
                  </a:cubicBezTo>
                  <a:cubicBezTo>
                    <a:pt x="249" y="482"/>
                    <a:pt x="211" y="362"/>
                    <a:pt x="217" y="236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73"/>
            <p:cNvSpPr/>
            <p:nvPr/>
          </p:nvSpPr>
          <p:spPr bwMode="auto">
            <a:xfrm>
              <a:off x="1490663" y="7258050"/>
              <a:ext cx="1155700" cy="360363"/>
            </a:xfrm>
            <a:custGeom>
              <a:avLst/>
              <a:gdLst>
                <a:gd name="T0" fmla="*/ 1 w 308"/>
                <a:gd name="T1" fmla="*/ 29 h 96"/>
                <a:gd name="T2" fmla="*/ 0 w 308"/>
                <a:gd name="T3" fmla="*/ 49 h 96"/>
                <a:gd name="T4" fmla="*/ 99 w 308"/>
                <a:gd name="T5" fmla="*/ 50 h 96"/>
                <a:gd name="T6" fmla="*/ 151 w 308"/>
                <a:gd name="T7" fmla="*/ 96 h 96"/>
                <a:gd name="T8" fmla="*/ 200 w 308"/>
                <a:gd name="T9" fmla="*/ 51 h 96"/>
                <a:gd name="T10" fmla="*/ 308 w 308"/>
                <a:gd name="T11" fmla="*/ 43 h 96"/>
                <a:gd name="T12" fmla="*/ 306 w 308"/>
                <a:gd name="T13" fmla="*/ 28 h 96"/>
                <a:gd name="T14" fmla="*/ 1 w 308"/>
                <a:gd name="T15" fmla="*/ 2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8" h="96">
                  <a:moveTo>
                    <a:pt x="1" y="2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47" y="47"/>
                    <a:pt x="99" y="50"/>
                  </a:cubicBezTo>
                  <a:cubicBezTo>
                    <a:pt x="119" y="51"/>
                    <a:pt x="129" y="95"/>
                    <a:pt x="151" y="96"/>
                  </a:cubicBezTo>
                  <a:cubicBezTo>
                    <a:pt x="173" y="96"/>
                    <a:pt x="180" y="52"/>
                    <a:pt x="200" y="51"/>
                  </a:cubicBezTo>
                  <a:cubicBezTo>
                    <a:pt x="237" y="49"/>
                    <a:pt x="291" y="52"/>
                    <a:pt x="308" y="43"/>
                  </a:cubicBezTo>
                  <a:cubicBezTo>
                    <a:pt x="306" y="28"/>
                    <a:pt x="306" y="28"/>
                    <a:pt x="306" y="28"/>
                  </a:cubicBezTo>
                  <a:cubicBezTo>
                    <a:pt x="306" y="28"/>
                    <a:pt x="134" y="0"/>
                    <a:pt x="1" y="29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74"/>
            <p:cNvSpPr/>
            <p:nvPr/>
          </p:nvSpPr>
          <p:spPr bwMode="auto">
            <a:xfrm>
              <a:off x="866775" y="9409112"/>
              <a:ext cx="1243013" cy="630238"/>
            </a:xfrm>
            <a:custGeom>
              <a:avLst/>
              <a:gdLst>
                <a:gd name="T0" fmla="*/ 36 w 331"/>
                <a:gd name="T1" fmla="*/ 166 h 168"/>
                <a:gd name="T2" fmla="*/ 317 w 331"/>
                <a:gd name="T3" fmla="*/ 146 h 168"/>
                <a:gd name="T4" fmla="*/ 166 w 331"/>
                <a:gd name="T5" fmla="*/ 3 h 168"/>
                <a:gd name="T6" fmla="*/ 36 w 331"/>
                <a:gd name="T7" fmla="*/ 16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168">
                  <a:moveTo>
                    <a:pt x="36" y="166"/>
                  </a:moveTo>
                  <a:cubicBezTo>
                    <a:pt x="36" y="166"/>
                    <a:pt x="249" y="168"/>
                    <a:pt x="317" y="146"/>
                  </a:cubicBezTo>
                  <a:cubicBezTo>
                    <a:pt x="317" y="146"/>
                    <a:pt x="331" y="7"/>
                    <a:pt x="166" y="3"/>
                  </a:cubicBezTo>
                  <a:cubicBezTo>
                    <a:pt x="0" y="0"/>
                    <a:pt x="6" y="156"/>
                    <a:pt x="36" y="166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575"/>
            <p:cNvSpPr/>
            <p:nvPr/>
          </p:nvSpPr>
          <p:spPr bwMode="auto">
            <a:xfrm>
              <a:off x="965200" y="9417050"/>
              <a:ext cx="982663" cy="539750"/>
            </a:xfrm>
            <a:custGeom>
              <a:avLst/>
              <a:gdLst>
                <a:gd name="T0" fmla="*/ 262 w 262"/>
                <a:gd name="T1" fmla="*/ 50 h 144"/>
                <a:gd name="T2" fmla="*/ 140 w 262"/>
                <a:gd name="T3" fmla="*/ 1 h 144"/>
                <a:gd name="T4" fmla="*/ 0 w 262"/>
                <a:gd name="T5" fmla="*/ 82 h 144"/>
                <a:gd name="T6" fmla="*/ 262 w 262"/>
                <a:gd name="T7" fmla="*/ 5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144">
                  <a:moveTo>
                    <a:pt x="262" y="50"/>
                  </a:moveTo>
                  <a:cubicBezTo>
                    <a:pt x="240" y="24"/>
                    <a:pt x="203" y="3"/>
                    <a:pt x="140" y="1"/>
                  </a:cubicBezTo>
                  <a:cubicBezTo>
                    <a:pt x="54" y="0"/>
                    <a:pt x="14" y="41"/>
                    <a:pt x="0" y="82"/>
                  </a:cubicBezTo>
                  <a:cubicBezTo>
                    <a:pt x="47" y="144"/>
                    <a:pt x="241" y="134"/>
                    <a:pt x="262" y="5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576"/>
            <p:cNvSpPr/>
            <p:nvPr/>
          </p:nvSpPr>
          <p:spPr bwMode="auto">
            <a:xfrm>
              <a:off x="1182688" y="9532937"/>
              <a:ext cx="161925" cy="85725"/>
            </a:xfrm>
            <a:custGeom>
              <a:avLst/>
              <a:gdLst>
                <a:gd name="T0" fmla="*/ 43 w 43"/>
                <a:gd name="T1" fmla="*/ 12 h 23"/>
                <a:gd name="T2" fmla="*/ 22 w 43"/>
                <a:gd name="T3" fmla="*/ 23 h 23"/>
                <a:gd name="T4" fmla="*/ 0 w 43"/>
                <a:gd name="T5" fmla="*/ 12 h 23"/>
                <a:gd name="T6" fmla="*/ 22 w 43"/>
                <a:gd name="T7" fmla="*/ 0 h 23"/>
                <a:gd name="T8" fmla="*/ 43 w 43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3">
                  <a:moveTo>
                    <a:pt x="43" y="12"/>
                  </a:moveTo>
                  <a:cubicBezTo>
                    <a:pt x="43" y="18"/>
                    <a:pt x="34" y="23"/>
                    <a:pt x="22" y="23"/>
                  </a:cubicBezTo>
                  <a:cubicBezTo>
                    <a:pt x="10" y="23"/>
                    <a:pt x="0" y="18"/>
                    <a:pt x="0" y="12"/>
                  </a:cubicBezTo>
                  <a:cubicBezTo>
                    <a:pt x="0" y="5"/>
                    <a:pt x="10" y="0"/>
                    <a:pt x="22" y="0"/>
                  </a:cubicBezTo>
                  <a:cubicBezTo>
                    <a:pt x="34" y="1"/>
                    <a:pt x="43" y="6"/>
                    <a:pt x="43" y="12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77"/>
            <p:cNvSpPr/>
            <p:nvPr/>
          </p:nvSpPr>
          <p:spPr bwMode="auto">
            <a:xfrm>
              <a:off x="2236788" y="9409112"/>
              <a:ext cx="1243013" cy="630238"/>
            </a:xfrm>
            <a:custGeom>
              <a:avLst/>
              <a:gdLst>
                <a:gd name="T0" fmla="*/ 295 w 331"/>
                <a:gd name="T1" fmla="*/ 166 h 168"/>
                <a:gd name="T2" fmla="*/ 14 w 331"/>
                <a:gd name="T3" fmla="*/ 146 h 168"/>
                <a:gd name="T4" fmla="*/ 165 w 331"/>
                <a:gd name="T5" fmla="*/ 3 h 168"/>
                <a:gd name="T6" fmla="*/ 295 w 331"/>
                <a:gd name="T7" fmla="*/ 16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1" h="168">
                  <a:moveTo>
                    <a:pt x="295" y="166"/>
                  </a:moveTo>
                  <a:cubicBezTo>
                    <a:pt x="295" y="166"/>
                    <a:pt x="82" y="168"/>
                    <a:pt x="14" y="146"/>
                  </a:cubicBezTo>
                  <a:cubicBezTo>
                    <a:pt x="14" y="146"/>
                    <a:pt x="0" y="7"/>
                    <a:pt x="165" y="3"/>
                  </a:cubicBezTo>
                  <a:cubicBezTo>
                    <a:pt x="331" y="0"/>
                    <a:pt x="325" y="156"/>
                    <a:pt x="295" y="166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78"/>
            <p:cNvSpPr/>
            <p:nvPr/>
          </p:nvSpPr>
          <p:spPr bwMode="auto">
            <a:xfrm>
              <a:off x="2398713" y="9417050"/>
              <a:ext cx="984250" cy="539750"/>
            </a:xfrm>
            <a:custGeom>
              <a:avLst/>
              <a:gdLst>
                <a:gd name="T0" fmla="*/ 0 w 262"/>
                <a:gd name="T1" fmla="*/ 50 h 144"/>
                <a:gd name="T2" fmla="*/ 122 w 262"/>
                <a:gd name="T3" fmla="*/ 1 h 144"/>
                <a:gd name="T4" fmla="*/ 262 w 262"/>
                <a:gd name="T5" fmla="*/ 82 h 144"/>
                <a:gd name="T6" fmla="*/ 0 w 262"/>
                <a:gd name="T7" fmla="*/ 5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144">
                  <a:moveTo>
                    <a:pt x="0" y="50"/>
                  </a:moveTo>
                  <a:cubicBezTo>
                    <a:pt x="22" y="24"/>
                    <a:pt x="59" y="3"/>
                    <a:pt x="122" y="1"/>
                  </a:cubicBezTo>
                  <a:cubicBezTo>
                    <a:pt x="208" y="0"/>
                    <a:pt x="248" y="41"/>
                    <a:pt x="262" y="82"/>
                  </a:cubicBezTo>
                  <a:cubicBezTo>
                    <a:pt x="215" y="144"/>
                    <a:pt x="21" y="134"/>
                    <a:pt x="0" y="5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79"/>
            <p:cNvSpPr/>
            <p:nvPr/>
          </p:nvSpPr>
          <p:spPr bwMode="auto">
            <a:xfrm>
              <a:off x="2998788" y="9532937"/>
              <a:ext cx="165100" cy="85725"/>
            </a:xfrm>
            <a:custGeom>
              <a:avLst/>
              <a:gdLst>
                <a:gd name="T0" fmla="*/ 1 w 44"/>
                <a:gd name="T1" fmla="*/ 12 h 23"/>
                <a:gd name="T2" fmla="*/ 22 w 44"/>
                <a:gd name="T3" fmla="*/ 23 h 23"/>
                <a:gd name="T4" fmla="*/ 44 w 44"/>
                <a:gd name="T5" fmla="*/ 12 h 23"/>
                <a:gd name="T6" fmla="*/ 22 w 44"/>
                <a:gd name="T7" fmla="*/ 0 h 23"/>
                <a:gd name="T8" fmla="*/ 1 w 44"/>
                <a:gd name="T9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23">
                  <a:moveTo>
                    <a:pt x="1" y="12"/>
                  </a:moveTo>
                  <a:cubicBezTo>
                    <a:pt x="1" y="18"/>
                    <a:pt x="10" y="23"/>
                    <a:pt x="22" y="23"/>
                  </a:cubicBezTo>
                  <a:cubicBezTo>
                    <a:pt x="34" y="23"/>
                    <a:pt x="44" y="18"/>
                    <a:pt x="44" y="12"/>
                  </a:cubicBezTo>
                  <a:cubicBezTo>
                    <a:pt x="44" y="5"/>
                    <a:pt x="34" y="0"/>
                    <a:pt x="22" y="0"/>
                  </a:cubicBezTo>
                  <a:cubicBezTo>
                    <a:pt x="10" y="1"/>
                    <a:pt x="0" y="6"/>
                    <a:pt x="1" y="12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580"/>
            <p:cNvSpPr/>
            <p:nvPr/>
          </p:nvSpPr>
          <p:spPr bwMode="auto">
            <a:xfrm>
              <a:off x="2425700" y="5468937"/>
              <a:ext cx="584200" cy="1714500"/>
            </a:xfrm>
            <a:custGeom>
              <a:avLst/>
              <a:gdLst>
                <a:gd name="T0" fmla="*/ 0 w 156"/>
                <a:gd name="T1" fmla="*/ 55 h 457"/>
                <a:gd name="T2" fmla="*/ 76 w 156"/>
                <a:gd name="T3" fmla="*/ 63 h 457"/>
                <a:gd name="T4" fmla="*/ 150 w 156"/>
                <a:gd name="T5" fmla="*/ 298 h 457"/>
                <a:gd name="T6" fmla="*/ 47 w 156"/>
                <a:gd name="T7" fmla="*/ 449 h 457"/>
                <a:gd name="T8" fmla="*/ 0 w 156"/>
                <a:gd name="T9" fmla="*/ 55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457">
                  <a:moveTo>
                    <a:pt x="0" y="55"/>
                  </a:moveTo>
                  <a:cubicBezTo>
                    <a:pt x="0" y="55"/>
                    <a:pt x="37" y="0"/>
                    <a:pt x="76" y="63"/>
                  </a:cubicBezTo>
                  <a:cubicBezTo>
                    <a:pt x="115" y="126"/>
                    <a:pt x="144" y="248"/>
                    <a:pt x="150" y="298"/>
                  </a:cubicBezTo>
                  <a:cubicBezTo>
                    <a:pt x="156" y="349"/>
                    <a:pt x="93" y="457"/>
                    <a:pt x="47" y="449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581"/>
            <p:cNvSpPr/>
            <p:nvPr/>
          </p:nvSpPr>
          <p:spPr bwMode="auto">
            <a:xfrm>
              <a:off x="2420938" y="5570537"/>
              <a:ext cx="588963" cy="1612900"/>
            </a:xfrm>
            <a:custGeom>
              <a:avLst/>
              <a:gdLst>
                <a:gd name="T0" fmla="*/ 77 w 157"/>
                <a:gd name="T1" fmla="*/ 36 h 430"/>
                <a:gd name="T2" fmla="*/ 78 w 157"/>
                <a:gd name="T3" fmla="*/ 38 h 430"/>
                <a:gd name="T4" fmla="*/ 36 w 157"/>
                <a:gd name="T5" fmla="*/ 88 h 430"/>
                <a:gd name="T6" fmla="*/ 40 w 157"/>
                <a:gd name="T7" fmla="*/ 149 h 430"/>
                <a:gd name="T8" fmla="*/ 46 w 157"/>
                <a:gd name="T9" fmla="*/ 212 h 430"/>
                <a:gd name="T10" fmla="*/ 97 w 157"/>
                <a:gd name="T11" fmla="*/ 261 h 430"/>
                <a:gd name="T12" fmla="*/ 68 w 157"/>
                <a:gd name="T13" fmla="*/ 307 h 430"/>
                <a:gd name="T14" fmla="*/ 76 w 157"/>
                <a:gd name="T15" fmla="*/ 390 h 430"/>
                <a:gd name="T16" fmla="*/ 109 w 157"/>
                <a:gd name="T17" fmla="*/ 361 h 430"/>
                <a:gd name="T18" fmla="*/ 126 w 157"/>
                <a:gd name="T19" fmla="*/ 330 h 430"/>
                <a:gd name="T20" fmla="*/ 138 w 157"/>
                <a:gd name="T21" fmla="*/ 290 h 430"/>
                <a:gd name="T22" fmla="*/ 151 w 157"/>
                <a:gd name="T23" fmla="*/ 271 h 430"/>
                <a:gd name="T24" fmla="*/ 48 w 157"/>
                <a:gd name="T25" fmla="*/ 422 h 430"/>
                <a:gd name="T26" fmla="*/ 1 w 157"/>
                <a:gd name="T27" fmla="*/ 28 h 430"/>
                <a:gd name="T28" fmla="*/ 25 w 157"/>
                <a:gd name="T29" fmla="*/ 8 h 430"/>
                <a:gd name="T30" fmla="*/ 77 w 157"/>
                <a:gd name="T31" fmla="*/ 36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430">
                  <a:moveTo>
                    <a:pt x="77" y="36"/>
                  </a:moveTo>
                  <a:cubicBezTo>
                    <a:pt x="77" y="37"/>
                    <a:pt x="77" y="38"/>
                    <a:pt x="78" y="38"/>
                  </a:cubicBezTo>
                  <a:cubicBezTo>
                    <a:pt x="41" y="1"/>
                    <a:pt x="30" y="61"/>
                    <a:pt x="36" y="88"/>
                  </a:cubicBezTo>
                  <a:cubicBezTo>
                    <a:pt x="41" y="107"/>
                    <a:pt x="40" y="128"/>
                    <a:pt x="40" y="149"/>
                  </a:cubicBezTo>
                  <a:cubicBezTo>
                    <a:pt x="40" y="171"/>
                    <a:pt x="42" y="191"/>
                    <a:pt x="46" y="212"/>
                  </a:cubicBezTo>
                  <a:cubicBezTo>
                    <a:pt x="51" y="237"/>
                    <a:pt x="75" y="254"/>
                    <a:pt x="97" y="261"/>
                  </a:cubicBezTo>
                  <a:cubicBezTo>
                    <a:pt x="83" y="275"/>
                    <a:pt x="72" y="288"/>
                    <a:pt x="68" y="307"/>
                  </a:cubicBezTo>
                  <a:cubicBezTo>
                    <a:pt x="65" y="318"/>
                    <a:pt x="67" y="380"/>
                    <a:pt x="76" y="390"/>
                  </a:cubicBezTo>
                  <a:cubicBezTo>
                    <a:pt x="86" y="401"/>
                    <a:pt x="102" y="370"/>
                    <a:pt x="109" y="361"/>
                  </a:cubicBezTo>
                  <a:cubicBezTo>
                    <a:pt x="117" y="353"/>
                    <a:pt x="123" y="341"/>
                    <a:pt x="126" y="330"/>
                  </a:cubicBezTo>
                  <a:cubicBezTo>
                    <a:pt x="129" y="317"/>
                    <a:pt x="135" y="304"/>
                    <a:pt x="138" y="290"/>
                  </a:cubicBezTo>
                  <a:cubicBezTo>
                    <a:pt x="140" y="280"/>
                    <a:pt x="147" y="239"/>
                    <a:pt x="151" y="271"/>
                  </a:cubicBezTo>
                  <a:cubicBezTo>
                    <a:pt x="157" y="322"/>
                    <a:pt x="94" y="430"/>
                    <a:pt x="48" y="422"/>
                  </a:cubicBezTo>
                  <a:cubicBezTo>
                    <a:pt x="48" y="422"/>
                    <a:pt x="1" y="28"/>
                    <a:pt x="1" y="28"/>
                  </a:cubicBezTo>
                  <a:cubicBezTo>
                    <a:pt x="0" y="22"/>
                    <a:pt x="21" y="10"/>
                    <a:pt x="25" y="8"/>
                  </a:cubicBezTo>
                  <a:cubicBezTo>
                    <a:pt x="48" y="0"/>
                    <a:pt x="66" y="18"/>
                    <a:pt x="77" y="36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582"/>
            <p:cNvSpPr/>
            <p:nvPr/>
          </p:nvSpPr>
          <p:spPr bwMode="auto">
            <a:xfrm>
              <a:off x="1325563" y="5581650"/>
              <a:ext cx="1425575" cy="1816100"/>
            </a:xfrm>
            <a:custGeom>
              <a:avLst/>
              <a:gdLst>
                <a:gd name="T0" fmla="*/ 41 w 380"/>
                <a:gd name="T1" fmla="*/ 24 h 484"/>
                <a:gd name="T2" fmla="*/ 285 w 380"/>
                <a:gd name="T3" fmla="*/ 6 h 484"/>
                <a:gd name="T4" fmla="*/ 316 w 380"/>
                <a:gd name="T5" fmla="*/ 41 h 484"/>
                <a:gd name="T6" fmla="*/ 360 w 380"/>
                <a:gd name="T7" fmla="*/ 337 h 484"/>
                <a:gd name="T8" fmla="*/ 355 w 380"/>
                <a:gd name="T9" fmla="*/ 484 h 484"/>
                <a:gd name="T10" fmla="*/ 38 w 380"/>
                <a:gd name="T11" fmla="*/ 483 h 484"/>
                <a:gd name="T12" fmla="*/ 41 w 380"/>
                <a:gd name="T13" fmla="*/ 2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0" h="484">
                  <a:moveTo>
                    <a:pt x="41" y="24"/>
                  </a:moveTo>
                  <a:cubicBezTo>
                    <a:pt x="41" y="24"/>
                    <a:pt x="94" y="0"/>
                    <a:pt x="285" y="6"/>
                  </a:cubicBezTo>
                  <a:cubicBezTo>
                    <a:pt x="285" y="6"/>
                    <a:pt x="309" y="13"/>
                    <a:pt x="316" y="41"/>
                  </a:cubicBezTo>
                  <a:cubicBezTo>
                    <a:pt x="320" y="57"/>
                    <a:pt x="328" y="200"/>
                    <a:pt x="360" y="337"/>
                  </a:cubicBezTo>
                  <a:cubicBezTo>
                    <a:pt x="380" y="423"/>
                    <a:pt x="355" y="484"/>
                    <a:pt x="355" y="484"/>
                  </a:cubicBezTo>
                  <a:cubicBezTo>
                    <a:pt x="38" y="483"/>
                    <a:pt x="38" y="483"/>
                    <a:pt x="38" y="483"/>
                  </a:cubicBezTo>
                  <a:cubicBezTo>
                    <a:pt x="38" y="483"/>
                    <a:pt x="0" y="72"/>
                    <a:pt x="41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583"/>
            <p:cNvSpPr/>
            <p:nvPr/>
          </p:nvSpPr>
          <p:spPr bwMode="auto">
            <a:xfrm>
              <a:off x="2289175" y="5603875"/>
              <a:ext cx="409575" cy="1430338"/>
            </a:xfrm>
            <a:custGeom>
              <a:avLst/>
              <a:gdLst>
                <a:gd name="T0" fmla="*/ 107 w 109"/>
                <a:gd name="T1" fmla="*/ 347 h 381"/>
                <a:gd name="T2" fmla="*/ 61 w 109"/>
                <a:gd name="T3" fmla="*/ 36 h 381"/>
                <a:gd name="T4" fmla="*/ 28 w 109"/>
                <a:gd name="T5" fmla="*/ 0 h 381"/>
                <a:gd name="T6" fmla="*/ 0 w 109"/>
                <a:gd name="T7" fmla="*/ 0 h 381"/>
                <a:gd name="T8" fmla="*/ 6 w 109"/>
                <a:gd name="T9" fmla="*/ 33 h 381"/>
                <a:gd name="T10" fmla="*/ 33 w 109"/>
                <a:gd name="T11" fmla="*/ 51 h 381"/>
                <a:gd name="T12" fmla="*/ 45 w 109"/>
                <a:gd name="T13" fmla="*/ 83 h 381"/>
                <a:gd name="T14" fmla="*/ 53 w 109"/>
                <a:gd name="T15" fmla="*/ 156 h 381"/>
                <a:gd name="T16" fmla="*/ 96 w 109"/>
                <a:gd name="T17" fmla="*/ 345 h 381"/>
                <a:gd name="T18" fmla="*/ 109 w 109"/>
                <a:gd name="T19" fmla="*/ 381 h 381"/>
                <a:gd name="T20" fmla="*/ 107 w 109"/>
                <a:gd name="T21" fmla="*/ 347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381">
                  <a:moveTo>
                    <a:pt x="107" y="347"/>
                  </a:moveTo>
                  <a:cubicBezTo>
                    <a:pt x="75" y="205"/>
                    <a:pt x="65" y="53"/>
                    <a:pt x="61" y="36"/>
                  </a:cubicBezTo>
                  <a:cubicBezTo>
                    <a:pt x="54" y="6"/>
                    <a:pt x="28" y="0"/>
                    <a:pt x="28" y="0"/>
                  </a:cubicBezTo>
                  <a:cubicBezTo>
                    <a:pt x="18" y="0"/>
                    <a:pt x="9" y="0"/>
                    <a:pt x="0" y="0"/>
                  </a:cubicBezTo>
                  <a:cubicBezTo>
                    <a:pt x="2" y="11"/>
                    <a:pt x="4" y="22"/>
                    <a:pt x="6" y="33"/>
                  </a:cubicBezTo>
                  <a:cubicBezTo>
                    <a:pt x="5" y="31"/>
                    <a:pt x="31" y="48"/>
                    <a:pt x="33" y="51"/>
                  </a:cubicBezTo>
                  <a:cubicBezTo>
                    <a:pt x="40" y="60"/>
                    <a:pt x="43" y="72"/>
                    <a:pt x="45" y="83"/>
                  </a:cubicBezTo>
                  <a:cubicBezTo>
                    <a:pt x="50" y="107"/>
                    <a:pt x="48" y="132"/>
                    <a:pt x="53" y="156"/>
                  </a:cubicBezTo>
                  <a:cubicBezTo>
                    <a:pt x="67" y="221"/>
                    <a:pt x="73" y="282"/>
                    <a:pt x="96" y="345"/>
                  </a:cubicBezTo>
                  <a:cubicBezTo>
                    <a:pt x="101" y="357"/>
                    <a:pt x="105" y="369"/>
                    <a:pt x="109" y="381"/>
                  </a:cubicBezTo>
                  <a:cubicBezTo>
                    <a:pt x="107" y="370"/>
                    <a:pt x="109" y="360"/>
                    <a:pt x="107" y="347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584"/>
            <p:cNvSpPr/>
            <p:nvPr/>
          </p:nvSpPr>
          <p:spPr bwMode="auto">
            <a:xfrm>
              <a:off x="1430338" y="5318125"/>
              <a:ext cx="461963" cy="514350"/>
            </a:xfrm>
            <a:custGeom>
              <a:avLst/>
              <a:gdLst>
                <a:gd name="T0" fmla="*/ 11 w 123"/>
                <a:gd name="T1" fmla="*/ 0 h 137"/>
                <a:gd name="T2" fmla="*/ 5 w 123"/>
                <a:gd name="T3" fmla="*/ 96 h 137"/>
                <a:gd name="T4" fmla="*/ 48 w 123"/>
                <a:gd name="T5" fmla="*/ 129 h 137"/>
                <a:gd name="T6" fmla="*/ 121 w 123"/>
                <a:gd name="T7" fmla="*/ 114 h 137"/>
                <a:gd name="T8" fmla="*/ 123 w 123"/>
                <a:gd name="T9" fmla="*/ 86 h 137"/>
                <a:gd name="T10" fmla="*/ 11 w 123"/>
                <a:gd name="T1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" h="137">
                  <a:moveTo>
                    <a:pt x="11" y="0"/>
                  </a:moveTo>
                  <a:cubicBezTo>
                    <a:pt x="11" y="0"/>
                    <a:pt x="0" y="81"/>
                    <a:pt x="5" y="96"/>
                  </a:cubicBezTo>
                  <a:cubicBezTo>
                    <a:pt x="11" y="112"/>
                    <a:pt x="27" y="127"/>
                    <a:pt x="48" y="129"/>
                  </a:cubicBezTo>
                  <a:cubicBezTo>
                    <a:pt x="101" y="137"/>
                    <a:pt x="121" y="114"/>
                    <a:pt x="121" y="114"/>
                  </a:cubicBezTo>
                  <a:cubicBezTo>
                    <a:pt x="123" y="86"/>
                    <a:pt x="123" y="86"/>
                    <a:pt x="123" y="86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85"/>
            <p:cNvSpPr/>
            <p:nvPr/>
          </p:nvSpPr>
          <p:spPr bwMode="auto">
            <a:xfrm>
              <a:off x="1403350" y="5246687"/>
              <a:ext cx="481013" cy="511175"/>
            </a:xfrm>
            <a:custGeom>
              <a:avLst/>
              <a:gdLst>
                <a:gd name="T0" fmla="*/ 11 w 128"/>
                <a:gd name="T1" fmla="*/ 0 h 136"/>
                <a:gd name="T2" fmla="*/ 6 w 128"/>
                <a:gd name="T3" fmla="*/ 96 h 136"/>
                <a:gd name="T4" fmla="*/ 48 w 128"/>
                <a:gd name="T5" fmla="*/ 129 h 136"/>
                <a:gd name="T6" fmla="*/ 117 w 128"/>
                <a:gd name="T7" fmla="*/ 131 h 136"/>
                <a:gd name="T8" fmla="*/ 128 w 128"/>
                <a:gd name="T9" fmla="*/ 76 h 136"/>
                <a:gd name="T10" fmla="*/ 11 w 128"/>
                <a:gd name="T1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136">
                  <a:moveTo>
                    <a:pt x="11" y="0"/>
                  </a:moveTo>
                  <a:cubicBezTo>
                    <a:pt x="11" y="0"/>
                    <a:pt x="0" y="81"/>
                    <a:pt x="6" y="96"/>
                  </a:cubicBezTo>
                  <a:cubicBezTo>
                    <a:pt x="11" y="111"/>
                    <a:pt x="27" y="126"/>
                    <a:pt x="48" y="129"/>
                  </a:cubicBezTo>
                  <a:cubicBezTo>
                    <a:pt x="101" y="136"/>
                    <a:pt x="117" y="131"/>
                    <a:pt x="117" y="131"/>
                  </a:cubicBezTo>
                  <a:cubicBezTo>
                    <a:pt x="128" y="76"/>
                    <a:pt x="128" y="76"/>
                    <a:pt x="128" y="76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86"/>
            <p:cNvSpPr/>
            <p:nvPr/>
          </p:nvSpPr>
          <p:spPr bwMode="auto">
            <a:xfrm>
              <a:off x="2046288" y="5340350"/>
              <a:ext cx="479425" cy="406400"/>
            </a:xfrm>
            <a:custGeom>
              <a:avLst/>
              <a:gdLst>
                <a:gd name="T0" fmla="*/ 128 w 128"/>
                <a:gd name="T1" fmla="*/ 0 h 108"/>
                <a:gd name="T2" fmla="*/ 119 w 128"/>
                <a:gd name="T3" fmla="*/ 74 h 108"/>
                <a:gd name="T4" fmla="*/ 0 w 128"/>
                <a:gd name="T5" fmla="*/ 108 h 108"/>
                <a:gd name="T6" fmla="*/ 18 w 128"/>
                <a:gd name="T7" fmla="*/ 25 h 108"/>
                <a:gd name="T8" fmla="*/ 128 w 12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8">
                  <a:moveTo>
                    <a:pt x="128" y="0"/>
                  </a:moveTo>
                  <a:cubicBezTo>
                    <a:pt x="128" y="0"/>
                    <a:pt x="124" y="67"/>
                    <a:pt x="119" y="74"/>
                  </a:cubicBezTo>
                  <a:cubicBezTo>
                    <a:pt x="114" y="81"/>
                    <a:pt x="104" y="104"/>
                    <a:pt x="0" y="108"/>
                  </a:cubicBezTo>
                  <a:cubicBezTo>
                    <a:pt x="18" y="25"/>
                    <a:pt x="18" y="25"/>
                    <a:pt x="18" y="25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87"/>
            <p:cNvSpPr/>
            <p:nvPr/>
          </p:nvSpPr>
          <p:spPr bwMode="auto">
            <a:xfrm>
              <a:off x="2095500" y="5287962"/>
              <a:ext cx="460375" cy="406400"/>
            </a:xfrm>
            <a:custGeom>
              <a:avLst/>
              <a:gdLst>
                <a:gd name="T0" fmla="*/ 123 w 123"/>
                <a:gd name="T1" fmla="*/ 0 h 108"/>
                <a:gd name="T2" fmla="*/ 113 w 123"/>
                <a:gd name="T3" fmla="*/ 74 h 108"/>
                <a:gd name="T4" fmla="*/ 0 w 123"/>
                <a:gd name="T5" fmla="*/ 108 h 108"/>
                <a:gd name="T6" fmla="*/ 19 w 123"/>
                <a:gd name="T7" fmla="*/ 24 h 108"/>
                <a:gd name="T8" fmla="*/ 123 w 123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08">
                  <a:moveTo>
                    <a:pt x="123" y="0"/>
                  </a:moveTo>
                  <a:cubicBezTo>
                    <a:pt x="123" y="0"/>
                    <a:pt x="118" y="67"/>
                    <a:pt x="113" y="74"/>
                  </a:cubicBezTo>
                  <a:cubicBezTo>
                    <a:pt x="109" y="81"/>
                    <a:pt x="104" y="104"/>
                    <a:pt x="0" y="108"/>
                  </a:cubicBezTo>
                  <a:cubicBezTo>
                    <a:pt x="19" y="24"/>
                    <a:pt x="19" y="24"/>
                    <a:pt x="19" y="24"/>
                  </a:cubicBezTo>
                  <a:lnTo>
                    <a:pt x="123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88"/>
            <p:cNvSpPr/>
            <p:nvPr/>
          </p:nvSpPr>
          <p:spPr bwMode="auto">
            <a:xfrm>
              <a:off x="1427163" y="5265737"/>
              <a:ext cx="495300" cy="428625"/>
            </a:xfrm>
            <a:custGeom>
              <a:avLst/>
              <a:gdLst>
                <a:gd name="T0" fmla="*/ 4 w 132"/>
                <a:gd name="T1" fmla="*/ 25 h 114"/>
                <a:gd name="T2" fmla="*/ 1 w 132"/>
                <a:gd name="T3" fmla="*/ 17 h 114"/>
                <a:gd name="T4" fmla="*/ 10 w 132"/>
                <a:gd name="T5" fmla="*/ 2 h 114"/>
                <a:gd name="T6" fmla="*/ 33 w 132"/>
                <a:gd name="T7" fmla="*/ 15 h 114"/>
                <a:gd name="T8" fmla="*/ 77 w 132"/>
                <a:gd name="T9" fmla="*/ 44 h 114"/>
                <a:gd name="T10" fmla="*/ 117 w 132"/>
                <a:gd name="T11" fmla="*/ 74 h 114"/>
                <a:gd name="T12" fmla="*/ 117 w 132"/>
                <a:gd name="T13" fmla="*/ 111 h 114"/>
                <a:gd name="T14" fmla="*/ 93 w 132"/>
                <a:gd name="T15" fmla="*/ 83 h 114"/>
                <a:gd name="T16" fmla="*/ 73 w 132"/>
                <a:gd name="T17" fmla="*/ 71 h 114"/>
                <a:gd name="T18" fmla="*/ 48 w 132"/>
                <a:gd name="T19" fmla="*/ 58 h 114"/>
                <a:gd name="T20" fmla="*/ 14 w 132"/>
                <a:gd name="T21" fmla="*/ 35 h 114"/>
                <a:gd name="T22" fmla="*/ 4 w 132"/>
                <a:gd name="T23" fmla="*/ 2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2" h="114">
                  <a:moveTo>
                    <a:pt x="4" y="25"/>
                  </a:moveTo>
                  <a:cubicBezTo>
                    <a:pt x="2" y="22"/>
                    <a:pt x="1" y="20"/>
                    <a:pt x="1" y="17"/>
                  </a:cubicBezTo>
                  <a:cubicBezTo>
                    <a:pt x="0" y="10"/>
                    <a:pt x="0" y="0"/>
                    <a:pt x="10" y="2"/>
                  </a:cubicBezTo>
                  <a:cubicBezTo>
                    <a:pt x="18" y="3"/>
                    <a:pt x="26" y="11"/>
                    <a:pt x="33" y="15"/>
                  </a:cubicBezTo>
                  <a:cubicBezTo>
                    <a:pt x="49" y="24"/>
                    <a:pt x="63" y="33"/>
                    <a:pt x="77" y="44"/>
                  </a:cubicBezTo>
                  <a:cubicBezTo>
                    <a:pt x="90" y="54"/>
                    <a:pt x="105" y="62"/>
                    <a:pt x="117" y="74"/>
                  </a:cubicBezTo>
                  <a:cubicBezTo>
                    <a:pt x="120" y="77"/>
                    <a:pt x="132" y="108"/>
                    <a:pt x="117" y="111"/>
                  </a:cubicBezTo>
                  <a:cubicBezTo>
                    <a:pt x="100" y="114"/>
                    <a:pt x="106" y="90"/>
                    <a:pt x="93" y="83"/>
                  </a:cubicBezTo>
                  <a:cubicBezTo>
                    <a:pt x="85" y="79"/>
                    <a:pt x="80" y="76"/>
                    <a:pt x="73" y="71"/>
                  </a:cubicBezTo>
                  <a:cubicBezTo>
                    <a:pt x="65" y="66"/>
                    <a:pt x="56" y="64"/>
                    <a:pt x="48" y="58"/>
                  </a:cubicBezTo>
                  <a:cubicBezTo>
                    <a:pt x="37" y="50"/>
                    <a:pt x="26" y="42"/>
                    <a:pt x="14" y="35"/>
                  </a:cubicBezTo>
                  <a:cubicBezTo>
                    <a:pt x="10" y="32"/>
                    <a:pt x="6" y="29"/>
                    <a:pt x="4" y="25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89"/>
            <p:cNvSpPr/>
            <p:nvPr/>
          </p:nvSpPr>
          <p:spPr bwMode="auto">
            <a:xfrm>
              <a:off x="2098675" y="5311775"/>
              <a:ext cx="454025" cy="269875"/>
            </a:xfrm>
            <a:custGeom>
              <a:avLst/>
              <a:gdLst>
                <a:gd name="T0" fmla="*/ 111 w 121"/>
                <a:gd name="T1" fmla="*/ 3 h 72"/>
                <a:gd name="T2" fmla="*/ 76 w 121"/>
                <a:gd name="T3" fmla="*/ 15 h 72"/>
                <a:gd name="T4" fmla="*/ 39 w 121"/>
                <a:gd name="T5" fmla="*/ 26 h 72"/>
                <a:gd name="T6" fmla="*/ 7 w 121"/>
                <a:gd name="T7" fmla="*/ 56 h 72"/>
                <a:gd name="T8" fmla="*/ 0 w 121"/>
                <a:gd name="T9" fmla="*/ 72 h 72"/>
                <a:gd name="T10" fmla="*/ 39 w 121"/>
                <a:gd name="T11" fmla="*/ 50 h 72"/>
                <a:gd name="T12" fmla="*/ 99 w 121"/>
                <a:gd name="T13" fmla="*/ 27 h 72"/>
                <a:gd name="T14" fmla="*/ 120 w 121"/>
                <a:gd name="T15" fmla="*/ 8 h 72"/>
                <a:gd name="T16" fmla="*/ 111 w 121"/>
                <a:gd name="T17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" h="72">
                  <a:moveTo>
                    <a:pt x="111" y="3"/>
                  </a:moveTo>
                  <a:cubicBezTo>
                    <a:pt x="98" y="1"/>
                    <a:pt x="86" y="10"/>
                    <a:pt x="76" y="15"/>
                  </a:cubicBezTo>
                  <a:cubicBezTo>
                    <a:pt x="64" y="22"/>
                    <a:pt x="53" y="23"/>
                    <a:pt x="39" y="26"/>
                  </a:cubicBezTo>
                  <a:cubicBezTo>
                    <a:pt x="24" y="29"/>
                    <a:pt x="12" y="42"/>
                    <a:pt x="7" y="56"/>
                  </a:cubicBezTo>
                  <a:cubicBezTo>
                    <a:pt x="5" y="61"/>
                    <a:pt x="4" y="67"/>
                    <a:pt x="0" y="72"/>
                  </a:cubicBezTo>
                  <a:cubicBezTo>
                    <a:pt x="14" y="69"/>
                    <a:pt x="27" y="58"/>
                    <a:pt x="39" y="50"/>
                  </a:cubicBezTo>
                  <a:cubicBezTo>
                    <a:pt x="56" y="37"/>
                    <a:pt x="77" y="28"/>
                    <a:pt x="99" y="27"/>
                  </a:cubicBezTo>
                  <a:cubicBezTo>
                    <a:pt x="110" y="27"/>
                    <a:pt x="121" y="22"/>
                    <a:pt x="120" y="8"/>
                  </a:cubicBezTo>
                  <a:cubicBezTo>
                    <a:pt x="120" y="0"/>
                    <a:pt x="120" y="4"/>
                    <a:pt x="111" y="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90"/>
            <p:cNvSpPr/>
            <p:nvPr/>
          </p:nvSpPr>
          <p:spPr bwMode="auto">
            <a:xfrm>
              <a:off x="1622425" y="5648325"/>
              <a:ext cx="779463" cy="1746250"/>
            </a:xfrm>
            <a:custGeom>
              <a:avLst/>
              <a:gdLst>
                <a:gd name="T0" fmla="*/ 139 w 491"/>
                <a:gd name="T1" fmla="*/ 3 h 1100"/>
                <a:gd name="T2" fmla="*/ 0 w 491"/>
                <a:gd name="T3" fmla="*/ 806 h 1100"/>
                <a:gd name="T4" fmla="*/ 167 w 491"/>
                <a:gd name="T5" fmla="*/ 1100 h 1100"/>
                <a:gd name="T6" fmla="*/ 364 w 491"/>
                <a:gd name="T7" fmla="*/ 1100 h 1100"/>
                <a:gd name="T8" fmla="*/ 491 w 491"/>
                <a:gd name="T9" fmla="*/ 849 h 1100"/>
                <a:gd name="T10" fmla="*/ 290 w 491"/>
                <a:gd name="T11" fmla="*/ 0 h 1100"/>
                <a:gd name="T12" fmla="*/ 139 w 491"/>
                <a:gd name="T13" fmla="*/ 3 h 1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1" h="1100">
                  <a:moveTo>
                    <a:pt x="139" y="3"/>
                  </a:moveTo>
                  <a:lnTo>
                    <a:pt x="0" y="806"/>
                  </a:lnTo>
                  <a:lnTo>
                    <a:pt x="167" y="1100"/>
                  </a:lnTo>
                  <a:lnTo>
                    <a:pt x="364" y="1100"/>
                  </a:lnTo>
                  <a:lnTo>
                    <a:pt x="491" y="849"/>
                  </a:lnTo>
                  <a:lnTo>
                    <a:pt x="290" y="0"/>
                  </a:lnTo>
                  <a:lnTo>
                    <a:pt x="139" y="3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91"/>
            <p:cNvSpPr/>
            <p:nvPr/>
          </p:nvSpPr>
          <p:spPr bwMode="auto">
            <a:xfrm>
              <a:off x="1677988" y="5653087"/>
              <a:ext cx="671513" cy="1857375"/>
            </a:xfrm>
            <a:custGeom>
              <a:avLst/>
              <a:gdLst>
                <a:gd name="T0" fmla="*/ 53 w 179"/>
                <a:gd name="T1" fmla="*/ 2 h 495"/>
                <a:gd name="T2" fmla="*/ 0 w 179"/>
                <a:gd name="T3" fmla="*/ 344 h 495"/>
                <a:gd name="T4" fmla="*/ 100 w 179"/>
                <a:gd name="T5" fmla="*/ 495 h 495"/>
                <a:gd name="T6" fmla="*/ 179 w 179"/>
                <a:gd name="T7" fmla="*/ 359 h 495"/>
                <a:gd name="T8" fmla="*/ 89 w 179"/>
                <a:gd name="T9" fmla="*/ 0 h 495"/>
                <a:gd name="T10" fmla="*/ 53 w 179"/>
                <a:gd name="T11" fmla="*/ 2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9" h="495">
                  <a:moveTo>
                    <a:pt x="53" y="2"/>
                  </a:moveTo>
                  <a:cubicBezTo>
                    <a:pt x="53" y="2"/>
                    <a:pt x="18" y="180"/>
                    <a:pt x="0" y="344"/>
                  </a:cubicBezTo>
                  <a:cubicBezTo>
                    <a:pt x="100" y="495"/>
                    <a:pt x="100" y="495"/>
                    <a:pt x="100" y="495"/>
                  </a:cubicBezTo>
                  <a:cubicBezTo>
                    <a:pt x="179" y="359"/>
                    <a:pt x="179" y="359"/>
                    <a:pt x="179" y="359"/>
                  </a:cubicBezTo>
                  <a:cubicBezTo>
                    <a:pt x="179" y="359"/>
                    <a:pt x="150" y="168"/>
                    <a:pt x="89" y="0"/>
                  </a:cubicBezTo>
                  <a:lnTo>
                    <a:pt x="53" y="2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92"/>
            <p:cNvSpPr/>
            <p:nvPr/>
          </p:nvSpPr>
          <p:spPr bwMode="auto">
            <a:xfrm>
              <a:off x="1974850" y="5653087"/>
              <a:ext cx="374650" cy="1857375"/>
            </a:xfrm>
            <a:custGeom>
              <a:avLst/>
              <a:gdLst>
                <a:gd name="T0" fmla="*/ 10 w 100"/>
                <a:gd name="T1" fmla="*/ 0 h 495"/>
                <a:gd name="T2" fmla="*/ 4 w 100"/>
                <a:gd name="T3" fmla="*/ 1 h 495"/>
                <a:gd name="T4" fmla="*/ 0 w 100"/>
                <a:gd name="T5" fmla="*/ 3 h 495"/>
                <a:gd name="T6" fmla="*/ 21 w 100"/>
                <a:gd name="T7" fmla="*/ 495 h 495"/>
                <a:gd name="T8" fmla="*/ 100 w 100"/>
                <a:gd name="T9" fmla="*/ 359 h 495"/>
                <a:gd name="T10" fmla="*/ 10 w 100"/>
                <a:gd name="T11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495">
                  <a:moveTo>
                    <a:pt x="10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495"/>
                    <a:pt x="21" y="495"/>
                    <a:pt x="21" y="495"/>
                  </a:cubicBezTo>
                  <a:cubicBezTo>
                    <a:pt x="100" y="359"/>
                    <a:pt x="100" y="359"/>
                    <a:pt x="100" y="359"/>
                  </a:cubicBezTo>
                  <a:cubicBezTo>
                    <a:pt x="100" y="359"/>
                    <a:pt x="71" y="168"/>
                    <a:pt x="10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93"/>
            <p:cNvSpPr/>
            <p:nvPr/>
          </p:nvSpPr>
          <p:spPr bwMode="auto">
            <a:xfrm>
              <a:off x="1776413" y="5799137"/>
              <a:ext cx="341313" cy="434975"/>
            </a:xfrm>
            <a:custGeom>
              <a:avLst/>
              <a:gdLst>
                <a:gd name="T0" fmla="*/ 77 w 91"/>
                <a:gd name="T1" fmla="*/ 0 h 116"/>
                <a:gd name="T2" fmla="*/ 77 w 91"/>
                <a:gd name="T3" fmla="*/ 0 h 116"/>
                <a:gd name="T4" fmla="*/ 9 w 91"/>
                <a:gd name="T5" fmla="*/ 65 h 116"/>
                <a:gd name="T6" fmla="*/ 0 w 91"/>
                <a:gd name="T7" fmla="*/ 116 h 116"/>
                <a:gd name="T8" fmla="*/ 0 w 91"/>
                <a:gd name="T9" fmla="*/ 116 h 116"/>
                <a:gd name="T10" fmla="*/ 91 w 91"/>
                <a:gd name="T11" fmla="*/ 46 h 116"/>
                <a:gd name="T12" fmla="*/ 77 w 9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6">
                  <a:moveTo>
                    <a:pt x="77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62" y="30"/>
                    <a:pt x="9" y="65"/>
                  </a:cubicBezTo>
                  <a:cubicBezTo>
                    <a:pt x="6" y="81"/>
                    <a:pt x="3" y="98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63" y="96"/>
                    <a:pt x="91" y="46"/>
                  </a:cubicBezTo>
                  <a:cubicBezTo>
                    <a:pt x="87" y="31"/>
                    <a:pt x="82" y="15"/>
                    <a:pt x="77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94"/>
            <p:cNvSpPr/>
            <p:nvPr/>
          </p:nvSpPr>
          <p:spPr bwMode="auto">
            <a:xfrm>
              <a:off x="1704975" y="6211887"/>
              <a:ext cx="525463" cy="514350"/>
            </a:xfrm>
            <a:custGeom>
              <a:avLst/>
              <a:gdLst>
                <a:gd name="T0" fmla="*/ 140 w 140"/>
                <a:gd name="T1" fmla="*/ 51 h 137"/>
                <a:gd name="T2" fmla="*/ 140 w 140"/>
                <a:gd name="T3" fmla="*/ 51 h 137"/>
                <a:gd name="T4" fmla="*/ 128 w 140"/>
                <a:gd name="T5" fmla="*/ 0 h 137"/>
                <a:gd name="T6" fmla="*/ 128 w 140"/>
                <a:gd name="T7" fmla="*/ 0 h 137"/>
                <a:gd name="T8" fmla="*/ 7 w 140"/>
                <a:gd name="T9" fmla="*/ 82 h 137"/>
                <a:gd name="T10" fmla="*/ 7 w 140"/>
                <a:gd name="T11" fmla="*/ 82 h 137"/>
                <a:gd name="T12" fmla="*/ 0 w 140"/>
                <a:gd name="T13" fmla="*/ 137 h 137"/>
                <a:gd name="T14" fmla="*/ 140 w 140"/>
                <a:gd name="T15" fmla="*/ 5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" h="137">
                  <a:moveTo>
                    <a:pt x="140" y="51"/>
                  </a:moveTo>
                  <a:cubicBezTo>
                    <a:pt x="140" y="51"/>
                    <a:pt x="140" y="51"/>
                    <a:pt x="140" y="51"/>
                  </a:cubicBezTo>
                  <a:cubicBezTo>
                    <a:pt x="136" y="34"/>
                    <a:pt x="132" y="17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64" y="56"/>
                    <a:pt x="7" y="82"/>
                    <a:pt x="7" y="82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5" y="100"/>
                    <a:pt x="2" y="119"/>
                    <a:pt x="0" y="137"/>
                  </a:cubicBezTo>
                  <a:cubicBezTo>
                    <a:pt x="81" y="129"/>
                    <a:pt x="140" y="51"/>
                    <a:pt x="140" y="51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95"/>
            <p:cNvSpPr/>
            <p:nvPr/>
          </p:nvSpPr>
          <p:spPr bwMode="auto">
            <a:xfrm>
              <a:off x="1790700" y="6650037"/>
              <a:ext cx="525463" cy="590550"/>
            </a:xfrm>
            <a:custGeom>
              <a:avLst/>
              <a:gdLst>
                <a:gd name="T0" fmla="*/ 22 w 140"/>
                <a:gd name="T1" fmla="*/ 157 h 157"/>
                <a:gd name="T2" fmla="*/ 140 w 140"/>
                <a:gd name="T3" fmla="*/ 43 h 157"/>
                <a:gd name="T4" fmla="*/ 140 w 140"/>
                <a:gd name="T5" fmla="*/ 43 h 157"/>
                <a:gd name="T6" fmla="*/ 132 w 140"/>
                <a:gd name="T7" fmla="*/ 0 h 157"/>
                <a:gd name="T8" fmla="*/ 132 w 140"/>
                <a:gd name="T9" fmla="*/ 0 h 157"/>
                <a:gd name="T10" fmla="*/ 0 w 140"/>
                <a:gd name="T11" fmla="*/ 124 h 157"/>
                <a:gd name="T12" fmla="*/ 22 w 140"/>
                <a:gd name="T13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157">
                  <a:moveTo>
                    <a:pt x="22" y="157"/>
                  </a:moveTo>
                  <a:cubicBezTo>
                    <a:pt x="83" y="133"/>
                    <a:pt x="140" y="43"/>
                    <a:pt x="140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8" y="31"/>
                    <a:pt x="135" y="16"/>
                    <a:pt x="132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84" y="73"/>
                    <a:pt x="1" y="124"/>
                    <a:pt x="0" y="124"/>
                  </a:cubicBezTo>
                  <a:lnTo>
                    <a:pt x="22" y="157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96"/>
            <p:cNvSpPr/>
            <p:nvPr/>
          </p:nvSpPr>
          <p:spPr bwMode="auto">
            <a:xfrm>
              <a:off x="1812925" y="5487987"/>
              <a:ext cx="315913" cy="209550"/>
            </a:xfrm>
            <a:custGeom>
              <a:avLst/>
              <a:gdLst>
                <a:gd name="T0" fmla="*/ 2 w 84"/>
                <a:gd name="T1" fmla="*/ 4 h 56"/>
                <a:gd name="T2" fmla="*/ 15 w 84"/>
                <a:gd name="T3" fmla="*/ 53 h 56"/>
                <a:gd name="T4" fmla="*/ 53 w 84"/>
                <a:gd name="T5" fmla="*/ 53 h 56"/>
                <a:gd name="T6" fmla="*/ 74 w 84"/>
                <a:gd name="T7" fmla="*/ 0 h 56"/>
                <a:gd name="T8" fmla="*/ 2 w 84"/>
                <a:gd name="T9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6">
                  <a:moveTo>
                    <a:pt x="2" y="4"/>
                  </a:moveTo>
                  <a:cubicBezTo>
                    <a:pt x="0" y="13"/>
                    <a:pt x="2" y="47"/>
                    <a:pt x="15" y="53"/>
                  </a:cubicBezTo>
                  <a:cubicBezTo>
                    <a:pt x="22" y="56"/>
                    <a:pt x="37" y="56"/>
                    <a:pt x="53" y="53"/>
                  </a:cubicBezTo>
                  <a:cubicBezTo>
                    <a:pt x="84" y="46"/>
                    <a:pt x="74" y="0"/>
                    <a:pt x="74" y="0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97"/>
            <p:cNvSpPr/>
            <p:nvPr/>
          </p:nvSpPr>
          <p:spPr bwMode="auto">
            <a:xfrm>
              <a:off x="338138" y="1573212"/>
              <a:ext cx="2913063" cy="4030663"/>
            </a:xfrm>
            <a:custGeom>
              <a:avLst/>
              <a:gdLst>
                <a:gd name="T0" fmla="*/ 18 w 776"/>
                <a:gd name="T1" fmla="*/ 518 h 1074"/>
                <a:gd name="T2" fmla="*/ 49 w 776"/>
                <a:gd name="T3" fmla="*/ 888 h 1074"/>
                <a:gd name="T4" fmla="*/ 136 w 776"/>
                <a:gd name="T5" fmla="*/ 994 h 1074"/>
                <a:gd name="T6" fmla="*/ 335 w 776"/>
                <a:gd name="T7" fmla="*/ 1018 h 1074"/>
                <a:gd name="T8" fmla="*/ 429 w 776"/>
                <a:gd name="T9" fmla="*/ 1068 h 1074"/>
                <a:gd name="T10" fmla="*/ 468 w 776"/>
                <a:gd name="T11" fmla="*/ 1059 h 1074"/>
                <a:gd name="T12" fmla="*/ 514 w 776"/>
                <a:gd name="T13" fmla="*/ 1024 h 1074"/>
                <a:gd name="T14" fmla="*/ 721 w 776"/>
                <a:gd name="T15" fmla="*/ 975 h 1074"/>
                <a:gd name="T16" fmla="*/ 766 w 776"/>
                <a:gd name="T17" fmla="*/ 878 h 1074"/>
                <a:gd name="T18" fmla="*/ 745 w 776"/>
                <a:gd name="T19" fmla="*/ 437 h 1074"/>
                <a:gd name="T20" fmla="*/ 615 w 776"/>
                <a:gd name="T21" fmla="*/ 169 h 1074"/>
                <a:gd name="T22" fmla="*/ 18 w 776"/>
                <a:gd name="T23" fmla="*/ 518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6" h="1074">
                  <a:moveTo>
                    <a:pt x="18" y="518"/>
                  </a:moveTo>
                  <a:cubicBezTo>
                    <a:pt x="18" y="518"/>
                    <a:pt x="28" y="801"/>
                    <a:pt x="49" y="888"/>
                  </a:cubicBezTo>
                  <a:cubicBezTo>
                    <a:pt x="69" y="975"/>
                    <a:pt x="85" y="983"/>
                    <a:pt x="136" y="994"/>
                  </a:cubicBezTo>
                  <a:cubicBezTo>
                    <a:pt x="187" y="1004"/>
                    <a:pt x="311" y="1004"/>
                    <a:pt x="335" y="1018"/>
                  </a:cubicBezTo>
                  <a:cubicBezTo>
                    <a:pt x="359" y="1032"/>
                    <a:pt x="394" y="1074"/>
                    <a:pt x="429" y="1068"/>
                  </a:cubicBezTo>
                  <a:cubicBezTo>
                    <a:pt x="443" y="1065"/>
                    <a:pt x="459" y="1067"/>
                    <a:pt x="468" y="1059"/>
                  </a:cubicBezTo>
                  <a:cubicBezTo>
                    <a:pt x="481" y="1047"/>
                    <a:pt x="502" y="1028"/>
                    <a:pt x="514" y="1024"/>
                  </a:cubicBezTo>
                  <a:cubicBezTo>
                    <a:pt x="534" y="1018"/>
                    <a:pt x="694" y="985"/>
                    <a:pt x="721" y="975"/>
                  </a:cubicBezTo>
                  <a:cubicBezTo>
                    <a:pt x="747" y="965"/>
                    <a:pt x="766" y="941"/>
                    <a:pt x="766" y="878"/>
                  </a:cubicBezTo>
                  <a:cubicBezTo>
                    <a:pt x="766" y="815"/>
                    <a:pt x="776" y="559"/>
                    <a:pt x="745" y="437"/>
                  </a:cubicBezTo>
                  <a:cubicBezTo>
                    <a:pt x="715" y="315"/>
                    <a:pt x="694" y="214"/>
                    <a:pt x="615" y="169"/>
                  </a:cubicBezTo>
                  <a:cubicBezTo>
                    <a:pt x="591" y="147"/>
                    <a:pt x="0" y="0"/>
                    <a:pt x="18" y="51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98"/>
            <p:cNvSpPr/>
            <p:nvPr/>
          </p:nvSpPr>
          <p:spPr bwMode="auto">
            <a:xfrm>
              <a:off x="3036888" y="3490912"/>
              <a:ext cx="596900" cy="841375"/>
            </a:xfrm>
            <a:custGeom>
              <a:avLst/>
              <a:gdLst>
                <a:gd name="T0" fmla="*/ 27 w 159"/>
                <a:gd name="T1" fmla="*/ 224 h 224"/>
                <a:gd name="T2" fmla="*/ 99 w 159"/>
                <a:gd name="T3" fmla="*/ 34 h 224"/>
                <a:gd name="T4" fmla="*/ 0 w 159"/>
                <a:gd name="T5" fmla="*/ 76 h 224"/>
                <a:gd name="T6" fmla="*/ 27 w 159"/>
                <a:gd name="T7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224">
                  <a:moveTo>
                    <a:pt x="27" y="224"/>
                  </a:moveTo>
                  <a:cubicBezTo>
                    <a:pt x="156" y="218"/>
                    <a:pt x="159" y="67"/>
                    <a:pt x="99" y="34"/>
                  </a:cubicBezTo>
                  <a:cubicBezTo>
                    <a:pt x="39" y="0"/>
                    <a:pt x="0" y="76"/>
                    <a:pt x="0" y="76"/>
                  </a:cubicBezTo>
                  <a:lnTo>
                    <a:pt x="27" y="224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99"/>
            <p:cNvSpPr/>
            <p:nvPr/>
          </p:nvSpPr>
          <p:spPr bwMode="auto">
            <a:xfrm>
              <a:off x="-30163" y="3683000"/>
              <a:ext cx="566738" cy="754063"/>
            </a:xfrm>
            <a:custGeom>
              <a:avLst/>
              <a:gdLst>
                <a:gd name="T0" fmla="*/ 142 w 151"/>
                <a:gd name="T1" fmla="*/ 190 h 201"/>
                <a:gd name="T2" fmla="*/ 45 w 151"/>
                <a:gd name="T3" fmla="*/ 161 h 201"/>
                <a:gd name="T4" fmla="*/ 78 w 151"/>
                <a:gd name="T5" fmla="*/ 6 h 201"/>
                <a:gd name="T6" fmla="*/ 150 w 151"/>
                <a:gd name="T7" fmla="*/ 82 h 201"/>
                <a:gd name="T8" fmla="*/ 142 w 151"/>
                <a:gd name="T9" fmla="*/ 19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01">
                  <a:moveTo>
                    <a:pt x="142" y="190"/>
                  </a:moveTo>
                  <a:cubicBezTo>
                    <a:pt x="142" y="190"/>
                    <a:pt x="89" y="201"/>
                    <a:pt x="45" y="161"/>
                  </a:cubicBezTo>
                  <a:cubicBezTo>
                    <a:pt x="0" y="122"/>
                    <a:pt x="4" y="12"/>
                    <a:pt x="78" y="6"/>
                  </a:cubicBezTo>
                  <a:cubicBezTo>
                    <a:pt x="151" y="0"/>
                    <a:pt x="150" y="82"/>
                    <a:pt x="150" y="82"/>
                  </a:cubicBezTo>
                  <a:lnTo>
                    <a:pt x="142" y="19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00"/>
            <p:cNvSpPr/>
            <p:nvPr/>
          </p:nvSpPr>
          <p:spPr bwMode="auto">
            <a:xfrm>
              <a:off x="398463" y="1438275"/>
              <a:ext cx="2754313" cy="4033838"/>
            </a:xfrm>
            <a:custGeom>
              <a:avLst/>
              <a:gdLst>
                <a:gd name="T0" fmla="*/ 18 w 734"/>
                <a:gd name="T1" fmla="*/ 518 h 1075"/>
                <a:gd name="T2" fmla="*/ 23 w 734"/>
                <a:gd name="T3" fmla="*/ 801 h 1075"/>
                <a:gd name="T4" fmla="*/ 35 w 734"/>
                <a:gd name="T5" fmla="*/ 900 h 1075"/>
                <a:gd name="T6" fmla="*/ 131 w 734"/>
                <a:gd name="T7" fmla="*/ 993 h 1075"/>
                <a:gd name="T8" fmla="*/ 287 w 734"/>
                <a:gd name="T9" fmla="*/ 1034 h 1075"/>
                <a:gd name="T10" fmla="*/ 424 w 734"/>
                <a:gd name="T11" fmla="*/ 1073 h 1075"/>
                <a:gd name="T12" fmla="*/ 529 w 734"/>
                <a:gd name="T13" fmla="*/ 1034 h 1075"/>
                <a:gd name="T14" fmla="*/ 691 w 734"/>
                <a:gd name="T15" fmla="*/ 975 h 1075"/>
                <a:gd name="T16" fmla="*/ 734 w 734"/>
                <a:gd name="T17" fmla="*/ 877 h 1075"/>
                <a:gd name="T18" fmla="*/ 702 w 734"/>
                <a:gd name="T19" fmla="*/ 437 h 1075"/>
                <a:gd name="T20" fmla="*/ 590 w 734"/>
                <a:gd name="T21" fmla="*/ 168 h 1075"/>
                <a:gd name="T22" fmla="*/ 18 w 734"/>
                <a:gd name="T23" fmla="*/ 518 h 1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4" h="1075">
                  <a:moveTo>
                    <a:pt x="18" y="518"/>
                  </a:moveTo>
                  <a:cubicBezTo>
                    <a:pt x="18" y="518"/>
                    <a:pt x="11" y="684"/>
                    <a:pt x="23" y="801"/>
                  </a:cubicBezTo>
                  <a:cubicBezTo>
                    <a:pt x="26" y="836"/>
                    <a:pt x="30" y="879"/>
                    <a:pt x="35" y="900"/>
                  </a:cubicBezTo>
                  <a:cubicBezTo>
                    <a:pt x="54" y="987"/>
                    <a:pt x="82" y="983"/>
                    <a:pt x="131" y="993"/>
                  </a:cubicBezTo>
                  <a:cubicBezTo>
                    <a:pt x="145" y="996"/>
                    <a:pt x="216" y="1011"/>
                    <a:pt x="287" y="1034"/>
                  </a:cubicBezTo>
                  <a:cubicBezTo>
                    <a:pt x="334" y="1048"/>
                    <a:pt x="374" y="1075"/>
                    <a:pt x="424" y="1073"/>
                  </a:cubicBezTo>
                  <a:cubicBezTo>
                    <a:pt x="463" y="1072"/>
                    <a:pt x="495" y="1045"/>
                    <a:pt x="529" y="1034"/>
                  </a:cubicBezTo>
                  <a:cubicBezTo>
                    <a:pt x="614" y="1006"/>
                    <a:pt x="682" y="979"/>
                    <a:pt x="691" y="975"/>
                  </a:cubicBezTo>
                  <a:cubicBezTo>
                    <a:pt x="717" y="965"/>
                    <a:pt x="734" y="940"/>
                    <a:pt x="734" y="877"/>
                  </a:cubicBezTo>
                  <a:cubicBezTo>
                    <a:pt x="734" y="814"/>
                    <a:pt x="732" y="558"/>
                    <a:pt x="702" y="437"/>
                  </a:cubicBezTo>
                  <a:cubicBezTo>
                    <a:pt x="673" y="315"/>
                    <a:pt x="666" y="213"/>
                    <a:pt x="590" y="168"/>
                  </a:cubicBezTo>
                  <a:cubicBezTo>
                    <a:pt x="567" y="146"/>
                    <a:pt x="0" y="0"/>
                    <a:pt x="18" y="518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01"/>
            <p:cNvSpPr/>
            <p:nvPr/>
          </p:nvSpPr>
          <p:spPr bwMode="auto">
            <a:xfrm>
              <a:off x="465138" y="1474787"/>
              <a:ext cx="2492375" cy="1854200"/>
            </a:xfrm>
            <a:custGeom>
              <a:avLst/>
              <a:gdLst>
                <a:gd name="T0" fmla="*/ 362 w 664"/>
                <a:gd name="T1" fmla="*/ 479 h 494"/>
                <a:gd name="T2" fmla="*/ 664 w 664"/>
                <a:gd name="T3" fmla="*/ 332 h 494"/>
                <a:gd name="T4" fmla="*/ 572 w 664"/>
                <a:gd name="T5" fmla="*/ 158 h 494"/>
                <a:gd name="T6" fmla="*/ 0 w 664"/>
                <a:gd name="T7" fmla="*/ 457 h 494"/>
                <a:gd name="T8" fmla="*/ 261 w 664"/>
                <a:gd name="T9" fmla="*/ 494 h 494"/>
                <a:gd name="T10" fmla="*/ 362 w 664"/>
                <a:gd name="T11" fmla="*/ 479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4" h="494">
                  <a:moveTo>
                    <a:pt x="362" y="479"/>
                  </a:moveTo>
                  <a:cubicBezTo>
                    <a:pt x="468" y="444"/>
                    <a:pt x="571" y="392"/>
                    <a:pt x="664" y="332"/>
                  </a:cubicBezTo>
                  <a:cubicBezTo>
                    <a:pt x="646" y="253"/>
                    <a:pt x="627" y="191"/>
                    <a:pt x="572" y="158"/>
                  </a:cubicBezTo>
                  <a:cubicBezTo>
                    <a:pt x="549" y="137"/>
                    <a:pt x="20" y="0"/>
                    <a:pt x="0" y="457"/>
                  </a:cubicBezTo>
                  <a:cubicBezTo>
                    <a:pt x="87" y="473"/>
                    <a:pt x="173" y="488"/>
                    <a:pt x="261" y="494"/>
                  </a:cubicBezTo>
                  <a:cubicBezTo>
                    <a:pt x="294" y="490"/>
                    <a:pt x="328" y="483"/>
                    <a:pt x="362" y="47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02"/>
            <p:cNvSpPr/>
            <p:nvPr/>
          </p:nvSpPr>
          <p:spPr bwMode="auto">
            <a:xfrm>
              <a:off x="123825" y="2459037"/>
              <a:ext cx="577850" cy="2030413"/>
            </a:xfrm>
            <a:custGeom>
              <a:avLst/>
              <a:gdLst>
                <a:gd name="T0" fmla="*/ 4 w 154"/>
                <a:gd name="T1" fmla="*/ 0 h 541"/>
                <a:gd name="T2" fmla="*/ 16 w 154"/>
                <a:gd name="T3" fmla="*/ 337 h 541"/>
                <a:gd name="T4" fmla="*/ 50 w 154"/>
                <a:gd name="T5" fmla="*/ 332 h 541"/>
                <a:gd name="T6" fmla="*/ 108 w 154"/>
                <a:gd name="T7" fmla="*/ 394 h 541"/>
                <a:gd name="T8" fmla="*/ 104 w 154"/>
                <a:gd name="T9" fmla="*/ 532 h 541"/>
                <a:gd name="T10" fmla="*/ 130 w 154"/>
                <a:gd name="T11" fmla="*/ 541 h 541"/>
                <a:gd name="T12" fmla="*/ 154 w 154"/>
                <a:gd name="T13" fmla="*/ 529 h 541"/>
                <a:gd name="T14" fmla="*/ 151 w 154"/>
                <a:gd name="T15" fmla="*/ 45 h 541"/>
                <a:gd name="T16" fmla="*/ 4 w 154"/>
                <a:gd name="T17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541">
                  <a:moveTo>
                    <a:pt x="4" y="0"/>
                  </a:moveTo>
                  <a:cubicBezTo>
                    <a:pt x="4" y="0"/>
                    <a:pt x="0" y="248"/>
                    <a:pt x="16" y="337"/>
                  </a:cubicBezTo>
                  <a:cubicBezTo>
                    <a:pt x="16" y="337"/>
                    <a:pt x="31" y="331"/>
                    <a:pt x="50" y="332"/>
                  </a:cubicBezTo>
                  <a:cubicBezTo>
                    <a:pt x="67" y="333"/>
                    <a:pt x="100" y="343"/>
                    <a:pt x="108" y="394"/>
                  </a:cubicBezTo>
                  <a:cubicBezTo>
                    <a:pt x="124" y="492"/>
                    <a:pt x="104" y="532"/>
                    <a:pt x="104" y="532"/>
                  </a:cubicBezTo>
                  <a:cubicBezTo>
                    <a:pt x="104" y="532"/>
                    <a:pt x="107" y="541"/>
                    <a:pt x="130" y="541"/>
                  </a:cubicBezTo>
                  <a:cubicBezTo>
                    <a:pt x="153" y="540"/>
                    <a:pt x="154" y="529"/>
                    <a:pt x="154" y="529"/>
                  </a:cubicBezTo>
                  <a:cubicBezTo>
                    <a:pt x="151" y="45"/>
                    <a:pt x="151" y="45"/>
                    <a:pt x="151" y="45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03"/>
            <p:cNvSpPr/>
            <p:nvPr/>
          </p:nvSpPr>
          <p:spPr bwMode="auto">
            <a:xfrm>
              <a:off x="153988" y="3460750"/>
              <a:ext cx="304800" cy="311150"/>
            </a:xfrm>
            <a:custGeom>
              <a:avLst/>
              <a:gdLst>
                <a:gd name="T0" fmla="*/ 81 w 81"/>
                <a:gd name="T1" fmla="*/ 83 h 83"/>
                <a:gd name="T2" fmla="*/ 76 w 81"/>
                <a:gd name="T3" fmla="*/ 42 h 83"/>
                <a:gd name="T4" fmla="*/ 65 w 81"/>
                <a:gd name="T5" fmla="*/ 27 h 83"/>
                <a:gd name="T6" fmla="*/ 10 w 81"/>
                <a:gd name="T7" fmla="*/ 0 h 83"/>
                <a:gd name="T8" fmla="*/ 0 w 81"/>
                <a:gd name="T9" fmla="*/ 0 h 83"/>
                <a:gd name="T10" fmla="*/ 8 w 81"/>
                <a:gd name="T11" fmla="*/ 70 h 83"/>
                <a:gd name="T12" fmla="*/ 42 w 81"/>
                <a:gd name="T13" fmla="*/ 65 h 83"/>
                <a:gd name="T14" fmla="*/ 81 w 81"/>
                <a:gd name="T1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83">
                  <a:moveTo>
                    <a:pt x="81" y="83"/>
                  </a:moveTo>
                  <a:cubicBezTo>
                    <a:pt x="79" y="70"/>
                    <a:pt x="77" y="57"/>
                    <a:pt x="76" y="42"/>
                  </a:cubicBezTo>
                  <a:cubicBezTo>
                    <a:pt x="72" y="37"/>
                    <a:pt x="68" y="32"/>
                    <a:pt x="65" y="27"/>
                  </a:cubicBezTo>
                  <a:cubicBezTo>
                    <a:pt x="46" y="19"/>
                    <a:pt x="29" y="8"/>
                    <a:pt x="10" y="0"/>
                  </a:cubicBezTo>
                  <a:cubicBezTo>
                    <a:pt x="7" y="0"/>
                    <a:pt x="4" y="0"/>
                    <a:pt x="0" y="0"/>
                  </a:cubicBezTo>
                  <a:cubicBezTo>
                    <a:pt x="2" y="27"/>
                    <a:pt x="5" y="52"/>
                    <a:pt x="8" y="70"/>
                  </a:cubicBezTo>
                  <a:cubicBezTo>
                    <a:pt x="8" y="70"/>
                    <a:pt x="23" y="64"/>
                    <a:pt x="42" y="65"/>
                  </a:cubicBezTo>
                  <a:cubicBezTo>
                    <a:pt x="52" y="65"/>
                    <a:pt x="68" y="69"/>
                    <a:pt x="81" y="8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04"/>
            <p:cNvSpPr/>
            <p:nvPr/>
          </p:nvSpPr>
          <p:spPr bwMode="auto">
            <a:xfrm>
              <a:off x="131763" y="2632075"/>
              <a:ext cx="558800" cy="487363"/>
            </a:xfrm>
            <a:custGeom>
              <a:avLst/>
              <a:gdLst>
                <a:gd name="T0" fmla="*/ 0 w 149"/>
                <a:gd name="T1" fmla="*/ 0 h 130"/>
                <a:gd name="T2" fmla="*/ 2 w 149"/>
                <a:gd name="T3" fmla="*/ 73 h 130"/>
                <a:gd name="T4" fmla="*/ 149 w 149"/>
                <a:gd name="T5" fmla="*/ 126 h 130"/>
                <a:gd name="T6" fmla="*/ 149 w 149"/>
                <a:gd name="T7" fmla="*/ 63 h 130"/>
                <a:gd name="T8" fmla="*/ 0 w 149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30">
                  <a:moveTo>
                    <a:pt x="0" y="0"/>
                  </a:move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76" y="130"/>
                    <a:pt x="149" y="126"/>
                  </a:cubicBezTo>
                  <a:cubicBezTo>
                    <a:pt x="149" y="63"/>
                    <a:pt x="149" y="63"/>
                    <a:pt x="149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05"/>
            <p:cNvSpPr/>
            <p:nvPr/>
          </p:nvSpPr>
          <p:spPr bwMode="auto">
            <a:xfrm>
              <a:off x="-209550" y="1452562"/>
              <a:ext cx="3956050" cy="2894013"/>
            </a:xfrm>
            <a:custGeom>
              <a:avLst/>
              <a:gdLst>
                <a:gd name="T0" fmla="*/ 164 w 1054"/>
                <a:gd name="T1" fmla="*/ 39 h 771"/>
                <a:gd name="T2" fmla="*/ 367 w 1054"/>
                <a:gd name="T3" fmla="*/ 108 h 771"/>
                <a:gd name="T4" fmla="*/ 703 w 1054"/>
                <a:gd name="T5" fmla="*/ 0 h 771"/>
                <a:gd name="T6" fmla="*/ 898 w 1054"/>
                <a:gd name="T7" fmla="*/ 165 h 771"/>
                <a:gd name="T8" fmla="*/ 1026 w 1054"/>
                <a:gd name="T9" fmla="*/ 217 h 771"/>
                <a:gd name="T10" fmla="*/ 969 w 1054"/>
                <a:gd name="T11" fmla="*/ 580 h 771"/>
                <a:gd name="T12" fmla="*/ 959 w 1054"/>
                <a:gd name="T13" fmla="*/ 575 h 771"/>
                <a:gd name="T14" fmla="*/ 887 w 1054"/>
                <a:gd name="T15" fmla="*/ 595 h 771"/>
                <a:gd name="T16" fmla="*/ 897 w 1054"/>
                <a:gd name="T17" fmla="*/ 755 h 771"/>
                <a:gd name="T18" fmla="*/ 871 w 1054"/>
                <a:gd name="T19" fmla="*/ 769 h 771"/>
                <a:gd name="T20" fmla="*/ 843 w 1054"/>
                <a:gd name="T21" fmla="*/ 746 h 771"/>
                <a:gd name="T22" fmla="*/ 828 w 1054"/>
                <a:gd name="T23" fmla="*/ 446 h 771"/>
                <a:gd name="T24" fmla="*/ 816 w 1054"/>
                <a:gd name="T25" fmla="*/ 314 h 771"/>
                <a:gd name="T26" fmla="*/ 319 w 1054"/>
                <a:gd name="T27" fmla="*/ 446 h 771"/>
                <a:gd name="T28" fmla="*/ 0 w 1054"/>
                <a:gd name="T29" fmla="*/ 129 h 771"/>
                <a:gd name="T30" fmla="*/ 91 w 1054"/>
                <a:gd name="T31" fmla="*/ 217 h 771"/>
                <a:gd name="T32" fmla="*/ 91 w 1054"/>
                <a:gd name="T33" fmla="*/ 36 h 771"/>
                <a:gd name="T34" fmla="*/ 149 w 1054"/>
                <a:gd name="T35" fmla="*/ 129 h 771"/>
                <a:gd name="T36" fmla="*/ 164 w 1054"/>
                <a:gd name="T37" fmla="*/ 39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4" h="771">
                  <a:moveTo>
                    <a:pt x="164" y="39"/>
                  </a:moveTo>
                  <a:cubicBezTo>
                    <a:pt x="164" y="39"/>
                    <a:pt x="172" y="150"/>
                    <a:pt x="367" y="108"/>
                  </a:cubicBezTo>
                  <a:cubicBezTo>
                    <a:pt x="500" y="78"/>
                    <a:pt x="593" y="0"/>
                    <a:pt x="703" y="0"/>
                  </a:cubicBezTo>
                  <a:cubicBezTo>
                    <a:pt x="812" y="0"/>
                    <a:pt x="894" y="96"/>
                    <a:pt x="898" y="165"/>
                  </a:cubicBezTo>
                  <a:cubicBezTo>
                    <a:pt x="898" y="165"/>
                    <a:pt x="979" y="107"/>
                    <a:pt x="1026" y="217"/>
                  </a:cubicBezTo>
                  <a:cubicBezTo>
                    <a:pt x="1054" y="285"/>
                    <a:pt x="1023" y="404"/>
                    <a:pt x="969" y="580"/>
                  </a:cubicBezTo>
                  <a:cubicBezTo>
                    <a:pt x="969" y="580"/>
                    <a:pt x="965" y="577"/>
                    <a:pt x="959" y="575"/>
                  </a:cubicBezTo>
                  <a:cubicBezTo>
                    <a:pt x="945" y="568"/>
                    <a:pt x="917" y="562"/>
                    <a:pt x="887" y="595"/>
                  </a:cubicBezTo>
                  <a:cubicBezTo>
                    <a:pt x="863" y="622"/>
                    <a:pt x="897" y="755"/>
                    <a:pt x="897" y="755"/>
                  </a:cubicBezTo>
                  <a:cubicBezTo>
                    <a:pt x="897" y="755"/>
                    <a:pt x="900" y="767"/>
                    <a:pt x="871" y="769"/>
                  </a:cubicBezTo>
                  <a:cubicBezTo>
                    <a:pt x="841" y="771"/>
                    <a:pt x="843" y="746"/>
                    <a:pt x="843" y="746"/>
                  </a:cubicBezTo>
                  <a:cubicBezTo>
                    <a:pt x="843" y="746"/>
                    <a:pt x="833" y="613"/>
                    <a:pt x="828" y="446"/>
                  </a:cubicBezTo>
                  <a:cubicBezTo>
                    <a:pt x="826" y="376"/>
                    <a:pt x="828" y="334"/>
                    <a:pt x="816" y="314"/>
                  </a:cubicBezTo>
                  <a:cubicBezTo>
                    <a:pt x="816" y="314"/>
                    <a:pt x="577" y="488"/>
                    <a:pt x="319" y="446"/>
                  </a:cubicBezTo>
                  <a:cubicBezTo>
                    <a:pt x="61" y="403"/>
                    <a:pt x="20" y="242"/>
                    <a:pt x="0" y="129"/>
                  </a:cubicBezTo>
                  <a:cubicBezTo>
                    <a:pt x="0" y="129"/>
                    <a:pt x="29" y="198"/>
                    <a:pt x="91" y="217"/>
                  </a:cubicBezTo>
                  <a:cubicBezTo>
                    <a:pt x="91" y="217"/>
                    <a:pt x="32" y="129"/>
                    <a:pt x="91" y="36"/>
                  </a:cubicBezTo>
                  <a:cubicBezTo>
                    <a:pt x="91" y="36"/>
                    <a:pt x="113" y="108"/>
                    <a:pt x="149" y="129"/>
                  </a:cubicBezTo>
                  <a:cubicBezTo>
                    <a:pt x="149" y="129"/>
                    <a:pt x="132" y="114"/>
                    <a:pt x="164" y="39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606"/>
            <p:cNvSpPr/>
            <p:nvPr/>
          </p:nvSpPr>
          <p:spPr bwMode="auto">
            <a:xfrm>
              <a:off x="3078163" y="3422650"/>
              <a:ext cx="409575" cy="285750"/>
            </a:xfrm>
            <a:custGeom>
              <a:avLst/>
              <a:gdLst>
                <a:gd name="T0" fmla="*/ 109 w 109"/>
                <a:gd name="T1" fmla="*/ 0 h 76"/>
                <a:gd name="T2" fmla="*/ 12 w 109"/>
                <a:gd name="T3" fmla="*/ 22 h 76"/>
                <a:gd name="T4" fmla="*/ 10 w 109"/>
                <a:gd name="T5" fmla="*/ 25 h 76"/>
                <a:gd name="T6" fmla="*/ 8 w 109"/>
                <a:gd name="T7" fmla="*/ 76 h 76"/>
                <a:gd name="T8" fmla="*/ 8 w 109"/>
                <a:gd name="T9" fmla="*/ 76 h 76"/>
                <a:gd name="T10" fmla="*/ 11 w 109"/>
                <a:gd name="T11" fmla="*/ 70 h 76"/>
                <a:gd name="T12" fmla="*/ 83 w 109"/>
                <a:gd name="T13" fmla="*/ 50 h 76"/>
                <a:gd name="T14" fmla="*/ 93 w 109"/>
                <a:gd name="T15" fmla="*/ 55 h 76"/>
                <a:gd name="T16" fmla="*/ 109 w 109"/>
                <a:gd name="T17" fmla="*/ 0 h 76"/>
                <a:gd name="T18" fmla="*/ 109 w 109"/>
                <a:gd name="T19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76">
                  <a:moveTo>
                    <a:pt x="109" y="0"/>
                  </a:moveTo>
                  <a:cubicBezTo>
                    <a:pt x="74" y="1"/>
                    <a:pt x="41" y="6"/>
                    <a:pt x="12" y="22"/>
                  </a:cubicBezTo>
                  <a:cubicBezTo>
                    <a:pt x="11" y="23"/>
                    <a:pt x="10" y="24"/>
                    <a:pt x="10" y="25"/>
                  </a:cubicBezTo>
                  <a:cubicBezTo>
                    <a:pt x="5" y="39"/>
                    <a:pt x="0" y="59"/>
                    <a:pt x="8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73"/>
                    <a:pt x="10" y="72"/>
                    <a:pt x="11" y="70"/>
                  </a:cubicBezTo>
                  <a:cubicBezTo>
                    <a:pt x="41" y="37"/>
                    <a:pt x="69" y="43"/>
                    <a:pt x="83" y="50"/>
                  </a:cubicBezTo>
                  <a:cubicBezTo>
                    <a:pt x="89" y="52"/>
                    <a:pt x="93" y="55"/>
                    <a:pt x="93" y="55"/>
                  </a:cubicBezTo>
                  <a:cubicBezTo>
                    <a:pt x="99" y="36"/>
                    <a:pt x="104" y="18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608"/>
            <p:cNvSpPr/>
            <p:nvPr/>
          </p:nvSpPr>
          <p:spPr bwMode="auto">
            <a:xfrm>
              <a:off x="739775" y="3216275"/>
              <a:ext cx="481013" cy="387350"/>
            </a:xfrm>
            <a:custGeom>
              <a:avLst/>
              <a:gdLst>
                <a:gd name="T0" fmla="*/ 128 w 128"/>
                <a:gd name="T1" fmla="*/ 25 h 103"/>
                <a:gd name="T2" fmla="*/ 44 w 128"/>
                <a:gd name="T3" fmla="*/ 6 h 103"/>
                <a:gd name="T4" fmla="*/ 0 w 128"/>
                <a:gd name="T5" fmla="*/ 65 h 103"/>
                <a:gd name="T6" fmla="*/ 0 w 128"/>
                <a:gd name="T7" fmla="*/ 103 h 103"/>
                <a:gd name="T8" fmla="*/ 128 w 128"/>
                <a:gd name="T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3">
                  <a:moveTo>
                    <a:pt x="128" y="25"/>
                  </a:moveTo>
                  <a:cubicBezTo>
                    <a:pt x="128" y="25"/>
                    <a:pt x="77" y="0"/>
                    <a:pt x="44" y="6"/>
                  </a:cubicBezTo>
                  <a:cubicBezTo>
                    <a:pt x="12" y="12"/>
                    <a:pt x="0" y="65"/>
                    <a:pt x="0" y="6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71" y="23"/>
                    <a:pt x="128" y="25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609"/>
            <p:cNvSpPr/>
            <p:nvPr/>
          </p:nvSpPr>
          <p:spPr bwMode="auto">
            <a:xfrm>
              <a:off x="2417763" y="3232150"/>
              <a:ext cx="382588" cy="341313"/>
            </a:xfrm>
            <a:custGeom>
              <a:avLst/>
              <a:gdLst>
                <a:gd name="T0" fmla="*/ 26 w 102"/>
                <a:gd name="T1" fmla="*/ 1 h 91"/>
                <a:gd name="T2" fmla="*/ 3 w 102"/>
                <a:gd name="T3" fmla="*/ 27 h 91"/>
                <a:gd name="T4" fmla="*/ 97 w 102"/>
                <a:gd name="T5" fmla="*/ 91 h 91"/>
                <a:gd name="T6" fmla="*/ 96 w 102"/>
                <a:gd name="T7" fmla="*/ 40 h 91"/>
                <a:gd name="T8" fmla="*/ 26 w 102"/>
                <a:gd name="T9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91">
                  <a:moveTo>
                    <a:pt x="26" y="1"/>
                  </a:moveTo>
                  <a:cubicBezTo>
                    <a:pt x="26" y="1"/>
                    <a:pt x="0" y="0"/>
                    <a:pt x="3" y="27"/>
                  </a:cubicBezTo>
                  <a:cubicBezTo>
                    <a:pt x="3" y="27"/>
                    <a:pt x="71" y="41"/>
                    <a:pt x="97" y="91"/>
                  </a:cubicBezTo>
                  <a:cubicBezTo>
                    <a:pt x="97" y="91"/>
                    <a:pt x="102" y="59"/>
                    <a:pt x="96" y="40"/>
                  </a:cubicBezTo>
                  <a:cubicBezTo>
                    <a:pt x="90" y="21"/>
                    <a:pt x="65" y="0"/>
                    <a:pt x="26" y="1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610"/>
            <p:cNvSpPr/>
            <p:nvPr/>
          </p:nvSpPr>
          <p:spPr bwMode="auto">
            <a:xfrm>
              <a:off x="1366838" y="3854450"/>
              <a:ext cx="1009650" cy="1138238"/>
            </a:xfrm>
            <a:custGeom>
              <a:avLst/>
              <a:gdLst>
                <a:gd name="T0" fmla="*/ 63 w 269"/>
                <a:gd name="T1" fmla="*/ 35 h 303"/>
                <a:gd name="T2" fmla="*/ 71 w 269"/>
                <a:gd name="T3" fmla="*/ 247 h 303"/>
                <a:gd name="T4" fmla="*/ 245 w 269"/>
                <a:gd name="T5" fmla="*/ 224 h 303"/>
                <a:gd name="T6" fmla="*/ 189 w 269"/>
                <a:gd name="T7" fmla="*/ 26 h 303"/>
                <a:gd name="T8" fmla="*/ 129 w 269"/>
                <a:gd name="T9" fmla="*/ 0 h 303"/>
                <a:gd name="T10" fmla="*/ 63 w 269"/>
                <a:gd name="T11" fmla="*/ 35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9" h="303">
                  <a:moveTo>
                    <a:pt x="63" y="35"/>
                  </a:moveTo>
                  <a:cubicBezTo>
                    <a:pt x="63" y="35"/>
                    <a:pt x="0" y="191"/>
                    <a:pt x="71" y="247"/>
                  </a:cubicBezTo>
                  <a:cubicBezTo>
                    <a:pt x="142" y="303"/>
                    <a:pt x="231" y="266"/>
                    <a:pt x="245" y="224"/>
                  </a:cubicBezTo>
                  <a:cubicBezTo>
                    <a:pt x="269" y="148"/>
                    <a:pt x="205" y="127"/>
                    <a:pt x="189" y="26"/>
                  </a:cubicBezTo>
                  <a:cubicBezTo>
                    <a:pt x="189" y="26"/>
                    <a:pt x="169" y="0"/>
                    <a:pt x="129" y="0"/>
                  </a:cubicBezTo>
                  <a:cubicBezTo>
                    <a:pt x="89" y="1"/>
                    <a:pt x="63" y="35"/>
                    <a:pt x="63" y="3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611"/>
            <p:cNvSpPr/>
            <p:nvPr/>
          </p:nvSpPr>
          <p:spPr bwMode="auto">
            <a:xfrm>
              <a:off x="1411288" y="3840163"/>
              <a:ext cx="901700" cy="1004888"/>
            </a:xfrm>
            <a:custGeom>
              <a:avLst/>
              <a:gdLst>
                <a:gd name="T0" fmla="*/ 57 w 240"/>
                <a:gd name="T1" fmla="*/ 33 h 268"/>
                <a:gd name="T2" fmla="*/ 64 w 240"/>
                <a:gd name="T3" fmla="*/ 216 h 268"/>
                <a:gd name="T4" fmla="*/ 219 w 240"/>
                <a:gd name="T5" fmla="*/ 195 h 268"/>
                <a:gd name="T6" fmla="*/ 170 w 240"/>
                <a:gd name="T7" fmla="*/ 20 h 268"/>
                <a:gd name="T8" fmla="*/ 116 w 240"/>
                <a:gd name="T9" fmla="*/ 1 h 268"/>
                <a:gd name="T10" fmla="*/ 57 w 240"/>
                <a:gd name="T11" fmla="*/ 3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0" h="268">
                  <a:moveTo>
                    <a:pt x="57" y="33"/>
                  </a:moveTo>
                  <a:cubicBezTo>
                    <a:pt x="57" y="33"/>
                    <a:pt x="0" y="165"/>
                    <a:pt x="64" y="216"/>
                  </a:cubicBezTo>
                  <a:cubicBezTo>
                    <a:pt x="127" y="268"/>
                    <a:pt x="207" y="234"/>
                    <a:pt x="219" y="195"/>
                  </a:cubicBezTo>
                  <a:cubicBezTo>
                    <a:pt x="240" y="126"/>
                    <a:pt x="184" y="113"/>
                    <a:pt x="170" y="20"/>
                  </a:cubicBezTo>
                  <a:cubicBezTo>
                    <a:pt x="170" y="20"/>
                    <a:pt x="151" y="0"/>
                    <a:pt x="116" y="1"/>
                  </a:cubicBezTo>
                  <a:cubicBezTo>
                    <a:pt x="80" y="1"/>
                    <a:pt x="57" y="33"/>
                    <a:pt x="57" y="3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612"/>
            <p:cNvSpPr/>
            <p:nvPr/>
          </p:nvSpPr>
          <p:spPr bwMode="auto">
            <a:xfrm>
              <a:off x="3141663" y="3686175"/>
              <a:ext cx="315913" cy="396875"/>
            </a:xfrm>
            <a:custGeom>
              <a:avLst/>
              <a:gdLst>
                <a:gd name="T0" fmla="*/ 24 w 84"/>
                <a:gd name="T1" fmla="*/ 106 h 106"/>
                <a:gd name="T2" fmla="*/ 52 w 84"/>
                <a:gd name="T3" fmla="*/ 14 h 106"/>
                <a:gd name="T4" fmla="*/ 65 w 84"/>
                <a:gd name="T5" fmla="*/ 82 h 106"/>
                <a:gd name="T6" fmla="*/ 24 w 84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06">
                  <a:moveTo>
                    <a:pt x="24" y="106"/>
                  </a:moveTo>
                  <a:cubicBezTo>
                    <a:pt x="24" y="106"/>
                    <a:pt x="0" y="0"/>
                    <a:pt x="52" y="14"/>
                  </a:cubicBezTo>
                  <a:cubicBezTo>
                    <a:pt x="84" y="22"/>
                    <a:pt x="82" y="58"/>
                    <a:pt x="65" y="82"/>
                  </a:cubicBezTo>
                  <a:cubicBezTo>
                    <a:pt x="55" y="96"/>
                    <a:pt x="37" y="106"/>
                    <a:pt x="24" y="106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613"/>
            <p:cNvSpPr/>
            <p:nvPr/>
          </p:nvSpPr>
          <p:spPr bwMode="auto">
            <a:xfrm>
              <a:off x="3217863" y="3746500"/>
              <a:ext cx="231775" cy="333375"/>
            </a:xfrm>
            <a:custGeom>
              <a:avLst/>
              <a:gdLst>
                <a:gd name="T0" fmla="*/ 4 w 62"/>
                <a:gd name="T1" fmla="*/ 89 h 89"/>
                <a:gd name="T2" fmla="*/ 0 w 62"/>
                <a:gd name="T3" fmla="*/ 61 h 89"/>
                <a:gd name="T4" fmla="*/ 55 w 62"/>
                <a:gd name="T5" fmla="*/ 43 h 89"/>
                <a:gd name="T6" fmla="*/ 4 w 62"/>
                <a:gd name="T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89">
                  <a:moveTo>
                    <a:pt x="4" y="89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61"/>
                    <a:pt x="62" y="0"/>
                    <a:pt x="55" y="43"/>
                  </a:cubicBezTo>
                  <a:cubicBezTo>
                    <a:pt x="49" y="87"/>
                    <a:pt x="4" y="89"/>
                    <a:pt x="4" y="89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614"/>
            <p:cNvSpPr/>
            <p:nvPr/>
          </p:nvSpPr>
          <p:spPr bwMode="auto">
            <a:xfrm>
              <a:off x="93663" y="3798888"/>
              <a:ext cx="368300" cy="457200"/>
            </a:xfrm>
            <a:custGeom>
              <a:avLst/>
              <a:gdLst>
                <a:gd name="T0" fmla="*/ 87 w 98"/>
                <a:gd name="T1" fmla="*/ 119 h 122"/>
                <a:gd name="T2" fmla="*/ 37 w 98"/>
                <a:gd name="T3" fmla="*/ 26 h 122"/>
                <a:gd name="T4" fmla="*/ 33 w 98"/>
                <a:gd name="T5" fmla="*/ 101 h 122"/>
                <a:gd name="T6" fmla="*/ 87 w 98"/>
                <a:gd name="T7" fmla="*/ 11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22">
                  <a:moveTo>
                    <a:pt x="87" y="119"/>
                  </a:moveTo>
                  <a:cubicBezTo>
                    <a:pt x="87" y="119"/>
                    <a:pt x="98" y="0"/>
                    <a:pt x="37" y="26"/>
                  </a:cubicBezTo>
                  <a:cubicBezTo>
                    <a:pt x="0" y="41"/>
                    <a:pt x="9" y="79"/>
                    <a:pt x="33" y="101"/>
                  </a:cubicBezTo>
                  <a:cubicBezTo>
                    <a:pt x="48" y="115"/>
                    <a:pt x="71" y="122"/>
                    <a:pt x="87" y="11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615"/>
            <p:cNvSpPr/>
            <p:nvPr/>
          </p:nvSpPr>
          <p:spPr bwMode="auto">
            <a:xfrm>
              <a:off x="98425" y="3925888"/>
              <a:ext cx="322263" cy="338138"/>
            </a:xfrm>
            <a:custGeom>
              <a:avLst/>
              <a:gdLst>
                <a:gd name="T0" fmla="*/ 86 w 86"/>
                <a:gd name="T1" fmla="*/ 84 h 90"/>
                <a:gd name="T2" fmla="*/ 86 w 86"/>
                <a:gd name="T3" fmla="*/ 53 h 90"/>
                <a:gd name="T4" fmla="*/ 16 w 86"/>
                <a:gd name="T5" fmla="*/ 45 h 90"/>
                <a:gd name="T6" fmla="*/ 86 w 86"/>
                <a:gd name="T7" fmla="*/ 8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0">
                  <a:moveTo>
                    <a:pt x="86" y="84"/>
                  </a:moveTo>
                  <a:cubicBezTo>
                    <a:pt x="86" y="53"/>
                    <a:pt x="86" y="53"/>
                    <a:pt x="86" y="53"/>
                  </a:cubicBezTo>
                  <a:cubicBezTo>
                    <a:pt x="86" y="53"/>
                    <a:pt x="0" y="0"/>
                    <a:pt x="16" y="45"/>
                  </a:cubicBezTo>
                  <a:cubicBezTo>
                    <a:pt x="32" y="90"/>
                    <a:pt x="86" y="84"/>
                    <a:pt x="86" y="8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Oval 616"/>
            <p:cNvSpPr>
              <a:spLocks noChangeArrowheads="1"/>
            </p:cNvSpPr>
            <p:nvPr/>
          </p:nvSpPr>
          <p:spPr bwMode="auto">
            <a:xfrm>
              <a:off x="1831975" y="5326063"/>
              <a:ext cx="266700" cy="82550"/>
            </a:xfrm>
            <a:prstGeom prst="ellipse">
              <a:avLst/>
            </a:pr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17"/>
            <p:cNvSpPr/>
            <p:nvPr/>
          </p:nvSpPr>
          <p:spPr bwMode="auto">
            <a:xfrm>
              <a:off x="3141663" y="3892550"/>
              <a:ext cx="484188" cy="454025"/>
            </a:xfrm>
            <a:custGeom>
              <a:avLst/>
              <a:gdLst>
                <a:gd name="T0" fmla="*/ 15 w 129"/>
                <a:gd name="T1" fmla="*/ 121 h 121"/>
                <a:gd name="T2" fmla="*/ 0 w 129"/>
                <a:gd name="T3" fmla="*/ 112 h 121"/>
                <a:gd name="T4" fmla="*/ 101 w 129"/>
                <a:gd name="T5" fmla="*/ 0 h 121"/>
                <a:gd name="T6" fmla="*/ 15 w 129"/>
                <a:gd name="T7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21">
                  <a:moveTo>
                    <a:pt x="15" y="121"/>
                  </a:move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103" y="72"/>
                    <a:pt x="101" y="0"/>
                  </a:cubicBezTo>
                  <a:cubicBezTo>
                    <a:pt x="101" y="0"/>
                    <a:pt x="129" y="78"/>
                    <a:pt x="15" y="12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18"/>
            <p:cNvSpPr/>
            <p:nvPr/>
          </p:nvSpPr>
          <p:spPr bwMode="auto">
            <a:xfrm>
              <a:off x="1362075" y="4789488"/>
              <a:ext cx="1168400" cy="415925"/>
            </a:xfrm>
            <a:custGeom>
              <a:avLst/>
              <a:gdLst>
                <a:gd name="T0" fmla="*/ 310 w 311"/>
                <a:gd name="T1" fmla="*/ 0 h 111"/>
                <a:gd name="T2" fmla="*/ 0 w 311"/>
                <a:gd name="T3" fmla="*/ 52 h 111"/>
                <a:gd name="T4" fmla="*/ 0 w 311"/>
                <a:gd name="T5" fmla="*/ 65 h 111"/>
                <a:gd name="T6" fmla="*/ 251 w 311"/>
                <a:gd name="T7" fmla="*/ 111 h 111"/>
                <a:gd name="T8" fmla="*/ 311 w 311"/>
                <a:gd name="T9" fmla="*/ 74 h 111"/>
                <a:gd name="T10" fmla="*/ 310 w 311"/>
                <a:gd name="T1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111">
                  <a:moveTo>
                    <a:pt x="310" y="0"/>
                  </a:moveTo>
                  <a:cubicBezTo>
                    <a:pt x="310" y="0"/>
                    <a:pt x="197" y="81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51" y="111"/>
                    <a:pt x="251" y="111"/>
                    <a:pt x="251" y="111"/>
                  </a:cubicBezTo>
                  <a:cubicBezTo>
                    <a:pt x="251" y="111"/>
                    <a:pt x="311" y="108"/>
                    <a:pt x="311" y="74"/>
                  </a:cubicBezTo>
                  <a:cubicBezTo>
                    <a:pt x="311" y="40"/>
                    <a:pt x="310" y="0"/>
                    <a:pt x="310" y="0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619"/>
            <p:cNvSpPr/>
            <p:nvPr/>
          </p:nvSpPr>
          <p:spPr bwMode="auto">
            <a:xfrm>
              <a:off x="74613" y="1978025"/>
              <a:ext cx="461963" cy="454025"/>
            </a:xfrm>
            <a:custGeom>
              <a:avLst/>
              <a:gdLst>
                <a:gd name="T0" fmla="*/ 2 w 123"/>
                <a:gd name="T1" fmla="*/ 4 h 121"/>
                <a:gd name="T2" fmla="*/ 13 w 123"/>
                <a:gd name="T3" fmla="*/ 38 h 121"/>
                <a:gd name="T4" fmla="*/ 36 w 123"/>
                <a:gd name="T5" fmla="*/ 76 h 121"/>
                <a:gd name="T6" fmla="*/ 108 w 123"/>
                <a:gd name="T7" fmla="*/ 119 h 121"/>
                <a:gd name="T8" fmla="*/ 123 w 123"/>
                <a:gd name="T9" fmla="*/ 121 h 121"/>
                <a:gd name="T10" fmla="*/ 107 w 123"/>
                <a:gd name="T11" fmla="*/ 113 h 121"/>
                <a:gd name="T12" fmla="*/ 91 w 123"/>
                <a:gd name="T13" fmla="*/ 102 h 121"/>
                <a:gd name="T14" fmla="*/ 53 w 123"/>
                <a:gd name="T15" fmla="*/ 74 h 121"/>
                <a:gd name="T16" fmla="*/ 26 w 123"/>
                <a:gd name="T17" fmla="*/ 38 h 121"/>
                <a:gd name="T18" fmla="*/ 8 w 123"/>
                <a:gd name="T19" fmla="*/ 9 h 121"/>
                <a:gd name="T20" fmla="*/ 4 w 123"/>
                <a:gd name="T21" fmla="*/ 0 h 121"/>
                <a:gd name="T22" fmla="*/ 2 w 123"/>
                <a:gd name="T23" fmla="*/ 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" h="121">
                  <a:moveTo>
                    <a:pt x="2" y="4"/>
                  </a:moveTo>
                  <a:cubicBezTo>
                    <a:pt x="0" y="13"/>
                    <a:pt x="10" y="31"/>
                    <a:pt x="13" y="38"/>
                  </a:cubicBezTo>
                  <a:cubicBezTo>
                    <a:pt x="19" y="52"/>
                    <a:pt x="26" y="64"/>
                    <a:pt x="36" y="76"/>
                  </a:cubicBezTo>
                  <a:cubicBezTo>
                    <a:pt x="54" y="98"/>
                    <a:pt x="80" y="113"/>
                    <a:pt x="108" y="119"/>
                  </a:cubicBezTo>
                  <a:cubicBezTo>
                    <a:pt x="113" y="120"/>
                    <a:pt x="117" y="121"/>
                    <a:pt x="123" y="121"/>
                  </a:cubicBezTo>
                  <a:cubicBezTo>
                    <a:pt x="119" y="117"/>
                    <a:pt x="112" y="116"/>
                    <a:pt x="107" y="113"/>
                  </a:cubicBezTo>
                  <a:cubicBezTo>
                    <a:pt x="101" y="110"/>
                    <a:pt x="96" y="106"/>
                    <a:pt x="91" y="102"/>
                  </a:cubicBezTo>
                  <a:cubicBezTo>
                    <a:pt x="78" y="93"/>
                    <a:pt x="64" y="85"/>
                    <a:pt x="53" y="74"/>
                  </a:cubicBezTo>
                  <a:cubicBezTo>
                    <a:pt x="43" y="63"/>
                    <a:pt x="33" y="50"/>
                    <a:pt x="26" y="38"/>
                  </a:cubicBezTo>
                  <a:cubicBezTo>
                    <a:pt x="20" y="28"/>
                    <a:pt x="13" y="20"/>
                    <a:pt x="8" y="9"/>
                  </a:cubicBezTo>
                  <a:cubicBezTo>
                    <a:pt x="6" y="6"/>
                    <a:pt x="5" y="4"/>
                    <a:pt x="4" y="0"/>
                  </a:cubicBezTo>
                  <a:cubicBezTo>
                    <a:pt x="3" y="1"/>
                    <a:pt x="2" y="2"/>
                    <a:pt x="2" y="4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620"/>
            <p:cNvSpPr/>
            <p:nvPr/>
          </p:nvSpPr>
          <p:spPr bwMode="auto">
            <a:xfrm>
              <a:off x="334963" y="1798637"/>
              <a:ext cx="277813" cy="363538"/>
            </a:xfrm>
            <a:custGeom>
              <a:avLst/>
              <a:gdLst>
                <a:gd name="T0" fmla="*/ 10 w 74"/>
                <a:gd name="T1" fmla="*/ 0 h 97"/>
                <a:gd name="T2" fmla="*/ 74 w 74"/>
                <a:gd name="T3" fmla="*/ 97 h 97"/>
                <a:gd name="T4" fmla="*/ 10 w 74"/>
                <a:gd name="T5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97">
                  <a:moveTo>
                    <a:pt x="10" y="0"/>
                  </a:moveTo>
                  <a:cubicBezTo>
                    <a:pt x="10" y="0"/>
                    <a:pt x="0" y="78"/>
                    <a:pt x="74" y="97"/>
                  </a:cubicBezTo>
                  <a:cubicBezTo>
                    <a:pt x="74" y="97"/>
                    <a:pt x="23" y="64"/>
                    <a:pt x="1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621"/>
            <p:cNvSpPr/>
            <p:nvPr/>
          </p:nvSpPr>
          <p:spPr bwMode="auto">
            <a:xfrm>
              <a:off x="2833688" y="2098675"/>
              <a:ext cx="454025" cy="503238"/>
            </a:xfrm>
            <a:custGeom>
              <a:avLst/>
              <a:gdLst>
                <a:gd name="T0" fmla="*/ 82 w 121"/>
                <a:gd name="T1" fmla="*/ 0 h 134"/>
                <a:gd name="T2" fmla="*/ 0 w 121"/>
                <a:gd name="T3" fmla="*/ 134 h 134"/>
                <a:gd name="T4" fmla="*/ 82 w 121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34">
                  <a:moveTo>
                    <a:pt x="82" y="0"/>
                  </a:moveTo>
                  <a:cubicBezTo>
                    <a:pt x="82" y="0"/>
                    <a:pt x="121" y="106"/>
                    <a:pt x="0" y="134"/>
                  </a:cubicBezTo>
                  <a:cubicBezTo>
                    <a:pt x="0" y="134"/>
                    <a:pt x="64" y="81"/>
                    <a:pt x="82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22"/>
            <p:cNvSpPr/>
            <p:nvPr/>
          </p:nvSpPr>
          <p:spPr bwMode="auto">
            <a:xfrm>
              <a:off x="1554163" y="1430337"/>
              <a:ext cx="1339850" cy="404813"/>
            </a:xfrm>
            <a:custGeom>
              <a:avLst/>
              <a:gdLst>
                <a:gd name="T0" fmla="*/ 357 w 357"/>
                <a:gd name="T1" fmla="*/ 83 h 108"/>
                <a:gd name="T2" fmla="*/ 194 w 357"/>
                <a:gd name="T3" fmla="*/ 38 h 108"/>
                <a:gd name="T4" fmla="*/ 45 w 357"/>
                <a:gd name="T5" fmla="*/ 105 h 108"/>
                <a:gd name="T6" fmla="*/ 243 w 357"/>
                <a:gd name="T7" fmla="*/ 80 h 108"/>
                <a:gd name="T8" fmla="*/ 357 w 357"/>
                <a:gd name="T9" fmla="*/ 8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108">
                  <a:moveTo>
                    <a:pt x="357" y="83"/>
                  </a:moveTo>
                  <a:cubicBezTo>
                    <a:pt x="357" y="83"/>
                    <a:pt x="300" y="0"/>
                    <a:pt x="194" y="38"/>
                  </a:cubicBezTo>
                  <a:cubicBezTo>
                    <a:pt x="88" y="76"/>
                    <a:pt x="89" y="102"/>
                    <a:pt x="45" y="105"/>
                  </a:cubicBezTo>
                  <a:cubicBezTo>
                    <a:pt x="0" y="108"/>
                    <a:pt x="159" y="106"/>
                    <a:pt x="243" y="80"/>
                  </a:cubicBezTo>
                  <a:cubicBezTo>
                    <a:pt x="328" y="55"/>
                    <a:pt x="342" y="102"/>
                    <a:pt x="357" y="83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623"/>
            <p:cNvSpPr/>
            <p:nvPr/>
          </p:nvSpPr>
          <p:spPr bwMode="auto">
            <a:xfrm>
              <a:off x="3092450" y="2266950"/>
              <a:ext cx="500063" cy="742950"/>
            </a:xfrm>
            <a:custGeom>
              <a:avLst/>
              <a:gdLst>
                <a:gd name="T0" fmla="*/ 0 w 133"/>
                <a:gd name="T1" fmla="*/ 118 h 198"/>
                <a:gd name="T2" fmla="*/ 77 w 133"/>
                <a:gd name="T3" fmla="*/ 0 h 198"/>
                <a:gd name="T4" fmla="*/ 121 w 133"/>
                <a:gd name="T5" fmla="*/ 77 h 198"/>
                <a:gd name="T6" fmla="*/ 0 w 133"/>
                <a:gd name="T7" fmla="*/ 198 h 198"/>
                <a:gd name="T8" fmla="*/ 0 w 133"/>
                <a:gd name="T9" fmla="*/ 11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198">
                  <a:moveTo>
                    <a:pt x="0" y="118"/>
                  </a:moveTo>
                  <a:cubicBezTo>
                    <a:pt x="0" y="118"/>
                    <a:pt x="86" y="68"/>
                    <a:pt x="77" y="0"/>
                  </a:cubicBezTo>
                  <a:cubicBezTo>
                    <a:pt x="77" y="0"/>
                    <a:pt x="133" y="12"/>
                    <a:pt x="121" y="77"/>
                  </a:cubicBezTo>
                  <a:cubicBezTo>
                    <a:pt x="109" y="141"/>
                    <a:pt x="0" y="198"/>
                    <a:pt x="0" y="198"/>
                  </a:cubicBezTo>
                  <a:lnTo>
                    <a:pt x="0" y="118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624"/>
            <p:cNvSpPr/>
            <p:nvPr/>
          </p:nvSpPr>
          <p:spPr bwMode="auto">
            <a:xfrm>
              <a:off x="830263" y="4151313"/>
              <a:ext cx="104775" cy="41275"/>
            </a:xfrm>
            <a:custGeom>
              <a:avLst/>
              <a:gdLst>
                <a:gd name="T0" fmla="*/ 28 w 28"/>
                <a:gd name="T1" fmla="*/ 6 h 11"/>
                <a:gd name="T2" fmla="*/ 22 w 28"/>
                <a:gd name="T3" fmla="*/ 11 h 11"/>
                <a:gd name="T4" fmla="*/ 5 w 28"/>
                <a:gd name="T5" fmla="*/ 11 h 11"/>
                <a:gd name="T6" fmla="*/ 0 w 28"/>
                <a:gd name="T7" fmla="*/ 6 h 11"/>
                <a:gd name="T8" fmla="*/ 0 w 28"/>
                <a:gd name="T9" fmla="*/ 6 h 11"/>
                <a:gd name="T10" fmla="*/ 5 w 28"/>
                <a:gd name="T11" fmla="*/ 0 h 11"/>
                <a:gd name="T12" fmla="*/ 22 w 28"/>
                <a:gd name="T13" fmla="*/ 0 h 11"/>
                <a:gd name="T14" fmla="*/ 28 w 28"/>
                <a:gd name="T15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1">
                  <a:moveTo>
                    <a:pt x="28" y="6"/>
                  </a:moveTo>
                  <a:cubicBezTo>
                    <a:pt x="28" y="8"/>
                    <a:pt x="25" y="11"/>
                    <a:pt x="22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2" y="11"/>
                    <a:pt x="0" y="8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8" y="3"/>
                    <a:pt x="28" y="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625"/>
            <p:cNvSpPr/>
            <p:nvPr/>
          </p:nvSpPr>
          <p:spPr bwMode="auto">
            <a:xfrm>
              <a:off x="2673350" y="4095750"/>
              <a:ext cx="88900" cy="33338"/>
            </a:xfrm>
            <a:custGeom>
              <a:avLst/>
              <a:gdLst>
                <a:gd name="T0" fmla="*/ 24 w 24"/>
                <a:gd name="T1" fmla="*/ 5 h 9"/>
                <a:gd name="T2" fmla="*/ 20 w 24"/>
                <a:gd name="T3" fmla="*/ 9 h 9"/>
                <a:gd name="T4" fmla="*/ 4 w 24"/>
                <a:gd name="T5" fmla="*/ 9 h 9"/>
                <a:gd name="T6" fmla="*/ 0 w 24"/>
                <a:gd name="T7" fmla="*/ 5 h 9"/>
                <a:gd name="T8" fmla="*/ 0 w 24"/>
                <a:gd name="T9" fmla="*/ 5 h 9"/>
                <a:gd name="T10" fmla="*/ 4 w 24"/>
                <a:gd name="T11" fmla="*/ 0 h 9"/>
                <a:gd name="T12" fmla="*/ 20 w 24"/>
                <a:gd name="T13" fmla="*/ 0 h 9"/>
                <a:gd name="T14" fmla="*/ 24 w 24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9">
                  <a:moveTo>
                    <a:pt x="24" y="5"/>
                  </a:moveTo>
                  <a:cubicBezTo>
                    <a:pt x="24" y="7"/>
                    <a:pt x="22" y="9"/>
                    <a:pt x="20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Oval 626"/>
            <p:cNvSpPr>
              <a:spLocks noChangeArrowheads="1"/>
            </p:cNvSpPr>
            <p:nvPr/>
          </p:nvSpPr>
          <p:spPr bwMode="auto">
            <a:xfrm>
              <a:off x="1906588" y="4508500"/>
              <a:ext cx="169863" cy="66675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627"/>
            <p:cNvSpPr/>
            <p:nvPr/>
          </p:nvSpPr>
          <p:spPr bwMode="auto">
            <a:xfrm>
              <a:off x="976313" y="3675063"/>
              <a:ext cx="374650" cy="371475"/>
            </a:xfrm>
            <a:custGeom>
              <a:avLst/>
              <a:gdLst>
                <a:gd name="T0" fmla="*/ 99 w 100"/>
                <a:gd name="T1" fmla="*/ 50 h 99"/>
                <a:gd name="T2" fmla="*/ 50 w 100"/>
                <a:gd name="T3" fmla="*/ 99 h 99"/>
                <a:gd name="T4" fmla="*/ 0 w 100"/>
                <a:gd name="T5" fmla="*/ 49 h 99"/>
                <a:gd name="T6" fmla="*/ 50 w 100"/>
                <a:gd name="T7" fmla="*/ 0 h 99"/>
                <a:gd name="T8" fmla="*/ 99 w 100"/>
                <a:gd name="T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9">
                  <a:moveTo>
                    <a:pt x="99" y="50"/>
                  </a:moveTo>
                  <a:cubicBezTo>
                    <a:pt x="99" y="77"/>
                    <a:pt x="77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3" y="0"/>
                    <a:pt x="50" y="0"/>
                  </a:cubicBezTo>
                  <a:cubicBezTo>
                    <a:pt x="77" y="0"/>
                    <a:pt x="100" y="22"/>
                    <a:pt x="99" y="50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628"/>
            <p:cNvSpPr/>
            <p:nvPr/>
          </p:nvSpPr>
          <p:spPr bwMode="auto">
            <a:xfrm>
              <a:off x="2312988" y="3678238"/>
              <a:ext cx="371475" cy="334963"/>
            </a:xfrm>
            <a:custGeom>
              <a:avLst/>
              <a:gdLst>
                <a:gd name="T0" fmla="*/ 99 w 99"/>
                <a:gd name="T1" fmla="*/ 46 h 89"/>
                <a:gd name="T2" fmla="*/ 50 w 99"/>
                <a:gd name="T3" fmla="*/ 89 h 89"/>
                <a:gd name="T4" fmla="*/ 0 w 99"/>
                <a:gd name="T5" fmla="*/ 39 h 89"/>
                <a:gd name="T6" fmla="*/ 39 w 99"/>
                <a:gd name="T7" fmla="*/ 0 h 89"/>
                <a:gd name="T8" fmla="*/ 99 w 99"/>
                <a:gd name="T9" fmla="*/ 4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89">
                  <a:moveTo>
                    <a:pt x="99" y="46"/>
                  </a:moveTo>
                  <a:cubicBezTo>
                    <a:pt x="99" y="74"/>
                    <a:pt x="77" y="89"/>
                    <a:pt x="50" y="89"/>
                  </a:cubicBezTo>
                  <a:cubicBezTo>
                    <a:pt x="22" y="88"/>
                    <a:pt x="0" y="66"/>
                    <a:pt x="0" y="39"/>
                  </a:cubicBezTo>
                  <a:cubicBezTo>
                    <a:pt x="0" y="11"/>
                    <a:pt x="12" y="0"/>
                    <a:pt x="39" y="0"/>
                  </a:cubicBezTo>
                  <a:cubicBezTo>
                    <a:pt x="66" y="0"/>
                    <a:pt x="99" y="19"/>
                    <a:pt x="99" y="46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629"/>
            <p:cNvSpPr/>
            <p:nvPr/>
          </p:nvSpPr>
          <p:spPr bwMode="auto">
            <a:xfrm>
              <a:off x="1138238" y="3746500"/>
              <a:ext cx="179388" cy="157163"/>
            </a:xfrm>
            <a:custGeom>
              <a:avLst/>
              <a:gdLst>
                <a:gd name="T0" fmla="*/ 45 w 48"/>
                <a:gd name="T1" fmla="*/ 28 h 42"/>
                <a:gd name="T2" fmla="*/ 18 w 48"/>
                <a:gd name="T3" fmla="*/ 38 h 42"/>
                <a:gd name="T4" fmla="*/ 3 w 48"/>
                <a:gd name="T5" fmla="*/ 14 h 42"/>
                <a:gd name="T6" fmla="*/ 30 w 48"/>
                <a:gd name="T7" fmla="*/ 4 h 42"/>
                <a:gd name="T8" fmla="*/ 45 w 48"/>
                <a:gd name="T9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2">
                  <a:moveTo>
                    <a:pt x="45" y="28"/>
                  </a:moveTo>
                  <a:cubicBezTo>
                    <a:pt x="41" y="38"/>
                    <a:pt x="29" y="42"/>
                    <a:pt x="18" y="38"/>
                  </a:cubicBezTo>
                  <a:cubicBezTo>
                    <a:pt x="6" y="34"/>
                    <a:pt x="0" y="23"/>
                    <a:pt x="3" y="14"/>
                  </a:cubicBezTo>
                  <a:cubicBezTo>
                    <a:pt x="6" y="4"/>
                    <a:pt x="18" y="0"/>
                    <a:pt x="30" y="4"/>
                  </a:cubicBezTo>
                  <a:cubicBezTo>
                    <a:pt x="41" y="8"/>
                    <a:pt x="48" y="19"/>
                    <a:pt x="45" y="2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630"/>
            <p:cNvSpPr/>
            <p:nvPr/>
          </p:nvSpPr>
          <p:spPr bwMode="auto">
            <a:xfrm>
              <a:off x="2500313" y="3724275"/>
              <a:ext cx="149225" cy="152400"/>
            </a:xfrm>
            <a:custGeom>
              <a:avLst/>
              <a:gdLst>
                <a:gd name="T0" fmla="*/ 33 w 40"/>
                <a:gd name="T1" fmla="*/ 34 h 41"/>
                <a:gd name="T2" fmla="*/ 8 w 40"/>
                <a:gd name="T3" fmla="*/ 33 h 41"/>
                <a:gd name="T4" fmla="*/ 7 w 40"/>
                <a:gd name="T5" fmla="*/ 7 h 41"/>
                <a:gd name="T6" fmla="*/ 33 w 40"/>
                <a:gd name="T7" fmla="*/ 8 h 41"/>
                <a:gd name="T8" fmla="*/ 33 w 40"/>
                <a:gd name="T9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33" y="34"/>
                  </a:moveTo>
                  <a:cubicBezTo>
                    <a:pt x="26" y="41"/>
                    <a:pt x="15" y="40"/>
                    <a:pt x="8" y="33"/>
                  </a:cubicBezTo>
                  <a:cubicBezTo>
                    <a:pt x="0" y="25"/>
                    <a:pt x="0" y="13"/>
                    <a:pt x="7" y="7"/>
                  </a:cubicBezTo>
                  <a:cubicBezTo>
                    <a:pt x="14" y="0"/>
                    <a:pt x="26" y="1"/>
                    <a:pt x="33" y="8"/>
                  </a:cubicBezTo>
                  <a:cubicBezTo>
                    <a:pt x="40" y="16"/>
                    <a:pt x="40" y="28"/>
                    <a:pt x="33" y="3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631"/>
            <p:cNvSpPr/>
            <p:nvPr/>
          </p:nvSpPr>
          <p:spPr bwMode="auto">
            <a:xfrm>
              <a:off x="-660400" y="-1257300"/>
              <a:ext cx="690563" cy="500063"/>
            </a:xfrm>
            <a:custGeom>
              <a:avLst/>
              <a:gdLst>
                <a:gd name="T0" fmla="*/ 0 w 435"/>
                <a:gd name="T1" fmla="*/ 0 h 315"/>
                <a:gd name="T2" fmla="*/ 435 w 435"/>
                <a:gd name="T3" fmla="*/ 213 h 315"/>
                <a:gd name="T4" fmla="*/ 435 w 435"/>
                <a:gd name="T5" fmla="*/ 315 h 315"/>
                <a:gd name="T6" fmla="*/ 0 w 435"/>
                <a:gd name="T7" fmla="*/ 168 h 315"/>
                <a:gd name="T8" fmla="*/ 0 w 435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5" h="315">
                  <a:moveTo>
                    <a:pt x="0" y="0"/>
                  </a:moveTo>
                  <a:lnTo>
                    <a:pt x="435" y="213"/>
                  </a:lnTo>
                  <a:lnTo>
                    <a:pt x="435" y="315"/>
                  </a:lnTo>
                  <a:lnTo>
                    <a:pt x="0" y="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632"/>
            <p:cNvSpPr/>
            <p:nvPr/>
          </p:nvSpPr>
          <p:spPr bwMode="auto">
            <a:xfrm>
              <a:off x="-119063" y="-2471738"/>
              <a:ext cx="581025" cy="701675"/>
            </a:xfrm>
            <a:custGeom>
              <a:avLst/>
              <a:gdLst>
                <a:gd name="T0" fmla="*/ 0 w 366"/>
                <a:gd name="T1" fmla="*/ 85 h 442"/>
                <a:gd name="T2" fmla="*/ 92 w 366"/>
                <a:gd name="T3" fmla="*/ 0 h 442"/>
                <a:gd name="T4" fmla="*/ 366 w 366"/>
                <a:gd name="T5" fmla="*/ 380 h 442"/>
                <a:gd name="T6" fmla="*/ 307 w 366"/>
                <a:gd name="T7" fmla="*/ 442 h 442"/>
                <a:gd name="T8" fmla="*/ 0 w 366"/>
                <a:gd name="T9" fmla="*/ 85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442">
                  <a:moveTo>
                    <a:pt x="0" y="85"/>
                  </a:moveTo>
                  <a:lnTo>
                    <a:pt x="92" y="0"/>
                  </a:lnTo>
                  <a:lnTo>
                    <a:pt x="366" y="380"/>
                  </a:lnTo>
                  <a:lnTo>
                    <a:pt x="307" y="442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FFD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633"/>
            <p:cNvSpPr/>
            <p:nvPr/>
          </p:nvSpPr>
          <p:spPr bwMode="auto">
            <a:xfrm>
              <a:off x="1119188" y="-3178175"/>
              <a:ext cx="239713" cy="912813"/>
            </a:xfrm>
            <a:custGeom>
              <a:avLst/>
              <a:gdLst>
                <a:gd name="T0" fmla="*/ 0 w 151"/>
                <a:gd name="T1" fmla="*/ 0 h 575"/>
                <a:gd name="T2" fmla="*/ 125 w 151"/>
                <a:gd name="T3" fmla="*/ 80 h 575"/>
                <a:gd name="T4" fmla="*/ 151 w 151"/>
                <a:gd name="T5" fmla="*/ 575 h 575"/>
                <a:gd name="T6" fmla="*/ 97 w 151"/>
                <a:gd name="T7" fmla="*/ 575 h 575"/>
                <a:gd name="T8" fmla="*/ 0 w 151"/>
                <a:gd name="T9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575">
                  <a:moveTo>
                    <a:pt x="0" y="0"/>
                  </a:moveTo>
                  <a:lnTo>
                    <a:pt x="125" y="80"/>
                  </a:lnTo>
                  <a:lnTo>
                    <a:pt x="151" y="575"/>
                  </a:lnTo>
                  <a:lnTo>
                    <a:pt x="97" y="5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34"/>
            <p:cNvSpPr/>
            <p:nvPr/>
          </p:nvSpPr>
          <p:spPr bwMode="auto">
            <a:xfrm>
              <a:off x="2225675" y="-2930525"/>
              <a:ext cx="447675" cy="915988"/>
            </a:xfrm>
            <a:custGeom>
              <a:avLst/>
              <a:gdLst>
                <a:gd name="T0" fmla="*/ 17 w 282"/>
                <a:gd name="T1" fmla="*/ 577 h 577"/>
                <a:gd name="T2" fmla="*/ 282 w 282"/>
                <a:gd name="T3" fmla="*/ 130 h 577"/>
                <a:gd name="T4" fmla="*/ 220 w 282"/>
                <a:gd name="T5" fmla="*/ 0 h 577"/>
                <a:gd name="T6" fmla="*/ 0 w 282"/>
                <a:gd name="T7" fmla="*/ 419 h 577"/>
                <a:gd name="T8" fmla="*/ 17 w 282"/>
                <a:gd name="T9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" h="577">
                  <a:moveTo>
                    <a:pt x="17" y="577"/>
                  </a:moveTo>
                  <a:lnTo>
                    <a:pt x="282" y="130"/>
                  </a:lnTo>
                  <a:lnTo>
                    <a:pt x="220" y="0"/>
                  </a:lnTo>
                  <a:lnTo>
                    <a:pt x="0" y="419"/>
                  </a:lnTo>
                  <a:lnTo>
                    <a:pt x="17" y="577"/>
                  </a:lnTo>
                  <a:close/>
                </a:path>
              </a:pathLst>
            </a:custGeom>
            <a:solidFill>
              <a:srgbClr val="FFD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35"/>
            <p:cNvSpPr/>
            <p:nvPr/>
          </p:nvSpPr>
          <p:spPr bwMode="auto">
            <a:xfrm>
              <a:off x="2762250" y="-2014538"/>
              <a:ext cx="668338" cy="806450"/>
            </a:xfrm>
            <a:custGeom>
              <a:avLst/>
              <a:gdLst>
                <a:gd name="T0" fmla="*/ 0 w 421"/>
                <a:gd name="T1" fmla="*/ 435 h 508"/>
                <a:gd name="T2" fmla="*/ 372 w 421"/>
                <a:gd name="T3" fmla="*/ 0 h 508"/>
                <a:gd name="T4" fmla="*/ 421 w 421"/>
                <a:gd name="T5" fmla="*/ 154 h 508"/>
                <a:gd name="T6" fmla="*/ 34 w 421"/>
                <a:gd name="T7" fmla="*/ 508 h 508"/>
                <a:gd name="T8" fmla="*/ 0 w 421"/>
                <a:gd name="T9" fmla="*/ 435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1" h="508">
                  <a:moveTo>
                    <a:pt x="0" y="435"/>
                  </a:moveTo>
                  <a:lnTo>
                    <a:pt x="372" y="0"/>
                  </a:lnTo>
                  <a:lnTo>
                    <a:pt x="421" y="154"/>
                  </a:lnTo>
                  <a:lnTo>
                    <a:pt x="34" y="508"/>
                  </a:lnTo>
                  <a:lnTo>
                    <a:pt x="0" y="435"/>
                  </a:lnTo>
                  <a:close/>
                </a:path>
              </a:pathLst>
            </a:custGeom>
            <a:solidFill>
              <a:srgbClr val="FFDC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3253083" y="776471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需求岗位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4690561" y="2048019"/>
            <a:ext cx="1350023" cy="1566027"/>
            <a:chOff x="4690561" y="2048019"/>
            <a:chExt cx="1350023" cy="1566027"/>
          </a:xfrm>
        </p:grpSpPr>
        <p:sp>
          <p:nvSpPr>
            <p:cNvPr id="90" name="六边形 89"/>
            <p:cNvSpPr/>
            <p:nvPr/>
          </p:nvSpPr>
          <p:spPr>
            <a:xfrm rot="16200000">
              <a:off x="4582559" y="2156021"/>
              <a:ext cx="1566027" cy="1350023"/>
            </a:xfrm>
            <a:prstGeom prst="hexagon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783680" y="2538646"/>
              <a:ext cx="11645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人事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981185" y="2048019"/>
            <a:ext cx="1350023" cy="1566027"/>
            <a:chOff x="4690561" y="2048019"/>
            <a:chExt cx="1350023" cy="1566027"/>
          </a:xfrm>
        </p:grpSpPr>
        <p:sp>
          <p:nvSpPr>
            <p:cNvPr id="99" name="六边形 98"/>
            <p:cNvSpPr/>
            <p:nvPr/>
          </p:nvSpPr>
          <p:spPr>
            <a:xfrm rot="16200000">
              <a:off x="4582559" y="2156021"/>
              <a:ext cx="1566027" cy="1350023"/>
            </a:xfrm>
            <a:prstGeom prst="hexagon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4783679" y="2538646"/>
              <a:ext cx="1237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综合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271809" y="2048019"/>
            <a:ext cx="1350023" cy="1566027"/>
            <a:chOff x="4690561" y="2048019"/>
            <a:chExt cx="1350023" cy="1566027"/>
          </a:xfrm>
        </p:grpSpPr>
        <p:sp>
          <p:nvSpPr>
            <p:cNvPr id="102" name="六边形 101"/>
            <p:cNvSpPr/>
            <p:nvPr/>
          </p:nvSpPr>
          <p:spPr>
            <a:xfrm rot="16200000">
              <a:off x="4582559" y="2156021"/>
              <a:ext cx="1566027" cy="1350023"/>
            </a:xfrm>
            <a:prstGeom prst="hexagon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4783679" y="2538646"/>
              <a:ext cx="1237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行政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690561" y="4098491"/>
            <a:ext cx="1350023" cy="1566027"/>
            <a:chOff x="4690561" y="2048019"/>
            <a:chExt cx="1350023" cy="1566027"/>
          </a:xfrm>
        </p:grpSpPr>
        <p:sp>
          <p:nvSpPr>
            <p:cNvPr id="105" name="六边形 104"/>
            <p:cNvSpPr/>
            <p:nvPr/>
          </p:nvSpPr>
          <p:spPr>
            <a:xfrm rot="16200000">
              <a:off x="4582559" y="2156021"/>
              <a:ext cx="1566027" cy="1350023"/>
            </a:xfrm>
            <a:prstGeom prst="hexagon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4783679" y="2538646"/>
              <a:ext cx="1237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策划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981185" y="4098491"/>
            <a:ext cx="1350023" cy="1566027"/>
            <a:chOff x="4690561" y="2048019"/>
            <a:chExt cx="1350023" cy="1566027"/>
          </a:xfrm>
        </p:grpSpPr>
        <p:sp>
          <p:nvSpPr>
            <p:cNvPr id="108" name="六边形 107"/>
            <p:cNvSpPr/>
            <p:nvPr/>
          </p:nvSpPr>
          <p:spPr>
            <a:xfrm rot="16200000">
              <a:off x="4582559" y="2156021"/>
              <a:ext cx="1566027" cy="1350023"/>
            </a:xfrm>
            <a:prstGeom prst="hexagon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4783679" y="2538646"/>
              <a:ext cx="1237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行政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271809" y="4098491"/>
            <a:ext cx="1350023" cy="1566027"/>
            <a:chOff x="4690561" y="2048019"/>
            <a:chExt cx="1350023" cy="1566027"/>
          </a:xfrm>
        </p:grpSpPr>
        <p:sp>
          <p:nvSpPr>
            <p:cNvPr id="111" name="六边形 110"/>
            <p:cNvSpPr/>
            <p:nvPr/>
          </p:nvSpPr>
          <p:spPr>
            <a:xfrm rot="16200000">
              <a:off x="4582559" y="2156021"/>
              <a:ext cx="1566027" cy="1350023"/>
            </a:xfrm>
            <a:prstGeom prst="hexagon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4783679" y="2538646"/>
              <a:ext cx="12376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spc="600" dirty="0" smtClean="0">
                  <a:solidFill>
                    <a:schemeClr val="bg1"/>
                  </a:solidFill>
                </a:rPr>
                <a:t>技术</a:t>
              </a:r>
              <a:endParaRPr lang="zh-CN" altLang="en-US" sz="3200" spc="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2541" y="40702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岗位描述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159164" y="1911928"/>
            <a:ext cx="2318327" cy="3971636"/>
          </a:xfrm>
          <a:prstGeom prst="rect">
            <a:avLst/>
          </a:prstGeom>
          <a:noFill/>
          <a:ln w="19050">
            <a:solidFill>
              <a:srgbClr val="ED92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044973" y="1911928"/>
            <a:ext cx="2318327" cy="3971636"/>
          </a:xfrm>
          <a:prstGeom prst="rect">
            <a:avLst/>
          </a:prstGeom>
          <a:noFill/>
          <a:ln w="19050">
            <a:solidFill>
              <a:srgbClr val="ED92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891870" y="1911928"/>
            <a:ext cx="2318327" cy="3971636"/>
            <a:chOff x="1891870" y="1911928"/>
            <a:chExt cx="2318327" cy="3971636"/>
          </a:xfrm>
        </p:grpSpPr>
        <p:sp>
          <p:nvSpPr>
            <p:cNvPr id="4" name="矩形 3"/>
            <p:cNvSpPr/>
            <p:nvPr/>
          </p:nvSpPr>
          <p:spPr>
            <a:xfrm>
              <a:off x="1891870" y="1911928"/>
              <a:ext cx="2318327" cy="3971636"/>
            </a:xfrm>
            <a:prstGeom prst="rect">
              <a:avLst/>
            </a:prstGeom>
            <a:noFill/>
            <a:ln w="19050">
              <a:solidFill>
                <a:srgbClr val="ED92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891870" y="2377440"/>
              <a:ext cx="2318327" cy="579120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spc="600" dirty="0" smtClean="0"/>
                <a:t>人事岗位</a:t>
              </a:r>
              <a:endParaRPr lang="zh-CN" altLang="en-US" sz="2800" spc="6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960007" y="2995320"/>
              <a:ext cx="2229869" cy="2888244"/>
              <a:chOff x="1960007" y="2995320"/>
              <a:chExt cx="2229869" cy="2888244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1960007" y="2995320"/>
                <a:ext cx="2229869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 flipH="1">
                <a:off x="3307058" y="4724400"/>
                <a:ext cx="590921" cy="1159164"/>
                <a:chOff x="7397750" y="1309687"/>
                <a:chExt cx="2151063" cy="4219575"/>
              </a:xfrm>
            </p:grpSpPr>
            <p:sp>
              <p:nvSpPr>
                <p:cNvPr id="15" name="Freeform 271"/>
                <p:cNvSpPr/>
                <p:nvPr/>
              </p:nvSpPr>
              <p:spPr bwMode="auto">
                <a:xfrm>
                  <a:off x="7773988" y="4038600"/>
                  <a:ext cx="682625" cy="1444625"/>
                </a:xfrm>
                <a:custGeom>
                  <a:avLst/>
                  <a:gdLst>
                    <a:gd name="T0" fmla="*/ 9 w 182"/>
                    <a:gd name="T1" fmla="*/ 0 h 385"/>
                    <a:gd name="T2" fmla="*/ 18 w 182"/>
                    <a:gd name="T3" fmla="*/ 81 h 385"/>
                    <a:gd name="T4" fmla="*/ 51 w 182"/>
                    <a:gd name="T5" fmla="*/ 106 h 385"/>
                    <a:gd name="T6" fmla="*/ 38 w 182"/>
                    <a:gd name="T7" fmla="*/ 368 h 385"/>
                    <a:gd name="T8" fmla="*/ 77 w 182"/>
                    <a:gd name="T9" fmla="*/ 385 h 385"/>
                    <a:gd name="T10" fmla="*/ 83 w 182"/>
                    <a:gd name="T11" fmla="*/ 109 h 385"/>
                    <a:gd name="T12" fmla="*/ 109 w 182"/>
                    <a:gd name="T13" fmla="*/ 108 h 385"/>
                    <a:gd name="T14" fmla="*/ 119 w 182"/>
                    <a:gd name="T15" fmla="*/ 378 h 385"/>
                    <a:gd name="T16" fmla="*/ 147 w 182"/>
                    <a:gd name="T17" fmla="*/ 358 h 385"/>
                    <a:gd name="T18" fmla="*/ 160 w 182"/>
                    <a:gd name="T19" fmla="*/ 347 h 385"/>
                    <a:gd name="T20" fmla="*/ 138 w 182"/>
                    <a:gd name="T21" fmla="*/ 103 h 385"/>
                    <a:gd name="T22" fmla="*/ 170 w 182"/>
                    <a:gd name="T23" fmla="*/ 83 h 385"/>
                    <a:gd name="T24" fmla="*/ 176 w 182"/>
                    <a:gd name="T25" fmla="*/ 5 h 385"/>
                    <a:gd name="T26" fmla="*/ 9 w 182"/>
                    <a:gd name="T27" fmla="*/ 0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2" h="385">
                      <a:moveTo>
                        <a:pt x="9" y="0"/>
                      </a:moveTo>
                      <a:cubicBezTo>
                        <a:pt x="9" y="0"/>
                        <a:pt x="0" y="50"/>
                        <a:pt x="18" y="81"/>
                      </a:cubicBezTo>
                      <a:cubicBezTo>
                        <a:pt x="24" y="93"/>
                        <a:pt x="38" y="103"/>
                        <a:pt x="51" y="106"/>
                      </a:cubicBezTo>
                      <a:cubicBezTo>
                        <a:pt x="38" y="368"/>
                        <a:pt x="38" y="368"/>
                        <a:pt x="38" y="368"/>
                      </a:cubicBezTo>
                      <a:cubicBezTo>
                        <a:pt x="77" y="385"/>
                        <a:pt x="77" y="385"/>
                        <a:pt x="77" y="385"/>
                      </a:cubicBezTo>
                      <a:cubicBezTo>
                        <a:pt x="83" y="109"/>
                        <a:pt x="83" y="109"/>
                        <a:pt x="83" y="109"/>
                      </a:cubicBezTo>
                      <a:cubicBezTo>
                        <a:pt x="83" y="109"/>
                        <a:pt x="97" y="111"/>
                        <a:pt x="109" y="108"/>
                      </a:cubicBezTo>
                      <a:cubicBezTo>
                        <a:pt x="119" y="378"/>
                        <a:pt x="119" y="378"/>
                        <a:pt x="119" y="378"/>
                      </a:cubicBezTo>
                      <a:cubicBezTo>
                        <a:pt x="147" y="358"/>
                        <a:pt x="147" y="358"/>
                        <a:pt x="147" y="358"/>
                      </a:cubicBezTo>
                      <a:cubicBezTo>
                        <a:pt x="160" y="347"/>
                        <a:pt x="160" y="347"/>
                        <a:pt x="160" y="347"/>
                      </a:cubicBezTo>
                      <a:cubicBezTo>
                        <a:pt x="138" y="103"/>
                        <a:pt x="138" y="103"/>
                        <a:pt x="138" y="103"/>
                      </a:cubicBezTo>
                      <a:cubicBezTo>
                        <a:pt x="138" y="103"/>
                        <a:pt x="158" y="102"/>
                        <a:pt x="170" y="83"/>
                      </a:cubicBezTo>
                      <a:cubicBezTo>
                        <a:pt x="180" y="67"/>
                        <a:pt x="182" y="40"/>
                        <a:pt x="176" y="5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" name="Freeform 272"/>
                <p:cNvSpPr/>
                <p:nvPr/>
              </p:nvSpPr>
              <p:spPr bwMode="auto">
                <a:xfrm>
                  <a:off x="7799388" y="4192587"/>
                  <a:ext cx="646113" cy="1290638"/>
                </a:xfrm>
                <a:custGeom>
                  <a:avLst/>
                  <a:gdLst>
                    <a:gd name="T0" fmla="*/ 149 w 172"/>
                    <a:gd name="T1" fmla="*/ 34 h 344"/>
                    <a:gd name="T2" fmla="*/ 89 w 172"/>
                    <a:gd name="T3" fmla="*/ 53 h 344"/>
                    <a:gd name="T4" fmla="*/ 28 w 172"/>
                    <a:gd name="T5" fmla="*/ 32 h 344"/>
                    <a:gd name="T6" fmla="*/ 6 w 172"/>
                    <a:gd name="T7" fmla="*/ 6 h 344"/>
                    <a:gd name="T8" fmla="*/ 0 w 172"/>
                    <a:gd name="T9" fmla="*/ 0 h 344"/>
                    <a:gd name="T10" fmla="*/ 11 w 172"/>
                    <a:gd name="T11" fmla="*/ 40 h 344"/>
                    <a:gd name="T12" fmla="*/ 44 w 172"/>
                    <a:gd name="T13" fmla="*/ 65 h 344"/>
                    <a:gd name="T14" fmla="*/ 44 w 172"/>
                    <a:gd name="T15" fmla="*/ 72 h 344"/>
                    <a:gd name="T16" fmla="*/ 59 w 172"/>
                    <a:gd name="T17" fmla="*/ 73 h 344"/>
                    <a:gd name="T18" fmla="*/ 60 w 172"/>
                    <a:gd name="T19" fmla="*/ 75 h 344"/>
                    <a:gd name="T20" fmla="*/ 54 w 172"/>
                    <a:gd name="T21" fmla="*/ 230 h 344"/>
                    <a:gd name="T22" fmla="*/ 51 w 172"/>
                    <a:gd name="T23" fmla="*/ 309 h 344"/>
                    <a:gd name="T24" fmla="*/ 50 w 172"/>
                    <a:gd name="T25" fmla="*/ 335 h 344"/>
                    <a:gd name="T26" fmla="*/ 70 w 172"/>
                    <a:gd name="T27" fmla="*/ 344 h 344"/>
                    <a:gd name="T28" fmla="*/ 76 w 172"/>
                    <a:gd name="T29" fmla="*/ 68 h 344"/>
                    <a:gd name="T30" fmla="*/ 102 w 172"/>
                    <a:gd name="T31" fmla="*/ 67 h 344"/>
                    <a:gd name="T32" fmla="*/ 112 w 172"/>
                    <a:gd name="T33" fmla="*/ 337 h 344"/>
                    <a:gd name="T34" fmla="*/ 129 w 172"/>
                    <a:gd name="T35" fmla="*/ 325 h 344"/>
                    <a:gd name="T36" fmla="*/ 127 w 172"/>
                    <a:gd name="T37" fmla="*/ 258 h 344"/>
                    <a:gd name="T38" fmla="*/ 122 w 172"/>
                    <a:gd name="T39" fmla="*/ 168 h 344"/>
                    <a:gd name="T40" fmla="*/ 117 w 172"/>
                    <a:gd name="T41" fmla="*/ 123 h 344"/>
                    <a:gd name="T42" fmla="*/ 116 w 172"/>
                    <a:gd name="T43" fmla="*/ 84 h 344"/>
                    <a:gd name="T44" fmla="*/ 122 w 172"/>
                    <a:gd name="T45" fmla="*/ 72 h 344"/>
                    <a:gd name="T46" fmla="*/ 131 w 172"/>
                    <a:gd name="T47" fmla="*/ 71 h 344"/>
                    <a:gd name="T48" fmla="*/ 131 w 172"/>
                    <a:gd name="T49" fmla="*/ 62 h 344"/>
                    <a:gd name="T50" fmla="*/ 163 w 172"/>
                    <a:gd name="T51" fmla="*/ 42 h 344"/>
                    <a:gd name="T52" fmla="*/ 172 w 172"/>
                    <a:gd name="T53" fmla="*/ 8 h 344"/>
                    <a:gd name="T54" fmla="*/ 149 w 172"/>
                    <a:gd name="T55" fmla="*/ 3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344">
                      <a:moveTo>
                        <a:pt x="149" y="34"/>
                      </a:moveTo>
                      <a:cubicBezTo>
                        <a:pt x="132" y="46"/>
                        <a:pt x="110" y="52"/>
                        <a:pt x="89" y="53"/>
                      </a:cubicBezTo>
                      <a:cubicBezTo>
                        <a:pt x="66" y="54"/>
                        <a:pt x="46" y="47"/>
                        <a:pt x="28" y="32"/>
                      </a:cubicBezTo>
                      <a:cubicBezTo>
                        <a:pt x="20" y="24"/>
                        <a:pt x="12" y="16"/>
                        <a:pt x="6" y="6"/>
                      </a:cubicBezTo>
                      <a:cubicBezTo>
                        <a:pt x="4" y="4"/>
                        <a:pt x="2" y="2"/>
                        <a:pt x="0" y="0"/>
                      </a:cubicBezTo>
                      <a:cubicBezTo>
                        <a:pt x="1" y="13"/>
                        <a:pt x="4" y="28"/>
                        <a:pt x="11" y="40"/>
                      </a:cubicBezTo>
                      <a:cubicBezTo>
                        <a:pt x="17" y="52"/>
                        <a:pt x="31" y="62"/>
                        <a:pt x="44" y="65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9" y="72"/>
                        <a:pt x="54" y="72"/>
                        <a:pt x="59" y="73"/>
                      </a:cubicBezTo>
                      <a:cubicBezTo>
                        <a:pt x="59" y="73"/>
                        <a:pt x="60" y="74"/>
                        <a:pt x="60" y="75"/>
                      </a:cubicBezTo>
                      <a:cubicBezTo>
                        <a:pt x="62" y="126"/>
                        <a:pt x="57" y="179"/>
                        <a:pt x="54" y="230"/>
                      </a:cubicBezTo>
                      <a:cubicBezTo>
                        <a:pt x="52" y="257"/>
                        <a:pt x="52" y="283"/>
                        <a:pt x="51" y="309"/>
                      </a:cubicBezTo>
                      <a:cubicBezTo>
                        <a:pt x="51" y="318"/>
                        <a:pt x="50" y="326"/>
                        <a:pt x="50" y="335"/>
                      </a:cubicBezTo>
                      <a:cubicBezTo>
                        <a:pt x="70" y="344"/>
                        <a:pt x="70" y="344"/>
                        <a:pt x="70" y="344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90" y="70"/>
                        <a:pt x="102" y="67"/>
                      </a:cubicBezTo>
                      <a:cubicBezTo>
                        <a:pt x="112" y="337"/>
                        <a:pt x="112" y="337"/>
                        <a:pt x="112" y="337"/>
                      </a:cubicBezTo>
                      <a:cubicBezTo>
                        <a:pt x="129" y="325"/>
                        <a:pt x="129" y="325"/>
                        <a:pt x="129" y="325"/>
                      </a:cubicBezTo>
                      <a:cubicBezTo>
                        <a:pt x="126" y="303"/>
                        <a:pt x="126" y="280"/>
                        <a:pt x="127" y="258"/>
                      </a:cubicBezTo>
                      <a:cubicBezTo>
                        <a:pt x="127" y="228"/>
                        <a:pt x="126" y="198"/>
                        <a:pt x="122" y="168"/>
                      </a:cubicBezTo>
                      <a:cubicBezTo>
                        <a:pt x="120" y="153"/>
                        <a:pt x="118" y="138"/>
                        <a:pt x="117" y="123"/>
                      </a:cubicBezTo>
                      <a:cubicBezTo>
                        <a:pt x="117" y="110"/>
                        <a:pt x="118" y="97"/>
                        <a:pt x="116" y="84"/>
                      </a:cubicBezTo>
                      <a:cubicBezTo>
                        <a:pt x="114" y="78"/>
                        <a:pt x="115" y="74"/>
                        <a:pt x="122" y="72"/>
                      </a:cubicBezTo>
                      <a:cubicBezTo>
                        <a:pt x="125" y="72"/>
                        <a:pt x="128" y="72"/>
                        <a:pt x="131" y="71"/>
                      </a:cubicBezTo>
                      <a:cubicBezTo>
                        <a:pt x="131" y="62"/>
                        <a:pt x="131" y="62"/>
                        <a:pt x="131" y="62"/>
                      </a:cubicBezTo>
                      <a:cubicBezTo>
                        <a:pt x="131" y="62"/>
                        <a:pt x="151" y="61"/>
                        <a:pt x="163" y="42"/>
                      </a:cubicBezTo>
                      <a:cubicBezTo>
                        <a:pt x="168" y="34"/>
                        <a:pt x="171" y="22"/>
                        <a:pt x="172" y="8"/>
                      </a:cubicBezTo>
                      <a:cubicBezTo>
                        <a:pt x="166" y="18"/>
                        <a:pt x="159" y="28"/>
                        <a:pt x="149" y="3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" name="Freeform 273"/>
                <p:cNvSpPr/>
                <p:nvPr/>
              </p:nvSpPr>
              <p:spPr bwMode="auto">
                <a:xfrm>
                  <a:off x="7807325" y="3975100"/>
                  <a:ext cx="630238" cy="190500"/>
                </a:xfrm>
                <a:custGeom>
                  <a:avLst/>
                  <a:gdLst>
                    <a:gd name="T0" fmla="*/ 0 w 168"/>
                    <a:gd name="T1" fmla="*/ 14 h 51"/>
                    <a:gd name="T2" fmla="*/ 0 w 168"/>
                    <a:gd name="T3" fmla="*/ 24 h 51"/>
                    <a:gd name="T4" fmla="*/ 54 w 168"/>
                    <a:gd name="T5" fmla="*/ 26 h 51"/>
                    <a:gd name="T6" fmla="*/ 81 w 168"/>
                    <a:gd name="T7" fmla="*/ 51 h 51"/>
                    <a:gd name="T8" fmla="*/ 109 w 168"/>
                    <a:gd name="T9" fmla="*/ 28 h 51"/>
                    <a:gd name="T10" fmla="*/ 168 w 168"/>
                    <a:gd name="T11" fmla="*/ 26 h 51"/>
                    <a:gd name="T12" fmla="*/ 167 w 168"/>
                    <a:gd name="T13" fmla="*/ 18 h 51"/>
                    <a:gd name="T14" fmla="*/ 0 w 168"/>
                    <a:gd name="T15" fmla="*/ 1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8" h="51">
                      <a:moveTo>
                        <a:pt x="0" y="1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25" y="24"/>
                        <a:pt x="54" y="26"/>
                      </a:cubicBezTo>
                      <a:cubicBezTo>
                        <a:pt x="65" y="27"/>
                        <a:pt x="69" y="50"/>
                        <a:pt x="81" y="51"/>
                      </a:cubicBezTo>
                      <a:cubicBezTo>
                        <a:pt x="93" y="51"/>
                        <a:pt x="98" y="28"/>
                        <a:pt x="109" y="28"/>
                      </a:cubicBezTo>
                      <a:cubicBezTo>
                        <a:pt x="129" y="28"/>
                        <a:pt x="158" y="30"/>
                        <a:pt x="168" y="26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67" y="18"/>
                        <a:pt x="73" y="0"/>
                        <a:pt x="0" y="1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" name="Freeform 274"/>
                <p:cNvSpPr/>
                <p:nvPr/>
              </p:nvSpPr>
              <p:spPr bwMode="auto">
                <a:xfrm>
                  <a:off x="7597775" y="5235575"/>
                  <a:ext cx="520700" cy="277813"/>
                </a:xfrm>
                <a:custGeom>
                  <a:avLst/>
                  <a:gdLst>
                    <a:gd name="T0" fmla="*/ 12 w 139"/>
                    <a:gd name="T1" fmla="*/ 70 h 74"/>
                    <a:gd name="T2" fmla="*/ 131 w 139"/>
                    <a:gd name="T3" fmla="*/ 65 h 74"/>
                    <a:gd name="T4" fmla="*/ 69 w 139"/>
                    <a:gd name="T5" fmla="*/ 3 h 74"/>
                    <a:gd name="T6" fmla="*/ 12 w 139"/>
                    <a:gd name="T7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9" h="74">
                      <a:moveTo>
                        <a:pt x="12" y="70"/>
                      </a:moveTo>
                      <a:cubicBezTo>
                        <a:pt x="12" y="70"/>
                        <a:pt x="102" y="74"/>
                        <a:pt x="131" y="65"/>
                      </a:cubicBezTo>
                      <a:cubicBezTo>
                        <a:pt x="131" y="65"/>
                        <a:pt x="139" y="7"/>
                        <a:pt x="69" y="3"/>
                      </a:cubicBezTo>
                      <a:cubicBezTo>
                        <a:pt x="0" y="0"/>
                        <a:pt x="0" y="65"/>
                        <a:pt x="12" y="70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" name="Freeform 275"/>
                <p:cNvSpPr/>
                <p:nvPr/>
              </p:nvSpPr>
              <p:spPr bwMode="auto">
                <a:xfrm>
                  <a:off x="7631113" y="5240337"/>
                  <a:ext cx="417513" cy="228600"/>
                </a:xfrm>
                <a:custGeom>
                  <a:avLst/>
                  <a:gdLst>
                    <a:gd name="T0" fmla="*/ 111 w 111"/>
                    <a:gd name="T1" fmla="*/ 24 h 61"/>
                    <a:gd name="T2" fmla="*/ 60 w 111"/>
                    <a:gd name="T3" fmla="*/ 2 h 61"/>
                    <a:gd name="T4" fmla="*/ 0 w 111"/>
                    <a:gd name="T5" fmla="*/ 34 h 61"/>
                    <a:gd name="T6" fmla="*/ 111 w 111"/>
                    <a:gd name="T7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61">
                      <a:moveTo>
                        <a:pt x="111" y="24"/>
                      </a:moveTo>
                      <a:cubicBezTo>
                        <a:pt x="102" y="13"/>
                        <a:pt x="87" y="4"/>
                        <a:pt x="60" y="2"/>
                      </a:cubicBezTo>
                      <a:cubicBezTo>
                        <a:pt x="24" y="0"/>
                        <a:pt x="7" y="17"/>
                        <a:pt x="0" y="34"/>
                      </a:cubicBezTo>
                      <a:cubicBezTo>
                        <a:pt x="19" y="61"/>
                        <a:pt x="101" y="59"/>
                        <a:pt x="111" y="24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" name="Freeform 276"/>
                <p:cNvSpPr/>
                <p:nvPr/>
              </p:nvSpPr>
              <p:spPr bwMode="auto">
                <a:xfrm>
                  <a:off x="7724775" y="5292725"/>
                  <a:ext cx="71438" cy="36513"/>
                </a:xfrm>
                <a:custGeom>
                  <a:avLst/>
                  <a:gdLst>
                    <a:gd name="T0" fmla="*/ 19 w 19"/>
                    <a:gd name="T1" fmla="*/ 5 h 10"/>
                    <a:gd name="T2" fmla="*/ 9 w 19"/>
                    <a:gd name="T3" fmla="*/ 10 h 10"/>
                    <a:gd name="T4" fmla="*/ 0 w 19"/>
                    <a:gd name="T5" fmla="*/ 5 h 10"/>
                    <a:gd name="T6" fmla="*/ 10 w 19"/>
                    <a:gd name="T7" fmla="*/ 0 h 10"/>
                    <a:gd name="T8" fmla="*/ 19 w 19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0">
                      <a:moveTo>
                        <a:pt x="19" y="5"/>
                      </a:moveTo>
                      <a:cubicBezTo>
                        <a:pt x="18" y="8"/>
                        <a:pt x="14" y="10"/>
                        <a:pt x="9" y="10"/>
                      </a:cubicBezTo>
                      <a:cubicBezTo>
                        <a:pt x="4" y="9"/>
                        <a:pt x="0" y="7"/>
                        <a:pt x="0" y="5"/>
                      </a:cubicBezTo>
                      <a:cubicBezTo>
                        <a:pt x="0" y="2"/>
                        <a:pt x="5" y="0"/>
                        <a:pt x="10" y="0"/>
                      </a:cubicBezTo>
                      <a:cubicBezTo>
                        <a:pt x="15" y="0"/>
                        <a:pt x="19" y="3"/>
                        <a:pt x="19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277"/>
                <p:cNvSpPr/>
                <p:nvPr/>
              </p:nvSpPr>
              <p:spPr bwMode="auto">
                <a:xfrm>
                  <a:off x="8172450" y="5262562"/>
                  <a:ext cx="525463" cy="266700"/>
                </a:xfrm>
                <a:custGeom>
                  <a:avLst/>
                  <a:gdLst>
                    <a:gd name="T0" fmla="*/ 123 w 140"/>
                    <a:gd name="T1" fmla="*/ 71 h 71"/>
                    <a:gd name="T2" fmla="*/ 4 w 140"/>
                    <a:gd name="T3" fmla="*/ 59 h 71"/>
                    <a:gd name="T4" fmla="*/ 70 w 140"/>
                    <a:gd name="T5" fmla="*/ 1 h 71"/>
                    <a:gd name="T6" fmla="*/ 123 w 14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71">
                      <a:moveTo>
                        <a:pt x="123" y="71"/>
                      </a:moveTo>
                      <a:cubicBezTo>
                        <a:pt x="123" y="71"/>
                        <a:pt x="33" y="69"/>
                        <a:pt x="4" y="59"/>
                      </a:cubicBezTo>
                      <a:cubicBezTo>
                        <a:pt x="4" y="59"/>
                        <a:pt x="0" y="0"/>
                        <a:pt x="70" y="1"/>
                      </a:cubicBezTo>
                      <a:cubicBezTo>
                        <a:pt x="140" y="2"/>
                        <a:pt x="135" y="67"/>
                        <a:pt x="123" y="71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Freeform 278"/>
                <p:cNvSpPr/>
                <p:nvPr/>
              </p:nvSpPr>
              <p:spPr bwMode="auto">
                <a:xfrm>
                  <a:off x="8239125" y="5265737"/>
                  <a:ext cx="412750" cy="228600"/>
                </a:xfrm>
                <a:custGeom>
                  <a:avLst/>
                  <a:gdLst>
                    <a:gd name="T0" fmla="*/ 0 w 110"/>
                    <a:gd name="T1" fmla="*/ 19 h 61"/>
                    <a:gd name="T2" fmla="*/ 52 w 110"/>
                    <a:gd name="T3" fmla="*/ 0 h 61"/>
                    <a:gd name="T4" fmla="*/ 110 w 110"/>
                    <a:gd name="T5" fmla="*/ 36 h 61"/>
                    <a:gd name="T6" fmla="*/ 0 w 110"/>
                    <a:gd name="T7" fmla="*/ 1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0" h="61">
                      <a:moveTo>
                        <a:pt x="0" y="19"/>
                      </a:moveTo>
                      <a:cubicBezTo>
                        <a:pt x="9" y="8"/>
                        <a:pt x="25" y="0"/>
                        <a:pt x="52" y="0"/>
                      </a:cubicBezTo>
                      <a:cubicBezTo>
                        <a:pt x="88" y="0"/>
                        <a:pt x="104" y="18"/>
                        <a:pt x="110" y="36"/>
                      </a:cubicBezTo>
                      <a:cubicBezTo>
                        <a:pt x="89" y="61"/>
                        <a:pt x="8" y="54"/>
                        <a:pt x="0" y="19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Freeform 279"/>
                <p:cNvSpPr/>
                <p:nvPr/>
              </p:nvSpPr>
              <p:spPr bwMode="auto">
                <a:xfrm>
                  <a:off x="8494713" y="5314950"/>
                  <a:ext cx="66675" cy="38100"/>
                </a:xfrm>
                <a:custGeom>
                  <a:avLst/>
                  <a:gdLst>
                    <a:gd name="T0" fmla="*/ 0 w 18"/>
                    <a:gd name="T1" fmla="*/ 5 h 10"/>
                    <a:gd name="T2" fmla="*/ 9 w 18"/>
                    <a:gd name="T3" fmla="*/ 10 h 10"/>
                    <a:gd name="T4" fmla="*/ 18 w 18"/>
                    <a:gd name="T5" fmla="*/ 5 h 10"/>
                    <a:gd name="T6" fmla="*/ 9 w 18"/>
                    <a:gd name="T7" fmla="*/ 0 h 10"/>
                    <a:gd name="T8" fmla="*/ 0 w 18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0">
                      <a:moveTo>
                        <a:pt x="0" y="5"/>
                      </a:moveTo>
                      <a:cubicBezTo>
                        <a:pt x="0" y="8"/>
                        <a:pt x="4" y="10"/>
                        <a:pt x="9" y="10"/>
                      </a:cubicBezTo>
                      <a:cubicBezTo>
                        <a:pt x="14" y="10"/>
                        <a:pt x="18" y="8"/>
                        <a:pt x="18" y="5"/>
                      </a:cubicBezTo>
                      <a:cubicBezTo>
                        <a:pt x="18" y="3"/>
                        <a:pt x="14" y="0"/>
                        <a:pt x="9" y="0"/>
                      </a:cubicBezTo>
                      <a:cubicBezTo>
                        <a:pt x="4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" name="Freeform 280"/>
                <p:cNvSpPr/>
                <p:nvPr/>
              </p:nvSpPr>
              <p:spPr bwMode="auto">
                <a:xfrm>
                  <a:off x="7724775" y="3089275"/>
                  <a:ext cx="762000" cy="968375"/>
                </a:xfrm>
                <a:custGeom>
                  <a:avLst/>
                  <a:gdLst>
                    <a:gd name="T0" fmla="*/ 31 w 203"/>
                    <a:gd name="T1" fmla="*/ 11 h 258"/>
                    <a:gd name="T2" fmla="*/ 160 w 203"/>
                    <a:gd name="T3" fmla="*/ 6 h 258"/>
                    <a:gd name="T4" fmla="*/ 201 w 203"/>
                    <a:gd name="T5" fmla="*/ 25 h 258"/>
                    <a:gd name="T6" fmla="*/ 194 w 203"/>
                    <a:gd name="T7" fmla="*/ 181 h 258"/>
                    <a:gd name="T8" fmla="*/ 189 w 203"/>
                    <a:gd name="T9" fmla="*/ 258 h 258"/>
                    <a:gd name="T10" fmla="*/ 22 w 203"/>
                    <a:gd name="T11" fmla="*/ 253 h 258"/>
                    <a:gd name="T12" fmla="*/ 5 w 203"/>
                    <a:gd name="T13" fmla="*/ 92 h 258"/>
                    <a:gd name="T14" fmla="*/ 31 w 203"/>
                    <a:gd name="T15" fmla="*/ 11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3" h="258">
                      <a:moveTo>
                        <a:pt x="31" y="11"/>
                      </a:moveTo>
                      <a:cubicBezTo>
                        <a:pt x="31" y="11"/>
                        <a:pt x="60" y="0"/>
                        <a:pt x="160" y="6"/>
                      </a:cubicBezTo>
                      <a:cubicBezTo>
                        <a:pt x="160" y="6"/>
                        <a:pt x="197" y="10"/>
                        <a:pt x="201" y="25"/>
                      </a:cubicBezTo>
                      <a:cubicBezTo>
                        <a:pt x="203" y="33"/>
                        <a:pt x="203" y="103"/>
                        <a:pt x="194" y="181"/>
                      </a:cubicBezTo>
                      <a:cubicBezTo>
                        <a:pt x="189" y="227"/>
                        <a:pt x="189" y="258"/>
                        <a:pt x="189" y="258"/>
                      </a:cubicBezTo>
                      <a:cubicBezTo>
                        <a:pt x="22" y="253"/>
                        <a:pt x="22" y="253"/>
                        <a:pt x="22" y="253"/>
                      </a:cubicBezTo>
                      <a:cubicBezTo>
                        <a:pt x="22" y="253"/>
                        <a:pt x="0" y="164"/>
                        <a:pt x="5" y="92"/>
                      </a:cubicBezTo>
                      <a:cubicBezTo>
                        <a:pt x="6" y="63"/>
                        <a:pt x="23" y="11"/>
                        <a:pt x="31" y="1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Freeform 281"/>
                <p:cNvSpPr/>
                <p:nvPr/>
              </p:nvSpPr>
              <p:spPr bwMode="auto">
                <a:xfrm>
                  <a:off x="8359775" y="3152775"/>
                  <a:ext cx="127000" cy="904875"/>
                </a:xfrm>
                <a:custGeom>
                  <a:avLst/>
                  <a:gdLst>
                    <a:gd name="T0" fmla="*/ 32 w 34"/>
                    <a:gd name="T1" fmla="*/ 8 h 241"/>
                    <a:gd name="T2" fmla="*/ 26 w 34"/>
                    <a:gd name="T3" fmla="*/ 0 h 241"/>
                    <a:gd name="T4" fmla="*/ 22 w 34"/>
                    <a:gd name="T5" fmla="*/ 53 h 241"/>
                    <a:gd name="T6" fmla="*/ 15 w 34"/>
                    <a:gd name="T7" fmla="*/ 126 h 241"/>
                    <a:gd name="T8" fmla="*/ 7 w 34"/>
                    <a:gd name="T9" fmla="*/ 195 h 241"/>
                    <a:gd name="T10" fmla="*/ 0 w 34"/>
                    <a:gd name="T11" fmla="*/ 241 h 241"/>
                    <a:gd name="T12" fmla="*/ 20 w 34"/>
                    <a:gd name="T13" fmla="*/ 241 h 241"/>
                    <a:gd name="T14" fmla="*/ 25 w 34"/>
                    <a:gd name="T15" fmla="*/ 164 h 241"/>
                    <a:gd name="T16" fmla="*/ 32 w 34"/>
                    <a:gd name="T17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241">
                      <a:moveTo>
                        <a:pt x="32" y="8"/>
                      </a:moveTo>
                      <a:cubicBezTo>
                        <a:pt x="31" y="5"/>
                        <a:pt x="29" y="2"/>
                        <a:pt x="26" y="0"/>
                      </a:cubicBezTo>
                      <a:cubicBezTo>
                        <a:pt x="26" y="18"/>
                        <a:pt x="24" y="35"/>
                        <a:pt x="22" y="53"/>
                      </a:cubicBezTo>
                      <a:cubicBezTo>
                        <a:pt x="20" y="77"/>
                        <a:pt x="18" y="102"/>
                        <a:pt x="15" y="126"/>
                      </a:cubicBezTo>
                      <a:cubicBezTo>
                        <a:pt x="13" y="149"/>
                        <a:pt x="11" y="172"/>
                        <a:pt x="7" y="195"/>
                      </a:cubicBezTo>
                      <a:cubicBezTo>
                        <a:pt x="4" y="210"/>
                        <a:pt x="2" y="225"/>
                        <a:pt x="0" y="241"/>
                      </a:cubicBezTo>
                      <a:cubicBezTo>
                        <a:pt x="20" y="241"/>
                        <a:pt x="20" y="241"/>
                        <a:pt x="20" y="241"/>
                      </a:cubicBezTo>
                      <a:cubicBezTo>
                        <a:pt x="20" y="241"/>
                        <a:pt x="20" y="210"/>
                        <a:pt x="25" y="164"/>
                      </a:cubicBezTo>
                      <a:cubicBezTo>
                        <a:pt x="34" y="86"/>
                        <a:pt x="34" y="16"/>
                        <a:pt x="32" y="8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" name="Freeform 282"/>
                <p:cNvSpPr/>
                <p:nvPr/>
              </p:nvSpPr>
              <p:spPr bwMode="auto">
                <a:xfrm>
                  <a:off x="7732713" y="3336925"/>
                  <a:ext cx="731838" cy="615950"/>
                </a:xfrm>
                <a:custGeom>
                  <a:avLst/>
                  <a:gdLst>
                    <a:gd name="T0" fmla="*/ 158 w 195"/>
                    <a:gd name="T1" fmla="*/ 101 h 164"/>
                    <a:gd name="T2" fmla="*/ 153 w 195"/>
                    <a:gd name="T3" fmla="*/ 96 h 164"/>
                    <a:gd name="T4" fmla="*/ 162 w 195"/>
                    <a:gd name="T5" fmla="*/ 90 h 164"/>
                    <a:gd name="T6" fmla="*/ 146 w 195"/>
                    <a:gd name="T7" fmla="*/ 62 h 164"/>
                    <a:gd name="T8" fmla="*/ 135 w 195"/>
                    <a:gd name="T9" fmla="*/ 54 h 164"/>
                    <a:gd name="T10" fmla="*/ 118 w 195"/>
                    <a:gd name="T11" fmla="*/ 55 h 164"/>
                    <a:gd name="T12" fmla="*/ 98 w 195"/>
                    <a:gd name="T13" fmla="*/ 64 h 164"/>
                    <a:gd name="T14" fmla="*/ 97 w 195"/>
                    <a:gd name="T15" fmla="*/ 65 h 164"/>
                    <a:gd name="T16" fmla="*/ 96 w 195"/>
                    <a:gd name="T17" fmla="*/ 65 h 164"/>
                    <a:gd name="T18" fmla="*/ 94 w 195"/>
                    <a:gd name="T19" fmla="*/ 65 h 164"/>
                    <a:gd name="T20" fmla="*/ 92 w 195"/>
                    <a:gd name="T21" fmla="*/ 64 h 164"/>
                    <a:gd name="T22" fmla="*/ 67 w 195"/>
                    <a:gd name="T23" fmla="*/ 66 h 164"/>
                    <a:gd name="T24" fmla="*/ 41 w 195"/>
                    <a:gd name="T25" fmla="*/ 75 h 164"/>
                    <a:gd name="T26" fmla="*/ 23 w 195"/>
                    <a:gd name="T27" fmla="*/ 82 h 164"/>
                    <a:gd name="T28" fmla="*/ 17 w 195"/>
                    <a:gd name="T29" fmla="*/ 81 h 164"/>
                    <a:gd name="T30" fmla="*/ 14 w 195"/>
                    <a:gd name="T31" fmla="*/ 65 h 164"/>
                    <a:gd name="T32" fmla="*/ 13 w 195"/>
                    <a:gd name="T33" fmla="*/ 40 h 164"/>
                    <a:gd name="T34" fmla="*/ 16 w 195"/>
                    <a:gd name="T35" fmla="*/ 4 h 164"/>
                    <a:gd name="T36" fmla="*/ 7 w 195"/>
                    <a:gd name="T37" fmla="*/ 0 h 164"/>
                    <a:gd name="T38" fmla="*/ 3 w 195"/>
                    <a:gd name="T39" fmla="*/ 26 h 164"/>
                    <a:gd name="T40" fmla="*/ 13 w 195"/>
                    <a:gd name="T41" fmla="*/ 152 h 164"/>
                    <a:gd name="T42" fmla="*/ 35 w 195"/>
                    <a:gd name="T43" fmla="*/ 149 h 164"/>
                    <a:gd name="T44" fmla="*/ 67 w 195"/>
                    <a:gd name="T45" fmla="*/ 144 h 164"/>
                    <a:gd name="T46" fmla="*/ 94 w 195"/>
                    <a:gd name="T47" fmla="*/ 145 h 164"/>
                    <a:gd name="T48" fmla="*/ 116 w 195"/>
                    <a:gd name="T49" fmla="*/ 157 h 164"/>
                    <a:gd name="T50" fmla="*/ 134 w 195"/>
                    <a:gd name="T51" fmla="*/ 163 h 164"/>
                    <a:gd name="T52" fmla="*/ 145 w 195"/>
                    <a:gd name="T53" fmla="*/ 158 h 164"/>
                    <a:gd name="T54" fmla="*/ 169 w 195"/>
                    <a:gd name="T55" fmla="*/ 155 h 164"/>
                    <a:gd name="T56" fmla="*/ 189 w 195"/>
                    <a:gd name="T57" fmla="*/ 157 h 164"/>
                    <a:gd name="T58" fmla="*/ 192 w 195"/>
                    <a:gd name="T59" fmla="*/ 115 h 164"/>
                    <a:gd name="T60" fmla="*/ 195 w 195"/>
                    <a:gd name="T61" fmla="*/ 94 h 164"/>
                    <a:gd name="T62" fmla="*/ 175 w 195"/>
                    <a:gd name="T63" fmla="*/ 98 h 164"/>
                    <a:gd name="T64" fmla="*/ 158 w 195"/>
                    <a:gd name="T65" fmla="*/ 101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5" h="164">
                      <a:moveTo>
                        <a:pt x="158" y="101"/>
                      </a:moveTo>
                      <a:cubicBezTo>
                        <a:pt x="155" y="100"/>
                        <a:pt x="152" y="99"/>
                        <a:pt x="153" y="96"/>
                      </a:cubicBezTo>
                      <a:cubicBezTo>
                        <a:pt x="154" y="92"/>
                        <a:pt x="160" y="91"/>
                        <a:pt x="162" y="90"/>
                      </a:cubicBezTo>
                      <a:cubicBezTo>
                        <a:pt x="178" y="80"/>
                        <a:pt x="152" y="67"/>
                        <a:pt x="146" y="62"/>
                      </a:cubicBezTo>
                      <a:cubicBezTo>
                        <a:pt x="142" y="59"/>
                        <a:pt x="139" y="55"/>
                        <a:pt x="135" y="54"/>
                      </a:cubicBezTo>
                      <a:cubicBezTo>
                        <a:pt x="129" y="53"/>
                        <a:pt x="123" y="53"/>
                        <a:pt x="118" y="55"/>
                      </a:cubicBezTo>
                      <a:cubicBezTo>
                        <a:pt x="111" y="57"/>
                        <a:pt x="105" y="62"/>
                        <a:pt x="98" y="64"/>
                      </a:cubicBezTo>
                      <a:cubicBezTo>
                        <a:pt x="98" y="64"/>
                        <a:pt x="97" y="65"/>
                        <a:pt x="97" y="65"/>
                      </a:cubicBezTo>
                      <a:cubicBezTo>
                        <a:pt x="96" y="65"/>
                        <a:pt x="96" y="65"/>
                        <a:pt x="96" y="65"/>
                      </a:cubicBezTo>
                      <a:cubicBezTo>
                        <a:pt x="95" y="65"/>
                        <a:pt x="94" y="65"/>
                        <a:pt x="94" y="65"/>
                      </a:cubicBezTo>
                      <a:cubicBezTo>
                        <a:pt x="93" y="65"/>
                        <a:pt x="93" y="65"/>
                        <a:pt x="92" y="64"/>
                      </a:cubicBezTo>
                      <a:cubicBezTo>
                        <a:pt x="84" y="64"/>
                        <a:pt x="75" y="64"/>
                        <a:pt x="67" y="66"/>
                      </a:cubicBezTo>
                      <a:cubicBezTo>
                        <a:pt x="58" y="68"/>
                        <a:pt x="49" y="71"/>
                        <a:pt x="41" y="75"/>
                      </a:cubicBezTo>
                      <a:cubicBezTo>
                        <a:pt x="35" y="77"/>
                        <a:pt x="29" y="80"/>
                        <a:pt x="23" y="82"/>
                      </a:cubicBezTo>
                      <a:cubicBezTo>
                        <a:pt x="21" y="83"/>
                        <a:pt x="18" y="84"/>
                        <a:pt x="17" y="81"/>
                      </a:cubicBezTo>
                      <a:cubicBezTo>
                        <a:pt x="13" y="78"/>
                        <a:pt x="14" y="69"/>
                        <a:pt x="14" y="65"/>
                      </a:cubicBezTo>
                      <a:cubicBezTo>
                        <a:pt x="14" y="57"/>
                        <a:pt x="13" y="48"/>
                        <a:pt x="13" y="40"/>
                      </a:cubicBezTo>
                      <a:cubicBezTo>
                        <a:pt x="13" y="28"/>
                        <a:pt x="11" y="15"/>
                        <a:pt x="16" y="4"/>
                      </a:cubicBezTo>
                      <a:cubicBezTo>
                        <a:pt x="13" y="3"/>
                        <a:pt x="10" y="1"/>
                        <a:pt x="7" y="0"/>
                      </a:cubicBezTo>
                      <a:cubicBezTo>
                        <a:pt x="5" y="9"/>
                        <a:pt x="3" y="18"/>
                        <a:pt x="3" y="26"/>
                      </a:cubicBezTo>
                      <a:cubicBezTo>
                        <a:pt x="0" y="69"/>
                        <a:pt x="7" y="119"/>
                        <a:pt x="13" y="152"/>
                      </a:cubicBezTo>
                      <a:cubicBezTo>
                        <a:pt x="20" y="150"/>
                        <a:pt x="27" y="150"/>
                        <a:pt x="35" y="149"/>
                      </a:cubicBezTo>
                      <a:cubicBezTo>
                        <a:pt x="46" y="148"/>
                        <a:pt x="56" y="145"/>
                        <a:pt x="67" y="144"/>
                      </a:cubicBezTo>
                      <a:cubicBezTo>
                        <a:pt x="77" y="142"/>
                        <a:pt x="85" y="141"/>
                        <a:pt x="94" y="145"/>
                      </a:cubicBezTo>
                      <a:cubicBezTo>
                        <a:pt x="102" y="148"/>
                        <a:pt x="109" y="152"/>
                        <a:pt x="116" y="157"/>
                      </a:cubicBezTo>
                      <a:cubicBezTo>
                        <a:pt x="121" y="161"/>
                        <a:pt x="127" y="164"/>
                        <a:pt x="134" y="163"/>
                      </a:cubicBezTo>
                      <a:cubicBezTo>
                        <a:pt x="138" y="162"/>
                        <a:pt x="141" y="160"/>
                        <a:pt x="145" y="158"/>
                      </a:cubicBezTo>
                      <a:cubicBezTo>
                        <a:pt x="153" y="155"/>
                        <a:pt x="161" y="154"/>
                        <a:pt x="169" y="155"/>
                      </a:cubicBezTo>
                      <a:cubicBezTo>
                        <a:pt x="176" y="155"/>
                        <a:pt x="182" y="156"/>
                        <a:pt x="189" y="157"/>
                      </a:cubicBezTo>
                      <a:cubicBezTo>
                        <a:pt x="189" y="146"/>
                        <a:pt x="191" y="131"/>
                        <a:pt x="192" y="115"/>
                      </a:cubicBezTo>
                      <a:cubicBezTo>
                        <a:pt x="193" y="108"/>
                        <a:pt x="194" y="101"/>
                        <a:pt x="195" y="94"/>
                      </a:cubicBezTo>
                      <a:cubicBezTo>
                        <a:pt x="188" y="95"/>
                        <a:pt x="181" y="97"/>
                        <a:pt x="175" y="98"/>
                      </a:cubicBezTo>
                      <a:cubicBezTo>
                        <a:pt x="170" y="99"/>
                        <a:pt x="163" y="102"/>
                        <a:pt x="158" y="10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" name="Freeform 283"/>
                <p:cNvSpPr/>
                <p:nvPr/>
              </p:nvSpPr>
              <p:spPr bwMode="auto">
                <a:xfrm>
                  <a:off x="7818438" y="2946400"/>
                  <a:ext cx="241300" cy="274638"/>
                </a:xfrm>
                <a:custGeom>
                  <a:avLst/>
                  <a:gdLst>
                    <a:gd name="T0" fmla="*/ 6 w 64"/>
                    <a:gd name="T1" fmla="*/ 0 h 73"/>
                    <a:gd name="T2" fmla="*/ 2 w 64"/>
                    <a:gd name="T3" fmla="*/ 50 h 73"/>
                    <a:gd name="T4" fmla="*/ 24 w 64"/>
                    <a:gd name="T5" fmla="*/ 68 h 73"/>
                    <a:gd name="T6" fmla="*/ 63 w 64"/>
                    <a:gd name="T7" fmla="*/ 61 h 73"/>
                    <a:gd name="T8" fmla="*/ 64 w 64"/>
                    <a:gd name="T9" fmla="*/ 47 h 73"/>
                    <a:gd name="T10" fmla="*/ 6 w 64"/>
                    <a:gd name="T1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73">
                      <a:moveTo>
                        <a:pt x="6" y="0"/>
                      </a:moveTo>
                      <a:cubicBezTo>
                        <a:pt x="6" y="0"/>
                        <a:pt x="0" y="42"/>
                        <a:pt x="2" y="50"/>
                      </a:cubicBezTo>
                      <a:cubicBezTo>
                        <a:pt x="5" y="58"/>
                        <a:pt x="13" y="67"/>
                        <a:pt x="24" y="68"/>
                      </a:cubicBezTo>
                      <a:cubicBezTo>
                        <a:pt x="52" y="73"/>
                        <a:pt x="63" y="61"/>
                        <a:pt x="63" y="61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284"/>
                <p:cNvSpPr/>
                <p:nvPr/>
              </p:nvSpPr>
              <p:spPr bwMode="auto">
                <a:xfrm>
                  <a:off x="7804150" y="2905125"/>
                  <a:ext cx="255588" cy="277813"/>
                </a:xfrm>
                <a:custGeom>
                  <a:avLst/>
                  <a:gdLst>
                    <a:gd name="T0" fmla="*/ 7 w 68"/>
                    <a:gd name="T1" fmla="*/ 0 h 74"/>
                    <a:gd name="T2" fmla="*/ 3 w 68"/>
                    <a:gd name="T3" fmla="*/ 51 h 74"/>
                    <a:gd name="T4" fmla="*/ 25 w 68"/>
                    <a:gd name="T5" fmla="*/ 69 h 74"/>
                    <a:gd name="T6" fmla="*/ 61 w 68"/>
                    <a:gd name="T7" fmla="*/ 71 h 74"/>
                    <a:gd name="T8" fmla="*/ 68 w 68"/>
                    <a:gd name="T9" fmla="*/ 42 h 74"/>
                    <a:gd name="T10" fmla="*/ 7 w 68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74">
                      <a:moveTo>
                        <a:pt x="7" y="0"/>
                      </a:moveTo>
                      <a:cubicBezTo>
                        <a:pt x="7" y="0"/>
                        <a:pt x="0" y="43"/>
                        <a:pt x="3" y="51"/>
                      </a:cubicBezTo>
                      <a:cubicBezTo>
                        <a:pt x="5" y="59"/>
                        <a:pt x="13" y="67"/>
                        <a:pt x="25" y="69"/>
                      </a:cubicBezTo>
                      <a:cubicBezTo>
                        <a:pt x="53" y="74"/>
                        <a:pt x="61" y="71"/>
                        <a:pt x="61" y="71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285"/>
                <p:cNvSpPr/>
                <p:nvPr/>
              </p:nvSpPr>
              <p:spPr bwMode="auto">
                <a:xfrm>
                  <a:off x="8137525" y="2973387"/>
                  <a:ext cx="263525" cy="206375"/>
                </a:xfrm>
                <a:custGeom>
                  <a:avLst/>
                  <a:gdLst>
                    <a:gd name="T0" fmla="*/ 70 w 70"/>
                    <a:gd name="T1" fmla="*/ 0 h 55"/>
                    <a:gd name="T2" fmla="*/ 64 w 70"/>
                    <a:gd name="T3" fmla="*/ 39 h 55"/>
                    <a:gd name="T4" fmla="*/ 0 w 70"/>
                    <a:gd name="T5" fmla="*/ 55 h 55"/>
                    <a:gd name="T6" fmla="*/ 11 w 70"/>
                    <a:gd name="T7" fmla="*/ 12 h 55"/>
                    <a:gd name="T8" fmla="*/ 70 w 70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55">
                      <a:moveTo>
                        <a:pt x="70" y="0"/>
                      </a:moveTo>
                      <a:cubicBezTo>
                        <a:pt x="70" y="0"/>
                        <a:pt x="66" y="36"/>
                        <a:pt x="64" y="39"/>
                      </a:cubicBezTo>
                      <a:cubicBezTo>
                        <a:pt x="61" y="43"/>
                        <a:pt x="55" y="55"/>
                        <a:pt x="0" y="55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286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67 w 67"/>
                    <a:gd name="T1" fmla="*/ 0 h 55"/>
                    <a:gd name="T2" fmla="*/ 61 w 67"/>
                    <a:gd name="T3" fmla="*/ 39 h 55"/>
                    <a:gd name="T4" fmla="*/ 0 w 67"/>
                    <a:gd name="T5" fmla="*/ 55 h 55"/>
                    <a:gd name="T6" fmla="*/ 12 w 67"/>
                    <a:gd name="T7" fmla="*/ 11 h 55"/>
                    <a:gd name="T8" fmla="*/ 67 w 67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5">
                      <a:moveTo>
                        <a:pt x="67" y="0"/>
                      </a:moveTo>
                      <a:cubicBezTo>
                        <a:pt x="67" y="0"/>
                        <a:pt x="63" y="35"/>
                        <a:pt x="61" y="39"/>
                      </a:cubicBezTo>
                      <a:cubicBezTo>
                        <a:pt x="58" y="43"/>
                        <a:pt x="55" y="54"/>
                        <a:pt x="0" y="5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Freeform 287"/>
                <p:cNvSpPr/>
                <p:nvPr/>
              </p:nvSpPr>
              <p:spPr bwMode="auto">
                <a:xfrm>
                  <a:off x="7818438" y="2905125"/>
                  <a:ext cx="241300" cy="255588"/>
                </a:xfrm>
                <a:custGeom>
                  <a:avLst/>
                  <a:gdLst>
                    <a:gd name="T0" fmla="*/ 39 w 64"/>
                    <a:gd name="T1" fmla="*/ 36 h 68"/>
                    <a:gd name="T2" fmla="*/ 52 w 64"/>
                    <a:gd name="T3" fmla="*/ 60 h 68"/>
                    <a:gd name="T4" fmla="*/ 58 w 64"/>
                    <a:gd name="T5" fmla="*/ 68 h 68"/>
                    <a:gd name="T6" fmla="*/ 64 w 64"/>
                    <a:gd name="T7" fmla="*/ 42 h 68"/>
                    <a:gd name="T8" fmla="*/ 3 w 64"/>
                    <a:gd name="T9" fmla="*/ 0 h 68"/>
                    <a:gd name="T10" fmla="*/ 0 w 64"/>
                    <a:gd name="T11" fmla="*/ 22 h 68"/>
                    <a:gd name="T12" fmla="*/ 39 w 64"/>
                    <a:gd name="T13" fmla="*/ 3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8">
                      <a:moveTo>
                        <a:pt x="39" y="36"/>
                      </a:moveTo>
                      <a:cubicBezTo>
                        <a:pt x="46" y="43"/>
                        <a:pt x="48" y="52"/>
                        <a:pt x="52" y="60"/>
                      </a:cubicBezTo>
                      <a:cubicBezTo>
                        <a:pt x="54" y="63"/>
                        <a:pt x="56" y="65"/>
                        <a:pt x="58" y="68"/>
                      </a:cubicBezTo>
                      <a:cubicBezTo>
                        <a:pt x="64" y="42"/>
                        <a:pt x="64" y="42"/>
                        <a:pt x="64" y="4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1" y="11"/>
                        <a:pt x="0" y="22"/>
                      </a:cubicBezTo>
                      <a:cubicBezTo>
                        <a:pt x="14" y="22"/>
                        <a:pt x="30" y="26"/>
                        <a:pt x="39" y="3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288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29 w 67"/>
                    <a:gd name="T1" fmla="*/ 22 h 55"/>
                    <a:gd name="T2" fmla="*/ 65 w 67"/>
                    <a:gd name="T3" fmla="*/ 19 h 55"/>
                    <a:gd name="T4" fmla="*/ 67 w 67"/>
                    <a:gd name="T5" fmla="*/ 0 h 55"/>
                    <a:gd name="T6" fmla="*/ 12 w 67"/>
                    <a:gd name="T7" fmla="*/ 11 h 55"/>
                    <a:gd name="T8" fmla="*/ 0 w 67"/>
                    <a:gd name="T9" fmla="*/ 55 h 55"/>
                    <a:gd name="T10" fmla="*/ 2 w 67"/>
                    <a:gd name="T11" fmla="*/ 55 h 55"/>
                    <a:gd name="T12" fmla="*/ 29 w 67"/>
                    <a:gd name="T13" fmla="*/ 2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5">
                      <a:moveTo>
                        <a:pt x="29" y="22"/>
                      </a:moveTo>
                      <a:cubicBezTo>
                        <a:pt x="40" y="17"/>
                        <a:pt x="53" y="19"/>
                        <a:pt x="65" y="19"/>
                      </a:cubicBezTo>
                      <a:cubicBezTo>
                        <a:pt x="66" y="9"/>
                        <a:pt x="67" y="0"/>
                        <a:pt x="67" y="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1" y="55"/>
                        <a:pt x="1" y="55"/>
                        <a:pt x="2" y="55"/>
                      </a:cubicBezTo>
                      <a:cubicBezTo>
                        <a:pt x="11" y="44"/>
                        <a:pt x="15" y="28"/>
                        <a:pt x="29" y="2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" name="Freeform 289"/>
                <p:cNvSpPr/>
                <p:nvPr/>
              </p:nvSpPr>
              <p:spPr bwMode="auto">
                <a:xfrm>
                  <a:off x="7897813" y="3127375"/>
                  <a:ext cx="409575" cy="922338"/>
                </a:xfrm>
                <a:custGeom>
                  <a:avLst/>
                  <a:gdLst>
                    <a:gd name="T0" fmla="*/ 85 w 258"/>
                    <a:gd name="T1" fmla="*/ 0 h 581"/>
                    <a:gd name="T2" fmla="*/ 0 w 258"/>
                    <a:gd name="T3" fmla="*/ 423 h 581"/>
                    <a:gd name="T4" fmla="*/ 83 w 258"/>
                    <a:gd name="T5" fmla="*/ 579 h 581"/>
                    <a:gd name="T6" fmla="*/ 187 w 258"/>
                    <a:gd name="T7" fmla="*/ 581 h 581"/>
                    <a:gd name="T8" fmla="*/ 258 w 258"/>
                    <a:gd name="T9" fmla="*/ 451 h 581"/>
                    <a:gd name="T10" fmla="*/ 165 w 258"/>
                    <a:gd name="T11" fmla="*/ 2 h 581"/>
                    <a:gd name="T12" fmla="*/ 85 w 258"/>
                    <a:gd name="T13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8" h="581">
                      <a:moveTo>
                        <a:pt x="85" y="0"/>
                      </a:moveTo>
                      <a:lnTo>
                        <a:pt x="0" y="423"/>
                      </a:lnTo>
                      <a:lnTo>
                        <a:pt x="83" y="579"/>
                      </a:lnTo>
                      <a:lnTo>
                        <a:pt x="187" y="581"/>
                      </a:lnTo>
                      <a:lnTo>
                        <a:pt x="258" y="451"/>
                      </a:lnTo>
                      <a:lnTo>
                        <a:pt x="165" y="2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Freeform 290"/>
                <p:cNvSpPr/>
                <p:nvPr/>
              </p:nvSpPr>
              <p:spPr bwMode="auto">
                <a:xfrm>
                  <a:off x="7924800" y="3130550"/>
                  <a:ext cx="352425" cy="979488"/>
                </a:xfrm>
                <a:custGeom>
                  <a:avLst/>
                  <a:gdLst>
                    <a:gd name="T0" fmla="*/ 34 w 94"/>
                    <a:gd name="T1" fmla="*/ 0 h 261"/>
                    <a:gd name="T2" fmla="*/ 0 w 94"/>
                    <a:gd name="T3" fmla="*/ 180 h 261"/>
                    <a:gd name="T4" fmla="*/ 51 w 94"/>
                    <a:gd name="T5" fmla="*/ 261 h 261"/>
                    <a:gd name="T6" fmla="*/ 94 w 94"/>
                    <a:gd name="T7" fmla="*/ 191 h 261"/>
                    <a:gd name="T8" fmla="*/ 53 w 94"/>
                    <a:gd name="T9" fmla="*/ 0 h 261"/>
                    <a:gd name="T10" fmla="*/ 34 w 94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4" h="261">
                      <a:moveTo>
                        <a:pt x="34" y="0"/>
                      </a:moveTo>
                      <a:cubicBezTo>
                        <a:pt x="34" y="0"/>
                        <a:pt x="13" y="93"/>
                        <a:pt x="0" y="180"/>
                      </a:cubicBezTo>
                      <a:cubicBezTo>
                        <a:pt x="51" y="261"/>
                        <a:pt x="51" y="261"/>
                        <a:pt x="51" y="261"/>
                      </a:cubicBezTo>
                      <a:cubicBezTo>
                        <a:pt x="94" y="191"/>
                        <a:pt x="94" y="191"/>
                        <a:pt x="94" y="191"/>
                      </a:cubicBezTo>
                      <a:cubicBezTo>
                        <a:pt x="94" y="191"/>
                        <a:pt x="82" y="89"/>
                        <a:pt x="53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291"/>
                <p:cNvSpPr/>
                <p:nvPr/>
              </p:nvSpPr>
              <p:spPr bwMode="auto">
                <a:xfrm>
                  <a:off x="8104188" y="3130550"/>
                  <a:ext cx="173038" cy="979488"/>
                </a:xfrm>
                <a:custGeom>
                  <a:avLst/>
                  <a:gdLst>
                    <a:gd name="T0" fmla="*/ 5 w 46"/>
                    <a:gd name="T1" fmla="*/ 0 h 261"/>
                    <a:gd name="T2" fmla="*/ 2 w 46"/>
                    <a:gd name="T3" fmla="*/ 0 h 261"/>
                    <a:gd name="T4" fmla="*/ 0 w 46"/>
                    <a:gd name="T5" fmla="*/ 1 h 261"/>
                    <a:gd name="T6" fmla="*/ 3 w 46"/>
                    <a:gd name="T7" fmla="*/ 261 h 261"/>
                    <a:gd name="T8" fmla="*/ 46 w 46"/>
                    <a:gd name="T9" fmla="*/ 191 h 261"/>
                    <a:gd name="T10" fmla="*/ 5 w 46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61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3" y="261"/>
                        <a:pt x="3" y="261"/>
                        <a:pt x="3" y="261"/>
                      </a:cubicBezTo>
                      <a:cubicBezTo>
                        <a:pt x="46" y="191"/>
                        <a:pt x="46" y="191"/>
                        <a:pt x="46" y="191"/>
                      </a:cubicBezTo>
                      <a:cubicBezTo>
                        <a:pt x="46" y="191"/>
                        <a:pt x="34" y="89"/>
                        <a:pt x="5" y="0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292"/>
                <p:cNvSpPr/>
                <p:nvPr/>
              </p:nvSpPr>
              <p:spPr bwMode="auto">
                <a:xfrm>
                  <a:off x="8112125" y="3895725"/>
                  <a:ext cx="127000" cy="60325"/>
                </a:xfrm>
                <a:custGeom>
                  <a:avLst/>
                  <a:gdLst>
                    <a:gd name="T0" fmla="*/ 0 w 34"/>
                    <a:gd name="T1" fmla="*/ 0 h 16"/>
                    <a:gd name="T2" fmla="*/ 0 w 34"/>
                    <a:gd name="T3" fmla="*/ 11 h 16"/>
                    <a:gd name="T4" fmla="*/ 21 w 34"/>
                    <a:gd name="T5" fmla="*/ 15 h 16"/>
                    <a:gd name="T6" fmla="*/ 26 w 34"/>
                    <a:gd name="T7" fmla="*/ 16 h 16"/>
                    <a:gd name="T8" fmla="*/ 34 w 34"/>
                    <a:gd name="T9" fmla="*/ 3 h 16"/>
                    <a:gd name="T10" fmla="*/ 0 w 34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6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2"/>
                        <a:pt x="14" y="14"/>
                        <a:pt x="21" y="15"/>
                      </a:cubicBezTo>
                      <a:cubicBezTo>
                        <a:pt x="23" y="16"/>
                        <a:pt x="24" y="16"/>
                        <a:pt x="26" y="16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3" y="2"/>
                        <a:pt x="1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293"/>
                <p:cNvSpPr/>
                <p:nvPr/>
              </p:nvSpPr>
              <p:spPr bwMode="auto">
                <a:xfrm>
                  <a:off x="7988300" y="3209925"/>
                  <a:ext cx="184150" cy="225425"/>
                </a:xfrm>
                <a:custGeom>
                  <a:avLst/>
                  <a:gdLst>
                    <a:gd name="T0" fmla="*/ 43 w 49"/>
                    <a:gd name="T1" fmla="*/ 0 h 60"/>
                    <a:gd name="T2" fmla="*/ 43 w 49"/>
                    <a:gd name="T3" fmla="*/ 0 h 60"/>
                    <a:gd name="T4" fmla="*/ 6 w 49"/>
                    <a:gd name="T5" fmla="*/ 33 h 60"/>
                    <a:gd name="T6" fmla="*/ 0 w 49"/>
                    <a:gd name="T7" fmla="*/ 60 h 60"/>
                    <a:gd name="T8" fmla="*/ 0 w 49"/>
                    <a:gd name="T9" fmla="*/ 60 h 60"/>
                    <a:gd name="T10" fmla="*/ 49 w 49"/>
                    <a:gd name="T11" fmla="*/ 24 h 60"/>
                    <a:gd name="T12" fmla="*/ 43 w 49"/>
                    <a:gd name="T1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60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35" y="15"/>
                        <a:pt x="6" y="33"/>
                      </a:cubicBezTo>
                      <a:cubicBezTo>
                        <a:pt x="4" y="41"/>
                        <a:pt x="2" y="5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34" y="50"/>
                        <a:pt x="49" y="24"/>
                      </a:cubicBezTo>
                      <a:cubicBezTo>
                        <a:pt x="47" y="16"/>
                        <a:pt x="45" y="8"/>
                        <a:pt x="43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294"/>
                <p:cNvSpPr/>
                <p:nvPr/>
              </p:nvSpPr>
              <p:spPr bwMode="auto">
                <a:xfrm>
                  <a:off x="7942263" y="3427412"/>
                  <a:ext cx="282575" cy="261938"/>
                </a:xfrm>
                <a:custGeom>
                  <a:avLst/>
                  <a:gdLst>
                    <a:gd name="T0" fmla="*/ 75 w 75"/>
                    <a:gd name="T1" fmla="*/ 27 h 70"/>
                    <a:gd name="T2" fmla="*/ 75 w 75"/>
                    <a:gd name="T3" fmla="*/ 27 h 70"/>
                    <a:gd name="T4" fmla="*/ 70 w 75"/>
                    <a:gd name="T5" fmla="*/ 0 h 70"/>
                    <a:gd name="T6" fmla="*/ 70 w 75"/>
                    <a:gd name="T7" fmla="*/ 0 h 70"/>
                    <a:gd name="T8" fmla="*/ 5 w 75"/>
                    <a:gd name="T9" fmla="*/ 41 h 70"/>
                    <a:gd name="T10" fmla="*/ 5 w 75"/>
                    <a:gd name="T11" fmla="*/ 41 h 70"/>
                    <a:gd name="T12" fmla="*/ 0 w 75"/>
                    <a:gd name="T13" fmla="*/ 70 h 70"/>
                    <a:gd name="T14" fmla="*/ 75 w 75"/>
                    <a:gd name="T1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70">
                      <a:moveTo>
                        <a:pt x="75" y="27"/>
                      </a:move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18"/>
                        <a:pt x="72" y="9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35" y="28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3" y="51"/>
                        <a:pt x="2" y="61"/>
                        <a:pt x="0" y="70"/>
                      </a:cubicBezTo>
                      <a:cubicBezTo>
                        <a:pt x="43" y="67"/>
                        <a:pt x="75" y="27"/>
                        <a:pt x="75" y="27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Freeform 295"/>
                <p:cNvSpPr/>
                <p:nvPr/>
              </p:nvSpPr>
              <p:spPr bwMode="auto">
                <a:xfrm>
                  <a:off x="7942263" y="3502025"/>
                  <a:ext cx="282575" cy="187325"/>
                </a:xfrm>
                <a:custGeom>
                  <a:avLst/>
                  <a:gdLst>
                    <a:gd name="T0" fmla="*/ 66 w 75"/>
                    <a:gd name="T1" fmla="*/ 1 h 50"/>
                    <a:gd name="T2" fmla="*/ 38 w 75"/>
                    <a:gd name="T3" fmla="*/ 11 h 50"/>
                    <a:gd name="T4" fmla="*/ 4 w 75"/>
                    <a:gd name="T5" fmla="*/ 24 h 50"/>
                    <a:gd name="T6" fmla="*/ 0 w 75"/>
                    <a:gd name="T7" fmla="*/ 50 h 50"/>
                    <a:gd name="T8" fmla="*/ 75 w 75"/>
                    <a:gd name="T9" fmla="*/ 7 h 50"/>
                    <a:gd name="T10" fmla="*/ 75 w 75"/>
                    <a:gd name="T11" fmla="*/ 6 h 50"/>
                    <a:gd name="T12" fmla="*/ 66 w 75"/>
                    <a:gd name="T13" fmla="*/ 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50">
                      <a:moveTo>
                        <a:pt x="66" y="1"/>
                      </a:moveTo>
                      <a:cubicBezTo>
                        <a:pt x="56" y="0"/>
                        <a:pt x="46" y="6"/>
                        <a:pt x="38" y="11"/>
                      </a:cubicBezTo>
                      <a:cubicBezTo>
                        <a:pt x="30" y="17"/>
                        <a:pt x="16" y="25"/>
                        <a:pt x="4" y="24"/>
                      </a:cubicBezTo>
                      <a:cubicBezTo>
                        <a:pt x="3" y="33"/>
                        <a:pt x="1" y="42"/>
                        <a:pt x="0" y="50"/>
                      </a:cubicBezTo>
                      <a:cubicBezTo>
                        <a:pt x="43" y="47"/>
                        <a:pt x="75" y="7"/>
                        <a:pt x="75" y="7"/>
                      </a:cubicBezTo>
                      <a:cubicBezTo>
                        <a:pt x="75" y="7"/>
                        <a:pt x="75" y="6"/>
                        <a:pt x="75" y="6"/>
                      </a:cubicBezTo>
                      <a:cubicBezTo>
                        <a:pt x="72" y="4"/>
                        <a:pt x="69" y="2"/>
                        <a:pt x="66" y="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296"/>
                <p:cNvSpPr/>
                <p:nvPr/>
              </p:nvSpPr>
              <p:spPr bwMode="auto">
                <a:xfrm>
                  <a:off x="7983538" y="3659187"/>
                  <a:ext cx="282575" cy="304800"/>
                </a:xfrm>
                <a:custGeom>
                  <a:avLst/>
                  <a:gdLst>
                    <a:gd name="T0" fmla="*/ 11 w 75"/>
                    <a:gd name="T1" fmla="*/ 81 h 81"/>
                    <a:gd name="T2" fmla="*/ 75 w 75"/>
                    <a:gd name="T3" fmla="*/ 23 h 81"/>
                    <a:gd name="T4" fmla="*/ 75 w 75"/>
                    <a:gd name="T5" fmla="*/ 23 h 81"/>
                    <a:gd name="T6" fmla="*/ 71 w 75"/>
                    <a:gd name="T7" fmla="*/ 0 h 81"/>
                    <a:gd name="T8" fmla="*/ 71 w 75"/>
                    <a:gd name="T9" fmla="*/ 0 h 81"/>
                    <a:gd name="T10" fmla="*/ 0 w 75"/>
                    <a:gd name="T11" fmla="*/ 64 h 81"/>
                    <a:gd name="T12" fmla="*/ 11 w 75"/>
                    <a:gd name="T13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81">
                      <a:moveTo>
                        <a:pt x="11" y="81"/>
                      </a:moveTo>
                      <a:cubicBezTo>
                        <a:pt x="43" y="69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lnTo>
                        <a:pt x="11" y="81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297"/>
                <p:cNvSpPr/>
                <p:nvPr/>
              </p:nvSpPr>
              <p:spPr bwMode="auto">
                <a:xfrm>
                  <a:off x="7983538" y="3659187"/>
                  <a:ext cx="282575" cy="274638"/>
                </a:xfrm>
                <a:custGeom>
                  <a:avLst/>
                  <a:gdLst>
                    <a:gd name="T0" fmla="*/ 71 w 75"/>
                    <a:gd name="T1" fmla="*/ 0 h 73"/>
                    <a:gd name="T2" fmla="*/ 71 w 75"/>
                    <a:gd name="T3" fmla="*/ 0 h 73"/>
                    <a:gd name="T4" fmla="*/ 0 w 75"/>
                    <a:gd name="T5" fmla="*/ 64 h 73"/>
                    <a:gd name="T6" fmla="*/ 1 w 75"/>
                    <a:gd name="T7" fmla="*/ 65 h 73"/>
                    <a:gd name="T8" fmla="*/ 18 w 75"/>
                    <a:gd name="T9" fmla="*/ 71 h 73"/>
                    <a:gd name="T10" fmla="*/ 27 w 75"/>
                    <a:gd name="T11" fmla="*/ 73 h 73"/>
                    <a:gd name="T12" fmla="*/ 75 w 75"/>
                    <a:gd name="T13" fmla="*/ 23 h 73"/>
                    <a:gd name="T14" fmla="*/ 75 w 75"/>
                    <a:gd name="T15" fmla="*/ 23 h 73"/>
                    <a:gd name="T16" fmla="*/ 71 w 75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73">
                      <a:moveTo>
                        <a:pt x="71" y="0"/>
                      </a:move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5" y="68"/>
                        <a:pt x="13" y="70"/>
                        <a:pt x="18" y="71"/>
                      </a:cubicBezTo>
                      <a:cubicBezTo>
                        <a:pt x="21" y="72"/>
                        <a:pt x="24" y="72"/>
                        <a:pt x="27" y="73"/>
                      </a:cubicBezTo>
                      <a:cubicBezTo>
                        <a:pt x="53" y="55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298"/>
                <p:cNvSpPr/>
                <p:nvPr/>
              </p:nvSpPr>
              <p:spPr bwMode="auto">
                <a:xfrm>
                  <a:off x="8018463" y="3044825"/>
                  <a:ext cx="165100" cy="107950"/>
                </a:xfrm>
                <a:custGeom>
                  <a:avLst/>
                  <a:gdLst>
                    <a:gd name="T0" fmla="*/ 2 w 44"/>
                    <a:gd name="T1" fmla="*/ 1 h 29"/>
                    <a:gd name="T2" fmla="*/ 8 w 44"/>
                    <a:gd name="T3" fmla="*/ 27 h 29"/>
                    <a:gd name="T4" fmla="*/ 28 w 44"/>
                    <a:gd name="T5" fmla="*/ 27 h 29"/>
                    <a:gd name="T6" fmla="*/ 40 w 44"/>
                    <a:gd name="T7" fmla="*/ 0 h 29"/>
                    <a:gd name="T8" fmla="*/ 2 w 44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29">
                      <a:moveTo>
                        <a:pt x="2" y="1"/>
                      </a:moveTo>
                      <a:cubicBezTo>
                        <a:pt x="0" y="6"/>
                        <a:pt x="1" y="24"/>
                        <a:pt x="8" y="27"/>
                      </a:cubicBezTo>
                      <a:cubicBezTo>
                        <a:pt x="12" y="29"/>
                        <a:pt x="19" y="29"/>
                        <a:pt x="28" y="27"/>
                      </a:cubicBezTo>
                      <a:cubicBezTo>
                        <a:pt x="44" y="25"/>
                        <a:pt x="40" y="0"/>
                        <a:pt x="40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299"/>
                <p:cNvSpPr/>
                <p:nvPr/>
              </p:nvSpPr>
              <p:spPr bwMode="auto">
                <a:xfrm>
                  <a:off x="7581900" y="1411287"/>
                  <a:ext cx="1292225" cy="1697038"/>
                </a:xfrm>
                <a:custGeom>
                  <a:avLst/>
                  <a:gdLst>
                    <a:gd name="T0" fmla="*/ 327 w 344"/>
                    <a:gd name="T1" fmla="*/ 221 h 452"/>
                    <a:gd name="T2" fmla="*/ 307 w 344"/>
                    <a:gd name="T3" fmla="*/ 378 h 452"/>
                    <a:gd name="T4" fmla="*/ 268 w 344"/>
                    <a:gd name="T5" fmla="*/ 422 h 452"/>
                    <a:gd name="T6" fmla="*/ 183 w 344"/>
                    <a:gd name="T7" fmla="*/ 429 h 452"/>
                    <a:gd name="T8" fmla="*/ 142 w 344"/>
                    <a:gd name="T9" fmla="*/ 449 h 452"/>
                    <a:gd name="T10" fmla="*/ 125 w 344"/>
                    <a:gd name="T11" fmla="*/ 444 h 452"/>
                    <a:gd name="T12" fmla="*/ 106 w 344"/>
                    <a:gd name="T13" fmla="*/ 428 h 452"/>
                    <a:gd name="T14" fmla="*/ 19 w 344"/>
                    <a:gd name="T15" fmla="*/ 404 h 452"/>
                    <a:gd name="T16" fmla="*/ 1 w 344"/>
                    <a:gd name="T17" fmla="*/ 362 h 452"/>
                    <a:gd name="T18" fmla="*/ 18 w 344"/>
                    <a:gd name="T19" fmla="*/ 174 h 452"/>
                    <a:gd name="T20" fmla="*/ 78 w 344"/>
                    <a:gd name="T21" fmla="*/ 62 h 452"/>
                    <a:gd name="T22" fmla="*/ 327 w 344"/>
                    <a:gd name="T2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4" h="452">
                      <a:moveTo>
                        <a:pt x="327" y="221"/>
                      </a:moveTo>
                      <a:cubicBezTo>
                        <a:pt x="327" y="221"/>
                        <a:pt x="318" y="342"/>
                        <a:pt x="307" y="378"/>
                      </a:cubicBezTo>
                      <a:cubicBezTo>
                        <a:pt x="297" y="415"/>
                        <a:pt x="290" y="419"/>
                        <a:pt x="268" y="422"/>
                      </a:cubicBezTo>
                      <a:cubicBezTo>
                        <a:pt x="246" y="425"/>
                        <a:pt x="193" y="423"/>
                        <a:pt x="183" y="429"/>
                      </a:cubicBezTo>
                      <a:cubicBezTo>
                        <a:pt x="172" y="435"/>
                        <a:pt x="157" y="452"/>
                        <a:pt x="142" y="449"/>
                      </a:cubicBezTo>
                      <a:cubicBezTo>
                        <a:pt x="136" y="447"/>
                        <a:pt x="129" y="448"/>
                        <a:pt x="125" y="444"/>
                      </a:cubicBezTo>
                      <a:cubicBezTo>
                        <a:pt x="120" y="439"/>
                        <a:pt x="111" y="430"/>
                        <a:pt x="106" y="428"/>
                      </a:cubicBezTo>
                      <a:cubicBezTo>
                        <a:pt x="98" y="425"/>
                        <a:pt x="30" y="409"/>
                        <a:pt x="19" y="404"/>
                      </a:cubicBezTo>
                      <a:cubicBezTo>
                        <a:pt x="8" y="399"/>
                        <a:pt x="0" y="388"/>
                        <a:pt x="1" y="362"/>
                      </a:cubicBezTo>
                      <a:cubicBezTo>
                        <a:pt x="3" y="335"/>
                        <a:pt x="3" y="225"/>
                        <a:pt x="18" y="174"/>
                      </a:cubicBezTo>
                      <a:cubicBezTo>
                        <a:pt x="33" y="122"/>
                        <a:pt x="43" y="79"/>
                        <a:pt x="78" y="62"/>
                      </a:cubicBezTo>
                      <a:cubicBezTo>
                        <a:pt x="89" y="53"/>
                        <a:pt x="344" y="0"/>
                        <a:pt x="327" y="22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300"/>
                <p:cNvSpPr/>
                <p:nvPr/>
              </p:nvSpPr>
              <p:spPr bwMode="auto">
                <a:xfrm>
                  <a:off x="7424738" y="2181225"/>
                  <a:ext cx="255588" cy="360363"/>
                </a:xfrm>
                <a:custGeom>
                  <a:avLst/>
                  <a:gdLst>
                    <a:gd name="T0" fmla="*/ 55 w 68"/>
                    <a:gd name="T1" fmla="*/ 96 h 96"/>
                    <a:gd name="T2" fmla="*/ 27 w 68"/>
                    <a:gd name="T3" fmla="*/ 13 h 96"/>
                    <a:gd name="T4" fmla="*/ 68 w 68"/>
                    <a:gd name="T5" fmla="*/ 33 h 96"/>
                    <a:gd name="T6" fmla="*/ 55 w 68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96">
                      <a:moveTo>
                        <a:pt x="55" y="96"/>
                      </a:moveTo>
                      <a:cubicBezTo>
                        <a:pt x="0" y="91"/>
                        <a:pt x="1" y="27"/>
                        <a:pt x="27" y="13"/>
                      </a:cubicBezTo>
                      <a:cubicBezTo>
                        <a:pt x="53" y="0"/>
                        <a:pt x="68" y="33"/>
                        <a:pt x="68" y="33"/>
                      </a:cubicBezTo>
                      <a:lnTo>
                        <a:pt x="55" y="96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301"/>
                <p:cNvSpPr/>
                <p:nvPr/>
              </p:nvSpPr>
              <p:spPr bwMode="auto">
                <a:xfrm>
                  <a:off x="8745538" y="2308225"/>
                  <a:ext cx="241300" cy="327025"/>
                </a:xfrm>
                <a:custGeom>
                  <a:avLst/>
                  <a:gdLst>
                    <a:gd name="T0" fmla="*/ 2 w 64"/>
                    <a:gd name="T1" fmla="*/ 82 h 87"/>
                    <a:gd name="T2" fmla="*/ 44 w 64"/>
                    <a:gd name="T3" fmla="*/ 71 h 87"/>
                    <a:gd name="T4" fmla="*/ 32 w 64"/>
                    <a:gd name="T5" fmla="*/ 4 h 87"/>
                    <a:gd name="T6" fmla="*/ 0 w 64"/>
                    <a:gd name="T7" fmla="*/ 35 h 87"/>
                    <a:gd name="T8" fmla="*/ 2 w 64"/>
                    <a:gd name="T9" fmla="*/ 8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2" y="82"/>
                      </a:moveTo>
                      <a:cubicBezTo>
                        <a:pt x="2" y="82"/>
                        <a:pt x="24" y="87"/>
                        <a:pt x="44" y="71"/>
                      </a:cubicBezTo>
                      <a:cubicBezTo>
                        <a:pt x="63" y="55"/>
                        <a:pt x="64" y="8"/>
                        <a:pt x="32" y="4"/>
                      </a:cubicBezTo>
                      <a:cubicBezTo>
                        <a:pt x="1" y="0"/>
                        <a:pt x="0" y="35"/>
                        <a:pt x="0" y="35"/>
                      </a:cubicBezTo>
                      <a:lnTo>
                        <a:pt x="2" y="8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302"/>
                <p:cNvSpPr/>
                <p:nvPr/>
              </p:nvSpPr>
              <p:spPr bwMode="auto">
                <a:xfrm>
                  <a:off x="7612063" y="1355725"/>
                  <a:ext cx="1235075" cy="1695450"/>
                </a:xfrm>
                <a:custGeom>
                  <a:avLst/>
                  <a:gdLst>
                    <a:gd name="T0" fmla="*/ 313 w 329"/>
                    <a:gd name="T1" fmla="*/ 220 h 452"/>
                    <a:gd name="T2" fmla="*/ 306 w 329"/>
                    <a:gd name="T3" fmla="*/ 341 h 452"/>
                    <a:gd name="T4" fmla="*/ 271 w 329"/>
                    <a:gd name="T5" fmla="*/ 423 h 452"/>
                    <a:gd name="T6" fmla="*/ 210 w 329"/>
                    <a:gd name="T7" fmla="*/ 431 h 452"/>
                    <a:gd name="T8" fmla="*/ 157 w 329"/>
                    <a:gd name="T9" fmla="*/ 443 h 452"/>
                    <a:gd name="T10" fmla="*/ 129 w 329"/>
                    <a:gd name="T11" fmla="*/ 450 h 452"/>
                    <a:gd name="T12" fmla="*/ 75 w 329"/>
                    <a:gd name="T13" fmla="*/ 428 h 452"/>
                    <a:gd name="T14" fmla="*/ 28 w 329"/>
                    <a:gd name="T15" fmla="*/ 408 h 452"/>
                    <a:gd name="T16" fmla="*/ 17 w 329"/>
                    <a:gd name="T17" fmla="*/ 404 h 452"/>
                    <a:gd name="T18" fmla="*/ 1 w 329"/>
                    <a:gd name="T19" fmla="*/ 361 h 452"/>
                    <a:gd name="T20" fmla="*/ 22 w 329"/>
                    <a:gd name="T21" fmla="*/ 174 h 452"/>
                    <a:gd name="T22" fmla="*/ 75 w 329"/>
                    <a:gd name="T23" fmla="*/ 61 h 452"/>
                    <a:gd name="T24" fmla="*/ 313 w 329"/>
                    <a:gd name="T25" fmla="*/ 22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9" h="452">
                      <a:moveTo>
                        <a:pt x="313" y="220"/>
                      </a:moveTo>
                      <a:cubicBezTo>
                        <a:pt x="313" y="220"/>
                        <a:pt x="313" y="292"/>
                        <a:pt x="306" y="341"/>
                      </a:cubicBezTo>
                      <a:cubicBezTo>
                        <a:pt x="302" y="369"/>
                        <a:pt x="300" y="410"/>
                        <a:pt x="271" y="423"/>
                      </a:cubicBezTo>
                      <a:cubicBezTo>
                        <a:pt x="252" y="432"/>
                        <a:pt x="231" y="431"/>
                        <a:pt x="210" y="431"/>
                      </a:cubicBezTo>
                      <a:cubicBezTo>
                        <a:pt x="190" y="431"/>
                        <a:pt x="174" y="433"/>
                        <a:pt x="157" y="443"/>
                      </a:cubicBezTo>
                      <a:cubicBezTo>
                        <a:pt x="148" y="447"/>
                        <a:pt x="139" y="452"/>
                        <a:pt x="129" y="450"/>
                      </a:cubicBezTo>
                      <a:cubicBezTo>
                        <a:pt x="110" y="446"/>
                        <a:pt x="93" y="435"/>
                        <a:pt x="75" y="428"/>
                      </a:cubicBezTo>
                      <a:cubicBezTo>
                        <a:pt x="59" y="421"/>
                        <a:pt x="44" y="415"/>
                        <a:pt x="28" y="408"/>
                      </a:cubicBezTo>
                      <a:cubicBezTo>
                        <a:pt x="24" y="407"/>
                        <a:pt x="21" y="405"/>
                        <a:pt x="17" y="404"/>
                      </a:cubicBezTo>
                      <a:cubicBezTo>
                        <a:pt x="7" y="399"/>
                        <a:pt x="0" y="388"/>
                        <a:pt x="1" y="361"/>
                      </a:cubicBezTo>
                      <a:cubicBezTo>
                        <a:pt x="2" y="334"/>
                        <a:pt x="7" y="225"/>
                        <a:pt x="22" y="174"/>
                      </a:cubicBezTo>
                      <a:cubicBezTo>
                        <a:pt x="37" y="122"/>
                        <a:pt x="41" y="79"/>
                        <a:pt x="75" y="61"/>
                      </a:cubicBezTo>
                      <a:cubicBezTo>
                        <a:pt x="85" y="52"/>
                        <a:pt x="329" y="0"/>
                        <a:pt x="313" y="220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303"/>
                <p:cNvSpPr/>
                <p:nvPr/>
              </p:nvSpPr>
              <p:spPr bwMode="auto">
                <a:xfrm>
                  <a:off x="7735888" y="1366837"/>
                  <a:ext cx="1055688" cy="776288"/>
                </a:xfrm>
                <a:custGeom>
                  <a:avLst/>
                  <a:gdLst>
                    <a:gd name="T0" fmla="*/ 126 w 281"/>
                    <a:gd name="T1" fmla="*/ 199 h 207"/>
                    <a:gd name="T2" fmla="*/ 0 w 281"/>
                    <a:gd name="T3" fmla="*/ 131 h 207"/>
                    <a:gd name="T4" fmla="*/ 42 w 281"/>
                    <a:gd name="T5" fmla="*/ 58 h 207"/>
                    <a:gd name="T6" fmla="*/ 281 w 281"/>
                    <a:gd name="T7" fmla="*/ 196 h 207"/>
                    <a:gd name="T8" fmla="*/ 168 w 281"/>
                    <a:gd name="T9" fmla="*/ 207 h 207"/>
                    <a:gd name="T10" fmla="*/ 126 w 281"/>
                    <a:gd name="T11" fmla="*/ 1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1" h="207">
                      <a:moveTo>
                        <a:pt x="126" y="199"/>
                      </a:moveTo>
                      <a:cubicBezTo>
                        <a:pt x="81" y="182"/>
                        <a:pt x="38" y="158"/>
                        <a:pt x="0" y="131"/>
                      </a:cubicBezTo>
                      <a:cubicBezTo>
                        <a:pt x="8" y="97"/>
                        <a:pt x="18" y="71"/>
                        <a:pt x="42" y="58"/>
                      </a:cubicBezTo>
                      <a:cubicBezTo>
                        <a:pt x="52" y="49"/>
                        <a:pt x="280" y="0"/>
                        <a:pt x="281" y="196"/>
                      </a:cubicBezTo>
                      <a:cubicBezTo>
                        <a:pt x="243" y="201"/>
                        <a:pt x="206" y="206"/>
                        <a:pt x="168" y="207"/>
                      </a:cubicBezTo>
                      <a:cubicBezTo>
                        <a:pt x="155" y="205"/>
                        <a:pt x="140" y="201"/>
                        <a:pt x="126" y="19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304"/>
                <p:cNvSpPr/>
                <p:nvPr/>
              </p:nvSpPr>
              <p:spPr bwMode="auto">
                <a:xfrm>
                  <a:off x="8667750" y="1793875"/>
                  <a:ext cx="273050" cy="860425"/>
                </a:xfrm>
                <a:custGeom>
                  <a:avLst/>
                  <a:gdLst>
                    <a:gd name="T0" fmla="*/ 73 w 73"/>
                    <a:gd name="T1" fmla="*/ 0 h 229"/>
                    <a:gd name="T2" fmla="*/ 62 w 73"/>
                    <a:gd name="T3" fmla="*/ 144 h 229"/>
                    <a:gd name="T4" fmla="*/ 48 w 73"/>
                    <a:gd name="T5" fmla="*/ 141 h 229"/>
                    <a:gd name="T6" fmla="*/ 22 w 73"/>
                    <a:gd name="T7" fmla="*/ 166 h 229"/>
                    <a:gd name="T8" fmla="*/ 21 w 73"/>
                    <a:gd name="T9" fmla="*/ 225 h 229"/>
                    <a:gd name="T10" fmla="*/ 10 w 73"/>
                    <a:gd name="T11" fmla="*/ 229 h 229"/>
                    <a:gd name="T12" fmla="*/ 0 w 73"/>
                    <a:gd name="T13" fmla="*/ 223 h 229"/>
                    <a:gd name="T14" fmla="*/ 10 w 73"/>
                    <a:gd name="T15" fmla="*/ 16 h 229"/>
                    <a:gd name="T16" fmla="*/ 73 w 73"/>
                    <a:gd name="T17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29">
                      <a:moveTo>
                        <a:pt x="73" y="0"/>
                      </a:moveTo>
                      <a:cubicBezTo>
                        <a:pt x="73" y="0"/>
                        <a:pt x="70" y="106"/>
                        <a:pt x="62" y="144"/>
                      </a:cubicBezTo>
                      <a:cubicBezTo>
                        <a:pt x="62" y="144"/>
                        <a:pt x="56" y="141"/>
                        <a:pt x="48" y="141"/>
                      </a:cubicBezTo>
                      <a:cubicBezTo>
                        <a:pt x="40" y="141"/>
                        <a:pt x="26" y="145"/>
                        <a:pt x="22" y="166"/>
                      </a:cubicBezTo>
                      <a:cubicBezTo>
                        <a:pt x="13" y="208"/>
                        <a:pt x="21" y="225"/>
                        <a:pt x="21" y="225"/>
                      </a:cubicBezTo>
                      <a:cubicBezTo>
                        <a:pt x="21" y="225"/>
                        <a:pt x="20" y="229"/>
                        <a:pt x="10" y="229"/>
                      </a:cubicBezTo>
                      <a:cubicBezTo>
                        <a:pt x="0" y="228"/>
                        <a:pt x="0" y="223"/>
                        <a:pt x="0" y="2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305"/>
                <p:cNvSpPr/>
                <p:nvPr/>
              </p:nvSpPr>
              <p:spPr bwMode="auto">
                <a:xfrm>
                  <a:off x="8783638" y="2222500"/>
                  <a:ext cx="134938" cy="127000"/>
                </a:xfrm>
                <a:custGeom>
                  <a:avLst/>
                  <a:gdLst>
                    <a:gd name="T0" fmla="*/ 0 w 36"/>
                    <a:gd name="T1" fmla="*/ 34 h 34"/>
                    <a:gd name="T2" fmla="*/ 2 w 36"/>
                    <a:gd name="T3" fmla="*/ 16 h 34"/>
                    <a:gd name="T4" fmla="*/ 8 w 36"/>
                    <a:gd name="T5" fmla="*/ 10 h 34"/>
                    <a:gd name="T6" fmla="*/ 31 w 36"/>
                    <a:gd name="T7" fmla="*/ 0 h 34"/>
                    <a:gd name="T8" fmla="*/ 36 w 36"/>
                    <a:gd name="T9" fmla="*/ 0 h 34"/>
                    <a:gd name="T10" fmla="*/ 31 w 36"/>
                    <a:gd name="T11" fmla="*/ 30 h 34"/>
                    <a:gd name="T12" fmla="*/ 17 w 36"/>
                    <a:gd name="T13" fmla="*/ 27 h 34"/>
                    <a:gd name="T14" fmla="*/ 0 w 36"/>
                    <a:gd name="T1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cubicBezTo>
                        <a:pt x="1" y="28"/>
                        <a:pt x="2" y="23"/>
                        <a:pt x="2" y="16"/>
                      </a:cubicBezTo>
                      <a:cubicBezTo>
                        <a:pt x="4" y="15"/>
                        <a:pt x="6" y="13"/>
                        <a:pt x="8" y="10"/>
                      </a:cubicBezTo>
                      <a:cubicBezTo>
                        <a:pt x="16" y="7"/>
                        <a:pt x="23" y="3"/>
                        <a:pt x="31" y="0"/>
                      </a:cubicBezTo>
                      <a:cubicBezTo>
                        <a:pt x="33" y="0"/>
                        <a:pt x="34" y="0"/>
                        <a:pt x="36" y="0"/>
                      </a:cubicBezTo>
                      <a:cubicBezTo>
                        <a:pt x="34" y="11"/>
                        <a:pt x="33" y="22"/>
                        <a:pt x="31" y="30"/>
                      </a:cubicBezTo>
                      <a:cubicBezTo>
                        <a:pt x="31" y="30"/>
                        <a:pt x="25" y="27"/>
                        <a:pt x="17" y="27"/>
                      </a:cubicBezTo>
                      <a:cubicBezTo>
                        <a:pt x="12" y="27"/>
                        <a:pt x="6" y="28"/>
                        <a:pt x="0" y="34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" name="Freeform 306"/>
                <p:cNvSpPr/>
                <p:nvPr/>
              </p:nvSpPr>
              <p:spPr bwMode="auto">
                <a:xfrm>
                  <a:off x="8693150" y="1870075"/>
                  <a:ext cx="247650" cy="201613"/>
                </a:xfrm>
                <a:custGeom>
                  <a:avLst/>
                  <a:gdLst>
                    <a:gd name="T0" fmla="*/ 66 w 66"/>
                    <a:gd name="T1" fmla="*/ 0 h 54"/>
                    <a:gd name="T2" fmla="*/ 64 w 66"/>
                    <a:gd name="T3" fmla="*/ 31 h 54"/>
                    <a:gd name="T4" fmla="*/ 0 w 66"/>
                    <a:gd name="T5" fmla="*/ 51 h 54"/>
                    <a:gd name="T6" fmla="*/ 1 w 66"/>
                    <a:gd name="T7" fmla="*/ 24 h 54"/>
                    <a:gd name="T8" fmla="*/ 66 w 66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54">
                      <a:moveTo>
                        <a:pt x="66" y="0"/>
                      </a:move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4" y="31"/>
                        <a:pt x="32" y="54"/>
                        <a:pt x="0" y="51"/>
                      </a:cubicBezTo>
                      <a:cubicBezTo>
                        <a:pt x="1" y="24"/>
                        <a:pt x="1" y="24"/>
                        <a:pt x="1" y="24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" name="Freeform 307"/>
                <p:cNvSpPr/>
                <p:nvPr/>
              </p:nvSpPr>
              <p:spPr bwMode="auto">
                <a:xfrm>
                  <a:off x="7397750" y="1317625"/>
                  <a:ext cx="1701800" cy="1231900"/>
                </a:xfrm>
                <a:custGeom>
                  <a:avLst/>
                  <a:gdLst>
                    <a:gd name="T0" fmla="*/ 385 w 453"/>
                    <a:gd name="T1" fmla="*/ 28 h 328"/>
                    <a:gd name="T2" fmla="*/ 297 w 453"/>
                    <a:gd name="T3" fmla="*/ 54 h 328"/>
                    <a:gd name="T4" fmla="*/ 156 w 453"/>
                    <a:gd name="T5" fmla="*/ 2 h 328"/>
                    <a:gd name="T6" fmla="*/ 69 w 453"/>
                    <a:gd name="T7" fmla="*/ 69 h 328"/>
                    <a:gd name="T8" fmla="*/ 14 w 453"/>
                    <a:gd name="T9" fmla="*/ 89 h 328"/>
                    <a:gd name="T10" fmla="*/ 32 w 453"/>
                    <a:gd name="T11" fmla="*/ 245 h 328"/>
                    <a:gd name="T12" fmla="*/ 36 w 453"/>
                    <a:gd name="T13" fmla="*/ 243 h 328"/>
                    <a:gd name="T14" fmla="*/ 66 w 453"/>
                    <a:gd name="T15" fmla="*/ 253 h 328"/>
                    <a:gd name="T16" fmla="*/ 59 w 453"/>
                    <a:gd name="T17" fmla="*/ 321 h 328"/>
                    <a:gd name="T18" fmla="*/ 70 w 453"/>
                    <a:gd name="T19" fmla="*/ 327 h 328"/>
                    <a:gd name="T20" fmla="*/ 83 w 453"/>
                    <a:gd name="T21" fmla="*/ 318 h 328"/>
                    <a:gd name="T22" fmla="*/ 94 w 453"/>
                    <a:gd name="T23" fmla="*/ 190 h 328"/>
                    <a:gd name="T24" fmla="*/ 102 w 453"/>
                    <a:gd name="T25" fmla="*/ 134 h 328"/>
                    <a:gd name="T26" fmla="*/ 312 w 453"/>
                    <a:gd name="T27" fmla="*/ 199 h 328"/>
                    <a:gd name="T28" fmla="*/ 453 w 453"/>
                    <a:gd name="T29" fmla="*/ 69 h 328"/>
                    <a:gd name="T30" fmla="*/ 413 w 453"/>
                    <a:gd name="T31" fmla="*/ 105 h 328"/>
                    <a:gd name="T32" fmla="*/ 416 w 453"/>
                    <a:gd name="T33" fmla="*/ 28 h 328"/>
                    <a:gd name="T34" fmla="*/ 390 w 453"/>
                    <a:gd name="T35" fmla="*/ 66 h 328"/>
                    <a:gd name="T36" fmla="*/ 385 w 453"/>
                    <a:gd name="T37" fmla="*/ 2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3" h="328">
                      <a:moveTo>
                        <a:pt x="385" y="28"/>
                      </a:moveTo>
                      <a:cubicBezTo>
                        <a:pt x="385" y="28"/>
                        <a:pt x="380" y="75"/>
                        <a:pt x="297" y="54"/>
                      </a:cubicBezTo>
                      <a:cubicBezTo>
                        <a:pt x="241" y="39"/>
                        <a:pt x="202" y="4"/>
                        <a:pt x="156" y="2"/>
                      </a:cubicBezTo>
                      <a:cubicBezTo>
                        <a:pt x="109" y="0"/>
                        <a:pt x="72" y="40"/>
                        <a:pt x="69" y="69"/>
                      </a:cubicBezTo>
                      <a:cubicBezTo>
                        <a:pt x="69" y="69"/>
                        <a:pt x="36" y="43"/>
                        <a:pt x="14" y="89"/>
                      </a:cubicBezTo>
                      <a:cubicBezTo>
                        <a:pt x="0" y="117"/>
                        <a:pt x="12" y="169"/>
                        <a:pt x="32" y="245"/>
                      </a:cubicBezTo>
                      <a:cubicBezTo>
                        <a:pt x="32" y="245"/>
                        <a:pt x="34" y="244"/>
                        <a:pt x="36" y="243"/>
                      </a:cubicBezTo>
                      <a:cubicBezTo>
                        <a:pt x="42" y="240"/>
                        <a:pt x="54" y="238"/>
                        <a:pt x="66" y="253"/>
                      </a:cubicBezTo>
                      <a:cubicBezTo>
                        <a:pt x="76" y="265"/>
                        <a:pt x="59" y="321"/>
                        <a:pt x="59" y="321"/>
                      </a:cubicBezTo>
                      <a:cubicBezTo>
                        <a:pt x="59" y="321"/>
                        <a:pt x="58" y="326"/>
                        <a:pt x="70" y="327"/>
                      </a:cubicBezTo>
                      <a:cubicBezTo>
                        <a:pt x="83" y="328"/>
                        <a:pt x="83" y="318"/>
                        <a:pt x="83" y="318"/>
                      </a:cubicBezTo>
                      <a:cubicBezTo>
                        <a:pt x="83" y="318"/>
                        <a:pt x="89" y="261"/>
                        <a:pt x="94" y="190"/>
                      </a:cubicBezTo>
                      <a:cubicBezTo>
                        <a:pt x="96" y="160"/>
                        <a:pt x="96" y="142"/>
                        <a:pt x="102" y="134"/>
                      </a:cubicBezTo>
                      <a:cubicBezTo>
                        <a:pt x="102" y="134"/>
                        <a:pt x="201" y="213"/>
                        <a:pt x="312" y="199"/>
                      </a:cubicBezTo>
                      <a:cubicBezTo>
                        <a:pt x="422" y="185"/>
                        <a:pt x="443" y="117"/>
                        <a:pt x="453" y="69"/>
                      </a:cubicBezTo>
                      <a:cubicBezTo>
                        <a:pt x="453" y="69"/>
                        <a:pt x="440" y="98"/>
                        <a:pt x="413" y="105"/>
                      </a:cubicBezTo>
                      <a:cubicBezTo>
                        <a:pt x="413" y="105"/>
                        <a:pt x="439" y="68"/>
                        <a:pt x="416" y="28"/>
                      </a:cubicBezTo>
                      <a:cubicBezTo>
                        <a:pt x="416" y="28"/>
                        <a:pt x="405" y="58"/>
                        <a:pt x="390" y="66"/>
                      </a:cubicBezTo>
                      <a:cubicBezTo>
                        <a:pt x="390" y="66"/>
                        <a:pt x="397" y="61"/>
                        <a:pt x="385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308"/>
                <p:cNvSpPr/>
                <p:nvPr/>
              </p:nvSpPr>
              <p:spPr bwMode="auto">
                <a:xfrm>
                  <a:off x="7496175" y="2147887"/>
                  <a:ext cx="168275" cy="127000"/>
                </a:xfrm>
                <a:custGeom>
                  <a:avLst/>
                  <a:gdLst>
                    <a:gd name="T0" fmla="*/ 0 w 45"/>
                    <a:gd name="T1" fmla="*/ 0 h 34"/>
                    <a:gd name="T2" fmla="*/ 41 w 45"/>
                    <a:gd name="T3" fmla="*/ 11 h 34"/>
                    <a:gd name="T4" fmla="*/ 42 w 45"/>
                    <a:gd name="T5" fmla="*/ 12 h 34"/>
                    <a:gd name="T6" fmla="*/ 42 w 45"/>
                    <a:gd name="T7" fmla="*/ 34 h 34"/>
                    <a:gd name="T8" fmla="*/ 42 w 45"/>
                    <a:gd name="T9" fmla="*/ 34 h 34"/>
                    <a:gd name="T10" fmla="*/ 40 w 45"/>
                    <a:gd name="T11" fmla="*/ 32 h 34"/>
                    <a:gd name="T12" fmla="*/ 10 w 45"/>
                    <a:gd name="T13" fmla="*/ 22 h 34"/>
                    <a:gd name="T14" fmla="*/ 6 w 45"/>
                    <a:gd name="T15" fmla="*/ 24 h 34"/>
                    <a:gd name="T16" fmla="*/ 0 w 45"/>
                    <a:gd name="T17" fmla="*/ 0 h 34"/>
                    <a:gd name="T18" fmla="*/ 0 w 45"/>
                    <a:gd name="T1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cubicBezTo>
                        <a:pt x="15" y="1"/>
                        <a:pt x="29" y="4"/>
                        <a:pt x="41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9"/>
                        <a:pt x="45" y="27"/>
                        <a:pt x="42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3"/>
                        <a:pt x="41" y="32"/>
                        <a:pt x="40" y="32"/>
                      </a:cubicBezTo>
                      <a:cubicBezTo>
                        <a:pt x="28" y="17"/>
                        <a:pt x="16" y="19"/>
                        <a:pt x="10" y="22"/>
                      </a:cubicBezTo>
                      <a:cubicBezTo>
                        <a:pt x="8" y="23"/>
                        <a:pt x="6" y="24"/>
                        <a:pt x="6" y="24"/>
                      </a:cubicBezTo>
                      <a:cubicBezTo>
                        <a:pt x="4" y="16"/>
                        <a:pt x="2" y="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Freeform 309"/>
                <p:cNvSpPr/>
                <p:nvPr/>
              </p:nvSpPr>
              <p:spPr bwMode="auto">
                <a:xfrm>
                  <a:off x="7758113" y="2065337"/>
                  <a:ext cx="219075" cy="123825"/>
                </a:xfrm>
                <a:custGeom>
                  <a:avLst/>
                  <a:gdLst>
                    <a:gd name="T0" fmla="*/ 58 w 58"/>
                    <a:gd name="T1" fmla="*/ 24 h 33"/>
                    <a:gd name="T2" fmla="*/ 37 w 58"/>
                    <a:gd name="T3" fmla="*/ 5 h 33"/>
                    <a:gd name="T4" fmla="*/ 0 w 58"/>
                    <a:gd name="T5" fmla="*/ 33 h 33"/>
                    <a:gd name="T6" fmla="*/ 58 w 58"/>
                    <a:gd name="T7" fmla="*/ 2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33">
                      <a:moveTo>
                        <a:pt x="58" y="24"/>
                      </a:moveTo>
                      <a:cubicBezTo>
                        <a:pt x="58" y="24"/>
                        <a:pt x="51" y="7"/>
                        <a:pt x="37" y="5"/>
                      </a:cubicBezTo>
                      <a:cubicBezTo>
                        <a:pt x="5" y="0"/>
                        <a:pt x="0" y="33"/>
                        <a:pt x="0" y="33"/>
                      </a:cubicBezTo>
                      <a:cubicBezTo>
                        <a:pt x="0" y="33"/>
                        <a:pt x="36" y="13"/>
                        <a:pt x="58" y="24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Freeform 310"/>
                <p:cNvSpPr/>
                <p:nvPr/>
              </p:nvSpPr>
              <p:spPr bwMode="auto">
                <a:xfrm>
                  <a:off x="8450263" y="2132012"/>
                  <a:ext cx="182563" cy="123825"/>
                </a:xfrm>
                <a:custGeom>
                  <a:avLst/>
                  <a:gdLst>
                    <a:gd name="T0" fmla="*/ 19 w 49"/>
                    <a:gd name="T1" fmla="*/ 1 h 33"/>
                    <a:gd name="T2" fmla="*/ 0 w 49"/>
                    <a:gd name="T3" fmla="*/ 16 h 33"/>
                    <a:gd name="T4" fmla="*/ 45 w 49"/>
                    <a:gd name="T5" fmla="*/ 33 h 33"/>
                    <a:gd name="T6" fmla="*/ 19 w 49"/>
                    <a:gd name="T7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3">
                      <a:moveTo>
                        <a:pt x="19" y="1"/>
                      </a:moveTo>
                      <a:cubicBezTo>
                        <a:pt x="12" y="0"/>
                        <a:pt x="1" y="3"/>
                        <a:pt x="0" y="16"/>
                      </a:cubicBezTo>
                      <a:cubicBezTo>
                        <a:pt x="0" y="16"/>
                        <a:pt x="29" y="15"/>
                        <a:pt x="45" y="33"/>
                      </a:cubicBezTo>
                      <a:cubicBezTo>
                        <a:pt x="45" y="33"/>
                        <a:pt x="49" y="4"/>
                        <a:pt x="19" y="1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Freeform 311"/>
                <p:cNvSpPr/>
                <p:nvPr/>
              </p:nvSpPr>
              <p:spPr bwMode="auto">
                <a:xfrm>
                  <a:off x="7504113" y="2263775"/>
                  <a:ext cx="134938" cy="168275"/>
                </a:xfrm>
                <a:custGeom>
                  <a:avLst/>
                  <a:gdLst>
                    <a:gd name="T0" fmla="*/ 24 w 36"/>
                    <a:gd name="T1" fmla="*/ 45 h 45"/>
                    <a:gd name="T2" fmla="*/ 14 w 36"/>
                    <a:gd name="T3" fmla="*/ 5 h 45"/>
                    <a:gd name="T4" fmla="*/ 7 w 36"/>
                    <a:gd name="T5" fmla="*/ 34 h 45"/>
                    <a:gd name="T6" fmla="*/ 24 w 36"/>
                    <a:gd name="T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45">
                      <a:moveTo>
                        <a:pt x="24" y="45"/>
                      </a:moveTo>
                      <a:cubicBezTo>
                        <a:pt x="24" y="45"/>
                        <a:pt x="36" y="0"/>
                        <a:pt x="14" y="5"/>
                      </a:cubicBezTo>
                      <a:cubicBezTo>
                        <a:pt x="0" y="8"/>
                        <a:pt x="0" y="24"/>
                        <a:pt x="7" y="34"/>
                      </a:cubicBezTo>
                      <a:cubicBezTo>
                        <a:pt x="11" y="41"/>
                        <a:pt x="18" y="45"/>
                        <a:pt x="24" y="45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" name="Freeform 312"/>
                <p:cNvSpPr/>
                <p:nvPr/>
              </p:nvSpPr>
              <p:spPr bwMode="auto">
                <a:xfrm>
                  <a:off x="7507288" y="2286000"/>
                  <a:ext cx="93663" cy="146050"/>
                </a:xfrm>
                <a:custGeom>
                  <a:avLst/>
                  <a:gdLst>
                    <a:gd name="T0" fmla="*/ 23 w 25"/>
                    <a:gd name="T1" fmla="*/ 39 h 39"/>
                    <a:gd name="T2" fmla="*/ 25 w 25"/>
                    <a:gd name="T3" fmla="*/ 27 h 39"/>
                    <a:gd name="T4" fmla="*/ 2 w 25"/>
                    <a:gd name="T5" fmla="*/ 19 h 39"/>
                    <a:gd name="T6" fmla="*/ 23 w 25"/>
                    <a:gd name="T7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9">
                      <a:moveTo>
                        <a:pt x="23" y="39"/>
                      </a:move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0" y="0"/>
                        <a:pt x="2" y="19"/>
                      </a:cubicBezTo>
                      <a:cubicBezTo>
                        <a:pt x="4" y="37"/>
                        <a:pt x="23" y="39"/>
                        <a:pt x="23" y="3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" name="Freeform 313"/>
                <p:cNvSpPr/>
                <p:nvPr/>
              </p:nvSpPr>
              <p:spPr bwMode="auto">
                <a:xfrm>
                  <a:off x="8780463" y="2360612"/>
                  <a:ext cx="153988" cy="195263"/>
                </a:xfrm>
                <a:custGeom>
                  <a:avLst/>
                  <a:gdLst>
                    <a:gd name="T0" fmla="*/ 3 w 41"/>
                    <a:gd name="T1" fmla="*/ 51 h 52"/>
                    <a:gd name="T2" fmla="*/ 26 w 41"/>
                    <a:gd name="T3" fmla="*/ 12 h 52"/>
                    <a:gd name="T4" fmla="*/ 26 w 41"/>
                    <a:gd name="T5" fmla="*/ 44 h 52"/>
                    <a:gd name="T6" fmla="*/ 3 w 41"/>
                    <a:gd name="T7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" h="52">
                      <a:moveTo>
                        <a:pt x="3" y="51"/>
                      </a:moveTo>
                      <a:cubicBezTo>
                        <a:pt x="3" y="51"/>
                        <a:pt x="0" y="0"/>
                        <a:pt x="26" y="12"/>
                      </a:cubicBezTo>
                      <a:cubicBezTo>
                        <a:pt x="41" y="19"/>
                        <a:pt x="37" y="35"/>
                        <a:pt x="26" y="44"/>
                      </a:cubicBezTo>
                      <a:cubicBezTo>
                        <a:pt x="19" y="50"/>
                        <a:pt x="10" y="52"/>
                        <a:pt x="3" y="5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" name="Freeform 314"/>
                <p:cNvSpPr/>
                <p:nvPr/>
              </p:nvSpPr>
              <p:spPr bwMode="auto">
                <a:xfrm>
                  <a:off x="8791575" y="2420937"/>
                  <a:ext cx="142875" cy="142875"/>
                </a:xfrm>
                <a:custGeom>
                  <a:avLst/>
                  <a:gdLst>
                    <a:gd name="T0" fmla="*/ 0 w 38"/>
                    <a:gd name="T1" fmla="*/ 34 h 38"/>
                    <a:gd name="T2" fmla="*/ 0 w 38"/>
                    <a:gd name="T3" fmla="*/ 21 h 38"/>
                    <a:gd name="T4" fmla="*/ 30 w 38"/>
                    <a:gd name="T5" fmla="*/ 19 h 38"/>
                    <a:gd name="T6" fmla="*/ 0 w 38"/>
                    <a:gd name="T7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0" y="34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38" y="0"/>
                        <a:pt x="30" y="19"/>
                      </a:cubicBezTo>
                      <a:cubicBezTo>
                        <a:pt x="23" y="38"/>
                        <a:pt x="0" y="34"/>
                        <a:pt x="0" y="34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315"/>
                <p:cNvSpPr/>
                <p:nvPr/>
              </p:nvSpPr>
              <p:spPr bwMode="auto">
                <a:xfrm>
                  <a:off x="8062913" y="2965450"/>
                  <a:ext cx="115888" cy="44450"/>
                </a:xfrm>
                <a:custGeom>
                  <a:avLst/>
                  <a:gdLst>
                    <a:gd name="T0" fmla="*/ 31 w 31"/>
                    <a:gd name="T1" fmla="*/ 8 h 12"/>
                    <a:gd name="T2" fmla="*/ 15 w 31"/>
                    <a:gd name="T3" fmla="*/ 11 h 12"/>
                    <a:gd name="T4" fmla="*/ 1 w 31"/>
                    <a:gd name="T5" fmla="*/ 4 h 12"/>
                    <a:gd name="T6" fmla="*/ 17 w 31"/>
                    <a:gd name="T7" fmla="*/ 1 h 12"/>
                    <a:gd name="T8" fmla="*/ 31 w 31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31" y="8"/>
                      </a:moveTo>
                      <a:cubicBezTo>
                        <a:pt x="31" y="11"/>
                        <a:pt x="23" y="12"/>
                        <a:pt x="15" y="11"/>
                      </a:cubicBezTo>
                      <a:cubicBezTo>
                        <a:pt x="7" y="10"/>
                        <a:pt x="0" y="6"/>
                        <a:pt x="1" y="4"/>
                      </a:cubicBezTo>
                      <a:cubicBezTo>
                        <a:pt x="1" y="1"/>
                        <a:pt x="8" y="0"/>
                        <a:pt x="17" y="1"/>
                      </a:cubicBezTo>
                      <a:cubicBezTo>
                        <a:pt x="25" y="2"/>
                        <a:pt x="31" y="6"/>
                        <a:pt x="31" y="8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316"/>
                <p:cNvSpPr/>
                <p:nvPr/>
              </p:nvSpPr>
              <p:spPr bwMode="auto">
                <a:xfrm>
                  <a:off x="7424738" y="2346325"/>
                  <a:ext cx="198438" cy="198438"/>
                </a:xfrm>
                <a:custGeom>
                  <a:avLst/>
                  <a:gdLst>
                    <a:gd name="T0" fmla="*/ 47 w 53"/>
                    <a:gd name="T1" fmla="*/ 53 h 53"/>
                    <a:gd name="T2" fmla="*/ 53 w 53"/>
                    <a:gd name="T3" fmla="*/ 52 h 53"/>
                    <a:gd name="T4" fmla="*/ 13 w 53"/>
                    <a:gd name="T5" fmla="*/ 0 h 53"/>
                    <a:gd name="T6" fmla="*/ 47 w 53"/>
                    <a:gd name="T7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53">
                      <a:moveTo>
                        <a:pt x="47" y="53"/>
                      </a:move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53" y="52"/>
                        <a:pt x="11" y="31"/>
                        <a:pt x="13" y="0"/>
                      </a:cubicBezTo>
                      <a:cubicBezTo>
                        <a:pt x="13" y="0"/>
                        <a:pt x="0" y="33"/>
                        <a:pt x="47" y="53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" name="Freeform 317"/>
                <p:cNvSpPr/>
                <p:nvPr/>
              </p:nvSpPr>
              <p:spPr bwMode="auto">
                <a:xfrm>
                  <a:off x="8772525" y="1592262"/>
                  <a:ext cx="206375" cy="184150"/>
                </a:xfrm>
                <a:custGeom>
                  <a:avLst/>
                  <a:gdLst>
                    <a:gd name="T0" fmla="*/ 54 w 55"/>
                    <a:gd name="T1" fmla="*/ 1 h 49"/>
                    <a:gd name="T2" fmla="*/ 48 w 55"/>
                    <a:gd name="T3" fmla="*/ 16 h 49"/>
                    <a:gd name="T4" fmla="*/ 38 w 55"/>
                    <a:gd name="T5" fmla="*/ 31 h 49"/>
                    <a:gd name="T6" fmla="*/ 6 w 55"/>
                    <a:gd name="T7" fmla="*/ 49 h 49"/>
                    <a:gd name="T8" fmla="*/ 0 w 55"/>
                    <a:gd name="T9" fmla="*/ 49 h 49"/>
                    <a:gd name="T10" fmla="*/ 7 w 55"/>
                    <a:gd name="T11" fmla="*/ 46 h 49"/>
                    <a:gd name="T12" fmla="*/ 14 w 55"/>
                    <a:gd name="T13" fmla="*/ 42 h 49"/>
                    <a:gd name="T14" fmla="*/ 31 w 55"/>
                    <a:gd name="T15" fmla="*/ 30 h 49"/>
                    <a:gd name="T16" fmla="*/ 43 w 55"/>
                    <a:gd name="T17" fmla="*/ 15 h 49"/>
                    <a:gd name="T18" fmla="*/ 51 w 55"/>
                    <a:gd name="T19" fmla="*/ 3 h 49"/>
                    <a:gd name="T20" fmla="*/ 53 w 55"/>
                    <a:gd name="T21" fmla="*/ 0 h 49"/>
                    <a:gd name="T22" fmla="*/ 54 w 55"/>
                    <a:gd name="T23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5" h="49">
                      <a:moveTo>
                        <a:pt x="54" y="1"/>
                      </a:moveTo>
                      <a:cubicBezTo>
                        <a:pt x="55" y="5"/>
                        <a:pt x="50" y="13"/>
                        <a:pt x="48" y="16"/>
                      </a:cubicBezTo>
                      <a:cubicBezTo>
                        <a:pt x="46" y="21"/>
                        <a:pt x="42" y="27"/>
                        <a:pt x="38" y="31"/>
                      </a:cubicBezTo>
                      <a:cubicBezTo>
                        <a:pt x="30" y="40"/>
                        <a:pt x="19" y="47"/>
                        <a:pt x="6" y="49"/>
                      </a:cubicBezTo>
                      <a:cubicBezTo>
                        <a:pt x="4" y="49"/>
                        <a:pt x="2" y="49"/>
                        <a:pt x="0" y="49"/>
                      </a:cubicBezTo>
                      <a:cubicBezTo>
                        <a:pt x="2" y="48"/>
                        <a:pt x="5" y="47"/>
                        <a:pt x="7" y="46"/>
                      </a:cubicBezTo>
                      <a:cubicBezTo>
                        <a:pt x="9" y="45"/>
                        <a:pt x="12" y="43"/>
                        <a:pt x="14" y="42"/>
                      </a:cubicBezTo>
                      <a:cubicBezTo>
                        <a:pt x="20" y="38"/>
                        <a:pt x="26" y="35"/>
                        <a:pt x="31" y="30"/>
                      </a:cubicBezTo>
                      <a:cubicBezTo>
                        <a:pt x="35" y="26"/>
                        <a:pt x="40" y="20"/>
                        <a:pt x="43" y="15"/>
                      </a:cubicBezTo>
                      <a:cubicBezTo>
                        <a:pt x="46" y="11"/>
                        <a:pt x="49" y="8"/>
                        <a:pt x="51" y="3"/>
                      </a:cubicBezTo>
                      <a:cubicBezTo>
                        <a:pt x="52" y="2"/>
                        <a:pt x="53" y="1"/>
                        <a:pt x="53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2" name="Freeform 318"/>
                <p:cNvSpPr/>
                <p:nvPr/>
              </p:nvSpPr>
              <p:spPr bwMode="auto">
                <a:xfrm>
                  <a:off x="8745538" y="1509712"/>
                  <a:ext cx="120650" cy="149225"/>
                </a:xfrm>
                <a:custGeom>
                  <a:avLst/>
                  <a:gdLst>
                    <a:gd name="T0" fmla="*/ 29 w 32"/>
                    <a:gd name="T1" fmla="*/ 0 h 40"/>
                    <a:gd name="T2" fmla="*/ 0 w 32"/>
                    <a:gd name="T3" fmla="*/ 40 h 40"/>
                    <a:gd name="T4" fmla="*/ 29 w 32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0">
                      <a:moveTo>
                        <a:pt x="29" y="0"/>
                      </a:moveTo>
                      <a:cubicBezTo>
                        <a:pt x="29" y="0"/>
                        <a:pt x="32" y="33"/>
                        <a:pt x="0" y="40"/>
                      </a:cubicBezTo>
                      <a:cubicBezTo>
                        <a:pt x="0" y="40"/>
                        <a:pt x="22" y="27"/>
                        <a:pt x="29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3" name="Freeform 319"/>
                <p:cNvSpPr/>
                <p:nvPr/>
              </p:nvSpPr>
              <p:spPr bwMode="auto">
                <a:xfrm>
                  <a:off x="7597775" y="1587500"/>
                  <a:ext cx="190500" cy="219075"/>
                </a:xfrm>
                <a:custGeom>
                  <a:avLst/>
                  <a:gdLst>
                    <a:gd name="T0" fmla="*/ 18 w 51"/>
                    <a:gd name="T1" fmla="*/ 0 h 58"/>
                    <a:gd name="T2" fmla="*/ 51 w 51"/>
                    <a:gd name="T3" fmla="*/ 58 h 58"/>
                    <a:gd name="T4" fmla="*/ 18 w 51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58">
                      <a:moveTo>
                        <a:pt x="18" y="0"/>
                      </a:moveTo>
                      <a:cubicBezTo>
                        <a:pt x="18" y="0"/>
                        <a:pt x="0" y="44"/>
                        <a:pt x="51" y="58"/>
                      </a:cubicBezTo>
                      <a:cubicBezTo>
                        <a:pt x="51" y="58"/>
                        <a:pt x="25" y="35"/>
                        <a:pt x="18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4" name="Freeform 320"/>
                <p:cNvSpPr/>
                <p:nvPr/>
              </p:nvSpPr>
              <p:spPr bwMode="auto">
                <a:xfrm>
                  <a:off x="7777163" y="1309687"/>
                  <a:ext cx="571500" cy="195263"/>
                </a:xfrm>
                <a:custGeom>
                  <a:avLst/>
                  <a:gdLst>
                    <a:gd name="T0" fmla="*/ 0 w 152"/>
                    <a:gd name="T1" fmla="*/ 35 h 52"/>
                    <a:gd name="T2" fmla="*/ 71 w 152"/>
                    <a:gd name="T3" fmla="*/ 18 h 52"/>
                    <a:gd name="T4" fmla="*/ 133 w 152"/>
                    <a:gd name="T5" fmla="*/ 50 h 52"/>
                    <a:gd name="T6" fmla="*/ 49 w 152"/>
                    <a:gd name="T7" fmla="*/ 35 h 52"/>
                    <a:gd name="T8" fmla="*/ 0 w 152"/>
                    <a:gd name="T9" fmla="*/ 3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52">
                      <a:moveTo>
                        <a:pt x="0" y="35"/>
                      </a:moveTo>
                      <a:cubicBezTo>
                        <a:pt x="0" y="35"/>
                        <a:pt x="26" y="0"/>
                        <a:pt x="71" y="18"/>
                      </a:cubicBezTo>
                      <a:cubicBezTo>
                        <a:pt x="115" y="36"/>
                        <a:pt x="114" y="47"/>
                        <a:pt x="133" y="50"/>
                      </a:cubicBezTo>
                      <a:cubicBezTo>
                        <a:pt x="152" y="52"/>
                        <a:pt x="84" y="48"/>
                        <a:pt x="49" y="35"/>
                      </a:cubicBezTo>
                      <a:cubicBezTo>
                        <a:pt x="13" y="23"/>
                        <a:pt x="6" y="43"/>
                        <a:pt x="0" y="35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5" name="Freeform 321"/>
                <p:cNvSpPr/>
                <p:nvPr/>
              </p:nvSpPr>
              <p:spPr bwMode="auto">
                <a:xfrm>
                  <a:off x="7469188" y="1655762"/>
                  <a:ext cx="206375" cy="322263"/>
                </a:xfrm>
                <a:custGeom>
                  <a:avLst/>
                  <a:gdLst>
                    <a:gd name="T0" fmla="*/ 55 w 55"/>
                    <a:gd name="T1" fmla="*/ 52 h 86"/>
                    <a:gd name="T2" fmla="*/ 24 w 55"/>
                    <a:gd name="T3" fmla="*/ 0 h 86"/>
                    <a:gd name="T4" fmla="*/ 4 w 55"/>
                    <a:gd name="T5" fmla="*/ 32 h 86"/>
                    <a:gd name="T6" fmla="*/ 54 w 55"/>
                    <a:gd name="T7" fmla="*/ 86 h 86"/>
                    <a:gd name="T8" fmla="*/ 55 w 55"/>
                    <a:gd name="T9" fmla="*/ 5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52"/>
                      </a:moveTo>
                      <a:cubicBezTo>
                        <a:pt x="55" y="52"/>
                        <a:pt x="19" y="29"/>
                        <a:pt x="24" y="0"/>
                      </a:cubicBezTo>
                      <a:cubicBezTo>
                        <a:pt x="24" y="0"/>
                        <a:pt x="0" y="4"/>
                        <a:pt x="4" y="32"/>
                      </a:cubicBezTo>
                      <a:cubicBezTo>
                        <a:pt x="8" y="60"/>
                        <a:pt x="54" y="86"/>
                        <a:pt x="54" y="86"/>
                      </a:cubicBezTo>
                      <a:lnTo>
                        <a:pt x="55" y="52"/>
                      </a:ln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6" name="Freeform 322"/>
                <p:cNvSpPr/>
                <p:nvPr/>
              </p:nvSpPr>
              <p:spPr bwMode="auto">
                <a:xfrm>
                  <a:off x="7716838" y="2401887"/>
                  <a:ext cx="46038" cy="23813"/>
                </a:xfrm>
                <a:custGeom>
                  <a:avLst/>
                  <a:gdLst>
                    <a:gd name="T0" fmla="*/ 12 w 12"/>
                    <a:gd name="T1" fmla="*/ 4 h 6"/>
                    <a:gd name="T2" fmla="*/ 10 w 12"/>
                    <a:gd name="T3" fmla="*/ 6 h 6"/>
                    <a:gd name="T4" fmla="*/ 2 w 12"/>
                    <a:gd name="T5" fmla="*/ 5 h 6"/>
                    <a:gd name="T6" fmla="*/ 0 w 12"/>
                    <a:gd name="T7" fmla="*/ 2 h 6"/>
                    <a:gd name="T8" fmla="*/ 0 w 12"/>
                    <a:gd name="T9" fmla="*/ 2 h 6"/>
                    <a:gd name="T10" fmla="*/ 3 w 12"/>
                    <a:gd name="T11" fmla="*/ 0 h 6"/>
                    <a:gd name="T12" fmla="*/ 10 w 12"/>
                    <a:gd name="T13" fmla="*/ 1 h 6"/>
                    <a:gd name="T14" fmla="*/ 12 w 12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12" y="4"/>
                      </a:moveTo>
                      <a:cubicBezTo>
                        <a:pt x="12" y="5"/>
                        <a:pt x="11" y="6"/>
                        <a:pt x="10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2" y="3"/>
                        <a:pt x="12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323"/>
                <p:cNvSpPr/>
                <p:nvPr/>
              </p:nvSpPr>
              <p:spPr bwMode="auto">
                <a:xfrm>
                  <a:off x="8502650" y="2497137"/>
                  <a:ext cx="36513" cy="17463"/>
                </a:xfrm>
                <a:custGeom>
                  <a:avLst/>
                  <a:gdLst>
                    <a:gd name="T0" fmla="*/ 10 w 10"/>
                    <a:gd name="T1" fmla="*/ 3 h 5"/>
                    <a:gd name="T2" fmla="*/ 8 w 10"/>
                    <a:gd name="T3" fmla="*/ 5 h 5"/>
                    <a:gd name="T4" fmla="*/ 1 w 10"/>
                    <a:gd name="T5" fmla="*/ 4 h 5"/>
                    <a:gd name="T6" fmla="*/ 0 w 10"/>
                    <a:gd name="T7" fmla="*/ 2 h 5"/>
                    <a:gd name="T8" fmla="*/ 0 w 10"/>
                    <a:gd name="T9" fmla="*/ 2 h 5"/>
                    <a:gd name="T10" fmla="*/ 2 w 10"/>
                    <a:gd name="T11" fmla="*/ 0 h 5"/>
                    <a:gd name="T12" fmla="*/ 9 w 10"/>
                    <a:gd name="T13" fmla="*/ 1 h 5"/>
                    <a:gd name="T14" fmla="*/ 10 w 10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10" y="4"/>
                        <a:pt x="9" y="5"/>
                        <a:pt x="8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324"/>
                <p:cNvSpPr/>
                <p:nvPr/>
              </p:nvSpPr>
              <p:spPr bwMode="auto">
                <a:xfrm>
                  <a:off x="7983538" y="2230437"/>
                  <a:ext cx="409575" cy="465138"/>
                </a:xfrm>
                <a:custGeom>
                  <a:avLst/>
                  <a:gdLst>
                    <a:gd name="T0" fmla="*/ 34 w 109"/>
                    <a:gd name="T1" fmla="*/ 12 h 124"/>
                    <a:gd name="T2" fmla="*/ 25 w 109"/>
                    <a:gd name="T3" fmla="*/ 97 h 124"/>
                    <a:gd name="T4" fmla="*/ 95 w 109"/>
                    <a:gd name="T5" fmla="*/ 98 h 124"/>
                    <a:gd name="T6" fmla="*/ 85 w 109"/>
                    <a:gd name="T7" fmla="*/ 16 h 124"/>
                    <a:gd name="T8" fmla="*/ 63 w 109"/>
                    <a:gd name="T9" fmla="*/ 2 h 124"/>
                    <a:gd name="T10" fmla="*/ 34 w 109"/>
                    <a:gd name="T11" fmla="*/ 1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124">
                      <a:moveTo>
                        <a:pt x="34" y="12"/>
                      </a:moveTo>
                      <a:cubicBezTo>
                        <a:pt x="34" y="12"/>
                        <a:pt x="0" y="70"/>
                        <a:pt x="25" y="97"/>
                      </a:cubicBezTo>
                      <a:cubicBezTo>
                        <a:pt x="50" y="124"/>
                        <a:pt x="87" y="114"/>
                        <a:pt x="95" y="98"/>
                      </a:cubicBezTo>
                      <a:cubicBezTo>
                        <a:pt x="109" y="70"/>
                        <a:pt x="85" y="57"/>
                        <a:pt x="85" y="16"/>
                      </a:cubicBezTo>
                      <a:cubicBezTo>
                        <a:pt x="85" y="16"/>
                        <a:pt x="78" y="5"/>
                        <a:pt x="63" y="2"/>
                      </a:cubicBezTo>
                      <a:cubicBezTo>
                        <a:pt x="47" y="0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325"/>
                <p:cNvSpPr/>
                <p:nvPr/>
              </p:nvSpPr>
              <p:spPr bwMode="auto">
                <a:xfrm>
                  <a:off x="8010525" y="2225675"/>
                  <a:ext cx="363538" cy="409575"/>
                </a:xfrm>
                <a:custGeom>
                  <a:avLst/>
                  <a:gdLst>
                    <a:gd name="T0" fmla="*/ 30 w 97"/>
                    <a:gd name="T1" fmla="*/ 11 h 109"/>
                    <a:gd name="T2" fmla="*/ 22 w 97"/>
                    <a:gd name="T3" fmla="*/ 84 h 109"/>
                    <a:gd name="T4" fmla="*/ 85 w 97"/>
                    <a:gd name="T5" fmla="*/ 85 h 109"/>
                    <a:gd name="T6" fmla="*/ 76 w 97"/>
                    <a:gd name="T7" fmla="*/ 13 h 109"/>
                    <a:gd name="T8" fmla="*/ 55 w 97"/>
                    <a:gd name="T9" fmla="*/ 2 h 109"/>
                    <a:gd name="T10" fmla="*/ 30 w 97"/>
                    <a:gd name="T11" fmla="*/ 1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09">
                      <a:moveTo>
                        <a:pt x="30" y="11"/>
                      </a:moveTo>
                      <a:cubicBezTo>
                        <a:pt x="30" y="11"/>
                        <a:pt x="0" y="60"/>
                        <a:pt x="22" y="84"/>
                      </a:cubicBezTo>
                      <a:cubicBezTo>
                        <a:pt x="44" y="109"/>
                        <a:pt x="78" y="100"/>
                        <a:pt x="85" y="85"/>
                      </a:cubicBezTo>
                      <a:cubicBezTo>
                        <a:pt x="97" y="59"/>
                        <a:pt x="76" y="50"/>
                        <a:pt x="76" y="13"/>
                      </a:cubicBezTo>
                      <a:cubicBezTo>
                        <a:pt x="76" y="13"/>
                        <a:pt x="69" y="4"/>
                        <a:pt x="55" y="2"/>
                      </a:cubicBezTo>
                      <a:cubicBezTo>
                        <a:pt x="41" y="0"/>
                        <a:pt x="30" y="11"/>
                        <a:pt x="30" y="1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326"/>
                <p:cNvSpPr/>
                <p:nvPr/>
              </p:nvSpPr>
              <p:spPr bwMode="auto">
                <a:xfrm>
                  <a:off x="8197850" y="2503487"/>
                  <a:ext cx="71438" cy="34925"/>
                </a:xfrm>
                <a:custGeom>
                  <a:avLst/>
                  <a:gdLst>
                    <a:gd name="T0" fmla="*/ 18 w 19"/>
                    <a:gd name="T1" fmla="*/ 6 h 9"/>
                    <a:gd name="T2" fmla="*/ 9 w 19"/>
                    <a:gd name="T3" fmla="*/ 8 h 9"/>
                    <a:gd name="T4" fmla="*/ 0 w 19"/>
                    <a:gd name="T5" fmla="*/ 3 h 9"/>
                    <a:gd name="T6" fmla="*/ 10 w 19"/>
                    <a:gd name="T7" fmla="*/ 0 h 9"/>
                    <a:gd name="T8" fmla="*/ 18 w 19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18" y="6"/>
                      </a:moveTo>
                      <a:cubicBezTo>
                        <a:pt x="18" y="8"/>
                        <a:pt x="14" y="9"/>
                        <a:pt x="9" y="8"/>
                      </a:cubicBezTo>
                      <a:cubicBezTo>
                        <a:pt x="4" y="7"/>
                        <a:pt x="0" y="5"/>
                        <a:pt x="0" y="3"/>
                      </a:cubicBezTo>
                      <a:cubicBezTo>
                        <a:pt x="1" y="1"/>
                        <a:pt x="5" y="0"/>
                        <a:pt x="10" y="0"/>
                      </a:cubicBezTo>
                      <a:cubicBezTo>
                        <a:pt x="15" y="1"/>
                        <a:pt x="19" y="3"/>
                        <a:pt x="18" y="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327"/>
                <p:cNvSpPr/>
                <p:nvPr/>
              </p:nvSpPr>
              <p:spPr bwMode="auto">
                <a:xfrm>
                  <a:off x="7812088" y="2203450"/>
                  <a:ext cx="195263" cy="195263"/>
                </a:xfrm>
                <a:custGeom>
                  <a:avLst/>
                  <a:gdLst>
                    <a:gd name="T0" fmla="*/ 50 w 52"/>
                    <a:gd name="T1" fmla="*/ 30 h 52"/>
                    <a:gd name="T2" fmla="*/ 22 w 52"/>
                    <a:gd name="T3" fmla="*/ 50 h 52"/>
                    <a:gd name="T4" fmla="*/ 2 w 52"/>
                    <a:gd name="T5" fmla="*/ 22 h 52"/>
                    <a:gd name="T6" fmla="*/ 29 w 52"/>
                    <a:gd name="T7" fmla="*/ 2 h 52"/>
                    <a:gd name="T8" fmla="*/ 50 w 5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2">
                      <a:moveTo>
                        <a:pt x="50" y="30"/>
                      </a:moveTo>
                      <a:cubicBezTo>
                        <a:pt x="48" y="43"/>
                        <a:pt x="35" y="52"/>
                        <a:pt x="22" y="50"/>
                      </a:cubicBezTo>
                      <a:cubicBezTo>
                        <a:pt x="9" y="48"/>
                        <a:pt x="0" y="35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3" y="4"/>
                        <a:pt x="52" y="17"/>
                        <a:pt x="50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328"/>
                <p:cNvSpPr/>
                <p:nvPr/>
              </p:nvSpPr>
              <p:spPr bwMode="auto">
                <a:xfrm>
                  <a:off x="7897813" y="2247900"/>
                  <a:ext cx="85725" cy="79375"/>
                </a:xfrm>
                <a:custGeom>
                  <a:avLst/>
                  <a:gdLst>
                    <a:gd name="T0" fmla="*/ 21 w 23"/>
                    <a:gd name="T1" fmla="*/ 16 h 21"/>
                    <a:gd name="T2" fmla="*/ 8 w 23"/>
                    <a:gd name="T3" fmla="*/ 18 h 21"/>
                    <a:gd name="T4" fmla="*/ 2 w 23"/>
                    <a:gd name="T5" fmla="*/ 6 h 21"/>
                    <a:gd name="T6" fmla="*/ 16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9" y="20"/>
                        <a:pt x="13" y="21"/>
                        <a:pt x="8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21" y="6"/>
                        <a:pt x="23" y="11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329"/>
                <p:cNvSpPr/>
                <p:nvPr/>
              </p:nvSpPr>
              <p:spPr bwMode="auto">
                <a:xfrm>
                  <a:off x="8389938" y="2255837"/>
                  <a:ext cx="190500" cy="195263"/>
                </a:xfrm>
                <a:custGeom>
                  <a:avLst/>
                  <a:gdLst>
                    <a:gd name="T0" fmla="*/ 49 w 51"/>
                    <a:gd name="T1" fmla="*/ 30 h 52"/>
                    <a:gd name="T2" fmla="*/ 22 w 51"/>
                    <a:gd name="T3" fmla="*/ 50 h 52"/>
                    <a:gd name="T4" fmla="*/ 2 w 51"/>
                    <a:gd name="T5" fmla="*/ 22 h 52"/>
                    <a:gd name="T6" fmla="*/ 29 w 51"/>
                    <a:gd name="T7" fmla="*/ 2 h 52"/>
                    <a:gd name="T8" fmla="*/ 49 w 51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2">
                      <a:moveTo>
                        <a:pt x="49" y="30"/>
                      </a:moveTo>
                      <a:cubicBezTo>
                        <a:pt x="47" y="43"/>
                        <a:pt x="35" y="52"/>
                        <a:pt x="22" y="50"/>
                      </a:cubicBezTo>
                      <a:cubicBezTo>
                        <a:pt x="9" y="48"/>
                        <a:pt x="0" y="36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2" y="4"/>
                        <a:pt x="51" y="17"/>
                        <a:pt x="49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330"/>
                <p:cNvSpPr/>
                <p:nvPr/>
              </p:nvSpPr>
              <p:spPr bwMode="auto">
                <a:xfrm>
                  <a:off x="8475663" y="2301875"/>
                  <a:ext cx="85725" cy="77788"/>
                </a:xfrm>
                <a:custGeom>
                  <a:avLst/>
                  <a:gdLst>
                    <a:gd name="T0" fmla="*/ 21 w 23"/>
                    <a:gd name="T1" fmla="*/ 16 h 21"/>
                    <a:gd name="T2" fmla="*/ 7 w 23"/>
                    <a:gd name="T3" fmla="*/ 18 h 21"/>
                    <a:gd name="T4" fmla="*/ 2 w 23"/>
                    <a:gd name="T5" fmla="*/ 6 h 21"/>
                    <a:gd name="T6" fmla="*/ 15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8" y="20"/>
                        <a:pt x="12" y="21"/>
                        <a:pt x="7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4" y="1"/>
                        <a:pt x="10" y="0"/>
                        <a:pt x="15" y="3"/>
                      </a:cubicBezTo>
                      <a:cubicBezTo>
                        <a:pt x="21" y="6"/>
                        <a:pt x="23" y="12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331"/>
                <p:cNvSpPr/>
                <p:nvPr/>
              </p:nvSpPr>
              <p:spPr bwMode="auto">
                <a:xfrm>
                  <a:off x="8024813" y="2662237"/>
                  <a:ext cx="241300" cy="276225"/>
                </a:xfrm>
                <a:custGeom>
                  <a:avLst/>
                  <a:gdLst>
                    <a:gd name="T0" fmla="*/ 59 w 64"/>
                    <a:gd name="T1" fmla="*/ 50 h 74"/>
                    <a:gd name="T2" fmla="*/ 25 w 64"/>
                    <a:gd name="T3" fmla="*/ 72 h 74"/>
                    <a:gd name="T4" fmla="*/ 2 w 64"/>
                    <a:gd name="T5" fmla="*/ 49 h 74"/>
                    <a:gd name="T6" fmla="*/ 49 w 64"/>
                    <a:gd name="T7" fmla="*/ 7 h 74"/>
                    <a:gd name="T8" fmla="*/ 59 w 64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74">
                      <a:moveTo>
                        <a:pt x="59" y="50"/>
                      </a:moveTo>
                      <a:cubicBezTo>
                        <a:pt x="57" y="67"/>
                        <a:pt x="40" y="74"/>
                        <a:pt x="25" y="72"/>
                      </a:cubicBezTo>
                      <a:cubicBezTo>
                        <a:pt x="10" y="70"/>
                        <a:pt x="0" y="66"/>
                        <a:pt x="2" y="49"/>
                      </a:cubicBezTo>
                      <a:cubicBezTo>
                        <a:pt x="4" y="32"/>
                        <a:pt x="24" y="0"/>
                        <a:pt x="49" y="7"/>
                      </a:cubicBezTo>
                      <a:cubicBezTo>
                        <a:pt x="64" y="10"/>
                        <a:pt x="61" y="33"/>
                        <a:pt x="59" y="50"/>
                      </a:cubicBezTo>
                      <a:close/>
                    </a:path>
                  </a:pathLst>
                </a:custGeom>
                <a:solidFill>
                  <a:srgbClr val="3313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332"/>
                <p:cNvSpPr/>
                <p:nvPr/>
              </p:nvSpPr>
              <p:spPr bwMode="auto">
                <a:xfrm>
                  <a:off x="8024813" y="2759075"/>
                  <a:ext cx="192088" cy="176213"/>
                </a:xfrm>
                <a:custGeom>
                  <a:avLst/>
                  <a:gdLst>
                    <a:gd name="T0" fmla="*/ 38 w 51"/>
                    <a:gd name="T1" fmla="*/ 11 h 47"/>
                    <a:gd name="T2" fmla="*/ 11 w 51"/>
                    <a:gd name="T3" fmla="*/ 0 h 47"/>
                    <a:gd name="T4" fmla="*/ 2 w 51"/>
                    <a:gd name="T5" fmla="*/ 23 h 47"/>
                    <a:gd name="T6" fmla="*/ 25 w 51"/>
                    <a:gd name="T7" fmla="*/ 46 h 47"/>
                    <a:gd name="T8" fmla="*/ 51 w 51"/>
                    <a:gd name="T9" fmla="*/ 39 h 47"/>
                    <a:gd name="T10" fmla="*/ 38 w 51"/>
                    <a:gd name="T11" fmla="*/ 1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47">
                      <a:moveTo>
                        <a:pt x="38" y="11"/>
                      </a:moveTo>
                      <a:cubicBezTo>
                        <a:pt x="31" y="5"/>
                        <a:pt x="21" y="0"/>
                        <a:pt x="11" y="0"/>
                      </a:cubicBezTo>
                      <a:cubicBezTo>
                        <a:pt x="6" y="8"/>
                        <a:pt x="3" y="16"/>
                        <a:pt x="2" y="23"/>
                      </a:cubicBezTo>
                      <a:cubicBezTo>
                        <a:pt x="0" y="40"/>
                        <a:pt x="10" y="44"/>
                        <a:pt x="25" y="46"/>
                      </a:cubicBezTo>
                      <a:cubicBezTo>
                        <a:pt x="34" y="47"/>
                        <a:pt x="44" y="45"/>
                        <a:pt x="51" y="39"/>
                      </a:cubicBezTo>
                      <a:cubicBezTo>
                        <a:pt x="50" y="28"/>
                        <a:pt x="46" y="18"/>
                        <a:pt x="38" y="11"/>
                      </a:cubicBezTo>
                      <a:close/>
                    </a:path>
                  </a:pathLst>
                </a:custGeom>
                <a:solidFill>
                  <a:srgbClr val="4F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333"/>
                <p:cNvSpPr/>
                <p:nvPr/>
              </p:nvSpPr>
              <p:spPr bwMode="auto">
                <a:xfrm>
                  <a:off x="8753475" y="2827337"/>
                  <a:ext cx="423863" cy="363538"/>
                </a:xfrm>
                <a:custGeom>
                  <a:avLst/>
                  <a:gdLst>
                    <a:gd name="T0" fmla="*/ 96 w 113"/>
                    <a:gd name="T1" fmla="*/ 20 h 97"/>
                    <a:gd name="T2" fmla="*/ 91 w 113"/>
                    <a:gd name="T3" fmla="*/ 21 h 97"/>
                    <a:gd name="T4" fmla="*/ 76 w 113"/>
                    <a:gd name="T5" fmla="*/ 0 h 97"/>
                    <a:gd name="T6" fmla="*/ 57 w 113"/>
                    <a:gd name="T7" fmla="*/ 14 h 97"/>
                    <a:gd name="T8" fmla="*/ 48 w 113"/>
                    <a:gd name="T9" fmla="*/ 3 h 97"/>
                    <a:gd name="T10" fmla="*/ 23 w 113"/>
                    <a:gd name="T11" fmla="*/ 32 h 97"/>
                    <a:gd name="T12" fmla="*/ 35 w 113"/>
                    <a:gd name="T13" fmla="*/ 46 h 97"/>
                    <a:gd name="T14" fmla="*/ 1 w 113"/>
                    <a:gd name="T15" fmla="*/ 97 h 97"/>
                    <a:gd name="T16" fmla="*/ 38 w 113"/>
                    <a:gd name="T17" fmla="*/ 65 h 97"/>
                    <a:gd name="T18" fmla="*/ 35 w 113"/>
                    <a:gd name="T19" fmla="*/ 71 h 97"/>
                    <a:gd name="T20" fmla="*/ 48 w 113"/>
                    <a:gd name="T21" fmla="*/ 88 h 97"/>
                    <a:gd name="T22" fmla="*/ 57 w 113"/>
                    <a:gd name="T23" fmla="*/ 86 h 97"/>
                    <a:gd name="T24" fmla="*/ 68 w 113"/>
                    <a:gd name="T25" fmla="*/ 90 h 97"/>
                    <a:gd name="T26" fmla="*/ 91 w 113"/>
                    <a:gd name="T27" fmla="*/ 70 h 97"/>
                    <a:gd name="T28" fmla="*/ 92 w 113"/>
                    <a:gd name="T29" fmla="*/ 66 h 97"/>
                    <a:gd name="T30" fmla="*/ 108 w 113"/>
                    <a:gd name="T31" fmla="*/ 50 h 97"/>
                    <a:gd name="T32" fmla="*/ 96 w 113"/>
                    <a:gd name="T33" fmla="*/ 2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97">
                      <a:moveTo>
                        <a:pt x="96" y="20"/>
                      </a:moveTo>
                      <a:cubicBezTo>
                        <a:pt x="94" y="20"/>
                        <a:pt x="93" y="21"/>
                        <a:pt x="91" y="21"/>
                      </a:cubicBezTo>
                      <a:cubicBezTo>
                        <a:pt x="90" y="11"/>
                        <a:pt x="86" y="0"/>
                        <a:pt x="76" y="0"/>
                      </a:cubicBezTo>
                      <a:cubicBezTo>
                        <a:pt x="69" y="0"/>
                        <a:pt x="62" y="6"/>
                        <a:pt x="57" y="14"/>
                      </a:cubicBezTo>
                      <a:cubicBezTo>
                        <a:pt x="56" y="8"/>
                        <a:pt x="54" y="3"/>
                        <a:pt x="48" y="3"/>
                      </a:cubicBezTo>
                      <a:cubicBezTo>
                        <a:pt x="35" y="3"/>
                        <a:pt x="23" y="21"/>
                        <a:pt x="23" y="32"/>
                      </a:cubicBezTo>
                      <a:cubicBezTo>
                        <a:pt x="23" y="40"/>
                        <a:pt x="28" y="44"/>
                        <a:pt x="35" y="46"/>
                      </a:cubicBezTo>
                      <a:cubicBezTo>
                        <a:pt x="21" y="55"/>
                        <a:pt x="0" y="74"/>
                        <a:pt x="1" y="97"/>
                      </a:cubicBezTo>
                      <a:cubicBezTo>
                        <a:pt x="1" y="97"/>
                        <a:pt x="9" y="69"/>
                        <a:pt x="38" y="65"/>
                      </a:cubicBezTo>
                      <a:cubicBezTo>
                        <a:pt x="37" y="67"/>
                        <a:pt x="36" y="69"/>
                        <a:pt x="35" y="71"/>
                      </a:cubicBezTo>
                      <a:cubicBezTo>
                        <a:pt x="31" y="81"/>
                        <a:pt x="35" y="88"/>
                        <a:pt x="48" y="88"/>
                      </a:cubicBezTo>
                      <a:cubicBezTo>
                        <a:pt x="52" y="88"/>
                        <a:pt x="55" y="87"/>
                        <a:pt x="57" y="86"/>
                      </a:cubicBezTo>
                      <a:cubicBezTo>
                        <a:pt x="59" y="88"/>
                        <a:pt x="62" y="90"/>
                        <a:pt x="68" y="90"/>
                      </a:cubicBezTo>
                      <a:cubicBezTo>
                        <a:pt x="81" y="90"/>
                        <a:pt x="86" y="81"/>
                        <a:pt x="91" y="70"/>
                      </a:cubicBezTo>
                      <a:cubicBezTo>
                        <a:pt x="91" y="68"/>
                        <a:pt x="92" y="67"/>
                        <a:pt x="92" y="66"/>
                      </a:cubicBezTo>
                      <a:cubicBezTo>
                        <a:pt x="100" y="64"/>
                        <a:pt x="105" y="58"/>
                        <a:pt x="108" y="50"/>
                      </a:cubicBezTo>
                      <a:cubicBezTo>
                        <a:pt x="113" y="40"/>
                        <a:pt x="109" y="20"/>
                        <a:pt x="96" y="2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334"/>
                <p:cNvSpPr/>
                <p:nvPr/>
              </p:nvSpPr>
              <p:spPr bwMode="auto">
                <a:xfrm>
                  <a:off x="9039225" y="2827337"/>
                  <a:ext cx="55563" cy="69850"/>
                </a:xfrm>
                <a:custGeom>
                  <a:avLst/>
                  <a:gdLst>
                    <a:gd name="T0" fmla="*/ 9 w 15"/>
                    <a:gd name="T1" fmla="*/ 9 h 19"/>
                    <a:gd name="T2" fmla="*/ 15 w 15"/>
                    <a:gd name="T3" fmla="*/ 19 h 19"/>
                    <a:gd name="T4" fmla="*/ 0 w 15"/>
                    <a:gd name="T5" fmla="*/ 0 h 19"/>
                    <a:gd name="T6" fmla="*/ 0 w 15"/>
                    <a:gd name="T7" fmla="*/ 0 h 19"/>
                    <a:gd name="T8" fmla="*/ 9 w 15"/>
                    <a:gd name="T9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9" y="9"/>
                      </a:moveTo>
                      <a:cubicBezTo>
                        <a:pt x="11" y="13"/>
                        <a:pt x="12" y="16"/>
                        <a:pt x="15" y="19"/>
                      </a:cubicBezTo>
                      <a:cubicBezTo>
                        <a:pt x="13" y="10"/>
                        <a:pt x="9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5"/>
                        <a:pt x="9" y="9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335"/>
                <p:cNvSpPr/>
                <p:nvPr/>
              </p:nvSpPr>
              <p:spPr bwMode="auto">
                <a:xfrm>
                  <a:off x="8756650" y="2901950"/>
                  <a:ext cx="420688" cy="288925"/>
                </a:xfrm>
                <a:custGeom>
                  <a:avLst/>
                  <a:gdLst>
                    <a:gd name="T0" fmla="*/ 95 w 112"/>
                    <a:gd name="T1" fmla="*/ 0 h 77"/>
                    <a:gd name="T2" fmla="*/ 91 w 112"/>
                    <a:gd name="T3" fmla="*/ 1 h 77"/>
                    <a:gd name="T4" fmla="*/ 95 w 112"/>
                    <a:gd name="T5" fmla="*/ 4 h 77"/>
                    <a:gd name="T6" fmla="*/ 104 w 112"/>
                    <a:gd name="T7" fmla="*/ 11 h 77"/>
                    <a:gd name="T8" fmla="*/ 95 w 112"/>
                    <a:gd name="T9" fmla="*/ 39 h 77"/>
                    <a:gd name="T10" fmla="*/ 89 w 112"/>
                    <a:gd name="T11" fmla="*/ 42 h 77"/>
                    <a:gd name="T12" fmla="*/ 86 w 112"/>
                    <a:gd name="T13" fmla="*/ 54 h 77"/>
                    <a:gd name="T14" fmla="*/ 78 w 112"/>
                    <a:gd name="T15" fmla="*/ 64 h 77"/>
                    <a:gd name="T16" fmla="*/ 66 w 112"/>
                    <a:gd name="T17" fmla="*/ 65 h 77"/>
                    <a:gd name="T18" fmla="*/ 54 w 112"/>
                    <a:gd name="T19" fmla="*/ 61 h 77"/>
                    <a:gd name="T20" fmla="*/ 43 w 112"/>
                    <a:gd name="T21" fmla="*/ 54 h 77"/>
                    <a:gd name="T22" fmla="*/ 33 w 112"/>
                    <a:gd name="T23" fmla="*/ 39 h 77"/>
                    <a:gd name="T24" fmla="*/ 15 w 112"/>
                    <a:gd name="T25" fmla="*/ 49 h 77"/>
                    <a:gd name="T26" fmla="*/ 0 w 112"/>
                    <a:gd name="T27" fmla="*/ 74 h 77"/>
                    <a:gd name="T28" fmla="*/ 0 w 112"/>
                    <a:gd name="T29" fmla="*/ 77 h 77"/>
                    <a:gd name="T30" fmla="*/ 37 w 112"/>
                    <a:gd name="T31" fmla="*/ 45 h 77"/>
                    <a:gd name="T32" fmla="*/ 34 w 112"/>
                    <a:gd name="T33" fmla="*/ 51 h 77"/>
                    <a:gd name="T34" fmla="*/ 47 w 112"/>
                    <a:gd name="T35" fmla="*/ 68 h 77"/>
                    <a:gd name="T36" fmla="*/ 56 w 112"/>
                    <a:gd name="T37" fmla="*/ 66 h 77"/>
                    <a:gd name="T38" fmla="*/ 67 w 112"/>
                    <a:gd name="T39" fmla="*/ 70 h 77"/>
                    <a:gd name="T40" fmla="*/ 90 w 112"/>
                    <a:gd name="T41" fmla="*/ 50 h 77"/>
                    <a:gd name="T42" fmla="*/ 91 w 112"/>
                    <a:gd name="T43" fmla="*/ 46 h 77"/>
                    <a:gd name="T44" fmla="*/ 107 w 112"/>
                    <a:gd name="T45" fmla="*/ 30 h 77"/>
                    <a:gd name="T46" fmla="*/ 95 w 112"/>
                    <a:gd name="T4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2" h="77">
                      <a:moveTo>
                        <a:pt x="95" y="0"/>
                      </a:moveTo>
                      <a:cubicBezTo>
                        <a:pt x="94" y="0"/>
                        <a:pt x="92" y="1"/>
                        <a:pt x="91" y="1"/>
                      </a:cubicBezTo>
                      <a:cubicBezTo>
                        <a:pt x="92" y="2"/>
                        <a:pt x="94" y="3"/>
                        <a:pt x="95" y="4"/>
                      </a:cubicBezTo>
                      <a:cubicBezTo>
                        <a:pt x="99" y="5"/>
                        <a:pt x="102" y="7"/>
                        <a:pt x="104" y="11"/>
                      </a:cubicBezTo>
                      <a:cubicBezTo>
                        <a:pt x="107" y="21"/>
                        <a:pt x="102" y="33"/>
                        <a:pt x="95" y="39"/>
                      </a:cubicBezTo>
                      <a:cubicBezTo>
                        <a:pt x="93" y="41"/>
                        <a:pt x="91" y="41"/>
                        <a:pt x="89" y="42"/>
                      </a:cubicBezTo>
                      <a:cubicBezTo>
                        <a:pt x="85" y="43"/>
                        <a:pt x="86" y="51"/>
                        <a:pt x="86" y="54"/>
                      </a:cubicBezTo>
                      <a:cubicBezTo>
                        <a:pt x="85" y="58"/>
                        <a:pt x="82" y="62"/>
                        <a:pt x="78" y="64"/>
                      </a:cubicBezTo>
                      <a:cubicBezTo>
                        <a:pt x="74" y="66"/>
                        <a:pt x="70" y="67"/>
                        <a:pt x="66" y="65"/>
                      </a:cubicBezTo>
                      <a:cubicBezTo>
                        <a:pt x="61" y="63"/>
                        <a:pt x="59" y="59"/>
                        <a:pt x="54" y="61"/>
                      </a:cubicBezTo>
                      <a:cubicBezTo>
                        <a:pt x="47" y="64"/>
                        <a:pt x="43" y="61"/>
                        <a:pt x="43" y="54"/>
                      </a:cubicBezTo>
                      <a:cubicBezTo>
                        <a:pt x="42" y="47"/>
                        <a:pt x="43" y="36"/>
                        <a:pt x="33" y="39"/>
                      </a:cubicBezTo>
                      <a:cubicBezTo>
                        <a:pt x="27" y="41"/>
                        <a:pt x="20" y="44"/>
                        <a:pt x="15" y="49"/>
                      </a:cubicBezTo>
                      <a:cubicBezTo>
                        <a:pt x="8" y="56"/>
                        <a:pt x="2" y="65"/>
                        <a:pt x="0" y="74"/>
                      </a:cubicBezTo>
                      <a:cubicBezTo>
                        <a:pt x="0" y="75"/>
                        <a:pt x="0" y="76"/>
                        <a:pt x="0" y="77"/>
                      </a:cubicBezTo>
                      <a:cubicBezTo>
                        <a:pt x="0" y="77"/>
                        <a:pt x="8" y="49"/>
                        <a:pt x="37" y="45"/>
                      </a:cubicBezTo>
                      <a:cubicBezTo>
                        <a:pt x="36" y="47"/>
                        <a:pt x="35" y="49"/>
                        <a:pt x="34" y="51"/>
                      </a:cubicBezTo>
                      <a:cubicBezTo>
                        <a:pt x="30" y="61"/>
                        <a:pt x="34" y="68"/>
                        <a:pt x="47" y="68"/>
                      </a:cubicBezTo>
                      <a:cubicBezTo>
                        <a:pt x="51" y="68"/>
                        <a:pt x="54" y="67"/>
                        <a:pt x="56" y="66"/>
                      </a:cubicBezTo>
                      <a:cubicBezTo>
                        <a:pt x="58" y="68"/>
                        <a:pt x="61" y="70"/>
                        <a:pt x="67" y="70"/>
                      </a:cubicBezTo>
                      <a:cubicBezTo>
                        <a:pt x="80" y="70"/>
                        <a:pt x="85" y="61"/>
                        <a:pt x="90" y="50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9" y="44"/>
                        <a:pt x="104" y="38"/>
                        <a:pt x="107" y="30"/>
                      </a:cubicBezTo>
                      <a:cubicBezTo>
                        <a:pt x="112" y="20"/>
                        <a:pt x="10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6"/>
                <p:cNvSpPr/>
                <p:nvPr/>
              </p:nvSpPr>
              <p:spPr bwMode="auto">
                <a:xfrm>
                  <a:off x="8010525" y="3529012"/>
                  <a:ext cx="319088" cy="168275"/>
                </a:xfrm>
                <a:custGeom>
                  <a:avLst/>
                  <a:gdLst>
                    <a:gd name="T0" fmla="*/ 6 w 85"/>
                    <a:gd name="T1" fmla="*/ 34 h 45"/>
                    <a:gd name="T2" fmla="*/ 0 w 85"/>
                    <a:gd name="T3" fmla="*/ 30 h 45"/>
                    <a:gd name="T4" fmla="*/ 45 w 85"/>
                    <a:gd name="T5" fmla="*/ 0 h 45"/>
                    <a:gd name="T6" fmla="*/ 71 w 85"/>
                    <a:gd name="T7" fmla="*/ 19 h 45"/>
                    <a:gd name="T8" fmla="*/ 83 w 85"/>
                    <a:gd name="T9" fmla="*/ 31 h 45"/>
                    <a:gd name="T10" fmla="*/ 61 w 85"/>
                    <a:gd name="T11" fmla="*/ 35 h 45"/>
                    <a:gd name="T12" fmla="*/ 6 w 85"/>
                    <a:gd name="T13" fmla="*/ 3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5">
                      <a:moveTo>
                        <a:pt x="6" y="34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10" y="1"/>
                        <a:pt x="45" y="0"/>
                      </a:cubicBezTo>
                      <a:cubicBezTo>
                        <a:pt x="45" y="0"/>
                        <a:pt x="62" y="0"/>
                        <a:pt x="71" y="19"/>
                      </a:cubicBezTo>
                      <a:cubicBezTo>
                        <a:pt x="71" y="19"/>
                        <a:pt x="82" y="26"/>
                        <a:pt x="83" y="31"/>
                      </a:cubicBezTo>
                      <a:cubicBezTo>
                        <a:pt x="85" y="35"/>
                        <a:pt x="79" y="45"/>
                        <a:pt x="61" y="35"/>
                      </a:cubicBezTo>
                      <a:cubicBezTo>
                        <a:pt x="44" y="25"/>
                        <a:pt x="6" y="34"/>
                        <a:pt x="6" y="34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337"/>
                <p:cNvSpPr/>
                <p:nvPr/>
              </p:nvSpPr>
              <p:spPr bwMode="auto">
                <a:xfrm>
                  <a:off x="8010525" y="3551237"/>
                  <a:ext cx="280988" cy="123825"/>
                </a:xfrm>
                <a:custGeom>
                  <a:avLst/>
                  <a:gdLst>
                    <a:gd name="T0" fmla="*/ 73 w 75"/>
                    <a:gd name="T1" fmla="*/ 19 h 33"/>
                    <a:gd name="T2" fmla="*/ 58 w 75"/>
                    <a:gd name="T3" fmla="*/ 3 h 33"/>
                    <a:gd name="T4" fmla="*/ 27 w 75"/>
                    <a:gd name="T5" fmla="*/ 1 h 33"/>
                    <a:gd name="T6" fmla="*/ 15 w 75"/>
                    <a:gd name="T7" fmla="*/ 4 h 33"/>
                    <a:gd name="T8" fmla="*/ 0 w 75"/>
                    <a:gd name="T9" fmla="*/ 24 h 33"/>
                    <a:gd name="T10" fmla="*/ 6 w 75"/>
                    <a:gd name="T11" fmla="*/ 28 h 33"/>
                    <a:gd name="T12" fmla="*/ 61 w 75"/>
                    <a:gd name="T13" fmla="*/ 29 h 33"/>
                    <a:gd name="T14" fmla="*/ 75 w 75"/>
                    <a:gd name="T15" fmla="*/ 33 h 33"/>
                    <a:gd name="T16" fmla="*/ 73 w 75"/>
                    <a:gd name="T17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3">
                      <a:moveTo>
                        <a:pt x="73" y="19"/>
                      </a:moveTo>
                      <a:cubicBezTo>
                        <a:pt x="69" y="12"/>
                        <a:pt x="63" y="9"/>
                        <a:pt x="58" y="3"/>
                      </a:cubicBezTo>
                      <a:cubicBezTo>
                        <a:pt x="47" y="0"/>
                        <a:pt x="38" y="0"/>
                        <a:pt x="27" y="1"/>
                      </a:cubicBezTo>
                      <a:cubicBezTo>
                        <a:pt x="23" y="2"/>
                        <a:pt x="19" y="3"/>
                        <a:pt x="15" y="4"/>
                      </a:cubicBezTo>
                      <a:cubicBezTo>
                        <a:pt x="4" y="13"/>
                        <a:pt x="0" y="24"/>
                        <a:pt x="0" y="24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4" y="19"/>
                        <a:pt x="61" y="29"/>
                      </a:cubicBezTo>
                      <a:cubicBezTo>
                        <a:pt x="67" y="32"/>
                        <a:pt x="72" y="33"/>
                        <a:pt x="75" y="33"/>
                      </a:cubicBezTo>
                      <a:cubicBezTo>
                        <a:pt x="75" y="28"/>
                        <a:pt x="75" y="24"/>
                        <a:pt x="73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338"/>
                <p:cNvSpPr/>
                <p:nvPr/>
              </p:nvSpPr>
              <p:spPr bwMode="auto">
                <a:xfrm>
                  <a:off x="7972425" y="3529012"/>
                  <a:ext cx="323850" cy="355600"/>
                </a:xfrm>
                <a:custGeom>
                  <a:avLst/>
                  <a:gdLst>
                    <a:gd name="T0" fmla="*/ 74 w 86"/>
                    <a:gd name="T1" fmla="*/ 69 h 95"/>
                    <a:gd name="T2" fmla="*/ 15 w 86"/>
                    <a:gd name="T3" fmla="*/ 83 h 95"/>
                    <a:gd name="T4" fmla="*/ 14 w 86"/>
                    <a:gd name="T5" fmla="*/ 22 h 95"/>
                    <a:gd name="T6" fmla="*/ 68 w 86"/>
                    <a:gd name="T7" fmla="*/ 12 h 95"/>
                    <a:gd name="T8" fmla="*/ 77 w 86"/>
                    <a:gd name="T9" fmla="*/ 37 h 95"/>
                    <a:gd name="T10" fmla="*/ 74 w 86"/>
                    <a:gd name="T11" fmla="*/ 6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5">
                      <a:moveTo>
                        <a:pt x="74" y="69"/>
                      </a:moveTo>
                      <a:cubicBezTo>
                        <a:pt x="59" y="89"/>
                        <a:pt x="31" y="95"/>
                        <a:pt x="15" y="83"/>
                      </a:cubicBezTo>
                      <a:cubicBezTo>
                        <a:pt x="0" y="72"/>
                        <a:pt x="0" y="41"/>
                        <a:pt x="14" y="22"/>
                      </a:cubicBezTo>
                      <a:cubicBezTo>
                        <a:pt x="29" y="2"/>
                        <a:pt x="52" y="0"/>
                        <a:pt x="68" y="12"/>
                      </a:cubicBezTo>
                      <a:cubicBezTo>
                        <a:pt x="76" y="18"/>
                        <a:pt x="82" y="31"/>
                        <a:pt x="77" y="37"/>
                      </a:cubicBezTo>
                      <a:cubicBezTo>
                        <a:pt x="86" y="45"/>
                        <a:pt x="81" y="59"/>
                        <a:pt x="74" y="69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339"/>
                <p:cNvSpPr/>
                <p:nvPr/>
              </p:nvSpPr>
              <p:spPr bwMode="auto">
                <a:xfrm>
                  <a:off x="7972425" y="3529012"/>
                  <a:ext cx="307975" cy="355600"/>
                </a:xfrm>
                <a:custGeom>
                  <a:avLst/>
                  <a:gdLst>
                    <a:gd name="T0" fmla="*/ 53 w 82"/>
                    <a:gd name="T1" fmla="*/ 78 h 95"/>
                    <a:gd name="T2" fmla="*/ 37 w 82"/>
                    <a:gd name="T3" fmla="*/ 75 h 95"/>
                    <a:gd name="T4" fmla="*/ 56 w 82"/>
                    <a:gd name="T5" fmla="*/ 63 h 95"/>
                    <a:gd name="T6" fmla="*/ 65 w 82"/>
                    <a:gd name="T7" fmla="*/ 60 h 95"/>
                    <a:gd name="T8" fmla="*/ 73 w 82"/>
                    <a:gd name="T9" fmla="*/ 60 h 95"/>
                    <a:gd name="T10" fmla="*/ 79 w 82"/>
                    <a:gd name="T11" fmla="*/ 59 h 95"/>
                    <a:gd name="T12" fmla="*/ 82 w 82"/>
                    <a:gd name="T13" fmla="*/ 50 h 95"/>
                    <a:gd name="T14" fmla="*/ 53 w 82"/>
                    <a:gd name="T15" fmla="*/ 57 h 95"/>
                    <a:gd name="T16" fmla="*/ 35 w 82"/>
                    <a:gd name="T17" fmla="*/ 48 h 95"/>
                    <a:gd name="T18" fmla="*/ 56 w 82"/>
                    <a:gd name="T19" fmla="*/ 38 h 95"/>
                    <a:gd name="T20" fmla="*/ 73 w 82"/>
                    <a:gd name="T21" fmla="*/ 39 h 95"/>
                    <a:gd name="T22" fmla="*/ 79 w 82"/>
                    <a:gd name="T23" fmla="*/ 40 h 95"/>
                    <a:gd name="T24" fmla="*/ 77 w 82"/>
                    <a:gd name="T25" fmla="*/ 37 h 95"/>
                    <a:gd name="T26" fmla="*/ 79 w 82"/>
                    <a:gd name="T27" fmla="*/ 33 h 95"/>
                    <a:gd name="T28" fmla="*/ 49 w 82"/>
                    <a:gd name="T29" fmla="*/ 31 h 95"/>
                    <a:gd name="T30" fmla="*/ 37 w 82"/>
                    <a:gd name="T31" fmla="*/ 21 h 95"/>
                    <a:gd name="T32" fmla="*/ 59 w 82"/>
                    <a:gd name="T33" fmla="*/ 16 h 95"/>
                    <a:gd name="T34" fmla="*/ 76 w 82"/>
                    <a:gd name="T35" fmla="*/ 22 h 95"/>
                    <a:gd name="T36" fmla="*/ 68 w 82"/>
                    <a:gd name="T37" fmla="*/ 12 h 95"/>
                    <a:gd name="T38" fmla="*/ 14 w 82"/>
                    <a:gd name="T39" fmla="*/ 22 h 95"/>
                    <a:gd name="T40" fmla="*/ 15 w 82"/>
                    <a:gd name="T41" fmla="*/ 83 h 95"/>
                    <a:gd name="T42" fmla="*/ 74 w 82"/>
                    <a:gd name="T43" fmla="*/ 69 h 95"/>
                    <a:gd name="T44" fmla="*/ 74 w 82"/>
                    <a:gd name="T45" fmla="*/ 68 h 95"/>
                    <a:gd name="T46" fmla="*/ 53 w 82"/>
                    <a:gd name="T47" fmla="*/ 7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2" h="95">
                      <a:moveTo>
                        <a:pt x="53" y="78"/>
                      </a:moveTo>
                      <a:cubicBezTo>
                        <a:pt x="47" y="80"/>
                        <a:pt x="39" y="83"/>
                        <a:pt x="37" y="75"/>
                      </a:cubicBezTo>
                      <a:cubicBezTo>
                        <a:pt x="35" y="68"/>
                        <a:pt x="52" y="64"/>
                        <a:pt x="56" y="63"/>
                      </a:cubicBezTo>
                      <a:cubicBezTo>
                        <a:pt x="59" y="62"/>
                        <a:pt x="62" y="60"/>
                        <a:pt x="65" y="60"/>
                      </a:cubicBezTo>
                      <a:cubicBezTo>
                        <a:pt x="67" y="60"/>
                        <a:pt x="70" y="60"/>
                        <a:pt x="73" y="60"/>
                      </a:cubicBezTo>
                      <a:cubicBezTo>
                        <a:pt x="75" y="60"/>
                        <a:pt x="77" y="59"/>
                        <a:pt x="79" y="59"/>
                      </a:cubicBezTo>
                      <a:cubicBezTo>
                        <a:pt x="80" y="56"/>
                        <a:pt x="81" y="53"/>
                        <a:pt x="82" y="50"/>
                      </a:cubicBezTo>
                      <a:cubicBezTo>
                        <a:pt x="72" y="51"/>
                        <a:pt x="63" y="55"/>
                        <a:pt x="53" y="57"/>
                      </a:cubicBezTo>
                      <a:cubicBezTo>
                        <a:pt x="47" y="58"/>
                        <a:pt x="34" y="58"/>
                        <a:pt x="35" y="48"/>
                      </a:cubicBezTo>
                      <a:cubicBezTo>
                        <a:pt x="37" y="39"/>
                        <a:pt x="48" y="38"/>
                        <a:pt x="56" y="38"/>
                      </a:cubicBezTo>
                      <a:cubicBezTo>
                        <a:pt x="61" y="39"/>
                        <a:pt x="67" y="39"/>
                        <a:pt x="73" y="39"/>
                      </a:cubicBezTo>
                      <a:cubicBezTo>
                        <a:pt x="75" y="39"/>
                        <a:pt x="77" y="39"/>
                        <a:pt x="79" y="40"/>
                      </a:cubicBezTo>
                      <a:cubicBezTo>
                        <a:pt x="79" y="39"/>
                        <a:pt x="78" y="38"/>
                        <a:pt x="77" y="37"/>
                      </a:cubicBezTo>
                      <a:cubicBezTo>
                        <a:pt x="78" y="36"/>
                        <a:pt x="79" y="35"/>
                        <a:pt x="79" y="33"/>
                      </a:cubicBezTo>
                      <a:cubicBezTo>
                        <a:pt x="70" y="29"/>
                        <a:pt x="59" y="32"/>
                        <a:pt x="49" y="31"/>
                      </a:cubicBezTo>
                      <a:cubicBezTo>
                        <a:pt x="44" y="31"/>
                        <a:pt x="36" y="27"/>
                        <a:pt x="37" y="21"/>
                      </a:cubicBezTo>
                      <a:cubicBezTo>
                        <a:pt x="38" y="14"/>
                        <a:pt x="54" y="15"/>
                        <a:pt x="59" y="16"/>
                      </a:cubicBezTo>
                      <a:cubicBezTo>
                        <a:pt x="65" y="17"/>
                        <a:pt x="70" y="19"/>
                        <a:pt x="76" y="22"/>
                      </a:cubicBezTo>
                      <a:cubicBezTo>
                        <a:pt x="74" y="18"/>
                        <a:pt x="71" y="14"/>
                        <a:pt x="68" y="12"/>
                      </a:cubicBezTo>
                      <a:cubicBezTo>
                        <a:pt x="52" y="0"/>
                        <a:pt x="29" y="2"/>
                        <a:pt x="14" y="22"/>
                      </a:cubicBezTo>
                      <a:cubicBezTo>
                        <a:pt x="0" y="41"/>
                        <a:pt x="0" y="72"/>
                        <a:pt x="15" y="83"/>
                      </a:cubicBezTo>
                      <a:cubicBezTo>
                        <a:pt x="31" y="95"/>
                        <a:pt x="59" y="89"/>
                        <a:pt x="74" y="69"/>
                      </a:cubicBezTo>
                      <a:cubicBezTo>
                        <a:pt x="74" y="69"/>
                        <a:pt x="74" y="68"/>
                        <a:pt x="74" y="68"/>
                      </a:cubicBezTo>
                      <a:cubicBezTo>
                        <a:pt x="67" y="72"/>
                        <a:pt x="60" y="75"/>
                        <a:pt x="53" y="78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40"/>
                <p:cNvSpPr/>
                <p:nvPr/>
              </p:nvSpPr>
              <p:spPr bwMode="auto">
                <a:xfrm>
                  <a:off x="7548563" y="3144837"/>
                  <a:ext cx="487363" cy="788988"/>
                </a:xfrm>
                <a:custGeom>
                  <a:avLst/>
                  <a:gdLst>
                    <a:gd name="T0" fmla="*/ 74 w 130"/>
                    <a:gd name="T1" fmla="*/ 0 h 210"/>
                    <a:gd name="T2" fmla="*/ 15 w 130"/>
                    <a:gd name="T3" fmla="*/ 70 h 210"/>
                    <a:gd name="T4" fmla="*/ 5 w 130"/>
                    <a:gd name="T5" fmla="*/ 178 h 210"/>
                    <a:gd name="T6" fmla="*/ 118 w 130"/>
                    <a:gd name="T7" fmla="*/ 186 h 210"/>
                    <a:gd name="T8" fmla="*/ 130 w 130"/>
                    <a:gd name="T9" fmla="*/ 186 h 210"/>
                    <a:gd name="T10" fmla="*/ 130 w 130"/>
                    <a:gd name="T11" fmla="*/ 122 h 210"/>
                    <a:gd name="T12" fmla="*/ 110 w 130"/>
                    <a:gd name="T13" fmla="*/ 122 h 210"/>
                    <a:gd name="T14" fmla="*/ 58 w 130"/>
                    <a:gd name="T15" fmla="*/ 145 h 210"/>
                    <a:gd name="T16" fmla="*/ 57 w 130"/>
                    <a:gd name="T17" fmla="*/ 75 h 210"/>
                    <a:gd name="T18" fmla="*/ 74 w 130"/>
                    <a:gd name="T19" fmla="*/ 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210">
                      <a:moveTo>
                        <a:pt x="74" y="0"/>
                      </a:moveTo>
                      <a:cubicBezTo>
                        <a:pt x="74" y="0"/>
                        <a:pt x="30" y="2"/>
                        <a:pt x="15" y="70"/>
                      </a:cubicBezTo>
                      <a:cubicBezTo>
                        <a:pt x="0" y="135"/>
                        <a:pt x="2" y="154"/>
                        <a:pt x="5" y="178"/>
                      </a:cubicBezTo>
                      <a:cubicBezTo>
                        <a:pt x="8" y="201"/>
                        <a:pt x="17" y="210"/>
                        <a:pt x="118" y="186"/>
                      </a:cubicBezTo>
                      <a:cubicBezTo>
                        <a:pt x="130" y="186"/>
                        <a:pt x="130" y="186"/>
                        <a:pt x="130" y="186"/>
                      </a:cubicBezTo>
                      <a:cubicBezTo>
                        <a:pt x="130" y="186"/>
                        <a:pt x="121" y="152"/>
                        <a:pt x="130" y="122"/>
                      </a:cubicBezTo>
                      <a:cubicBezTo>
                        <a:pt x="130" y="122"/>
                        <a:pt x="125" y="116"/>
                        <a:pt x="110" y="122"/>
                      </a:cubicBezTo>
                      <a:cubicBezTo>
                        <a:pt x="95" y="128"/>
                        <a:pt x="58" y="145"/>
                        <a:pt x="58" y="145"/>
                      </a:cubicBezTo>
                      <a:cubicBezTo>
                        <a:pt x="58" y="145"/>
                        <a:pt x="47" y="91"/>
                        <a:pt x="57" y="75"/>
                      </a:cubicBezTo>
                      <a:cubicBezTo>
                        <a:pt x="67" y="59"/>
                        <a:pt x="100" y="48"/>
                        <a:pt x="74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341"/>
                <p:cNvSpPr/>
                <p:nvPr/>
              </p:nvSpPr>
              <p:spPr bwMode="auto">
                <a:xfrm>
                  <a:off x="7559675" y="3457575"/>
                  <a:ext cx="420688" cy="473075"/>
                </a:xfrm>
                <a:custGeom>
                  <a:avLst/>
                  <a:gdLst>
                    <a:gd name="T0" fmla="*/ 109 w 112"/>
                    <a:gd name="T1" fmla="*/ 81 h 126"/>
                    <a:gd name="T2" fmla="*/ 112 w 112"/>
                    <a:gd name="T3" fmla="*/ 37 h 126"/>
                    <a:gd name="T4" fmla="*/ 107 w 112"/>
                    <a:gd name="T5" fmla="*/ 39 h 126"/>
                    <a:gd name="T6" fmla="*/ 55 w 112"/>
                    <a:gd name="T7" fmla="*/ 62 h 126"/>
                    <a:gd name="T8" fmla="*/ 51 w 112"/>
                    <a:gd name="T9" fmla="*/ 0 h 126"/>
                    <a:gd name="T10" fmla="*/ 44 w 112"/>
                    <a:gd name="T11" fmla="*/ 18 h 126"/>
                    <a:gd name="T12" fmla="*/ 45 w 112"/>
                    <a:gd name="T13" fmla="*/ 65 h 126"/>
                    <a:gd name="T14" fmla="*/ 45 w 112"/>
                    <a:gd name="T15" fmla="*/ 80 h 126"/>
                    <a:gd name="T16" fmla="*/ 64 w 112"/>
                    <a:gd name="T17" fmla="*/ 69 h 126"/>
                    <a:gd name="T18" fmla="*/ 102 w 112"/>
                    <a:gd name="T19" fmla="*/ 50 h 126"/>
                    <a:gd name="T20" fmla="*/ 103 w 112"/>
                    <a:gd name="T21" fmla="*/ 51 h 126"/>
                    <a:gd name="T22" fmla="*/ 104 w 112"/>
                    <a:gd name="T23" fmla="*/ 77 h 126"/>
                    <a:gd name="T24" fmla="*/ 100 w 112"/>
                    <a:gd name="T25" fmla="*/ 97 h 126"/>
                    <a:gd name="T26" fmla="*/ 57 w 112"/>
                    <a:gd name="T27" fmla="*/ 106 h 126"/>
                    <a:gd name="T28" fmla="*/ 11 w 112"/>
                    <a:gd name="T29" fmla="*/ 93 h 126"/>
                    <a:gd name="T30" fmla="*/ 0 w 112"/>
                    <a:gd name="T31" fmla="*/ 69 h 126"/>
                    <a:gd name="T32" fmla="*/ 2 w 112"/>
                    <a:gd name="T33" fmla="*/ 95 h 126"/>
                    <a:gd name="T34" fmla="*/ 109 w 112"/>
                    <a:gd name="T35" fmla="*/ 104 h 126"/>
                    <a:gd name="T36" fmla="*/ 109 w 112"/>
                    <a:gd name="T37" fmla="*/ 8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126">
                      <a:moveTo>
                        <a:pt x="109" y="81"/>
                      </a:moveTo>
                      <a:cubicBezTo>
                        <a:pt x="109" y="66"/>
                        <a:pt x="110" y="52"/>
                        <a:pt x="112" y="37"/>
                      </a:cubicBezTo>
                      <a:cubicBezTo>
                        <a:pt x="111" y="38"/>
                        <a:pt x="109" y="38"/>
                        <a:pt x="107" y="39"/>
                      </a:cubicBezTo>
                      <a:cubicBezTo>
                        <a:pt x="92" y="45"/>
                        <a:pt x="55" y="62"/>
                        <a:pt x="55" y="62"/>
                      </a:cubicBezTo>
                      <a:cubicBezTo>
                        <a:pt x="55" y="62"/>
                        <a:pt x="46" y="21"/>
                        <a:pt x="51" y="0"/>
                      </a:cubicBezTo>
                      <a:cubicBezTo>
                        <a:pt x="47" y="4"/>
                        <a:pt x="44" y="10"/>
                        <a:pt x="44" y="18"/>
                      </a:cubicBezTo>
                      <a:cubicBezTo>
                        <a:pt x="42" y="34"/>
                        <a:pt x="46" y="49"/>
                        <a:pt x="45" y="65"/>
                      </a:cubicBezTo>
                      <a:cubicBezTo>
                        <a:pt x="45" y="69"/>
                        <a:pt x="43" y="77"/>
                        <a:pt x="45" y="80"/>
                      </a:cubicBezTo>
                      <a:cubicBezTo>
                        <a:pt x="48" y="84"/>
                        <a:pt x="61" y="71"/>
                        <a:pt x="64" y="69"/>
                      </a:cubicBezTo>
                      <a:cubicBezTo>
                        <a:pt x="75" y="60"/>
                        <a:pt x="87" y="51"/>
                        <a:pt x="102" y="50"/>
                      </a:cubicBezTo>
                      <a:cubicBezTo>
                        <a:pt x="103" y="50"/>
                        <a:pt x="103" y="51"/>
                        <a:pt x="103" y="51"/>
                      </a:cubicBezTo>
                      <a:cubicBezTo>
                        <a:pt x="104" y="60"/>
                        <a:pt x="104" y="68"/>
                        <a:pt x="104" y="77"/>
                      </a:cubicBezTo>
                      <a:cubicBezTo>
                        <a:pt x="104" y="83"/>
                        <a:pt x="104" y="91"/>
                        <a:pt x="100" y="97"/>
                      </a:cubicBezTo>
                      <a:cubicBezTo>
                        <a:pt x="93" y="110"/>
                        <a:pt x="68" y="106"/>
                        <a:pt x="57" y="106"/>
                      </a:cubicBezTo>
                      <a:cubicBezTo>
                        <a:pt x="40" y="105"/>
                        <a:pt x="23" y="108"/>
                        <a:pt x="11" y="93"/>
                      </a:cubicBezTo>
                      <a:cubicBezTo>
                        <a:pt x="6" y="86"/>
                        <a:pt x="3" y="78"/>
                        <a:pt x="0" y="69"/>
                      </a:cubicBezTo>
                      <a:cubicBezTo>
                        <a:pt x="0" y="79"/>
                        <a:pt x="1" y="86"/>
                        <a:pt x="2" y="95"/>
                      </a:cubicBezTo>
                      <a:cubicBezTo>
                        <a:pt x="5" y="118"/>
                        <a:pt x="13" y="126"/>
                        <a:pt x="109" y="104"/>
                      </a:cubicBezTo>
                      <a:cubicBezTo>
                        <a:pt x="109" y="96"/>
                        <a:pt x="109" y="88"/>
                        <a:pt x="109" y="8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6" name="Freeform 342"/>
                <p:cNvSpPr/>
                <p:nvPr/>
              </p:nvSpPr>
              <p:spPr bwMode="auto">
                <a:xfrm>
                  <a:off x="7969250" y="3730625"/>
                  <a:ext cx="492125" cy="203200"/>
                </a:xfrm>
                <a:custGeom>
                  <a:avLst/>
                  <a:gdLst>
                    <a:gd name="T0" fmla="*/ 112 w 131"/>
                    <a:gd name="T1" fmla="*/ 2 h 54"/>
                    <a:gd name="T2" fmla="*/ 56 w 131"/>
                    <a:gd name="T3" fmla="*/ 13 h 54"/>
                    <a:gd name="T4" fmla="*/ 76 w 131"/>
                    <a:gd name="T5" fmla="*/ 23 h 54"/>
                    <a:gd name="T6" fmla="*/ 44 w 131"/>
                    <a:gd name="T7" fmla="*/ 32 h 54"/>
                    <a:gd name="T8" fmla="*/ 18 w 131"/>
                    <a:gd name="T9" fmla="*/ 25 h 54"/>
                    <a:gd name="T10" fmla="*/ 1 w 131"/>
                    <a:gd name="T11" fmla="*/ 34 h 54"/>
                    <a:gd name="T12" fmla="*/ 26 w 131"/>
                    <a:gd name="T13" fmla="*/ 47 h 54"/>
                    <a:gd name="T14" fmla="*/ 71 w 131"/>
                    <a:gd name="T15" fmla="*/ 54 h 54"/>
                    <a:gd name="T16" fmla="*/ 131 w 131"/>
                    <a:gd name="T17" fmla="*/ 32 h 54"/>
                    <a:gd name="T18" fmla="*/ 112 w 131"/>
                    <a:gd name="T19" fmla="*/ 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1" h="54">
                      <a:moveTo>
                        <a:pt x="112" y="2"/>
                      </a:moveTo>
                      <a:cubicBezTo>
                        <a:pt x="90" y="13"/>
                        <a:pt x="56" y="0"/>
                        <a:pt x="56" y="13"/>
                      </a:cubicBezTo>
                      <a:cubicBezTo>
                        <a:pt x="56" y="25"/>
                        <a:pt x="76" y="23"/>
                        <a:pt x="76" y="2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0" y="25"/>
                        <a:pt x="1" y="34"/>
                      </a:cubicBezTo>
                      <a:cubicBezTo>
                        <a:pt x="3" y="43"/>
                        <a:pt x="21" y="45"/>
                        <a:pt x="26" y="47"/>
                      </a:cubicBezTo>
                      <a:cubicBezTo>
                        <a:pt x="47" y="54"/>
                        <a:pt x="71" y="54"/>
                        <a:pt x="71" y="5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lnTo>
                        <a:pt x="112" y="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343"/>
                <p:cNvSpPr/>
                <p:nvPr/>
              </p:nvSpPr>
              <p:spPr bwMode="auto">
                <a:xfrm>
                  <a:off x="8186738" y="3779837"/>
                  <a:ext cx="274638" cy="153988"/>
                </a:xfrm>
                <a:custGeom>
                  <a:avLst/>
                  <a:gdLst>
                    <a:gd name="T0" fmla="*/ 12 w 73"/>
                    <a:gd name="T1" fmla="*/ 41 h 41"/>
                    <a:gd name="T2" fmla="*/ 13 w 73"/>
                    <a:gd name="T3" fmla="*/ 41 h 41"/>
                    <a:gd name="T4" fmla="*/ 73 w 73"/>
                    <a:gd name="T5" fmla="*/ 19 h 41"/>
                    <a:gd name="T6" fmla="*/ 64 w 73"/>
                    <a:gd name="T7" fmla="*/ 0 h 41"/>
                    <a:gd name="T8" fmla="*/ 44 w 73"/>
                    <a:gd name="T9" fmla="*/ 0 h 41"/>
                    <a:gd name="T10" fmla="*/ 40 w 73"/>
                    <a:gd name="T11" fmla="*/ 23 h 41"/>
                    <a:gd name="T12" fmla="*/ 6 w 73"/>
                    <a:gd name="T13" fmla="*/ 38 h 41"/>
                    <a:gd name="T14" fmla="*/ 0 w 73"/>
                    <a:gd name="T15" fmla="*/ 40 h 41"/>
                    <a:gd name="T16" fmla="*/ 12 w 73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41">
                      <a:moveTo>
                        <a:pt x="12" y="41"/>
                      </a:move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73" y="19"/>
                        <a:pt x="73" y="19"/>
                        <a:pt x="73" y="19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2"/>
                        <a:pt x="52" y="1"/>
                        <a:pt x="44" y="0"/>
                      </a:cubicBezTo>
                      <a:cubicBezTo>
                        <a:pt x="46" y="8"/>
                        <a:pt x="45" y="17"/>
                        <a:pt x="40" y="23"/>
                      </a:cubicBezTo>
                      <a:cubicBezTo>
                        <a:pt x="31" y="33"/>
                        <a:pt x="19" y="35"/>
                        <a:pt x="6" y="38"/>
                      </a:cubicBezTo>
                      <a:cubicBezTo>
                        <a:pt x="5" y="38"/>
                        <a:pt x="1" y="40"/>
                        <a:pt x="0" y="40"/>
                      </a:cubicBezTo>
                      <a:cubicBezTo>
                        <a:pt x="4" y="41"/>
                        <a:pt x="8" y="40"/>
                        <a:pt x="12" y="4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344"/>
                <p:cNvSpPr/>
                <p:nvPr/>
              </p:nvSpPr>
              <p:spPr bwMode="auto">
                <a:xfrm>
                  <a:off x="7977188" y="3779837"/>
                  <a:ext cx="344488" cy="120650"/>
                </a:xfrm>
                <a:custGeom>
                  <a:avLst/>
                  <a:gdLst>
                    <a:gd name="T0" fmla="*/ 1 w 92"/>
                    <a:gd name="T1" fmla="*/ 19 h 32"/>
                    <a:gd name="T2" fmla="*/ 44 w 92"/>
                    <a:gd name="T3" fmla="*/ 29 h 32"/>
                    <a:gd name="T4" fmla="*/ 82 w 92"/>
                    <a:gd name="T5" fmla="*/ 13 h 32"/>
                    <a:gd name="T6" fmla="*/ 73 w 92"/>
                    <a:gd name="T7" fmla="*/ 7 h 32"/>
                    <a:gd name="T8" fmla="*/ 61 w 92"/>
                    <a:gd name="T9" fmla="*/ 4 h 32"/>
                    <a:gd name="T10" fmla="*/ 54 w 92"/>
                    <a:gd name="T11" fmla="*/ 0 h 32"/>
                    <a:gd name="T12" fmla="*/ 74 w 92"/>
                    <a:gd name="T13" fmla="*/ 10 h 32"/>
                    <a:gd name="T14" fmla="*/ 42 w 92"/>
                    <a:gd name="T15" fmla="*/ 19 h 32"/>
                    <a:gd name="T16" fmla="*/ 16 w 92"/>
                    <a:gd name="T17" fmla="*/ 12 h 32"/>
                    <a:gd name="T18" fmla="*/ 0 w 92"/>
                    <a:gd name="T19" fmla="*/ 19 h 32"/>
                    <a:gd name="T20" fmla="*/ 1 w 92"/>
                    <a:gd name="T21" fmla="*/ 1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32">
                      <a:moveTo>
                        <a:pt x="1" y="19"/>
                      </a:moveTo>
                      <a:cubicBezTo>
                        <a:pt x="15" y="20"/>
                        <a:pt x="30" y="32"/>
                        <a:pt x="44" y="29"/>
                      </a:cubicBezTo>
                      <a:cubicBezTo>
                        <a:pt x="57" y="27"/>
                        <a:pt x="71" y="20"/>
                        <a:pt x="82" y="13"/>
                      </a:cubicBezTo>
                      <a:cubicBezTo>
                        <a:pt x="92" y="8"/>
                        <a:pt x="77" y="7"/>
                        <a:pt x="73" y="7"/>
                      </a:cubicBezTo>
                      <a:cubicBezTo>
                        <a:pt x="69" y="6"/>
                        <a:pt x="65" y="6"/>
                        <a:pt x="61" y="4"/>
                      </a:cubicBezTo>
                      <a:cubicBezTo>
                        <a:pt x="58" y="3"/>
                        <a:pt x="56" y="2"/>
                        <a:pt x="54" y="0"/>
                      </a:cubicBezTo>
                      <a:cubicBezTo>
                        <a:pt x="54" y="12"/>
                        <a:pt x="74" y="10"/>
                        <a:pt x="74" y="10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" y="12"/>
                        <a:pt x="0" y="19"/>
                      </a:cubicBezTo>
                      <a:cubicBezTo>
                        <a:pt x="0" y="19"/>
                        <a:pt x="0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9" name="Freeform 345"/>
                <p:cNvSpPr/>
                <p:nvPr/>
              </p:nvSpPr>
              <p:spPr bwMode="auto">
                <a:xfrm>
                  <a:off x="8329613" y="3127375"/>
                  <a:ext cx="385763" cy="784225"/>
                </a:xfrm>
                <a:custGeom>
                  <a:avLst/>
                  <a:gdLst>
                    <a:gd name="T0" fmla="*/ 18 w 103"/>
                    <a:gd name="T1" fmla="*/ 0 h 209"/>
                    <a:gd name="T2" fmla="*/ 81 w 103"/>
                    <a:gd name="T3" fmla="*/ 80 h 209"/>
                    <a:gd name="T4" fmla="*/ 85 w 103"/>
                    <a:gd name="T5" fmla="*/ 196 h 209"/>
                    <a:gd name="T6" fmla="*/ 2 w 103"/>
                    <a:gd name="T7" fmla="*/ 209 h 209"/>
                    <a:gd name="T8" fmla="*/ 2 w 103"/>
                    <a:gd name="T9" fmla="*/ 162 h 209"/>
                    <a:gd name="T10" fmla="*/ 45 w 103"/>
                    <a:gd name="T11" fmla="*/ 154 h 209"/>
                    <a:gd name="T12" fmla="*/ 33 w 103"/>
                    <a:gd name="T13" fmla="*/ 51 h 209"/>
                    <a:gd name="T14" fmla="*/ 18 w 103"/>
                    <a:gd name="T15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209">
                      <a:moveTo>
                        <a:pt x="18" y="0"/>
                      </a:moveTo>
                      <a:cubicBezTo>
                        <a:pt x="18" y="0"/>
                        <a:pt x="70" y="1"/>
                        <a:pt x="81" y="80"/>
                      </a:cubicBezTo>
                      <a:cubicBezTo>
                        <a:pt x="88" y="138"/>
                        <a:pt x="103" y="183"/>
                        <a:pt x="85" y="196"/>
                      </a:cubicBezTo>
                      <a:cubicBezTo>
                        <a:pt x="66" y="209"/>
                        <a:pt x="2" y="209"/>
                        <a:pt x="2" y="209"/>
                      </a:cubicBezTo>
                      <a:cubicBezTo>
                        <a:pt x="2" y="162"/>
                        <a:pt x="2" y="162"/>
                        <a:pt x="2" y="162"/>
                      </a:cubicBezTo>
                      <a:cubicBezTo>
                        <a:pt x="45" y="154"/>
                        <a:pt x="45" y="154"/>
                        <a:pt x="45" y="154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0" y="28"/>
                        <a:pt x="18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Freeform 346"/>
                <p:cNvSpPr/>
                <p:nvPr/>
              </p:nvSpPr>
              <p:spPr bwMode="auto">
                <a:xfrm>
                  <a:off x="8355013" y="3435350"/>
                  <a:ext cx="330200" cy="476250"/>
                </a:xfrm>
                <a:custGeom>
                  <a:avLst/>
                  <a:gdLst>
                    <a:gd name="T0" fmla="*/ 86 w 88"/>
                    <a:gd name="T1" fmla="*/ 77 h 127"/>
                    <a:gd name="T2" fmla="*/ 66 w 88"/>
                    <a:gd name="T3" fmla="*/ 107 h 127"/>
                    <a:gd name="T4" fmla="*/ 29 w 88"/>
                    <a:gd name="T5" fmla="*/ 118 h 127"/>
                    <a:gd name="T6" fmla="*/ 8 w 88"/>
                    <a:gd name="T7" fmla="*/ 113 h 127"/>
                    <a:gd name="T8" fmla="*/ 7 w 88"/>
                    <a:gd name="T9" fmla="*/ 96 h 127"/>
                    <a:gd name="T10" fmla="*/ 8 w 88"/>
                    <a:gd name="T11" fmla="*/ 84 h 127"/>
                    <a:gd name="T12" fmla="*/ 38 w 88"/>
                    <a:gd name="T13" fmla="*/ 77 h 127"/>
                    <a:gd name="T14" fmla="*/ 48 w 88"/>
                    <a:gd name="T15" fmla="*/ 78 h 127"/>
                    <a:gd name="T16" fmla="*/ 48 w 88"/>
                    <a:gd name="T17" fmla="*/ 68 h 127"/>
                    <a:gd name="T18" fmla="*/ 42 w 88"/>
                    <a:gd name="T19" fmla="*/ 39 h 127"/>
                    <a:gd name="T20" fmla="*/ 30 w 88"/>
                    <a:gd name="T21" fmla="*/ 0 h 127"/>
                    <a:gd name="T22" fmla="*/ 38 w 88"/>
                    <a:gd name="T23" fmla="*/ 72 h 127"/>
                    <a:gd name="T24" fmla="*/ 3 w 88"/>
                    <a:gd name="T25" fmla="*/ 78 h 127"/>
                    <a:gd name="T26" fmla="*/ 2 w 88"/>
                    <a:gd name="T27" fmla="*/ 107 h 127"/>
                    <a:gd name="T28" fmla="*/ 7 w 88"/>
                    <a:gd name="T29" fmla="*/ 127 h 127"/>
                    <a:gd name="T30" fmla="*/ 78 w 88"/>
                    <a:gd name="T31" fmla="*/ 114 h 127"/>
                    <a:gd name="T32" fmla="*/ 86 w 88"/>
                    <a:gd name="T33" fmla="*/ 7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7">
                      <a:moveTo>
                        <a:pt x="86" y="77"/>
                      </a:moveTo>
                      <a:cubicBezTo>
                        <a:pt x="82" y="89"/>
                        <a:pt x="77" y="101"/>
                        <a:pt x="66" y="107"/>
                      </a:cubicBezTo>
                      <a:cubicBezTo>
                        <a:pt x="55" y="114"/>
                        <a:pt x="42" y="117"/>
                        <a:pt x="29" y="118"/>
                      </a:cubicBezTo>
                      <a:cubicBezTo>
                        <a:pt x="23" y="119"/>
                        <a:pt x="10" y="122"/>
                        <a:pt x="8" y="113"/>
                      </a:cubicBezTo>
                      <a:cubicBezTo>
                        <a:pt x="7" y="107"/>
                        <a:pt x="7" y="101"/>
                        <a:pt x="7" y="96"/>
                      </a:cubicBezTo>
                      <a:cubicBezTo>
                        <a:pt x="7" y="92"/>
                        <a:pt x="6" y="87"/>
                        <a:pt x="8" y="84"/>
                      </a:cubicBezTo>
                      <a:cubicBezTo>
                        <a:pt x="12" y="75"/>
                        <a:pt x="30" y="76"/>
                        <a:pt x="38" y="77"/>
                      </a:cubicBezTo>
                      <a:cubicBezTo>
                        <a:pt x="41" y="77"/>
                        <a:pt x="45" y="78"/>
                        <a:pt x="48" y="78"/>
                      </a:cubicBezTo>
                      <a:cubicBezTo>
                        <a:pt x="54" y="78"/>
                        <a:pt x="49" y="71"/>
                        <a:pt x="48" y="68"/>
                      </a:cubicBezTo>
                      <a:cubicBezTo>
                        <a:pt x="46" y="59"/>
                        <a:pt x="45" y="49"/>
                        <a:pt x="42" y="39"/>
                      </a:cubicBezTo>
                      <a:cubicBezTo>
                        <a:pt x="39" y="26"/>
                        <a:pt x="35" y="13"/>
                        <a:pt x="30" y="0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2" y="88"/>
                        <a:pt x="0" y="97"/>
                        <a:pt x="2" y="107"/>
                      </a:cubicBezTo>
                      <a:cubicBezTo>
                        <a:pt x="3" y="114"/>
                        <a:pt x="5" y="120"/>
                        <a:pt x="7" y="127"/>
                      </a:cubicBezTo>
                      <a:cubicBezTo>
                        <a:pt x="26" y="126"/>
                        <a:pt x="64" y="124"/>
                        <a:pt x="78" y="114"/>
                      </a:cubicBezTo>
                      <a:cubicBezTo>
                        <a:pt x="86" y="108"/>
                        <a:pt x="88" y="95"/>
                        <a:pt x="86" y="7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Freeform 347"/>
                <p:cNvSpPr/>
                <p:nvPr/>
              </p:nvSpPr>
              <p:spPr bwMode="auto">
                <a:xfrm>
                  <a:off x="9256713" y="1876425"/>
                  <a:ext cx="214313" cy="188913"/>
                </a:xfrm>
                <a:custGeom>
                  <a:avLst/>
                  <a:gdLst>
                    <a:gd name="T0" fmla="*/ 0 w 135"/>
                    <a:gd name="T1" fmla="*/ 119 h 119"/>
                    <a:gd name="T2" fmla="*/ 104 w 135"/>
                    <a:gd name="T3" fmla="*/ 0 h 119"/>
                    <a:gd name="T4" fmla="*/ 135 w 135"/>
                    <a:gd name="T5" fmla="*/ 36 h 119"/>
                    <a:gd name="T6" fmla="*/ 0 w 135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" h="119">
                      <a:moveTo>
                        <a:pt x="0" y="119"/>
                      </a:moveTo>
                      <a:lnTo>
                        <a:pt x="104" y="0"/>
                      </a:lnTo>
                      <a:lnTo>
                        <a:pt x="135" y="36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Freeform 348"/>
                <p:cNvSpPr/>
                <p:nvPr/>
              </p:nvSpPr>
              <p:spPr bwMode="auto">
                <a:xfrm>
                  <a:off x="9267825" y="2109787"/>
                  <a:ext cx="250825" cy="74613"/>
                </a:xfrm>
                <a:custGeom>
                  <a:avLst/>
                  <a:gdLst>
                    <a:gd name="T0" fmla="*/ 0 w 158"/>
                    <a:gd name="T1" fmla="*/ 47 h 47"/>
                    <a:gd name="T2" fmla="*/ 151 w 158"/>
                    <a:gd name="T3" fmla="*/ 0 h 47"/>
                    <a:gd name="T4" fmla="*/ 158 w 158"/>
                    <a:gd name="T5" fmla="*/ 47 h 47"/>
                    <a:gd name="T6" fmla="*/ 0 w 158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47">
                      <a:moveTo>
                        <a:pt x="0" y="47"/>
                      </a:moveTo>
                      <a:lnTo>
                        <a:pt x="151" y="0"/>
                      </a:lnTo>
                      <a:lnTo>
                        <a:pt x="158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Freeform 349"/>
                <p:cNvSpPr/>
                <p:nvPr/>
              </p:nvSpPr>
              <p:spPr bwMode="auto">
                <a:xfrm>
                  <a:off x="9305925" y="2260600"/>
                  <a:ext cx="242888" cy="127000"/>
                </a:xfrm>
                <a:custGeom>
                  <a:avLst/>
                  <a:gdLst>
                    <a:gd name="T0" fmla="*/ 0 w 153"/>
                    <a:gd name="T1" fmla="*/ 0 h 80"/>
                    <a:gd name="T2" fmla="*/ 153 w 153"/>
                    <a:gd name="T3" fmla="*/ 37 h 80"/>
                    <a:gd name="T4" fmla="*/ 137 w 153"/>
                    <a:gd name="T5" fmla="*/ 80 h 80"/>
                    <a:gd name="T6" fmla="*/ 0 w 153"/>
                    <a:gd name="T7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" h="80">
                      <a:moveTo>
                        <a:pt x="0" y="0"/>
                      </a:moveTo>
                      <a:lnTo>
                        <a:pt x="153" y="37"/>
                      </a:lnTo>
                      <a:lnTo>
                        <a:pt x="137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42904" y="1911928"/>
            <a:ext cx="2325453" cy="3971636"/>
            <a:chOff x="4942904" y="1911928"/>
            <a:chExt cx="2325453" cy="3971636"/>
          </a:xfrm>
        </p:grpSpPr>
        <p:sp>
          <p:nvSpPr>
            <p:cNvPr id="5" name="矩形 4"/>
            <p:cNvSpPr/>
            <p:nvPr/>
          </p:nvSpPr>
          <p:spPr>
            <a:xfrm>
              <a:off x="4942904" y="1911928"/>
              <a:ext cx="2318327" cy="3971636"/>
            </a:xfrm>
            <a:prstGeom prst="rect">
              <a:avLst/>
            </a:prstGeom>
            <a:noFill/>
            <a:ln w="19050">
              <a:solidFill>
                <a:srgbClr val="ED92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950030" y="2377440"/>
              <a:ext cx="2318327" cy="579120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spc="600" dirty="0" smtClean="0"/>
                <a:t>综合岗位</a:t>
              </a:r>
              <a:endParaRPr lang="zh-CN" altLang="en-US" sz="2800" spc="600" dirty="0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5008007" y="2995320"/>
              <a:ext cx="2229869" cy="2888244"/>
              <a:chOff x="1960007" y="2995320"/>
              <a:chExt cx="2229869" cy="2888244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1960007" y="2995320"/>
                <a:ext cx="2229869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7" name="组合 96"/>
              <p:cNvGrpSpPr/>
              <p:nvPr/>
            </p:nvGrpSpPr>
            <p:grpSpPr>
              <a:xfrm flipH="1">
                <a:off x="3307058" y="4724400"/>
                <a:ext cx="590921" cy="1159164"/>
                <a:chOff x="7397750" y="1309687"/>
                <a:chExt cx="2151063" cy="4219575"/>
              </a:xfrm>
            </p:grpSpPr>
            <p:sp>
              <p:nvSpPr>
                <p:cNvPr id="98" name="Freeform 271"/>
                <p:cNvSpPr/>
                <p:nvPr/>
              </p:nvSpPr>
              <p:spPr bwMode="auto">
                <a:xfrm>
                  <a:off x="7773988" y="4038600"/>
                  <a:ext cx="682625" cy="1444625"/>
                </a:xfrm>
                <a:custGeom>
                  <a:avLst/>
                  <a:gdLst>
                    <a:gd name="T0" fmla="*/ 9 w 182"/>
                    <a:gd name="T1" fmla="*/ 0 h 385"/>
                    <a:gd name="T2" fmla="*/ 18 w 182"/>
                    <a:gd name="T3" fmla="*/ 81 h 385"/>
                    <a:gd name="T4" fmla="*/ 51 w 182"/>
                    <a:gd name="T5" fmla="*/ 106 h 385"/>
                    <a:gd name="T6" fmla="*/ 38 w 182"/>
                    <a:gd name="T7" fmla="*/ 368 h 385"/>
                    <a:gd name="T8" fmla="*/ 77 w 182"/>
                    <a:gd name="T9" fmla="*/ 385 h 385"/>
                    <a:gd name="T10" fmla="*/ 83 w 182"/>
                    <a:gd name="T11" fmla="*/ 109 h 385"/>
                    <a:gd name="T12" fmla="*/ 109 w 182"/>
                    <a:gd name="T13" fmla="*/ 108 h 385"/>
                    <a:gd name="T14" fmla="*/ 119 w 182"/>
                    <a:gd name="T15" fmla="*/ 378 h 385"/>
                    <a:gd name="T16" fmla="*/ 147 w 182"/>
                    <a:gd name="T17" fmla="*/ 358 h 385"/>
                    <a:gd name="T18" fmla="*/ 160 w 182"/>
                    <a:gd name="T19" fmla="*/ 347 h 385"/>
                    <a:gd name="T20" fmla="*/ 138 w 182"/>
                    <a:gd name="T21" fmla="*/ 103 h 385"/>
                    <a:gd name="T22" fmla="*/ 170 w 182"/>
                    <a:gd name="T23" fmla="*/ 83 h 385"/>
                    <a:gd name="T24" fmla="*/ 176 w 182"/>
                    <a:gd name="T25" fmla="*/ 5 h 385"/>
                    <a:gd name="T26" fmla="*/ 9 w 182"/>
                    <a:gd name="T27" fmla="*/ 0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2" h="385">
                      <a:moveTo>
                        <a:pt x="9" y="0"/>
                      </a:moveTo>
                      <a:cubicBezTo>
                        <a:pt x="9" y="0"/>
                        <a:pt x="0" y="50"/>
                        <a:pt x="18" y="81"/>
                      </a:cubicBezTo>
                      <a:cubicBezTo>
                        <a:pt x="24" y="93"/>
                        <a:pt x="38" y="103"/>
                        <a:pt x="51" y="106"/>
                      </a:cubicBezTo>
                      <a:cubicBezTo>
                        <a:pt x="38" y="368"/>
                        <a:pt x="38" y="368"/>
                        <a:pt x="38" y="368"/>
                      </a:cubicBezTo>
                      <a:cubicBezTo>
                        <a:pt x="77" y="385"/>
                        <a:pt x="77" y="385"/>
                        <a:pt x="77" y="385"/>
                      </a:cubicBezTo>
                      <a:cubicBezTo>
                        <a:pt x="83" y="109"/>
                        <a:pt x="83" y="109"/>
                        <a:pt x="83" y="109"/>
                      </a:cubicBezTo>
                      <a:cubicBezTo>
                        <a:pt x="83" y="109"/>
                        <a:pt x="97" y="111"/>
                        <a:pt x="109" y="108"/>
                      </a:cubicBezTo>
                      <a:cubicBezTo>
                        <a:pt x="119" y="378"/>
                        <a:pt x="119" y="378"/>
                        <a:pt x="119" y="378"/>
                      </a:cubicBezTo>
                      <a:cubicBezTo>
                        <a:pt x="147" y="358"/>
                        <a:pt x="147" y="358"/>
                        <a:pt x="147" y="358"/>
                      </a:cubicBezTo>
                      <a:cubicBezTo>
                        <a:pt x="160" y="347"/>
                        <a:pt x="160" y="347"/>
                        <a:pt x="160" y="347"/>
                      </a:cubicBezTo>
                      <a:cubicBezTo>
                        <a:pt x="138" y="103"/>
                        <a:pt x="138" y="103"/>
                        <a:pt x="138" y="103"/>
                      </a:cubicBezTo>
                      <a:cubicBezTo>
                        <a:pt x="138" y="103"/>
                        <a:pt x="158" y="102"/>
                        <a:pt x="170" y="83"/>
                      </a:cubicBezTo>
                      <a:cubicBezTo>
                        <a:pt x="180" y="67"/>
                        <a:pt x="182" y="40"/>
                        <a:pt x="176" y="5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272"/>
                <p:cNvSpPr/>
                <p:nvPr/>
              </p:nvSpPr>
              <p:spPr bwMode="auto">
                <a:xfrm>
                  <a:off x="7799388" y="4192587"/>
                  <a:ext cx="646113" cy="1290638"/>
                </a:xfrm>
                <a:custGeom>
                  <a:avLst/>
                  <a:gdLst>
                    <a:gd name="T0" fmla="*/ 149 w 172"/>
                    <a:gd name="T1" fmla="*/ 34 h 344"/>
                    <a:gd name="T2" fmla="*/ 89 w 172"/>
                    <a:gd name="T3" fmla="*/ 53 h 344"/>
                    <a:gd name="T4" fmla="*/ 28 w 172"/>
                    <a:gd name="T5" fmla="*/ 32 h 344"/>
                    <a:gd name="T6" fmla="*/ 6 w 172"/>
                    <a:gd name="T7" fmla="*/ 6 h 344"/>
                    <a:gd name="T8" fmla="*/ 0 w 172"/>
                    <a:gd name="T9" fmla="*/ 0 h 344"/>
                    <a:gd name="T10" fmla="*/ 11 w 172"/>
                    <a:gd name="T11" fmla="*/ 40 h 344"/>
                    <a:gd name="T12" fmla="*/ 44 w 172"/>
                    <a:gd name="T13" fmla="*/ 65 h 344"/>
                    <a:gd name="T14" fmla="*/ 44 w 172"/>
                    <a:gd name="T15" fmla="*/ 72 h 344"/>
                    <a:gd name="T16" fmla="*/ 59 w 172"/>
                    <a:gd name="T17" fmla="*/ 73 h 344"/>
                    <a:gd name="T18" fmla="*/ 60 w 172"/>
                    <a:gd name="T19" fmla="*/ 75 h 344"/>
                    <a:gd name="T20" fmla="*/ 54 w 172"/>
                    <a:gd name="T21" fmla="*/ 230 h 344"/>
                    <a:gd name="T22" fmla="*/ 51 w 172"/>
                    <a:gd name="T23" fmla="*/ 309 h 344"/>
                    <a:gd name="T24" fmla="*/ 50 w 172"/>
                    <a:gd name="T25" fmla="*/ 335 h 344"/>
                    <a:gd name="T26" fmla="*/ 70 w 172"/>
                    <a:gd name="T27" fmla="*/ 344 h 344"/>
                    <a:gd name="T28" fmla="*/ 76 w 172"/>
                    <a:gd name="T29" fmla="*/ 68 h 344"/>
                    <a:gd name="T30" fmla="*/ 102 w 172"/>
                    <a:gd name="T31" fmla="*/ 67 h 344"/>
                    <a:gd name="T32" fmla="*/ 112 w 172"/>
                    <a:gd name="T33" fmla="*/ 337 h 344"/>
                    <a:gd name="T34" fmla="*/ 129 w 172"/>
                    <a:gd name="T35" fmla="*/ 325 h 344"/>
                    <a:gd name="T36" fmla="*/ 127 w 172"/>
                    <a:gd name="T37" fmla="*/ 258 h 344"/>
                    <a:gd name="T38" fmla="*/ 122 w 172"/>
                    <a:gd name="T39" fmla="*/ 168 h 344"/>
                    <a:gd name="T40" fmla="*/ 117 w 172"/>
                    <a:gd name="T41" fmla="*/ 123 h 344"/>
                    <a:gd name="T42" fmla="*/ 116 w 172"/>
                    <a:gd name="T43" fmla="*/ 84 h 344"/>
                    <a:gd name="T44" fmla="*/ 122 w 172"/>
                    <a:gd name="T45" fmla="*/ 72 h 344"/>
                    <a:gd name="T46" fmla="*/ 131 w 172"/>
                    <a:gd name="T47" fmla="*/ 71 h 344"/>
                    <a:gd name="T48" fmla="*/ 131 w 172"/>
                    <a:gd name="T49" fmla="*/ 62 h 344"/>
                    <a:gd name="T50" fmla="*/ 163 w 172"/>
                    <a:gd name="T51" fmla="*/ 42 h 344"/>
                    <a:gd name="T52" fmla="*/ 172 w 172"/>
                    <a:gd name="T53" fmla="*/ 8 h 344"/>
                    <a:gd name="T54" fmla="*/ 149 w 172"/>
                    <a:gd name="T55" fmla="*/ 3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344">
                      <a:moveTo>
                        <a:pt x="149" y="34"/>
                      </a:moveTo>
                      <a:cubicBezTo>
                        <a:pt x="132" y="46"/>
                        <a:pt x="110" y="52"/>
                        <a:pt x="89" y="53"/>
                      </a:cubicBezTo>
                      <a:cubicBezTo>
                        <a:pt x="66" y="54"/>
                        <a:pt x="46" y="47"/>
                        <a:pt x="28" y="32"/>
                      </a:cubicBezTo>
                      <a:cubicBezTo>
                        <a:pt x="20" y="24"/>
                        <a:pt x="12" y="16"/>
                        <a:pt x="6" y="6"/>
                      </a:cubicBezTo>
                      <a:cubicBezTo>
                        <a:pt x="4" y="4"/>
                        <a:pt x="2" y="2"/>
                        <a:pt x="0" y="0"/>
                      </a:cubicBezTo>
                      <a:cubicBezTo>
                        <a:pt x="1" y="13"/>
                        <a:pt x="4" y="28"/>
                        <a:pt x="11" y="40"/>
                      </a:cubicBezTo>
                      <a:cubicBezTo>
                        <a:pt x="17" y="52"/>
                        <a:pt x="31" y="62"/>
                        <a:pt x="44" y="65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9" y="72"/>
                        <a:pt x="54" y="72"/>
                        <a:pt x="59" y="73"/>
                      </a:cubicBezTo>
                      <a:cubicBezTo>
                        <a:pt x="59" y="73"/>
                        <a:pt x="60" y="74"/>
                        <a:pt x="60" y="75"/>
                      </a:cubicBezTo>
                      <a:cubicBezTo>
                        <a:pt x="62" y="126"/>
                        <a:pt x="57" y="179"/>
                        <a:pt x="54" y="230"/>
                      </a:cubicBezTo>
                      <a:cubicBezTo>
                        <a:pt x="52" y="257"/>
                        <a:pt x="52" y="283"/>
                        <a:pt x="51" y="309"/>
                      </a:cubicBezTo>
                      <a:cubicBezTo>
                        <a:pt x="51" y="318"/>
                        <a:pt x="50" y="326"/>
                        <a:pt x="50" y="335"/>
                      </a:cubicBezTo>
                      <a:cubicBezTo>
                        <a:pt x="70" y="344"/>
                        <a:pt x="70" y="344"/>
                        <a:pt x="70" y="344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90" y="70"/>
                        <a:pt x="102" y="67"/>
                      </a:cubicBezTo>
                      <a:cubicBezTo>
                        <a:pt x="112" y="337"/>
                        <a:pt x="112" y="337"/>
                        <a:pt x="112" y="337"/>
                      </a:cubicBezTo>
                      <a:cubicBezTo>
                        <a:pt x="129" y="325"/>
                        <a:pt x="129" y="325"/>
                        <a:pt x="129" y="325"/>
                      </a:cubicBezTo>
                      <a:cubicBezTo>
                        <a:pt x="126" y="303"/>
                        <a:pt x="126" y="280"/>
                        <a:pt x="127" y="258"/>
                      </a:cubicBezTo>
                      <a:cubicBezTo>
                        <a:pt x="127" y="228"/>
                        <a:pt x="126" y="198"/>
                        <a:pt x="122" y="168"/>
                      </a:cubicBezTo>
                      <a:cubicBezTo>
                        <a:pt x="120" y="153"/>
                        <a:pt x="118" y="138"/>
                        <a:pt x="117" y="123"/>
                      </a:cubicBezTo>
                      <a:cubicBezTo>
                        <a:pt x="117" y="110"/>
                        <a:pt x="118" y="97"/>
                        <a:pt x="116" y="84"/>
                      </a:cubicBezTo>
                      <a:cubicBezTo>
                        <a:pt x="114" y="78"/>
                        <a:pt x="115" y="74"/>
                        <a:pt x="122" y="72"/>
                      </a:cubicBezTo>
                      <a:cubicBezTo>
                        <a:pt x="125" y="72"/>
                        <a:pt x="128" y="72"/>
                        <a:pt x="131" y="71"/>
                      </a:cubicBezTo>
                      <a:cubicBezTo>
                        <a:pt x="131" y="62"/>
                        <a:pt x="131" y="62"/>
                        <a:pt x="131" y="62"/>
                      </a:cubicBezTo>
                      <a:cubicBezTo>
                        <a:pt x="131" y="62"/>
                        <a:pt x="151" y="61"/>
                        <a:pt x="163" y="42"/>
                      </a:cubicBezTo>
                      <a:cubicBezTo>
                        <a:pt x="168" y="34"/>
                        <a:pt x="171" y="22"/>
                        <a:pt x="172" y="8"/>
                      </a:cubicBezTo>
                      <a:cubicBezTo>
                        <a:pt x="166" y="18"/>
                        <a:pt x="159" y="28"/>
                        <a:pt x="149" y="3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Freeform 273"/>
                <p:cNvSpPr/>
                <p:nvPr/>
              </p:nvSpPr>
              <p:spPr bwMode="auto">
                <a:xfrm>
                  <a:off x="7807325" y="3975100"/>
                  <a:ext cx="630238" cy="190500"/>
                </a:xfrm>
                <a:custGeom>
                  <a:avLst/>
                  <a:gdLst>
                    <a:gd name="T0" fmla="*/ 0 w 168"/>
                    <a:gd name="T1" fmla="*/ 14 h 51"/>
                    <a:gd name="T2" fmla="*/ 0 w 168"/>
                    <a:gd name="T3" fmla="*/ 24 h 51"/>
                    <a:gd name="T4" fmla="*/ 54 w 168"/>
                    <a:gd name="T5" fmla="*/ 26 h 51"/>
                    <a:gd name="T6" fmla="*/ 81 w 168"/>
                    <a:gd name="T7" fmla="*/ 51 h 51"/>
                    <a:gd name="T8" fmla="*/ 109 w 168"/>
                    <a:gd name="T9" fmla="*/ 28 h 51"/>
                    <a:gd name="T10" fmla="*/ 168 w 168"/>
                    <a:gd name="T11" fmla="*/ 26 h 51"/>
                    <a:gd name="T12" fmla="*/ 167 w 168"/>
                    <a:gd name="T13" fmla="*/ 18 h 51"/>
                    <a:gd name="T14" fmla="*/ 0 w 168"/>
                    <a:gd name="T15" fmla="*/ 1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8" h="51">
                      <a:moveTo>
                        <a:pt x="0" y="1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25" y="24"/>
                        <a:pt x="54" y="26"/>
                      </a:cubicBezTo>
                      <a:cubicBezTo>
                        <a:pt x="65" y="27"/>
                        <a:pt x="69" y="50"/>
                        <a:pt x="81" y="51"/>
                      </a:cubicBezTo>
                      <a:cubicBezTo>
                        <a:pt x="93" y="51"/>
                        <a:pt x="98" y="28"/>
                        <a:pt x="109" y="28"/>
                      </a:cubicBezTo>
                      <a:cubicBezTo>
                        <a:pt x="129" y="28"/>
                        <a:pt x="158" y="30"/>
                        <a:pt x="168" y="26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67" y="18"/>
                        <a:pt x="73" y="0"/>
                        <a:pt x="0" y="1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74"/>
                <p:cNvSpPr/>
                <p:nvPr/>
              </p:nvSpPr>
              <p:spPr bwMode="auto">
                <a:xfrm>
                  <a:off x="7597775" y="5235575"/>
                  <a:ext cx="520700" cy="277813"/>
                </a:xfrm>
                <a:custGeom>
                  <a:avLst/>
                  <a:gdLst>
                    <a:gd name="T0" fmla="*/ 12 w 139"/>
                    <a:gd name="T1" fmla="*/ 70 h 74"/>
                    <a:gd name="T2" fmla="*/ 131 w 139"/>
                    <a:gd name="T3" fmla="*/ 65 h 74"/>
                    <a:gd name="T4" fmla="*/ 69 w 139"/>
                    <a:gd name="T5" fmla="*/ 3 h 74"/>
                    <a:gd name="T6" fmla="*/ 12 w 139"/>
                    <a:gd name="T7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9" h="74">
                      <a:moveTo>
                        <a:pt x="12" y="70"/>
                      </a:moveTo>
                      <a:cubicBezTo>
                        <a:pt x="12" y="70"/>
                        <a:pt x="102" y="74"/>
                        <a:pt x="131" y="65"/>
                      </a:cubicBezTo>
                      <a:cubicBezTo>
                        <a:pt x="131" y="65"/>
                        <a:pt x="139" y="7"/>
                        <a:pt x="69" y="3"/>
                      </a:cubicBezTo>
                      <a:cubicBezTo>
                        <a:pt x="0" y="0"/>
                        <a:pt x="0" y="65"/>
                        <a:pt x="12" y="70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5"/>
                <p:cNvSpPr/>
                <p:nvPr/>
              </p:nvSpPr>
              <p:spPr bwMode="auto">
                <a:xfrm>
                  <a:off x="7631113" y="5240337"/>
                  <a:ext cx="417513" cy="228600"/>
                </a:xfrm>
                <a:custGeom>
                  <a:avLst/>
                  <a:gdLst>
                    <a:gd name="T0" fmla="*/ 111 w 111"/>
                    <a:gd name="T1" fmla="*/ 24 h 61"/>
                    <a:gd name="T2" fmla="*/ 60 w 111"/>
                    <a:gd name="T3" fmla="*/ 2 h 61"/>
                    <a:gd name="T4" fmla="*/ 0 w 111"/>
                    <a:gd name="T5" fmla="*/ 34 h 61"/>
                    <a:gd name="T6" fmla="*/ 111 w 111"/>
                    <a:gd name="T7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61">
                      <a:moveTo>
                        <a:pt x="111" y="24"/>
                      </a:moveTo>
                      <a:cubicBezTo>
                        <a:pt x="102" y="13"/>
                        <a:pt x="87" y="4"/>
                        <a:pt x="60" y="2"/>
                      </a:cubicBezTo>
                      <a:cubicBezTo>
                        <a:pt x="24" y="0"/>
                        <a:pt x="7" y="17"/>
                        <a:pt x="0" y="34"/>
                      </a:cubicBezTo>
                      <a:cubicBezTo>
                        <a:pt x="19" y="61"/>
                        <a:pt x="101" y="59"/>
                        <a:pt x="111" y="24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Freeform 276"/>
                <p:cNvSpPr/>
                <p:nvPr/>
              </p:nvSpPr>
              <p:spPr bwMode="auto">
                <a:xfrm>
                  <a:off x="7724775" y="5292725"/>
                  <a:ext cx="71438" cy="36513"/>
                </a:xfrm>
                <a:custGeom>
                  <a:avLst/>
                  <a:gdLst>
                    <a:gd name="T0" fmla="*/ 19 w 19"/>
                    <a:gd name="T1" fmla="*/ 5 h 10"/>
                    <a:gd name="T2" fmla="*/ 9 w 19"/>
                    <a:gd name="T3" fmla="*/ 10 h 10"/>
                    <a:gd name="T4" fmla="*/ 0 w 19"/>
                    <a:gd name="T5" fmla="*/ 5 h 10"/>
                    <a:gd name="T6" fmla="*/ 10 w 19"/>
                    <a:gd name="T7" fmla="*/ 0 h 10"/>
                    <a:gd name="T8" fmla="*/ 19 w 19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0">
                      <a:moveTo>
                        <a:pt x="19" y="5"/>
                      </a:moveTo>
                      <a:cubicBezTo>
                        <a:pt x="18" y="8"/>
                        <a:pt x="14" y="10"/>
                        <a:pt x="9" y="10"/>
                      </a:cubicBezTo>
                      <a:cubicBezTo>
                        <a:pt x="4" y="9"/>
                        <a:pt x="0" y="7"/>
                        <a:pt x="0" y="5"/>
                      </a:cubicBezTo>
                      <a:cubicBezTo>
                        <a:pt x="0" y="2"/>
                        <a:pt x="5" y="0"/>
                        <a:pt x="10" y="0"/>
                      </a:cubicBezTo>
                      <a:cubicBezTo>
                        <a:pt x="15" y="0"/>
                        <a:pt x="19" y="3"/>
                        <a:pt x="19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77"/>
                <p:cNvSpPr/>
                <p:nvPr/>
              </p:nvSpPr>
              <p:spPr bwMode="auto">
                <a:xfrm>
                  <a:off x="8172450" y="5262562"/>
                  <a:ext cx="525463" cy="266700"/>
                </a:xfrm>
                <a:custGeom>
                  <a:avLst/>
                  <a:gdLst>
                    <a:gd name="T0" fmla="*/ 123 w 140"/>
                    <a:gd name="T1" fmla="*/ 71 h 71"/>
                    <a:gd name="T2" fmla="*/ 4 w 140"/>
                    <a:gd name="T3" fmla="*/ 59 h 71"/>
                    <a:gd name="T4" fmla="*/ 70 w 140"/>
                    <a:gd name="T5" fmla="*/ 1 h 71"/>
                    <a:gd name="T6" fmla="*/ 123 w 14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71">
                      <a:moveTo>
                        <a:pt x="123" y="71"/>
                      </a:moveTo>
                      <a:cubicBezTo>
                        <a:pt x="123" y="71"/>
                        <a:pt x="33" y="69"/>
                        <a:pt x="4" y="59"/>
                      </a:cubicBezTo>
                      <a:cubicBezTo>
                        <a:pt x="4" y="59"/>
                        <a:pt x="0" y="0"/>
                        <a:pt x="70" y="1"/>
                      </a:cubicBezTo>
                      <a:cubicBezTo>
                        <a:pt x="140" y="2"/>
                        <a:pt x="135" y="67"/>
                        <a:pt x="123" y="71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5" name="Freeform 278"/>
                <p:cNvSpPr/>
                <p:nvPr/>
              </p:nvSpPr>
              <p:spPr bwMode="auto">
                <a:xfrm>
                  <a:off x="8239125" y="5265737"/>
                  <a:ext cx="412750" cy="228600"/>
                </a:xfrm>
                <a:custGeom>
                  <a:avLst/>
                  <a:gdLst>
                    <a:gd name="T0" fmla="*/ 0 w 110"/>
                    <a:gd name="T1" fmla="*/ 19 h 61"/>
                    <a:gd name="T2" fmla="*/ 52 w 110"/>
                    <a:gd name="T3" fmla="*/ 0 h 61"/>
                    <a:gd name="T4" fmla="*/ 110 w 110"/>
                    <a:gd name="T5" fmla="*/ 36 h 61"/>
                    <a:gd name="T6" fmla="*/ 0 w 110"/>
                    <a:gd name="T7" fmla="*/ 1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0" h="61">
                      <a:moveTo>
                        <a:pt x="0" y="19"/>
                      </a:moveTo>
                      <a:cubicBezTo>
                        <a:pt x="9" y="8"/>
                        <a:pt x="25" y="0"/>
                        <a:pt x="52" y="0"/>
                      </a:cubicBezTo>
                      <a:cubicBezTo>
                        <a:pt x="88" y="0"/>
                        <a:pt x="104" y="18"/>
                        <a:pt x="110" y="36"/>
                      </a:cubicBezTo>
                      <a:cubicBezTo>
                        <a:pt x="89" y="61"/>
                        <a:pt x="8" y="54"/>
                        <a:pt x="0" y="19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279"/>
                <p:cNvSpPr/>
                <p:nvPr/>
              </p:nvSpPr>
              <p:spPr bwMode="auto">
                <a:xfrm>
                  <a:off x="8494713" y="5314950"/>
                  <a:ext cx="66675" cy="38100"/>
                </a:xfrm>
                <a:custGeom>
                  <a:avLst/>
                  <a:gdLst>
                    <a:gd name="T0" fmla="*/ 0 w 18"/>
                    <a:gd name="T1" fmla="*/ 5 h 10"/>
                    <a:gd name="T2" fmla="*/ 9 w 18"/>
                    <a:gd name="T3" fmla="*/ 10 h 10"/>
                    <a:gd name="T4" fmla="*/ 18 w 18"/>
                    <a:gd name="T5" fmla="*/ 5 h 10"/>
                    <a:gd name="T6" fmla="*/ 9 w 18"/>
                    <a:gd name="T7" fmla="*/ 0 h 10"/>
                    <a:gd name="T8" fmla="*/ 0 w 18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0">
                      <a:moveTo>
                        <a:pt x="0" y="5"/>
                      </a:moveTo>
                      <a:cubicBezTo>
                        <a:pt x="0" y="8"/>
                        <a:pt x="4" y="10"/>
                        <a:pt x="9" y="10"/>
                      </a:cubicBezTo>
                      <a:cubicBezTo>
                        <a:pt x="14" y="10"/>
                        <a:pt x="18" y="8"/>
                        <a:pt x="18" y="5"/>
                      </a:cubicBezTo>
                      <a:cubicBezTo>
                        <a:pt x="18" y="3"/>
                        <a:pt x="14" y="0"/>
                        <a:pt x="9" y="0"/>
                      </a:cubicBezTo>
                      <a:cubicBezTo>
                        <a:pt x="4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280"/>
                <p:cNvSpPr/>
                <p:nvPr/>
              </p:nvSpPr>
              <p:spPr bwMode="auto">
                <a:xfrm>
                  <a:off x="7724775" y="3089275"/>
                  <a:ext cx="762000" cy="968375"/>
                </a:xfrm>
                <a:custGeom>
                  <a:avLst/>
                  <a:gdLst>
                    <a:gd name="T0" fmla="*/ 31 w 203"/>
                    <a:gd name="T1" fmla="*/ 11 h 258"/>
                    <a:gd name="T2" fmla="*/ 160 w 203"/>
                    <a:gd name="T3" fmla="*/ 6 h 258"/>
                    <a:gd name="T4" fmla="*/ 201 w 203"/>
                    <a:gd name="T5" fmla="*/ 25 h 258"/>
                    <a:gd name="T6" fmla="*/ 194 w 203"/>
                    <a:gd name="T7" fmla="*/ 181 h 258"/>
                    <a:gd name="T8" fmla="*/ 189 w 203"/>
                    <a:gd name="T9" fmla="*/ 258 h 258"/>
                    <a:gd name="T10" fmla="*/ 22 w 203"/>
                    <a:gd name="T11" fmla="*/ 253 h 258"/>
                    <a:gd name="T12" fmla="*/ 5 w 203"/>
                    <a:gd name="T13" fmla="*/ 92 h 258"/>
                    <a:gd name="T14" fmla="*/ 31 w 203"/>
                    <a:gd name="T15" fmla="*/ 11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3" h="258">
                      <a:moveTo>
                        <a:pt x="31" y="11"/>
                      </a:moveTo>
                      <a:cubicBezTo>
                        <a:pt x="31" y="11"/>
                        <a:pt x="60" y="0"/>
                        <a:pt x="160" y="6"/>
                      </a:cubicBezTo>
                      <a:cubicBezTo>
                        <a:pt x="160" y="6"/>
                        <a:pt x="197" y="10"/>
                        <a:pt x="201" y="25"/>
                      </a:cubicBezTo>
                      <a:cubicBezTo>
                        <a:pt x="203" y="33"/>
                        <a:pt x="203" y="103"/>
                        <a:pt x="194" y="181"/>
                      </a:cubicBezTo>
                      <a:cubicBezTo>
                        <a:pt x="189" y="227"/>
                        <a:pt x="189" y="258"/>
                        <a:pt x="189" y="258"/>
                      </a:cubicBezTo>
                      <a:cubicBezTo>
                        <a:pt x="22" y="253"/>
                        <a:pt x="22" y="253"/>
                        <a:pt x="22" y="253"/>
                      </a:cubicBezTo>
                      <a:cubicBezTo>
                        <a:pt x="22" y="253"/>
                        <a:pt x="0" y="164"/>
                        <a:pt x="5" y="92"/>
                      </a:cubicBezTo>
                      <a:cubicBezTo>
                        <a:pt x="6" y="63"/>
                        <a:pt x="23" y="11"/>
                        <a:pt x="31" y="1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281"/>
                <p:cNvSpPr/>
                <p:nvPr/>
              </p:nvSpPr>
              <p:spPr bwMode="auto">
                <a:xfrm>
                  <a:off x="8359775" y="3152775"/>
                  <a:ext cx="127000" cy="904875"/>
                </a:xfrm>
                <a:custGeom>
                  <a:avLst/>
                  <a:gdLst>
                    <a:gd name="T0" fmla="*/ 32 w 34"/>
                    <a:gd name="T1" fmla="*/ 8 h 241"/>
                    <a:gd name="T2" fmla="*/ 26 w 34"/>
                    <a:gd name="T3" fmla="*/ 0 h 241"/>
                    <a:gd name="T4" fmla="*/ 22 w 34"/>
                    <a:gd name="T5" fmla="*/ 53 h 241"/>
                    <a:gd name="T6" fmla="*/ 15 w 34"/>
                    <a:gd name="T7" fmla="*/ 126 h 241"/>
                    <a:gd name="T8" fmla="*/ 7 w 34"/>
                    <a:gd name="T9" fmla="*/ 195 h 241"/>
                    <a:gd name="T10" fmla="*/ 0 w 34"/>
                    <a:gd name="T11" fmla="*/ 241 h 241"/>
                    <a:gd name="T12" fmla="*/ 20 w 34"/>
                    <a:gd name="T13" fmla="*/ 241 h 241"/>
                    <a:gd name="T14" fmla="*/ 25 w 34"/>
                    <a:gd name="T15" fmla="*/ 164 h 241"/>
                    <a:gd name="T16" fmla="*/ 32 w 34"/>
                    <a:gd name="T17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241">
                      <a:moveTo>
                        <a:pt x="32" y="8"/>
                      </a:moveTo>
                      <a:cubicBezTo>
                        <a:pt x="31" y="5"/>
                        <a:pt x="29" y="2"/>
                        <a:pt x="26" y="0"/>
                      </a:cubicBezTo>
                      <a:cubicBezTo>
                        <a:pt x="26" y="18"/>
                        <a:pt x="24" y="35"/>
                        <a:pt x="22" y="53"/>
                      </a:cubicBezTo>
                      <a:cubicBezTo>
                        <a:pt x="20" y="77"/>
                        <a:pt x="18" y="102"/>
                        <a:pt x="15" y="126"/>
                      </a:cubicBezTo>
                      <a:cubicBezTo>
                        <a:pt x="13" y="149"/>
                        <a:pt x="11" y="172"/>
                        <a:pt x="7" y="195"/>
                      </a:cubicBezTo>
                      <a:cubicBezTo>
                        <a:pt x="4" y="210"/>
                        <a:pt x="2" y="225"/>
                        <a:pt x="0" y="241"/>
                      </a:cubicBezTo>
                      <a:cubicBezTo>
                        <a:pt x="20" y="241"/>
                        <a:pt x="20" y="241"/>
                        <a:pt x="20" y="241"/>
                      </a:cubicBezTo>
                      <a:cubicBezTo>
                        <a:pt x="20" y="241"/>
                        <a:pt x="20" y="210"/>
                        <a:pt x="25" y="164"/>
                      </a:cubicBezTo>
                      <a:cubicBezTo>
                        <a:pt x="34" y="86"/>
                        <a:pt x="34" y="16"/>
                        <a:pt x="32" y="8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9" name="Freeform 282"/>
                <p:cNvSpPr/>
                <p:nvPr/>
              </p:nvSpPr>
              <p:spPr bwMode="auto">
                <a:xfrm>
                  <a:off x="7732713" y="3336925"/>
                  <a:ext cx="731838" cy="615950"/>
                </a:xfrm>
                <a:custGeom>
                  <a:avLst/>
                  <a:gdLst>
                    <a:gd name="T0" fmla="*/ 158 w 195"/>
                    <a:gd name="T1" fmla="*/ 101 h 164"/>
                    <a:gd name="T2" fmla="*/ 153 w 195"/>
                    <a:gd name="T3" fmla="*/ 96 h 164"/>
                    <a:gd name="T4" fmla="*/ 162 w 195"/>
                    <a:gd name="T5" fmla="*/ 90 h 164"/>
                    <a:gd name="T6" fmla="*/ 146 w 195"/>
                    <a:gd name="T7" fmla="*/ 62 h 164"/>
                    <a:gd name="T8" fmla="*/ 135 w 195"/>
                    <a:gd name="T9" fmla="*/ 54 h 164"/>
                    <a:gd name="T10" fmla="*/ 118 w 195"/>
                    <a:gd name="T11" fmla="*/ 55 h 164"/>
                    <a:gd name="T12" fmla="*/ 98 w 195"/>
                    <a:gd name="T13" fmla="*/ 64 h 164"/>
                    <a:gd name="T14" fmla="*/ 97 w 195"/>
                    <a:gd name="T15" fmla="*/ 65 h 164"/>
                    <a:gd name="T16" fmla="*/ 96 w 195"/>
                    <a:gd name="T17" fmla="*/ 65 h 164"/>
                    <a:gd name="T18" fmla="*/ 94 w 195"/>
                    <a:gd name="T19" fmla="*/ 65 h 164"/>
                    <a:gd name="T20" fmla="*/ 92 w 195"/>
                    <a:gd name="T21" fmla="*/ 64 h 164"/>
                    <a:gd name="T22" fmla="*/ 67 w 195"/>
                    <a:gd name="T23" fmla="*/ 66 h 164"/>
                    <a:gd name="T24" fmla="*/ 41 w 195"/>
                    <a:gd name="T25" fmla="*/ 75 h 164"/>
                    <a:gd name="T26" fmla="*/ 23 w 195"/>
                    <a:gd name="T27" fmla="*/ 82 h 164"/>
                    <a:gd name="T28" fmla="*/ 17 w 195"/>
                    <a:gd name="T29" fmla="*/ 81 h 164"/>
                    <a:gd name="T30" fmla="*/ 14 w 195"/>
                    <a:gd name="T31" fmla="*/ 65 h 164"/>
                    <a:gd name="T32" fmla="*/ 13 w 195"/>
                    <a:gd name="T33" fmla="*/ 40 h 164"/>
                    <a:gd name="T34" fmla="*/ 16 w 195"/>
                    <a:gd name="T35" fmla="*/ 4 h 164"/>
                    <a:gd name="T36" fmla="*/ 7 w 195"/>
                    <a:gd name="T37" fmla="*/ 0 h 164"/>
                    <a:gd name="T38" fmla="*/ 3 w 195"/>
                    <a:gd name="T39" fmla="*/ 26 h 164"/>
                    <a:gd name="T40" fmla="*/ 13 w 195"/>
                    <a:gd name="T41" fmla="*/ 152 h 164"/>
                    <a:gd name="T42" fmla="*/ 35 w 195"/>
                    <a:gd name="T43" fmla="*/ 149 h 164"/>
                    <a:gd name="T44" fmla="*/ 67 w 195"/>
                    <a:gd name="T45" fmla="*/ 144 h 164"/>
                    <a:gd name="T46" fmla="*/ 94 w 195"/>
                    <a:gd name="T47" fmla="*/ 145 h 164"/>
                    <a:gd name="T48" fmla="*/ 116 w 195"/>
                    <a:gd name="T49" fmla="*/ 157 h 164"/>
                    <a:gd name="T50" fmla="*/ 134 w 195"/>
                    <a:gd name="T51" fmla="*/ 163 h 164"/>
                    <a:gd name="T52" fmla="*/ 145 w 195"/>
                    <a:gd name="T53" fmla="*/ 158 h 164"/>
                    <a:gd name="T54" fmla="*/ 169 w 195"/>
                    <a:gd name="T55" fmla="*/ 155 h 164"/>
                    <a:gd name="T56" fmla="*/ 189 w 195"/>
                    <a:gd name="T57" fmla="*/ 157 h 164"/>
                    <a:gd name="T58" fmla="*/ 192 w 195"/>
                    <a:gd name="T59" fmla="*/ 115 h 164"/>
                    <a:gd name="T60" fmla="*/ 195 w 195"/>
                    <a:gd name="T61" fmla="*/ 94 h 164"/>
                    <a:gd name="T62" fmla="*/ 175 w 195"/>
                    <a:gd name="T63" fmla="*/ 98 h 164"/>
                    <a:gd name="T64" fmla="*/ 158 w 195"/>
                    <a:gd name="T65" fmla="*/ 101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5" h="164">
                      <a:moveTo>
                        <a:pt x="158" y="101"/>
                      </a:moveTo>
                      <a:cubicBezTo>
                        <a:pt x="155" y="100"/>
                        <a:pt x="152" y="99"/>
                        <a:pt x="153" y="96"/>
                      </a:cubicBezTo>
                      <a:cubicBezTo>
                        <a:pt x="154" y="92"/>
                        <a:pt x="160" y="91"/>
                        <a:pt x="162" y="90"/>
                      </a:cubicBezTo>
                      <a:cubicBezTo>
                        <a:pt x="178" y="80"/>
                        <a:pt x="152" y="67"/>
                        <a:pt x="146" y="62"/>
                      </a:cubicBezTo>
                      <a:cubicBezTo>
                        <a:pt x="142" y="59"/>
                        <a:pt x="139" y="55"/>
                        <a:pt x="135" y="54"/>
                      </a:cubicBezTo>
                      <a:cubicBezTo>
                        <a:pt x="129" y="53"/>
                        <a:pt x="123" y="53"/>
                        <a:pt x="118" y="55"/>
                      </a:cubicBezTo>
                      <a:cubicBezTo>
                        <a:pt x="111" y="57"/>
                        <a:pt x="105" y="62"/>
                        <a:pt x="98" y="64"/>
                      </a:cubicBezTo>
                      <a:cubicBezTo>
                        <a:pt x="98" y="64"/>
                        <a:pt x="97" y="65"/>
                        <a:pt x="97" y="65"/>
                      </a:cubicBezTo>
                      <a:cubicBezTo>
                        <a:pt x="96" y="65"/>
                        <a:pt x="96" y="65"/>
                        <a:pt x="96" y="65"/>
                      </a:cubicBezTo>
                      <a:cubicBezTo>
                        <a:pt x="95" y="65"/>
                        <a:pt x="94" y="65"/>
                        <a:pt x="94" y="65"/>
                      </a:cubicBezTo>
                      <a:cubicBezTo>
                        <a:pt x="93" y="65"/>
                        <a:pt x="93" y="65"/>
                        <a:pt x="92" y="64"/>
                      </a:cubicBezTo>
                      <a:cubicBezTo>
                        <a:pt x="84" y="64"/>
                        <a:pt x="75" y="64"/>
                        <a:pt x="67" y="66"/>
                      </a:cubicBezTo>
                      <a:cubicBezTo>
                        <a:pt x="58" y="68"/>
                        <a:pt x="49" y="71"/>
                        <a:pt x="41" y="75"/>
                      </a:cubicBezTo>
                      <a:cubicBezTo>
                        <a:pt x="35" y="77"/>
                        <a:pt x="29" y="80"/>
                        <a:pt x="23" y="82"/>
                      </a:cubicBezTo>
                      <a:cubicBezTo>
                        <a:pt x="21" y="83"/>
                        <a:pt x="18" y="84"/>
                        <a:pt x="17" y="81"/>
                      </a:cubicBezTo>
                      <a:cubicBezTo>
                        <a:pt x="13" y="78"/>
                        <a:pt x="14" y="69"/>
                        <a:pt x="14" y="65"/>
                      </a:cubicBezTo>
                      <a:cubicBezTo>
                        <a:pt x="14" y="57"/>
                        <a:pt x="13" y="48"/>
                        <a:pt x="13" y="40"/>
                      </a:cubicBezTo>
                      <a:cubicBezTo>
                        <a:pt x="13" y="28"/>
                        <a:pt x="11" y="15"/>
                        <a:pt x="16" y="4"/>
                      </a:cubicBezTo>
                      <a:cubicBezTo>
                        <a:pt x="13" y="3"/>
                        <a:pt x="10" y="1"/>
                        <a:pt x="7" y="0"/>
                      </a:cubicBezTo>
                      <a:cubicBezTo>
                        <a:pt x="5" y="9"/>
                        <a:pt x="3" y="18"/>
                        <a:pt x="3" y="26"/>
                      </a:cubicBezTo>
                      <a:cubicBezTo>
                        <a:pt x="0" y="69"/>
                        <a:pt x="7" y="119"/>
                        <a:pt x="13" y="152"/>
                      </a:cubicBezTo>
                      <a:cubicBezTo>
                        <a:pt x="20" y="150"/>
                        <a:pt x="27" y="150"/>
                        <a:pt x="35" y="149"/>
                      </a:cubicBezTo>
                      <a:cubicBezTo>
                        <a:pt x="46" y="148"/>
                        <a:pt x="56" y="145"/>
                        <a:pt x="67" y="144"/>
                      </a:cubicBezTo>
                      <a:cubicBezTo>
                        <a:pt x="77" y="142"/>
                        <a:pt x="85" y="141"/>
                        <a:pt x="94" y="145"/>
                      </a:cubicBezTo>
                      <a:cubicBezTo>
                        <a:pt x="102" y="148"/>
                        <a:pt x="109" y="152"/>
                        <a:pt x="116" y="157"/>
                      </a:cubicBezTo>
                      <a:cubicBezTo>
                        <a:pt x="121" y="161"/>
                        <a:pt x="127" y="164"/>
                        <a:pt x="134" y="163"/>
                      </a:cubicBezTo>
                      <a:cubicBezTo>
                        <a:pt x="138" y="162"/>
                        <a:pt x="141" y="160"/>
                        <a:pt x="145" y="158"/>
                      </a:cubicBezTo>
                      <a:cubicBezTo>
                        <a:pt x="153" y="155"/>
                        <a:pt x="161" y="154"/>
                        <a:pt x="169" y="155"/>
                      </a:cubicBezTo>
                      <a:cubicBezTo>
                        <a:pt x="176" y="155"/>
                        <a:pt x="182" y="156"/>
                        <a:pt x="189" y="157"/>
                      </a:cubicBezTo>
                      <a:cubicBezTo>
                        <a:pt x="189" y="146"/>
                        <a:pt x="191" y="131"/>
                        <a:pt x="192" y="115"/>
                      </a:cubicBezTo>
                      <a:cubicBezTo>
                        <a:pt x="193" y="108"/>
                        <a:pt x="194" y="101"/>
                        <a:pt x="195" y="94"/>
                      </a:cubicBezTo>
                      <a:cubicBezTo>
                        <a:pt x="188" y="95"/>
                        <a:pt x="181" y="97"/>
                        <a:pt x="175" y="98"/>
                      </a:cubicBezTo>
                      <a:cubicBezTo>
                        <a:pt x="170" y="99"/>
                        <a:pt x="163" y="102"/>
                        <a:pt x="158" y="10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283"/>
                <p:cNvSpPr/>
                <p:nvPr/>
              </p:nvSpPr>
              <p:spPr bwMode="auto">
                <a:xfrm>
                  <a:off x="7818438" y="2946400"/>
                  <a:ext cx="241300" cy="274638"/>
                </a:xfrm>
                <a:custGeom>
                  <a:avLst/>
                  <a:gdLst>
                    <a:gd name="T0" fmla="*/ 6 w 64"/>
                    <a:gd name="T1" fmla="*/ 0 h 73"/>
                    <a:gd name="T2" fmla="*/ 2 w 64"/>
                    <a:gd name="T3" fmla="*/ 50 h 73"/>
                    <a:gd name="T4" fmla="*/ 24 w 64"/>
                    <a:gd name="T5" fmla="*/ 68 h 73"/>
                    <a:gd name="T6" fmla="*/ 63 w 64"/>
                    <a:gd name="T7" fmla="*/ 61 h 73"/>
                    <a:gd name="T8" fmla="*/ 64 w 64"/>
                    <a:gd name="T9" fmla="*/ 47 h 73"/>
                    <a:gd name="T10" fmla="*/ 6 w 64"/>
                    <a:gd name="T1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73">
                      <a:moveTo>
                        <a:pt x="6" y="0"/>
                      </a:moveTo>
                      <a:cubicBezTo>
                        <a:pt x="6" y="0"/>
                        <a:pt x="0" y="42"/>
                        <a:pt x="2" y="50"/>
                      </a:cubicBezTo>
                      <a:cubicBezTo>
                        <a:pt x="5" y="58"/>
                        <a:pt x="13" y="67"/>
                        <a:pt x="24" y="68"/>
                      </a:cubicBezTo>
                      <a:cubicBezTo>
                        <a:pt x="52" y="73"/>
                        <a:pt x="63" y="61"/>
                        <a:pt x="63" y="61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284"/>
                <p:cNvSpPr/>
                <p:nvPr/>
              </p:nvSpPr>
              <p:spPr bwMode="auto">
                <a:xfrm>
                  <a:off x="7804150" y="2905125"/>
                  <a:ext cx="255588" cy="277813"/>
                </a:xfrm>
                <a:custGeom>
                  <a:avLst/>
                  <a:gdLst>
                    <a:gd name="T0" fmla="*/ 7 w 68"/>
                    <a:gd name="T1" fmla="*/ 0 h 74"/>
                    <a:gd name="T2" fmla="*/ 3 w 68"/>
                    <a:gd name="T3" fmla="*/ 51 h 74"/>
                    <a:gd name="T4" fmla="*/ 25 w 68"/>
                    <a:gd name="T5" fmla="*/ 69 h 74"/>
                    <a:gd name="T6" fmla="*/ 61 w 68"/>
                    <a:gd name="T7" fmla="*/ 71 h 74"/>
                    <a:gd name="T8" fmla="*/ 68 w 68"/>
                    <a:gd name="T9" fmla="*/ 42 h 74"/>
                    <a:gd name="T10" fmla="*/ 7 w 68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74">
                      <a:moveTo>
                        <a:pt x="7" y="0"/>
                      </a:moveTo>
                      <a:cubicBezTo>
                        <a:pt x="7" y="0"/>
                        <a:pt x="0" y="43"/>
                        <a:pt x="3" y="51"/>
                      </a:cubicBezTo>
                      <a:cubicBezTo>
                        <a:pt x="5" y="59"/>
                        <a:pt x="13" y="67"/>
                        <a:pt x="25" y="69"/>
                      </a:cubicBezTo>
                      <a:cubicBezTo>
                        <a:pt x="53" y="74"/>
                        <a:pt x="61" y="71"/>
                        <a:pt x="61" y="71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285"/>
                <p:cNvSpPr/>
                <p:nvPr/>
              </p:nvSpPr>
              <p:spPr bwMode="auto">
                <a:xfrm>
                  <a:off x="8137525" y="2973387"/>
                  <a:ext cx="263525" cy="206375"/>
                </a:xfrm>
                <a:custGeom>
                  <a:avLst/>
                  <a:gdLst>
                    <a:gd name="T0" fmla="*/ 70 w 70"/>
                    <a:gd name="T1" fmla="*/ 0 h 55"/>
                    <a:gd name="T2" fmla="*/ 64 w 70"/>
                    <a:gd name="T3" fmla="*/ 39 h 55"/>
                    <a:gd name="T4" fmla="*/ 0 w 70"/>
                    <a:gd name="T5" fmla="*/ 55 h 55"/>
                    <a:gd name="T6" fmla="*/ 11 w 70"/>
                    <a:gd name="T7" fmla="*/ 12 h 55"/>
                    <a:gd name="T8" fmla="*/ 70 w 70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55">
                      <a:moveTo>
                        <a:pt x="70" y="0"/>
                      </a:moveTo>
                      <a:cubicBezTo>
                        <a:pt x="70" y="0"/>
                        <a:pt x="66" y="36"/>
                        <a:pt x="64" y="39"/>
                      </a:cubicBezTo>
                      <a:cubicBezTo>
                        <a:pt x="61" y="43"/>
                        <a:pt x="55" y="55"/>
                        <a:pt x="0" y="55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286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67 w 67"/>
                    <a:gd name="T1" fmla="*/ 0 h 55"/>
                    <a:gd name="T2" fmla="*/ 61 w 67"/>
                    <a:gd name="T3" fmla="*/ 39 h 55"/>
                    <a:gd name="T4" fmla="*/ 0 w 67"/>
                    <a:gd name="T5" fmla="*/ 55 h 55"/>
                    <a:gd name="T6" fmla="*/ 12 w 67"/>
                    <a:gd name="T7" fmla="*/ 11 h 55"/>
                    <a:gd name="T8" fmla="*/ 67 w 67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5">
                      <a:moveTo>
                        <a:pt x="67" y="0"/>
                      </a:moveTo>
                      <a:cubicBezTo>
                        <a:pt x="67" y="0"/>
                        <a:pt x="63" y="35"/>
                        <a:pt x="61" y="39"/>
                      </a:cubicBezTo>
                      <a:cubicBezTo>
                        <a:pt x="58" y="43"/>
                        <a:pt x="55" y="54"/>
                        <a:pt x="0" y="5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287"/>
                <p:cNvSpPr/>
                <p:nvPr/>
              </p:nvSpPr>
              <p:spPr bwMode="auto">
                <a:xfrm>
                  <a:off x="7818438" y="2905125"/>
                  <a:ext cx="241300" cy="255588"/>
                </a:xfrm>
                <a:custGeom>
                  <a:avLst/>
                  <a:gdLst>
                    <a:gd name="T0" fmla="*/ 39 w 64"/>
                    <a:gd name="T1" fmla="*/ 36 h 68"/>
                    <a:gd name="T2" fmla="*/ 52 w 64"/>
                    <a:gd name="T3" fmla="*/ 60 h 68"/>
                    <a:gd name="T4" fmla="*/ 58 w 64"/>
                    <a:gd name="T5" fmla="*/ 68 h 68"/>
                    <a:gd name="T6" fmla="*/ 64 w 64"/>
                    <a:gd name="T7" fmla="*/ 42 h 68"/>
                    <a:gd name="T8" fmla="*/ 3 w 64"/>
                    <a:gd name="T9" fmla="*/ 0 h 68"/>
                    <a:gd name="T10" fmla="*/ 0 w 64"/>
                    <a:gd name="T11" fmla="*/ 22 h 68"/>
                    <a:gd name="T12" fmla="*/ 39 w 64"/>
                    <a:gd name="T13" fmla="*/ 3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8">
                      <a:moveTo>
                        <a:pt x="39" y="36"/>
                      </a:moveTo>
                      <a:cubicBezTo>
                        <a:pt x="46" y="43"/>
                        <a:pt x="48" y="52"/>
                        <a:pt x="52" y="60"/>
                      </a:cubicBezTo>
                      <a:cubicBezTo>
                        <a:pt x="54" y="63"/>
                        <a:pt x="56" y="65"/>
                        <a:pt x="58" y="68"/>
                      </a:cubicBezTo>
                      <a:cubicBezTo>
                        <a:pt x="64" y="42"/>
                        <a:pt x="64" y="42"/>
                        <a:pt x="64" y="4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1" y="11"/>
                        <a:pt x="0" y="22"/>
                      </a:cubicBezTo>
                      <a:cubicBezTo>
                        <a:pt x="14" y="22"/>
                        <a:pt x="30" y="26"/>
                        <a:pt x="39" y="3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288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29 w 67"/>
                    <a:gd name="T1" fmla="*/ 22 h 55"/>
                    <a:gd name="T2" fmla="*/ 65 w 67"/>
                    <a:gd name="T3" fmla="*/ 19 h 55"/>
                    <a:gd name="T4" fmla="*/ 67 w 67"/>
                    <a:gd name="T5" fmla="*/ 0 h 55"/>
                    <a:gd name="T6" fmla="*/ 12 w 67"/>
                    <a:gd name="T7" fmla="*/ 11 h 55"/>
                    <a:gd name="T8" fmla="*/ 0 w 67"/>
                    <a:gd name="T9" fmla="*/ 55 h 55"/>
                    <a:gd name="T10" fmla="*/ 2 w 67"/>
                    <a:gd name="T11" fmla="*/ 55 h 55"/>
                    <a:gd name="T12" fmla="*/ 29 w 67"/>
                    <a:gd name="T13" fmla="*/ 2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5">
                      <a:moveTo>
                        <a:pt x="29" y="22"/>
                      </a:moveTo>
                      <a:cubicBezTo>
                        <a:pt x="40" y="17"/>
                        <a:pt x="53" y="19"/>
                        <a:pt x="65" y="19"/>
                      </a:cubicBezTo>
                      <a:cubicBezTo>
                        <a:pt x="66" y="9"/>
                        <a:pt x="67" y="0"/>
                        <a:pt x="67" y="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1" y="55"/>
                        <a:pt x="1" y="55"/>
                        <a:pt x="2" y="55"/>
                      </a:cubicBezTo>
                      <a:cubicBezTo>
                        <a:pt x="11" y="44"/>
                        <a:pt x="15" y="28"/>
                        <a:pt x="29" y="2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" name="Freeform 289"/>
                <p:cNvSpPr/>
                <p:nvPr/>
              </p:nvSpPr>
              <p:spPr bwMode="auto">
                <a:xfrm>
                  <a:off x="7897813" y="3127375"/>
                  <a:ext cx="409575" cy="922338"/>
                </a:xfrm>
                <a:custGeom>
                  <a:avLst/>
                  <a:gdLst>
                    <a:gd name="T0" fmla="*/ 85 w 258"/>
                    <a:gd name="T1" fmla="*/ 0 h 581"/>
                    <a:gd name="T2" fmla="*/ 0 w 258"/>
                    <a:gd name="T3" fmla="*/ 423 h 581"/>
                    <a:gd name="T4" fmla="*/ 83 w 258"/>
                    <a:gd name="T5" fmla="*/ 579 h 581"/>
                    <a:gd name="T6" fmla="*/ 187 w 258"/>
                    <a:gd name="T7" fmla="*/ 581 h 581"/>
                    <a:gd name="T8" fmla="*/ 258 w 258"/>
                    <a:gd name="T9" fmla="*/ 451 h 581"/>
                    <a:gd name="T10" fmla="*/ 165 w 258"/>
                    <a:gd name="T11" fmla="*/ 2 h 581"/>
                    <a:gd name="T12" fmla="*/ 85 w 258"/>
                    <a:gd name="T13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8" h="581">
                      <a:moveTo>
                        <a:pt x="85" y="0"/>
                      </a:moveTo>
                      <a:lnTo>
                        <a:pt x="0" y="423"/>
                      </a:lnTo>
                      <a:lnTo>
                        <a:pt x="83" y="579"/>
                      </a:lnTo>
                      <a:lnTo>
                        <a:pt x="187" y="581"/>
                      </a:lnTo>
                      <a:lnTo>
                        <a:pt x="258" y="451"/>
                      </a:lnTo>
                      <a:lnTo>
                        <a:pt x="165" y="2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" name="Freeform 290"/>
                <p:cNvSpPr/>
                <p:nvPr/>
              </p:nvSpPr>
              <p:spPr bwMode="auto">
                <a:xfrm>
                  <a:off x="7924800" y="3130550"/>
                  <a:ext cx="352425" cy="979488"/>
                </a:xfrm>
                <a:custGeom>
                  <a:avLst/>
                  <a:gdLst>
                    <a:gd name="T0" fmla="*/ 34 w 94"/>
                    <a:gd name="T1" fmla="*/ 0 h 261"/>
                    <a:gd name="T2" fmla="*/ 0 w 94"/>
                    <a:gd name="T3" fmla="*/ 180 h 261"/>
                    <a:gd name="T4" fmla="*/ 51 w 94"/>
                    <a:gd name="T5" fmla="*/ 261 h 261"/>
                    <a:gd name="T6" fmla="*/ 94 w 94"/>
                    <a:gd name="T7" fmla="*/ 191 h 261"/>
                    <a:gd name="T8" fmla="*/ 53 w 94"/>
                    <a:gd name="T9" fmla="*/ 0 h 261"/>
                    <a:gd name="T10" fmla="*/ 34 w 94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4" h="261">
                      <a:moveTo>
                        <a:pt x="34" y="0"/>
                      </a:moveTo>
                      <a:cubicBezTo>
                        <a:pt x="34" y="0"/>
                        <a:pt x="13" y="93"/>
                        <a:pt x="0" y="180"/>
                      </a:cubicBezTo>
                      <a:cubicBezTo>
                        <a:pt x="51" y="261"/>
                        <a:pt x="51" y="261"/>
                        <a:pt x="51" y="261"/>
                      </a:cubicBezTo>
                      <a:cubicBezTo>
                        <a:pt x="94" y="191"/>
                        <a:pt x="94" y="191"/>
                        <a:pt x="94" y="191"/>
                      </a:cubicBezTo>
                      <a:cubicBezTo>
                        <a:pt x="94" y="191"/>
                        <a:pt x="82" y="89"/>
                        <a:pt x="53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" name="Freeform 291"/>
                <p:cNvSpPr/>
                <p:nvPr/>
              </p:nvSpPr>
              <p:spPr bwMode="auto">
                <a:xfrm>
                  <a:off x="8104188" y="3130550"/>
                  <a:ext cx="173038" cy="979488"/>
                </a:xfrm>
                <a:custGeom>
                  <a:avLst/>
                  <a:gdLst>
                    <a:gd name="T0" fmla="*/ 5 w 46"/>
                    <a:gd name="T1" fmla="*/ 0 h 261"/>
                    <a:gd name="T2" fmla="*/ 2 w 46"/>
                    <a:gd name="T3" fmla="*/ 0 h 261"/>
                    <a:gd name="T4" fmla="*/ 0 w 46"/>
                    <a:gd name="T5" fmla="*/ 1 h 261"/>
                    <a:gd name="T6" fmla="*/ 3 w 46"/>
                    <a:gd name="T7" fmla="*/ 261 h 261"/>
                    <a:gd name="T8" fmla="*/ 46 w 46"/>
                    <a:gd name="T9" fmla="*/ 191 h 261"/>
                    <a:gd name="T10" fmla="*/ 5 w 46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61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3" y="261"/>
                        <a:pt x="3" y="261"/>
                        <a:pt x="3" y="261"/>
                      </a:cubicBezTo>
                      <a:cubicBezTo>
                        <a:pt x="46" y="191"/>
                        <a:pt x="46" y="191"/>
                        <a:pt x="46" y="191"/>
                      </a:cubicBezTo>
                      <a:cubicBezTo>
                        <a:pt x="46" y="191"/>
                        <a:pt x="34" y="89"/>
                        <a:pt x="5" y="0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292"/>
                <p:cNvSpPr/>
                <p:nvPr/>
              </p:nvSpPr>
              <p:spPr bwMode="auto">
                <a:xfrm>
                  <a:off x="8112125" y="3895725"/>
                  <a:ext cx="127000" cy="60325"/>
                </a:xfrm>
                <a:custGeom>
                  <a:avLst/>
                  <a:gdLst>
                    <a:gd name="T0" fmla="*/ 0 w 34"/>
                    <a:gd name="T1" fmla="*/ 0 h 16"/>
                    <a:gd name="T2" fmla="*/ 0 w 34"/>
                    <a:gd name="T3" fmla="*/ 11 h 16"/>
                    <a:gd name="T4" fmla="*/ 21 w 34"/>
                    <a:gd name="T5" fmla="*/ 15 h 16"/>
                    <a:gd name="T6" fmla="*/ 26 w 34"/>
                    <a:gd name="T7" fmla="*/ 16 h 16"/>
                    <a:gd name="T8" fmla="*/ 34 w 34"/>
                    <a:gd name="T9" fmla="*/ 3 h 16"/>
                    <a:gd name="T10" fmla="*/ 0 w 34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6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2"/>
                        <a:pt x="14" y="14"/>
                        <a:pt x="21" y="15"/>
                      </a:cubicBezTo>
                      <a:cubicBezTo>
                        <a:pt x="23" y="16"/>
                        <a:pt x="24" y="16"/>
                        <a:pt x="26" y="16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3" y="2"/>
                        <a:pt x="1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293"/>
                <p:cNvSpPr/>
                <p:nvPr/>
              </p:nvSpPr>
              <p:spPr bwMode="auto">
                <a:xfrm>
                  <a:off x="7988300" y="3209925"/>
                  <a:ext cx="184150" cy="225425"/>
                </a:xfrm>
                <a:custGeom>
                  <a:avLst/>
                  <a:gdLst>
                    <a:gd name="T0" fmla="*/ 43 w 49"/>
                    <a:gd name="T1" fmla="*/ 0 h 60"/>
                    <a:gd name="T2" fmla="*/ 43 w 49"/>
                    <a:gd name="T3" fmla="*/ 0 h 60"/>
                    <a:gd name="T4" fmla="*/ 6 w 49"/>
                    <a:gd name="T5" fmla="*/ 33 h 60"/>
                    <a:gd name="T6" fmla="*/ 0 w 49"/>
                    <a:gd name="T7" fmla="*/ 60 h 60"/>
                    <a:gd name="T8" fmla="*/ 0 w 49"/>
                    <a:gd name="T9" fmla="*/ 60 h 60"/>
                    <a:gd name="T10" fmla="*/ 49 w 49"/>
                    <a:gd name="T11" fmla="*/ 24 h 60"/>
                    <a:gd name="T12" fmla="*/ 43 w 49"/>
                    <a:gd name="T1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60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35" y="15"/>
                        <a:pt x="6" y="33"/>
                      </a:cubicBezTo>
                      <a:cubicBezTo>
                        <a:pt x="4" y="41"/>
                        <a:pt x="2" y="5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34" y="50"/>
                        <a:pt x="49" y="24"/>
                      </a:cubicBezTo>
                      <a:cubicBezTo>
                        <a:pt x="47" y="16"/>
                        <a:pt x="45" y="8"/>
                        <a:pt x="43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294"/>
                <p:cNvSpPr/>
                <p:nvPr/>
              </p:nvSpPr>
              <p:spPr bwMode="auto">
                <a:xfrm>
                  <a:off x="7942263" y="3427412"/>
                  <a:ext cx="282575" cy="261938"/>
                </a:xfrm>
                <a:custGeom>
                  <a:avLst/>
                  <a:gdLst>
                    <a:gd name="T0" fmla="*/ 75 w 75"/>
                    <a:gd name="T1" fmla="*/ 27 h 70"/>
                    <a:gd name="T2" fmla="*/ 75 w 75"/>
                    <a:gd name="T3" fmla="*/ 27 h 70"/>
                    <a:gd name="T4" fmla="*/ 70 w 75"/>
                    <a:gd name="T5" fmla="*/ 0 h 70"/>
                    <a:gd name="T6" fmla="*/ 70 w 75"/>
                    <a:gd name="T7" fmla="*/ 0 h 70"/>
                    <a:gd name="T8" fmla="*/ 5 w 75"/>
                    <a:gd name="T9" fmla="*/ 41 h 70"/>
                    <a:gd name="T10" fmla="*/ 5 w 75"/>
                    <a:gd name="T11" fmla="*/ 41 h 70"/>
                    <a:gd name="T12" fmla="*/ 0 w 75"/>
                    <a:gd name="T13" fmla="*/ 70 h 70"/>
                    <a:gd name="T14" fmla="*/ 75 w 75"/>
                    <a:gd name="T1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70">
                      <a:moveTo>
                        <a:pt x="75" y="27"/>
                      </a:move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18"/>
                        <a:pt x="72" y="9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35" y="28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3" y="51"/>
                        <a:pt x="2" y="61"/>
                        <a:pt x="0" y="70"/>
                      </a:cubicBezTo>
                      <a:cubicBezTo>
                        <a:pt x="43" y="67"/>
                        <a:pt x="75" y="27"/>
                        <a:pt x="75" y="27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295"/>
                <p:cNvSpPr/>
                <p:nvPr/>
              </p:nvSpPr>
              <p:spPr bwMode="auto">
                <a:xfrm>
                  <a:off x="7942263" y="3502025"/>
                  <a:ext cx="282575" cy="187325"/>
                </a:xfrm>
                <a:custGeom>
                  <a:avLst/>
                  <a:gdLst>
                    <a:gd name="T0" fmla="*/ 66 w 75"/>
                    <a:gd name="T1" fmla="*/ 1 h 50"/>
                    <a:gd name="T2" fmla="*/ 38 w 75"/>
                    <a:gd name="T3" fmla="*/ 11 h 50"/>
                    <a:gd name="T4" fmla="*/ 4 w 75"/>
                    <a:gd name="T5" fmla="*/ 24 h 50"/>
                    <a:gd name="T6" fmla="*/ 0 w 75"/>
                    <a:gd name="T7" fmla="*/ 50 h 50"/>
                    <a:gd name="T8" fmla="*/ 75 w 75"/>
                    <a:gd name="T9" fmla="*/ 7 h 50"/>
                    <a:gd name="T10" fmla="*/ 75 w 75"/>
                    <a:gd name="T11" fmla="*/ 6 h 50"/>
                    <a:gd name="T12" fmla="*/ 66 w 75"/>
                    <a:gd name="T13" fmla="*/ 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50">
                      <a:moveTo>
                        <a:pt x="66" y="1"/>
                      </a:moveTo>
                      <a:cubicBezTo>
                        <a:pt x="56" y="0"/>
                        <a:pt x="46" y="6"/>
                        <a:pt x="38" y="11"/>
                      </a:cubicBezTo>
                      <a:cubicBezTo>
                        <a:pt x="30" y="17"/>
                        <a:pt x="16" y="25"/>
                        <a:pt x="4" y="24"/>
                      </a:cubicBezTo>
                      <a:cubicBezTo>
                        <a:pt x="3" y="33"/>
                        <a:pt x="1" y="42"/>
                        <a:pt x="0" y="50"/>
                      </a:cubicBezTo>
                      <a:cubicBezTo>
                        <a:pt x="43" y="47"/>
                        <a:pt x="75" y="7"/>
                        <a:pt x="75" y="7"/>
                      </a:cubicBezTo>
                      <a:cubicBezTo>
                        <a:pt x="75" y="7"/>
                        <a:pt x="75" y="6"/>
                        <a:pt x="75" y="6"/>
                      </a:cubicBezTo>
                      <a:cubicBezTo>
                        <a:pt x="72" y="4"/>
                        <a:pt x="69" y="2"/>
                        <a:pt x="66" y="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3" name="Freeform 296"/>
                <p:cNvSpPr/>
                <p:nvPr/>
              </p:nvSpPr>
              <p:spPr bwMode="auto">
                <a:xfrm>
                  <a:off x="7983538" y="3659187"/>
                  <a:ext cx="282575" cy="304800"/>
                </a:xfrm>
                <a:custGeom>
                  <a:avLst/>
                  <a:gdLst>
                    <a:gd name="T0" fmla="*/ 11 w 75"/>
                    <a:gd name="T1" fmla="*/ 81 h 81"/>
                    <a:gd name="T2" fmla="*/ 75 w 75"/>
                    <a:gd name="T3" fmla="*/ 23 h 81"/>
                    <a:gd name="T4" fmla="*/ 75 w 75"/>
                    <a:gd name="T5" fmla="*/ 23 h 81"/>
                    <a:gd name="T6" fmla="*/ 71 w 75"/>
                    <a:gd name="T7" fmla="*/ 0 h 81"/>
                    <a:gd name="T8" fmla="*/ 71 w 75"/>
                    <a:gd name="T9" fmla="*/ 0 h 81"/>
                    <a:gd name="T10" fmla="*/ 0 w 75"/>
                    <a:gd name="T11" fmla="*/ 64 h 81"/>
                    <a:gd name="T12" fmla="*/ 11 w 75"/>
                    <a:gd name="T13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81">
                      <a:moveTo>
                        <a:pt x="11" y="81"/>
                      </a:moveTo>
                      <a:cubicBezTo>
                        <a:pt x="43" y="69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lnTo>
                        <a:pt x="11" y="81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" name="Freeform 297"/>
                <p:cNvSpPr/>
                <p:nvPr/>
              </p:nvSpPr>
              <p:spPr bwMode="auto">
                <a:xfrm>
                  <a:off x="7983538" y="3659187"/>
                  <a:ext cx="282575" cy="274638"/>
                </a:xfrm>
                <a:custGeom>
                  <a:avLst/>
                  <a:gdLst>
                    <a:gd name="T0" fmla="*/ 71 w 75"/>
                    <a:gd name="T1" fmla="*/ 0 h 73"/>
                    <a:gd name="T2" fmla="*/ 71 w 75"/>
                    <a:gd name="T3" fmla="*/ 0 h 73"/>
                    <a:gd name="T4" fmla="*/ 0 w 75"/>
                    <a:gd name="T5" fmla="*/ 64 h 73"/>
                    <a:gd name="T6" fmla="*/ 1 w 75"/>
                    <a:gd name="T7" fmla="*/ 65 h 73"/>
                    <a:gd name="T8" fmla="*/ 18 w 75"/>
                    <a:gd name="T9" fmla="*/ 71 h 73"/>
                    <a:gd name="T10" fmla="*/ 27 w 75"/>
                    <a:gd name="T11" fmla="*/ 73 h 73"/>
                    <a:gd name="T12" fmla="*/ 75 w 75"/>
                    <a:gd name="T13" fmla="*/ 23 h 73"/>
                    <a:gd name="T14" fmla="*/ 75 w 75"/>
                    <a:gd name="T15" fmla="*/ 23 h 73"/>
                    <a:gd name="T16" fmla="*/ 71 w 75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73">
                      <a:moveTo>
                        <a:pt x="71" y="0"/>
                      </a:move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5" y="68"/>
                        <a:pt x="13" y="70"/>
                        <a:pt x="18" y="71"/>
                      </a:cubicBezTo>
                      <a:cubicBezTo>
                        <a:pt x="21" y="72"/>
                        <a:pt x="24" y="72"/>
                        <a:pt x="27" y="73"/>
                      </a:cubicBezTo>
                      <a:cubicBezTo>
                        <a:pt x="53" y="55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" name="Freeform 298"/>
                <p:cNvSpPr/>
                <p:nvPr/>
              </p:nvSpPr>
              <p:spPr bwMode="auto">
                <a:xfrm>
                  <a:off x="8018463" y="3044825"/>
                  <a:ext cx="165100" cy="107950"/>
                </a:xfrm>
                <a:custGeom>
                  <a:avLst/>
                  <a:gdLst>
                    <a:gd name="T0" fmla="*/ 2 w 44"/>
                    <a:gd name="T1" fmla="*/ 1 h 29"/>
                    <a:gd name="T2" fmla="*/ 8 w 44"/>
                    <a:gd name="T3" fmla="*/ 27 h 29"/>
                    <a:gd name="T4" fmla="*/ 28 w 44"/>
                    <a:gd name="T5" fmla="*/ 27 h 29"/>
                    <a:gd name="T6" fmla="*/ 40 w 44"/>
                    <a:gd name="T7" fmla="*/ 0 h 29"/>
                    <a:gd name="T8" fmla="*/ 2 w 44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29">
                      <a:moveTo>
                        <a:pt x="2" y="1"/>
                      </a:moveTo>
                      <a:cubicBezTo>
                        <a:pt x="0" y="6"/>
                        <a:pt x="1" y="24"/>
                        <a:pt x="8" y="27"/>
                      </a:cubicBezTo>
                      <a:cubicBezTo>
                        <a:pt x="12" y="29"/>
                        <a:pt x="19" y="29"/>
                        <a:pt x="28" y="27"/>
                      </a:cubicBezTo>
                      <a:cubicBezTo>
                        <a:pt x="44" y="25"/>
                        <a:pt x="40" y="0"/>
                        <a:pt x="40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6" name="Freeform 299"/>
                <p:cNvSpPr/>
                <p:nvPr/>
              </p:nvSpPr>
              <p:spPr bwMode="auto">
                <a:xfrm>
                  <a:off x="7581900" y="1411287"/>
                  <a:ext cx="1292225" cy="1697038"/>
                </a:xfrm>
                <a:custGeom>
                  <a:avLst/>
                  <a:gdLst>
                    <a:gd name="T0" fmla="*/ 327 w 344"/>
                    <a:gd name="T1" fmla="*/ 221 h 452"/>
                    <a:gd name="T2" fmla="*/ 307 w 344"/>
                    <a:gd name="T3" fmla="*/ 378 h 452"/>
                    <a:gd name="T4" fmla="*/ 268 w 344"/>
                    <a:gd name="T5" fmla="*/ 422 h 452"/>
                    <a:gd name="T6" fmla="*/ 183 w 344"/>
                    <a:gd name="T7" fmla="*/ 429 h 452"/>
                    <a:gd name="T8" fmla="*/ 142 w 344"/>
                    <a:gd name="T9" fmla="*/ 449 h 452"/>
                    <a:gd name="T10" fmla="*/ 125 w 344"/>
                    <a:gd name="T11" fmla="*/ 444 h 452"/>
                    <a:gd name="T12" fmla="*/ 106 w 344"/>
                    <a:gd name="T13" fmla="*/ 428 h 452"/>
                    <a:gd name="T14" fmla="*/ 19 w 344"/>
                    <a:gd name="T15" fmla="*/ 404 h 452"/>
                    <a:gd name="T16" fmla="*/ 1 w 344"/>
                    <a:gd name="T17" fmla="*/ 362 h 452"/>
                    <a:gd name="T18" fmla="*/ 18 w 344"/>
                    <a:gd name="T19" fmla="*/ 174 h 452"/>
                    <a:gd name="T20" fmla="*/ 78 w 344"/>
                    <a:gd name="T21" fmla="*/ 62 h 452"/>
                    <a:gd name="T22" fmla="*/ 327 w 344"/>
                    <a:gd name="T2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4" h="452">
                      <a:moveTo>
                        <a:pt x="327" y="221"/>
                      </a:moveTo>
                      <a:cubicBezTo>
                        <a:pt x="327" y="221"/>
                        <a:pt x="318" y="342"/>
                        <a:pt x="307" y="378"/>
                      </a:cubicBezTo>
                      <a:cubicBezTo>
                        <a:pt x="297" y="415"/>
                        <a:pt x="290" y="419"/>
                        <a:pt x="268" y="422"/>
                      </a:cubicBezTo>
                      <a:cubicBezTo>
                        <a:pt x="246" y="425"/>
                        <a:pt x="193" y="423"/>
                        <a:pt x="183" y="429"/>
                      </a:cubicBezTo>
                      <a:cubicBezTo>
                        <a:pt x="172" y="435"/>
                        <a:pt x="157" y="452"/>
                        <a:pt x="142" y="449"/>
                      </a:cubicBezTo>
                      <a:cubicBezTo>
                        <a:pt x="136" y="447"/>
                        <a:pt x="129" y="448"/>
                        <a:pt x="125" y="444"/>
                      </a:cubicBezTo>
                      <a:cubicBezTo>
                        <a:pt x="120" y="439"/>
                        <a:pt x="111" y="430"/>
                        <a:pt x="106" y="428"/>
                      </a:cubicBezTo>
                      <a:cubicBezTo>
                        <a:pt x="98" y="425"/>
                        <a:pt x="30" y="409"/>
                        <a:pt x="19" y="404"/>
                      </a:cubicBezTo>
                      <a:cubicBezTo>
                        <a:pt x="8" y="399"/>
                        <a:pt x="0" y="388"/>
                        <a:pt x="1" y="362"/>
                      </a:cubicBezTo>
                      <a:cubicBezTo>
                        <a:pt x="3" y="335"/>
                        <a:pt x="3" y="225"/>
                        <a:pt x="18" y="174"/>
                      </a:cubicBezTo>
                      <a:cubicBezTo>
                        <a:pt x="33" y="122"/>
                        <a:pt x="43" y="79"/>
                        <a:pt x="78" y="62"/>
                      </a:cubicBezTo>
                      <a:cubicBezTo>
                        <a:pt x="89" y="53"/>
                        <a:pt x="344" y="0"/>
                        <a:pt x="327" y="22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7" name="Freeform 300"/>
                <p:cNvSpPr/>
                <p:nvPr/>
              </p:nvSpPr>
              <p:spPr bwMode="auto">
                <a:xfrm>
                  <a:off x="7424738" y="2181225"/>
                  <a:ext cx="255588" cy="360363"/>
                </a:xfrm>
                <a:custGeom>
                  <a:avLst/>
                  <a:gdLst>
                    <a:gd name="T0" fmla="*/ 55 w 68"/>
                    <a:gd name="T1" fmla="*/ 96 h 96"/>
                    <a:gd name="T2" fmla="*/ 27 w 68"/>
                    <a:gd name="T3" fmla="*/ 13 h 96"/>
                    <a:gd name="T4" fmla="*/ 68 w 68"/>
                    <a:gd name="T5" fmla="*/ 33 h 96"/>
                    <a:gd name="T6" fmla="*/ 55 w 68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96">
                      <a:moveTo>
                        <a:pt x="55" y="96"/>
                      </a:moveTo>
                      <a:cubicBezTo>
                        <a:pt x="0" y="91"/>
                        <a:pt x="1" y="27"/>
                        <a:pt x="27" y="13"/>
                      </a:cubicBezTo>
                      <a:cubicBezTo>
                        <a:pt x="53" y="0"/>
                        <a:pt x="68" y="33"/>
                        <a:pt x="68" y="33"/>
                      </a:cubicBezTo>
                      <a:lnTo>
                        <a:pt x="55" y="96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8" name="Freeform 301"/>
                <p:cNvSpPr/>
                <p:nvPr/>
              </p:nvSpPr>
              <p:spPr bwMode="auto">
                <a:xfrm>
                  <a:off x="8745538" y="2308225"/>
                  <a:ext cx="241300" cy="327025"/>
                </a:xfrm>
                <a:custGeom>
                  <a:avLst/>
                  <a:gdLst>
                    <a:gd name="T0" fmla="*/ 2 w 64"/>
                    <a:gd name="T1" fmla="*/ 82 h 87"/>
                    <a:gd name="T2" fmla="*/ 44 w 64"/>
                    <a:gd name="T3" fmla="*/ 71 h 87"/>
                    <a:gd name="T4" fmla="*/ 32 w 64"/>
                    <a:gd name="T5" fmla="*/ 4 h 87"/>
                    <a:gd name="T6" fmla="*/ 0 w 64"/>
                    <a:gd name="T7" fmla="*/ 35 h 87"/>
                    <a:gd name="T8" fmla="*/ 2 w 64"/>
                    <a:gd name="T9" fmla="*/ 8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2" y="82"/>
                      </a:moveTo>
                      <a:cubicBezTo>
                        <a:pt x="2" y="82"/>
                        <a:pt x="24" y="87"/>
                        <a:pt x="44" y="71"/>
                      </a:cubicBezTo>
                      <a:cubicBezTo>
                        <a:pt x="63" y="55"/>
                        <a:pt x="64" y="8"/>
                        <a:pt x="32" y="4"/>
                      </a:cubicBezTo>
                      <a:cubicBezTo>
                        <a:pt x="1" y="0"/>
                        <a:pt x="0" y="35"/>
                        <a:pt x="0" y="35"/>
                      </a:cubicBezTo>
                      <a:lnTo>
                        <a:pt x="2" y="8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9" name="Freeform 302"/>
                <p:cNvSpPr/>
                <p:nvPr/>
              </p:nvSpPr>
              <p:spPr bwMode="auto">
                <a:xfrm>
                  <a:off x="7612063" y="1355725"/>
                  <a:ext cx="1235075" cy="1695450"/>
                </a:xfrm>
                <a:custGeom>
                  <a:avLst/>
                  <a:gdLst>
                    <a:gd name="T0" fmla="*/ 313 w 329"/>
                    <a:gd name="T1" fmla="*/ 220 h 452"/>
                    <a:gd name="T2" fmla="*/ 306 w 329"/>
                    <a:gd name="T3" fmla="*/ 341 h 452"/>
                    <a:gd name="T4" fmla="*/ 271 w 329"/>
                    <a:gd name="T5" fmla="*/ 423 h 452"/>
                    <a:gd name="T6" fmla="*/ 210 w 329"/>
                    <a:gd name="T7" fmla="*/ 431 h 452"/>
                    <a:gd name="T8" fmla="*/ 157 w 329"/>
                    <a:gd name="T9" fmla="*/ 443 h 452"/>
                    <a:gd name="T10" fmla="*/ 129 w 329"/>
                    <a:gd name="T11" fmla="*/ 450 h 452"/>
                    <a:gd name="T12" fmla="*/ 75 w 329"/>
                    <a:gd name="T13" fmla="*/ 428 h 452"/>
                    <a:gd name="T14" fmla="*/ 28 w 329"/>
                    <a:gd name="T15" fmla="*/ 408 h 452"/>
                    <a:gd name="T16" fmla="*/ 17 w 329"/>
                    <a:gd name="T17" fmla="*/ 404 h 452"/>
                    <a:gd name="T18" fmla="*/ 1 w 329"/>
                    <a:gd name="T19" fmla="*/ 361 h 452"/>
                    <a:gd name="T20" fmla="*/ 22 w 329"/>
                    <a:gd name="T21" fmla="*/ 174 h 452"/>
                    <a:gd name="T22" fmla="*/ 75 w 329"/>
                    <a:gd name="T23" fmla="*/ 61 h 452"/>
                    <a:gd name="T24" fmla="*/ 313 w 329"/>
                    <a:gd name="T25" fmla="*/ 22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9" h="452">
                      <a:moveTo>
                        <a:pt x="313" y="220"/>
                      </a:moveTo>
                      <a:cubicBezTo>
                        <a:pt x="313" y="220"/>
                        <a:pt x="313" y="292"/>
                        <a:pt x="306" y="341"/>
                      </a:cubicBezTo>
                      <a:cubicBezTo>
                        <a:pt x="302" y="369"/>
                        <a:pt x="300" y="410"/>
                        <a:pt x="271" y="423"/>
                      </a:cubicBezTo>
                      <a:cubicBezTo>
                        <a:pt x="252" y="432"/>
                        <a:pt x="231" y="431"/>
                        <a:pt x="210" y="431"/>
                      </a:cubicBezTo>
                      <a:cubicBezTo>
                        <a:pt x="190" y="431"/>
                        <a:pt x="174" y="433"/>
                        <a:pt x="157" y="443"/>
                      </a:cubicBezTo>
                      <a:cubicBezTo>
                        <a:pt x="148" y="447"/>
                        <a:pt x="139" y="452"/>
                        <a:pt x="129" y="450"/>
                      </a:cubicBezTo>
                      <a:cubicBezTo>
                        <a:pt x="110" y="446"/>
                        <a:pt x="93" y="435"/>
                        <a:pt x="75" y="428"/>
                      </a:cubicBezTo>
                      <a:cubicBezTo>
                        <a:pt x="59" y="421"/>
                        <a:pt x="44" y="415"/>
                        <a:pt x="28" y="408"/>
                      </a:cubicBezTo>
                      <a:cubicBezTo>
                        <a:pt x="24" y="407"/>
                        <a:pt x="21" y="405"/>
                        <a:pt x="17" y="404"/>
                      </a:cubicBezTo>
                      <a:cubicBezTo>
                        <a:pt x="7" y="399"/>
                        <a:pt x="0" y="388"/>
                        <a:pt x="1" y="361"/>
                      </a:cubicBezTo>
                      <a:cubicBezTo>
                        <a:pt x="2" y="334"/>
                        <a:pt x="7" y="225"/>
                        <a:pt x="22" y="174"/>
                      </a:cubicBezTo>
                      <a:cubicBezTo>
                        <a:pt x="37" y="122"/>
                        <a:pt x="41" y="79"/>
                        <a:pt x="75" y="61"/>
                      </a:cubicBezTo>
                      <a:cubicBezTo>
                        <a:pt x="85" y="52"/>
                        <a:pt x="329" y="0"/>
                        <a:pt x="313" y="220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0" name="Freeform 303"/>
                <p:cNvSpPr/>
                <p:nvPr/>
              </p:nvSpPr>
              <p:spPr bwMode="auto">
                <a:xfrm>
                  <a:off x="7735888" y="1366837"/>
                  <a:ext cx="1055688" cy="776288"/>
                </a:xfrm>
                <a:custGeom>
                  <a:avLst/>
                  <a:gdLst>
                    <a:gd name="T0" fmla="*/ 126 w 281"/>
                    <a:gd name="T1" fmla="*/ 199 h 207"/>
                    <a:gd name="T2" fmla="*/ 0 w 281"/>
                    <a:gd name="T3" fmla="*/ 131 h 207"/>
                    <a:gd name="T4" fmla="*/ 42 w 281"/>
                    <a:gd name="T5" fmla="*/ 58 h 207"/>
                    <a:gd name="T6" fmla="*/ 281 w 281"/>
                    <a:gd name="T7" fmla="*/ 196 h 207"/>
                    <a:gd name="T8" fmla="*/ 168 w 281"/>
                    <a:gd name="T9" fmla="*/ 207 h 207"/>
                    <a:gd name="T10" fmla="*/ 126 w 281"/>
                    <a:gd name="T11" fmla="*/ 1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1" h="207">
                      <a:moveTo>
                        <a:pt x="126" y="199"/>
                      </a:moveTo>
                      <a:cubicBezTo>
                        <a:pt x="81" y="182"/>
                        <a:pt x="38" y="158"/>
                        <a:pt x="0" y="131"/>
                      </a:cubicBezTo>
                      <a:cubicBezTo>
                        <a:pt x="8" y="97"/>
                        <a:pt x="18" y="71"/>
                        <a:pt x="42" y="58"/>
                      </a:cubicBezTo>
                      <a:cubicBezTo>
                        <a:pt x="52" y="49"/>
                        <a:pt x="280" y="0"/>
                        <a:pt x="281" y="196"/>
                      </a:cubicBezTo>
                      <a:cubicBezTo>
                        <a:pt x="243" y="201"/>
                        <a:pt x="206" y="206"/>
                        <a:pt x="168" y="207"/>
                      </a:cubicBezTo>
                      <a:cubicBezTo>
                        <a:pt x="155" y="205"/>
                        <a:pt x="140" y="201"/>
                        <a:pt x="126" y="19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1" name="Freeform 304"/>
                <p:cNvSpPr/>
                <p:nvPr/>
              </p:nvSpPr>
              <p:spPr bwMode="auto">
                <a:xfrm>
                  <a:off x="8667750" y="1793875"/>
                  <a:ext cx="273050" cy="860425"/>
                </a:xfrm>
                <a:custGeom>
                  <a:avLst/>
                  <a:gdLst>
                    <a:gd name="T0" fmla="*/ 73 w 73"/>
                    <a:gd name="T1" fmla="*/ 0 h 229"/>
                    <a:gd name="T2" fmla="*/ 62 w 73"/>
                    <a:gd name="T3" fmla="*/ 144 h 229"/>
                    <a:gd name="T4" fmla="*/ 48 w 73"/>
                    <a:gd name="T5" fmla="*/ 141 h 229"/>
                    <a:gd name="T6" fmla="*/ 22 w 73"/>
                    <a:gd name="T7" fmla="*/ 166 h 229"/>
                    <a:gd name="T8" fmla="*/ 21 w 73"/>
                    <a:gd name="T9" fmla="*/ 225 h 229"/>
                    <a:gd name="T10" fmla="*/ 10 w 73"/>
                    <a:gd name="T11" fmla="*/ 229 h 229"/>
                    <a:gd name="T12" fmla="*/ 0 w 73"/>
                    <a:gd name="T13" fmla="*/ 223 h 229"/>
                    <a:gd name="T14" fmla="*/ 10 w 73"/>
                    <a:gd name="T15" fmla="*/ 16 h 229"/>
                    <a:gd name="T16" fmla="*/ 73 w 73"/>
                    <a:gd name="T17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29">
                      <a:moveTo>
                        <a:pt x="73" y="0"/>
                      </a:moveTo>
                      <a:cubicBezTo>
                        <a:pt x="73" y="0"/>
                        <a:pt x="70" y="106"/>
                        <a:pt x="62" y="144"/>
                      </a:cubicBezTo>
                      <a:cubicBezTo>
                        <a:pt x="62" y="144"/>
                        <a:pt x="56" y="141"/>
                        <a:pt x="48" y="141"/>
                      </a:cubicBezTo>
                      <a:cubicBezTo>
                        <a:pt x="40" y="141"/>
                        <a:pt x="26" y="145"/>
                        <a:pt x="22" y="166"/>
                      </a:cubicBezTo>
                      <a:cubicBezTo>
                        <a:pt x="13" y="208"/>
                        <a:pt x="21" y="225"/>
                        <a:pt x="21" y="225"/>
                      </a:cubicBezTo>
                      <a:cubicBezTo>
                        <a:pt x="21" y="225"/>
                        <a:pt x="20" y="229"/>
                        <a:pt x="10" y="229"/>
                      </a:cubicBezTo>
                      <a:cubicBezTo>
                        <a:pt x="0" y="228"/>
                        <a:pt x="0" y="223"/>
                        <a:pt x="0" y="2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2" name="Freeform 305"/>
                <p:cNvSpPr/>
                <p:nvPr/>
              </p:nvSpPr>
              <p:spPr bwMode="auto">
                <a:xfrm>
                  <a:off x="8783638" y="2222500"/>
                  <a:ext cx="134938" cy="127000"/>
                </a:xfrm>
                <a:custGeom>
                  <a:avLst/>
                  <a:gdLst>
                    <a:gd name="T0" fmla="*/ 0 w 36"/>
                    <a:gd name="T1" fmla="*/ 34 h 34"/>
                    <a:gd name="T2" fmla="*/ 2 w 36"/>
                    <a:gd name="T3" fmla="*/ 16 h 34"/>
                    <a:gd name="T4" fmla="*/ 8 w 36"/>
                    <a:gd name="T5" fmla="*/ 10 h 34"/>
                    <a:gd name="T6" fmla="*/ 31 w 36"/>
                    <a:gd name="T7" fmla="*/ 0 h 34"/>
                    <a:gd name="T8" fmla="*/ 36 w 36"/>
                    <a:gd name="T9" fmla="*/ 0 h 34"/>
                    <a:gd name="T10" fmla="*/ 31 w 36"/>
                    <a:gd name="T11" fmla="*/ 30 h 34"/>
                    <a:gd name="T12" fmla="*/ 17 w 36"/>
                    <a:gd name="T13" fmla="*/ 27 h 34"/>
                    <a:gd name="T14" fmla="*/ 0 w 36"/>
                    <a:gd name="T1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cubicBezTo>
                        <a:pt x="1" y="28"/>
                        <a:pt x="2" y="23"/>
                        <a:pt x="2" y="16"/>
                      </a:cubicBezTo>
                      <a:cubicBezTo>
                        <a:pt x="4" y="15"/>
                        <a:pt x="6" y="13"/>
                        <a:pt x="8" y="10"/>
                      </a:cubicBezTo>
                      <a:cubicBezTo>
                        <a:pt x="16" y="7"/>
                        <a:pt x="23" y="3"/>
                        <a:pt x="31" y="0"/>
                      </a:cubicBezTo>
                      <a:cubicBezTo>
                        <a:pt x="33" y="0"/>
                        <a:pt x="34" y="0"/>
                        <a:pt x="36" y="0"/>
                      </a:cubicBezTo>
                      <a:cubicBezTo>
                        <a:pt x="34" y="11"/>
                        <a:pt x="33" y="22"/>
                        <a:pt x="31" y="30"/>
                      </a:cubicBezTo>
                      <a:cubicBezTo>
                        <a:pt x="31" y="30"/>
                        <a:pt x="25" y="27"/>
                        <a:pt x="17" y="27"/>
                      </a:cubicBezTo>
                      <a:cubicBezTo>
                        <a:pt x="12" y="27"/>
                        <a:pt x="6" y="28"/>
                        <a:pt x="0" y="34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3" name="Freeform 306"/>
                <p:cNvSpPr/>
                <p:nvPr/>
              </p:nvSpPr>
              <p:spPr bwMode="auto">
                <a:xfrm>
                  <a:off x="8693150" y="1870075"/>
                  <a:ext cx="247650" cy="201613"/>
                </a:xfrm>
                <a:custGeom>
                  <a:avLst/>
                  <a:gdLst>
                    <a:gd name="T0" fmla="*/ 66 w 66"/>
                    <a:gd name="T1" fmla="*/ 0 h 54"/>
                    <a:gd name="T2" fmla="*/ 64 w 66"/>
                    <a:gd name="T3" fmla="*/ 31 h 54"/>
                    <a:gd name="T4" fmla="*/ 0 w 66"/>
                    <a:gd name="T5" fmla="*/ 51 h 54"/>
                    <a:gd name="T6" fmla="*/ 1 w 66"/>
                    <a:gd name="T7" fmla="*/ 24 h 54"/>
                    <a:gd name="T8" fmla="*/ 66 w 66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54">
                      <a:moveTo>
                        <a:pt x="66" y="0"/>
                      </a:move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4" y="31"/>
                        <a:pt x="32" y="54"/>
                        <a:pt x="0" y="51"/>
                      </a:cubicBezTo>
                      <a:cubicBezTo>
                        <a:pt x="1" y="24"/>
                        <a:pt x="1" y="24"/>
                        <a:pt x="1" y="24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4" name="Freeform 307"/>
                <p:cNvSpPr/>
                <p:nvPr/>
              </p:nvSpPr>
              <p:spPr bwMode="auto">
                <a:xfrm>
                  <a:off x="7397750" y="1317625"/>
                  <a:ext cx="1701800" cy="1231900"/>
                </a:xfrm>
                <a:custGeom>
                  <a:avLst/>
                  <a:gdLst>
                    <a:gd name="T0" fmla="*/ 385 w 453"/>
                    <a:gd name="T1" fmla="*/ 28 h 328"/>
                    <a:gd name="T2" fmla="*/ 297 w 453"/>
                    <a:gd name="T3" fmla="*/ 54 h 328"/>
                    <a:gd name="T4" fmla="*/ 156 w 453"/>
                    <a:gd name="T5" fmla="*/ 2 h 328"/>
                    <a:gd name="T6" fmla="*/ 69 w 453"/>
                    <a:gd name="T7" fmla="*/ 69 h 328"/>
                    <a:gd name="T8" fmla="*/ 14 w 453"/>
                    <a:gd name="T9" fmla="*/ 89 h 328"/>
                    <a:gd name="T10" fmla="*/ 32 w 453"/>
                    <a:gd name="T11" fmla="*/ 245 h 328"/>
                    <a:gd name="T12" fmla="*/ 36 w 453"/>
                    <a:gd name="T13" fmla="*/ 243 h 328"/>
                    <a:gd name="T14" fmla="*/ 66 w 453"/>
                    <a:gd name="T15" fmla="*/ 253 h 328"/>
                    <a:gd name="T16" fmla="*/ 59 w 453"/>
                    <a:gd name="T17" fmla="*/ 321 h 328"/>
                    <a:gd name="T18" fmla="*/ 70 w 453"/>
                    <a:gd name="T19" fmla="*/ 327 h 328"/>
                    <a:gd name="T20" fmla="*/ 83 w 453"/>
                    <a:gd name="T21" fmla="*/ 318 h 328"/>
                    <a:gd name="T22" fmla="*/ 94 w 453"/>
                    <a:gd name="T23" fmla="*/ 190 h 328"/>
                    <a:gd name="T24" fmla="*/ 102 w 453"/>
                    <a:gd name="T25" fmla="*/ 134 h 328"/>
                    <a:gd name="T26" fmla="*/ 312 w 453"/>
                    <a:gd name="T27" fmla="*/ 199 h 328"/>
                    <a:gd name="T28" fmla="*/ 453 w 453"/>
                    <a:gd name="T29" fmla="*/ 69 h 328"/>
                    <a:gd name="T30" fmla="*/ 413 w 453"/>
                    <a:gd name="T31" fmla="*/ 105 h 328"/>
                    <a:gd name="T32" fmla="*/ 416 w 453"/>
                    <a:gd name="T33" fmla="*/ 28 h 328"/>
                    <a:gd name="T34" fmla="*/ 390 w 453"/>
                    <a:gd name="T35" fmla="*/ 66 h 328"/>
                    <a:gd name="T36" fmla="*/ 385 w 453"/>
                    <a:gd name="T37" fmla="*/ 2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3" h="328">
                      <a:moveTo>
                        <a:pt x="385" y="28"/>
                      </a:moveTo>
                      <a:cubicBezTo>
                        <a:pt x="385" y="28"/>
                        <a:pt x="380" y="75"/>
                        <a:pt x="297" y="54"/>
                      </a:cubicBezTo>
                      <a:cubicBezTo>
                        <a:pt x="241" y="39"/>
                        <a:pt x="202" y="4"/>
                        <a:pt x="156" y="2"/>
                      </a:cubicBezTo>
                      <a:cubicBezTo>
                        <a:pt x="109" y="0"/>
                        <a:pt x="72" y="40"/>
                        <a:pt x="69" y="69"/>
                      </a:cubicBezTo>
                      <a:cubicBezTo>
                        <a:pt x="69" y="69"/>
                        <a:pt x="36" y="43"/>
                        <a:pt x="14" y="89"/>
                      </a:cubicBezTo>
                      <a:cubicBezTo>
                        <a:pt x="0" y="117"/>
                        <a:pt x="12" y="169"/>
                        <a:pt x="32" y="245"/>
                      </a:cubicBezTo>
                      <a:cubicBezTo>
                        <a:pt x="32" y="245"/>
                        <a:pt x="34" y="244"/>
                        <a:pt x="36" y="243"/>
                      </a:cubicBezTo>
                      <a:cubicBezTo>
                        <a:pt x="42" y="240"/>
                        <a:pt x="54" y="238"/>
                        <a:pt x="66" y="253"/>
                      </a:cubicBezTo>
                      <a:cubicBezTo>
                        <a:pt x="76" y="265"/>
                        <a:pt x="59" y="321"/>
                        <a:pt x="59" y="321"/>
                      </a:cubicBezTo>
                      <a:cubicBezTo>
                        <a:pt x="59" y="321"/>
                        <a:pt x="58" y="326"/>
                        <a:pt x="70" y="327"/>
                      </a:cubicBezTo>
                      <a:cubicBezTo>
                        <a:pt x="83" y="328"/>
                        <a:pt x="83" y="318"/>
                        <a:pt x="83" y="318"/>
                      </a:cubicBezTo>
                      <a:cubicBezTo>
                        <a:pt x="83" y="318"/>
                        <a:pt x="89" y="261"/>
                        <a:pt x="94" y="190"/>
                      </a:cubicBezTo>
                      <a:cubicBezTo>
                        <a:pt x="96" y="160"/>
                        <a:pt x="96" y="142"/>
                        <a:pt x="102" y="134"/>
                      </a:cubicBezTo>
                      <a:cubicBezTo>
                        <a:pt x="102" y="134"/>
                        <a:pt x="201" y="213"/>
                        <a:pt x="312" y="199"/>
                      </a:cubicBezTo>
                      <a:cubicBezTo>
                        <a:pt x="422" y="185"/>
                        <a:pt x="443" y="117"/>
                        <a:pt x="453" y="69"/>
                      </a:cubicBezTo>
                      <a:cubicBezTo>
                        <a:pt x="453" y="69"/>
                        <a:pt x="440" y="98"/>
                        <a:pt x="413" y="105"/>
                      </a:cubicBezTo>
                      <a:cubicBezTo>
                        <a:pt x="413" y="105"/>
                        <a:pt x="439" y="68"/>
                        <a:pt x="416" y="28"/>
                      </a:cubicBezTo>
                      <a:cubicBezTo>
                        <a:pt x="416" y="28"/>
                        <a:pt x="405" y="58"/>
                        <a:pt x="390" y="66"/>
                      </a:cubicBezTo>
                      <a:cubicBezTo>
                        <a:pt x="390" y="66"/>
                        <a:pt x="397" y="61"/>
                        <a:pt x="385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5" name="Freeform 308"/>
                <p:cNvSpPr/>
                <p:nvPr/>
              </p:nvSpPr>
              <p:spPr bwMode="auto">
                <a:xfrm>
                  <a:off x="7496175" y="2147887"/>
                  <a:ext cx="168275" cy="127000"/>
                </a:xfrm>
                <a:custGeom>
                  <a:avLst/>
                  <a:gdLst>
                    <a:gd name="T0" fmla="*/ 0 w 45"/>
                    <a:gd name="T1" fmla="*/ 0 h 34"/>
                    <a:gd name="T2" fmla="*/ 41 w 45"/>
                    <a:gd name="T3" fmla="*/ 11 h 34"/>
                    <a:gd name="T4" fmla="*/ 42 w 45"/>
                    <a:gd name="T5" fmla="*/ 12 h 34"/>
                    <a:gd name="T6" fmla="*/ 42 w 45"/>
                    <a:gd name="T7" fmla="*/ 34 h 34"/>
                    <a:gd name="T8" fmla="*/ 42 w 45"/>
                    <a:gd name="T9" fmla="*/ 34 h 34"/>
                    <a:gd name="T10" fmla="*/ 40 w 45"/>
                    <a:gd name="T11" fmla="*/ 32 h 34"/>
                    <a:gd name="T12" fmla="*/ 10 w 45"/>
                    <a:gd name="T13" fmla="*/ 22 h 34"/>
                    <a:gd name="T14" fmla="*/ 6 w 45"/>
                    <a:gd name="T15" fmla="*/ 24 h 34"/>
                    <a:gd name="T16" fmla="*/ 0 w 45"/>
                    <a:gd name="T17" fmla="*/ 0 h 34"/>
                    <a:gd name="T18" fmla="*/ 0 w 45"/>
                    <a:gd name="T1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cubicBezTo>
                        <a:pt x="15" y="1"/>
                        <a:pt x="29" y="4"/>
                        <a:pt x="41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9"/>
                        <a:pt x="45" y="27"/>
                        <a:pt x="42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3"/>
                        <a:pt x="41" y="32"/>
                        <a:pt x="40" y="32"/>
                      </a:cubicBezTo>
                      <a:cubicBezTo>
                        <a:pt x="28" y="17"/>
                        <a:pt x="16" y="19"/>
                        <a:pt x="10" y="22"/>
                      </a:cubicBezTo>
                      <a:cubicBezTo>
                        <a:pt x="8" y="23"/>
                        <a:pt x="6" y="24"/>
                        <a:pt x="6" y="24"/>
                      </a:cubicBezTo>
                      <a:cubicBezTo>
                        <a:pt x="4" y="16"/>
                        <a:pt x="2" y="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6" name="Freeform 309"/>
                <p:cNvSpPr/>
                <p:nvPr/>
              </p:nvSpPr>
              <p:spPr bwMode="auto">
                <a:xfrm>
                  <a:off x="7758113" y="2065337"/>
                  <a:ext cx="219075" cy="123825"/>
                </a:xfrm>
                <a:custGeom>
                  <a:avLst/>
                  <a:gdLst>
                    <a:gd name="T0" fmla="*/ 58 w 58"/>
                    <a:gd name="T1" fmla="*/ 24 h 33"/>
                    <a:gd name="T2" fmla="*/ 37 w 58"/>
                    <a:gd name="T3" fmla="*/ 5 h 33"/>
                    <a:gd name="T4" fmla="*/ 0 w 58"/>
                    <a:gd name="T5" fmla="*/ 33 h 33"/>
                    <a:gd name="T6" fmla="*/ 58 w 58"/>
                    <a:gd name="T7" fmla="*/ 2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33">
                      <a:moveTo>
                        <a:pt x="58" y="24"/>
                      </a:moveTo>
                      <a:cubicBezTo>
                        <a:pt x="58" y="24"/>
                        <a:pt x="51" y="7"/>
                        <a:pt x="37" y="5"/>
                      </a:cubicBezTo>
                      <a:cubicBezTo>
                        <a:pt x="5" y="0"/>
                        <a:pt x="0" y="33"/>
                        <a:pt x="0" y="33"/>
                      </a:cubicBezTo>
                      <a:cubicBezTo>
                        <a:pt x="0" y="33"/>
                        <a:pt x="36" y="13"/>
                        <a:pt x="58" y="24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7" name="Freeform 310"/>
                <p:cNvSpPr/>
                <p:nvPr/>
              </p:nvSpPr>
              <p:spPr bwMode="auto">
                <a:xfrm>
                  <a:off x="8450263" y="2132012"/>
                  <a:ext cx="182563" cy="123825"/>
                </a:xfrm>
                <a:custGeom>
                  <a:avLst/>
                  <a:gdLst>
                    <a:gd name="T0" fmla="*/ 19 w 49"/>
                    <a:gd name="T1" fmla="*/ 1 h 33"/>
                    <a:gd name="T2" fmla="*/ 0 w 49"/>
                    <a:gd name="T3" fmla="*/ 16 h 33"/>
                    <a:gd name="T4" fmla="*/ 45 w 49"/>
                    <a:gd name="T5" fmla="*/ 33 h 33"/>
                    <a:gd name="T6" fmla="*/ 19 w 49"/>
                    <a:gd name="T7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3">
                      <a:moveTo>
                        <a:pt x="19" y="1"/>
                      </a:moveTo>
                      <a:cubicBezTo>
                        <a:pt x="12" y="0"/>
                        <a:pt x="1" y="3"/>
                        <a:pt x="0" y="16"/>
                      </a:cubicBezTo>
                      <a:cubicBezTo>
                        <a:pt x="0" y="16"/>
                        <a:pt x="29" y="15"/>
                        <a:pt x="45" y="33"/>
                      </a:cubicBezTo>
                      <a:cubicBezTo>
                        <a:pt x="45" y="33"/>
                        <a:pt x="49" y="4"/>
                        <a:pt x="19" y="1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8" name="Freeform 311"/>
                <p:cNvSpPr/>
                <p:nvPr/>
              </p:nvSpPr>
              <p:spPr bwMode="auto">
                <a:xfrm>
                  <a:off x="7504113" y="2263775"/>
                  <a:ext cx="134938" cy="168275"/>
                </a:xfrm>
                <a:custGeom>
                  <a:avLst/>
                  <a:gdLst>
                    <a:gd name="T0" fmla="*/ 24 w 36"/>
                    <a:gd name="T1" fmla="*/ 45 h 45"/>
                    <a:gd name="T2" fmla="*/ 14 w 36"/>
                    <a:gd name="T3" fmla="*/ 5 h 45"/>
                    <a:gd name="T4" fmla="*/ 7 w 36"/>
                    <a:gd name="T5" fmla="*/ 34 h 45"/>
                    <a:gd name="T6" fmla="*/ 24 w 36"/>
                    <a:gd name="T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45">
                      <a:moveTo>
                        <a:pt x="24" y="45"/>
                      </a:moveTo>
                      <a:cubicBezTo>
                        <a:pt x="24" y="45"/>
                        <a:pt x="36" y="0"/>
                        <a:pt x="14" y="5"/>
                      </a:cubicBezTo>
                      <a:cubicBezTo>
                        <a:pt x="0" y="8"/>
                        <a:pt x="0" y="24"/>
                        <a:pt x="7" y="34"/>
                      </a:cubicBezTo>
                      <a:cubicBezTo>
                        <a:pt x="11" y="41"/>
                        <a:pt x="18" y="45"/>
                        <a:pt x="24" y="45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9" name="Freeform 312"/>
                <p:cNvSpPr/>
                <p:nvPr/>
              </p:nvSpPr>
              <p:spPr bwMode="auto">
                <a:xfrm>
                  <a:off x="7507288" y="2286000"/>
                  <a:ext cx="93663" cy="146050"/>
                </a:xfrm>
                <a:custGeom>
                  <a:avLst/>
                  <a:gdLst>
                    <a:gd name="T0" fmla="*/ 23 w 25"/>
                    <a:gd name="T1" fmla="*/ 39 h 39"/>
                    <a:gd name="T2" fmla="*/ 25 w 25"/>
                    <a:gd name="T3" fmla="*/ 27 h 39"/>
                    <a:gd name="T4" fmla="*/ 2 w 25"/>
                    <a:gd name="T5" fmla="*/ 19 h 39"/>
                    <a:gd name="T6" fmla="*/ 23 w 25"/>
                    <a:gd name="T7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9">
                      <a:moveTo>
                        <a:pt x="23" y="39"/>
                      </a:move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0" y="0"/>
                        <a:pt x="2" y="19"/>
                      </a:cubicBezTo>
                      <a:cubicBezTo>
                        <a:pt x="4" y="37"/>
                        <a:pt x="23" y="39"/>
                        <a:pt x="23" y="3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0" name="Freeform 313"/>
                <p:cNvSpPr/>
                <p:nvPr/>
              </p:nvSpPr>
              <p:spPr bwMode="auto">
                <a:xfrm>
                  <a:off x="8780463" y="2360612"/>
                  <a:ext cx="153988" cy="195263"/>
                </a:xfrm>
                <a:custGeom>
                  <a:avLst/>
                  <a:gdLst>
                    <a:gd name="T0" fmla="*/ 3 w 41"/>
                    <a:gd name="T1" fmla="*/ 51 h 52"/>
                    <a:gd name="T2" fmla="*/ 26 w 41"/>
                    <a:gd name="T3" fmla="*/ 12 h 52"/>
                    <a:gd name="T4" fmla="*/ 26 w 41"/>
                    <a:gd name="T5" fmla="*/ 44 h 52"/>
                    <a:gd name="T6" fmla="*/ 3 w 41"/>
                    <a:gd name="T7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" h="52">
                      <a:moveTo>
                        <a:pt x="3" y="51"/>
                      </a:moveTo>
                      <a:cubicBezTo>
                        <a:pt x="3" y="51"/>
                        <a:pt x="0" y="0"/>
                        <a:pt x="26" y="12"/>
                      </a:cubicBezTo>
                      <a:cubicBezTo>
                        <a:pt x="41" y="19"/>
                        <a:pt x="37" y="35"/>
                        <a:pt x="26" y="44"/>
                      </a:cubicBezTo>
                      <a:cubicBezTo>
                        <a:pt x="19" y="50"/>
                        <a:pt x="10" y="52"/>
                        <a:pt x="3" y="5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1" name="Freeform 314"/>
                <p:cNvSpPr/>
                <p:nvPr/>
              </p:nvSpPr>
              <p:spPr bwMode="auto">
                <a:xfrm>
                  <a:off x="8791575" y="2420937"/>
                  <a:ext cx="142875" cy="142875"/>
                </a:xfrm>
                <a:custGeom>
                  <a:avLst/>
                  <a:gdLst>
                    <a:gd name="T0" fmla="*/ 0 w 38"/>
                    <a:gd name="T1" fmla="*/ 34 h 38"/>
                    <a:gd name="T2" fmla="*/ 0 w 38"/>
                    <a:gd name="T3" fmla="*/ 21 h 38"/>
                    <a:gd name="T4" fmla="*/ 30 w 38"/>
                    <a:gd name="T5" fmla="*/ 19 h 38"/>
                    <a:gd name="T6" fmla="*/ 0 w 38"/>
                    <a:gd name="T7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0" y="34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38" y="0"/>
                        <a:pt x="30" y="19"/>
                      </a:cubicBezTo>
                      <a:cubicBezTo>
                        <a:pt x="23" y="38"/>
                        <a:pt x="0" y="34"/>
                        <a:pt x="0" y="34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2" name="Freeform 315"/>
                <p:cNvSpPr/>
                <p:nvPr/>
              </p:nvSpPr>
              <p:spPr bwMode="auto">
                <a:xfrm>
                  <a:off x="8062913" y="2965450"/>
                  <a:ext cx="115888" cy="44450"/>
                </a:xfrm>
                <a:custGeom>
                  <a:avLst/>
                  <a:gdLst>
                    <a:gd name="T0" fmla="*/ 31 w 31"/>
                    <a:gd name="T1" fmla="*/ 8 h 12"/>
                    <a:gd name="T2" fmla="*/ 15 w 31"/>
                    <a:gd name="T3" fmla="*/ 11 h 12"/>
                    <a:gd name="T4" fmla="*/ 1 w 31"/>
                    <a:gd name="T5" fmla="*/ 4 h 12"/>
                    <a:gd name="T6" fmla="*/ 17 w 31"/>
                    <a:gd name="T7" fmla="*/ 1 h 12"/>
                    <a:gd name="T8" fmla="*/ 31 w 31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31" y="8"/>
                      </a:moveTo>
                      <a:cubicBezTo>
                        <a:pt x="31" y="11"/>
                        <a:pt x="23" y="12"/>
                        <a:pt x="15" y="11"/>
                      </a:cubicBezTo>
                      <a:cubicBezTo>
                        <a:pt x="7" y="10"/>
                        <a:pt x="0" y="6"/>
                        <a:pt x="1" y="4"/>
                      </a:cubicBezTo>
                      <a:cubicBezTo>
                        <a:pt x="1" y="1"/>
                        <a:pt x="8" y="0"/>
                        <a:pt x="17" y="1"/>
                      </a:cubicBezTo>
                      <a:cubicBezTo>
                        <a:pt x="25" y="2"/>
                        <a:pt x="31" y="6"/>
                        <a:pt x="31" y="8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3" name="Freeform 316"/>
                <p:cNvSpPr/>
                <p:nvPr/>
              </p:nvSpPr>
              <p:spPr bwMode="auto">
                <a:xfrm>
                  <a:off x="7424738" y="2346325"/>
                  <a:ext cx="198438" cy="198438"/>
                </a:xfrm>
                <a:custGeom>
                  <a:avLst/>
                  <a:gdLst>
                    <a:gd name="T0" fmla="*/ 47 w 53"/>
                    <a:gd name="T1" fmla="*/ 53 h 53"/>
                    <a:gd name="T2" fmla="*/ 53 w 53"/>
                    <a:gd name="T3" fmla="*/ 52 h 53"/>
                    <a:gd name="T4" fmla="*/ 13 w 53"/>
                    <a:gd name="T5" fmla="*/ 0 h 53"/>
                    <a:gd name="T6" fmla="*/ 47 w 53"/>
                    <a:gd name="T7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53">
                      <a:moveTo>
                        <a:pt x="47" y="53"/>
                      </a:move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53" y="52"/>
                        <a:pt x="11" y="31"/>
                        <a:pt x="13" y="0"/>
                      </a:cubicBezTo>
                      <a:cubicBezTo>
                        <a:pt x="13" y="0"/>
                        <a:pt x="0" y="33"/>
                        <a:pt x="47" y="53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4" name="Freeform 317"/>
                <p:cNvSpPr/>
                <p:nvPr/>
              </p:nvSpPr>
              <p:spPr bwMode="auto">
                <a:xfrm>
                  <a:off x="8772525" y="1592262"/>
                  <a:ext cx="206375" cy="184150"/>
                </a:xfrm>
                <a:custGeom>
                  <a:avLst/>
                  <a:gdLst>
                    <a:gd name="T0" fmla="*/ 54 w 55"/>
                    <a:gd name="T1" fmla="*/ 1 h 49"/>
                    <a:gd name="T2" fmla="*/ 48 w 55"/>
                    <a:gd name="T3" fmla="*/ 16 h 49"/>
                    <a:gd name="T4" fmla="*/ 38 w 55"/>
                    <a:gd name="T5" fmla="*/ 31 h 49"/>
                    <a:gd name="T6" fmla="*/ 6 w 55"/>
                    <a:gd name="T7" fmla="*/ 49 h 49"/>
                    <a:gd name="T8" fmla="*/ 0 w 55"/>
                    <a:gd name="T9" fmla="*/ 49 h 49"/>
                    <a:gd name="T10" fmla="*/ 7 w 55"/>
                    <a:gd name="T11" fmla="*/ 46 h 49"/>
                    <a:gd name="T12" fmla="*/ 14 w 55"/>
                    <a:gd name="T13" fmla="*/ 42 h 49"/>
                    <a:gd name="T14" fmla="*/ 31 w 55"/>
                    <a:gd name="T15" fmla="*/ 30 h 49"/>
                    <a:gd name="T16" fmla="*/ 43 w 55"/>
                    <a:gd name="T17" fmla="*/ 15 h 49"/>
                    <a:gd name="T18" fmla="*/ 51 w 55"/>
                    <a:gd name="T19" fmla="*/ 3 h 49"/>
                    <a:gd name="T20" fmla="*/ 53 w 55"/>
                    <a:gd name="T21" fmla="*/ 0 h 49"/>
                    <a:gd name="T22" fmla="*/ 54 w 55"/>
                    <a:gd name="T23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5" h="49">
                      <a:moveTo>
                        <a:pt x="54" y="1"/>
                      </a:moveTo>
                      <a:cubicBezTo>
                        <a:pt x="55" y="5"/>
                        <a:pt x="50" y="13"/>
                        <a:pt x="48" y="16"/>
                      </a:cubicBezTo>
                      <a:cubicBezTo>
                        <a:pt x="46" y="21"/>
                        <a:pt x="42" y="27"/>
                        <a:pt x="38" y="31"/>
                      </a:cubicBezTo>
                      <a:cubicBezTo>
                        <a:pt x="30" y="40"/>
                        <a:pt x="19" y="47"/>
                        <a:pt x="6" y="49"/>
                      </a:cubicBezTo>
                      <a:cubicBezTo>
                        <a:pt x="4" y="49"/>
                        <a:pt x="2" y="49"/>
                        <a:pt x="0" y="49"/>
                      </a:cubicBezTo>
                      <a:cubicBezTo>
                        <a:pt x="2" y="48"/>
                        <a:pt x="5" y="47"/>
                        <a:pt x="7" y="46"/>
                      </a:cubicBezTo>
                      <a:cubicBezTo>
                        <a:pt x="9" y="45"/>
                        <a:pt x="12" y="43"/>
                        <a:pt x="14" y="42"/>
                      </a:cubicBezTo>
                      <a:cubicBezTo>
                        <a:pt x="20" y="38"/>
                        <a:pt x="26" y="35"/>
                        <a:pt x="31" y="30"/>
                      </a:cubicBezTo>
                      <a:cubicBezTo>
                        <a:pt x="35" y="26"/>
                        <a:pt x="40" y="20"/>
                        <a:pt x="43" y="15"/>
                      </a:cubicBezTo>
                      <a:cubicBezTo>
                        <a:pt x="46" y="11"/>
                        <a:pt x="49" y="8"/>
                        <a:pt x="51" y="3"/>
                      </a:cubicBezTo>
                      <a:cubicBezTo>
                        <a:pt x="52" y="2"/>
                        <a:pt x="53" y="1"/>
                        <a:pt x="53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5" name="Freeform 318"/>
                <p:cNvSpPr/>
                <p:nvPr/>
              </p:nvSpPr>
              <p:spPr bwMode="auto">
                <a:xfrm>
                  <a:off x="8745538" y="1509712"/>
                  <a:ext cx="120650" cy="149225"/>
                </a:xfrm>
                <a:custGeom>
                  <a:avLst/>
                  <a:gdLst>
                    <a:gd name="T0" fmla="*/ 29 w 32"/>
                    <a:gd name="T1" fmla="*/ 0 h 40"/>
                    <a:gd name="T2" fmla="*/ 0 w 32"/>
                    <a:gd name="T3" fmla="*/ 40 h 40"/>
                    <a:gd name="T4" fmla="*/ 29 w 32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0">
                      <a:moveTo>
                        <a:pt x="29" y="0"/>
                      </a:moveTo>
                      <a:cubicBezTo>
                        <a:pt x="29" y="0"/>
                        <a:pt x="32" y="33"/>
                        <a:pt x="0" y="40"/>
                      </a:cubicBezTo>
                      <a:cubicBezTo>
                        <a:pt x="0" y="40"/>
                        <a:pt x="22" y="27"/>
                        <a:pt x="29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6" name="Freeform 319"/>
                <p:cNvSpPr/>
                <p:nvPr/>
              </p:nvSpPr>
              <p:spPr bwMode="auto">
                <a:xfrm>
                  <a:off x="7597775" y="1587500"/>
                  <a:ext cx="190500" cy="219075"/>
                </a:xfrm>
                <a:custGeom>
                  <a:avLst/>
                  <a:gdLst>
                    <a:gd name="T0" fmla="*/ 18 w 51"/>
                    <a:gd name="T1" fmla="*/ 0 h 58"/>
                    <a:gd name="T2" fmla="*/ 51 w 51"/>
                    <a:gd name="T3" fmla="*/ 58 h 58"/>
                    <a:gd name="T4" fmla="*/ 18 w 51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58">
                      <a:moveTo>
                        <a:pt x="18" y="0"/>
                      </a:moveTo>
                      <a:cubicBezTo>
                        <a:pt x="18" y="0"/>
                        <a:pt x="0" y="44"/>
                        <a:pt x="51" y="58"/>
                      </a:cubicBezTo>
                      <a:cubicBezTo>
                        <a:pt x="51" y="58"/>
                        <a:pt x="25" y="35"/>
                        <a:pt x="18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7" name="Freeform 320"/>
                <p:cNvSpPr/>
                <p:nvPr/>
              </p:nvSpPr>
              <p:spPr bwMode="auto">
                <a:xfrm>
                  <a:off x="7777163" y="1309687"/>
                  <a:ext cx="571500" cy="195263"/>
                </a:xfrm>
                <a:custGeom>
                  <a:avLst/>
                  <a:gdLst>
                    <a:gd name="T0" fmla="*/ 0 w 152"/>
                    <a:gd name="T1" fmla="*/ 35 h 52"/>
                    <a:gd name="T2" fmla="*/ 71 w 152"/>
                    <a:gd name="T3" fmla="*/ 18 h 52"/>
                    <a:gd name="T4" fmla="*/ 133 w 152"/>
                    <a:gd name="T5" fmla="*/ 50 h 52"/>
                    <a:gd name="T6" fmla="*/ 49 w 152"/>
                    <a:gd name="T7" fmla="*/ 35 h 52"/>
                    <a:gd name="T8" fmla="*/ 0 w 152"/>
                    <a:gd name="T9" fmla="*/ 3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52">
                      <a:moveTo>
                        <a:pt x="0" y="35"/>
                      </a:moveTo>
                      <a:cubicBezTo>
                        <a:pt x="0" y="35"/>
                        <a:pt x="26" y="0"/>
                        <a:pt x="71" y="18"/>
                      </a:cubicBezTo>
                      <a:cubicBezTo>
                        <a:pt x="115" y="36"/>
                        <a:pt x="114" y="47"/>
                        <a:pt x="133" y="50"/>
                      </a:cubicBezTo>
                      <a:cubicBezTo>
                        <a:pt x="152" y="52"/>
                        <a:pt x="84" y="48"/>
                        <a:pt x="49" y="35"/>
                      </a:cubicBezTo>
                      <a:cubicBezTo>
                        <a:pt x="13" y="23"/>
                        <a:pt x="6" y="43"/>
                        <a:pt x="0" y="35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" name="Freeform 321"/>
                <p:cNvSpPr/>
                <p:nvPr/>
              </p:nvSpPr>
              <p:spPr bwMode="auto">
                <a:xfrm>
                  <a:off x="7469188" y="1655762"/>
                  <a:ext cx="206375" cy="322263"/>
                </a:xfrm>
                <a:custGeom>
                  <a:avLst/>
                  <a:gdLst>
                    <a:gd name="T0" fmla="*/ 55 w 55"/>
                    <a:gd name="T1" fmla="*/ 52 h 86"/>
                    <a:gd name="T2" fmla="*/ 24 w 55"/>
                    <a:gd name="T3" fmla="*/ 0 h 86"/>
                    <a:gd name="T4" fmla="*/ 4 w 55"/>
                    <a:gd name="T5" fmla="*/ 32 h 86"/>
                    <a:gd name="T6" fmla="*/ 54 w 55"/>
                    <a:gd name="T7" fmla="*/ 86 h 86"/>
                    <a:gd name="T8" fmla="*/ 55 w 55"/>
                    <a:gd name="T9" fmla="*/ 5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52"/>
                      </a:moveTo>
                      <a:cubicBezTo>
                        <a:pt x="55" y="52"/>
                        <a:pt x="19" y="29"/>
                        <a:pt x="24" y="0"/>
                      </a:cubicBezTo>
                      <a:cubicBezTo>
                        <a:pt x="24" y="0"/>
                        <a:pt x="0" y="4"/>
                        <a:pt x="4" y="32"/>
                      </a:cubicBezTo>
                      <a:cubicBezTo>
                        <a:pt x="8" y="60"/>
                        <a:pt x="54" y="86"/>
                        <a:pt x="54" y="86"/>
                      </a:cubicBezTo>
                      <a:lnTo>
                        <a:pt x="55" y="52"/>
                      </a:ln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" name="Freeform 322"/>
                <p:cNvSpPr/>
                <p:nvPr/>
              </p:nvSpPr>
              <p:spPr bwMode="auto">
                <a:xfrm>
                  <a:off x="7716838" y="2401887"/>
                  <a:ext cx="46038" cy="23813"/>
                </a:xfrm>
                <a:custGeom>
                  <a:avLst/>
                  <a:gdLst>
                    <a:gd name="T0" fmla="*/ 12 w 12"/>
                    <a:gd name="T1" fmla="*/ 4 h 6"/>
                    <a:gd name="T2" fmla="*/ 10 w 12"/>
                    <a:gd name="T3" fmla="*/ 6 h 6"/>
                    <a:gd name="T4" fmla="*/ 2 w 12"/>
                    <a:gd name="T5" fmla="*/ 5 h 6"/>
                    <a:gd name="T6" fmla="*/ 0 w 12"/>
                    <a:gd name="T7" fmla="*/ 2 h 6"/>
                    <a:gd name="T8" fmla="*/ 0 w 12"/>
                    <a:gd name="T9" fmla="*/ 2 h 6"/>
                    <a:gd name="T10" fmla="*/ 3 w 12"/>
                    <a:gd name="T11" fmla="*/ 0 h 6"/>
                    <a:gd name="T12" fmla="*/ 10 w 12"/>
                    <a:gd name="T13" fmla="*/ 1 h 6"/>
                    <a:gd name="T14" fmla="*/ 12 w 12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12" y="4"/>
                      </a:moveTo>
                      <a:cubicBezTo>
                        <a:pt x="12" y="5"/>
                        <a:pt x="11" y="6"/>
                        <a:pt x="10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2" y="3"/>
                        <a:pt x="12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" name="Freeform 323"/>
                <p:cNvSpPr/>
                <p:nvPr/>
              </p:nvSpPr>
              <p:spPr bwMode="auto">
                <a:xfrm>
                  <a:off x="8502650" y="2497137"/>
                  <a:ext cx="36513" cy="17463"/>
                </a:xfrm>
                <a:custGeom>
                  <a:avLst/>
                  <a:gdLst>
                    <a:gd name="T0" fmla="*/ 10 w 10"/>
                    <a:gd name="T1" fmla="*/ 3 h 5"/>
                    <a:gd name="T2" fmla="*/ 8 w 10"/>
                    <a:gd name="T3" fmla="*/ 5 h 5"/>
                    <a:gd name="T4" fmla="*/ 1 w 10"/>
                    <a:gd name="T5" fmla="*/ 4 h 5"/>
                    <a:gd name="T6" fmla="*/ 0 w 10"/>
                    <a:gd name="T7" fmla="*/ 2 h 5"/>
                    <a:gd name="T8" fmla="*/ 0 w 10"/>
                    <a:gd name="T9" fmla="*/ 2 h 5"/>
                    <a:gd name="T10" fmla="*/ 2 w 10"/>
                    <a:gd name="T11" fmla="*/ 0 h 5"/>
                    <a:gd name="T12" fmla="*/ 9 w 10"/>
                    <a:gd name="T13" fmla="*/ 1 h 5"/>
                    <a:gd name="T14" fmla="*/ 10 w 10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10" y="4"/>
                        <a:pt x="9" y="5"/>
                        <a:pt x="8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" name="Freeform 324"/>
                <p:cNvSpPr/>
                <p:nvPr/>
              </p:nvSpPr>
              <p:spPr bwMode="auto">
                <a:xfrm>
                  <a:off x="7983538" y="2230437"/>
                  <a:ext cx="409575" cy="465138"/>
                </a:xfrm>
                <a:custGeom>
                  <a:avLst/>
                  <a:gdLst>
                    <a:gd name="T0" fmla="*/ 34 w 109"/>
                    <a:gd name="T1" fmla="*/ 12 h 124"/>
                    <a:gd name="T2" fmla="*/ 25 w 109"/>
                    <a:gd name="T3" fmla="*/ 97 h 124"/>
                    <a:gd name="T4" fmla="*/ 95 w 109"/>
                    <a:gd name="T5" fmla="*/ 98 h 124"/>
                    <a:gd name="T6" fmla="*/ 85 w 109"/>
                    <a:gd name="T7" fmla="*/ 16 h 124"/>
                    <a:gd name="T8" fmla="*/ 63 w 109"/>
                    <a:gd name="T9" fmla="*/ 2 h 124"/>
                    <a:gd name="T10" fmla="*/ 34 w 109"/>
                    <a:gd name="T11" fmla="*/ 1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124">
                      <a:moveTo>
                        <a:pt x="34" y="12"/>
                      </a:moveTo>
                      <a:cubicBezTo>
                        <a:pt x="34" y="12"/>
                        <a:pt x="0" y="70"/>
                        <a:pt x="25" y="97"/>
                      </a:cubicBezTo>
                      <a:cubicBezTo>
                        <a:pt x="50" y="124"/>
                        <a:pt x="87" y="114"/>
                        <a:pt x="95" y="98"/>
                      </a:cubicBezTo>
                      <a:cubicBezTo>
                        <a:pt x="109" y="70"/>
                        <a:pt x="85" y="57"/>
                        <a:pt x="85" y="16"/>
                      </a:cubicBezTo>
                      <a:cubicBezTo>
                        <a:pt x="85" y="16"/>
                        <a:pt x="78" y="5"/>
                        <a:pt x="63" y="2"/>
                      </a:cubicBezTo>
                      <a:cubicBezTo>
                        <a:pt x="47" y="0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" name="Freeform 325"/>
                <p:cNvSpPr/>
                <p:nvPr/>
              </p:nvSpPr>
              <p:spPr bwMode="auto">
                <a:xfrm>
                  <a:off x="8010525" y="2225675"/>
                  <a:ext cx="363538" cy="409575"/>
                </a:xfrm>
                <a:custGeom>
                  <a:avLst/>
                  <a:gdLst>
                    <a:gd name="T0" fmla="*/ 30 w 97"/>
                    <a:gd name="T1" fmla="*/ 11 h 109"/>
                    <a:gd name="T2" fmla="*/ 22 w 97"/>
                    <a:gd name="T3" fmla="*/ 84 h 109"/>
                    <a:gd name="T4" fmla="*/ 85 w 97"/>
                    <a:gd name="T5" fmla="*/ 85 h 109"/>
                    <a:gd name="T6" fmla="*/ 76 w 97"/>
                    <a:gd name="T7" fmla="*/ 13 h 109"/>
                    <a:gd name="T8" fmla="*/ 55 w 97"/>
                    <a:gd name="T9" fmla="*/ 2 h 109"/>
                    <a:gd name="T10" fmla="*/ 30 w 97"/>
                    <a:gd name="T11" fmla="*/ 1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09">
                      <a:moveTo>
                        <a:pt x="30" y="11"/>
                      </a:moveTo>
                      <a:cubicBezTo>
                        <a:pt x="30" y="11"/>
                        <a:pt x="0" y="60"/>
                        <a:pt x="22" y="84"/>
                      </a:cubicBezTo>
                      <a:cubicBezTo>
                        <a:pt x="44" y="109"/>
                        <a:pt x="78" y="100"/>
                        <a:pt x="85" y="85"/>
                      </a:cubicBezTo>
                      <a:cubicBezTo>
                        <a:pt x="97" y="59"/>
                        <a:pt x="76" y="50"/>
                        <a:pt x="76" y="13"/>
                      </a:cubicBezTo>
                      <a:cubicBezTo>
                        <a:pt x="76" y="13"/>
                        <a:pt x="69" y="4"/>
                        <a:pt x="55" y="2"/>
                      </a:cubicBezTo>
                      <a:cubicBezTo>
                        <a:pt x="41" y="0"/>
                        <a:pt x="30" y="11"/>
                        <a:pt x="30" y="1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" name="Freeform 326"/>
                <p:cNvSpPr/>
                <p:nvPr/>
              </p:nvSpPr>
              <p:spPr bwMode="auto">
                <a:xfrm>
                  <a:off x="8197850" y="2503487"/>
                  <a:ext cx="71438" cy="34925"/>
                </a:xfrm>
                <a:custGeom>
                  <a:avLst/>
                  <a:gdLst>
                    <a:gd name="T0" fmla="*/ 18 w 19"/>
                    <a:gd name="T1" fmla="*/ 6 h 9"/>
                    <a:gd name="T2" fmla="*/ 9 w 19"/>
                    <a:gd name="T3" fmla="*/ 8 h 9"/>
                    <a:gd name="T4" fmla="*/ 0 w 19"/>
                    <a:gd name="T5" fmla="*/ 3 h 9"/>
                    <a:gd name="T6" fmla="*/ 10 w 19"/>
                    <a:gd name="T7" fmla="*/ 0 h 9"/>
                    <a:gd name="T8" fmla="*/ 18 w 19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18" y="6"/>
                      </a:moveTo>
                      <a:cubicBezTo>
                        <a:pt x="18" y="8"/>
                        <a:pt x="14" y="9"/>
                        <a:pt x="9" y="8"/>
                      </a:cubicBezTo>
                      <a:cubicBezTo>
                        <a:pt x="4" y="7"/>
                        <a:pt x="0" y="5"/>
                        <a:pt x="0" y="3"/>
                      </a:cubicBezTo>
                      <a:cubicBezTo>
                        <a:pt x="1" y="1"/>
                        <a:pt x="5" y="0"/>
                        <a:pt x="10" y="0"/>
                      </a:cubicBezTo>
                      <a:cubicBezTo>
                        <a:pt x="15" y="1"/>
                        <a:pt x="19" y="3"/>
                        <a:pt x="18" y="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" name="Freeform 327"/>
                <p:cNvSpPr/>
                <p:nvPr/>
              </p:nvSpPr>
              <p:spPr bwMode="auto">
                <a:xfrm>
                  <a:off x="7812088" y="2203450"/>
                  <a:ext cx="195263" cy="195263"/>
                </a:xfrm>
                <a:custGeom>
                  <a:avLst/>
                  <a:gdLst>
                    <a:gd name="T0" fmla="*/ 50 w 52"/>
                    <a:gd name="T1" fmla="*/ 30 h 52"/>
                    <a:gd name="T2" fmla="*/ 22 w 52"/>
                    <a:gd name="T3" fmla="*/ 50 h 52"/>
                    <a:gd name="T4" fmla="*/ 2 w 52"/>
                    <a:gd name="T5" fmla="*/ 22 h 52"/>
                    <a:gd name="T6" fmla="*/ 29 w 52"/>
                    <a:gd name="T7" fmla="*/ 2 h 52"/>
                    <a:gd name="T8" fmla="*/ 50 w 5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2">
                      <a:moveTo>
                        <a:pt x="50" y="30"/>
                      </a:moveTo>
                      <a:cubicBezTo>
                        <a:pt x="48" y="43"/>
                        <a:pt x="35" y="52"/>
                        <a:pt x="22" y="50"/>
                      </a:cubicBezTo>
                      <a:cubicBezTo>
                        <a:pt x="9" y="48"/>
                        <a:pt x="0" y="35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3" y="4"/>
                        <a:pt x="52" y="17"/>
                        <a:pt x="50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" name="Freeform 328"/>
                <p:cNvSpPr/>
                <p:nvPr/>
              </p:nvSpPr>
              <p:spPr bwMode="auto">
                <a:xfrm>
                  <a:off x="7897813" y="2247900"/>
                  <a:ext cx="85725" cy="79375"/>
                </a:xfrm>
                <a:custGeom>
                  <a:avLst/>
                  <a:gdLst>
                    <a:gd name="T0" fmla="*/ 21 w 23"/>
                    <a:gd name="T1" fmla="*/ 16 h 21"/>
                    <a:gd name="T2" fmla="*/ 8 w 23"/>
                    <a:gd name="T3" fmla="*/ 18 h 21"/>
                    <a:gd name="T4" fmla="*/ 2 w 23"/>
                    <a:gd name="T5" fmla="*/ 6 h 21"/>
                    <a:gd name="T6" fmla="*/ 16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9" y="20"/>
                        <a:pt x="13" y="21"/>
                        <a:pt x="8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21" y="6"/>
                        <a:pt x="23" y="11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6" name="Freeform 329"/>
                <p:cNvSpPr/>
                <p:nvPr/>
              </p:nvSpPr>
              <p:spPr bwMode="auto">
                <a:xfrm>
                  <a:off x="8389938" y="2255837"/>
                  <a:ext cx="190500" cy="195263"/>
                </a:xfrm>
                <a:custGeom>
                  <a:avLst/>
                  <a:gdLst>
                    <a:gd name="T0" fmla="*/ 49 w 51"/>
                    <a:gd name="T1" fmla="*/ 30 h 52"/>
                    <a:gd name="T2" fmla="*/ 22 w 51"/>
                    <a:gd name="T3" fmla="*/ 50 h 52"/>
                    <a:gd name="T4" fmla="*/ 2 w 51"/>
                    <a:gd name="T5" fmla="*/ 22 h 52"/>
                    <a:gd name="T6" fmla="*/ 29 w 51"/>
                    <a:gd name="T7" fmla="*/ 2 h 52"/>
                    <a:gd name="T8" fmla="*/ 49 w 51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2">
                      <a:moveTo>
                        <a:pt x="49" y="30"/>
                      </a:moveTo>
                      <a:cubicBezTo>
                        <a:pt x="47" y="43"/>
                        <a:pt x="35" y="52"/>
                        <a:pt x="22" y="50"/>
                      </a:cubicBezTo>
                      <a:cubicBezTo>
                        <a:pt x="9" y="48"/>
                        <a:pt x="0" y="36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2" y="4"/>
                        <a:pt x="51" y="17"/>
                        <a:pt x="49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7" name="Freeform 330"/>
                <p:cNvSpPr/>
                <p:nvPr/>
              </p:nvSpPr>
              <p:spPr bwMode="auto">
                <a:xfrm>
                  <a:off x="8475663" y="2301875"/>
                  <a:ext cx="85725" cy="77788"/>
                </a:xfrm>
                <a:custGeom>
                  <a:avLst/>
                  <a:gdLst>
                    <a:gd name="T0" fmla="*/ 21 w 23"/>
                    <a:gd name="T1" fmla="*/ 16 h 21"/>
                    <a:gd name="T2" fmla="*/ 7 w 23"/>
                    <a:gd name="T3" fmla="*/ 18 h 21"/>
                    <a:gd name="T4" fmla="*/ 2 w 23"/>
                    <a:gd name="T5" fmla="*/ 6 h 21"/>
                    <a:gd name="T6" fmla="*/ 15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8" y="20"/>
                        <a:pt x="12" y="21"/>
                        <a:pt x="7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4" y="1"/>
                        <a:pt x="10" y="0"/>
                        <a:pt x="15" y="3"/>
                      </a:cubicBezTo>
                      <a:cubicBezTo>
                        <a:pt x="21" y="6"/>
                        <a:pt x="23" y="12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" name="Freeform 331"/>
                <p:cNvSpPr/>
                <p:nvPr/>
              </p:nvSpPr>
              <p:spPr bwMode="auto">
                <a:xfrm>
                  <a:off x="8024813" y="2662237"/>
                  <a:ext cx="241300" cy="276225"/>
                </a:xfrm>
                <a:custGeom>
                  <a:avLst/>
                  <a:gdLst>
                    <a:gd name="T0" fmla="*/ 59 w 64"/>
                    <a:gd name="T1" fmla="*/ 50 h 74"/>
                    <a:gd name="T2" fmla="*/ 25 w 64"/>
                    <a:gd name="T3" fmla="*/ 72 h 74"/>
                    <a:gd name="T4" fmla="*/ 2 w 64"/>
                    <a:gd name="T5" fmla="*/ 49 h 74"/>
                    <a:gd name="T6" fmla="*/ 49 w 64"/>
                    <a:gd name="T7" fmla="*/ 7 h 74"/>
                    <a:gd name="T8" fmla="*/ 59 w 64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74">
                      <a:moveTo>
                        <a:pt x="59" y="50"/>
                      </a:moveTo>
                      <a:cubicBezTo>
                        <a:pt x="57" y="67"/>
                        <a:pt x="40" y="74"/>
                        <a:pt x="25" y="72"/>
                      </a:cubicBezTo>
                      <a:cubicBezTo>
                        <a:pt x="10" y="70"/>
                        <a:pt x="0" y="66"/>
                        <a:pt x="2" y="49"/>
                      </a:cubicBezTo>
                      <a:cubicBezTo>
                        <a:pt x="4" y="32"/>
                        <a:pt x="24" y="0"/>
                        <a:pt x="49" y="7"/>
                      </a:cubicBezTo>
                      <a:cubicBezTo>
                        <a:pt x="64" y="10"/>
                        <a:pt x="61" y="33"/>
                        <a:pt x="59" y="50"/>
                      </a:cubicBezTo>
                      <a:close/>
                    </a:path>
                  </a:pathLst>
                </a:custGeom>
                <a:solidFill>
                  <a:srgbClr val="3313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" name="Freeform 332"/>
                <p:cNvSpPr/>
                <p:nvPr/>
              </p:nvSpPr>
              <p:spPr bwMode="auto">
                <a:xfrm>
                  <a:off x="8024813" y="2759075"/>
                  <a:ext cx="192088" cy="176213"/>
                </a:xfrm>
                <a:custGeom>
                  <a:avLst/>
                  <a:gdLst>
                    <a:gd name="T0" fmla="*/ 38 w 51"/>
                    <a:gd name="T1" fmla="*/ 11 h 47"/>
                    <a:gd name="T2" fmla="*/ 11 w 51"/>
                    <a:gd name="T3" fmla="*/ 0 h 47"/>
                    <a:gd name="T4" fmla="*/ 2 w 51"/>
                    <a:gd name="T5" fmla="*/ 23 h 47"/>
                    <a:gd name="T6" fmla="*/ 25 w 51"/>
                    <a:gd name="T7" fmla="*/ 46 h 47"/>
                    <a:gd name="T8" fmla="*/ 51 w 51"/>
                    <a:gd name="T9" fmla="*/ 39 h 47"/>
                    <a:gd name="T10" fmla="*/ 38 w 51"/>
                    <a:gd name="T11" fmla="*/ 1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47">
                      <a:moveTo>
                        <a:pt x="38" y="11"/>
                      </a:moveTo>
                      <a:cubicBezTo>
                        <a:pt x="31" y="5"/>
                        <a:pt x="21" y="0"/>
                        <a:pt x="11" y="0"/>
                      </a:cubicBezTo>
                      <a:cubicBezTo>
                        <a:pt x="6" y="8"/>
                        <a:pt x="3" y="16"/>
                        <a:pt x="2" y="23"/>
                      </a:cubicBezTo>
                      <a:cubicBezTo>
                        <a:pt x="0" y="40"/>
                        <a:pt x="10" y="44"/>
                        <a:pt x="25" y="46"/>
                      </a:cubicBezTo>
                      <a:cubicBezTo>
                        <a:pt x="34" y="47"/>
                        <a:pt x="44" y="45"/>
                        <a:pt x="51" y="39"/>
                      </a:cubicBezTo>
                      <a:cubicBezTo>
                        <a:pt x="50" y="28"/>
                        <a:pt x="46" y="18"/>
                        <a:pt x="38" y="11"/>
                      </a:cubicBezTo>
                      <a:close/>
                    </a:path>
                  </a:pathLst>
                </a:custGeom>
                <a:solidFill>
                  <a:srgbClr val="4F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" name="Freeform 333"/>
                <p:cNvSpPr/>
                <p:nvPr/>
              </p:nvSpPr>
              <p:spPr bwMode="auto">
                <a:xfrm>
                  <a:off x="8753475" y="2827337"/>
                  <a:ext cx="423863" cy="363538"/>
                </a:xfrm>
                <a:custGeom>
                  <a:avLst/>
                  <a:gdLst>
                    <a:gd name="T0" fmla="*/ 96 w 113"/>
                    <a:gd name="T1" fmla="*/ 20 h 97"/>
                    <a:gd name="T2" fmla="*/ 91 w 113"/>
                    <a:gd name="T3" fmla="*/ 21 h 97"/>
                    <a:gd name="T4" fmla="*/ 76 w 113"/>
                    <a:gd name="T5" fmla="*/ 0 h 97"/>
                    <a:gd name="T6" fmla="*/ 57 w 113"/>
                    <a:gd name="T7" fmla="*/ 14 h 97"/>
                    <a:gd name="T8" fmla="*/ 48 w 113"/>
                    <a:gd name="T9" fmla="*/ 3 h 97"/>
                    <a:gd name="T10" fmla="*/ 23 w 113"/>
                    <a:gd name="T11" fmla="*/ 32 h 97"/>
                    <a:gd name="T12" fmla="*/ 35 w 113"/>
                    <a:gd name="T13" fmla="*/ 46 h 97"/>
                    <a:gd name="T14" fmla="*/ 1 w 113"/>
                    <a:gd name="T15" fmla="*/ 97 h 97"/>
                    <a:gd name="T16" fmla="*/ 38 w 113"/>
                    <a:gd name="T17" fmla="*/ 65 h 97"/>
                    <a:gd name="T18" fmla="*/ 35 w 113"/>
                    <a:gd name="T19" fmla="*/ 71 h 97"/>
                    <a:gd name="T20" fmla="*/ 48 w 113"/>
                    <a:gd name="T21" fmla="*/ 88 h 97"/>
                    <a:gd name="T22" fmla="*/ 57 w 113"/>
                    <a:gd name="T23" fmla="*/ 86 h 97"/>
                    <a:gd name="T24" fmla="*/ 68 w 113"/>
                    <a:gd name="T25" fmla="*/ 90 h 97"/>
                    <a:gd name="T26" fmla="*/ 91 w 113"/>
                    <a:gd name="T27" fmla="*/ 70 h 97"/>
                    <a:gd name="T28" fmla="*/ 92 w 113"/>
                    <a:gd name="T29" fmla="*/ 66 h 97"/>
                    <a:gd name="T30" fmla="*/ 108 w 113"/>
                    <a:gd name="T31" fmla="*/ 50 h 97"/>
                    <a:gd name="T32" fmla="*/ 96 w 113"/>
                    <a:gd name="T33" fmla="*/ 2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97">
                      <a:moveTo>
                        <a:pt x="96" y="20"/>
                      </a:moveTo>
                      <a:cubicBezTo>
                        <a:pt x="94" y="20"/>
                        <a:pt x="93" y="21"/>
                        <a:pt x="91" y="21"/>
                      </a:cubicBezTo>
                      <a:cubicBezTo>
                        <a:pt x="90" y="11"/>
                        <a:pt x="86" y="0"/>
                        <a:pt x="76" y="0"/>
                      </a:cubicBezTo>
                      <a:cubicBezTo>
                        <a:pt x="69" y="0"/>
                        <a:pt x="62" y="6"/>
                        <a:pt x="57" y="14"/>
                      </a:cubicBezTo>
                      <a:cubicBezTo>
                        <a:pt x="56" y="8"/>
                        <a:pt x="54" y="3"/>
                        <a:pt x="48" y="3"/>
                      </a:cubicBezTo>
                      <a:cubicBezTo>
                        <a:pt x="35" y="3"/>
                        <a:pt x="23" y="21"/>
                        <a:pt x="23" y="32"/>
                      </a:cubicBezTo>
                      <a:cubicBezTo>
                        <a:pt x="23" y="40"/>
                        <a:pt x="28" y="44"/>
                        <a:pt x="35" y="46"/>
                      </a:cubicBezTo>
                      <a:cubicBezTo>
                        <a:pt x="21" y="55"/>
                        <a:pt x="0" y="74"/>
                        <a:pt x="1" y="97"/>
                      </a:cubicBezTo>
                      <a:cubicBezTo>
                        <a:pt x="1" y="97"/>
                        <a:pt x="9" y="69"/>
                        <a:pt x="38" y="65"/>
                      </a:cubicBezTo>
                      <a:cubicBezTo>
                        <a:pt x="37" y="67"/>
                        <a:pt x="36" y="69"/>
                        <a:pt x="35" y="71"/>
                      </a:cubicBezTo>
                      <a:cubicBezTo>
                        <a:pt x="31" y="81"/>
                        <a:pt x="35" y="88"/>
                        <a:pt x="48" y="88"/>
                      </a:cubicBezTo>
                      <a:cubicBezTo>
                        <a:pt x="52" y="88"/>
                        <a:pt x="55" y="87"/>
                        <a:pt x="57" y="86"/>
                      </a:cubicBezTo>
                      <a:cubicBezTo>
                        <a:pt x="59" y="88"/>
                        <a:pt x="62" y="90"/>
                        <a:pt x="68" y="90"/>
                      </a:cubicBezTo>
                      <a:cubicBezTo>
                        <a:pt x="81" y="90"/>
                        <a:pt x="86" y="81"/>
                        <a:pt x="91" y="70"/>
                      </a:cubicBezTo>
                      <a:cubicBezTo>
                        <a:pt x="91" y="68"/>
                        <a:pt x="92" y="67"/>
                        <a:pt x="92" y="66"/>
                      </a:cubicBezTo>
                      <a:cubicBezTo>
                        <a:pt x="100" y="64"/>
                        <a:pt x="105" y="58"/>
                        <a:pt x="108" y="50"/>
                      </a:cubicBezTo>
                      <a:cubicBezTo>
                        <a:pt x="113" y="40"/>
                        <a:pt x="109" y="20"/>
                        <a:pt x="96" y="2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1" name="Freeform 334"/>
                <p:cNvSpPr/>
                <p:nvPr/>
              </p:nvSpPr>
              <p:spPr bwMode="auto">
                <a:xfrm>
                  <a:off x="9039225" y="2827337"/>
                  <a:ext cx="55563" cy="69850"/>
                </a:xfrm>
                <a:custGeom>
                  <a:avLst/>
                  <a:gdLst>
                    <a:gd name="T0" fmla="*/ 9 w 15"/>
                    <a:gd name="T1" fmla="*/ 9 h 19"/>
                    <a:gd name="T2" fmla="*/ 15 w 15"/>
                    <a:gd name="T3" fmla="*/ 19 h 19"/>
                    <a:gd name="T4" fmla="*/ 0 w 15"/>
                    <a:gd name="T5" fmla="*/ 0 h 19"/>
                    <a:gd name="T6" fmla="*/ 0 w 15"/>
                    <a:gd name="T7" fmla="*/ 0 h 19"/>
                    <a:gd name="T8" fmla="*/ 9 w 15"/>
                    <a:gd name="T9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9" y="9"/>
                      </a:moveTo>
                      <a:cubicBezTo>
                        <a:pt x="11" y="13"/>
                        <a:pt x="12" y="16"/>
                        <a:pt x="15" y="19"/>
                      </a:cubicBezTo>
                      <a:cubicBezTo>
                        <a:pt x="13" y="10"/>
                        <a:pt x="9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5"/>
                        <a:pt x="9" y="9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2" name="Freeform 335"/>
                <p:cNvSpPr/>
                <p:nvPr/>
              </p:nvSpPr>
              <p:spPr bwMode="auto">
                <a:xfrm>
                  <a:off x="8756650" y="2901950"/>
                  <a:ext cx="420688" cy="288925"/>
                </a:xfrm>
                <a:custGeom>
                  <a:avLst/>
                  <a:gdLst>
                    <a:gd name="T0" fmla="*/ 95 w 112"/>
                    <a:gd name="T1" fmla="*/ 0 h 77"/>
                    <a:gd name="T2" fmla="*/ 91 w 112"/>
                    <a:gd name="T3" fmla="*/ 1 h 77"/>
                    <a:gd name="T4" fmla="*/ 95 w 112"/>
                    <a:gd name="T5" fmla="*/ 4 h 77"/>
                    <a:gd name="T6" fmla="*/ 104 w 112"/>
                    <a:gd name="T7" fmla="*/ 11 h 77"/>
                    <a:gd name="T8" fmla="*/ 95 w 112"/>
                    <a:gd name="T9" fmla="*/ 39 h 77"/>
                    <a:gd name="T10" fmla="*/ 89 w 112"/>
                    <a:gd name="T11" fmla="*/ 42 h 77"/>
                    <a:gd name="T12" fmla="*/ 86 w 112"/>
                    <a:gd name="T13" fmla="*/ 54 h 77"/>
                    <a:gd name="T14" fmla="*/ 78 w 112"/>
                    <a:gd name="T15" fmla="*/ 64 h 77"/>
                    <a:gd name="T16" fmla="*/ 66 w 112"/>
                    <a:gd name="T17" fmla="*/ 65 h 77"/>
                    <a:gd name="T18" fmla="*/ 54 w 112"/>
                    <a:gd name="T19" fmla="*/ 61 h 77"/>
                    <a:gd name="T20" fmla="*/ 43 w 112"/>
                    <a:gd name="T21" fmla="*/ 54 h 77"/>
                    <a:gd name="T22" fmla="*/ 33 w 112"/>
                    <a:gd name="T23" fmla="*/ 39 h 77"/>
                    <a:gd name="T24" fmla="*/ 15 w 112"/>
                    <a:gd name="T25" fmla="*/ 49 h 77"/>
                    <a:gd name="T26" fmla="*/ 0 w 112"/>
                    <a:gd name="T27" fmla="*/ 74 h 77"/>
                    <a:gd name="T28" fmla="*/ 0 w 112"/>
                    <a:gd name="T29" fmla="*/ 77 h 77"/>
                    <a:gd name="T30" fmla="*/ 37 w 112"/>
                    <a:gd name="T31" fmla="*/ 45 h 77"/>
                    <a:gd name="T32" fmla="*/ 34 w 112"/>
                    <a:gd name="T33" fmla="*/ 51 h 77"/>
                    <a:gd name="T34" fmla="*/ 47 w 112"/>
                    <a:gd name="T35" fmla="*/ 68 h 77"/>
                    <a:gd name="T36" fmla="*/ 56 w 112"/>
                    <a:gd name="T37" fmla="*/ 66 h 77"/>
                    <a:gd name="T38" fmla="*/ 67 w 112"/>
                    <a:gd name="T39" fmla="*/ 70 h 77"/>
                    <a:gd name="T40" fmla="*/ 90 w 112"/>
                    <a:gd name="T41" fmla="*/ 50 h 77"/>
                    <a:gd name="T42" fmla="*/ 91 w 112"/>
                    <a:gd name="T43" fmla="*/ 46 h 77"/>
                    <a:gd name="T44" fmla="*/ 107 w 112"/>
                    <a:gd name="T45" fmla="*/ 30 h 77"/>
                    <a:gd name="T46" fmla="*/ 95 w 112"/>
                    <a:gd name="T4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2" h="77">
                      <a:moveTo>
                        <a:pt x="95" y="0"/>
                      </a:moveTo>
                      <a:cubicBezTo>
                        <a:pt x="94" y="0"/>
                        <a:pt x="92" y="1"/>
                        <a:pt x="91" y="1"/>
                      </a:cubicBezTo>
                      <a:cubicBezTo>
                        <a:pt x="92" y="2"/>
                        <a:pt x="94" y="3"/>
                        <a:pt x="95" y="4"/>
                      </a:cubicBezTo>
                      <a:cubicBezTo>
                        <a:pt x="99" y="5"/>
                        <a:pt x="102" y="7"/>
                        <a:pt x="104" y="11"/>
                      </a:cubicBezTo>
                      <a:cubicBezTo>
                        <a:pt x="107" y="21"/>
                        <a:pt x="102" y="33"/>
                        <a:pt x="95" y="39"/>
                      </a:cubicBezTo>
                      <a:cubicBezTo>
                        <a:pt x="93" y="41"/>
                        <a:pt x="91" y="41"/>
                        <a:pt x="89" y="42"/>
                      </a:cubicBezTo>
                      <a:cubicBezTo>
                        <a:pt x="85" y="43"/>
                        <a:pt x="86" y="51"/>
                        <a:pt x="86" y="54"/>
                      </a:cubicBezTo>
                      <a:cubicBezTo>
                        <a:pt x="85" y="58"/>
                        <a:pt x="82" y="62"/>
                        <a:pt x="78" y="64"/>
                      </a:cubicBezTo>
                      <a:cubicBezTo>
                        <a:pt x="74" y="66"/>
                        <a:pt x="70" y="67"/>
                        <a:pt x="66" y="65"/>
                      </a:cubicBezTo>
                      <a:cubicBezTo>
                        <a:pt x="61" y="63"/>
                        <a:pt x="59" y="59"/>
                        <a:pt x="54" y="61"/>
                      </a:cubicBezTo>
                      <a:cubicBezTo>
                        <a:pt x="47" y="64"/>
                        <a:pt x="43" y="61"/>
                        <a:pt x="43" y="54"/>
                      </a:cubicBezTo>
                      <a:cubicBezTo>
                        <a:pt x="42" y="47"/>
                        <a:pt x="43" y="36"/>
                        <a:pt x="33" y="39"/>
                      </a:cubicBezTo>
                      <a:cubicBezTo>
                        <a:pt x="27" y="41"/>
                        <a:pt x="20" y="44"/>
                        <a:pt x="15" y="49"/>
                      </a:cubicBezTo>
                      <a:cubicBezTo>
                        <a:pt x="8" y="56"/>
                        <a:pt x="2" y="65"/>
                        <a:pt x="0" y="74"/>
                      </a:cubicBezTo>
                      <a:cubicBezTo>
                        <a:pt x="0" y="75"/>
                        <a:pt x="0" y="76"/>
                        <a:pt x="0" y="77"/>
                      </a:cubicBezTo>
                      <a:cubicBezTo>
                        <a:pt x="0" y="77"/>
                        <a:pt x="8" y="49"/>
                        <a:pt x="37" y="45"/>
                      </a:cubicBezTo>
                      <a:cubicBezTo>
                        <a:pt x="36" y="47"/>
                        <a:pt x="35" y="49"/>
                        <a:pt x="34" y="51"/>
                      </a:cubicBezTo>
                      <a:cubicBezTo>
                        <a:pt x="30" y="61"/>
                        <a:pt x="34" y="68"/>
                        <a:pt x="47" y="68"/>
                      </a:cubicBezTo>
                      <a:cubicBezTo>
                        <a:pt x="51" y="68"/>
                        <a:pt x="54" y="67"/>
                        <a:pt x="56" y="66"/>
                      </a:cubicBezTo>
                      <a:cubicBezTo>
                        <a:pt x="58" y="68"/>
                        <a:pt x="61" y="70"/>
                        <a:pt x="67" y="70"/>
                      </a:cubicBezTo>
                      <a:cubicBezTo>
                        <a:pt x="80" y="70"/>
                        <a:pt x="85" y="61"/>
                        <a:pt x="90" y="50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9" y="44"/>
                        <a:pt x="104" y="38"/>
                        <a:pt x="107" y="30"/>
                      </a:cubicBezTo>
                      <a:cubicBezTo>
                        <a:pt x="112" y="20"/>
                        <a:pt x="10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3" name="Freeform 336"/>
                <p:cNvSpPr/>
                <p:nvPr/>
              </p:nvSpPr>
              <p:spPr bwMode="auto">
                <a:xfrm>
                  <a:off x="8010525" y="3529012"/>
                  <a:ext cx="319088" cy="168275"/>
                </a:xfrm>
                <a:custGeom>
                  <a:avLst/>
                  <a:gdLst>
                    <a:gd name="T0" fmla="*/ 6 w 85"/>
                    <a:gd name="T1" fmla="*/ 34 h 45"/>
                    <a:gd name="T2" fmla="*/ 0 w 85"/>
                    <a:gd name="T3" fmla="*/ 30 h 45"/>
                    <a:gd name="T4" fmla="*/ 45 w 85"/>
                    <a:gd name="T5" fmla="*/ 0 h 45"/>
                    <a:gd name="T6" fmla="*/ 71 w 85"/>
                    <a:gd name="T7" fmla="*/ 19 h 45"/>
                    <a:gd name="T8" fmla="*/ 83 w 85"/>
                    <a:gd name="T9" fmla="*/ 31 h 45"/>
                    <a:gd name="T10" fmla="*/ 61 w 85"/>
                    <a:gd name="T11" fmla="*/ 35 h 45"/>
                    <a:gd name="T12" fmla="*/ 6 w 85"/>
                    <a:gd name="T13" fmla="*/ 3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5">
                      <a:moveTo>
                        <a:pt x="6" y="34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10" y="1"/>
                        <a:pt x="45" y="0"/>
                      </a:cubicBezTo>
                      <a:cubicBezTo>
                        <a:pt x="45" y="0"/>
                        <a:pt x="62" y="0"/>
                        <a:pt x="71" y="19"/>
                      </a:cubicBezTo>
                      <a:cubicBezTo>
                        <a:pt x="71" y="19"/>
                        <a:pt x="82" y="26"/>
                        <a:pt x="83" y="31"/>
                      </a:cubicBezTo>
                      <a:cubicBezTo>
                        <a:pt x="85" y="35"/>
                        <a:pt x="79" y="45"/>
                        <a:pt x="61" y="35"/>
                      </a:cubicBezTo>
                      <a:cubicBezTo>
                        <a:pt x="44" y="25"/>
                        <a:pt x="6" y="34"/>
                        <a:pt x="6" y="34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4" name="Freeform 337"/>
                <p:cNvSpPr/>
                <p:nvPr/>
              </p:nvSpPr>
              <p:spPr bwMode="auto">
                <a:xfrm>
                  <a:off x="8010525" y="3551237"/>
                  <a:ext cx="280988" cy="123825"/>
                </a:xfrm>
                <a:custGeom>
                  <a:avLst/>
                  <a:gdLst>
                    <a:gd name="T0" fmla="*/ 73 w 75"/>
                    <a:gd name="T1" fmla="*/ 19 h 33"/>
                    <a:gd name="T2" fmla="*/ 58 w 75"/>
                    <a:gd name="T3" fmla="*/ 3 h 33"/>
                    <a:gd name="T4" fmla="*/ 27 w 75"/>
                    <a:gd name="T5" fmla="*/ 1 h 33"/>
                    <a:gd name="T6" fmla="*/ 15 w 75"/>
                    <a:gd name="T7" fmla="*/ 4 h 33"/>
                    <a:gd name="T8" fmla="*/ 0 w 75"/>
                    <a:gd name="T9" fmla="*/ 24 h 33"/>
                    <a:gd name="T10" fmla="*/ 6 w 75"/>
                    <a:gd name="T11" fmla="*/ 28 h 33"/>
                    <a:gd name="T12" fmla="*/ 61 w 75"/>
                    <a:gd name="T13" fmla="*/ 29 h 33"/>
                    <a:gd name="T14" fmla="*/ 75 w 75"/>
                    <a:gd name="T15" fmla="*/ 33 h 33"/>
                    <a:gd name="T16" fmla="*/ 73 w 75"/>
                    <a:gd name="T17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3">
                      <a:moveTo>
                        <a:pt x="73" y="19"/>
                      </a:moveTo>
                      <a:cubicBezTo>
                        <a:pt x="69" y="12"/>
                        <a:pt x="63" y="9"/>
                        <a:pt x="58" y="3"/>
                      </a:cubicBezTo>
                      <a:cubicBezTo>
                        <a:pt x="47" y="0"/>
                        <a:pt x="38" y="0"/>
                        <a:pt x="27" y="1"/>
                      </a:cubicBezTo>
                      <a:cubicBezTo>
                        <a:pt x="23" y="2"/>
                        <a:pt x="19" y="3"/>
                        <a:pt x="15" y="4"/>
                      </a:cubicBezTo>
                      <a:cubicBezTo>
                        <a:pt x="4" y="13"/>
                        <a:pt x="0" y="24"/>
                        <a:pt x="0" y="24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4" y="19"/>
                        <a:pt x="61" y="29"/>
                      </a:cubicBezTo>
                      <a:cubicBezTo>
                        <a:pt x="67" y="32"/>
                        <a:pt x="72" y="33"/>
                        <a:pt x="75" y="33"/>
                      </a:cubicBezTo>
                      <a:cubicBezTo>
                        <a:pt x="75" y="28"/>
                        <a:pt x="75" y="24"/>
                        <a:pt x="73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5" name="Freeform 338"/>
                <p:cNvSpPr/>
                <p:nvPr/>
              </p:nvSpPr>
              <p:spPr bwMode="auto">
                <a:xfrm>
                  <a:off x="7972425" y="3529012"/>
                  <a:ext cx="323850" cy="355600"/>
                </a:xfrm>
                <a:custGeom>
                  <a:avLst/>
                  <a:gdLst>
                    <a:gd name="T0" fmla="*/ 74 w 86"/>
                    <a:gd name="T1" fmla="*/ 69 h 95"/>
                    <a:gd name="T2" fmla="*/ 15 w 86"/>
                    <a:gd name="T3" fmla="*/ 83 h 95"/>
                    <a:gd name="T4" fmla="*/ 14 w 86"/>
                    <a:gd name="T5" fmla="*/ 22 h 95"/>
                    <a:gd name="T6" fmla="*/ 68 w 86"/>
                    <a:gd name="T7" fmla="*/ 12 h 95"/>
                    <a:gd name="T8" fmla="*/ 77 w 86"/>
                    <a:gd name="T9" fmla="*/ 37 h 95"/>
                    <a:gd name="T10" fmla="*/ 74 w 86"/>
                    <a:gd name="T11" fmla="*/ 6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5">
                      <a:moveTo>
                        <a:pt x="74" y="69"/>
                      </a:moveTo>
                      <a:cubicBezTo>
                        <a:pt x="59" y="89"/>
                        <a:pt x="31" y="95"/>
                        <a:pt x="15" y="83"/>
                      </a:cubicBezTo>
                      <a:cubicBezTo>
                        <a:pt x="0" y="72"/>
                        <a:pt x="0" y="41"/>
                        <a:pt x="14" y="22"/>
                      </a:cubicBezTo>
                      <a:cubicBezTo>
                        <a:pt x="29" y="2"/>
                        <a:pt x="52" y="0"/>
                        <a:pt x="68" y="12"/>
                      </a:cubicBezTo>
                      <a:cubicBezTo>
                        <a:pt x="76" y="18"/>
                        <a:pt x="82" y="31"/>
                        <a:pt x="77" y="37"/>
                      </a:cubicBezTo>
                      <a:cubicBezTo>
                        <a:pt x="86" y="45"/>
                        <a:pt x="81" y="59"/>
                        <a:pt x="74" y="69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6" name="Freeform 339"/>
                <p:cNvSpPr/>
                <p:nvPr/>
              </p:nvSpPr>
              <p:spPr bwMode="auto">
                <a:xfrm>
                  <a:off x="7972425" y="3529012"/>
                  <a:ext cx="307975" cy="355600"/>
                </a:xfrm>
                <a:custGeom>
                  <a:avLst/>
                  <a:gdLst>
                    <a:gd name="T0" fmla="*/ 53 w 82"/>
                    <a:gd name="T1" fmla="*/ 78 h 95"/>
                    <a:gd name="T2" fmla="*/ 37 w 82"/>
                    <a:gd name="T3" fmla="*/ 75 h 95"/>
                    <a:gd name="T4" fmla="*/ 56 w 82"/>
                    <a:gd name="T5" fmla="*/ 63 h 95"/>
                    <a:gd name="T6" fmla="*/ 65 w 82"/>
                    <a:gd name="T7" fmla="*/ 60 h 95"/>
                    <a:gd name="T8" fmla="*/ 73 w 82"/>
                    <a:gd name="T9" fmla="*/ 60 h 95"/>
                    <a:gd name="T10" fmla="*/ 79 w 82"/>
                    <a:gd name="T11" fmla="*/ 59 h 95"/>
                    <a:gd name="T12" fmla="*/ 82 w 82"/>
                    <a:gd name="T13" fmla="*/ 50 h 95"/>
                    <a:gd name="T14" fmla="*/ 53 w 82"/>
                    <a:gd name="T15" fmla="*/ 57 h 95"/>
                    <a:gd name="T16" fmla="*/ 35 w 82"/>
                    <a:gd name="T17" fmla="*/ 48 h 95"/>
                    <a:gd name="T18" fmla="*/ 56 w 82"/>
                    <a:gd name="T19" fmla="*/ 38 h 95"/>
                    <a:gd name="T20" fmla="*/ 73 w 82"/>
                    <a:gd name="T21" fmla="*/ 39 h 95"/>
                    <a:gd name="T22" fmla="*/ 79 w 82"/>
                    <a:gd name="T23" fmla="*/ 40 h 95"/>
                    <a:gd name="T24" fmla="*/ 77 w 82"/>
                    <a:gd name="T25" fmla="*/ 37 h 95"/>
                    <a:gd name="T26" fmla="*/ 79 w 82"/>
                    <a:gd name="T27" fmla="*/ 33 h 95"/>
                    <a:gd name="T28" fmla="*/ 49 w 82"/>
                    <a:gd name="T29" fmla="*/ 31 h 95"/>
                    <a:gd name="T30" fmla="*/ 37 w 82"/>
                    <a:gd name="T31" fmla="*/ 21 h 95"/>
                    <a:gd name="T32" fmla="*/ 59 w 82"/>
                    <a:gd name="T33" fmla="*/ 16 h 95"/>
                    <a:gd name="T34" fmla="*/ 76 w 82"/>
                    <a:gd name="T35" fmla="*/ 22 h 95"/>
                    <a:gd name="T36" fmla="*/ 68 w 82"/>
                    <a:gd name="T37" fmla="*/ 12 h 95"/>
                    <a:gd name="T38" fmla="*/ 14 w 82"/>
                    <a:gd name="T39" fmla="*/ 22 h 95"/>
                    <a:gd name="T40" fmla="*/ 15 w 82"/>
                    <a:gd name="T41" fmla="*/ 83 h 95"/>
                    <a:gd name="T42" fmla="*/ 74 w 82"/>
                    <a:gd name="T43" fmla="*/ 69 h 95"/>
                    <a:gd name="T44" fmla="*/ 74 w 82"/>
                    <a:gd name="T45" fmla="*/ 68 h 95"/>
                    <a:gd name="T46" fmla="*/ 53 w 82"/>
                    <a:gd name="T47" fmla="*/ 7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2" h="95">
                      <a:moveTo>
                        <a:pt x="53" y="78"/>
                      </a:moveTo>
                      <a:cubicBezTo>
                        <a:pt x="47" y="80"/>
                        <a:pt x="39" y="83"/>
                        <a:pt x="37" y="75"/>
                      </a:cubicBezTo>
                      <a:cubicBezTo>
                        <a:pt x="35" y="68"/>
                        <a:pt x="52" y="64"/>
                        <a:pt x="56" y="63"/>
                      </a:cubicBezTo>
                      <a:cubicBezTo>
                        <a:pt x="59" y="62"/>
                        <a:pt x="62" y="60"/>
                        <a:pt x="65" y="60"/>
                      </a:cubicBezTo>
                      <a:cubicBezTo>
                        <a:pt x="67" y="60"/>
                        <a:pt x="70" y="60"/>
                        <a:pt x="73" y="60"/>
                      </a:cubicBezTo>
                      <a:cubicBezTo>
                        <a:pt x="75" y="60"/>
                        <a:pt x="77" y="59"/>
                        <a:pt x="79" y="59"/>
                      </a:cubicBezTo>
                      <a:cubicBezTo>
                        <a:pt x="80" y="56"/>
                        <a:pt x="81" y="53"/>
                        <a:pt x="82" y="50"/>
                      </a:cubicBezTo>
                      <a:cubicBezTo>
                        <a:pt x="72" y="51"/>
                        <a:pt x="63" y="55"/>
                        <a:pt x="53" y="57"/>
                      </a:cubicBezTo>
                      <a:cubicBezTo>
                        <a:pt x="47" y="58"/>
                        <a:pt x="34" y="58"/>
                        <a:pt x="35" y="48"/>
                      </a:cubicBezTo>
                      <a:cubicBezTo>
                        <a:pt x="37" y="39"/>
                        <a:pt x="48" y="38"/>
                        <a:pt x="56" y="38"/>
                      </a:cubicBezTo>
                      <a:cubicBezTo>
                        <a:pt x="61" y="39"/>
                        <a:pt x="67" y="39"/>
                        <a:pt x="73" y="39"/>
                      </a:cubicBezTo>
                      <a:cubicBezTo>
                        <a:pt x="75" y="39"/>
                        <a:pt x="77" y="39"/>
                        <a:pt x="79" y="40"/>
                      </a:cubicBezTo>
                      <a:cubicBezTo>
                        <a:pt x="79" y="39"/>
                        <a:pt x="78" y="38"/>
                        <a:pt x="77" y="37"/>
                      </a:cubicBezTo>
                      <a:cubicBezTo>
                        <a:pt x="78" y="36"/>
                        <a:pt x="79" y="35"/>
                        <a:pt x="79" y="33"/>
                      </a:cubicBezTo>
                      <a:cubicBezTo>
                        <a:pt x="70" y="29"/>
                        <a:pt x="59" y="32"/>
                        <a:pt x="49" y="31"/>
                      </a:cubicBezTo>
                      <a:cubicBezTo>
                        <a:pt x="44" y="31"/>
                        <a:pt x="36" y="27"/>
                        <a:pt x="37" y="21"/>
                      </a:cubicBezTo>
                      <a:cubicBezTo>
                        <a:pt x="38" y="14"/>
                        <a:pt x="54" y="15"/>
                        <a:pt x="59" y="16"/>
                      </a:cubicBezTo>
                      <a:cubicBezTo>
                        <a:pt x="65" y="17"/>
                        <a:pt x="70" y="19"/>
                        <a:pt x="76" y="22"/>
                      </a:cubicBezTo>
                      <a:cubicBezTo>
                        <a:pt x="74" y="18"/>
                        <a:pt x="71" y="14"/>
                        <a:pt x="68" y="12"/>
                      </a:cubicBezTo>
                      <a:cubicBezTo>
                        <a:pt x="52" y="0"/>
                        <a:pt x="29" y="2"/>
                        <a:pt x="14" y="22"/>
                      </a:cubicBezTo>
                      <a:cubicBezTo>
                        <a:pt x="0" y="41"/>
                        <a:pt x="0" y="72"/>
                        <a:pt x="15" y="83"/>
                      </a:cubicBezTo>
                      <a:cubicBezTo>
                        <a:pt x="31" y="95"/>
                        <a:pt x="59" y="89"/>
                        <a:pt x="74" y="69"/>
                      </a:cubicBezTo>
                      <a:cubicBezTo>
                        <a:pt x="74" y="69"/>
                        <a:pt x="74" y="68"/>
                        <a:pt x="74" y="68"/>
                      </a:cubicBezTo>
                      <a:cubicBezTo>
                        <a:pt x="67" y="72"/>
                        <a:pt x="60" y="75"/>
                        <a:pt x="53" y="78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7" name="Freeform 340"/>
                <p:cNvSpPr/>
                <p:nvPr/>
              </p:nvSpPr>
              <p:spPr bwMode="auto">
                <a:xfrm>
                  <a:off x="7548563" y="3144837"/>
                  <a:ext cx="487363" cy="788988"/>
                </a:xfrm>
                <a:custGeom>
                  <a:avLst/>
                  <a:gdLst>
                    <a:gd name="T0" fmla="*/ 74 w 130"/>
                    <a:gd name="T1" fmla="*/ 0 h 210"/>
                    <a:gd name="T2" fmla="*/ 15 w 130"/>
                    <a:gd name="T3" fmla="*/ 70 h 210"/>
                    <a:gd name="T4" fmla="*/ 5 w 130"/>
                    <a:gd name="T5" fmla="*/ 178 h 210"/>
                    <a:gd name="T6" fmla="*/ 118 w 130"/>
                    <a:gd name="T7" fmla="*/ 186 h 210"/>
                    <a:gd name="T8" fmla="*/ 130 w 130"/>
                    <a:gd name="T9" fmla="*/ 186 h 210"/>
                    <a:gd name="T10" fmla="*/ 130 w 130"/>
                    <a:gd name="T11" fmla="*/ 122 h 210"/>
                    <a:gd name="T12" fmla="*/ 110 w 130"/>
                    <a:gd name="T13" fmla="*/ 122 h 210"/>
                    <a:gd name="T14" fmla="*/ 58 w 130"/>
                    <a:gd name="T15" fmla="*/ 145 h 210"/>
                    <a:gd name="T16" fmla="*/ 57 w 130"/>
                    <a:gd name="T17" fmla="*/ 75 h 210"/>
                    <a:gd name="T18" fmla="*/ 74 w 130"/>
                    <a:gd name="T19" fmla="*/ 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210">
                      <a:moveTo>
                        <a:pt x="74" y="0"/>
                      </a:moveTo>
                      <a:cubicBezTo>
                        <a:pt x="74" y="0"/>
                        <a:pt x="30" y="2"/>
                        <a:pt x="15" y="70"/>
                      </a:cubicBezTo>
                      <a:cubicBezTo>
                        <a:pt x="0" y="135"/>
                        <a:pt x="2" y="154"/>
                        <a:pt x="5" y="178"/>
                      </a:cubicBezTo>
                      <a:cubicBezTo>
                        <a:pt x="8" y="201"/>
                        <a:pt x="17" y="210"/>
                        <a:pt x="118" y="186"/>
                      </a:cubicBezTo>
                      <a:cubicBezTo>
                        <a:pt x="130" y="186"/>
                        <a:pt x="130" y="186"/>
                        <a:pt x="130" y="186"/>
                      </a:cubicBezTo>
                      <a:cubicBezTo>
                        <a:pt x="130" y="186"/>
                        <a:pt x="121" y="152"/>
                        <a:pt x="130" y="122"/>
                      </a:cubicBezTo>
                      <a:cubicBezTo>
                        <a:pt x="130" y="122"/>
                        <a:pt x="125" y="116"/>
                        <a:pt x="110" y="122"/>
                      </a:cubicBezTo>
                      <a:cubicBezTo>
                        <a:pt x="95" y="128"/>
                        <a:pt x="58" y="145"/>
                        <a:pt x="58" y="145"/>
                      </a:cubicBezTo>
                      <a:cubicBezTo>
                        <a:pt x="58" y="145"/>
                        <a:pt x="47" y="91"/>
                        <a:pt x="57" y="75"/>
                      </a:cubicBezTo>
                      <a:cubicBezTo>
                        <a:pt x="67" y="59"/>
                        <a:pt x="100" y="48"/>
                        <a:pt x="74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8" name="Freeform 341"/>
                <p:cNvSpPr/>
                <p:nvPr/>
              </p:nvSpPr>
              <p:spPr bwMode="auto">
                <a:xfrm>
                  <a:off x="7559675" y="3457575"/>
                  <a:ext cx="420688" cy="473075"/>
                </a:xfrm>
                <a:custGeom>
                  <a:avLst/>
                  <a:gdLst>
                    <a:gd name="T0" fmla="*/ 109 w 112"/>
                    <a:gd name="T1" fmla="*/ 81 h 126"/>
                    <a:gd name="T2" fmla="*/ 112 w 112"/>
                    <a:gd name="T3" fmla="*/ 37 h 126"/>
                    <a:gd name="T4" fmla="*/ 107 w 112"/>
                    <a:gd name="T5" fmla="*/ 39 h 126"/>
                    <a:gd name="T6" fmla="*/ 55 w 112"/>
                    <a:gd name="T7" fmla="*/ 62 h 126"/>
                    <a:gd name="T8" fmla="*/ 51 w 112"/>
                    <a:gd name="T9" fmla="*/ 0 h 126"/>
                    <a:gd name="T10" fmla="*/ 44 w 112"/>
                    <a:gd name="T11" fmla="*/ 18 h 126"/>
                    <a:gd name="T12" fmla="*/ 45 w 112"/>
                    <a:gd name="T13" fmla="*/ 65 h 126"/>
                    <a:gd name="T14" fmla="*/ 45 w 112"/>
                    <a:gd name="T15" fmla="*/ 80 h 126"/>
                    <a:gd name="T16" fmla="*/ 64 w 112"/>
                    <a:gd name="T17" fmla="*/ 69 h 126"/>
                    <a:gd name="T18" fmla="*/ 102 w 112"/>
                    <a:gd name="T19" fmla="*/ 50 h 126"/>
                    <a:gd name="T20" fmla="*/ 103 w 112"/>
                    <a:gd name="T21" fmla="*/ 51 h 126"/>
                    <a:gd name="T22" fmla="*/ 104 w 112"/>
                    <a:gd name="T23" fmla="*/ 77 h 126"/>
                    <a:gd name="T24" fmla="*/ 100 w 112"/>
                    <a:gd name="T25" fmla="*/ 97 h 126"/>
                    <a:gd name="T26" fmla="*/ 57 w 112"/>
                    <a:gd name="T27" fmla="*/ 106 h 126"/>
                    <a:gd name="T28" fmla="*/ 11 w 112"/>
                    <a:gd name="T29" fmla="*/ 93 h 126"/>
                    <a:gd name="T30" fmla="*/ 0 w 112"/>
                    <a:gd name="T31" fmla="*/ 69 h 126"/>
                    <a:gd name="T32" fmla="*/ 2 w 112"/>
                    <a:gd name="T33" fmla="*/ 95 h 126"/>
                    <a:gd name="T34" fmla="*/ 109 w 112"/>
                    <a:gd name="T35" fmla="*/ 104 h 126"/>
                    <a:gd name="T36" fmla="*/ 109 w 112"/>
                    <a:gd name="T37" fmla="*/ 8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126">
                      <a:moveTo>
                        <a:pt x="109" y="81"/>
                      </a:moveTo>
                      <a:cubicBezTo>
                        <a:pt x="109" y="66"/>
                        <a:pt x="110" y="52"/>
                        <a:pt x="112" y="37"/>
                      </a:cubicBezTo>
                      <a:cubicBezTo>
                        <a:pt x="111" y="38"/>
                        <a:pt x="109" y="38"/>
                        <a:pt x="107" y="39"/>
                      </a:cubicBezTo>
                      <a:cubicBezTo>
                        <a:pt x="92" y="45"/>
                        <a:pt x="55" y="62"/>
                        <a:pt x="55" y="62"/>
                      </a:cubicBezTo>
                      <a:cubicBezTo>
                        <a:pt x="55" y="62"/>
                        <a:pt x="46" y="21"/>
                        <a:pt x="51" y="0"/>
                      </a:cubicBezTo>
                      <a:cubicBezTo>
                        <a:pt x="47" y="4"/>
                        <a:pt x="44" y="10"/>
                        <a:pt x="44" y="18"/>
                      </a:cubicBezTo>
                      <a:cubicBezTo>
                        <a:pt x="42" y="34"/>
                        <a:pt x="46" y="49"/>
                        <a:pt x="45" y="65"/>
                      </a:cubicBezTo>
                      <a:cubicBezTo>
                        <a:pt x="45" y="69"/>
                        <a:pt x="43" y="77"/>
                        <a:pt x="45" y="80"/>
                      </a:cubicBezTo>
                      <a:cubicBezTo>
                        <a:pt x="48" y="84"/>
                        <a:pt x="61" y="71"/>
                        <a:pt x="64" y="69"/>
                      </a:cubicBezTo>
                      <a:cubicBezTo>
                        <a:pt x="75" y="60"/>
                        <a:pt x="87" y="51"/>
                        <a:pt x="102" y="50"/>
                      </a:cubicBezTo>
                      <a:cubicBezTo>
                        <a:pt x="103" y="50"/>
                        <a:pt x="103" y="51"/>
                        <a:pt x="103" y="51"/>
                      </a:cubicBezTo>
                      <a:cubicBezTo>
                        <a:pt x="104" y="60"/>
                        <a:pt x="104" y="68"/>
                        <a:pt x="104" y="77"/>
                      </a:cubicBezTo>
                      <a:cubicBezTo>
                        <a:pt x="104" y="83"/>
                        <a:pt x="104" y="91"/>
                        <a:pt x="100" y="97"/>
                      </a:cubicBezTo>
                      <a:cubicBezTo>
                        <a:pt x="93" y="110"/>
                        <a:pt x="68" y="106"/>
                        <a:pt x="57" y="106"/>
                      </a:cubicBezTo>
                      <a:cubicBezTo>
                        <a:pt x="40" y="105"/>
                        <a:pt x="23" y="108"/>
                        <a:pt x="11" y="93"/>
                      </a:cubicBezTo>
                      <a:cubicBezTo>
                        <a:pt x="6" y="86"/>
                        <a:pt x="3" y="78"/>
                        <a:pt x="0" y="69"/>
                      </a:cubicBezTo>
                      <a:cubicBezTo>
                        <a:pt x="0" y="79"/>
                        <a:pt x="1" y="86"/>
                        <a:pt x="2" y="95"/>
                      </a:cubicBezTo>
                      <a:cubicBezTo>
                        <a:pt x="5" y="118"/>
                        <a:pt x="13" y="126"/>
                        <a:pt x="109" y="104"/>
                      </a:cubicBezTo>
                      <a:cubicBezTo>
                        <a:pt x="109" y="96"/>
                        <a:pt x="109" y="88"/>
                        <a:pt x="109" y="8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9" name="Freeform 342"/>
                <p:cNvSpPr/>
                <p:nvPr/>
              </p:nvSpPr>
              <p:spPr bwMode="auto">
                <a:xfrm>
                  <a:off x="7969250" y="3730625"/>
                  <a:ext cx="492125" cy="203200"/>
                </a:xfrm>
                <a:custGeom>
                  <a:avLst/>
                  <a:gdLst>
                    <a:gd name="T0" fmla="*/ 112 w 131"/>
                    <a:gd name="T1" fmla="*/ 2 h 54"/>
                    <a:gd name="T2" fmla="*/ 56 w 131"/>
                    <a:gd name="T3" fmla="*/ 13 h 54"/>
                    <a:gd name="T4" fmla="*/ 76 w 131"/>
                    <a:gd name="T5" fmla="*/ 23 h 54"/>
                    <a:gd name="T6" fmla="*/ 44 w 131"/>
                    <a:gd name="T7" fmla="*/ 32 h 54"/>
                    <a:gd name="T8" fmla="*/ 18 w 131"/>
                    <a:gd name="T9" fmla="*/ 25 h 54"/>
                    <a:gd name="T10" fmla="*/ 1 w 131"/>
                    <a:gd name="T11" fmla="*/ 34 h 54"/>
                    <a:gd name="T12" fmla="*/ 26 w 131"/>
                    <a:gd name="T13" fmla="*/ 47 h 54"/>
                    <a:gd name="T14" fmla="*/ 71 w 131"/>
                    <a:gd name="T15" fmla="*/ 54 h 54"/>
                    <a:gd name="T16" fmla="*/ 131 w 131"/>
                    <a:gd name="T17" fmla="*/ 32 h 54"/>
                    <a:gd name="T18" fmla="*/ 112 w 131"/>
                    <a:gd name="T19" fmla="*/ 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1" h="54">
                      <a:moveTo>
                        <a:pt x="112" y="2"/>
                      </a:moveTo>
                      <a:cubicBezTo>
                        <a:pt x="90" y="13"/>
                        <a:pt x="56" y="0"/>
                        <a:pt x="56" y="13"/>
                      </a:cubicBezTo>
                      <a:cubicBezTo>
                        <a:pt x="56" y="25"/>
                        <a:pt x="76" y="23"/>
                        <a:pt x="76" y="2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0" y="25"/>
                        <a:pt x="1" y="34"/>
                      </a:cubicBezTo>
                      <a:cubicBezTo>
                        <a:pt x="3" y="43"/>
                        <a:pt x="21" y="45"/>
                        <a:pt x="26" y="47"/>
                      </a:cubicBezTo>
                      <a:cubicBezTo>
                        <a:pt x="47" y="54"/>
                        <a:pt x="71" y="54"/>
                        <a:pt x="71" y="5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lnTo>
                        <a:pt x="112" y="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0" name="Freeform 343"/>
                <p:cNvSpPr/>
                <p:nvPr/>
              </p:nvSpPr>
              <p:spPr bwMode="auto">
                <a:xfrm>
                  <a:off x="8186738" y="3779837"/>
                  <a:ext cx="274638" cy="153988"/>
                </a:xfrm>
                <a:custGeom>
                  <a:avLst/>
                  <a:gdLst>
                    <a:gd name="T0" fmla="*/ 12 w 73"/>
                    <a:gd name="T1" fmla="*/ 41 h 41"/>
                    <a:gd name="T2" fmla="*/ 13 w 73"/>
                    <a:gd name="T3" fmla="*/ 41 h 41"/>
                    <a:gd name="T4" fmla="*/ 73 w 73"/>
                    <a:gd name="T5" fmla="*/ 19 h 41"/>
                    <a:gd name="T6" fmla="*/ 64 w 73"/>
                    <a:gd name="T7" fmla="*/ 0 h 41"/>
                    <a:gd name="T8" fmla="*/ 44 w 73"/>
                    <a:gd name="T9" fmla="*/ 0 h 41"/>
                    <a:gd name="T10" fmla="*/ 40 w 73"/>
                    <a:gd name="T11" fmla="*/ 23 h 41"/>
                    <a:gd name="T12" fmla="*/ 6 w 73"/>
                    <a:gd name="T13" fmla="*/ 38 h 41"/>
                    <a:gd name="T14" fmla="*/ 0 w 73"/>
                    <a:gd name="T15" fmla="*/ 40 h 41"/>
                    <a:gd name="T16" fmla="*/ 12 w 73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41">
                      <a:moveTo>
                        <a:pt x="12" y="41"/>
                      </a:move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73" y="19"/>
                        <a:pt x="73" y="19"/>
                        <a:pt x="73" y="19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2"/>
                        <a:pt x="52" y="1"/>
                        <a:pt x="44" y="0"/>
                      </a:cubicBezTo>
                      <a:cubicBezTo>
                        <a:pt x="46" y="8"/>
                        <a:pt x="45" y="17"/>
                        <a:pt x="40" y="23"/>
                      </a:cubicBezTo>
                      <a:cubicBezTo>
                        <a:pt x="31" y="33"/>
                        <a:pt x="19" y="35"/>
                        <a:pt x="6" y="38"/>
                      </a:cubicBezTo>
                      <a:cubicBezTo>
                        <a:pt x="5" y="38"/>
                        <a:pt x="1" y="40"/>
                        <a:pt x="0" y="40"/>
                      </a:cubicBezTo>
                      <a:cubicBezTo>
                        <a:pt x="4" y="41"/>
                        <a:pt x="8" y="40"/>
                        <a:pt x="12" y="4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1" name="Freeform 344"/>
                <p:cNvSpPr/>
                <p:nvPr/>
              </p:nvSpPr>
              <p:spPr bwMode="auto">
                <a:xfrm>
                  <a:off x="7977188" y="3779837"/>
                  <a:ext cx="344488" cy="120650"/>
                </a:xfrm>
                <a:custGeom>
                  <a:avLst/>
                  <a:gdLst>
                    <a:gd name="T0" fmla="*/ 1 w 92"/>
                    <a:gd name="T1" fmla="*/ 19 h 32"/>
                    <a:gd name="T2" fmla="*/ 44 w 92"/>
                    <a:gd name="T3" fmla="*/ 29 h 32"/>
                    <a:gd name="T4" fmla="*/ 82 w 92"/>
                    <a:gd name="T5" fmla="*/ 13 h 32"/>
                    <a:gd name="T6" fmla="*/ 73 w 92"/>
                    <a:gd name="T7" fmla="*/ 7 h 32"/>
                    <a:gd name="T8" fmla="*/ 61 w 92"/>
                    <a:gd name="T9" fmla="*/ 4 h 32"/>
                    <a:gd name="T10" fmla="*/ 54 w 92"/>
                    <a:gd name="T11" fmla="*/ 0 h 32"/>
                    <a:gd name="T12" fmla="*/ 74 w 92"/>
                    <a:gd name="T13" fmla="*/ 10 h 32"/>
                    <a:gd name="T14" fmla="*/ 42 w 92"/>
                    <a:gd name="T15" fmla="*/ 19 h 32"/>
                    <a:gd name="T16" fmla="*/ 16 w 92"/>
                    <a:gd name="T17" fmla="*/ 12 h 32"/>
                    <a:gd name="T18" fmla="*/ 0 w 92"/>
                    <a:gd name="T19" fmla="*/ 19 h 32"/>
                    <a:gd name="T20" fmla="*/ 1 w 92"/>
                    <a:gd name="T21" fmla="*/ 1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32">
                      <a:moveTo>
                        <a:pt x="1" y="19"/>
                      </a:moveTo>
                      <a:cubicBezTo>
                        <a:pt x="15" y="20"/>
                        <a:pt x="30" y="32"/>
                        <a:pt x="44" y="29"/>
                      </a:cubicBezTo>
                      <a:cubicBezTo>
                        <a:pt x="57" y="27"/>
                        <a:pt x="71" y="20"/>
                        <a:pt x="82" y="13"/>
                      </a:cubicBezTo>
                      <a:cubicBezTo>
                        <a:pt x="92" y="8"/>
                        <a:pt x="77" y="7"/>
                        <a:pt x="73" y="7"/>
                      </a:cubicBezTo>
                      <a:cubicBezTo>
                        <a:pt x="69" y="6"/>
                        <a:pt x="65" y="6"/>
                        <a:pt x="61" y="4"/>
                      </a:cubicBezTo>
                      <a:cubicBezTo>
                        <a:pt x="58" y="3"/>
                        <a:pt x="56" y="2"/>
                        <a:pt x="54" y="0"/>
                      </a:cubicBezTo>
                      <a:cubicBezTo>
                        <a:pt x="54" y="12"/>
                        <a:pt x="74" y="10"/>
                        <a:pt x="74" y="10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" y="12"/>
                        <a:pt x="0" y="19"/>
                      </a:cubicBezTo>
                      <a:cubicBezTo>
                        <a:pt x="0" y="19"/>
                        <a:pt x="0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2" name="Freeform 345"/>
                <p:cNvSpPr/>
                <p:nvPr/>
              </p:nvSpPr>
              <p:spPr bwMode="auto">
                <a:xfrm>
                  <a:off x="8329613" y="3127375"/>
                  <a:ext cx="385763" cy="784225"/>
                </a:xfrm>
                <a:custGeom>
                  <a:avLst/>
                  <a:gdLst>
                    <a:gd name="T0" fmla="*/ 18 w 103"/>
                    <a:gd name="T1" fmla="*/ 0 h 209"/>
                    <a:gd name="T2" fmla="*/ 81 w 103"/>
                    <a:gd name="T3" fmla="*/ 80 h 209"/>
                    <a:gd name="T4" fmla="*/ 85 w 103"/>
                    <a:gd name="T5" fmla="*/ 196 h 209"/>
                    <a:gd name="T6" fmla="*/ 2 w 103"/>
                    <a:gd name="T7" fmla="*/ 209 h 209"/>
                    <a:gd name="T8" fmla="*/ 2 w 103"/>
                    <a:gd name="T9" fmla="*/ 162 h 209"/>
                    <a:gd name="T10" fmla="*/ 45 w 103"/>
                    <a:gd name="T11" fmla="*/ 154 h 209"/>
                    <a:gd name="T12" fmla="*/ 33 w 103"/>
                    <a:gd name="T13" fmla="*/ 51 h 209"/>
                    <a:gd name="T14" fmla="*/ 18 w 103"/>
                    <a:gd name="T15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209">
                      <a:moveTo>
                        <a:pt x="18" y="0"/>
                      </a:moveTo>
                      <a:cubicBezTo>
                        <a:pt x="18" y="0"/>
                        <a:pt x="70" y="1"/>
                        <a:pt x="81" y="80"/>
                      </a:cubicBezTo>
                      <a:cubicBezTo>
                        <a:pt x="88" y="138"/>
                        <a:pt x="103" y="183"/>
                        <a:pt x="85" y="196"/>
                      </a:cubicBezTo>
                      <a:cubicBezTo>
                        <a:pt x="66" y="209"/>
                        <a:pt x="2" y="209"/>
                        <a:pt x="2" y="209"/>
                      </a:cubicBezTo>
                      <a:cubicBezTo>
                        <a:pt x="2" y="162"/>
                        <a:pt x="2" y="162"/>
                        <a:pt x="2" y="162"/>
                      </a:cubicBezTo>
                      <a:cubicBezTo>
                        <a:pt x="45" y="154"/>
                        <a:pt x="45" y="154"/>
                        <a:pt x="45" y="154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0" y="28"/>
                        <a:pt x="18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3" name="Freeform 346"/>
                <p:cNvSpPr/>
                <p:nvPr/>
              </p:nvSpPr>
              <p:spPr bwMode="auto">
                <a:xfrm>
                  <a:off x="8355013" y="3435350"/>
                  <a:ext cx="330200" cy="476250"/>
                </a:xfrm>
                <a:custGeom>
                  <a:avLst/>
                  <a:gdLst>
                    <a:gd name="T0" fmla="*/ 86 w 88"/>
                    <a:gd name="T1" fmla="*/ 77 h 127"/>
                    <a:gd name="T2" fmla="*/ 66 w 88"/>
                    <a:gd name="T3" fmla="*/ 107 h 127"/>
                    <a:gd name="T4" fmla="*/ 29 w 88"/>
                    <a:gd name="T5" fmla="*/ 118 h 127"/>
                    <a:gd name="T6" fmla="*/ 8 w 88"/>
                    <a:gd name="T7" fmla="*/ 113 h 127"/>
                    <a:gd name="T8" fmla="*/ 7 w 88"/>
                    <a:gd name="T9" fmla="*/ 96 h 127"/>
                    <a:gd name="T10" fmla="*/ 8 w 88"/>
                    <a:gd name="T11" fmla="*/ 84 h 127"/>
                    <a:gd name="T12" fmla="*/ 38 w 88"/>
                    <a:gd name="T13" fmla="*/ 77 h 127"/>
                    <a:gd name="T14" fmla="*/ 48 w 88"/>
                    <a:gd name="T15" fmla="*/ 78 h 127"/>
                    <a:gd name="T16" fmla="*/ 48 w 88"/>
                    <a:gd name="T17" fmla="*/ 68 h 127"/>
                    <a:gd name="T18" fmla="*/ 42 w 88"/>
                    <a:gd name="T19" fmla="*/ 39 h 127"/>
                    <a:gd name="T20" fmla="*/ 30 w 88"/>
                    <a:gd name="T21" fmla="*/ 0 h 127"/>
                    <a:gd name="T22" fmla="*/ 38 w 88"/>
                    <a:gd name="T23" fmla="*/ 72 h 127"/>
                    <a:gd name="T24" fmla="*/ 3 w 88"/>
                    <a:gd name="T25" fmla="*/ 78 h 127"/>
                    <a:gd name="T26" fmla="*/ 2 w 88"/>
                    <a:gd name="T27" fmla="*/ 107 h 127"/>
                    <a:gd name="T28" fmla="*/ 7 w 88"/>
                    <a:gd name="T29" fmla="*/ 127 h 127"/>
                    <a:gd name="T30" fmla="*/ 78 w 88"/>
                    <a:gd name="T31" fmla="*/ 114 h 127"/>
                    <a:gd name="T32" fmla="*/ 86 w 88"/>
                    <a:gd name="T33" fmla="*/ 7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7">
                      <a:moveTo>
                        <a:pt x="86" y="77"/>
                      </a:moveTo>
                      <a:cubicBezTo>
                        <a:pt x="82" y="89"/>
                        <a:pt x="77" y="101"/>
                        <a:pt x="66" y="107"/>
                      </a:cubicBezTo>
                      <a:cubicBezTo>
                        <a:pt x="55" y="114"/>
                        <a:pt x="42" y="117"/>
                        <a:pt x="29" y="118"/>
                      </a:cubicBezTo>
                      <a:cubicBezTo>
                        <a:pt x="23" y="119"/>
                        <a:pt x="10" y="122"/>
                        <a:pt x="8" y="113"/>
                      </a:cubicBezTo>
                      <a:cubicBezTo>
                        <a:pt x="7" y="107"/>
                        <a:pt x="7" y="101"/>
                        <a:pt x="7" y="96"/>
                      </a:cubicBezTo>
                      <a:cubicBezTo>
                        <a:pt x="7" y="92"/>
                        <a:pt x="6" y="87"/>
                        <a:pt x="8" y="84"/>
                      </a:cubicBezTo>
                      <a:cubicBezTo>
                        <a:pt x="12" y="75"/>
                        <a:pt x="30" y="76"/>
                        <a:pt x="38" y="77"/>
                      </a:cubicBezTo>
                      <a:cubicBezTo>
                        <a:pt x="41" y="77"/>
                        <a:pt x="45" y="78"/>
                        <a:pt x="48" y="78"/>
                      </a:cubicBezTo>
                      <a:cubicBezTo>
                        <a:pt x="54" y="78"/>
                        <a:pt x="49" y="71"/>
                        <a:pt x="48" y="68"/>
                      </a:cubicBezTo>
                      <a:cubicBezTo>
                        <a:pt x="46" y="59"/>
                        <a:pt x="45" y="49"/>
                        <a:pt x="42" y="39"/>
                      </a:cubicBezTo>
                      <a:cubicBezTo>
                        <a:pt x="39" y="26"/>
                        <a:pt x="35" y="13"/>
                        <a:pt x="30" y="0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2" y="88"/>
                        <a:pt x="0" y="97"/>
                        <a:pt x="2" y="107"/>
                      </a:cubicBezTo>
                      <a:cubicBezTo>
                        <a:pt x="3" y="114"/>
                        <a:pt x="5" y="120"/>
                        <a:pt x="7" y="127"/>
                      </a:cubicBezTo>
                      <a:cubicBezTo>
                        <a:pt x="26" y="126"/>
                        <a:pt x="64" y="124"/>
                        <a:pt x="78" y="114"/>
                      </a:cubicBezTo>
                      <a:cubicBezTo>
                        <a:pt x="86" y="108"/>
                        <a:pt x="88" y="95"/>
                        <a:pt x="86" y="7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347"/>
                <p:cNvSpPr/>
                <p:nvPr/>
              </p:nvSpPr>
              <p:spPr bwMode="auto">
                <a:xfrm>
                  <a:off x="9256713" y="1876425"/>
                  <a:ext cx="214313" cy="188913"/>
                </a:xfrm>
                <a:custGeom>
                  <a:avLst/>
                  <a:gdLst>
                    <a:gd name="T0" fmla="*/ 0 w 135"/>
                    <a:gd name="T1" fmla="*/ 119 h 119"/>
                    <a:gd name="T2" fmla="*/ 104 w 135"/>
                    <a:gd name="T3" fmla="*/ 0 h 119"/>
                    <a:gd name="T4" fmla="*/ 135 w 135"/>
                    <a:gd name="T5" fmla="*/ 36 h 119"/>
                    <a:gd name="T6" fmla="*/ 0 w 135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" h="119">
                      <a:moveTo>
                        <a:pt x="0" y="119"/>
                      </a:moveTo>
                      <a:lnTo>
                        <a:pt x="104" y="0"/>
                      </a:lnTo>
                      <a:lnTo>
                        <a:pt x="135" y="36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348"/>
                <p:cNvSpPr/>
                <p:nvPr/>
              </p:nvSpPr>
              <p:spPr bwMode="auto">
                <a:xfrm>
                  <a:off x="9267825" y="2109787"/>
                  <a:ext cx="250825" cy="74613"/>
                </a:xfrm>
                <a:custGeom>
                  <a:avLst/>
                  <a:gdLst>
                    <a:gd name="T0" fmla="*/ 0 w 158"/>
                    <a:gd name="T1" fmla="*/ 47 h 47"/>
                    <a:gd name="T2" fmla="*/ 151 w 158"/>
                    <a:gd name="T3" fmla="*/ 0 h 47"/>
                    <a:gd name="T4" fmla="*/ 158 w 158"/>
                    <a:gd name="T5" fmla="*/ 47 h 47"/>
                    <a:gd name="T6" fmla="*/ 0 w 158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47">
                      <a:moveTo>
                        <a:pt x="0" y="47"/>
                      </a:moveTo>
                      <a:lnTo>
                        <a:pt x="151" y="0"/>
                      </a:lnTo>
                      <a:lnTo>
                        <a:pt x="158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349"/>
                <p:cNvSpPr/>
                <p:nvPr/>
              </p:nvSpPr>
              <p:spPr bwMode="auto">
                <a:xfrm>
                  <a:off x="9305925" y="2260600"/>
                  <a:ext cx="242888" cy="127000"/>
                </a:xfrm>
                <a:custGeom>
                  <a:avLst/>
                  <a:gdLst>
                    <a:gd name="T0" fmla="*/ 0 w 153"/>
                    <a:gd name="T1" fmla="*/ 0 h 80"/>
                    <a:gd name="T2" fmla="*/ 153 w 153"/>
                    <a:gd name="T3" fmla="*/ 37 h 80"/>
                    <a:gd name="T4" fmla="*/ 137 w 153"/>
                    <a:gd name="T5" fmla="*/ 80 h 80"/>
                    <a:gd name="T6" fmla="*/ 0 w 153"/>
                    <a:gd name="T7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" h="80">
                      <a:moveTo>
                        <a:pt x="0" y="0"/>
                      </a:moveTo>
                      <a:lnTo>
                        <a:pt x="153" y="37"/>
                      </a:lnTo>
                      <a:lnTo>
                        <a:pt x="137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59" name="组合 258"/>
          <p:cNvGrpSpPr/>
          <p:nvPr/>
        </p:nvGrpSpPr>
        <p:grpSpPr>
          <a:xfrm>
            <a:off x="7993938" y="1911928"/>
            <a:ext cx="2332579" cy="3971636"/>
            <a:chOff x="7993938" y="1911928"/>
            <a:chExt cx="2332579" cy="3971636"/>
          </a:xfrm>
        </p:grpSpPr>
        <p:sp>
          <p:nvSpPr>
            <p:cNvPr id="6" name="矩形 5"/>
            <p:cNvSpPr/>
            <p:nvPr/>
          </p:nvSpPr>
          <p:spPr>
            <a:xfrm>
              <a:off x="7993938" y="1911928"/>
              <a:ext cx="2318327" cy="3971636"/>
            </a:xfrm>
            <a:prstGeom prst="rect">
              <a:avLst/>
            </a:prstGeom>
            <a:noFill/>
            <a:ln w="19050">
              <a:solidFill>
                <a:srgbClr val="ED92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008190" y="2377440"/>
              <a:ext cx="2318327" cy="579120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spc="600" dirty="0" smtClean="0"/>
                <a:t>行政岗位</a:t>
              </a:r>
              <a:endParaRPr lang="zh-CN" altLang="en-US" sz="2800" spc="600" dirty="0"/>
            </a:p>
          </p:txBody>
        </p:sp>
        <p:grpSp>
          <p:nvGrpSpPr>
            <p:cNvPr id="177" name="组合 176"/>
            <p:cNvGrpSpPr/>
            <p:nvPr/>
          </p:nvGrpSpPr>
          <p:grpSpPr>
            <a:xfrm>
              <a:off x="8056007" y="2995320"/>
              <a:ext cx="2229869" cy="2888244"/>
              <a:chOff x="1960007" y="2995320"/>
              <a:chExt cx="2229869" cy="2888244"/>
            </a:xfrm>
          </p:grpSpPr>
          <p:sp>
            <p:nvSpPr>
              <p:cNvPr id="178" name="文本框 177"/>
              <p:cNvSpPr txBox="1"/>
              <p:nvPr/>
            </p:nvSpPr>
            <p:spPr>
              <a:xfrm>
                <a:off x="1960007" y="2995320"/>
                <a:ext cx="2229869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9" name="组合 178"/>
              <p:cNvGrpSpPr/>
              <p:nvPr/>
            </p:nvGrpSpPr>
            <p:grpSpPr>
              <a:xfrm flipH="1">
                <a:off x="3307058" y="4724400"/>
                <a:ext cx="590921" cy="1159164"/>
                <a:chOff x="7397750" y="1309687"/>
                <a:chExt cx="2151063" cy="4219575"/>
              </a:xfrm>
            </p:grpSpPr>
            <p:sp>
              <p:nvSpPr>
                <p:cNvPr id="180" name="Freeform 271"/>
                <p:cNvSpPr/>
                <p:nvPr/>
              </p:nvSpPr>
              <p:spPr bwMode="auto">
                <a:xfrm>
                  <a:off x="7773988" y="4038600"/>
                  <a:ext cx="682625" cy="1444625"/>
                </a:xfrm>
                <a:custGeom>
                  <a:avLst/>
                  <a:gdLst>
                    <a:gd name="T0" fmla="*/ 9 w 182"/>
                    <a:gd name="T1" fmla="*/ 0 h 385"/>
                    <a:gd name="T2" fmla="*/ 18 w 182"/>
                    <a:gd name="T3" fmla="*/ 81 h 385"/>
                    <a:gd name="T4" fmla="*/ 51 w 182"/>
                    <a:gd name="T5" fmla="*/ 106 h 385"/>
                    <a:gd name="T6" fmla="*/ 38 w 182"/>
                    <a:gd name="T7" fmla="*/ 368 h 385"/>
                    <a:gd name="T8" fmla="*/ 77 w 182"/>
                    <a:gd name="T9" fmla="*/ 385 h 385"/>
                    <a:gd name="T10" fmla="*/ 83 w 182"/>
                    <a:gd name="T11" fmla="*/ 109 h 385"/>
                    <a:gd name="T12" fmla="*/ 109 w 182"/>
                    <a:gd name="T13" fmla="*/ 108 h 385"/>
                    <a:gd name="T14" fmla="*/ 119 w 182"/>
                    <a:gd name="T15" fmla="*/ 378 h 385"/>
                    <a:gd name="T16" fmla="*/ 147 w 182"/>
                    <a:gd name="T17" fmla="*/ 358 h 385"/>
                    <a:gd name="T18" fmla="*/ 160 w 182"/>
                    <a:gd name="T19" fmla="*/ 347 h 385"/>
                    <a:gd name="T20" fmla="*/ 138 w 182"/>
                    <a:gd name="T21" fmla="*/ 103 h 385"/>
                    <a:gd name="T22" fmla="*/ 170 w 182"/>
                    <a:gd name="T23" fmla="*/ 83 h 385"/>
                    <a:gd name="T24" fmla="*/ 176 w 182"/>
                    <a:gd name="T25" fmla="*/ 5 h 385"/>
                    <a:gd name="T26" fmla="*/ 9 w 182"/>
                    <a:gd name="T27" fmla="*/ 0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2" h="385">
                      <a:moveTo>
                        <a:pt x="9" y="0"/>
                      </a:moveTo>
                      <a:cubicBezTo>
                        <a:pt x="9" y="0"/>
                        <a:pt x="0" y="50"/>
                        <a:pt x="18" y="81"/>
                      </a:cubicBezTo>
                      <a:cubicBezTo>
                        <a:pt x="24" y="93"/>
                        <a:pt x="38" y="103"/>
                        <a:pt x="51" y="106"/>
                      </a:cubicBezTo>
                      <a:cubicBezTo>
                        <a:pt x="38" y="368"/>
                        <a:pt x="38" y="368"/>
                        <a:pt x="38" y="368"/>
                      </a:cubicBezTo>
                      <a:cubicBezTo>
                        <a:pt x="77" y="385"/>
                        <a:pt x="77" y="385"/>
                        <a:pt x="77" y="385"/>
                      </a:cubicBezTo>
                      <a:cubicBezTo>
                        <a:pt x="83" y="109"/>
                        <a:pt x="83" y="109"/>
                        <a:pt x="83" y="109"/>
                      </a:cubicBezTo>
                      <a:cubicBezTo>
                        <a:pt x="83" y="109"/>
                        <a:pt x="97" y="111"/>
                        <a:pt x="109" y="108"/>
                      </a:cubicBezTo>
                      <a:cubicBezTo>
                        <a:pt x="119" y="378"/>
                        <a:pt x="119" y="378"/>
                        <a:pt x="119" y="378"/>
                      </a:cubicBezTo>
                      <a:cubicBezTo>
                        <a:pt x="147" y="358"/>
                        <a:pt x="147" y="358"/>
                        <a:pt x="147" y="358"/>
                      </a:cubicBezTo>
                      <a:cubicBezTo>
                        <a:pt x="160" y="347"/>
                        <a:pt x="160" y="347"/>
                        <a:pt x="160" y="347"/>
                      </a:cubicBezTo>
                      <a:cubicBezTo>
                        <a:pt x="138" y="103"/>
                        <a:pt x="138" y="103"/>
                        <a:pt x="138" y="103"/>
                      </a:cubicBezTo>
                      <a:cubicBezTo>
                        <a:pt x="138" y="103"/>
                        <a:pt x="158" y="102"/>
                        <a:pt x="170" y="83"/>
                      </a:cubicBezTo>
                      <a:cubicBezTo>
                        <a:pt x="180" y="67"/>
                        <a:pt x="182" y="40"/>
                        <a:pt x="176" y="5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1" name="Freeform 272"/>
                <p:cNvSpPr/>
                <p:nvPr/>
              </p:nvSpPr>
              <p:spPr bwMode="auto">
                <a:xfrm>
                  <a:off x="7799388" y="4192587"/>
                  <a:ext cx="646113" cy="1290638"/>
                </a:xfrm>
                <a:custGeom>
                  <a:avLst/>
                  <a:gdLst>
                    <a:gd name="T0" fmla="*/ 149 w 172"/>
                    <a:gd name="T1" fmla="*/ 34 h 344"/>
                    <a:gd name="T2" fmla="*/ 89 w 172"/>
                    <a:gd name="T3" fmla="*/ 53 h 344"/>
                    <a:gd name="T4" fmla="*/ 28 w 172"/>
                    <a:gd name="T5" fmla="*/ 32 h 344"/>
                    <a:gd name="T6" fmla="*/ 6 w 172"/>
                    <a:gd name="T7" fmla="*/ 6 h 344"/>
                    <a:gd name="T8" fmla="*/ 0 w 172"/>
                    <a:gd name="T9" fmla="*/ 0 h 344"/>
                    <a:gd name="T10" fmla="*/ 11 w 172"/>
                    <a:gd name="T11" fmla="*/ 40 h 344"/>
                    <a:gd name="T12" fmla="*/ 44 w 172"/>
                    <a:gd name="T13" fmla="*/ 65 h 344"/>
                    <a:gd name="T14" fmla="*/ 44 w 172"/>
                    <a:gd name="T15" fmla="*/ 72 h 344"/>
                    <a:gd name="T16" fmla="*/ 59 w 172"/>
                    <a:gd name="T17" fmla="*/ 73 h 344"/>
                    <a:gd name="T18" fmla="*/ 60 w 172"/>
                    <a:gd name="T19" fmla="*/ 75 h 344"/>
                    <a:gd name="T20" fmla="*/ 54 w 172"/>
                    <a:gd name="T21" fmla="*/ 230 h 344"/>
                    <a:gd name="T22" fmla="*/ 51 w 172"/>
                    <a:gd name="T23" fmla="*/ 309 h 344"/>
                    <a:gd name="T24" fmla="*/ 50 w 172"/>
                    <a:gd name="T25" fmla="*/ 335 h 344"/>
                    <a:gd name="T26" fmla="*/ 70 w 172"/>
                    <a:gd name="T27" fmla="*/ 344 h 344"/>
                    <a:gd name="T28" fmla="*/ 76 w 172"/>
                    <a:gd name="T29" fmla="*/ 68 h 344"/>
                    <a:gd name="T30" fmla="*/ 102 w 172"/>
                    <a:gd name="T31" fmla="*/ 67 h 344"/>
                    <a:gd name="T32" fmla="*/ 112 w 172"/>
                    <a:gd name="T33" fmla="*/ 337 h 344"/>
                    <a:gd name="T34" fmla="*/ 129 w 172"/>
                    <a:gd name="T35" fmla="*/ 325 h 344"/>
                    <a:gd name="T36" fmla="*/ 127 w 172"/>
                    <a:gd name="T37" fmla="*/ 258 h 344"/>
                    <a:gd name="T38" fmla="*/ 122 w 172"/>
                    <a:gd name="T39" fmla="*/ 168 h 344"/>
                    <a:gd name="T40" fmla="*/ 117 w 172"/>
                    <a:gd name="T41" fmla="*/ 123 h 344"/>
                    <a:gd name="T42" fmla="*/ 116 w 172"/>
                    <a:gd name="T43" fmla="*/ 84 h 344"/>
                    <a:gd name="T44" fmla="*/ 122 w 172"/>
                    <a:gd name="T45" fmla="*/ 72 h 344"/>
                    <a:gd name="T46" fmla="*/ 131 w 172"/>
                    <a:gd name="T47" fmla="*/ 71 h 344"/>
                    <a:gd name="T48" fmla="*/ 131 w 172"/>
                    <a:gd name="T49" fmla="*/ 62 h 344"/>
                    <a:gd name="T50" fmla="*/ 163 w 172"/>
                    <a:gd name="T51" fmla="*/ 42 h 344"/>
                    <a:gd name="T52" fmla="*/ 172 w 172"/>
                    <a:gd name="T53" fmla="*/ 8 h 344"/>
                    <a:gd name="T54" fmla="*/ 149 w 172"/>
                    <a:gd name="T55" fmla="*/ 3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344">
                      <a:moveTo>
                        <a:pt x="149" y="34"/>
                      </a:moveTo>
                      <a:cubicBezTo>
                        <a:pt x="132" y="46"/>
                        <a:pt x="110" y="52"/>
                        <a:pt x="89" y="53"/>
                      </a:cubicBezTo>
                      <a:cubicBezTo>
                        <a:pt x="66" y="54"/>
                        <a:pt x="46" y="47"/>
                        <a:pt x="28" y="32"/>
                      </a:cubicBezTo>
                      <a:cubicBezTo>
                        <a:pt x="20" y="24"/>
                        <a:pt x="12" y="16"/>
                        <a:pt x="6" y="6"/>
                      </a:cubicBezTo>
                      <a:cubicBezTo>
                        <a:pt x="4" y="4"/>
                        <a:pt x="2" y="2"/>
                        <a:pt x="0" y="0"/>
                      </a:cubicBezTo>
                      <a:cubicBezTo>
                        <a:pt x="1" y="13"/>
                        <a:pt x="4" y="28"/>
                        <a:pt x="11" y="40"/>
                      </a:cubicBezTo>
                      <a:cubicBezTo>
                        <a:pt x="17" y="52"/>
                        <a:pt x="31" y="62"/>
                        <a:pt x="44" y="65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9" y="72"/>
                        <a:pt x="54" y="72"/>
                        <a:pt x="59" y="73"/>
                      </a:cubicBezTo>
                      <a:cubicBezTo>
                        <a:pt x="59" y="73"/>
                        <a:pt x="60" y="74"/>
                        <a:pt x="60" y="75"/>
                      </a:cubicBezTo>
                      <a:cubicBezTo>
                        <a:pt x="62" y="126"/>
                        <a:pt x="57" y="179"/>
                        <a:pt x="54" y="230"/>
                      </a:cubicBezTo>
                      <a:cubicBezTo>
                        <a:pt x="52" y="257"/>
                        <a:pt x="52" y="283"/>
                        <a:pt x="51" y="309"/>
                      </a:cubicBezTo>
                      <a:cubicBezTo>
                        <a:pt x="51" y="318"/>
                        <a:pt x="50" y="326"/>
                        <a:pt x="50" y="335"/>
                      </a:cubicBezTo>
                      <a:cubicBezTo>
                        <a:pt x="70" y="344"/>
                        <a:pt x="70" y="344"/>
                        <a:pt x="70" y="344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90" y="70"/>
                        <a:pt x="102" y="67"/>
                      </a:cubicBezTo>
                      <a:cubicBezTo>
                        <a:pt x="112" y="337"/>
                        <a:pt x="112" y="337"/>
                        <a:pt x="112" y="337"/>
                      </a:cubicBezTo>
                      <a:cubicBezTo>
                        <a:pt x="129" y="325"/>
                        <a:pt x="129" y="325"/>
                        <a:pt x="129" y="325"/>
                      </a:cubicBezTo>
                      <a:cubicBezTo>
                        <a:pt x="126" y="303"/>
                        <a:pt x="126" y="280"/>
                        <a:pt x="127" y="258"/>
                      </a:cubicBezTo>
                      <a:cubicBezTo>
                        <a:pt x="127" y="228"/>
                        <a:pt x="126" y="198"/>
                        <a:pt x="122" y="168"/>
                      </a:cubicBezTo>
                      <a:cubicBezTo>
                        <a:pt x="120" y="153"/>
                        <a:pt x="118" y="138"/>
                        <a:pt x="117" y="123"/>
                      </a:cubicBezTo>
                      <a:cubicBezTo>
                        <a:pt x="117" y="110"/>
                        <a:pt x="118" y="97"/>
                        <a:pt x="116" y="84"/>
                      </a:cubicBezTo>
                      <a:cubicBezTo>
                        <a:pt x="114" y="78"/>
                        <a:pt x="115" y="74"/>
                        <a:pt x="122" y="72"/>
                      </a:cubicBezTo>
                      <a:cubicBezTo>
                        <a:pt x="125" y="72"/>
                        <a:pt x="128" y="72"/>
                        <a:pt x="131" y="71"/>
                      </a:cubicBezTo>
                      <a:cubicBezTo>
                        <a:pt x="131" y="62"/>
                        <a:pt x="131" y="62"/>
                        <a:pt x="131" y="62"/>
                      </a:cubicBezTo>
                      <a:cubicBezTo>
                        <a:pt x="131" y="62"/>
                        <a:pt x="151" y="61"/>
                        <a:pt x="163" y="42"/>
                      </a:cubicBezTo>
                      <a:cubicBezTo>
                        <a:pt x="168" y="34"/>
                        <a:pt x="171" y="22"/>
                        <a:pt x="172" y="8"/>
                      </a:cubicBezTo>
                      <a:cubicBezTo>
                        <a:pt x="166" y="18"/>
                        <a:pt x="159" y="28"/>
                        <a:pt x="149" y="3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Freeform 273"/>
                <p:cNvSpPr/>
                <p:nvPr/>
              </p:nvSpPr>
              <p:spPr bwMode="auto">
                <a:xfrm>
                  <a:off x="7807325" y="3975100"/>
                  <a:ext cx="630238" cy="190500"/>
                </a:xfrm>
                <a:custGeom>
                  <a:avLst/>
                  <a:gdLst>
                    <a:gd name="T0" fmla="*/ 0 w 168"/>
                    <a:gd name="T1" fmla="*/ 14 h 51"/>
                    <a:gd name="T2" fmla="*/ 0 w 168"/>
                    <a:gd name="T3" fmla="*/ 24 h 51"/>
                    <a:gd name="T4" fmla="*/ 54 w 168"/>
                    <a:gd name="T5" fmla="*/ 26 h 51"/>
                    <a:gd name="T6" fmla="*/ 81 w 168"/>
                    <a:gd name="T7" fmla="*/ 51 h 51"/>
                    <a:gd name="T8" fmla="*/ 109 w 168"/>
                    <a:gd name="T9" fmla="*/ 28 h 51"/>
                    <a:gd name="T10" fmla="*/ 168 w 168"/>
                    <a:gd name="T11" fmla="*/ 26 h 51"/>
                    <a:gd name="T12" fmla="*/ 167 w 168"/>
                    <a:gd name="T13" fmla="*/ 18 h 51"/>
                    <a:gd name="T14" fmla="*/ 0 w 168"/>
                    <a:gd name="T15" fmla="*/ 1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8" h="51">
                      <a:moveTo>
                        <a:pt x="0" y="1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25" y="24"/>
                        <a:pt x="54" y="26"/>
                      </a:cubicBezTo>
                      <a:cubicBezTo>
                        <a:pt x="65" y="27"/>
                        <a:pt x="69" y="50"/>
                        <a:pt x="81" y="51"/>
                      </a:cubicBezTo>
                      <a:cubicBezTo>
                        <a:pt x="93" y="51"/>
                        <a:pt x="98" y="28"/>
                        <a:pt x="109" y="28"/>
                      </a:cubicBezTo>
                      <a:cubicBezTo>
                        <a:pt x="129" y="28"/>
                        <a:pt x="158" y="30"/>
                        <a:pt x="168" y="26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67" y="18"/>
                        <a:pt x="73" y="0"/>
                        <a:pt x="0" y="1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3" name="Freeform 274"/>
                <p:cNvSpPr/>
                <p:nvPr/>
              </p:nvSpPr>
              <p:spPr bwMode="auto">
                <a:xfrm>
                  <a:off x="7597775" y="5235575"/>
                  <a:ext cx="520700" cy="277813"/>
                </a:xfrm>
                <a:custGeom>
                  <a:avLst/>
                  <a:gdLst>
                    <a:gd name="T0" fmla="*/ 12 w 139"/>
                    <a:gd name="T1" fmla="*/ 70 h 74"/>
                    <a:gd name="T2" fmla="*/ 131 w 139"/>
                    <a:gd name="T3" fmla="*/ 65 h 74"/>
                    <a:gd name="T4" fmla="*/ 69 w 139"/>
                    <a:gd name="T5" fmla="*/ 3 h 74"/>
                    <a:gd name="T6" fmla="*/ 12 w 139"/>
                    <a:gd name="T7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9" h="74">
                      <a:moveTo>
                        <a:pt x="12" y="70"/>
                      </a:moveTo>
                      <a:cubicBezTo>
                        <a:pt x="12" y="70"/>
                        <a:pt x="102" y="74"/>
                        <a:pt x="131" y="65"/>
                      </a:cubicBezTo>
                      <a:cubicBezTo>
                        <a:pt x="131" y="65"/>
                        <a:pt x="139" y="7"/>
                        <a:pt x="69" y="3"/>
                      </a:cubicBezTo>
                      <a:cubicBezTo>
                        <a:pt x="0" y="0"/>
                        <a:pt x="0" y="65"/>
                        <a:pt x="12" y="70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4" name="Freeform 275"/>
                <p:cNvSpPr/>
                <p:nvPr/>
              </p:nvSpPr>
              <p:spPr bwMode="auto">
                <a:xfrm>
                  <a:off x="7631113" y="5240337"/>
                  <a:ext cx="417513" cy="228600"/>
                </a:xfrm>
                <a:custGeom>
                  <a:avLst/>
                  <a:gdLst>
                    <a:gd name="T0" fmla="*/ 111 w 111"/>
                    <a:gd name="T1" fmla="*/ 24 h 61"/>
                    <a:gd name="T2" fmla="*/ 60 w 111"/>
                    <a:gd name="T3" fmla="*/ 2 h 61"/>
                    <a:gd name="T4" fmla="*/ 0 w 111"/>
                    <a:gd name="T5" fmla="*/ 34 h 61"/>
                    <a:gd name="T6" fmla="*/ 111 w 111"/>
                    <a:gd name="T7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61">
                      <a:moveTo>
                        <a:pt x="111" y="24"/>
                      </a:moveTo>
                      <a:cubicBezTo>
                        <a:pt x="102" y="13"/>
                        <a:pt x="87" y="4"/>
                        <a:pt x="60" y="2"/>
                      </a:cubicBezTo>
                      <a:cubicBezTo>
                        <a:pt x="24" y="0"/>
                        <a:pt x="7" y="17"/>
                        <a:pt x="0" y="34"/>
                      </a:cubicBezTo>
                      <a:cubicBezTo>
                        <a:pt x="19" y="61"/>
                        <a:pt x="101" y="59"/>
                        <a:pt x="111" y="24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276"/>
                <p:cNvSpPr/>
                <p:nvPr/>
              </p:nvSpPr>
              <p:spPr bwMode="auto">
                <a:xfrm>
                  <a:off x="7724775" y="5292725"/>
                  <a:ext cx="71438" cy="36513"/>
                </a:xfrm>
                <a:custGeom>
                  <a:avLst/>
                  <a:gdLst>
                    <a:gd name="T0" fmla="*/ 19 w 19"/>
                    <a:gd name="T1" fmla="*/ 5 h 10"/>
                    <a:gd name="T2" fmla="*/ 9 w 19"/>
                    <a:gd name="T3" fmla="*/ 10 h 10"/>
                    <a:gd name="T4" fmla="*/ 0 w 19"/>
                    <a:gd name="T5" fmla="*/ 5 h 10"/>
                    <a:gd name="T6" fmla="*/ 10 w 19"/>
                    <a:gd name="T7" fmla="*/ 0 h 10"/>
                    <a:gd name="T8" fmla="*/ 19 w 19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0">
                      <a:moveTo>
                        <a:pt x="19" y="5"/>
                      </a:moveTo>
                      <a:cubicBezTo>
                        <a:pt x="18" y="8"/>
                        <a:pt x="14" y="10"/>
                        <a:pt x="9" y="10"/>
                      </a:cubicBezTo>
                      <a:cubicBezTo>
                        <a:pt x="4" y="9"/>
                        <a:pt x="0" y="7"/>
                        <a:pt x="0" y="5"/>
                      </a:cubicBezTo>
                      <a:cubicBezTo>
                        <a:pt x="0" y="2"/>
                        <a:pt x="5" y="0"/>
                        <a:pt x="10" y="0"/>
                      </a:cubicBezTo>
                      <a:cubicBezTo>
                        <a:pt x="15" y="0"/>
                        <a:pt x="19" y="3"/>
                        <a:pt x="19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277"/>
                <p:cNvSpPr/>
                <p:nvPr/>
              </p:nvSpPr>
              <p:spPr bwMode="auto">
                <a:xfrm>
                  <a:off x="8172450" y="5262562"/>
                  <a:ext cx="525463" cy="266700"/>
                </a:xfrm>
                <a:custGeom>
                  <a:avLst/>
                  <a:gdLst>
                    <a:gd name="T0" fmla="*/ 123 w 140"/>
                    <a:gd name="T1" fmla="*/ 71 h 71"/>
                    <a:gd name="T2" fmla="*/ 4 w 140"/>
                    <a:gd name="T3" fmla="*/ 59 h 71"/>
                    <a:gd name="T4" fmla="*/ 70 w 140"/>
                    <a:gd name="T5" fmla="*/ 1 h 71"/>
                    <a:gd name="T6" fmla="*/ 123 w 14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71">
                      <a:moveTo>
                        <a:pt x="123" y="71"/>
                      </a:moveTo>
                      <a:cubicBezTo>
                        <a:pt x="123" y="71"/>
                        <a:pt x="33" y="69"/>
                        <a:pt x="4" y="59"/>
                      </a:cubicBezTo>
                      <a:cubicBezTo>
                        <a:pt x="4" y="59"/>
                        <a:pt x="0" y="0"/>
                        <a:pt x="70" y="1"/>
                      </a:cubicBezTo>
                      <a:cubicBezTo>
                        <a:pt x="140" y="2"/>
                        <a:pt x="135" y="67"/>
                        <a:pt x="123" y="71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7" name="Freeform 278"/>
                <p:cNvSpPr/>
                <p:nvPr/>
              </p:nvSpPr>
              <p:spPr bwMode="auto">
                <a:xfrm>
                  <a:off x="8239125" y="5265737"/>
                  <a:ext cx="412750" cy="228600"/>
                </a:xfrm>
                <a:custGeom>
                  <a:avLst/>
                  <a:gdLst>
                    <a:gd name="T0" fmla="*/ 0 w 110"/>
                    <a:gd name="T1" fmla="*/ 19 h 61"/>
                    <a:gd name="T2" fmla="*/ 52 w 110"/>
                    <a:gd name="T3" fmla="*/ 0 h 61"/>
                    <a:gd name="T4" fmla="*/ 110 w 110"/>
                    <a:gd name="T5" fmla="*/ 36 h 61"/>
                    <a:gd name="T6" fmla="*/ 0 w 110"/>
                    <a:gd name="T7" fmla="*/ 1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0" h="61">
                      <a:moveTo>
                        <a:pt x="0" y="19"/>
                      </a:moveTo>
                      <a:cubicBezTo>
                        <a:pt x="9" y="8"/>
                        <a:pt x="25" y="0"/>
                        <a:pt x="52" y="0"/>
                      </a:cubicBezTo>
                      <a:cubicBezTo>
                        <a:pt x="88" y="0"/>
                        <a:pt x="104" y="18"/>
                        <a:pt x="110" y="36"/>
                      </a:cubicBezTo>
                      <a:cubicBezTo>
                        <a:pt x="89" y="61"/>
                        <a:pt x="8" y="54"/>
                        <a:pt x="0" y="19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8" name="Freeform 279"/>
                <p:cNvSpPr/>
                <p:nvPr/>
              </p:nvSpPr>
              <p:spPr bwMode="auto">
                <a:xfrm>
                  <a:off x="8494713" y="5314950"/>
                  <a:ext cx="66675" cy="38100"/>
                </a:xfrm>
                <a:custGeom>
                  <a:avLst/>
                  <a:gdLst>
                    <a:gd name="T0" fmla="*/ 0 w 18"/>
                    <a:gd name="T1" fmla="*/ 5 h 10"/>
                    <a:gd name="T2" fmla="*/ 9 w 18"/>
                    <a:gd name="T3" fmla="*/ 10 h 10"/>
                    <a:gd name="T4" fmla="*/ 18 w 18"/>
                    <a:gd name="T5" fmla="*/ 5 h 10"/>
                    <a:gd name="T6" fmla="*/ 9 w 18"/>
                    <a:gd name="T7" fmla="*/ 0 h 10"/>
                    <a:gd name="T8" fmla="*/ 0 w 18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0">
                      <a:moveTo>
                        <a:pt x="0" y="5"/>
                      </a:moveTo>
                      <a:cubicBezTo>
                        <a:pt x="0" y="8"/>
                        <a:pt x="4" y="10"/>
                        <a:pt x="9" y="10"/>
                      </a:cubicBezTo>
                      <a:cubicBezTo>
                        <a:pt x="14" y="10"/>
                        <a:pt x="18" y="8"/>
                        <a:pt x="18" y="5"/>
                      </a:cubicBezTo>
                      <a:cubicBezTo>
                        <a:pt x="18" y="3"/>
                        <a:pt x="14" y="0"/>
                        <a:pt x="9" y="0"/>
                      </a:cubicBezTo>
                      <a:cubicBezTo>
                        <a:pt x="4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9" name="Freeform 280"/>
                <p:cNvSpPr/>
                <p:nvPr/>
              </p:nvSpPr>
              <p:spPr bwMode="auto">
                <a:xfrm>
                  <a:off x="7724775" y="3089275"/>
                  <a:ext cx="762000" cy="968375"/>
                </a:xfrm>
                <a:custGeom>
                  <a:avLst/>
                  <a:gdLst>
                    <a:gd name="T0" fmla="*/ 31 w 203"/>
                    <a:gd name="T1" fmla="*/ 11 h 258"/>
                    <a:gd name="T2" fmla="*/ 160 w 203"/>
                    <a:gd name="T3" fmla="*/ 6 h 258"/>
                    <a:gd name="T4" fmla="*/ 201 w 203"/>
                    <a:gd name="T5" fmla="*/ 25 h 258"/>
                    <a:gd name="T6" fmla="*/ 194 w 203"/>
                    <a:gd name="T7" fmla="*/ 181 h 258"/>
                    <a:gd name="T8" fmla="*/ 189 w 203"/>
                    <a:gd name="T9" fmla="*/ 258 h 258"/>
                    <a:gd name="T10" fmla="*/ 22 w 203"/>
                    <a:gd name="T11" fmla="*/ 253 h 258"/>
                    <a:gd name="T12" fmla="*/ 5 w 203"/>
                    <a:gd name="T13" fmla="*/ 92 h 258"/>
                    <a:gd name="T14" fmla="*/ 31 w 203"/>
                    <a:gd name="T15" fmla="*/ 11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3" h="258">
                      <a:moveTo>
                        <a:pt x="31" y="11"/>
                      </a:moveTo>
                      <a:cubicBezTo>
                        <a:pt x="31" y="11"/>
                        <a:pt x="60" y="0"/>
                        <a:pt x="160" y="6"/>
                      </a:cubicBezTo>
                      <a:cubicBezTo>
                        <a:pt x="160" y="6"/>
                        <a:pt x="197" y="10"/>
                        <a:pt x="201" y="25"/>
                      </a:cubicBezTo>
                      <a:cubicBezTo>
                        <a:pt x="203" y="33"/>
                        <a:pt x="203" y="103"/>
                        <a:pt x="194" y="181"/>
                      </a:cubicBezTo>
                      <a:cubicBezTo>
                        <a:pt x="189" y="227"/>
                        <a:pt x="189" y="258"/>
                        <a:pt x="189" y="258"/>
                      </a:cubicBezTo>
                      <a:cubicBezTo>
                        <a:pt x="22" y="253"/>
                        <a:pt x="22" y="253"/>
                        <a:pt x="22" y="253"/>
                      </a:cubicBezTo>
                      <a:cubicBezTo>
                        <a:pt x="22" y="253"/>
                        <a:pt x="0" y="164"/>
                        <a:pt x="5" y="92"/>
                      </a:cubicBezTo>
                      <a:cubicBezTo>
                        <a:pt x="6" y="63"/>
                        <a:pt x="23" y="11"/>
                        <a:pt x="31" y="1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0" name="Freeform 281"/>
                <p:cNvSpPr/>
                <p:nvPr/>
              </p:nvSpPr>
              <p:spPr bwMode="auto">
                <a:xfrm>
                  <a:off x="8359775" y="3152775"/>
                  <a:ext cx="127000" cy="904875"/>
                </a:xfrm>
                <a:custGeom>
                  <a:avLst/>
                  <a:gdLst>
                    <a:gd name="T0" fmla="*/ 32 w 34"/>
                    <a:gd name="T1" fmla="*/ 8 h 241"/>
                    <a:gd name="T2" fmla="*/ 26 w 34"/>
                    <a:gd name="T3" fmla="*/ 0 h 241"/>
                    <a:gd name="T4" fmla="*/ 22 w 34"/>
                    <a:gd name="T5" fmla="*/ 53 h 241"/>
                    <a:gd name="T6" fmla="*/ 15 w 34"/>
                    <a:gd name="T7" fmla="*/ 126 h 241"/>
                    <a:gd name="T8" fmla="*/ 7 w 34"/>
                    <a:gd name="T9" fmla="*/ 195 h 241"/>
                    <a:gd name="T10" fmla="*/ 0 w 34"/>
                    <a:gd name="T11" fmla="*/ 241 h 241"/>
                    <a:gd name="T12" fmla="*/ 20 w 34"/>
                    <a:gd name="T13" fmla="*/ 241 h 241"/>
                    <a:gd name="T14" fmla="*/ 25 w 34"/>
                    <a:gd name="T15" fmla="*/ 164 h 241"/>
                    <a:gd name="T16" fmla="*/ 32 w 34"/>
                    <a:gd name="T17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241">
                      <a:moveTo>
                        <a:pt x="32" y="8"/>
                      </a:moveTo>
                      <a:cubicBezTo>
                        <a:pt x="31" y="5"/>
                        <a:pt x="29" y="2"/>
                        <a:pt x="26" y="0"/>
                      </a:cubicBezTo>
                      <a:cubicBezTo>
                        <a:pt x="26" y="18"/>
                        <a:pt x="24" y="35"/>
                        <a:pt x="22" y="53"/>
                      </a:cubicBezTo>
                      <a:cubicBezTo>
                        <a:pt x="20" y="77"/>
                        <a:pt x="18" y="102"/>
                        <a:pt x="15" y="126"/>
                      </a:cubicBezTo>
                      <a:cubicBezTo>
                        <a:pt x="13" y="149"/>
                        <a:pt x="11" y="172"/>
                        <a:pt x="7" y="195"/>
                      </a:cubicBezTo>
                      <a:cubicBezTo>
                        <a:pt x="4" y="210"/>
                        <a:pt x="2" y="225"/>
                        <a:pt x="0" y="241"/>
                      </a:cubicBezTo>
                      <a:cubicBezTo>
                        <a:pt x="20" y="241"/>
                        <a:pt x="20" y="241"/>
                        <a:pt x="20" y="241"/>
                      </a:cubicBezTo>
                      <a:cubicBezTo>
                        <a:pt x="20" y="241"/>
                        <a:pt x="20" y="210"/>
                        <a:pt x="25" y="164"/>
                      </a:cubicBezTo>
                      <a:cubicBezTo>
                        <a:pt x="34" y="86"/>
                        <a:pt x="34" y="16"/>
                        <a:pt x="32" y="8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1" name="Freeform 282"/>
                <p:cNvSpPr/>
                <p:nvPr/>
              </p:nvSpPr>
              <p:spPr bwMode="auto">
                <a:xfrm>
                  <a:off x="7732713" y="3336925"/>
                  <a:ext cx="731838" cy="615950"/>
                </a:xfrm>
                <a:custGeom>
                  <a:avLst/>
                  <a:gdLst>
                    <a:gd name="T0" fmla="*/ 158 w 195"/>
                    <a:gd name="T1" fmla="*/ 101 h 164"/>
                    <a:gd name="T2" fmla="*/ 153 w 195"/>
                    <a:gd name="T3" fmla="*/ 96 h 164"/>
                    <a:gd name="T4" fmla="*/ 162 w 195"/>
                    <a:gd name="T5" fmla="*/ 90 h 164"/>
                    <a:gd name="T6" fmla="*/ 146 w 195"/>
                    <a:gd name="T7" fmla="*/ 62 h 164"/>
                    <a:gd name="T8" fmla="*/ 135 w 195"/>
                    <a:gd name="T9" fmla="*/ 54 h 164"/>
                    <a:gd name="T10" fmla="*/ 118 w 195"/>
                    <a:gd name="T11" fmla="*/ 55 h 164"/>
                    <a:gd name="T12" fmla="*/ 98 w 195"/>
                    <a:gd name="T13" fmla="*/ 64 h 164"/>
                    <a:gd name="T14" fmla="*/ 97 w 195"/>
                    <a:gd name="T15" fmla="*/ 65 h 164"/>
                    <a:gd name="T16" fmla="*/ 96 w 195"/>
                    <a:gd name="T17" fmla="*/ 65 h 164"/>
                    <a:gd name="T18" fmla="*/ 94 w 195"/>
                    <a:gd name="T19" fmla="*/ 65 h 164"/>
                    <a:gd name="T20" fmla="*/ 92 w 195"/>
                    <a:gd name="T21" fmla="*/ 64 h 164"/>
                    <a:gd name="T22" fmla="*/ 67 w 195"/>
                    <a:gd name="T23" fmla="*/ 66 h 164"/>
                    <a:gd name="T24" fmla="*/ 41 w 195"/>
                    <a:gd name="T25" fmla="*/ 75 h 164"/>
                    <a:gd name="T26" fmla="*/ 23 w 195"/>
                    <a:gd name="T27" fmla="*/ 82 h 164"/>
                    <a:gd name="T28" fmla="*/ 17 w 195"/>
                    <a:gd name="T29" fmla="*/ 81 h 164"/>
                    <a:gd name="T30" fmla="*/ 14 w 195"/>
                    <a:gd name="T31" fmla="*/ 65 h 164"/>
                    <a:gd name="T32" fmla="*/ 13 w 195"/>
                    <a:gd name="T33" fmla="*/ 40 h 164"/>
                    <a:gd name="T34" fmla="*/ 16 w 195"/>
                    <a:gd name="T35" fmla="*/ 4 h 164"/>
                    <a:gd name="T36" fmla="*/ 7 w 195"/>
                    <a:gd name="T37" fmla="*/ 0 h 164"/>
                    <a:gd name="T38" fmla="*/ 3 w 195"/>
                    <a:gd name="T39" fmla="*/ 26 h 164"/>
                    <a:gd name="T40" fmla="*/ 13 w 195"/>
                    <a:gd name="T41" fmla="*/ 152 h 164"/>
                    <a:gd name="T42" fmla="*/ 35 w 195"/>
                    <a:gd name="T43" fmla="*/ 149 h 164"/>
                    <a:gd name="T44" fmla="*/ 67 w 195"/>
                    <a:gd name="T45" fmla="*/ 144 h 164"/>
                    <a:gd name="T46" fmla="*/ 94 w 195"/>
                    <a:gd name="T47" fmla="*/ 145 h 164"/>
                    <a:gd name="T48" fmla="*/ 116 w 195"/>
                    <a:gd name="T49" fmla="*/ 157 h 164"/>
                    <a:gd name="T50" fmla="*/ 134 w 195"/>
                    <a:gd name="T51" fmla="*/ 163 h 164"/>
                    <a:gd name="T52" fmla="*/ 145 w 195"/>
                    <a:gd name="T53" fmla="*/ 158 h 164"/>
                    <a:gd name="T54" fmla="*/ 169 w 195"/>
                    <a:gd name="T55" fmla="*/ 155 h 164"/>
                    <a:gd name="T56" fmla="*/ 189 w 195"/>
                    <a:gd name="T57" fmla="*/ 157 h 164"/>
                    <a:gd name="T58" fmla="*/ 192 w 195"/>
                    <a:gd name="T59" fmla="*/ 115 h 164"/>
                    <a:gd name="T60" fmla="*/ 195 w 195"/>
                    <a:gd name="T61" fmla="*/ 94 h 164"/>
                    <a:gd name="T62" fmla="*/ 175 w 195"/>
                    <a:gd name="T63" fmla="*/ 98 h 164"/>
                    <a:gd name="T64" fmla="*/ 158 w 195"/>
                    <a:gd name="T65" fmla="*/ 101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5" h="164">
                      <a:moveTo>
                        <a:pt x="158" y="101"/>
                      </a:moveTo>
                      <a:cubicBezTo>
                        <a:pt x="155" y="100"/>
                        <a:pt x="152" y="99"/>
                        <a:pt x="153" y="96"/>
                      </a:cubicBezTo>
                      <a:cubicBezTo>
                        <a:pt x="154" y="92"/>
                        <a:pt x="160" y="91"/>
                        <a:pt x="162" y="90"/>
                      </a:cubicBezTo>
                      <a:cubicBezTo>
                        <a:pt x="178" y="80"/>
                        <a:pt x="152" y="67"/>
                        <a:pt x="146" y="62"/>
                      </a:cubicBezTo>
                      <a:cubicBezTo>
                        <a:pt x="142" y="59"/>
                        <a:pt x="139" y="55"/>
                        <a:pt x="135" y="54"/>
                      </a:cubicBezTo>
                      <a:cubicBezTo>
                        <a:pt x="129" y="53"/>
                        <a:pt x="123" y="53"/>
                        <a:pt x="118" y="55"/>
                      </a:cubicBezTo>
                      <a:cubicBezTo>
                        <a:pt x="111" y="57"/>
                        <a:pt x="105" y="62"/>
                        <a:pt x="98" y="64"/>
                      </a:cubicBezTo>
                      <a:cubicBezTo>
                        <a:pt x="98" y="64"/>
                        <a:pt x="97" y="65"/>
                        <a:pt x="97" y="65"/>
                      </a:cubicBezTo>
                      <a:cubicBezTo>
                        <a:pt x="96" y="65"/>
                        <a:pt x="96" y="65"/>
                        <a:pt x="96" y="65"/>
                      </a:cubicBezTo>
                      <a:cubicBezTo>
                        <a:pt x="95" y="65"/>
                        <a:pt x="94" y="65"/>
                        <a:pt x="94" y="65"/>
                      </a:cubicBezTo>
                      <a:cubicBezTo>
                        <a:pt x="93" y="65"/>
                        <a:pt x="93" y="65"/>
                        <a:pt x="92" y="64"/>
                      </a:cubicBezTo>
                      <a:cubicBezTo>
                        <a:pt x="84" y="64"/>
                        <a:pt x="75" y="64"/>
                        <a:pt x="67" y="66"/>
                      </a:cubicBezTo>
                      <a:cubicBezTo>
                        <a:pt x="58" y="68"/>
                        <a:pt x="49" y="71"/>
                        <a:pt x="41" y="75"/>
                      </a:cubicBezTo>
                      <a:cubicBezTo>
                        <a:pt x="35" y="77"/>
                        <a:pt x="29" y="80"/>
                        <a:pt x="23" y="82"/>
                      </a:cubicBezTo>
                      <a:cubicBezTo>
                        <a:pt x="21" y="83"/>
                        <a:pt x="18" y="84"/>
                        <a:pt x="17" y="81"/>
                      </a:cubicBezTo>
                      <a:cubicBezTo>
                        <a:pt x="13" y="78"/>
                        <a:pt x="14" y="69"/>
                        <a:pt x="14" y="65"/>
                      </a:cubicBezTo>
                      <a:cubicBezTo>
                        <a:pt x="14" y="57"/>
                        <a:pt x="13" y="48"/>
                        <a:pt x="13" y="40"/>
                      </a:cubicBezTo>
                      <a:cubicBezTo>
                        <a:pt x="13" y="28"/>
                        <a:pt x="11" y="15"/>
                        <a:pt x="16" y="4"/>
                      </a:cubicBezTo>
                      <a:cubicBezTo>
                        <a:pt x="13" y="3"/>
                        <a:pt x="10" y="1"/>
                        <a:pt x="7" y="0"/>
                      </a:cubicBezTo>
                      <a:cubicBezTo>
                        <a:pt x="5" y="9"/>
                        <a:pt x="3" y="18"/>
                        <a:pt x="3" y="26"/>
                      </a:cubicBezTo>
                      <a:cubicBezTo>
                        <a:pt x="0" y="69"/>
                        <a:pt x="7" y="119"/>
                        <a:pt x="13" y="152"/>
                      </a:cubicBezTo>
                      <a:cubicBezTo>
                        <a:pt x="20" y="150"/>
                        <a:pt x="27" y="150"/>
                        <a:pt x="35" y="149"/>
                      </a:cubicBezTo>
                      <a:cubicBezTo>
                        <a:pt x="46" y="148"/>
                        <a:pt x="56" y="145"/>
                        <a:pt x="67" y="144"/>
                      </a:cubicBezTo>
                      <a:cubicBezTo>
                        <a:pt x="77" y="142"/>
                        <a:pt x="85" y="141"/>
                        <a:pt x="94" y="145"/>
                      </a:cubicBezTo>
                      <a:cubicBezTo>
                        <a:pt x="102" y="148"/>
                        <a:pt x="109" y="152"/>
                        <a:pt x="116" y="157"/>
                      </a:cubicBezTo>
                      <a:cubicBezTo>
                        <a:pt x="121" y="161"/>
                        <a:pt x="127" y="164"/>
                        <a:pt x="134" y="163"/>
                      </a:cubicBezTo>
                      <a:cubicBezTo>
                        <a:pt x="138" y="162"/>
                        <a:pt x="141" y="160"/>
                        <a:pt x="145" y="158"/>
                      </a:cubicBezTo>
                      <a:cubicBezTo>
                        <a:pt x="153" y="155"/>
                        <a:pt x="161" y="154"/>
                        <a:pt x="169" y="155"/>
                      </a:cubicBezTo>
                      <a:cubicBezTo>
                        <a:pt x="176" y="155"/>
                        <a:pt x="182" y="156"/>
                        <a:pt x="189" y="157"/>
                      </a:cubicBezTo>
                      <a:cubicBezTo>
                        <a:pt x="189" y="146"/>
                        <a:pt x="191" y="131"/>
                        <a:pt x="192" y="115"/>
                      </a:cubicBezTo>
                      <a:cubicBezTo>
                        <a:pt x="193" y="108"/>
                        <a:pt x="194" y="101"/>
                        <a:pt x="195" y="94"/>
                      </a:cubicBezTo>
                      <a:cubicBezTo>
                        <a:pt x="188" y="95"/>
                        <a:pt x="181" y="97"/>
                        <a:pt x="175" y="98"/>
                      </a:cubicBezTo>
                      <a:cubicBezTo>
                        <a:pt x="170" y="99"/>
                        <a:pt x="163" y="102"/>
                        <a:pt x="158" y="10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2" name="Freeform 283"/>
                <p:cNvSpPr/>
                <p:nvPr/>
              </p:nvSpPr>
              <p:spPr bwMode="auto">
                <a:xfrm>
                  <a:off x="7818438" y="2946400"/>
                  <a:ext cx="241300" cy="274638"/>
                </a:xfrm>
                <a:custGeom>
                  <a:avLst/>
                  <a:gdLst>
                    <a:gd name="T0" fmla="*/ 6 w 64"/>
                    <a:gd name="T1" fmla="*/ 0 h 73"/>
                    <a:gd name="T2" fmla="*/ 2 w 64"/>
                    <a:gd name="T3" fmla="*/ 50 h 73"/>
                    <a:gd name="T4" fmla="*/ 24 w 64"/>
                    <a:gd name="T5" fmla="*/ 68 h 73"/>
                    <a:gd name="T6" fmla="*/ 63 w 64"/>
                    <a:gd name="T7" fmla="*/ 61 h 73"/>
                    <a:gd name="T8" fmla="*/ 64 w 64"/>
                    <a:gd name="T9" fmla="*/ 47 h 73"/>
                    <a:gd name="T10" fmla="*/ 6 w 64"/>
                    <a:gd name="T1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73">
                      <a:moveTo>
                        <a:pt x="6" y="0"/>
                      </a:moveTo>
                      <a:cubicBezTo>
                        <a:pt x="6" y="0"/>
                        <a:pt x="0" y="42"/>
                        <a:pt x="2" y="50"/>
                      </a:cubicBezTo>
                      <a:cubicBezTo>
                        <a:pt x="5" y="58"/>
                        <a:pt x="13" y="67"/>
                        <a:pt x="24" y="68"/>
                      </a:cubicBezTo>
                      <a:cubicBezTo>
                        <a:pt x="52" y="73"/>
                        <a:pt x="63" y="61"/>
                        <a:pt x="63" y="61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3" name="Freeform 284"/>
                <p:cNvSpPr/>
                <p:nvPr/>
              </p:nvSpPr>
              <p:spPr bwMode="auto">
                <a:xfrm>
                  <a:off x="7804150" y="2905125"/>
                  <a:ext cx="255588" cy="277813"/>
                </a:xfrm>
                <a:custGeom>
                  <a:avLst/>
                  <a:gdLst>
                    <a:gd name="T0" fmla="*/ 7 w 68"/>
                    <a:gd name="T1" fmla="*/ 0 h 74"/>
                    <a:gd name="T2" fmla="*/ 3 w 68"/>
                    <a:gd name="T3" fmla="*/ 51 h 74"/>
                    <a:gd name="T4" fmla="*/ 25 w 68"/>
                    <a:gd name="T5" fmla="*/ 69 h 74"/>
                    <a:gd name="T6" fmla="*/ 61 w 68"/>
                    <a:gd name="T7" fmla="*/ 71 h 74"/>
                    <a:gd name="T8" fmla="*/ 68 w 68"/>
                    <a:gd name="T9" fmla="*/ 42 h 74"/>
                    <a:gd name="T10" fmla="*/ 7 w 68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74">
                      <a:moveTo>
                        <a:pt x="7" y="0"/>
                      </a:moveTo>
                      <a:cubicBezTo>
                        <a:pt x="7" y="0"/>
                        <a:pt x="0" y="43"/>
                        <a:pt x="3" y="51"/>
                      </a:cubicBezTo>
                      <a:cubicBezTo>
                        <a:pt x="5" y="59"/>
                        <a:pt x="13" y="67"/>
                        <a:pt x="25" y="69"/>
                      </a:cubicBezTo>
                      <a:cubicBezTo>
                        <a:pt x="53" y="74"/>
                        <a:pt x="61" y="71"/>
                        <a:pt x="61" y="71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4" name="Freeform 285"/>
                <p:cNvSpPr/>
                <p:nvPr/>
              </p:nvSpPr>
              <p:spPr bwMode="auto">
                <a:xfrm>
                  <a:off x="8137525" y="2973387"/>
                  <a:ext cx="263525" cy="206375"/>
                </a:xfrm>
                <a:custGeom>
                  <a:avLst/>
                  <a:gdLst>
                    <a:gd name="T0" fmla="*/ 70 w 70"/>
                    <a:gd name="T1" fmla="*/ 0 h 55"/>
                    <a:gd name="T2" fmla="*/ 64 w 70"/>
                    <a:gd name="T3" fmla="*/ 39 h 55"/>
                    <a:gd name="T4" fmla="*/ 0 w 70"/>
                    <a:gd name="T5" fmla="*/ 55 h 55"/>
                    <a:gd name="T6" fmla="*/ 11 w 70"/>
                    <a:gd name="T7" fmla="*/ 12 h 55"/>
                    <a:gd name="T8" fmla="*/ 70 w 70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55">
                      <a:moveTo>
                        <a:pt x="70" y="0"/>
                      </a:moveTo>
                      <a:cubicBezTo>
                        <a:pt x="70" y="0"/>
                        <a:pt x="66" y="36"/>
                        <a:pt x="64" y="39"/>
                      </a:cubicBezTo>
                      <a:cubicBezTo>
                        <a:pt x="61" y="43"/>
                        <a:pt x="55" y="55"/>
                        <a:pt x="0" y="55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5" name="Freeform 286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67 w 67"/>
                    <a:gd name="T1" fmla="*/ 0 h 55"/>
                    <a:gd name="T2" fmla="*/ 61 w 67"/>
                    <a:gd name="T3" fmla="*/ 39 h 55"/>
                    <a:gd name="T4" fmla="*/ 0 w 67"/>
                    <a:gd name="T5" fmla="*/ 55 h 55"/>
                    <a:gd name="T6" fmla="*/ 12 w 67"/>
                    <a:gd name="T7" fmla="*/ 11 h 55"/>
                    <a:gd name="T8" fmla="*/ 67 w 67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5">
                      <a:moveTo>
                        <a:pt x="67" y="0"/>
                      </a:moveTo>
                      <a:cubicBezTo>
                        <a:pt x="67" y="0"/>
                        <a:pt x="63" y="35"/>
                        <a:pt x="61" y="39"/>
                      </a:cubicBezTo>
                      <a:cubicBezTo>
                        <a:pt x="58" y="43"/>
                        <a:pt x="55" y="54"/>
                        <a:pt x="0" y="5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6" name="Freeform 287"/>
                <p:cNvSpPr/>
                <p:nvPr/>
              </p:nvSpPr>
              <p:spPr bwMode="auto">
                <a:xfrm>
                  <a:off x="7818438" y="2905125"/>
                  <a:ext cx="241300" cy="255588"/>
                </a:xfrm>
                <a:custGeom>
                  <a:avLst/>
                  <a:gdLst>
                    <a:gd name="T0" fmla="*/ 39 w 64"/>
                    <a:gd name="T1" fmla="*/ 36 h 68"/>
                    <a:gd name="T2" fmla="*/ 52 w 64"/>
                    <a:gd name="T3" fmla="*/ 60 h 68"/>
                    <a:gd name="T4" fmla="*/ 58 w 64"/>
                    <a:gd name="T5" fmla="*/ 68 h 68"/>
                    <a:gd name="T6" fmla="*/ 64 w 64"/>
                    <a:gd name="T7" fmla="*/ 42 h 68"/>
                    <a:gd name="T8" fmla="*/ 3 w 64"/>
                    <a:gd name="T9" fmla="*/ 0 h 68"/>
                    <a:gd name="T10" fmla="*/ 0 w 64"/>
                    <a:gd name="T11" fmla="*/ 22 h 68"/>
                    <a:gd name="T12" fmla="*/ 39 w 64"/>
                    <a:gd name="T13" fmla="*/ 3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8">
                      <a:moveTo>
                        <a:pt x="39" y="36"/>
                      </a:moveTo>
                      <a:cubicBezTo>
                        <a:pt x="46" y="43"/>
                        <a:pt x="48" y="52"/>
                        <a:pt x="52" y="60"/>
                      </a:cubicBezTo>
                      <a:cubicBezTo>
                        <a:pt x="54" y="63"/>
                        <a:pt x="56" y="65"/>
                        <a:pt x="58" y="68"/>
                      </a:cubicBezTo>
                      <a:cubicBezTo>
                        <a:pt x="64" y="42"/>
                        <a:pt x="64" y="42"/>
                        <a:pt x="64" y="4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1" y="11"/>
                        <a:pt x="0" y="22"/>
                      </a:cubicBezTo>
                      <a:cubicBezTo>
                        <a:pt x="14" y="22"/>
                        <a:pt x="30" y="26"/>
                        <a:pt x="39" y="3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7" name="Freeform 288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29 w 67"/>
                    <a:gd name="T1" fmla="*/ 22 h 55"/>
                    <a:gd name="T2" fmla="*/ 65 w 67"/>
                    <a:gd name="T3" fmla="*/ 19 h 55"/>
                    <a:gd name="T4" fmla="*/ 67 w 67"/>
                    <a:gd name="T5" fmla="*/ 0 h 55"/>
                    <a:gd name="T6" fmla="*/ 12 w 67"/>
                    <a:gd name="T7" fmla="*/ 11 h 55"/>
                    <a:gd name="T8" fmla="*/ 0 w 67"/>
                    <a:gd name="T9" fmla="*/ 55 h 55"/>
                    <a:gd name="T10" fmla="*/ 2 w 67"/>
                    <a:gd name="T11" fmla="*/ 55 h 55"/>
                    <a:gd name="T12" fmla="*/ 29 w 67"/>
                    <a:gd name="T13" fmla="*/ 2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5">
                      <a:moveTo>
                        <a:pt x="29" y="22"/>
                      </a:moveTo>
                      <a:cubicBezTo>
                        <a:pt x="40" y="17"/>
                        <a:pt x="53" y="19"/>
                        <a:pt x="65" y="19"/>
                      </a:cubicBezTo>
                      <a:cubicBezTo>
                        <a:pt x="66" y="9"/>
                        <a:pt x="67" y="0"/>
                        <a:pt x="67" y="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1" y="55"/>
                        <a:pt x="1" y="55"/>
                        <a:pt x="2" y="55"/>
                      </a:cubicBezTo>
                      <a:cubicBezTo>
                        <a:pt x="11" y="44"/>
                        <a:pt x="15" y="28"/>
                        <a:pt x="29" y="2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8" name="Freeform 289"/>
                <p:cNvSpPr/>
                <p:nvPr/>
              </p:nvSpPr>
              <p:spPr bwMode="auto">
                <a:xfrm>
                  <a:off x="7897813" y="3127375"/>
                  <a:ext cx="409575" cy="922338"/>
                </a:xfrm>
                <a:custGeom>
                  <a:avLst/>
                  <a:gdLst>
                    <a:gd name="T0" fmla="*/ 85 w 258"/>
                    <a:gd name="T1" fmla="*/ 0 h 581"/>
                    <a:gd name="T2" fmla="*/ 0 w 258"/>
                    <a:gd name="T3" fmla="*/ 423 h 581"/>
                    <a:gd name="T4" fmla="*/ 83 w 258"/>
                    <a:gd name="T5" fmla="*/ 579 h 581"/>
                    <a:gd name="T6" fmla="*/ 187 w 258"/>
                    <a:gd name="T7" fmla="*/ 581 h 581"/>
                    <a:gd name="T8" fmla="*/ 258 w 258"/>
                    <a:gd name="T9" fmla="*/ 451 h 581"/>
                    <a:gd name="T10" fmla="*/ 165 w 258"/>
                    <a:gd name="T11" fmla="*/ 2 h 581"/>
                    <a:gd name="T12" fmla="*/ 85 w 258"/>
                    <a:gd name="T13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8" h="581">
                      <a:moveTo>
                        <a:pt x="85" y="0"/>
                      </a:moveTo>
                      <a:lnTo>
                        <a:pt x="0" y="423"/>
                      </a:lnTo>
                      <a:lnTo>
                        <a:pt x="83" y="579"/>
                      </a:lnTo>
                      <a:lnTo>
                        <a:pt x="187" y="581"/>
                      </a:lnTo>
                      <a:lnTo>
                        <a:pt x="258" y="451"/>
                      </a:lnTo>
                      <a:lnTo>
                        <a:pt x="165" y="2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9" name="Freeform 290"/>
                <p:cNvSpPr/>
                <p:nvPr/>
              </p:nvSpPr>
              <p:spPr bwMode="auto">
                <a:xfrm>
                  <a:off x="7924800" y="3130550"/>
                  <a:ext cx="352425" cy="979488"/>
                </a:xfrm>
                <a:custGeom>
                  <a:avLst/>
                  <a:gdLst>
                    <a:gd name="T0" fmla="*/ 34 w 94"/>
                    <a:gd name="T1" fmla="*/ 0 h 261"/>
                    <a:gd name="T2" fmla="*/ 0 w 94"/>
                    <a:gd name="T3" fmla="*/ 180 h 261"/>
                    <a:gd name="T4" fmla="*/ 51 w 94"/>
                    <a:gd name="T5" fmla="*/ 261 h 261"/>
                    <a:gd name="T6" fmla="*/ 94 w 94"/>
                    <a:gd name="T7" fmla="*/ 191 h 261"/>
                    <a:gd name="T8" fmla="*/ 53 w 94"/>
                    <a:gd name="T9" fmla="*/ 0 h 261"/>
                    <a:gd name="T10" fmla="*/ 34 w 94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4" h="261">
                      <a:moveTo>
                        <a:pt x="34" y="0"/>
                      </a:moveTo>
                      <a:cubicBezTo>
                        <a:pt x="34" y="0"/>
                        <a:pt x="13" y="93"/>
                        <a:pt x="0" y="180"/>
                      </a:cubicBezTo>
                      <a:cubicBezTo>
                        <a:pt x="51" y="261"/>
                        <a:pt x="51" y="261"/>
                        <a:pt x="51" y="261"/>
                      </a:cubicBezTo>
                      <a:cubicBezTo>
                        <a:pt x="94" y="191"/>
                        <a:pt x="94" y="191"/>
                        <a:pt x="94" y="191"/>
                      </a:cubicBezTo>
                      <a:cubicBezTo>
                        <a:pt x="94" y="191"/>
                        <a:pt x="82" y="89"/>
                        <a:pt x="53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0" name="Freeform 291"/>
                <p:cNvSpPr/>
                <p:nvPr/>
              </p:nvSpPr>
              <p:spPr bwMode="auto">
                <a:xfrm>
                  <a:off x="8104188" y="3130550"/>
                  <a:ext cx="173038" cy="979488"/>
                </a:xfrm>
                <a:custGeom>
                  <a:avLst/>
                  <a:gdLst>
                    <a:gd name="T0" fmla="*/ 5 w 46"/>
                    <a:gd name="T1" fmla="*/ 0 h 261"/>
                    <a:gd name="T2" fmla="*/ 2 w 46"/>
                    <a:gd name="T3" fmla="*/ 0 h 261"/>
                    <a:gd name="T4" fmla="*/ 0 w 46"/>
                    <a:gd name="T5" fmla="*/ 1 h 261"/>
                    <a:gd name="T6" fmla="*/ 3 w 46"/>
                    <a:gd name="T7" fmla="*/ 261 h 261"/>
                    <a:gd name="T8" fmla="*/ 46 w 46"/>
                    <a:gd name="T9" fmla="*/ 191 h 261"/>
                    <a:gd name="T10" fmla="*/ 5 w 46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61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3" y="261"/>
                        <a:pt x="3" y="261"/>
                        <a:pt x="3" y="261"/>
                      </a:cubicBezTo>
                      <a:cubicBezTo>
                        <a:pt x="46" y="191"/>
                        <a:pt x="46" y="191"/>
                        <a:pt x="46" y="191"/>
                      </a:cubicBezTo>
                      <a:cubicBezTo>
                        <a:pt x="46" y="191"/>
                        <a:pt x="34" y="89"/>
                        <a:pt x="5" y="0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1" name="Freeform 292"/>
                <p:cNvSpPr/>
                <p:nvPr/>
              </p:nvSpPr>
              <p:spPr bwMode="auto">
                <a:xfrm>
                  <a:off x="8112125" y="3895725"/>
                  <a:ext cx="127000" cy="60325"/>
                </a:xfrm>
                <a:custGeom>
                  <a:avLst/>
                  <a:gdLst>
                    <a:gd name="T0" fmla="*/ 0 w 34"/>
                    <a:gd name="T1" fmla="*/ 0 h 16"/>
                    <a:gd name="T2" fmla="*/ 0 w 34"/>
                    <a:gd name="T3" fmla="*/ 11 h 16"/>
                    <a:gd name="T4" fmla="*/ 21 w 34"/>
                    <a:gd name="T5" fmla="*/ 15 h 16"/>
                    <a:gd name="T6" fmla="*/ 26 w 34"/>
                    <a:gd name="T7" fmla="*/ 16 h 16"/>
                    <a:gd name="T8" fmla="*/ 34 w 34"/>
                    <a:gd name="T9" fmla="*/ 3 h 16"/>
                    <a:gd name="T10" fmla="*/ 0 w 34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6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2"/>
                        <a:pt x="14" y="14"/>
                        <a:pt x="21" y="15"/>
                      </a:cubicBezTo>
                      <a:cubicBezTo>
                        <a:pt x="23" y="16"/>
                        <a:pt x="24" y="16"/>
                        <a:pt x="26" y="16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3" y="2"/>
                        <a:pt x="1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2" name="Freeform 293"/>
                <p:cNvSpPr/>
                <p:nvPr/>
              </p:nvSpPr>
              <p:spPr bwMode="auto">
                <a:xfrm>
                  <a:off x="7988300" y="3209925"/>
                  <a:ext cx="184150" cy="225425"/>
                </a:xfrm>
                <a:custGeom>
                  <a:avLst/>
                  <a:gdLst>
                    <a:gd name="T0" fmla="*/ 43 w 49"/>
                    <a:gd name="T1" fmla="*/ 0 h 60"/>
                    <a:gd name="T2" fmla="*/ 43 w 49"/>
                    <a:gd name="T3" fmla="*/ 0 h 60"/>
                    <a:gd name="T4" fmla="*/ 6 w 49"/>
                    <a:gd name="T5" fmla="*/ 33 h 60"/>
                    <a:gd name="T6" fmla="*/ 0 w 49"/>
                    <a:gd name="T7" fmla="*/ 60 h 60"/>
                    <a:gd name="T8" fmla="*/ 0 w 49"/>
                    <a:gd name="T9" fmla="*/ 60 h 60"/>
                    <a:gd name="T10" fmla="*/ 49 w 49"/>
                    <a:gd name="T11" fmla="*/ 24 h 60"/>
                    <a:gd name="T12" fmla="*/ 43 w 49"/>
                    <a:gd name="T1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60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35" y="15"/>
                        <a:pt x="6" y="33"/>
                      </a:cubicBezTo>
                      <a:cubicBezTo>
                        <a:pt x="4" y="41"/>
                        <a:pt x="2" y="5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34" y="50"/>
                        <a:pt x="49" y="24"/>
                      </a:cubicBezTo>
                      <a:cubicBezTo>
                        <a:pt x="47" y="16"/>
                        <a:pt x="45" y="8"/>
                        <a:pt x="43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3" name="Freeform 294"/>
                <p:cNvSpPr/>
                <p:nvPr/>
              </p:nvSpPr>
              <p:spPr bwMode="auto">
                <a:xfrm>
                  <a:off x="7942263" y="3427412"/>
                  <a:ext cx="282575" cy="261938"/>
                </a:xfrm>
                <a:custGeom>
                  <a:avLst/>
                  <a:gdLst>
                    <a:gd name="T0" fmla="*/ 75 w 75"/>
                    <a:gd name="T1" fmla="*/ 27 h 70"/>
                    <a:gd name="T2" fmla="*/ 75 w 75"/>
                    <a:gd name="T3" fmla="*/ 27 h 70"/>
                    <a:gd name="T4" fmla="*/ 70 w 75"/>
                    <a:gd name="T5" fmla="*/ 0 h 70"/>
                    <a:gd name="T6" fmla="*/ 70 w 75"/>
                    <a:gd name="T7" fmla="*/ 0 h 70"/>
                    <a:gd name="T8" fmla="*/ 5 w 75"/>
                    <a:gd name="T9" fmla="*/ 41 h 70"/>
                    <a:gd name="T10" fmla="*/ 5 w 75"/>
                    <a:gd name="T11" fmla="*/ 41 h 70"/>
                    <a:gd name="T12" fmla="*/ 0 w 75"/>
                    <a:gd name="T13" fmla="*/ 70 h 70"/>
                    <a:gd name="T14" fmla="*/ 75 w 75"/>
                    <a:gd name="T1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70">
                      <a:moveTo>
                        <a:pt x="75" y="27"/>
                      </a:move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18"/>
                        <a:pt x="72" y="9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35" y="28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3" y="51"/>
                        <a:pt x="2" y="61"/>
                        <a:pt x="0" y="70"/>
                      </a:cubicBezTo>
                      <a:cubicBezTo>
                        <a:pt x="43" y="67"/>
                        <a:pt x="75" y="27"/>
                        <a:pt x="75" y="27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4" name="Freeform 295"/>
                <p:cNvSpPr/>
                <p:nvPr/>
              </p:nvSpPr>
              <p:spPr bwMode="auto">
                <a:xfrm>
                  <a:off x="7942263" y="3502025"/>
                  <a:ext cx="282575" cy="187325"/>
                </a:xfrm>
                <a:custGeom>
                  <a:avLst/>
                  <a:gdLst>
                    <a:gd name="T0" fmla="*/ 66 w 75"/>
                    <a:gd name="T1" fmla="*/ 1 h 50"/>
                    <a:gd name="T2" fmla="*/ 38 w 75"/>
                    <a:gd name="T3" fmla="*/ 11 h 50"/>
                    <a:gd name="T4" fmla="*/ 4 w 75"/>
                    <a:gd name="T5" fmla="*/ 24 h 50"/>
                    <a:gd name="T6" fmla="*/ 0 w 75"/>
                    <a:gd name="T7" fmla="*/ 50 h 50"/>
                    <a:gd name="T8" fmla="*/ 75 w 75"/>
                    <a:gd name="T9" fmla="*/ 7 h 50"/>
                    <a:gd name="T10" fmla="*/ 75 w 75"/>
                    <a:gd name="T11" fmla="*/ 6 h 50"/>
                    <a:gd name="T12" fmla="*/ 66 w 75"/>
                    <a:gd name="T13" fmla="*/ 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50">
                      <a:moveTo>
                        <a:pt x="66" y="1"/>
                      </a:moveTo>
                      <a:cubicBezTo>
                        <a:pt x="56" y="0"/>
                        <a:pt x="46" y="6"/>
                        <a:pt x="38" y="11"/>
                      </a:cubicBezTo>
                      <a:cubicBezTo>
                        <a:pt x="30" y="17"/>
                        <a:pt x="16" y="25"/>
                        <a:pt x="4" y="24"/>
                      </a:cubicBezTo>
                      <a:cubicBezTo>
                        <a:pt x="3" y="33"/>
                        <a:pt x="1" y="42"/>
                        <a:pt x="0" y="50"/>
                      </a:cubicBezTo>
                      <a:cubicBezTo>
                        <a:pt x="43" y="47"/>
                        <a:pt x="75" y="7"/>
                        <a:pt x="75" y="7"/>
                      </a:cubicBezTo>
                      <a:cubicBezTo>
                        <a:pt x="75" y="7"/>
                        <a:pt x="75" y="6"/>
                        <a:pt x="75" y="6"/>
                      </a:cubicBezTo>
                      <a:cubicBezTo>
                        <a:pt x="72" y="4"/>
                        <a:pt x="69" y="2"/>
                        <a:pt x="66" y="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5" name="Freeform 296"/>
                <p:cNvSpPr/>
                <p:nvPr/>
              </p:nvSpPr>
              <p:spPr bwMode="auto">
                <a:xfrm>
                  <a:off x="7983538" y="3659187"/>
                  <a:ext cx="282575" cy="304800"/>
                </a:xfrm>
                <a:custGeom>
                  <a:avLst/>
                  <a:gdLst>
                    <a:gd name="T0" fmla="*/ 11 w 75"/>
                    <a:gd name="T1" fmla="*/ 81 h 81"/>
                    <a:gd name="T2" fmla="*/ 75 w 75"/>
                    <a:gd name="T3" fmla="*/ 23 h 81"/>
                    <a:gd name="T4" fmla="*/ 75 w 75"/>
                    <a:gd name="T5" fmla="*/ 23 h 81"/>
                    <a:gd name="T6" fmla="*/ 71 w 75"/>
                    <a:gd name="T7" fmla="*/ 0 h 81"/>
                    <a:gd name="T8" fmla="*/ 71 w 75"/>
                    <a:gd name="T9" fmla="*/ 0 h 81"/>
                    <a:gd name="T10" fmla="*/ 0 w 75"/>
                    <a:gd name="T11" fmla="*/ 64 h 81"/>
                    <a:gd name="T12" fmla="*/ 11 w 75"/>
                    <a:gd name="T13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81">
                      <a:moveTo>
                        <a:pt x="11" y="81"/>
                      </a:moveTo>
                      <a:cubicBezTo>
                        <a:pt x="43" y="69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lnTo>
                        <a:pt x="11" y="81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6" name="Freeform 297"/>
                <p:cNvSpPr/>
                <p:nvPr/>
              </p:nvSpPr>
              <p:spPr bwMode="auto">
                <a:xfrm>
                  <a:off x="7983538" y="3659187"/>
                  <a:ext cx="282575" cy="274638"/>
                </a:xfrm>
                <a:custGeom>
                  <a:avLst/>
                  <a:gdLst>
                    <a:gd name="T0" fmla="*/ 71 w 75"/>
                    <a:gd name="T1" fmla="*/ 0 h 73"/>
                    <a:gd name="T2" fmla="*/ 71 w 75"/>
                    <a:gd name="T3" fmla="*/ 0 h 73"/>
                    <a:gd name="T4" fmla="*/ 0 w 75"/>
                    <a:gd name="T5" fmla="*/ 64 h 73"/>
                    <a:gd name="T6" fmla="*/ 1 w 75"/>
                    <a:gd name="T7" fmla="*/ 65 h 73"/>
                    <a:gd name="T8" fmla="*/ 18 w 75"/>
                    <a:gd name="T9" fmla="*/ 71 h 73"/>
                    <a:gd name="T10" fmla="*/ 27 w 75"/>
                    <a:gd name="T11" fmla="*/ 73 h 73"/>
                    <a:gd name="T12" fmla="*/ 75 w 75"/>
                    <a:gd name="T13" fmla="*/ 23 h 73"/>
                    <a:gd name="T14" fmla="*/ 75 w 75"/>
                    <a:gd name="T15" fmla="*/ 23 h 73"/>
                    <a:gd name="T16" fmla="*/ 71 w 75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73">
                      <a:moveTo>
                        <a:pt x="71" y="0"/>
                      </a:move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5" y="68"/>
                        <a:pt x="13" y="70"/>
                        <a:pt x="18" y="71"/>
                      </a:cubicBezTo>
                      <a:cubicBezTo>
                        <a:pt x="21" y="72"/>
                        <a:pt x="24" y="72"/>
                        <a:pt x="27" y="73"/>
                      </a:cubicBezTo>
                      <a:cubicBezTo>
                        <a:pt x="53" y="55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7" name="Freeform 298"/>
                <p:cNvSpPr/>
                <p:nvPr/>
              </p:nvSpPr>
              <p:spPr bwMode="auto">
                <a:xfrm>
                  <a:off x="8018463" y="3044825"/>
                  <a:ext cx="165100" cy="107950"/>
                </a:xfrm>
                <a:custGeom>
                  <a:avLst/>
                  <a:gdLst>
                    <a:gd name="T0" fmla="*/ 2 w 44"/>
                    <a:gd name="T1" fmla="*/ 1 h 29"/>
                    <a:gd name="T2" fmla="*/ 8 w 44"/>
                    <a:gd name="T3" fmla="*/ 27 h 29"/>
                    <a:gd name="T4" fmla="*/ 28 w 44"/>
                    <a:gd name="T5" fmla="*/ 27 h 29"/>
                    <a:gd name="T6" fmla="*/ 40 w 44"/>
                    <a:gd name="T7" fmla="*/ 0 h 29"/>
                    <a:gd name="T8" fmla="*/ 2 w 44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29">
                      <a:moveTo>
                        <a:pt x="2" y="1"/>
                      </a:moveTo>
                      <a:cubicBezTo>
                        <a:pt x="0" y="6"/>
                        <a:pt x="1" y="24"/>
                        <a:pt x="8" y="27"/>
                      </a:cubicBezTo>
                      <a:cubicBezTo>
                        <a:pt x="12" y="29"/>
                        <a:pt x="19" y="29"/>
                        <a:pt x="28" y="27"/>
                      </a:cubicBezTo>
                      <a:cubicBezTo>
                        <a:pt x="44" y="25"/>
                        <a:pt x="40" y="0"/>
                        <a:pt x="40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8" name="Freeform 299"/>
                <p:cNvSpPr/>
                <p:nvPr/>
              </p:nvSpPr>
              <p:spPr bwMode="auto">
                <a:xfrm>
                  <a:off x="7581900" y="1411287"/>
                  <a:ext cx="1292225" cy="1697038"/>
                </a:xfrm>
                <a:custGeom>
                  <a:avLst/>
                  <a:gdLst>
                    <a:gd name="T0" fmla="*/ 327 w 344"/>
                    <a:gd name="T1" fmla="*/ 221 h 452"/>
                    <a:gd name="T2" fmla="*/ 307 w 344"/>
                    <a:gd name="T3" fmla="*/ 378 h 452"/>
                    <a:gd name="T4" fmla="*/ 268 w 344"/>
                    <a:gd name="T5" fmla="*/ 422 h 452"/>
                    <a:gd name="T6" fmla="*/ 183 w 344"/>
                    <a:gd name="T7" fmla="*/ 429 h 452"/>
                    <a:gd name="T8" fmla="*/ 142 w 344"/>
                    <a:gd name="T9" fmla="*/ 449 h 452"/>
                    <a:gd name="T10" fmla="*/ 125 w 344"/>
                    <a:gd name="T11" fmla="*/ 444 h 452"/>
                    <a:gd name="T12" fmla="*/ 106 w 344"/>
                    <a:gd name="T13" fmla="*/ 428 h 452"/>
                    <a:gd name="T14" fmla="*/ 19 w 344"/>
                    <a:gd name="T15" fmla="*/ 404 h 452"/>
                    <a:gd name="T16" fmla="*/ 1 w 344"/>
                    <a:gd name="T17" fmla="*/ 362 h 452"/>
                    <a:gd name="T18" fmla="*/ 18 w 344"/>
                    <a:gd name="T19" fmla="*/ 174 h 452"/>
                    <a:gd name="T20" fmla="*/ 78 w 344"/>
                    <a:gd name="T21" fmla="*/ 62 h 452"/>
                    <a:gd name="T22" fmla="*/ 327 w 344"/>
                    <a:gd name="T2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4" h="452">
                      <a:moveTo>
                        <a:pt x="327" y="221"/>
                      </a:moveTo>
                      <a:cubicBezTo>
                        <a:pt x="327" y="221"/>
                        <a:pt x="318" y="342"/>
                        <a:pt x="307" y="378"/>
                      </a:cubicBezTo>
                      <a:cubicBezTo>
                        <a:pt x="297" y="415"/>
                        <a:pt x="290" y="419"/>
                        <a:pt x="268" y="422"/>
                      </a:cubicBezTo>
                      <a:cubicBezTo>
                        <a:pt x="246" y="425"/>
                        <a:pt x="193" y="423"/>
                        <a:pt x="183" y="429"/>
                      </a:cubicBezTo>
                      <a:cubicBezTo>
                        <a:pt x="172" y="435"/>
                        <a:pt x="157" y="452"/>
                        <a:pt x="142" y="449"/>
                      </a:cubicBezTo>
                      <a:cubicBezTo>
                        <a:pt x="136" y="447"/>
                        <a:pt x="129" y="448"/>
                        <a:pt x="125" y="444"/>
                      </a:cubicBezTo>
                      <a:cubicBezTo>
                        <a:pt x="120" y="439"/>
                        <a:pt x="111" y="430"/>
                        <a:pt x="106" y="428"/>
                      </a:cubicBezTo>
                      <a:cubicBezTo>
                        <a:pt x="98" y="425"/>
                        <a:pt x="30" y="409"/>
                        <a:pt x="19" y="404"/>
                      </a:cubicBezTo>
                      <a:cubicBezTo>
                        <a:pt x="8" y="399"/>
                        <a:pt x="0" y="388"/>
                        <a:pt x="1" y="362"/>
                      </a:cubicBezTo>
                      <a:cubicBezTo>
                        <a:pt x="3" y="335"/>
                        <a:pt x="3" y="225"/>
                        <a:pt x="18" y="174"/>
                      </a:cubicBezTo>
                      <a:cubicBezTo>
                        <a:pt x="33" y="122"/>
                        <a:pt x="43" y="79"/>
                        <a:pt x="78" y="62"/>
                      </a:cubicBezTo>
                      <a:cubicBezTo>
                        <a:pt x="89" y="53"/>
                        <a:pt x="344" y="0"/>
                        <a:pt x="327" y="22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9" name="Freeform 300"/>
                <p:cNvSpPr/>
                <p:nvPr/>
              </p:nvSpPr>
              <p:spPr bwMode="auto">
                <a:xfrm>
                  <a:off x="7424738" y="2181225"/>
                  <a:ext cx="255588" cy="360363"/>
                </a:xfrm>
                <a:custGeom>
                  <a:avLst/>
                  <a:gdLst>
                    <a:gd name="T0" fmla="*/ 55 w 68"/>
                    <a:gd name="T1" fmla="*/ 96 h 96"/>
                    <a:gd name="T2" fmla="*/ 27 w 68"/>
                    <a:gd name="T3" fmla="*/ 13 h 96"/>
                    <a:gd name="T4" fmla="*/ 68 w 68"/>
                    <a:gd name="T5" fmla="*/ 33 h 96"/>
                    <a:gd name="T6" fmla="*/ 55 w 68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96">
                      <a:moveTo>
                        <a:pt x="55" y="96"/>
                      </a:moveTo>
                      <a:cubicBezTo>
                        <a:pt x="0" y="91"/>
                        <a:pt x="1" y="27"/>
                        <a:pt x="27" y="13"/>
                      </a:cubicBezTo>
                      <a:cubicBezTo>
                        <a:pt x="53" y="0"/>
                        <a:pt x="68" y="33"/>
                        <a:pt x="68" y="33"/>
                      </a:cubicBezTo>
                      <a:lnTo>
                        <a:pt x="55" y="96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0" name="Freeform 301"/>
                <p:cNvSpPr/>
                <p:nvPr/>
              </p:nvSpPr>
              <p:spPr bwMode="auto">
                <a:xfrm>
                  <a:off x="8745538" y="2308225"/>
                  <a:ext cx="241300" cy="327025"/>
                </a:xfrm>
                <a:custGeom>
                  <a:avLst/>
                  <a:gdLst>
                    <a:gd name="T0" fmla="*/ 2 w 64"/>
                    <a:gd name="T1" fmla="*/ 82 h 87"/>
                    <a:gd name="T2" fmla="*/ 44 w 64"/>
                    <a:gd name="T3" fmla="*/ 71 h 87"/>
                    <a:gd name="T4" fmla="*/ 32 w 64"/>
                    <a:gd name="T5" fmla="*/ 4 h 87"/>
                    <a:gd name="T6" fmla="*/ 0 w 64"/>
                    <a:gd name="T7" fmla="*/ 35 h 87"/>
                    <a:gd name="T8" fmla="*/ 2 w 64"/>
                    <a:gd name="T9" fmla="*/ 8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2" y="82"/>
                      </a:moveTo>
                      <a:cubicBezTo>
                        <a:pt x="2" y="82"/>
                        <a:pt x="24" y="87"/>
                        <a:pt x="44" y="71"/>
                      </a:cubicBezTo>
                      <a:cubicBezTo>
                        <a:pt x="63" y="55"/>
                        <a:pt x="64" y="8"/>
                        <a:pt x="32" y="4"/>
                      </a:cubicBezTo>
                      <a:cubicBezTo>
                        <a:pt x="1" y="0"/>
                        <a:pt x="0" y="35"/>
                        <a:pt x="0" y="35"/>
                      </a:cubicBezTo>
                      <a:lnTo>
                        <a:pt x="2" y="8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1" name="Freeform 302"/>
                <p:cNvSpPr/>
                <p:nvPr/>
              </p:nvSpPr>
              <p:spPr bwMode="auto">
                <a:xfrm>
                  <a:off x="7612063" y="1355725"/>
                  <a:ext cx="1235075" cy="1695450"/>
                </a:xfrm>
                <a:custGeom>
                  <a:avLst/>
                  <a:gdLst>
                    <a:gd name="T0" fmla="*/ 313 w 329"/>
                    <a:gd name="T1" fmla="*/ 220 h 452"/>
                    <a:gd name="T2" fmla="*/ 306 w 329"/>
                    <a:gd name="T3" fmla="*/ 341 h 452"/>
                    <a:gd name="T4" fmla="*/ 271 w 329"/>
                    <a:gd name="T5" fmla="*/ 423 h 452"/>
                    <a:gd name="T6" fmla="*/ 210 w 329"/>
                    <a:gd name="T7" fmla="*/ 431 h 452"/>
                    <a:gd name="T8" fmla="*/ 157 w 329"/>
                    <a:gd name="T9" fmla="*/ 443 h 452"/>
                    <a:gd name="T10" fmla="*/ 129 w 329"/>
                    <a:gd name="T11" fmla="*/ 450 h 452"/>
                    <a:gd name="T12" fmla="*/ 75 w 329"/>
                    <a:gd name="T13" fmla="*/ 428 h 452"/>
                    <a:gd name="T14" fmla="*/ 28 w 329"/>
                    <a:gd name="T15" fmla="*/ 408 h 452"/>
                    <a:gd name="T16" fmla="*/ 17 w 329"/>
                    <a:gd name="T17" fmla="*/ 404 h 452"/>
                    <a:gd name="T18" fmla="*/ 1 w 329"/>
                    <a:gd name="T19" fmla="*/ 361 h 452"/>
                    <a:gd name="T20" fmla="*/ 22 w 329"/>
                    <a:gd name="T21" fmla="*/ 174 h 452"/>
                    <a:gd name="T22" fmla="*/ 75 w 329"/>
                    <a:gd name="T23" fmla="*/ 61 h 452"/>
                    <a:gd name="T24" fmla="*/ 313 w 329"/>
                    <a:gd name="T25" fmla="*/ 22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9" h="452">
                      <a:moveTo>
                        <a:pt x="313" y="220"/>
                      </a:moveTo>
                      <a:cubicBezTo>
                        <a:pt x="313" y="220"/>
                        <a:pt x="313" y="292"/>
                        <a:pt x="306" y="341"/>
                      </a:cubicBezTo>
                      <a:cubicBezTo>
                        <a:pt x="302" y="369"/>
                        <a:pt x="300" y="410"/>
                        <a:pt x="271" y="423"/>
                      </a:cubicBezTo>
                      <a:cubicBezTo>
                        <a:pt x="252" y="432"/>
                        <a:pt x="231" y="431"/>
                        <a:pt x="210" y="431"/>
                      </a:cubicBezTo>
                      <a:cubicBezTo>
                        <a:pt x="190" y="431"/>
                        <a:pt x="174" y="433"/>
                        <a:pt x="157" y="443"/>
                      </a:cubicBezTo>
                      <a:cubicBezTo>
                        <a:pt x="148" y="447"/>
                        <a:pt x="139" y="452"/>
                        <a:pt x="129" y="450"/>
                      </a:cubicBezTo>
                      <a:cubicBezTo>
                        <a:pt x="110" y="446"/>
                        <a:pt x="93" y="435"/>
                        <a:pt x="75" y="428"/>
                      </a:cubicBezTo>
                      <a:cubicBezTo>
                        <a:pt x="59" y="421"/>
                        <a:pt x="44" y="415"/>
                        <a:pt x="28" y="408"/>
                      </a:cubicBezTo>
                      <a:cubicBezTo>
                        <a:pt x="24" y="407"/>
                        <a:pt x="21" y="405"/>
                        <a:pt x="17" y="404"/>
                      </a:cubicBezTo>
                      <a:cubicBezTo>
                        <a:pt x="7" y="399"/>
                        <a:pt x="0" y="388"/>
                        <a:pt x="1" y="361"/>
                      </a:cubicBezTo>
                      <a:cubicBezTo>
                        <a:pt x="2" y="334"/>
                        <a:pt x="7" y="225"/>
                        <a:pt x="22" y="174"/>
                      </a:cubicBezTo>
                      <a:cubicBezTo>
                        <a:pt x="37" y="122"/>
                        <a:pt x="41" y="79"/>
                        <a:pt x="75" y="61"/>
                      </a:cubicBezTo>
                      <a:cubicBezTo>
                        <a:pt x="85" y="52"/>
                        <a:pt x="329" y="0"/>
                        <a:pt x="313" y="220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2" name="Freeform 303"/>
                <p:cNvSpPr/>
                <p:nvPr/>
              </p:nvSpPr>
              <p:spPr bwMode="auto">
                <a:xfrm>
                  <a:off x="7735888" y="1366837"/>
                  <a:ext cx="1055688" cy="776288"/>
                </a:xfrm>
                <a:custGeom>
                  <a:avLst/>
                  <a:gdLst>
                    <a:gd name="T0" fmla="*/ 126 w 281"/>
                    <a:gd name="T1" fmla="*/ 199 h 207"/>
                    <a:gd name="T2" fmla="*/ 0 w 281"/>
                    <a:gd name="T3" fmla="*/ 131 h 207"/>
                    <a:gd name="T4" fmla="*/ 42 w 281"/>
                    <a:gd name="T5" fmla="*/ 58 h 207"/>
                    <a:gd name="T6" fmla="*/ 281 w 281"/>
                    <a:gd name="T7" fmla="*/ 196 h 207"/>
                    <a:gd name="T8" fmla="*/ 168 w 281"/>
                    <a:gd name="T9" fmla="*/ 207 h 207"/>
                    <a:gd name="T10" fmla="*/ 126 w 281"/>
                    <a:gd name="T11" fmla="*/ 1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1" h="207">
                      <a:moveTo>
                        <a:pt x="126" y="199"/>
                      </a:moveTo>
                      <a:cubicBezTo>
                        <a:pt x="81" y="182"/>
                        <a:pt x="38" y="158"/>
                        <a:pt x="0" y="131"/>
                      </a:cubicBezTo>
                      <a:cubicBezTo>
                        <a:pt x="8" y="97"/>
                        <a:pt x="18" y="71"/>
                        <a:pt x="42" y="58"/>
                      </a:cubicBezTo>
                      <a:cubicBezTo>
                        <a:pt x="52" y="49"/>
                        <a:pt x="280" y="0"/>
                        <a:pt x="281" y="196"/>
                      </a:cubicBezTo>
                      <a:cubicBezTo>
                        <a:pt x="243" y="201"/>
                        <a:pt x="206" y="206"/>
                        <a:pt x="168" y="207"/>
                      </a:cubicBezTo>
                      <a:cubicBezTo>
                        <a:pt x="155" y="205"/>
                        <a:pt x="140" y="201"/>
                        <a:pt x="126" y="19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3" name="Freeform 304"/>
                <p:cNvSpPr/>
                <p:nvPr/>
              </p:nvSpPr>
              <p:spPr bwMode="auto">
                <a:xfrm>
                  <a:off x="8667750" y="1793875"/>
                  <a:ext cx="273050" cy="860425"/>
                </a:xfrm>
                <a:custGeom>
                  <a:avLst/>
                  <a:gdLst>
                    <a:gd name="T0" fmla="*/ 73 w 73"/>
                    <a:gd name="T1" fmla="*/ 0 h 229"/>
                    <a:gd name="T2" fmla="*/ 62 w 73"/>
                    <a:gd name="T3" fmla="*/ 144 h 229"/>
                    <a:gd name="T4" fmla="*/ 48 w 73"/>
                    <a:gd name="T5" fmla="*/ 141 h 229"/>
                    <a:gd name="T6" fmla="*/ 22 w 73"/>
                    <a:gd name="T7" fmla="*/ 166 h 229"/>
                    <a:gd name="T8" fmla="*/ 21 w 73"/>
                    <a:gd name="T9" fmla="*/ 225 h 229"/>
                    <a:gd name="T10" fmla="*/ 10 w 73"/>
                    <a:gd name="T11" fmla="*/ 229 h 229"/>
                    <a:gd name="T12" fmla="*/ 0 w 73"/>
                    <a:gd name="T13" fmla="*/ 223 h 229"/>
                    <a:gd name="T14" fmla="*/ 10 w 73"/>
                    <a:gd name="T15" fmla="*/ 16 h 229"/>
                    <a:gd name="T16" fmla="*/ 73 w 73"/>
                    <a:gd name="T17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29">
                      <a:moveTo>
                        <a:pt x="73" y="0"/>
                      </a:moveTo>
                      <a:cubicBezTo>
                        <a:pt x="73" y="0"/>
                        <a:pt x="70" y="106"/>
                        <a:pt x="62" y="144"/>
                      </a:cubicBezTo>
                      <a:cubicBezTo>
                        <a:pt x="62" y="144"/>
                        <a:pt x="56" y="141"/>
                        <a:pt x="48" y="141"/>
                      </a:cubicBezTo>
                      <a:cubicBezTo>
                        <a:pt x="40" y="141"/>
                        <a:pt x="26" y="145"/>
                        <a:pt x="22" y="166"/>
                      </a:cubicBezTo>
                      <a:cubicBezTo>
                        <a:pt x="13" y="208"/>
                        <a:pt x="21" y="225"/>
                        <a:pt x="21" y="225"/>
                      </a:cubicBezTo>
                      <a:cubicBezTo>
                        <a:pt x="21" y="225"/>
                        <a:pt x="20" y="229"/>
                        <a:pt x="10" y="229"/>
                      </a:cubicBezTo>
                      <a:cubicBezTo>
                        <a:pt x="0" y="228"/>
                        <a:pt x="0" y="223"/>
                        <a:pt x="0" y="2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4" name="Freeform 305"/>
                <p:cNvSpPr/>
                <p:nvPr/>
              </p:nvSpPr>
              <p:spPr bwMode="auto">
                <a:xfrm>
                  <a:off x="8783638" y="2222500"/>
                  <a:ext cx="134938" cy="127000"/>
                </a:xfrm>
                <a:custGeom>
                  <a:avLst/>
                  <a:gdLst>
                    <a:gd name="T0" fmla="*/ 0 w 36"/>
                    <a:gd name="T1" fmla="*/ 34 h 34"/>
                    <a:gd name="T2" fmla="*/ 2 w 36"/>
                    <a:gd name="T3" fmla="*/ 16 h 34"/>
                    <a:gd name="T4" fmla="*/ 8 w 36"/>
                    <a:gd name="T5" fmla="*/ 10 h 34"/>
                    <a:gd name="T6" fmla="*/ 31 w 36"/>
                    <a:gd name="T7" fmla="*/ 0 h 34"/>
                    <a:gd name="T8" fmla="*/ 36 w 36"/>
                    <a:gd name="T9" fmla="*/ 0 h 34"/>
                    <a:gd name="T10" fmla="*/ 31 w 36"/>
                    <a:gd name="T11" fmla="*/ 30 h 34"/>
                    <a:gd name="T12" fmla="*/ 17 w 36"/>
                    <a:gd name="T13" fmla="*/ 27 h 34"/>
                    <a:gd name="T14" fmla="*/ 0 w 36"/>
                    <a:gd name="T1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cubicBezTo>
                        <a:pt x="1" y="28"/>
                        <a:pt x="2" y="23"/>
                        <a:pt x="2" y="16"/>
                      </a:cubicBezTo>
                      <a:cubicBezTo>
                        <a:pt x="4" y="15"/>
                        <a:pt x="6" y="13"/>
                        <a:pt x="8" y="10"/>
                      </a:cubicBezTo>
                      <a:cubicBezTo>
                        <a:pt x="16" y="7"/>
                        <a:pt x="23" y="3"/>
                        <a:pt x="31" y="0"/>
                      </a:cubicBezTo>
                      <a:cubicBezTo>
                        <a:pt x="33" y="0"/>
                        <a:pt x="34" y="0"/>
                        <a:pt x="36" y="0"/>
                      </a:cubicBezTo>
                      <a:cubicBezTo>
                        <a:pt x="34" y="11"/>
                        <a:pt x="33" y="22"/>
                        <a:pt x="31" y="30"/>
                      </a:cubicBezTo>
                      <a:cubicBezTo>
                        <a:pt x="31" y="30"/>
                        <a:pt x="25" y="27"/>
                        <a:pt x="17" y="27"/>
                      </a:cubicBezTo>
                      <a:cubicBezTo>
                        <a:pt x="12" y="27"/>
                        <a:pt x="6" y="28"/>
                        <a:pt x="0" y="34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5" name="Freeform 306"/>
                <p:cNvSpPr/>
                <p:nvPr/>
              </p:nvSpPr>
              <p:spPr bwMode="auto">
                <a:xfrm>
                  <a:off x="8693150" y="1870075"/>
                  <a:ext cx="247650" cy="201613"/>
                </a:xfrm>
                <a:custGeom>
                  <a:avLst/>
                  <a:gdLst>
                    <a:gd name="T0" fmla="*/ 66 w 66"/>
                    <a:gd name="T1" fmla="*/ 0 h 54"/>
                    <a:gd name="T2" fmla="*/ 64 w 66"/>
                    <a:gd name="T3" fmla="*/ 31 h 54"/>
                    <a:gd name="T4" fmla="*/ 0 w 66"/>
                    <a:gd name="T5" fmla="*/ 51 h 54"/>
                    <a:gd name="T6" fmla="*/ 1 w 66"/>
                    <a:gd name="T7" fmla="*/ 24 h 54"/>
                    <a:gd name="T8" fmla="*/ 66 w 66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54">
                      <a:moveTo>
                        <a:pt x="66" y="0"/>
                      </a:move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4" y="31"/>
                        <a:pt x="32" y="54"/>
                        <a:pt x="0" y="51"/>
                      </a:cubicBezTo>
                      <a:cubicBezTo>
                        <a:pt x="1" y="24"/>
                        <a:pt x="1" y="24"/>
                        <a:pt x="1" y="24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6" name="Freeform 307"/>
                <p:cNvSpPr/>
                <p:nvPr/>
              </p:nvSpPr>
              <p:spPr bwMode="auto">
                <a:xfrm>
                  <a:off x="7397750" y="1317625"/>
                  <a:ext cx="1701800" cy="1231900"/>
                </a:xfrm>
                <a:custGeom>
                  <a:avLst/>
                  <a:gdLst>
                    <a:gd name="T0" fmla="*/ 385 w 453"/>
                    <a:gd name="T1" fmla="*/ 28 h 328"/>
                    <a:gd name="T2" fmla="*/ 297 w 453"/>
                    <a:gd name="T3" fmla="*/ 54 h 328"/>
                    <a:gd name="T4" fmla="*/ 156 w 453"/>
                    <a:gd name="T5" fmla="*/ 2 h 328"/>
                    <a:gd name="T6" fmla="*/ 69 w 453"/>
                    <a:gd name="T7" fmla="*/ 69 h 328"/>
                    <a:gd name="T8" fmla="*/ 14 w 453"/>
                    <a:gd name="T9" fmla="*/ 89 h 328"/>
                    <a:gd name="T10" fmla="*/ 32 w 453"/>
                    <a:gd name="T11" fmla="*/ 245 h 328"/>
                    <a:gd name="T12" fmla="*/ 36 w 453"/>
                    <a:gd name="T13" fmla="*/ 243 h 328"/>
                    <a:gd name="T14" fmla="*/ 66 w 453"/>
                    <a:gd name="T15" fmla="*/ 253 h 328"/>
                    <a:gd name="T16" fmla="*/ 59 w 453"/>
                    <a:gd name="T17" fmla="*/ 321 h 328"/>
                    <a:gd name="T18" fmla="*/ 70 w 453"/>
                    <a:gd name="T19" fmla="*/ 327 h 328"/>
                    <a:gd name="T20" fmla="*/ 83 w 453"/>
                    <a:gd name="T21" fmla="*/ 318 h 328"/>
                    <a:gd name="T22" fmla="*/ 94 w 453"/>
                    <a:gd name="T23" fmla="*/ 190 h 328"/>
                    <a:gd name="T24" fmla="*/ 102 w 453"/>
                    <a:gd name="T25" fmla="*/ 134 h 328"/>
                    <a:gd name="T26" fmla="*/ 312 w 453"/>
                    <a:gd name="T27" fmla="*/ 199 h 328"/>
                    <a:gd name="T28" fmla="*/ 453 w 453"/>
                    <a:gd name="T29" fmla="*/ 69 h 328"/>
                    <a:gd name="T30" fmla="*/ 413 w 453"/>
                    <a:gd name="T31" fmla="*/ 105 h 328"/>
                    <a:gd name="T32" fmla="*/ 416 w 453"/>
                    <a:gd name="T33" fmla="*/ 28 h 328"/>
                    <a:gd name="T34" fmla="*/ 390 w 453"/>
                    <a:gd name="T35" fmla="*/ 66 h 328"/>
                    <a:gd name="T36" fmla="*/ 385 w 453"/>
                    <a:gd name="T37" fmla="*/ 2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3" h="328">
                      <a:moveTo>
                        <a:pt x="385" y="28"/>
                      </a:moveTo>
                      <a:cubicBezTo>
                        <a:pt x="385" y="28"/>
                        <a:pt x="380" y="75"/>
                        <a:pt x="297" y="54"/>
                      </a:cubicBezTo>
                      <a:cubicBezTo>
                        <a:pt x="241" y="39"/>
                        <a:pt x="202" y="4"/>
                        <a:pt x="156" y="2"/>
                      </a:cubicBezTo>
                      <a:cubicBezTo>
                        <a:pt x="109" y="0"/>
                        <a:pt x="72" y="40"/>
                        <a:pt x="69" y="69"/>
                      </a:cubicBezTo>
                      <a:cubicBezTo>
                        <a:pt x="69" y="69"/>
                        <a:pt x="36" y="43"/>
                        <a:pt x="14" y="89"/>
                      </a:cubicBezTo>
                      <a:cubicBezTo>
                        <a:pt x="0" y="117"/>
                        <a:pt x="12" y="169"/>
                        <a:pt x="32" y="245"/>
                      </a:cubicBezTo>
                      <a:cubicBezTo>
                        <a:pt x="32" y="245"/>
                        <a:pt x="34" y="244"/>
                        <a:pt x="36" y="243"/>
                      </a:cubicBezTo>
                      <a:cubicBezTo>
                        <a:pt x="42" y="240"/>
                        <a:pt x="54" y="238"/>
                        <a:pt x="66" y="253"/>
                      </a:cubicBezTo>
                      <a:cubicBezTo>
                        <a:pt x="76" y="265"/>
                        <a:pt x="59" y="321"/>
                        <a:pt x="59" y="321"/>
                      </a:cubicBezTo>
                      <a:cubicBezTo>
                        <a:pt x="59" y="321"/>
                        <a:pt x="58" y="326"/>
                        <a:pt x="70" y="327"/>
                      </a:cubicBezTo>
                      <a:cubicBezTo>
                        <a:pt x="83" y="328"/>
                        <a:pt x="83" y="318"/>
                        <a:pt x="83" y="318"/>
                      </a:cubicBezTo>
                      <a:cubicBezTo>
                        <a:pt x="83" y="318"/>
                        <a:pt x="89" y="261"/>
                        <a:pt x="94" y="190"/>
                      </a:cubicBezTo>
                      <a:cubicBezTo>
                        <a:pt x="96" y="160"/>
                        <a:pt x="96" y="142"/>
                        <a:pt x="102" y="134"/>
                      </a:cubicBezTo>
                      <a:cubicBezTo>
                        <a:pt x="102" y="134"/>
                        <a:pt x="201" y="213"/>
                        <a:pt x="312" y="199"/>
                      </a:cubicBezTo>
                      <a:cubicBezTo>
                        <a:pt x="422" y="185"/>
                        <a:pt x="443" y="117"/>
                        <a:pt x="453" y="69"/>
                      </a:cubicBezTo>
                      <a:cubicBezTo>
                        <a:pt x="453" y="69"/>
                        <a:pt x="440" y="98"/>
                        <a:pt x="413" y="105"/>
                      </a:cubicBezTo>
                      <a:cubicBezTo>
                        <a:pt x="413" y="105"/>
                        <a:pt x="439" y="68"/>
                        <a:pt x="416" y="28"/>
                      </a:cubicBezTo>
                      <a:cubicBezTo>
                        <a:pt x="416" y="28"/>
                        <a:pt x="405" y="58"/>
                        <a:pt x="390" y="66"/>
                      </a:cubicBezTo>
                      <a:cubicBezTo>
                        <a:pt x="390" y="66"/>
                        <a:pt x="397" y="61"/>
                        <a:pt x="385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7" name="Freeform 308"/>
                <p:cNvSpPr/>
                <p:nvPr/>
              </p:nvSpPr>
              <p:spPr bwMode="auto">
                <a:xfrm>
                  <a:off x="7496175" y="2147887"/>
                  <a:ext cx="168275" cy="127000"/>
                </a:xfrm>
                <a:custGeom>
                  <a:avLst/>
                  <a:gdLst>
                    <a:gd name="T0" fmla="*/ 0 w 45"/>
                    <a:gd name="T1" fmla="*/ 0 h 34"/>
                    <a:gd name="T2" fmla="*/ 41 w 45"/>
                    <a:gd name="T3" fmla="*/ 11 h 34"/>
                    <a:gd name="T4" fmla="*/ 42 w 45"/>
                    <a:gd name="T5" fmla="*/ 12 h 34"/>
                    <a:gd name="T6" fmla="*/ 42 w 45"/>
                    <a:gd name="T7" fmla="*/ 34 h 34"/>
                    <a:gd name="T8" fmla="*/ 42 w 45"/>
                    <a:gd name="T9" fmla="*/ 34 h 34"/>
                    <a:gd name="T10" fmla="*/ 40 w 45"/>
                    <a:gd name="T11" fmla="*/ 32 h 34"/>
                    <a:gd name="T12" fmla="*/ 10 w 45"/>
                    <a:gd name="T13" fmla="*/ 22 h 34"/>
                    <a:gd name="T14" fmla="*/ 6 w 45"/>
                    <a:gd name="T15" fmla="*/ 24 h 34"/>
                    <a:gd name="T16" fmla="*/ 0 w 45"/>
                    <a:gd name="T17" fmla="*/ 0 h 34"/>
                    <a:gd name="T18" fmla="*/ 0 w 45"/>
                    <a:gd name="T1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cubicBezTo>
                        <a:pt x="15" y="1"/>
                        <a:pt x="29" y="4"/>
                        <a:pt x="41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9"/>
                        <a:pt x="45" y="27"/>
                        <a:pt x="42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3"/>
                        <a:pt x="41" y="32"/>
                        <a:pt x="40" y="32"/>
                      </a:cubicBezTo>
                      <a:cubicBezTo>
                        <a:pt x="28" y="17"/>
                        <a:pt x="16" y="19"/>
                        <a:pt x="10" y="22"/>
                      </a:cubicBezTo>
                      <a:cubicBezTo>
                        <a:pt x="8" y="23"/>
                        <a:pt x="6" y="24"/>
                        <a:pt x="6" y="24"/>
                      </a:cubicBezTo>
                      <a:cubicBezTo>
                        <a:pt x="4" y="16"/>
                        <a:pt x="2" y="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8" name="Freeform 309"/>
                <p:cNvSpPr/>
                <p:nvPr/>
              </p:nvSpPr>
              <p:spPr bwMode="auto">
                <a:xfrm>
                  <a:off x="7758113" y="2065337"/>
                  <a:ext cx="219075" cy="123825"/>
                </a:xfrm>
                <a:custGeom>
                  <a:avLst/>
                  <a:gdLst>
                    <a:gd name="T0" fmla="*/ 58 w 58"/>
                    <a:gd name="T1" fmla="*/ 24 h 33"/>
                    <a:gd name="T2" fmla="*/ 37 w 58"/>
                    <a:gd name="T3" fmla="*/ 5 h 33"/>
                    <a:gd name="T4" fmla="*/ 0 w 58"/>
                    <a:gd name="T5" fmla="*/ 33 h 33"/>
                    <a:gd name="T6" fmla="*/ 58 w 58"/>
                    <a:gd name="T7" fmla="*/ 2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33">
                      <a:moveTo>
                        <a:pt x="58" y="24"/>
                      </a:moveTo>
                      <a:cubicBezTo>
                        <a:pt x="58" y="24"/>
                        <a:pt x="51" y="7"/>
                        <a:pt x="37" y="5"/>
                      </a:cubicBezTo>
                      <a:cubicBezTo>
                        <a:pt x="5" y="0"/>
                        <a:pt x="0" y="33"/>
                        <a:pt x="0" y="33"/>
                      </a:cubicBezTo>
                      <a:cubicBezTo>
                        <a:pt x="0" y="33"/>
                        <a:pt x="36" y="13"/>
                        <a:pt x="58" y="24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310"/>
                <p:cNvSpPr/>
                <p:nvPr/>
              </p:nvSpPr>
              <p:spPr bwMode="auto">
                <a:xfrm>
                  <a:off x="8450263" y="2132012"/>
                  <a:ext cx="182563" cy="123825"/>
                </a:xfrm>
                <a:custGeom>
                  <a:avLst/>
                  <a:gdLst>
                    <a:gd name="T0" fmla="*/ 19 w 49"/>
                    <a:gd name="T1" fmla="*/ 1 h 33"/>
                    <a:gd name="T2" fmla="*/ 0 w 49"/>
                    <a:gd name="T3" fmla="*/ 16 h 33"/>
                    <a:gd name="T4" fmla="*/ 45 w 49"/>
                    <a:gd name="T5" fmla="*/ 33 h 33"/>
                    <a:gd name="T6" fmla="*/ 19 w 49"/>
                    <a:gd name="T7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3">
                      <a:moveTo>
                        <a:pt x="19" y="1"/>
                      </a:moveTo>
                      <a:cubicBezTo>
                        <a:pt x="12" y="0"/>
                        <a:pt x="1" y="3"/>
                        <a:pt x="0" y="16"/>
                      </a:cubicBezTo>
                      <a:cubicBezTo>
                        <a:pt x="0" y="16"/>
                        <a:pt x="29" y="15"/>
                        <a:pt x="45" y="33"/>
                      </a:cubicBezTo>
                      <a:cubicBezTo>
                        <a:pt x="45" y="33"/>
                        <a:pt x="49" y="4"/>
                        <a:pt x="19" y="1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0" name="Freeform 311"/>
                <p:cNvSpPr/>
                <p:nvPr/>
              </p:nvSpPr>
              <p:spPr bwMode="auto">
                <a:xfrm>
                  <a:off x="7504113" y="2263775"/>
                  <a:ext cx="134938" cy="168275"/>
                </a:xfrm>
                <a:custGeom>
                  <a:avLst/>
                  <a:gdLst>
                    <a:gd name="T0" fmla="*/ 24 w 36"/>
                    <a:gd name="T1" fmla="*/ 45 h 45"/>
                    <a:gd name="T2" fmla="*/ 14 w 36"/>
                    <a:gd name="T3" fmla="*/ 5 h 45"/>
                    <a:gd name="T4" fmla="*/ 7 w 36"/>
                    <a:gd name="T5" fmla="*/ 34 h 45"/>
                    <a:gd name="T6" fmla="*/ 24 w 36"/>
                    <a:gd name="T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45">
                      <a:moveTo>
                        <a:pt x="24" y="45"/>
                      </a:moveTo>
                      <a:cubicBezTo>
                        <a:pt x="24" y="45"/>
                        <a:pt x="36" y="0"/>
                        <a:pt x="14" y="5"/>
                      </a:cubicBezTo>
                      <a:cubicBezTo>
                        <a:pt x="0" y="8"/>
                        <a:pt x="0" y="24"/>
                        <a:pt x="7" y="34"/>
                      </a:cubicBezTo>
                      <a:cubicBezTo>
                        <a:pt x="11" y="41"/>
                        <a:pt x="18" y="45"/>
                        <a:pt x="24" y="45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312"/>
                <p:cNvSpPr/>
                <p:nvPr/>
              </p:nvSpPr>
              <p:spPr bwMode="auto">
                <a:xfrm>
                  <a:off x="7507288" y="2286000"/>
                  <a:ext cx="93663" cy="146050"/>
                </a:xfrm>
                <a:custGeom>
                  <a:avLst/>
                  <a:gdLst>
                    <a:gd name="T0" fmla="*/ 23 w 25"/>
                    <a:gd name="T1" fmla="*/ 39 h 39"/>
                    <a:gd name="T2" fmla="*/ 25 w 25"/>
                    <a:gd name="T3" fmla="*/ 27 h 39"/>
                    <a:gd name="T4" fmla="*/ 2 w 25"/>
                    <a:gd name="T5" fmla="*/ 19 h 39"/>
                    <a:gd name="T6" fmla="*/ 23 w 25"/>
                    <a:gd name="T7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9">
                      <a:moveTo>
                        <a:pt x="23" y="39"/>
                      </a:move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0" y="0"/>
                        <a:pt x="2" y="19"/>
                      </a:cubicBezTo>
                      <a:cubicBezTo>
                        <a:pt x="4" y="37"/>
                        <a:pt x="23" y="39"/>
                        <a:pt x="23" y="3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2" name="Freeform 313"/>
                <p:cNvSpPr/>
                <p:nvPr/>
              </p:nvSpPr>
              <p:spPr bwMode="auto">
                <a:xfrm>
                  <a:off x="8780463" y="2360612"/>
                  <a:ext cx="153988" cy="195263"/>
                </a:xfrm>
                <a:custGeom>
                  <a:avLst/>
                  <a:gdLst>
                    <a:gd name="T0" fmla="*/ 3 w 41"/>
                    <a:gd name="T1" fmla="*/ 51 h 52"/>
                    <a:gd name="T2" fmla="*/ 26 w 41"/>
                    <a:gd name="T3" fmla="*/ 12 h 52"/>
                    <a:gd name="T4" fmla="*/ 26 w 41"/>
                    <a:gd name="T5" fmla="*/ 44 h 52"/>
                    <a:gd name="T6" fmla="*/ 3 w 41"/>
                    <a:gd name="T7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" h="52">
                      <a:moveTo>
                        <a:pt x="3" y="51"/>
                      </a:moveTo>
                      <a:cubicBezTo>
                        <a:pt x="3" y="51"/>
                        <a:pt x="0" y="0"/>
                        <a:pt x="26" y="12"/>
                      </a:cubicBezTo>
                      <a:cubicBezTo>
                        <a:pt x="41" y="19"/>
                        <a:pt x="37" y="35"/>
                        <a:pt x="26" y="44"/>
                      </a:cubicBezTo>
                      <a:cubicBezTo>
                        <a:pt x="19" y="50"/>
                        <a:pt x="10" y="52"/>
                        <a:pt x="3" y="5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3" name="Freeform 314"/>
                <p:cNvSpPr/>
                <p:nvPr/>
              </p:nvSpPr>
              <p:spPr bwMode="auto">
                <a:xfrm>
                  <a:off x="8791575" y="2420937"/>
                  <a:ext cx="142875" cy="142875"/>
                </a:xfrm>
                <a:custGeom>
                  <a:avLst/>
                  <a:gdLst>
                    <a:gd name="T0" fmla="*/ 0 w 38"/>
                    <a:gd name="T1" fmla="*/ 34 h 38"/>
                    <a:gd name="T2" fmla="*/ 0 w 38"/>
                    <a:gd name="T3" fmla="*/ 21 h 38"/>
                    <a:gd name="T4" fmla="*/ 30 w 38"/>
                    <a:gd name="T5" fmla="*/ 19 h 38"/>
                    <a:gd name="T6" fmla="*/ 0 w 38"/>
                    <a:gd name="T7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0" y="34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38" y="0"/>
                        <a:pt x="30" y="19"/>
                      </a:cubicBezTo>
                      <a:cubicBezTo>
                        <a:pt x="23" y="38"/>
                        <a:pt x="0" y="34"/>
                        <a:pt x="0" y="34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4" name="Freeform 315"/>
                <p:cNvSpPr/>
                <p:nvPr/>
              </p:nvSpPr>
              <p:spPr bwMode="auto">
                <a:xfrm>
                  <a:off x="8062913" y="2965450"/>
                  <a:ext cx="115888" cy="44450"/>
                </a:xfrm>
                <a:custGeom>
                  <a:avLst/>
                  <a:gdLst>
                    <a:gd name="T0" fmla="*/ 31 w 31"/>
                    <a:gd name="T1" fmla="*/ 8 h 12"/>
                    <a:gd name="T2" fmla="*/ 15 w 31"/>
                    <a:gd name="T3" fmla="*/ 11 h 12"/>
                    <a:gd name="T4" fmla="*/ 1 w 31"/>
                    <a:gd name="T5" fmla="*/ 4 h 12"/>
                    <a:gd name="T6" fmla="*/ 17 w 31"/>
                    <a:gd name="T7" fmla="*/ 1 h 12"/>
                    <a:gd name="T8" fmla="*/ 31 w 31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31" y="8"/>
                      </a:moveTo>
                      <a:cubicBezTo>
                        <a:pt x="31" y="11"/>
                        <a:pt x="23" y="12"/>
                        <a:pt x="15" y="11"/>
                      </a:cubicBezTo>
                      <a:cubicBezTo>
                        <a:pt x="7" y="10"/>
                        <a:pt x="0" y="6"/>
                        <a:pt x="1" y="4"/>
                      </a:cubicBezTo>
                      <a:cubicBezTo>
                        <a:pt x="1" y="1"/>
                        <a:pt x="8" y="0"/>
                        <a:pt x="17" y="1"/>
                      </a:cubicBezTo>
                      <a:cubicBezTo>
                        <a:pt x="25" y="2"/>
                        <a:pt x="31" y="6"/>
                        <a:pt x="31" y="8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316"/>
                <p:cNvSpPr/>
                <p:nvPr/>
              </p:nvSpPr>
              <p:spPr bwMode="auto">
                <a:xfrm>
                  <a:off x="7424738" y="2346325"/>
                  <a:ext cx="198438" cy="198438"/>
                </a:xfrm>
                <a:custGeom>
                  <a:avLst/>
                  <a:gdLst>
                    <a:gd name="T0" fmla="*/ 47 w 53"/>
                    <a:gd name="T1" fmla="*/ 53 h 53"/>
                    <a:gd name="T2" fmla="*/ 53 w 53"/>
                    <a:gd name="T3" fmla="*/ 52 h 53"/>
                    <a:gd name="T4" fmla="*/ 13 w 53"/>
                    <a:gd name="T5" fmla="*/ 0 h 53"/>
                    <a:gd name="T6" fmla="*/ 47 w 53"/>
                    <a:gd name="T7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53">
                      <a:moveTo>
                        <a:pt x="47" y="53"/>
                      </a:move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53" y="52"/>
                        <a:pt x="11" y="31"/>
                        <a:pt x="13" y="0"/>
                      </a:cubicBezTo>
                      <a:cubicBezTo>
                        <a:pt x="13" y="0"/>
                        <a:pt x="0" y="33"/>
                        <a:pt x="47" y="53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6" name="Freeform 317"/>
                <p:cNvSpPr/>
                <p:nvPr/>
              </p:nvSpPr>
              <p:spPr bwMode="auto">
                <a:xfrm>
                  <a:off x="8772525" y="1592262"/>
                  <a:ext cx="206375" cy="184150"/>
                </a:xfrm>
                <a:custGeom>
                  <a:avLst/>
                  <a:gdLst>
                    <a:gd name="T0" fmla="*/ 54 w 55"/>
                    <a:gd name="T1" fmla="*/ 1 h 49"/>
                    <a:gd name="T2" fmla="*/ 48 w 55"/>
                    <a:gd name="T3" fmla="*/ 16 h 49"/>
                    <a:gd name="T4" fmla="*/ 38 w 55"/>
                    <a:gd name="T5" fmla="*/ 31 h 49"/>
                    <a:gd name="T6" fmla="*/ 6 w 55"/>
                    <a:gd name="T7" fmla="*/ 49 h 49"/>
                    <a:gd name="T8" fmla="*/ 0 w 55"/>
                    <a:gd name="T9" fmla="*/ 49 h 49"/>
                    <a:gd name="T10" fmla="*/ 7 w 55"/>
                    <a:gd name="T11" fmla="*/ 46 h 49"/>
                    <a:gd name="T12" fmla="*/ 14 w 55"/>
                    <a:gd name="T13" fmla="*/ 42 h 49"/>
                    <a:gd name="T14" fmla="*/ 31 w 55"/>
                    <a:gd name="T15" fmla="*/ 30 h 49"/>
                    <a:gd name="T16" fmla="*/ 43 w 55"/>
                    <a:gd name="T17" fmla="*/ 15 h 49"/>
                    <a:gd name="T18" fmla="*/ 51 w 55"/>
                    <a:gd name="T19" fmla="*/ 3 h 49"/>
                    <a:gd name="T20" fmla="*/ 53 w 55"/>
                    <a:gd name="T21" fmla="*/ 0 h 49"/>
                    <a:gd name="T22" fmla="*/ 54 w 55"/>
                    <a:gd name="T23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5" h="49">
                      <a:moveTo>
                        <a:pt x="54" y="1"/>
                      </a:moveTo>
                      <a:cubicBezTo>
                        <a:pt x="55" y="5"/>
                        <a:pt x="50" y="13"/>
                        <a:pt x="48" y="16"/>
                      </a:cubicBezTo>
                      <a:cubicBezTo>
                        <a:pt x="46" y="21"/>
                        <a:pt x="42" y="27"/>
                        <a:pt x="38" y="31"/>
                      </a:cubicBezTo>
                      <a:cubicBezTo>
                        <a:pt x="30" y="40"/>
                        <a:pt x="19" y="47"/>
                        <a:pt x="6" y="49"/>
                      </a:cubicBezTo>
                      <a:cubicBezTo>
                        <a:pt x="4" y="49"/>
                        <a:pt x="2" y="49"/>
                        <a:pt x="0" y="49"/>
                      </a:cubicBezTo>
                      <a:cubicBezTo>
                        <a:pt x="2" y="48"/>
                        <a:pt x="5" y="47"/>
                        <a:pt x="7" y="46"/>
                      </a:cubicBezTo>
                      <a:cubicBezTo>
                        <a:pt x="9" y="45"/>
                        <a:pt x="12" y="43"/>
                        <a:pt x="14" y="42"/>
                      </a:cubicBezTo>
                      <a:cubicBezTo>
                        <a:pt x="20" y="38"/>
                        <a:pt x="26" y="35"/>
                        <a:pt x="31" y="30"/>
                      </a:cubicBezTo>
                      <a:cubicBezTo>
                        <a:pt x="35" y="26"/>
                        <a:pt x="40" y="20"/>
                        <a:pt x="43" y="15"/>
                      </a:cubicBezTo>
                      <a:cubicBezTo>
                        <a:pt x="46" y="11"/>
                        <a:pt x="49" y="8"/>
                        <a:pt x="51" y="3"/>
                      </a:cubicBezTo>
                      <a:cubicBezTo>
                        <a:pt x="52" y="2"/>
                        <a:pt x="53" y="1"/>
                        <a:pt x="53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318"/>
                <p:cNvSpPr/>
                <p:nvPr/>
              </p:nvSpPr>
              <p:spPr bwMode="auto">
                <a:xfrm>
                  <a:off x="8745538" y="1509712"/>
                  <a:ext cx="120650" cy="149225"/>
                </a:xfrm>
                <a:custGeom>
                  <a:avLst/>
                  <a:gdLst>
                    <a:gd name="T0" fmla="*/ 29 w 32"/>
                    <a:gd name="T1" fmla="*/ 0 h 40"/>
                    <a:gd name="T2" fmla="*/ 0 w 32"/>
                    <a:gd name="T3" fmla="*/ 40 h 40"/>
                    <a:gd name="T4" fmla="*/ 29 w 32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0">
                      <a:moveTo>
                        <a:pt x="29" y="0"/>
                      </a:moveTo>
                      <a:cubicBezTo>
                        <a:pt x="29" y="0"/>
                        <a:pt x="32" y="33"/>
                        <a:pt x="0" y="40"/>
                      </a:cubicBezTo>
                      <a:cubicBezTo>
                        <a:pt x="0" y="40"/>
                        <a:pt x="22" y="27"/>
                        <a:pt x="29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8" name="Freeform 319"/>
                <p:cNvSpPr/>
                <p:nvPr/>
              </p:nvSpPr>
              <p:spPr bwMode="auto">
                <a:xfrm>
                  <a:off x="7597775" y="1587500"/>
                  <a:ext cx="190500" cy="219075"/>
                </a:xfrm>
                <a:custGeom>
                  <a:avLst/>
                  <a:gdLst>
                    <a:gd name="T0" fmla="*/ 18 w 51"/>
                    <a:gd name="T1" fmla="*/ 0 h 58"/>
                    <a:gd name="T2" fmla="*/ 51 w 51"/>
                    <a:gd name="T3" fmla="*/ 58 h 58"/>
                    <a:gd name="T4" fmla="*/ 18 w 51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58">
                      <a:moveTo>
                        <a:pt x="18" y="0"/>
                      </a:moveTo>
                      <a:cubicBezTo>
                        <a:pt x="18" y="0"/>
                        <a:pt x="0" y="44"/>
                        <a:pt x="51" y="58"/>
                      </a:cubicBezTo>
                      <a:cubicBezTo>
                        <a:pt x="51" y="58"/>
                        <a:pt x="25" y="35"/>
                        <a:pt x="18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9" name="Freeform 320"/>
                <p:cNvSpPr/>
                <p:nvPr/>
              </p:nvSpPr>
              <p:spPr bwMode="auto">
                <a:xfrm>
                  <a:off x="7777163" y="1309687"/>
                  <a:ext cx="571500" cy="195263"/>
                </a:xfrm>
                <a:custGeom>
                  <a:avLst/>
                  <a:gdLst>
                    <a:gd name="T0" fmla="*/ 0 w 152"/>
                    <a:gd name="T1" fmla="*/ 35 h 52"/>
                    <a:gd name="T2" fmla="*/ 71 w 152"/>
                    <a:gd name="T3" fmla="*/ 18 h 52"/>
                    <a:gd name="T4" fmla="*/ 133 w 152"/>
                    <a:gd name="T5" fmla="*/ 50 h 52"/>
                    <a:gd name="T6" fmla="*/ 49 w 152"/>
                    <a:gd name="T7" fmla="*/ 35 h 52"/>
                    <a:gd name="T8" fmla="*/ 0 w 152"/>
                    <a:gd name="T9" fmla="*/ 3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52">
                      <a:moveTo>
                        <a:pt x="0" y="35"/>
                      </a:moveTo>
                      <a:cubicBezTo>
                        <a:pt x="0" y="35"/>
                        <a:pt x="26" y="0"/>
                        <a:pt x="71" y="18"/>
                      </a:cubicBezTo>
                      <a:cubicBezTo>
                        <a:pt x="115" y="36"/>
                        <a:pt x="114" y="47"/>
                        <a:pt x="133" y="50"/>
                      </a:cubicBezTo>
                      <a:cubicBezTo>
                        <a:pt x="152" y="52"/>
                        <a:pt x="84" y="48"/>
                        <a:pt x="49" y="35"/>
                      </a:cubicBezTo>
                      <a:cubicBezTo>
                        <a:pt x="13" y="23"/>
                        <a:pt x="6" y="43"/>
                        <a:pt x="0" y="35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0" name="Freeform 321"/>
                <p:cNvSpPr/>
                <p:nvPr/>
              </p:nvSpPr>
              <p:spPr bwMode="auto">
                <a:xfrm>
                  <a:off x="7469188" y="1655762"/>
                  <a:ext cx="206375" cy="322263"/>
                </a:xfrm>
                <a:custGeom>
                  <a:avLst/>
                  <a:gdLst>
                    <a:gd name="T0" fmla="*/ 55 w 55"/>
                    <a:gd name="T1" fmla="*/ 52 h 86"/>
                    <a:gd name="T2" fmla="*/ 24 w 55"/>
                    <a:gd name="T3" fmla="*/ 0 h 86"/>
                    <a:gd name="T4" fmla="*/ 4 w 55"/>
                    <a:gd name="T5" fmla="*/ 32 h 86"/>
                    <a:gd name="T6" fmla="*/ 54 w 55"/>
                    <a:gd name="T7" fmla="*/ 86 h 86"/>
                    <a:gd name="T8" fmla="*/ 55 w 55"/>
                    <a:gd name="T9" fmla="*/ 5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52"/>
                      </a:moveTo>
                      <a:cubicBezTo>
                        <a:pt x="55" y="52"/>
                        <a:pt x="19" y="29"/>
                        <a:pt x="24" y="0"/>
                      </a:cubicBezTo>
                      <a:cubicBezTo>
                        <a:pt x="24" y="0"/>
                        <a:pt x="0" y="4"/>
                        <a:pt x="4" y="32"/>
                      </a:cubicBezTo>
                      <a:cubicBezTo>
                        <a:pt x="8" y="60"/>
                        <a:pt x="54" y="86"/>
                        <a:pt x="54" y="86"/>
                      </a:cubicBezTo>
                      <a:lnTo>
                        <a:pt x="55" y="52"/>
                      </a:ln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1" name="Freeform 322"/>
                <p:cNvSpPr/>
                <p:nvPr/>
              </p:nvSpPr>
              <p:spPr bwMode="auto">
                <a:xfrm>
                  <a:off x="7716838" y="2401887"/>
                  <a:ext cx="46038" cy="23813"/>
                </a:xfrm>
                <a:custGeom>
                  <a:avLst/>
                  <a:gdLst>
                    <a:gd name="T0" fmla="*/ 12 w 12"/>
                    <a:gd name="T1" fmla="*/ 4 h 6"/>
                    <a:gd name="T2" fmla="*/ 10 w 12"/>
                    <a:gd name="T3" fmla="*/ 6 h 6"/>
                    <a:gd name="T4" fmla="*/ 2 w 12"/>
                    <a:gd name="T5" fmla="*/ 5 h 6"/>
                    <a:gd name="T6" fmla="*/ 0 w 12"/>
                    <a:gd name="T7" fmla="*/ 2 h 6"/>
                    <a:gd name="T8" fmla="*/ 0 w 12"/>
                    <a:gd name="T9" fmla="*/ 2 h 6"/>
                    <a:gd name="T10" fmla="*/ 3 w 12"/>
                    <a:gd name="T11" fmla="*/ 0 h 6"/>
                    <a:gd name="T12" fmla="*/ 10 w 12"/>
                    <a:gd name="T13" fmla="*/ 1 h 6"/>
                    <a:gd name="T14" fmla="*/ 12 w 12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12" y="4"/>
                      </a:moveTo>
                      <a:cubicBezTo>
                        <a:pt x="12" y="5"/>
                        <a:pt x="11" y="6"/>
                        <a:pt x="10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2" y="3"/>
                        <a:pt x="12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323"/>
                <p:cNvSpPr/>
                <p:nvPr/>
              </p:nvSpPr>
              <p:spPr bwMode="auto">
                <a:xfrm>
                  <a:off x="8502650" y="2497137"/>
                  <a:ext cx="36513" cy="17463"/>
                </a:xfrm>
                <a:custGeom>
                  <a:avLst/>
                  <a:gdLst>
                    <a:gd name="T0" fmla="*/ 10 w 10"/>
                    <a:gd name="T1" fmla="*/ 3 h 5"/>
                    <a:gd name="T2" fmla="*/ 8 w 10"/>
                    <a:gd name="T3" fmla="*/ 5 h 5"/>
                    <a:gd name="T4" fmla="*/ 1 w 10"/>
                    <a:gd name="T5" fmla="*/ 4 h 5"/>
                    <a:gd name="T6" fmla="*/ 0 w 10"/>
                    <a:gd name="T7" fmla="*/ 2 h 5"/>
                    <a:gd name="T8" fmla="*/ 0 w 10"/>
                    <a:gd name="T9" fmla="*/ 2 h 5"/>
                    <a:gd name="T10" fmla="*/ 2 w 10"/>
                    <a:gd name="T11" fmla="*/ 0 h 5"/>
                    <a:gd name="T12" fmla="*/ 9 w 10"/>
                    <a:gd name="T13" fmla="*/ 1 h 5"/>
                    <a:gd name="T14" fmla="*/ 10 w 10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10" y="4"/>
                        <a:pt x="9" y="5"/>
                        <a:pt x="8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324"/>
                <p:cNvSpPr/>
                <p:nvPr/>
              </p:nvSpPr>
              <p:spPr bwMode="auto">
                <a:xfrm>
                  <a:off x="7983538" y="2230437"/>
                  <a:ext cx="409575" cy="465138"/>
                </a:xfrm>
                <a:custGeom>
                  <a:avLst/>
                  <a:gdLst>
                    <a:gd name="T0" fmla="*/ 34 w 109"/>
                    <a:gd name="T1" fmla="*/ 12 h 124"/>
                    <a:gd name="T2" fmla="*/ 25 w 109"/>
                    <a:gd name="T3" fmla="*/ 97 h 124"/>
                    <a:gd name="T4" fmla="*/ 95 w 109"/>
                    <a:gd name="T5" fmla="*/ 98 h 124"/>
                    <a:gd name="T6" fmla="*/ 85 w 109"/>
                    <a:gd name="T7" fmla="*/ 16 h 124"/>
                    <a:gd name="T8" fmla="*/ 63 w 109"/>
                    <a:gd name="T9" fmla="*/ 2 h 124"/>
                    <a:gd name="T10" fmla="*/ 34 w 109"/>
                    <a:gd name="T11" fmla="*/ 1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124">
                      <a:moveTo>
                        <a:pt x="34" y="12"/>
                      </a:moveTo>
                      <a:cubicBezTo>
                        <a:pt x="34" y="12"/>
                        <a:pt x="0" y="70"/>
                        <a:pt x="25" y="97"/>
                      </a:cubicBezTo>
                      <a:cubicBezTo>
                        <a:pt x="50" y="124"/>
                        <a:pt x="87" y="114"/>
                        <a:pt x="95" y="98"/>
                      </a:cubicBezTo>
                      <a:cubicBezTo>
                        <a:pt x="109" y="70"/>
                        <a:pt x="85" y="57"/>
                        <a:pt x="85" y="16"/>
                      </a:cubicBezTo>
                      <a:cubicBezTo>
                        <a:pt x="85" y="16"/>
                        <a:pt x="78" y="5"/>
                        <a:pt x="63" y="2"/>
                      </a:cubicBezTo>
                      <a:cubicBezTo>
                        <a:pt x="47" y="0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325"/>
                <p:cNvSpPr/>
                <p:nvPr/>
              </p:nvSpPr>
              <p:spPr bwMode="auto">
                <a:xfrm>
                  <a:off x="8010525" y="2225675"/>
                  <a:ext cx="363538" cy="409575"/>
                </a:xfrm>
                <a:custGeom>
                  <a:avLst/>
                  <a:gdLst>
                    <a:gd name="T0" fmla="*/ 30 w 97"/>
                    <a:gd name="T1" fmla="*/ 11 h 109"/>
                    <a:gd name="T2" fmla="*/ 22 w 97"/>
                    <a:gd name="T3" fmla="*/ 84 h 109"/>
                    <a:gd name="T4" fmla="*/ 85 w 97"/>
                    <a:gd name="T5" fmla="*/ 85 h 109"/>
                    <a:gd name="T6" fmla="*/ 76 w 97"/>
                    <a:gd name="T7" fmla="*/ 13 h 109"/>
                    <a:gd name="T8" fmla="*/ 55 w 97"/>
                    <a:gd name="T9" fmla="*/ 2 h 109"/>
                    <a:gd name="T10" fmla="*/ 30 w 97"/>
                    <a:gd name="T11" fmla="*/ 1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09">
                      <a:moveTo>
                        <a:pt x="30" y="11"/>
                      </a:moveTo>
                      <a:cubicBezTo>
                        <a:pt x="30" y="11"/>
                        <a:pt x="0" y="60"/>
                        <a:pt x="22" y="84"/>
                      </a:cubicBezTo>
                      <a:cubicBezTo>
                        <a:pt x="44" y="109"/>
                        <a:pt x="78" y="100"/>
                        <a:pt x="85" y="85"/>
                      </a:cubicBezTo>
                      <a:cubicBezTo>
                        <a:pt x="97" y="59"/>
                        <a:pt x="76" y="50"/>
                        <a:pt x="76" y="13"/>
                      </a:cubicBezTo>
                      <a:cubicBezTo>
                        <a:pt x="76" y="13"/>
                        <a:pt x="69" y="4"/>
                        <a:pt x="55" y="2"/>
                      </a:cubicBezTo>
                      <a:cubicBezTo>
                        <a:pt x="41" y="0"/>
                        <a:pt x="30" y="11"/>
                        <a:pt x="30" y="1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5" name="Freeform 326"/>
                <p:cNvSpPr/>
                <p:nvPr/>
              </p:nvSpPr>
              <p:spPr bwMode="auto">
                <a:xfrm>
                  <a:off x="8197850" y="2503487"/>
                  <a:ext cx="71438" cy="34925"/>
                </a:xfrm>
                <a:custGeom>
                  <a:avLst/>
                  <a:gdLst>
                    <a:gd name="T0" fmla="*/ 18 w 19"/>
                    <a:gd name="T1" fmla="*/ 6 h 9"/>
                    <a:gd name="T2" fmla="*/ 9 w 19"/>
                    <a:gd name="T3" fmla="*/ 8 h 9"/>
                    <a:gd name="T4" fmla="*/ 0 w 19"/>
                    <a:gd name="T5" fmla="*/ 3 h 9"/>
                    <a:gd name="T6" fmla="*/ 10 w 19"/>
                    <a:gd name="T7" fmla="*/ 0 h 9"/>
                    <a:gd name="T8" fmla="*/ 18 w 19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18" y="6"/>
                      </a:moveTo>
                      <a:cubicBezTo>
                        <a:pt x="18" y="8"/>
                        <a:pt x="14" y="9"/>
                        <a:pt x="9" y="8"/>
                      </a:cubicBezTo>
                      <a:cubicBezTo>
                        <a:pt x="4" y="7"/>
                        <a:pt x="0" y="5"/>
                        <a:pt x="0" y="3"/>
                      </a:cubicBezTo>
                      <a:cubicBezTo>
                        <a:pt x="1" y="1"/>
                        <a:pt x="5" y="0"/>
                        <a:pt x="10" y="0"/>
                      </a:cubicBezTo>
                      <a:cubicBezTo>
                        <a:pt x="15" y="1"/>
                        <a:pt x="19" y="3"/>
                        <a:pt x="18" y="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327"/>
                <p:cNvSpPr/>
                <p:nvPr/>
              </p:nvSpPr>
              <p:spPr bwMode="auto">
                <a:xfrm>
                  <a:off x="7812088" y="2203450"/>
                  <a:ext cx="195263" cy="195263"/>
                </a:xfrm>
                <a:custGeom>
                  <a:avLst/>
                  <a:gdLst>
                    <a:gd name="T0" fmla="*/ 50 w 52"/>
                    <a:gd name="T1" fmla="*/ 30 h 52"/>
                    <a:gd name="T2" fmla="*/ 22 w 52"/>
                    <a:gd name="T3" fmla="*/ 50 h 52"/>
                    <a:gd name="T4" fmla="*/ 2 w 52"/>
                    <a:gd name="T5" fmla="*/ 22 h 52"/>
                    <a:gd name="T6" fmla="*/ 29 w 52"/>
                    <a:gd name="T7" fmla="*/ 2 h 52"/>
                    <a:gd name="T8" fmla="*/ 50 w 5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2">
                      <a:moveTo>
                        <a:pt x="50" y="30"/>
                      </a:moveTo>
                      <a:cubicBezTo>
                        <a:pt x="48" y="43"/>
                        <a:pt x="35" y="52"/>
                        <a:pt x="22" y="50"/>
                      </a:cubicBezTo>
                      <a:cubicBezTo>
                        <a:pt x="9" y="48"/>
                        <a:pt x="0" y="35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3" y="4"/>
                        <a:pt x="52" y="17"/>
                        <a:pt x="50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7" name="Freeform 328"/>
                <p:cNvSpPr/>
                <p:nvPr/>
              </p:nvSpPr>
              <p:spPr bwMode="auto">
                <a:xfrm>
                  <a:off x="7897813" y="2247900"/>
                  <a:ext cx="85725" cy="79375"/>
                </a:xfrm>
                <a:custGeom>
                  <a:avLst/>
                  <a:gdLst>
                    <a:gd name="T0" fmla="*/ 21 w 23"/>
                    <a:gd name="T1" fmla="*/ 16 h 21"/>
                    <a:gd name="T2" fmla="*/ 8 w 23"/>
                    <a:gd name="T3" fmla="*/ 18 h 21"/>
                    <a:gd name="T4" fmla="*/ 2 w 23"/>
                    <a:gd name="T5" fmla="*/ 6 h 21"/>
                    <a:gd name="T6" fmla="*/ 16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9" y="20"/>
                        <a:pt x="13" y="21"/>
                        <a:pt x="8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21" y="6"/>
                        <a:pt x="23" y="11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8" name="Freeform 329"/>
                <p:cNvSpPr/>
                <p:nvPr/>
              </p:nvSpPr>
              <p:spPr bwMode="auto">
                <a:xfrm>
                  <a:off x="8389938" y="2255837"/>
                  <a:ext cx="190500" cy="195263"/>
                </a:xfrm>
                <a:custGeom>
                  <a:avLst/>
                  <a:gdLst>
                    <a:gd name="T0" fmla="*/ 49 w 51"/>
                    <a:gd name="T1" fmla="*/ 30 h 52"/>
                    <a:gd name="T2" fmla="*/ 22 w 51"/>
                    <a:gd name="T3" fmla="*/ 50 h 52"/>
                    <a:gd name="T4" fmla="*/ 2 w 51"/>
                    <a:gd name="T5" fmla="*/ 22 h 52"/>
                    <a:gd name="T6" fmla="*/ 29 w 51"/>
                    <a:gd name="T7" fmla="*/ 2 h 52"/>
                    <a:gd name="T8" fmla="*/ 49 w 51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2">
                      <a:moveTo>
                        <a:pt x="49" y="30"/>
                      </a:moveTo>
                      <a:cubicBezTo>
                        <a:pt x="47" y="43"/>
                        <a:pt x="35" y="52"/>
                        <a:pt x="22" y="50"/>
                      </a:cubicBezTo>
                      <a:cubicBezTo>
                        <a:pt x="9" y="48"/>
                        <a:pt x="0" y="36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2" y="4"/>
                        <a:pt x="51" y="17"/>
                        <a:pt x="49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9" name="Freeform 330"/>
                <p:cNvSpPr/>
                <p:nvPr/>
              </p:nvSpPr>
              <p:spPr bwMode="auto">
                <a:xfrm>
                  <a:off x="8475663" y="2301875"/>
                  <a:ext cx="85725" cy="77788"/>
                </a:xfrm>
                <a:custGeom>
                  <a:avLst/>
                  <a:gdLst>
                    <a:gd name="T0" fmla="*/ 21 w 23"/>
                    <a:gd name="T1" fmla="*/ 16 h 21"/>
                    <a:gd name="T2" fmla="*/ 7 w 23"/>
                    <a:gd name="T3" fmla="*/ 18 h 21"/>
                    <a:gd name="T4" fmla="*/ 2 w 23"/>
                    <a:gd name="T5" fmla="*/ 6 h 21"/>
                    <a:gd name="T6" fmla="*/ 15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8" y="20"/>
                        <a:pt x="12" y="21"/>
                        <a:pt x="7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4" y="1"/>
                        <a:pt x="10" y="0"/>
                        <a:pt x="15" y="3"/>
                      </a:cubicBezTo>
                      <a:cubicBezTo>
                        <a:pt x="21" y="6"/>
                        <a:pt x="23" y="12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331"/>
                <p:cNvSpPr/>
                <p:nvPr/>
              </p:nvSpPr>
              <p:spPr bwMode="auto">
                <a:xfrm>
                  <a:off x="8024813" y="2662237"/>
                  <a:ext cx="241300" cy="276225"/>
                </a:xfrm>
                <a:custGeom>
                  <a:avLst/>
                  <a:gdLst>
                    <a:gd name="T0" fmla="*/ 59 w 64"/>
                    <a:gd name="T1" fmla="*/ 50 h 74"/>
                    <a:gd name="T2" fmla="*/ 25 w 64"/>
                    <a:gd name="T3" fmla="*/ 72 h 74"/>
                    <a:gd name="T4" fmla="*/ 2 w 64"/>
                    <a:gd name="T5" fmla="*/ 49 h 74"/>
                    <a:gd name="T6" fmla="*/ 49 w 64"/>
                    <a:gd name="T7" fmla="*/ 7 h 74"/>
                    <a:gd name="T8" fmla="*/ 59 w 64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74">
                      <a:moveTo>
                        <a:pt x="59" y="50"/>
                      </a:moveTo>
                      <a:cubicBezTo>
                        <a:pt x="57" y="67"/>
                        <a:pt x="40" y="74"/>
                        <a:pt x="25" y="72"/>
                      </a:cubicBezTo>
                      <a:cubicBezTo>
                        <a:pt x="10" y="70"/>
                        <a:pt x="0" y="66"/>
                        <a:pt x="2" y="49"/>
                      </a:cubicBezTo>
                      <a:cubicBezTo>
                        <a:pt x="4" y="32"/>
                        <a:pt x="24" y="0"/>
                        <a:pt x="49" y="7"/>
                      </a:cubicBezTo>
                      <a:cubicBezTo>
                        <a:pt x="64" y="10"/>
                        <a:pt x="61" y="33"/>
                        <a:pt x="59" y="50"/>
                      </a:cubicBezTo>
                      <a:close/>
                    </a:path>
                  </a:pathLst>
                </a:custGeom>
                <a:solidFill>
                  <a:srgbClr val="3313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1" name="Freeform 332"/>
                <p:cNvSpPr/>
                <p:nvPr/>
              </p:nvSpPr>
              <p:spPr bwMode="auto">
                <a:xfrm>
                  <a:off x="8024813" y="2759075"/>
                  <a:ext cx="192088" cy="176213"/>
                </a:xfrm>
                <a:custGeom>
                  <a:avLst/>
                  <a:gdLst>
                    <a:gd name="T0" fmla="*/ 38 w 51"/>
                    <a:gd name="T1" fmla="*/ 11 h 47"/>
                    <a:gd name="T2" fmla="*/ 11 w 51"/>
                    <a:gd name="T3" fmla="*/ 0 h 47"/>
                    <a:gd name="T4" fmla="*/ 2 w 51"/>
                    <a:gd name="T5" fmla="*/ 23 h 47"/>
                    <a:gd name="T6" fmla="*/ 25 w 51"/>
                    <a:gd name="T7" fmla="*/ 46 h 47"/>
                    <a:gd name="T8" fmla="*/ 51 w 51"/>
                    <a:gd name="T9" fmla="*/ 39 h 47"/>
                    <a:gd name="T10" fmla="*/ 38 w 51"/>
                    <a:gd name="T11" fmla="*/ 1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47">
                      <a:moveTo>
                        <a:pt x="38" y="11"/>
                      </a:moveTo>
                      <a:cubicBezTo>
                        <a:pt x="31" y="5"/>
                        <a:pt x="21" y="0"/>
                        <a:pt x="11" y="0"/>
                      </a:cubicBezTo>
                      <a:cubicBezTo>
                        <a:pt x="6" y="8"/>
                        <a:pt x="3" y="16"/>
                        <a:pt x="2" y="23"/>
                      </a:cubicBezTo>
                      <a:cubicBezTo>
                        <a:pt x="0" y="40"/>
                        <a:pt x="10" y="44"/>
                        <a:pt x="25" y="46"/>
                      </a:cubicBezTo>
                      <a:cubicBezTo>
                        <a:pt x="34" y="47"/>
                        <a:pt x="44" y="45"/>
                        <a:pt x="51" y="39"/>
                      </a:cubicBezTo>
                      <a:cubicBezTo>
                        <a:pt x="50" y="28"/>
                        <a:pt x="46" y="18"/>
                        <a:pt x="38" y="11"/>
                      </a:cubicBezTo>
                      <a:close/>
                    </a:path>
                  </a:pathLst>
                </a:custGeom>
                <a:solidFill>
                  <a:srgbClr val="4F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2" name="Freeform 333"/>
                <p:cNvSpPr/>
                <p:nvPr/>
              </p:nvSpPr>
              <p:spPr bwMode="auto">
                <a:xfrm>
                  <a:off x="8753475" y="2827337"/>
                  <a:ext cx="423863" cy="363538"/>
                </a:xfrm>
                <a:custGeom>
                  <a:avLst/>
                  <a:gdLst>
                    <a:gd name="T0" fmla="*/ 96 w 113"/>
                    <a:gd name="T1" fmla="*/ 20 h 97"/>
                    <a:gd name="T2" fmla="*/ 91 w 113"/>
                    <a:gd name="T3" fmla="*/ 21 h 97"/>
                    <a:gd name="T4" fmla="*/ 76 w 113"/>
                    <a:gd name="T5" fmla="*/ 0 h 97"/>
                    <a:gd name="T6" fmla="*/ 57 w 113"/>
                    <a:gd name="T7" fmla="*/ 14 h 97"/>
                    <a:gd name="T8" fmla="*/ 48 w 113"/>
                    <a:gd name="T9" fmla="*/ 3 h 97"/>
                    <a:gd name="T10" fmla="*/ 23 w 113"/>
                    <a:gd name="T11" fmla="*/ 32 h 97"/>
                    <a:gd name="T12" fmla="*/ 35 w 113"/>
                    <a:gd name="T13" fmla="*/ 46 h 97"/>
                    <a:gd name="T14" fmla="*/ 1 w 113"/>
                    <a:gd name="T15" fmla="*/ 97 h 97"/>
                    <a:gd name="T16" fmla="*/ 38 w 113"/>
                    <a:gd name="T17" fmla="*/ 65 h 97"/>
                    <a:gd name="T18" fmla="*/ 35 w 113"/>
                    <a:gd name="T19" fmla="*/ 71 h 97"/>
                    <a:gd name="T20" fmla="*/ 48 w 113"/>
                    <a:gd name="T21" fmla="*/ 88 h 97"/>
                    <a:gd name="T22" fmla="*/ 57 w 113"/>
                    <a:gd name="T23" fmla="*/ 86 h 97"/>
                    <a:gd name="T24" fmla="*/ 68 w 113"/>
                    <a:gd name="T25" fmla="*/ 90 h 97"/>
                    <a:gd name="T26" fmla="*/ 91 w 113"/>
                    <a:gd name="T27" fmla="*/ 70 h 97"/>
                    <a:gd name="T28" fmla="*/ 92 w 113"/>
                    <a:gd name="T29" fmla="*/ 66 h 97"/>
                    <a:gd name="T30" fmla="*/ 108 w 113"/>
                    <a:gd name="T31" fmla="*/ 50 h 97"/>
                    <a:gd name="T32" fmla="*/ 96 w 113"/>
                    <a:gd name="T33" fmla="*/ 2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97">
                      <a:moveTo>
                        <a:pt x="96" y="20"/>
                      </a:moveTo>
                      <a:cubicBezTo>
                        <a:pt x="94" y="20"/>
                        <a:pt x="93" y="21"/>
                        <a:pt x="91" y="21"/>
                      </a:cubicBezTo>
                      <a:cubicBezTo>
                        <a:pt x="90" y="11"/>
                        <a:pt x="86" y="0"/>
                        <a:pt x="76" y="0"/>
                      </a:cubicBezTo>
                      <a:cubicBezTo>
                        <a:pt x="69" y="0"/>
                        <a:pt x="62" y="6"/>
                        <a:pt x="57" y="14"/>
                      </a:cubicBezTo>
                      <a:cubicBezTo>
                        <a:pt x="56" y="8"/>
                        <a:pt x="54" y="3"/>
                        <a:pt x="48" y="3"/>
                      </a:cubicBezTo>
                      <a:cubicBezTo>
                        <a:pt x="35" y="3"/>
                        <a:pt x="23" y="21"/>
                        <a:pt x="23" y="32"/>
                      </a:cubicBezTo>
                      <a:cubicBezTo>
                        <a:pt x="23" y="40"/>
                        <a:pt x="28" y="44"/>
                        <a:pt x="35" y="46"/>
                      </a:cubicBezTo>
                      <a:cubicBezTo>
                        <a:pt x="21" y="55"/>
                        <a:pt x="0" y="74"/>
                        <a:pt x="1" y="97"/>
                      </a:cubicBezTo>
                      <a:cubicBezTo>
                        <a:pt x="1" y="97"/>
                        <a:pt x="9" y="69"/>
                        <a:pt x="38" y="65"/>
                      </a:cubicBezTo>
                      <a:cubicBezTo>
                        <a:pt x="37" y="67"/>
                        <a:pt x="36" y="69"/>
                        <a:pt x="35" y="71"/>
                      </a:cubicBezTo>
                      <a:cubicBezTo>
                        <a:pt x="31" y="81"/>
                        <a:pt x="35" y="88"/>
                        <a:pt x="48" y="88"/>
                      </a:cubicBezTo>
                      <a:cubicBezTo>
                        <a:pt x="52" y="88"/>
                        <a:pt x="55" y="87"/>
                        <a:pt x="57" y="86"/>
                      </a:cubicBezTo>
                      <a:cubicBezTo>
                        <a:pt x="59" y="88"/>
                        <a:pt x="62" y="90"/>
                        <a:pt x="68" y="90"/>
                      </a:cubicBezTo>
                      <a:cubicBezTo>
                        <a:pt x="81" y="90"/>
                        <a:pt x="86" y="81"/>
                        <a:pt x="91" y="70"/>
                      </a:cubicBezTo>
                      <a:cubicBezTo>
                        <a:pt x="91" y="68"/>
                        <a:pt x="92" y="67"/>
                        <a:pt x="92" y="66"/>
                      </a:cubicBezTo>
                      <a:cubicBezTo>
                        <a:pt x="100" y="64"/>
                        <a:pt x="105" y="58"/>
                        <a:pt x="108" y="50"/>
                      </a:cubicBezTo>
                      <a:cubicBezTo>
                        <a:pt x="113" y="40"/>
                        <a:pt x="109" y="20"/>
                        <a:pt x="96" y="2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334"/>
                <p:cNvSpPr/>
                <p:nvPr/>
              </p:nvSpPr>
              <p:spPr bwMode="auto">
                <a:xfrm>
                  <a:off x="9039225" y="2827337"/>
                  <a:ext cx="55563" cy="69850"/>
                </a:xfrm>
                <a:custGeom>
                  <a:avLst/>
                  <a:gdLst>
                    <a:gd name="T0" fmla="*/ 9 w 15"/>
                    <a:gd name="T1" fmla="*/ 9 h 19"/>
                    <a:gd name="T2" fmla="*/ 15 w 15"/>
                    <a:gd name="T3" fmla="*/ 19 h 19"/>
                    <a:gd name="T4" fmla="*/ 0 w 15"/>
                    <a:gd name="T5" fmla="*/ 0 h 19"/>
                    <a:gd name="T6" fmla="*/ 0 w 15"/>
                    <a:gd name="T7" fmla="*/ 0 h 19"/>
                    <a:gd name="T8" fmla="*/ 9 w 15"/>
                    <a:gd name="T9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9" y="9"/>
                      </a:moveTo>
                      <a:cubicBezTo>
                        <a:pt x="11" y="13"/>
                        <a:pt x="12" y="16"/>
                        <a:pt x="15" y="19"/>
                      </a:cubicBezTo>
                      <a:cubicBezTo>
                        <a:pt x="13" y="10"/>
                        <a:pt x="9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5"/>
                        <a:pt x="9" y="9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335"/>
                <p:cNvSpPr/>
                <p:nvPr/>
              </p:nvSpPr>
              <p:spPr bwMode="auto">
                <a:xfrm>
                  <a:off x="8756650" y="2901950"/>
                  <a:ext cx="420688" cy="288925"/>
                </a:xfrm>
                <a:custGeom>
                  <a:avLst/>
                  <a:gdLst>
                    <a:gd name="T0" fmla="*/ 95 w 112"/>
                    <a:gd name="T1" fmla="*/ 0 h 77"/>
                    <a:gd name="T2" fmla="*/ 91 w 112"/>
                    <a:gd name="T3" fmla="*/ 1 h 77"/>
                    <a:gd name="T4" fmla="*/ 95 w 112"/>
                    <a:gd name="T5" fmla="*/ 4 h 77"/>
                    <a:gd name="T6" fmla="*/ 104 w 112"/>
                    <a:gd name="T7" fmla="*/ 11 h 77"/>
                    <a:gd name="T8" fmla="*/ 95 w 112"/>
                    <a:gd name="T9" fmla="*/ 39 h 77"/>
                    <a:gd name="T10" fmla="*/ 89 w 112"/>
                    <a:gd name="T11" fmla="*/ 42 h 77"/>
                    <a:gd name="T12" fmla="*/ 86 w 112"/>
                    <a:gd name="T13" fmla="*/ 54 h 77"/>
                    <a:gd name="T14" fmla="*/ 78 w 112"/>
                    <a:gd name="T15" fmla="*/ 64 h 77"/>
                    <a:gd name="T16" fmla="*/ 66 w 112"/>
                    <a:gd name="T17" fmla="*/ 65 h 77"/>
                    <a:gd name="T18" fmla="*/ 54 w 112"/>
                    <a:gd name="T19" fmla="*/ 61 h 77"/>
                    <a:gd name="T20" fmla="*/ 43 w 112"/>
                    <a:gd name="T21" fmla="*/ 54 h 77"/>
                    <a:gd name="T22" fmla="*/ 33 w 112"/>
                    <a:gd name="T23" fmla="*/ 39 h 77"/>
                    <a:gd name="T24" fmla="*/ 15 w 112"/>
                    <a:gd name="T25" fmla="*/ 49 h 77"/>
                    <a:gd name="T26" fmla="*/ 0 w 112"/>
                    <a:gd name="T27" fmla="*/ 74 h 77"/>
                    <a:gd name="T28" fmla="*/ 0 w 112"/>
                    <a:gd name="T29" fmla="*/ 77 h 77"/>
                    <a:gd name="T30" fmla="*/ 37 w 112"/>
                    <a:gd name="T31" fmla="*/ 45 h 77"/>
                    <a:gd name="T32" fmla="*/ 34 w 112"/>
                    <a:gd name="T33" fmla="*/ 51 h 77"/>
                    <a:gd name="T34" fmla="*/ 47 w 112"/>
                    <a:gd name="T35" fmla="*/ 68 h 77"/>
                    <a:gd name="T36" fmla="*/ 56 w 112"/>
                    <a:gd name="T37" fmla="*/ 66 h 77"/>
                    <a:gd name="T38" fmla="*/ 67 w 112"/>
                    <a:gd name="T39" fmla="*/ 70 h 77"/>
                    <a:gd name="T40" fmla="*/ 90 w 112"/>
                    <a:gd name="T41" fmla="*/ 50 h 77"/>
                    <a:gd name="T42" fmla="*/ 91 w 112"/>
                    <a:gd name="T43" fmla="*/ 46 h 77"/>
                    <a:gd name="T44" fmla="*/ 107 w 112"/>
                    <a:gd name="T45" fmla="*/ 30 h 77"/>
                    <a:gd name="T46" fmla="*/ 95 w 112"/>
                    <a:gd name="T4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2" h="77">
                      <a:moveTo>
                        <a:pt x="95" y="0"/>
                      </a:moveTo>
                      <a:cubicBezTo>
                        <a:pt x="94" y="0"/>
                        <a:pt x="92" y="1"/>
                        <a:pt x="91" y="1"/>
                      </a:cubicBezTo>
                      <a:cubicBezTo>
                        <a:pt x="92" y="2"/>
                        <a:pt x="94" y="3"/>
                        <a:pt x="95" y="4"/>
                      </a:cubicBezTo>
                      <a:cubicBezTo>
                        <a:pt x="99" y="5"/>
                        <a:pt x="102" y="7"/>
                        <a:pt x="104" y="11"/>
                      </a:cubicBezTo>
                      <a:cubicBezTo>
                        <a:pt x="107" y="21"/>
                        <a:pt x="102" y="33"/>
                        <a:pt x="95" y="39"/>
                      </a:cubicBezTo>
                      <a:cubicBezTo>
                        <a:pt x="93" y="41"/>
                        <a:pt x="91" y="41"/>
                        <a:pt x="89" y="42"/>
                      </a:cubicBezTo>
                      <a:cubicBezTo>
                        <a:pt x="85" y="43"/>
                        <a:pt x="86" y="51"/>
                        <a:pt x="86" y="54"/>
                      </a:cubicBezTo>
                      <a:cubicBezTo>
                        <a:pt x="85" y="58"/>
                        <a:pt x="82" y="62"/>
                        <a:pt x="78" y="64"/>
                      </a:cubicBezTo>
                      <a:cubicBezTo>
                        <a:pt x="74" y="66"/>
                        <a:pt x="70" y="67"/>
                        <a:pt x="66" y="65"/>
                      </a:cubicBezTo>
                      <a:cubicBezTo>
                        <a:pt x="61" y="63"/>
                        <a:pt x="59" y="59"/>
                        <a:pt x="54" y="61"/>
                      </a:cubicBezTo>
                      <a:cubicBezTo>
                        <a:pt x="47" y="64"/>
                        <a:pt x="43" y="61"/>
                        <a:pt x="43" y="54"/>
                      </a:cubicBezTo>
                      <a:cubicBezTo>
                        <a:pt x="42" y="47"/>
                        <a:pt x="43" y="36"/>
                        <a:pt x="33" y="39"/>
                      </a:cubicBezTo>
                      <a:cubicBezTo>
                        <a:pt x="27" y="41"/>
                        <a:pt x="20" y="44"/>
                        <a:pt x="15" y="49"/>
                      </a:cubicBezTo>
                      <a:cubicBezTo>
                        <a:pt x="8" y="56"/>
                        <a:pt x="2" y="65"/>
                        <a:pt x="0" y="74"/>
                      </a:cubicBezTo>
                      <a:cubicBezTo>
                        <a:pt x="0" y="75"/>
                        <a:pt x="0" y="76"/>
                        <a:pt x="0" y="77"/>
                      </a:cubicBezTo>
                      <a:cubicBezTo>
                        <a:pt x="0" y="77"/>
                        <a:pt x="8" y="49"/>
                        <a:pt x="37" y="45"/>
                      </a:cubicBezTo>
                      <a:cubicBezTo>
                        <a:pt x="36" y="47"/>
                        <a:pt x="35" y="49"/>
                        <a:pt x="34" y="51"/>
                      </a:cubicBezTo>
                      <a:cubicBezTo>
                        <a:pt x="30" y="61"/>
                        <a:pt x="34" y="68"/>
                        <a:pt x="47" y="68"/>
                      </a:cubicBezTo>
                      <a:cubicBezTo>
                        <a:pt x="51" y="68"/>
                        <a:pt x="54" y="67"/>
                        <a:pt x="56" y="66"/>
                      </a:cubicBezTo>
                      <a:cubicBezTo>
                        <a:pt x="58" y="68"/>
                        <a:pt x="61" y="70"/>
                        <a:pt x="67" y="70"/>
                      </a:cubicBezTo>
                      <a:cubicBezTo>
                        <a:pt x="80" y="70"/>
                        <a:pt x="85" y="61"/>
                        <a:pt x="90" y="50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9" y="44"/>
                        <a:pt x="104" y="38"/>
                        <a:pt x="107" y="30"/>
                      </a:cubicBezTo>
                      <a:cubicBezTo>
                        <a:pt x="112" y="20"/>
                        <a:pt x="10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5" name="Freeform 336"/>
                <p:cNvSpPr/>
                <p:nvPr/>
              </p:nvSpPr>
              <p:spPr bwMode="auto">
                <a:xfrm>
                  <a:off x="8010525" y="3529012"/>
                  <a:ext cx="319088" cy="168275"/>
                </a:xfrm>
                <a:custGeom>
                  <a:avLst/>
                  <a:gdLst>
                    <a:gd name="T0" fmla="*/ 6 w 85"/>
                    <a:gd name="T1" fmla="*/ 34 h 45"/>
                    <a:gd name="T2" fmla="*/ 0 w 85"/>
                    <a:gd name="T3" fmla="*/ 30 h 45"/>
                    <a:gd name="T4" fmla="*/ 45 w 85"/>
                    <a:gd name="T5" fmla="*/ 0 h 45"/>
                    <a:gd name="T6" fmla="*/ 71 w 85"/>
                    <a:gd name="T7" fmla="*/ 19 h 45"/>
                    <a:gd name="T8" fmla="*/ 83 w 85"/>
                    <a:gd name="T9" fmla="*/ 31 h 45"/>
                    <a:gd name="T10" fmla="*/ 61 w 85"/>
                    <a:gd name="T11" fmla="*/ 35 h 45"/>
                    <a:gd name="T12" fmla="*/ 6 w 85"/>
                    <a:gd name="T13" fmla="*/ 3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5">
                      <a:moveTo>
                        <a:pt x="6" y="34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10" y="1"/>
                        <a:pt x="45" y="0"/>
                      </a:cubicBezTo>
                      <a:cubicBezTo>
                        <a:pt x="45" y="0"/>
                        <a:pt x="62" y="0"/>
                        <a:pt x="71" y="19"/>
                      </a:cubicBezTo>
                      <a:cubicBezTo>
                        <a:pt x="71" y="19"/>
                        <a:pt x="82" y="26"/>
                        <a:pt x="83" y="31"/>
                      </a:cubicBezTo>
                      <a:cubicBezTo>
                        <a:pt x="85" y="35"/>
                        <a:pt x="79" y="45"/>
                        <a:pt x="61" y="35"/>
                      </a:cubicBezTo>
                      <a:cubicBezTo>
                        <a:pt x="44" y="25"/>
                        <a:pt x="6" y="34"/>
                        <a:pt x="6" y="34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337"/>
                <p:cNvSpPr/>
                <p:nvPr/>
              </p:nvSpPr>
              <p:spPr bwMode="auto">
                <a:xfrm>
                  <a:off x="8010525" y="3551237"/>
                  <a:ext cx="280988" cy="123825"/>
                </a:xfrm>
                <a:custGeom>
                  <a:avLst/>
                  <a:gdLst>
                    <a:gd name="T0" fmla="*/ 73 w 75"/>
                    <a:gd name="T1" fmla="*/ 19 h 33"/>
                    <a:gd name="T2" fmla="*/ 58 w 75"/>
                    <a:gd name="T3" fmla="*/ 3 h 33"/>
                    <a:gd name="T4" fmla="*/ 27 w 75"/>
                    <a:gd name="T5" fmla="*/ 1 h 33"/>
                    <a:gd name="T6" fmla="*/ 15 w 75"/>
                    <a:gd name="T7" fmla="*/ 4 h 33"/>
                    <a:gd name="T8" fmla="*/ 0 w 75"/>
                    <a:gd name="T9" fmla="*/ 24 h 33"/>
                    <a:gd name="T10" fmla="*/ 6 w 75"/>
                    <a:gd name="T11" fmla="*/ 28 h 33"/>
                    <a:gd name="T12" fmla="*/ 61 w 75"/>
                    <a:gd name="T13" fmla="*/ 29 h 33"/>
                    <a:gd name="T14" fmla="*/ 75 w 75"/>
                    <a:gd name="T15" fmla="*/ 33 h 33"/>
                    <a:gd name="T16" fmla="*/ 73 w 75"/>
                    <a:gd name="T17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3">
                      <a:moveTo>
                        <a:pt x="73" y="19"/>
                      </a:moveTo>
                      <a:cubicBezTo>
                        <a:pt x="69" y="12"/>
                        <a:pt x="63" y="9"/>
                        <a:pt x="58" y="3"/>
                      </a:cubicBezTo>
                      <a:cubicBezTo>
                        <a:pt x="47" y="0"/>
                        <a:pt x="38" y="0"/>
                        <a:pt x="27" y="1"/>
                      </a:cubicBezTo>
                      <a:cubicBezTo>
                        <a:pt x="23" y="2"/>
                        <a:pt x="19" y="3"/>
                        <a:pt x="15" y="4"/>
                      </a:cubicBezTo>
                      <a:cubicBezTo>
                        <a:pt x="4" y="13"/>
                        <a:pt x="0" y="24"/>
                        <a:pt x="0" y="24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4" y="19"/>
                        <a:pt x="61" y="29"/>
                      </a:cubicBezTo>
                      <a:cubicBezTo>
                        <a:pt x="67" y="32"/>
                        <a:pt x="72" y="33"/>
                        <a:pt x="75" y="33"/>
                      </a:cubicBezTo>
                      <a:cubicBezTo>
                        <a:pt x="75" y="28"/>
                        <a:pt x="75" y="24"/>
                        <a:pt x="73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7" name="Freeform 338"/>
                <p:cNvSpPr/>
                <p:nvPr/>
              </p:nvSpPr>
              <p:spPr bwMode="auto">
                <a:xfrm>
                  <a:off x="7972425" y="3529012"/>
                  <a:ext cx="323850" cy="355600"/>
                </a:xfrm>
                <a:custGeom>
                  <a:avLst/>
                  <a:gdLst>
                    <a:gd name="T0" fmla="*/ 74 w 86"/>
                    <a:gd name="T1" fmla="*/ 69 h 95"/>
                    <a:gd name="T2" fmla="*/ 15 w 86"/>
                    <a:gd name="T3" fmla="*/ 83 h 95"/>
                    <a:gd name="T4" fmla="*/ 14 w 86"/>
                    <a:gd name="T5" fmla="*/ 22 h 95"/>
                    <a:gd name="T6" fmla="*/ 68 w 86"/>
                    <a:gd name="T7" fmla="*/ 12 h 95"/>
                    <a:gd name="T8" fmla="*/ 77 w 86"/>
                    <a:gd name="T9" fmla="*/ 37 h 95"/>
                    <a:gd name="T10" fmla="*/ 74 w 86"/>
                    <a:gd name="T11" fmla="*/ 6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5">
                      <a:moveTo>
                        <a:pt x="74" y="69"/>
                      </a:moveTo>
                      <a:cubicBezTo>
                        <a:pt x="59" y="89"/>
                        <a:pt x="31" y="95"/>
                        <a:pt x="15" y="83"/>
                      </a:cubicBezTo>
                      <a:cubicBezTo>
                        <a:pt x="0" y="72"/>
                        <a:pt x="0" y="41"/>
                        <a:pt x="14" y="22"/>
                      </a:cubicBezTo>
                      <a:cubicBezTo>
                        <a:pt x="29" y="2"/>
                        <a:pt x="52" y="0"/>
                        <a:pt x="68" y="12"/>
                      </a:cubicBezTo>
                      <a:cubicBezTo>
                        <a:pt x="76" y="18"/>
                        <a:pt x="82" y="31"/>
                        <a:pt x="77" y="37"/>
                      </a:cubicBezTo>
                      <a:cubicBezTo>
                        <a:pt x="86" y="45"/>
                        <a:pt x="81" y="59"/>
                        <a:pt x="74" y="69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8" name="Freeform 339"/>
                <p:cNvSpPr/>
                <p:nvPr/>
              </p:nvSpPr>
              <p:spPr bwMode="auto">
                <a:xfrm>
                  <a:off x="7972425" y="3529012"/>
                  <a:ext cx="307975" cy="355600"/>
                </a:xfrm>
                <a:custGeom>
                  <a:avLst/>
                  <a:gdLst>
                    <a:gd name="T0" fmla="*/ 53 w 82"/>
                    <a:gd name="T1" fmla="*/ 78 h 95"/>
                    <a:gd name="T2" fmla="*/ 37 w 82"/>
                    <a:gd name="T3" fmla="*/ 75 h 95"/>
                    <a:gd name="T4" fmla="*/ 56 w 82"/>
                    <a:gd name="T5" fmla="*/ 63 h 95"/>
                    <a:gd name="T6" fmla="*/ 65 w 82"/>
                    <a:gd name="T7" fmla="*/ 60 h 95"/>
                    <a:gd name="T8" fmla="*/ 73 w 82"/>
                    <a:gd name="T9" fmla="*/ 60 h 95"/>
                    <a:gd name="T10" fmla="*/ 79 w 82"/>
                    <a:gd name="T11" fmla="*/ 59 h 95"/>
                    <a:gd name="T12" fmla="*/ 82 w 82"/>
                    <a:gd name="T13" fmla="*/ 50 h 95"/>
                    <a:gd name="T14" fmla="*/ 53 w 82"/>
                    <a:gd name="T15" fmla="*/ 57 h 95"/>
                    <a:gd name="T16" fmla="*/ 35 w 82"/>
                    <a:gd name="T17" fmla="*/ 48 h 95"/>
                    <a:gd name="T18" fmla="*/ 56 w 82"/>
                    <a:gd name="T19" fmla="*/ 38 h 95"/>
                    <a:gd name="T20" fmla="*/ 73 w 82"/>
                    <a:gd name="T21" fmla="*/ 39 h 95"/>
                    <a:gd name="T22" fmla="*/ 79 w 82"/>
                    <a:gd name="T23" fmla="*/ 40 h 95"/>
                    <a:gd name="T24" fmla="*/ 77 w 82"/>
                    <a:gd name="T25" fmla="*/ 37 h 95"/>
                    <a:gd name="T26" fmla="*/ 79 w 82"/>
                    <a:gd name="T27" fmla="*/ 33 h 95"/>
                    <a:gd name="T28" fmla="*/ 49 w 82"/>
                    <a:gd name="T29" fmla="*/ 31 h 95"/>
                    <a:gd name="T30" fmla="*/ 37 w 82"/>
                    <a:gd name="T31" fmla="*/ 21 h 95"/>
                    <a:gd name="T32" fmla="*/ 59 w 82"/>
                    <a:gd name="T33" fmla="*/ 16 h 95"/>
                    <a:gd name="T34" fmla="*/ 76 w 82"/>
                    <a:gd name="T35" fmla="*/ 22 h 95"/>
                    <a:gd name="T36" fmla="*/ 68 w 82"/>
                    <a:gd name="T37" fmla="*/ 12 h 95"/>
                    <a:gd name="T38" fmla="*/ 14 w 82"/>
                    <a:gd name="T39" fmla="*/ 22 h 95"/>
                    <a:gd name="T40" fmla="*/ 15 w 82"/>
                    <a:gd name="T41" fmla="*/ 83 h 95"/>
                    <a:gd name="T42" fmla="*/ 74 w 82"/>
                    <a:gd name="T43" fmla="*/ 69 h 95"/>
                    <a:gd name="T44" fmla="*/ 74 w 82"/>
                    <a:gd name="T45" fmla="*/ 68 h 95"/>
                    <a:gd name="T46" fmla="*/ 53 w 82"/>
                    <a:gd name="T47" fmla="*/ 7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2" h="95">
                      <a:moveTo>
                        <a:pt x="53" y="78"/>
                      </a:moveTo>
                      <a:cubicBezTo>
                        <a:pt x="47" y="80"/>
                        <a:pt x="39" y="83"/>
                        <a:pt x="37" y="75"/>
                      </a:cubicBezTo>
                      <a:cubicBezTo>
                        <a:pt x="35" y="68"/>
                        <a:pt x="52" y="64"/>
                        <a:pt x="56" y="63"/>
                      </a:cubicBezTo>
                      <a:cubicBezTo>
                        <a:pt x="59" y="62"/>
                        <a:pt x="62" y="60"/>
                        <a:pt x="65" y="60"/>
                      </a:cubicBezTo>
                      <a:cubicBezTo>
                        <a:pt x="67" y="60"/>
                        <a:pt x="70" y="60"/>
                        <a:pt x="73" y="60"/>
                      </a:cubicBezTo>
                      <a:cubicBezTo>
                        <a:pt x="75" y="60"/>
                        <a:pt x="77" y="59"/>
                        <a:pt x="79" y="59"/>
                      </a:cubicBezTo>
                      <a:cubicBezTo>
                        <a:pt x="80" y="56"/>
                        <a:pt x="81" y="53"/>
                        <a:pt x="82" y="50"/>
                      </a:cubicBezTo>
                      <a:cubicBezTo>
                        <a:pt x="72" y="51"/>
                        <a:pt x="63" y="55"/>
                        <a:pt x="53" y="57"/>
                      </a:cubicBezTo>
                      <a:cubicBezTo>
                        <a:pt x="47" y="58"/>
                        <a:pt x="34" y="58"/>
                        <a:pt x="35" y="48"/>
                      </a:cubicBezTo>
                      <a:cubicBezTo>
                        <a:pt x="37" y="39"/>
                        <a:pt x="48" y="38"/>
                        <a:pt x="56" y="38"/>
                      </a:cubicBezTo>
                      <a:cubicBezTo>
                        <a:pt x="61" y="39"/>
                        <a:pt x="67" y="39"/>
                        <a:pt x="73" y="39"/>
                      </a:cubicBezTo>
                      <a:cubicBezTo>
                        <a:pt x="75" y="39"/>
                        <a:pt x="77" y="39"/>
                        <a:pt x="79" y="40"/>
                      </a:cubicBezTo>
                      <a:cubicBezTo>
                        <a:pt x="79" y="39"/>
                        <a:pt x="78" y="38"/>
                        <a:pt x="77" y="37"/>
                      </a:cubicBezTo>
                      <a:cubicBezTo>
                        <a:pt x="78" y="36"/>
                        <a:pt x="79" y="35"/>
                        <a:pt x="79" y="33"/>
                      </a:cubicBezTo>
                      <a:cubicBezTo>
                        <a:pt x="70" y="29"/>
                        <a:pt x="59" y="32"/>
                        <a:pt x="49" y="31"/>
                      </a:cubicBezTo>
                      <a:cubicBezTo>
                        <a:pt x="44" y="31"/>
                        <a:pt x="36" y="27"/>
                        <a:pt x="37" y="21"/>
                      </a:cubicBezTo>
                      <a:cubicBezTo>
                        <a:pt x="38" y="14"/>
                        <a:pt x="54" y="15"/>
                        <a:pt x="59" y="16"/>
                      </a:cubicBezTo>
                      <a:cubicBezTo>
                        <a:pt x="65" y="17"/>
                        <a:pt x="70" y="19"/>
                        <a:pt x="76" y="22"/>
                      </a:cubicBezTo>
                      <a:cubicBezTo>
                        <a:pt x="74" y="18"/>
                        <a:pt x="71" y="14"/>
                        <a:pt x="68" y="12"/>
                      </a:cubicBezTo>
                      <a:cubicBezTo>
                        <a:pt x="52" y="0"/>
                        <a:pt x="29" y="2"/>
                        <a:pt x="14" y="22"/>
                      </a:cubicBezTo>
                      <a:cubicBezTo>
                        <a:pt x="0" y="41"/>
                        <a:pt x="0" y="72"/>
                        <a:pt x="15" y="83"/>
                      </a:cubicBezTo>
                      <a:cubicBezTo>
                        <a:pt x="31" y="95"/>
                        <a:pt x="59" y="89"/>
                        <a:pt x="74" y="69"/>
                      </a:cubicBezTo>
                      <a:cubicBezTo>
                        <a:pt x="74" y="69"/>
                        <a:pt x="74" y="68"/>
                        <a:pt x="74" y="68"/>
                      </a:cubicBezTo>
                      <a:cubicBezTo>
                        <a:pt x="67" y="72"/>
                        <a:pt x="60" y="75"/>
                        <a:pt x="53" y="78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340"/>
                <p:cNvSpPr/>
                <p:nvPr/>
              </p:nvSpPr>
              <p:spPr bwMode="auto">
                <a:xfrm>
                  <a:off x="7548563" y="3144837"/>
                  <a:ext cx="487363" cy="788988"/>
                </a:xfrm>
                <a:custGeom>
                  <a:avLst/>
                  <a:gdLst>
                    <a:gd name="T0" fmla="*/ 74 w 130"/>
                    <a:gd name="T1" fmla="*/ 0 h 210"/>
                    <a:gd name="T2" fmla="*/ 15 w 130"/>
                    <a:gd name="T3" fmla="*/ 70 h 210"/>
                    <a:gd name="T4" fmla="*/ 5 w 130"/>
                    <a:gd name="T5" fmla="*/ 178 h 210"/>
                    <a:gd name="T6" fmla="*/ 118 w 130"/>
                    <a:gd name="T7" fmla="*/ 186 h 210"/>
                    <a:gd name="T8" fmla="*/ 130 w 130"/>
                    <a:gd name="T9" fmla="*/ 186 h 210"/>
                    <a:gd name="T10" fmla="*/ 130 w 130"/>
                    <a:gd name="T11" fmla="*/ 122 h 210"/>
                    <a:gd name="T12" fmla="*/ 110 w 130"/>
                    <a:gd name="T13" fmla="*/ 122 h 210"/>
                    <a:gd name="T14" fmla="*/ 58 w 130"/>
                    <a:gd name="T15" fmla="*/ 145 h 210"/>
                    <a:gd name="T16" fmla="*/ 57 w 130"/>
                    <a:gd name="T17" fmla="*/ 75 h 210"/>
                    <a:gd name="T18" fmla="*/ 74 w 130"/>
                    <a:gd name="T19" fmla="*/ 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210">
                      <a:moveTo>
                        <a:pt x="74" y="0"/>
                      </a:moveTo>
                      <a:cubicBezTo>
                        <a:pt x="74" y="0"/>
                        <a:pt x="30" y="2"/>
                        <a:pt x="15" y="70"/>
                      </a:cubicBezTo>
                      <a:cubicBezTo>
                        <a:pt x="0" y="135"/>
                        <a:pt x="2" y="154"/>
                        <a:pt x="5" y="178"/>
                      </a:cubicBezTo>
                      <a:cubicBezTo>
                        <a:pt x="8" y="201"/>
                        <a:pt x="17" y="210"/>
                        <a:pt x="118" y="186"/>
                      </a:cubicBezTo>
                      <a:cubicBezTo>
                        <a:pt x="130" y="186"/>
                        <a:pt x="130" y="186"/>
                        <a:pt x="130" y="186"/>
                      </a:cubicBezTo>
                      <a:cubicBezTo>
                        <a:pt x="130" y="186"/>
                        <a:pt x="121" y="152"/>
                        <a:pt x="130" y="122"/>
                      </a:cubicBezTo>
                      <a:cubicBezTo>
                        <a:pt x="130" y="122"/>
                        <a:pt x="125" y="116"/>
                        <a:pt x="110" y="122"/>
                      </a:cubicBezTo>
                      <a:cubicBezTo>
                        <a:pt x="95" y="128"/>
                        <a:pt x="58" y="145"/>
                        <a:pt x="58" y="145"/>
                      </a:cubicBezTo>
                      <a:cubicBezTo>
                        <a:pt x="58" y="145"/>
                        <a:pt x="47" y="91"/>
                        <a:pt x="57" y="75"/>
                      </a:cubicBezTo>
                      <a:cubicBezTo>
                        <a:pt x="67" y="59"/>
                        <a:pt x="100" y="48"/>
                        <a:pt x="74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0" name="Freeform 341"/>
                <p:cNvSpPr/>
                <p:nvPr/>
              </p:nvSpPr>
              <p:spPr bwMode="auto">
                <a:xfrm>
                  <a:off x="7559675" y="3457575"/>
                  <a:ext cx="420688" cy="473075"/>
                </a:xfrm>
                <a:custGeom>
                  <a:avLst/>
                  <a:gdLst>
                    <a:gd name="T0" fmla="*/ 109 w 112"/>
                    <a:gd name="T1" fmla="*/ 81 h 126"/>
                    <a:gd name="T2" fmla="*/ 112 w 112"/>
                    <a:gd name="T3" fmla="*/ 37 h 126"/>
                    <a:gd name="T4" fmla="*/ 107 w 112"/>
                    <a:gd name="T5" fmla="*/ 39 h 126"/>
                    <a:gd name="T6" fmla="*/ 55 w 112"/>
                    <a:gd name="T7" fmla="*/ 62 h 126"/>
                    <a:gd name="T8" fmla="*/ 51 w 112"/>
                    <a:gd name="T9" fmla="*/ 0 h 126"/>
                    <a:gd name="T10" fmla="*/ 44 w 112"/>
                    <a:gd name="T11" fmla="*/ 18 h 126"/>
                    <a:gd name="T12" fmla="*/ 45 w 112"/>
                    <a:gd name="T13" fmla="*/ 65 h 126"/>
                    <a:gd name="T14" fmla="*/ 45 w 112"/>
                    <a:gd name="T15" fmla="*/ 80 h 126"/>
                    <a:gd name="T16" fmla="*/ 64 w 112"/>
                    <a:gd name="T17" fmla="*/ 69 h 126"/>
                    <a:gd name="T18" fmla="*/ 102 w 112"/>
                    <a:gd name="T19" fmla="*/ 50 h 126"/>
                    <a:gd name="T20" fmla="*/ 103 w 112"/>
                    <a:gd name="T21" fmla="*/ 51 h 126"/>
                    <a:gd name="T22" fmla="*/ 104 w 112"/>
                    <a:gd name="T23" fmla="*/ 77 h 126"/>
                    <a:gd name="T24" fmla="*/ 100 w 112"/>
                    <a:gd name="T25" fmla="*/ 97 h 126"/>
                    <a:gd name="T26" fmla="*/ 57 w 112"/>
                    <a:gd name="T27" fmla="*/ 106 h 126"/>
                    <a:gd name="T28" fmla="*/ 11 w 112"/>
                    <a:gd name="T29" fmla="*/ 93 h 126"/>
                    <a:gd name="T30" fmla="*/ 0 w 112"/>
                    <a:gd name="T31" fmla="*/ 69 h 126"/>
                    <a:gd name="T32" fmla="*/ 2 w 112"/>
                    <a:gd name="T33" fmla="*/ 95 h 126"/>
                    <a:gd name="T34" fmla="*/ 109 w 112"/>
                    <a:gd name="T35" fmla="*/ 104 h 126"/>
                    <a:gd name="T36" fmla="*/ 109 w 112"/>
                    <a:gd name="T37" fmla="*/ 8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126">
                      <a:moveTo>
                        <a:pt x="109" y="81"/>
                      </a:moveTo>
                      <a:cubicBezTo>
                        <a:pt x="109" y="66"/>
                        <a:pt x="110" y="52"/>
                        <a:pt x="112" y="37"/>
                      </a:cubicBezTo>
                      <a:cubicBezTo>
                        <a:pt x="111" y="38"/>
                        <a:pt x="109" y="38"/>
                        <a:pt x="107" y="39"/>
                      </a:cubicBezTo>
                      <a:cubicBezTo>
                        <a:pt x="92" y="45"/>
                        <a:pt x="55" y="62"/>
                        <a:pt x="55" y="62"/>
                      </a:cubicBezTo>
                      <a:cubicBezTo>
                        <a:pt x="55" y="62"/>
                        <a:pt x="46" y="21"/>
                        <a:pt x="51" y="0"/>
                      </a:cubicBezTo>
                      <a:cubicBezTo>
                        <a:pt x="47" y="4"/>
                        <a:pt x="44" y="10"/>
                        <a:pt x="44" y="18"/>
                      </a:cubicBezTo>
                      <a:cubicBezTo>
                        <a:pt x="42" y="34"/>
                        <a:pt x="46" y="49"/>
                        <a:pt x="45" y="65"/>
                      </a:cubicBezTo>
                      <a:cubicBezTo>
                        <a:pt x="45" y="69"/>
                        <a:pt x="43" y="77"/>
                        <a:pt x="45" y="80"/>
                      </a:cubicBezTo>
                      <a:cubicBezTo>
                        <a:pt x="48" y="84"/>
                        <a:pt x="61" y="71"/>
                        <a:pt x="64" y="69"/>
                      </a:cubicBezTo>
                      <a:cubicBezTo>
                        <a:pt x="75" y="60"/>
                        <a:pt x="87" y="51"/>
                        <a:pt x="102" y="50"/>
                      </a:cubicBezTo>
                      <a:cubicBezTo>
                        <a:pt x="103" y="50"/>
                        <a:pt x="103" y="51"/>
                        <a:pt x="103" y="51"/>
                      </a:cubicBezTo>
                      <a:cubicBezTo>
                        <a:pt x="104" y="60"/>
                        <a:pt x="104" y="68"/>
                        <a:pt x="104" y="77"/>
                      </a:cubicBezTo>
                      <a:cubicBezTo>
                        <a:pt x="104" y="83"/>
                        <a:pt x="104" y="91"/>
                        <a:pt x="100" y="97"/>
                      </a:cubicBezTo>
                      <a:cubicBezTo>
                        <a:pt x="93" y="110"/>
                        <a:pt x="68" y="106"/>
                        <a:pt x="57" y="106"/>
                      </a:cubicBezTo>
                      <a:cubicBezTo>
                        <a:pt x="40" y="105"/>
                        <a:pt x="23" y="108"/>
                        <a:pt x="11" y="93"/>
                      </a:cubicBezTo>
                      <a:cubicBezTo>
                        <a:pt x="6" y="86"/>
                        <a:pt x="3" y="78"/>
                        <a:pt x="0" y="69"/>
                      </a:cubicBezTo>
                      <a:cubicBezTo>
                        <a:pt x="0" y="79"/>
                        <a:pt x="1" y="86"/>
                        <a:pt x="2" y="95"/>
                      </a:cubicBezTo>
                      <a:cubicBezTo>
                        <a:pt x="5" y="118"/>
                        <a:pt x="13" y="126"/>
                        <a:pt x="109" y="104"/>
                      </a:cubicBezTo>
                      <a:cubicBezTo>
                        <a:pt x="109" y="96"/>
                        <a:pt x="109" y="88"/>
                        <a:pt x="109" y="8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1" name="Freeform 342"/>
                <p:cNvSpPr/>
                <p:nvPr/>
              </p:nvSpPr>
              <p:spPr bwMode="auto">
                <a:xfrm>
                  <a:off x="7969250" y="3730625"/>
                  <a:ext cx="492125" cy="203200"/>
                </a:xfrm>
                <a:custGeom>
                  <a:avLst/>
                  <a:gdLst>
                    <a:gd name="T0" fmla="*/ 112 w 131"/>
                    <a:gd name="T1" fmla="*/ 2 h 54"/>
                    <a:gd name="T2" fmla="*/ 56 w 131"/>
                    <a:gd name="T3" fmla="*/ 13 h 54"/>
                    <a:gd name="T4" fmla="*/ 76 w 131"/>
                    <a:gd name="T5" fmla="*/ 23 h 54"/>
                    <a:gd name="T6" fmla="*/ 44 w 131"/>
                    <a:gd name="T7" fmla="*/ 32 h 54"/>
                    <a:gd name="T8" fmla="*/ 18 w 131"/>
                    <a:gd name="T9" fmla="*/ 25 h 54"/>
                    <a:gd name="T10" fmla="*/ 1 w 131"/>
                    <a:gd name="T11" fmla="*/ 34 h 54"/>
                    <a:gd name="T12" fmla="*/ 26 w 131"/>
                    <a:gd name="T13" fmla="*/ 47 h 54"/>
                    <a:gd name="T14" fmla="*/ 71 w 131"/>
                    <a:gd name="T15" fmla="*/ 54 h 54"/>
                    <a:gd name="T16" fmla="*/ 131 w 131"/>
                    <a:gd name="T17" fmla="*/ 32 h 54"/>
                    <a:gd name="T18" fmla="*/ 112 w 131"/>
                    <a:gd name="T19" fmla="*/ 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1" h="54">
                      <a:moveTo>
                        <a:pt x="112" y="2"/>
                      </a:moveTo>
                      <a:cubicBezTo>
                        <a:pt x="90" y="13"/>
                        <a:pt x="56" y="0"/>
                        <a:pt x="56" y="13"/>
                      </a:cubicBezTo>
                      <a:cubicBezTo>
                        <a:pt x="56" y="25"/>
                        <a:pt x="76" y="23"/>
                        <a:pt x="76" y="2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0" y="25"/>
                        <a:pt x="1" y="34"/>
                      </a:cubicBezTo>
                      <a:cubicBezTo>
                        <a:pt x="3" y="43"/>
                        <a:pt x="21" y="45"/>
                        <a:pt x="26" y="47"/>
                      </a:cubicBezTo>
                      <a:cubicBezTo>
                        <a:pt x="47" y="54"/>
                        <a:pt x="71" y="54"/>
                        <a:pt x="71" y="5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lnTo>
                        <a:pt x="112" y="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343"/>
                <p:cNvSpPr/>
                <p:nvPr/>
              </p:nvSpPr>
              <p:spPr bwMode="auto">
                <a:xfrm>
                  <a:off x="8186738" y="3779837"/>
                  <a:ext cx="274638" cy="153988"/>
                </a:xfrm>
                <a:custGeom>
                  <a:avLst/>
                  <a:gdLst>
                    <a:gd name="T0" fmla="*/ 12 w 73"/>
                    <a:gd name="T1" fmla="*/ 41 h 41"/>
                    <a:gd name="T2" fmla="*/ 13 w 73"/>
                    <a:gd name="T3" fmla="*/ 41 h 41"/>
                    <a:gd name="T4" fmla="*/ 73 w 73"/>
                    <a:gd name="T5" fmla="*/ 19 h 41"/>
                    <a:gd name="T6" fmla="*/ 64 w 73"/>
                    <a:gd name="T7" fmla="*/ 0 h 41"/>
                    <a:gd name="T8" fmla="*/ 44 w 73"/>
                    <a:gd name="T9" fmla="*/ 0 h 41"/>
                    <a:gd name="T10" fmla="*/ 40 w 73"/>
                    <a:gd name="T11" fmla="*/ 23 h 41"/>
                    <a:gd name="T12" fmla="*/ 6 w 73"/>
                    <a:gd name="T13" fmla="*/ 38 h 41"/>
                    <a:gd name="T14" fmla="*/ 0 w 73"/>
                    <a:gd name="T15" fmla="*/ 40 h 41"/>
                    <a:gd name="T16" fmla="*/ 12 w 73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41">
                      <a:moveTo>
                        <a:pt x="12" y="41"/>
                      </a:move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73" y="19"/>
                        <a:pt x="73" y="19"/>
                        <a:pt x="73" y="19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2"/>
                        <a:pt x="52" y="1"/>
                        <a:pt x="44" y="0"/>
                      </a:cubicBezTo>
                      <a:cubicBezTo>
                        <a:pt x="46" y="8"/>
                        <a:pt x="45" y="17"/>
                        <a:pt x="40" y="23"/>
                      </a:cubicBezTo>
                      <a:cubicBezTo>
                        <a:pt x="31" y="33"/>
                        <a:pt x="19" y="35"/>
                        <a:pt x="6" y="38"/>
                      </a:cubicBezTo>
                      <a:cubicBezTo>
                        <a:pt x="5" y="38"/>
                        <a:pt x="1" y="40"/>
                        <a:pt x="0" y="40"/>
                      </a:cubicBezTo>
                      <a:cubicBezTo>
                        <a:pt x="4" y="41"/>
                        <a:pt x="8" y="40"/>
                        <a:pt x="12" y="4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3" name="Freeform 344"/>
                <p:cNvSpPr/>
                <p:nvPr/>
              </p:nvSpPr>
              <p:spPr bwMode="auto">
                <a:xfrm>
                  <a:off x="7977188" y="3779837"/>
                  <a:ext cx="344488" cy="120650"/>
                </a:xfrm>
                <a:custGeom>
                  <a:avLst/>
                  <a:gdLst>
                    <a:gd name="T0" fmla="*/ 1 w 92"/>
                    <a:gd name="T1" fmla="*/ 19 h 32"/>
                    <a:gd name="T2" fmla="*/ 44 w 92"/>
                    <a:gd name="T3" fmla="*/ 29 h 32"/>
                    <a:gd name="T4" fmla="*/ 82 w 92"/>
                    <a:gd name="T5" fmla="*/ 13 h 32"/>
                    <a:gd name="T6" fmla="*/ 73 w 92"/>
                    <a:gd name="T7" fmla="*/ 7 h 32"/>
                    <a:gd name="T8" fmla="*/ 61 w 92"/>
                    <a:gd name="T9" fmla="*/ 4 h 32"/>
                    <a:gd name="T10" fmla="*/ 54 w 92"/>
                    <a:gd name="T11" fmla="*/ 0 h 32"/>
                    <a:gd name="T12" fmla="*/ 74 w 92"/>
                    <a:gd name="T13" fmla="*/ 10 h 32"/>
                    <a:gd name="T14" fmla="*/ 42 w 92"/>
                    <a:gd name="T15" fmla="*/ 19 h 32"/>
                    <a:gd name="T16" fmla="*/ 16 w 92"/>
                    <a:gd name="T17" fmla="*/ 12 h 32"/>
                    <a:gd name="T18" fmla="*/ 0 w 92"/>
                    <a:gd name="T19" fmla="*/ 19 h 32"/>
                    <a:gd name="T20" fmla="*/ 1 w 92"/>
                    <a:gd name="T21" fmla="*/ 1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32">
                      <a:moveTo>
                        <a:pt x="1" y="19"/>
                      </a:moveTo>
                      <a:cubicBezTo>
                        <a:pt x="15" y="20"/>
                        <a:pt x="30" y="32"/>
                        <a:pt x="44" y="29"/>
                      </a:cubicBezTo>
                      <a:cubicBezTo>
                        <a:pt x="57" y="27"/>
                        <a:pt x="71" y="20"/>
                        <a:pt x="82" y="13"/>
                      </a:cubicBezTo>
                      <a:cubicBezTo>
                        <a:pt x="92" y="8"/>
                        <a:pt x="77" y="7"/>
                        <a:pt x="73" y="7"/>
                      </a:cubicBezTo>
                      <a:cubicBezTo>
                        <a:pt x="69" y="6"/>
                        <a:pt x="65" y="6"/>
                        <a:pt x="61" y="4"/>
                      </a:cubicBezTo>
                      <a:cubicBezTo>
                        <a:pt x="58" y="3"/>
                        <a:pt x="56" y="2"/>
                        <a:pt x="54" y="0"/>
                      </a:cubicBezTo>
                      <a:cubicBezTo>
                        <a:pt x="54" y="12"/>
                        <a:pt x="74" y="10"/>
                        <a:pt x="74" y="10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" y="12"/>
                        <a:pt x="0" y="19"/>
                      </a:cubicBezTo>
                      <a:cubicBezTo>
                        <a:pt x="0" y="19"/>
                        <a:pt x="0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4" name="Freeform 345"/>
                <p:cNvSpPr/>
                <p:nvPr/>
              </p:nvSpPr>
              <p:spPr bwMode="auto">
                <a:xfrm>
                  <a:off x="8329613" y="3127375"/>
                  <a:ext cx="385763" cy="784225"/>
                </a:xfrm>
                <a:custGeom>
                  <a:avLst/>
                  <a:gdLst>
                    <a:gd name="T0" fmla="*/ 18 w 103"/>
                    <a:gd name="T1" fmla="*/ 0 h 209"/>
                    <a:gd name="T2" fmla="*/ 81 w 103"/>
                    <a:gd name="T3" fmla="*/ 80 h 209"/>
                    <a:gd name="T4" fmla="*/ 85 w 103"/>
                    <a:gd name="T5" fmla="*/ 196 h 209"/>
                    <a:gd name="T6" fmla="*/ 2 w 103"/>
                    <a:gd name="T7" fmla="*/ 209 h 209"/>
                    <a:gd name="T8" fmla="*/ 2 w 103"/>
                    <a:gd name="T9" fmla="*/ 162 h 209"/>
                    <a:gd name="T10" fmla="*/ 45 w 103"/>
                    <a:gd name="T11" fmla="*/ 154 h 209"/>
                    <a:gd name="T12" fmla="*/ 33 w 103"/>
                    <a:gd name="T13" fmla="*/ 51 h 209"/>
                    <a:gd name="T14" fmla="*/ 18 w 103"/>
                    <a:gd name="T15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209">
                      <a:moveTo>
                        <a:pt x="18" y="0"/>
                      </a:moveTo>
                      <a:cubicBezTo>
                        <a:pt x="18" y="0"/>
                        <a:pt x="70" y="1"/>
                        <a:pt x="81" y="80"/>
                      </a:cubicBezTo>
                      <a:cubicBezTo>
                        <a:pt x="88" y="138"/>
                        <a:pt x="103" y="183"/>
                        <a:pt x="85" y="196"/>
                      </a:cubicBezTo>
                      <a:cubicBezTo>
                        <a:pt x="66" y="209"/>
                        <a:pt x="2" y="209"/>
                        <a:pt x="2" y="209"/>
                      </a:cubicBezTo>
                      <a:cubicBezTo>
                        <a:pt x="2" y="162"/>
                        <a:pt x="2" y="162"/>
                        <a:pt x="2" y="162"/>
                      </a:cubicBezTo>
                      <a:cubicBezTo>
                        <a:pt x="45" y="154"/>
                        <a:pt x="45" y="154"/>
                        <a:pt x="45" y="154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0" y="28"/>
                        <a:pt x="18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346"/>
                <p:cNvSpPr/>
                <p:nvPr/>
              </p:nvSpPr>
              <p:spPr bwMode="auto">
                <a:xfrm>
                  <a:off x="8355013" y="3435350"/>
                  <a:ext cx="330200" cy="476250"/>
                </a:xfrm>
                <a:custGeom>
                  <a:avLst/>
                  <a:gdLst>
                    <a:gd name="T0" fmla="*/ 86 w 88"/>
                    <a:gd name="T1" fmla="*/ 77 h 127"/>
                    <a:gd name="T2" fmla="*/ 66 w 88"/>
                    <a:gd name="T3" fmla="*/ 107 h 127"/>
                    <a:gd name="T4" fmla="*/ 29 w 88"/>
                    <a:gd name="T5" fmla="*/ 118 h 127"/>
                    <a:gd name="T6" fmla="*/ 8 w 88"/>
                    <a:gd name="T7" fmla="*/ 113 h 127"/>
                    <a:gd name="T8" fmla="*/ 7 w 88"/>
                    <a:gd name="T9" fmla="*/ 96 h 127"/>
                    <a:gd name="T10" fmla="*/ 8 w 88"/>
                    <a:gd name="T11" fmla="*/ 84 h 127"/>
                    <a:gd name="T12" fmla="*/ 38 w 88"/>
                    <a:gd name="T13" fmla="*/ 77 h 127"/>
                    <a:gd name="T14" fmla="*/ 48 w 88"/>
                    <a:gd name="T15" fmla="*/ 78 h 127"/>
                    <a:gd name="T16" fmla="*/ 48 w 88"/>
                    <a:gd name="T17" fmla="*/ 68 h 127"/>
                    <a:gd name="T18" fmla="*/ 42 w 88"/>
                    <a:gd name="T19" fmla="*/ 39 h 127"/>
                    <a:gd name="T20" fmla="*/ 30 w 88"/>
                    <a:gd name="T21" fmla="*/ 0 h 127"/>
                    <a:gd name="T22" fmla="*/ 38 w 88"/>
                    <a:gd name="T23" fmla="*/ 72 h 127"/>
                    <a:gd name="T24" fmla="*/ 3 w 88"/>
                    <a:gd name="T25" fmla="*/ 78 h 127"/>
                    <a:gd name="T26" fmla="*/ 2 w 88"/>
                    <a:gd name="T27" fmla="*/ 107 h 127"/>
                    <a:gd name="T28" fmla="*/ 7 w 88"/>
                    <a:gd name="T29" fmla="*/ 127 h 127"/>
                    <a:gd name="T30" fmla="*/ 78 w 88"/>
                    <a:gd name="T31" fmla="*/ 114 h 127"/>
                    <a:gd name="T32" fmla="*/ 86 w 88"/>
                    <a:gd name="T33" fmla="*/ 7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7">
                      <a:moveTo>
                        <a:pt x="86" y="77"/>
                      </a:moveTo>
                      <a:cubicBezTo>
                        <a:pt x="82" y="89"/>
                        <a:pt x="77" y="101"/>
                        <a:pt x="66" y="107"/>
                      </a:cubicBezTo>
                      <a:cubicBezTo>
                        <a:pt x="55" y="114"/>
                        <a:pt x="42" y="117"/>
                        <a:pt x="29" y="118"/>
                      </a:cubicBezTo>
                      <a:cubicBezTo>
                        <a:pt x="23" y="119"/>
                        <a:pt x="10" y="122"/>
                        <a:pt x="8" y="113"/>
                      </a:cubicBezTo>
                      <a:cubicBezTo>
                        <a:pt x="7" y="107"/>
                        <a:pt x="7" y="101"/>
                        <a:pt x="7" y="96"/>
                      </a:cubicBezTo>
                      <a:cubicBezTo>
                        <a:pt x="7" y="92"/>
                        <a:pt x="6" y="87"/>
                        <a:pt x="8" y="84"/>
                      </a:cubicBezTo>
                      <a:cubicBezTo>
                        <a:pt x="12" y="75"/>
                        <a:pt x="30" y="76"/>
                        <a:pt x="38" y="77"/>
                      </a:cubicBezTo>
                      <a:cubicBezTo>
                        <a:pt x="41" y="77"/>
                        <a:pt x="45" y="78"/>
                        <a:pt x="48" y="78"/>
                      </a:cubicBezTo>
                      <a:cubicBezTo>
                        <a:pt x="54" y="78"/>
                        <a:pt x="49" y="71"/>
                        <a:pt x="48" y="68"/>
                      </a:cubicBezTo>
                      <a:cubicBezTo>
                        <a:pt x="46" y="59"/>
                        <a:pt x="45" y="49"/>
                        <a:pt x="42" y="39"/>
                      </a:cubicBezTo>
                      <a:cubicBezTo>
                        <a:pt x="39" y="26"/>
                        <a:pt x="35" y="13"/>
                        <a:pt x="30" y="0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2" y="88"/>
                        <a:pt x="0" y="97"/>
                        <a:pt x="2" y="107"/>
                      </a:cubicBezTo>
                      <a:cubicBezTo>
                        <a:pt x="3" y="114"/>
                        <a:pt x="5" y="120"/>
                        <a:pt x="7" y="127"/>
                      </a:cubicBezTo>
                      <a:cubicBezTo>
                        <a:pt x="26" y="126"/>
                        <a:pt x="64" y="124"/>
                        <a:pt x="78" y="114"/>
                      </a:cubicBezTo>
                      <a:cubicBezTo>
                        <a:pt x="86" y="108"/>
                        <a:pt x="88" y="95"/>
                        <a:pt x="86" y="7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6" name="Freeform 347"/>
                <p:cNvSpPr/>
                <p:nvPr/>
              </p:nvSpPr>
              <p:spPr bwMode="auto">
                <a:xfrm>
                  <a:off x="9256713" y="1876425"/>
                  <a:ext cx="214313" cy="188913"/>
                </a:xfrm>
                <a:custGeom>
                  <a:avLst/>
                  <a:gdLst>
                    <a:gd name="T0" fmla="*/ 0 w 135"/>
                    <a:gd name="T1" fmla="*/ 119 h 119"/>
                    <a:gd name="T2" fmla="*/ 104 w 135"/>
                    <a:gd name="T3" fmla="*/ 0 h 119"/>
                    <a:gd name="T4" fmla="*/ 135 w 135"/>
                    <a:gd name="T5" fmla="*/ 36 h 119"/>
                    <a:gd name="T6" fmla="*/ 0 w 135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" h="119">
                      <a:moveTo>
                        <a:pt x="0" y="119"/>
                      </a:moveTo>
                      <a:lnTo>
                        <a:pt x="104" y="0"/>
                      </a:lnTo>
                      <a:lnTo>
                        <a:pt x="135" y="36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7" name="Freeform 348"/>
                <p:cNvSpPr/>
                <p:nvPr/>
              </p:nvSpPr>
              <p:spPr bwMode="auto">
                <a:xfrm>
                  <a:off x="9267825" y="2109787"/>
                  <a:ext cx="250825" cy="74613"/>
                </a:xfrm>
                <a:custGeom>
                  <a:avLst/>
                  <a:gdLst>
                    <a:gd name="T0" fmla="*/ 0 w 158"/>
                    <a:gd name="T1" fmla="*/ 47 h 47"/>
                    <a:gd name="T2" fmla="*/ 151 w 158"/>
                    <a:gd name="T3" fmla="*/ 0 h 47"/>
                    <a:gd name="T4" fmla="*/ 158 w 158"/>
                    <a:gd name="T5" fmla="*/ 47 h 47"/>
                    <a:gd name="T6" fmla="*/ 0 w 158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47">
                      <a:moveTo>
                        <a:pt x="0" y="47"/>
                      </a:moveTo>
                      <a:lnTo>
                        <a:pt x="151" y="0"/>
                      </a:lnTo>
                      <a:lnTo>
                        <a:pt x="158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349"/>
                <p:cNvSpPr/>
                <p:nvPr/>
              </p:nvSpPr>
              <p:spPr bwMode="auto">
                <a:xfrm>
                  <a:off x="9305925" y="2260600"/>
                  <a:ext cx="242888" cy="127000"/>
                </a:xfrm>
                <a:custGeom>
                  <a:avLst/>
                  <a:gdLst>
                    <a:gd name="T0" fmla="*/ 0 w 153"/>
                    <a:gd name="T1" fmla="*/ 0 h 80"/>
                    <a:gd name="T2" fmla="*/ 153 w 153"/>
                    <a:gd name="T3" fmla="*/ 37 h 80"/>
                    <a:gd name="T4" fmla="*/ 137 w 153"/>
                    <a:gd name="T5" fmla="*/ 80 h 80"/>
                    <a:gd name="T6" fmla="*/ 0 w 153"/>
                    <a:gd name="T7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" h="80">
                      <a:moveTo>
                        <a:pt x="0" y="0"/>
                      </a:moveTo>
                      <a:lnTo>
                        <a:pt x="153" y="37"/>
                      </a:lnTo>
                      <a:lnTo>
                        <a:pt x="137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2541" y="407020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岗位描述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-1159164" y="1911928"/>
            <a:ext cx="2318327" cy="3971636"/>
          </a:xfrm>
          <a:prstGeom prst="rect">
            <a:avLst/>
          </a:prstGeom>
          <a:noFill/>
          <a:ln w="19050">
            <a:solidFill>
              <a:srgbClr val="ED92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044973" y="1911928"/>
            <a:ext cx="2318327" cy="3971636"/>
          </a:xfrm>
          <a:prstGeom prst="rect">
            <a:avLst/>
          </a:prstGeom>
          <a:noFill/>
          <a:ln w="19050">
            <a:solidFill>
              <a:srgbClr val="ED92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1891870" y="1911928"/>
            <a:ext cx="2318327" cy="3971636"/>
            <a:chOff x="1891870" y="1911928"/>
            <a:chExt cx="2318327" cy="3971636"/>
          </a:xfrm>
        </p:grpSpPr>
        <p:sp>
          <p:nvSpPr>
            <p:cNvPr id="4" name="矩形 3"/>
            <p:cNvSpPr/>
            <p:nvPr/>
          </p:nvSpPr>
          <p:spPr>
            <a:xfrm>
              <a:off x="1891870" y="1911928"/>
              <a:ext cx="2318327" cy="3971636"/>
            </a:xfrm>
            <a:prstGeom prst="rect">
              <a:avLst/>
            </a:prstGeom>
            <a:noFill/>
            <a:ln w="19050">
              <a:solidFill>
                <a:srgbClr val="ED92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891870" y="2377440"/>
              <a:ext cx="2318327" cy="579120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spc="600" dirty="0" smtClean="0"/>
                <a:t>策划岗位</a:t>
              </a:r>
              <a:endParaRPr lang="zh-CN" altLang="en-US" sz="2800" spc="600" dirty="0"/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1960007" y="2995320"/>
              <a:ext cx="2229869" cy="2888244"/>
              <a:chOff x="1960007" y="2995320"/>
              <a:chExt cx="2229869" cy="2888244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1960007" y="2995320"/>
                <a:ext cx="2229869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 flipH="1">
                <a:off x="3307058" y="4724400"/>
                <a:ext cx="590921" cy="1159164"/>
                <a:chOff x="7397750" y="1309687"/>
                <a:chExt cx="2151063" cy="4219575"/>
              </a:xfrm>
            </p:grpSpPr>
            <p:sp>
              <p:nvSpPr>
                <p:cNvPr id="15" name="Freeform 271"/>
                <p:cNvSpPr/>
                <p:nvPr/>
              </p:nvSpPr>
              <p:spPr bwMode="auto">
                <a:xfrm>
                  <a:off x="7773988" y="4038600"/>
                  <a:ext cx="682625" cy="1444625"/>
                </a:xfrm>
                <a:custGeom>
                  <a:avLst/>
                  <a:gdLst>
                    <a:gd name="T0" fmla="*/ 9 w 182"/>
                    <a:gd name="T1" fmla="*/ 0 h 385"/>
                    <a:gd name="T2" fmla="*/ 18 w 182"/>
                    <a:gd name="T3" fmla="*/ 81 h 385"/>
                    <a:gd name="T4" fmla="*/ 51 w 182"/>
                    <a:gd name="T5" fmla="*/ 106 h 385"/>
                    <a:gd name="T6" fmla="*/ 38 w 182"/>
                    <a:gd name="T7" fmla="*/ 368 h 385"/>
                    <a:gd name="T8" fmla="*/ 77 w 182"/>
                    <a:gd name="T9" fmla="*/ 385 h 385"/>
                    <a:gd name="T10" fmla="*/ 83 w 182"/>
                    <a:gd name="T11" fmla="*/ 109 h 385"/>
                    <a:gd name="T12" fmla="*/ 109 w 182"/>
                    <a:gd name="T13" fmla="*/ 108 h 385"/>
                    <a:gd name="T14" fmla="*/ 119 w 182"/>
                    <a:gd name="T15" fmla="*/ 378 h 385"/>
                    <a:gd name="T16" fmla="*/ 147 w 182"/>
                    <a:gd name="T17" fmla="*/ 358 h 385"/>
                    <a:gd name="T18" fmla="*/ 160 w 182"/>
                    <a:gd name="T19" fmla="*/ 347 h 385"/>
                    <a:gd name="T20" fmla="*/ 138 w 182"/>
                    <a:gd name="T21" fmla="*/ 103 h 385"/>
                    <a:gd name="T22" fmla="*/ 170 w 182"/>
                    <a:gd name="T23" fmla="*/ 83 h 385"/>
                    <a:gd name="T24" fmla="*/ 176 w 182"/>
                    <a:gd name="T25" fmla="*/ 5 h 385"/>
                    <a:gd name="T26" fmla="*/ 9 w 182"/>
                    <a:gd name="T27" fmla="*/ 0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2" h="385">
                      <a:moveTo>
                        <a:pt x="9" y="0"/>
                      </a:moveTo>
                      <a:cubicBezTo>
                        <a:pt x="9" y="0"/>
                        <a:pt x="0" y="50"/>
                        <a:pt x="18" y="81"/>
                      </a:cubicBezTo>
                      <a:cubicBezTo>
                        <a:pt x="24" y="93"/>
                        <a:pt x="38" y="103"/>
                        <a:pt x="51" y="106"/>
                      </a:cubicBezTo>
                      <a:cubicBezTo>
                        <a:pt x="38" y="368"/>
                        <a:pt x="38" y="368"/>
                        <a:pt x="38" y="368"/>
                      </a:cubicBezTo>
                      <a:cubicBezTo>
                        <a:pt x="77" y="385"/>
                        <a:pt x="77" y="385"/>
                        <a:pt x="77" y="385"/>
                      </a:cubicBezTo>
                      <a:cubicBezTo>
                        <a:pt x="83" y="109"/>
                        <a:pt x="83" y="109"/>
                        <a:pt x="83" y="109"/>
                      </a:cubicBezTo>
                      <a:cubicBezTo>
                        <a:pt x="83" y="109"/>
                        <a:pt x="97" y="111"/>
                        <a:pt x="109" y="108"/>
                      </a:cubicBezTo>
                      <a:cubicBezTo>
                        <a:pt x="119" y="378"/>
                        <a:pt x="119" y="378"/>
                        <a:pt x="119" y="378"/>
                      </a:cubicBezTo>
                      <a:cubicBezTo>
                        <a:pt x="147" y="358"/>
                        <a:pt x="147" y="358"/>
                        <a:pt x="147" y="358"/>
                      </a:cubicBezTo>
                      <a:cubicBezTo>
                        <a:pt x="160" y="347"/>
                        <a:pt x="160" y="347"/>
                        <a:pt x="160" y="347"/>
                      </a:cubicBezTo>
                      <a:cubicBezTo>
                        <a:pt x="138" y="103"/>
                        <a:pt x="138" y="103"/>
                        <a:pt x="138" y="103"/>
                      </a:cubicBezTo>
                      <a:cubicBezTo>
                        <a:pt x="138" y="103"/>
                        <a:pt x="158" y="102"/>
                        <a:pt x="170" y="83"/>
                      </a:cubicBezTo>
                      <a:cubicBezTo>
                        <a:pt x="180" y="67"/>
                        <a:pt x="182" y="40"/>
                        <a:pt x="176" y="5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" name="Freeform 272"/>
                <p:cNvSpPr/>
                <p:nvPr/>
              </p:nvSpPr>
              <p:spPr bwMode="auto">
                <a:xfrm>
                  <a:off x="7799388" y="4192587"/>
                  <a:ext cx="646113" cy="1290638"/>
                </a:xfrm>
                <a:custGeom>
                  <a:avLst/>
                  <a:gdLst>
                    <a:gd name="T0" fmla="*/ 149 w 172"/>
                    <a:gd name="T1" fmla="*/ 34 h 344"/>
                    <a:gd name="T2" fmla="*/ 89 w 172"/>
                    <a:gd name="T3" fmla="*/ 53 h 344"/>
                    <a:gd name="T4" fmla="*/ 28 w 172"/>
                    <a:gd name="T5" fmla="*/ 32 h 344"/>
                    <a:gd name="T6" fmla="*/ 6 w 172"/>
                    <a:gd name="T7" fmla="*/ 6 h 344"/>
                    <a:gd name="T8" fmla="*/ 0 w 172"/>
                    <a:gd name="T9" fmla="*/ 0 h 344"/>
                    <a:gd name="T10" fmla="*/ 11 w 172"/>
                    <a:gd name="T11" fmla="*/ 40 h 344"/>
                    <a:gd name="T12" fmla="*/ 44 w 172"/>
                    <a:gd name="T13" fmla="*/ 65 h 344"/>
                    <a:gd name="T14" fmla="*/ 44 w 172"/>
                    <a:gd name="T15" fmla="*/ 72 h 344"/>
                    <a:gd name="T16" fmla="*/ 59 w 172"/>
                    <a:gd name="T17" fmla="*/ 73 h 344"/>
                    <a:gd name="T18" fmla="*/ 60 w 172"/>
                    <a:gd name="T19" fmla="*/ 75 h 344"/>
                    <a:gd name="T20" fmla="*/ 54 w 172"/>
                    <a:gd name="T21" fmla="*/ 230 h 344"/>
                    <a:gd name="T22" fmla="*/ 51 w 172"/>
                    <a:gd name="T23" fmla="*/ 309 h 344"/>
                    <a:gd name="T24" fmla="*/ 50 w 172"/>
                    <a:gd name="T25" fmla="*/ 335 h 344"/>
                    <a:gd name="T26" fmla="*/ 70 w 172"/>
                    <a:gd name="T27" fmla="*/ 344 h 344"/>
                    <a:gd name="T28" fmla="*/ 76 w 172"/>
                    <a:gd name="T29" fmla="*/ 68 h 344"/>
                    <a:gd name="T30" fmla="*/ 102 w 172"/>
                    <a:gd name="T31" fmla="*/ 67 h 344"/>
                    <a:gd name="T32" fmla="*/ 112 w 172"/>
                    <a:gd name="T33" fmla="*/ 337 h 344"/>
                    <a:gd name="T34" fmla="*/ 129 w 172"/>
                    <a:gd name="T35" fmla="*/ 325 h 344"/>
                    <a:gd name="T36" fmla="*/ 127 w 172"/>
                    <a:gd name="T37" fmla="*/ 258 h 344"/>
                    <a:gd name="T38" fmla="*/ 122 w 172"/>
                    <a:gd name="T39" fmla="*/ 168 h 344"/>
                    <a:gd name="T40" fmla="*/ 117 w 172"/>
                    <a:gd name="T41" fmla="*/ 123 h 344"/>
                    <a:gd name="T42" fmla="*/ 116 w 172"/>
                    <a:gd name="T43" fmla="*/ 84 h 344"/>
                    <a:gd name="T44" fmla="*/ 122 w 172"/>
                    <a:gd name="T45" fmla="*/ 72 h 344"/>
                    <a:gd name="T46" fmla="*/ 131 w 172"/>
                    <a:gd name="T47" fmla="*/ 71 h 344"/>
                    <a:gd name="T48" fmla="*/ 131 w 172"/>
                    <a:gd name="T49" fmla="*/ 62 h 344"/>
                    <a:gd name="T50" fmla="*/ 163 w 172"/>
                    <a:gd name="T51" fmla="*/ 42 h 344"/>
                    <a:gd name="T52" fmla="*/ 172 w 172"/>
                    <a:gd name="T53" fmla="*/ 8 h 344"/>
                    <a:gd name="T54" fmla="*/ 149 w 172"/>
                    <a:gd name="T55" fmla="*/ 3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344">
                      <a:moveTo>
                        <a:pt x="149" y="34"/>
                      </a:moveTo>
                      <a:cubicBezTo>
                        <a:pt x="132" y="46"/>
                        <a:pt x="110" y="52"/>
                        <a:pt x="89" y="53"/>
                      </a:cubicBezTo>
                      <a:cubicBezTo>
                        <a:pt x="66" y="54"/>
                        <a:pt x="46" y="47"/>
                        <a:pt x="28" y="32"/>
                      </a:cubicBezTo>
                      <a:cubicBezTo>
                        <a:pt x="20" y="24"/>
                        <a:pt x="12" y="16"/>
                        <a:pt x="6" y="6"/>
                      </a:cubicBezTo>
                      <a:cubicBezTo>
                        <a:pt x="4" y="4"/>
                        <a:pt x="2" y="2"/>
                        <a:pt x="0" y="0"/>
                      </a:cubicBezTo>
                      <a:cubicBezTo>
                        <a:pt x="1" y="13"/>
                        <a:pt x="4" y="28"/>
                        <a:pt x="11" y="40"/>
                      </a:cubicBezTo>
                      <a:cubicBezTo>
                        <a:pt x="17" y="52"/>
                        <a:pt x="31" y="62"/>
                        <a:pt x="44" y="65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9" y="72"/>
                        <a:pt x="54" y="72"/>
                        <a:pt x="59" y="73"/>
                      </a:cubicBezTo>
                      <a:cubicBezTo>
                        <a:pt x="59" y="73"/>
                        <a:pt x="60" y="74"/>
                        <a:pt x="60" y="75"/>
                      </a:cubicBezTo>
                      <a:cubicBezTo>
                        <a:pt x="62" y="126"/>
                        <a:pt x="57" y="179"/>
                        <a:pt x="54" y="230"/>
                      </a:cubicBezTo>
                      <a:cubicBezTo>
                        <a:pt x="52" y="257"/>
                        <a:pt x="52" y="283"/>
                        <a:pt x="51" y="309"/>
                      </a:cubicBezTo>
                      <a:cubicBezTo>
                        <a:pt x="51" y="318"/>
                        <a:pt x="50" y="326"/>
                        <a:pt x="50" y="335"/>
                      </a:cubicBezTo>
                      <a:cubicBezTo>
                        <a:pt x="70" y="344"/>
                        <a:pt x="70" y="344"/>
                        <a:pt x="70" y="344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90" y="70"/>
                        <a:pt x="102" y="67"/>
                      </a:cubicBezTo>
                      <a:cubicBezTo>
                        <a:pt x="112" y="337"/>
                        <a:pt x="112" y="337"/>
                        <a:pt x="112" y="337"/>
                      </a:cubicBezTo>
                      <a:cubicBezTo>
                        <a:pt x="129" y="325"/>
                        <a:pt x="129" y="325"/>
                        <a:pt x="129" y="325"/>
                      </a:cubicBezTo>
                      <a:cubicBezTo>
                        <a:pt x="126" y="303"/>
                        <a:pt x="126" y="280"/>
                        <a:pt x="127" y="258"/>
                      </a:cubicBezTo>
                      <a:cubicBezTo>
                        <a:pt x="127" y="228"/>
                        <a:pt x="126" y="198"/>
                        <a:pt x="122" y="168"/>
                      </a:cubicBezTo>
                      <a:cubicBezTo>
                        <a:pt x="120" y="153"/>
                        <a:pt x="118" y="138"/>
                        <a:pt x="117" y="123"/>
                      </a:cubicBezTo>
                      <a:cubicBezTo>
                        <a:pt x="117" y="110"/>
                        <a:pt x="118" y="97"/>
                        <a:pt x="116" y="84"/>
                      </a:cubicBezTo>
                      <a:cubicBezTo>
                        <a:pt x="114" y="78"/>
                        <a:pt x="115" y="74"/>
                        <a:pt x="122" y="72"/>
                      </a:cubicBezTo>
                      <a:cubicBezTo>
                        <a:pt x="125" y="72"/>
                        <a:pt x="128" y="72"/>
                        <a:pt x="131" y="71"/>
                      </a:cubicBezTo>
                      <a:cubicBezTo>
                        <a:pt x="131" y="62"/>
                        <a:pt x="131" y="62"/>
                        <a:pt x="131" y="62"/>
                      </a:cubicBezTo>
                      <a:cubicBezTo>
                        <a:pt x="131" y="62"/>
                        <a:pt x="151" y="61"/>
                        <a:pt x="163" y="42"/>
                      </a:cubicBezTo>
                      <a:cubicBezTo>
                        <a:pt x="168" y="34"/>
                        <a:pt x="171" y="22"/>
                        <a:pt x="172" y="8"/>
                      </a:cubicBezTo>
                      <a:cubicBezTo>
                        <a:pt x="166" y="18"/>
                        <a:pt x="159" y="28"/>
                        <a:pt x="149" y="3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" name="Freeform 273"/>
                <p:cNvSpPr/>
                <p:nvPr/>
              </p:nvSpPr>
              <p:spPr bwMode="auto">
                <a:xfrm>
                  <a:off x="7807325" y="3975100"/>
                  <a:ext cx="630238" cy="190500"/>
                </a:xfrm>
                <a:custGeom>
                  <a:avLst/>
                  <a:gdLst>
                    <a:gd name="T0" fmla="*/ 0 w 168"/>
                    <a:gd name="T1" fmla="*/ 14 h 51"/>
                    <a:gd name="T2" fmla="*/ 0 w 168"/>
                    <a:gd name="T3" fmla="*/ 24 h 51"/>
                    <a:gd name="T4" fmla="*/ 54 w 168"/>
                    <a:gd name="T5" fmla="*/ 26 h 51"/>
                    <a:gd name="T6" fmla="*/ 81 w 168"/>
                    <a:gd name="T7" fmla="*/ 51 h 51"/>
                    <a:gd name="T8" fmla="*/ 109 w 168"/>
                    <a:gd name="T9" fmla="*/ 28 h 51"/>
                    <a:gd name="T10" fmla="*/ 168 w 168"/>
                    <a:gd name="T11" fmla="*/ 26 h 51"/>
                    <a:gd name="T12" fmla="*/ 167 w 168"/>
                    <a:gd name="T13" fmla="*/ 18 h 51"/>
                    <a:gd name="T14" fmla="*/ 0 w 168"/>
                    <a:gd name="T15" fmla="*/ 1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8" h="51">
                      <a:moveTo>
                        <a:pt x="0" y="1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25" y="24"/>
                        <a:pt x="54" y="26"/>
                      </a:cubicBezTo>
                      <a:cubicBezTo>
                        <a:pt x="65" y="27"/>
                        <a:pt x="69" y="50"/>
                        <a:pt x="81" y="51"/>
                      </a:cubicBezTo>
                      <a:cubicBezTo>
                        <a:pt x="93" y="51"/>
                        <a:pt x="98" y="28"/>
                        <a:pt x="109" y="28"/>
                      </a:cubicBezTo>
                      <a:cubicBezTo>
                        <a:pt x="129" y="28"/>
                        <a:pt x="158" y="30"/>
                        <a:pt x="168" y="26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67" y="18"/>
                        <a:pt x="73" y="0"/>
                        <a:pt x="0" y="1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" name="Freeform 274"/>
                <p:cNvSpPr/>
                <p:nvPr/>
              </p:nvSpPr>
              <p:spPr bwMode="auto">
                <a:xfrm>
                  <a:off x="7597775" y="5235575"/>
                  <a:ext cx="520700" cy="277813"/>
                </a:xfrm>
                <a:custGeom>
                  <a:avLst/>
                  <a:gdLst>
                    <a:gd name="T0" fmla="*/ 12 w 139"/>
                    <a:gd name="T1" fmla="*/ 70 h 74"/>
                    <a:gd name="T2" fmla="*/ 131 w 139"/>
                    <a:gd name="T3" fmla="*/ 65 h 74"/>
                    <a:gd name="T4" fmla="*/ 69 w 139"/>
                    <a:gd name="T5" fmla="*/ 3 h 74"/>
                    <a:gd name="T6" fmla="*/ 12 w 139"/>
                    <a:gd name="T7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9" h="74">
                      <a:moveTo>
                        <a:pt x="12" y="70"/>
                      </a:moveTo>
                      <a:cubicBezTo>
                        <a:pt x="12" y="70"/>
                        <a:pt x="102" y="74"/>
                        <a:pt x="131" y="65"/>
                      </a:cubicBezTo>
                      <a:cubicBezTo>
                        <a:pt x="131" y="65"/>
                        <a:pt x="139" y="7"/>
                        <a:pt x="69" y="3"/>
                      </a:cubicBezTo>
                      <a:cubicBezTo>
                        <a:pt x="0" y="0"/>
                        <a:pt x="0" y="65"/>
                        <a:pt x="12" y="70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" name="Freeform 275"/>
                <p:cNvSpPr/>
                <p:nvPr/>
              </p:nvSpPr>
              <p:spPr bwMode="auto">
                <a:xfrm>
                  <a:off x="7631113" y="5240337"/>
                  <a:ext cx="417513" cy="228600"/>
                </a:xfrm>
                <a:custGeom>
                  <a:avLst/>
                  <a:gdLst>
                    <a:gd name="T0" fmla="*/ 111 w 111"/>
                    <a:gd name="T1" fmla="*/ 24 h 61"/>
                    <a:gd name="T2" fmla="*/ 60 w 111"/>
                    <a:gd name="T3" fmla="*/ 2 h 61"/>
                    <a:gd name="T4" fmla="*/ 0 w 111"/>
                    <a:gd name="T5" fmla="*/ 34 h 61"/>
                    <a:gd name="T6" fmla="*/ 111 w 111"/>
                    <a:gd name="T7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61">
                      <a:moveTo>
                        <a:pt x="111" y="24"/>
                      </a:moveTo>
                      <a:cubicBezTo>
                        <a:pt x="102" y="13"/>
                        <a:pt x="87" y="4"/>
                        <a:pt x="60" y="2"/>
                      </a:cubicBezTo>
                      <a:cubicBezTo>
                        <a:pt x="24" y="0"/>
                        <a:pt x="7" y="17"/>
                        <a:pt x="0" y="34"/>
                      </a:cubicBezTo>
                      <a:cubicBezTo>
                        <a:pt x="19" y="61"/>
                        <a:pt x="101" y="59"/>
                        <a:pt x="111" y="24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" name="Freeform 276"/>
                <p:cNvSpPr/>
                <p:nvPr/>
              </p:nvSpPr>
              <p:spPr bwMode="auto">
                <a:xfrm>
                  <a:off x="7724775" y="5292725"/>
                  <a:ext cx="71438" cy="36513"/>
                </a:xfrm>
                <a:custGeom>
                  <a:avLst/>
                  <a:gdLst>
                    <a:gd name="T0" fmla="*/ 19 w 19"/>
                    <a:gd name="T1" fmla="*/ 5 h 10"/>
                    <a:gd name="T2" fmla="*/ 9 w 19"/>
                    <a:gd name="T3" fmla="*/ 10 h 10"/>
                    <a:gd name="T4" fmla="*/ 0 w 19"/>
                    <a:gd name="T5" fmla="*/ 5 h 10"/>
                    <a:gd name="T6" fmla="*/ 10 w 19"/>
                    <a:gd name="T7" fmla="*/ 0 h 10"/>
                    <a:gd name="T8" fmla="*/ 19 w 19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0">
                      <a:moveTo>
                        <a:pt x="19" y="5"/>
                      </a:moveTo>
                      <a:cubicBezTo>
                        <a:pt x="18" y="8"/>
                        <a:pt x="14" y="10"/>
                        <a:pt x="9" y="10"/>
                      </a:cubicBezTo>
                      <a:cubicBezTo>
                        <a:pt x="4" y="9"/>
                        <a:pt x="0" y="7"/>
                        <a:pt x="0" y="5"/>
                      </a:cubicBezTo>
                      <a:cubicBezTo>
                        <a:pt x="0" y="2"/>
                        <a:pt x="5" y="0"/>
                        <a:pt x="10" y="0"/>
                      </a:cubicBezTo>
                      <a:cubicBezTo>
                        <a:pt x="15" y="0"/>
                        <a:pt x="19" y="3"/>
                        <a:pt x="19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277"/>
                <p:cNvSpPr/>
                <p:nvPr/>
              </p:nvSpPr>
              <p:spPr bwMode="auto">
                <a:xfrm>
                  <a:off x="8172450" y="5262562"/>
                  <a:ext cx="525463" cy="266700"/>
                </a:xfrm>
                <a:custGeom>
                  <a:avLst/>
                  <a:gdLst>
                    <a:gd name="T0" fmla="*/ 123 w 140"/>
                    <a:gd name="T1" fmla="*/ 71 h 71"/>
                    <a:gd name="T2" fmla="*/ 4 w 140"/>
                    <a:gd name="T3" fmla="*/ 59 h 71"/>
                    <a:gd name="T4" fmla="*/ 70 w 140"/>
                    <a:gd name="T5" fmla="*/ 1 h 71"/>
                    <a:gd name="T6" fmla="*/ 123 w 14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71">
                      <a:moveTo>
                        <a:pt x="123" y="71"/>
                      </a:moveTo>
                      <a:cubicBezTo>
                        <a:pt x="123" y="71"/>
                        <a:pt x="33" y="69"/>
                        <a:pt x="4" y="59"/>
                      </a:cubicBezTo>
                      <a:cubicBezTo>
                        <a:pt x="4" y="59"/>
                        <a:pt x="0" y="0"/>
                        <a:pt x="70" y="1"/>
                      </a:cubicBezTo>
                      <a:cubicBezTo>
                        <a:pt x="140" y="2"/>
                        <a:pt x="135" y="67"/>
                        <a:pt x="123" y="71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" name="Freeform 278"/>
                <p:cNvSpPr/>
                <p:nvPr/>
              </p:nvSpPr>
              <p:spPr bwMode="auto">
                <a:xfrm>
                  <a:off x="8239125" y="5265737"/>
                  <a:ext cx="412750" cy="228600"/>
                </a:xfrm>
                <a:custGeom>
                  <a:avLst/>
                  <a:gdLst>
                    <a:gd name="T0" fmla="*/ 0 w 110"/>
                    <a:gd name="T1" fmla="*/ 19 h 61"/>
                    <a:gd name="T2" fmla="*/ 52 w 110"/>
                    <a:gd name="T3" fmla="*/ 0 h 61"/>
                    <a:gd name="T4" fmla="*/ 110 w 110"/>
                    <a:gd name="T5" fmla="*/ 36 h 61"/>
                    <a:gd name="T6" fmla="*/ 0 w 110"/>
                    <a:gd name="T7" fmla="*/ 1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0" h="61">
                      <a:moveTo>
                        <a:pt x="0" y="19"/>
                      </a:moveTo>
                      <a:cubicBezTo>
                        <a:pt x="9" y="8"/>
                        <a:pt x="25" y="0"/>
                        <a:pt x="52" y="0"/>
                      </a:cubicBezTo>
                      <a:cubicBezTo>
                        <a:pt x="88" y="0"/>
                        <a:pt x="104" y="18"/>
                        <a:pt x="110" y="36"/>
                      </a:cubicBezTo>
                      <a:cubicBezTo>
                        <a:pt x="89" y="61"/>
                        <a:pt x="8" y="54"/>
                        <a:pt x="0" y="19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" name="Freeform 279"/>
                <p:cNvSpPr/>
                <p:nvPr/>
              </p:nvSpPr>
              <p:spPr bwMode="auto">
                <a:xfrm>
                  <a:off x="8494713" y="5314950"/>
                  <a:ext cx="66675" cy="38100"/>
                </a:xfrm>
                <a:custGeom>
                  <a:avLst/>
                  <a:gdLst>
                    <a:gd name="T0" fmla="*/ 0 w 18"/>
                    <a:gd name="T1" fmla="*/ 5 h 10"/>
                    <a:gd name="T2" fmla="*/ 9 w 18"/>
                    <a:gd name="T3" fmla="*/ 10 h 10"/>
                    <a:gd name="T4" fmla="*/ 18 w 18"/>
                    <a:gd name="T5" fmla="*/ 5 h 10"/>
                    <a:gd name="T6" fmla="*/ 9 w 18"/>
                    <a:gd name="T7" fmla="*/ 0 h 10"/>
                    <a:gd name="T8" fmla="*/ 0 w 18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0">
                      <a:moveTo>
                        <a:pt x="0" y="5"/>
                      </a:moveTo>
                      <a:cubicBezTo>
                        <a:pt x="0" y="8"/>
                        <a:pt x="4" y="10"/>
                        <a:pt x="9" y="10"/>
                      </a:cubicBezTo>
                      <a:cubicBezTo>
                        <a:pt x="14" y="10"/>
                        <a:pt x="18" y="8"/>
                        <a:pt x="18" y="5"/>
                      </a:cubicBezTo>
                      <a:cubicBezTo>
                        <a:pt x="18" y="3"/>
                        <a:pt x="14" y="0"/>
                        <a:pt x="9" y="0"/>
                      </a:cubicBezTo>
                      <a:cubicBezTo>
                        <a:pt x="4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" name="Freeform 280"/>
                <p:cNvSpPr/>
                <p:nvPr/>
              </p:nvSpPr>
              <p:spPr bwMode="auto">
                <a:xfrm>
                  <a:off x="7724775" y="3089275"/>
                  <a:ext cx="762000" cy="968375"/>
                </a:xfrm>
                <a:custGeom>
                  <a:avLst/>
                  <a:gdLst>
                    <a:gd name="T0" fmla="*/ 31 w 203"/>
                    <a:gd name="T1" fmla="*/ 11 h 258"/>
                    <a:gd name="T2" fmla="*/ 160 w 203"/>
                    <a:gd name="T3" fmla="*/ 6 h 258"/>
                    <a:gd name="T4" fmla="*/ 201 w 203"/>
                    <a:gd name="T5" fmla="*/ 25 h 258"/>
                    <a:gd name="T6" fmla="*/ 194 w 203"/>
                    <a:gd name="T7" fmla="*/ 181 h 258"/>
                    <a:gd name="T8" fmla="*/ 189 w 203"/>
                    <a:gd name="T9" fmla="*/ 258 h 258"/>
                    <a:gd name="T10" fmla="*/ 22 w 203"/>
                    <a:gd name="T11" fmla="*/ 253 h 258"/>
                    <a:gd name="T12" fmla="*/ 5 w 203"/>
                    <a:gd name="T13" fmla="*/ 92 h 258"/>
                    <a:gd name="T14" fmla="*/ 31 w 203"/>
                    <a:gd name="T15" fmla="*/ 11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3" h="258">
                      <a:moveTo>
                        <a:pt x="31" y="11"/>
                      </a:moveTo>
                      <a:cubicBezTo>
                        <a:pt x="31" y="11"/>
                        <a:pt x="60" y="0"/>
                        <a:pt x="160" y="6"/>
                      </a:cubicBezTo>
                      <a:cubicBezTo>
                        <a:pt x="160" y="6"/>
                        <a:pt x="197" y="10"/>
                        <a:pt x="201" y="25"/>
                      </a:cubicBezTo>
                      <a:cubicBezTo>
                        <a:pt x="203" y="33"/>
                        <a:pt x="203" y="103"/>
                        <a:pt x="194" y="181"/>
                      </a:cubicBezTo>
                      <a:cubicBezTo>
                        <a:pt x="189" y="227"/>
                        <a:pt x="189" y="258"/>
                        <a:pt x="189" y="258"/>
                      </a:cubicBezTo>
                      <a:cubicBezTo>
                        <a:pt x="22" y="253"/>
                        <a:pt x="22" y="253"/>
                        <a:pt x="22" y="253"/>
                      </a:cubicBezTo>
                      <a:cubicBezTo>
                        <a:pt x="22" y="253"/>
                        <a:pt x="0" y="164"/>
                        <a:pt x="5" y="92"/>
                      </a:cubicBezTo>
                      <a:cubicBezTo>
                        <a:pt x="6" y="63"/>
                        <a:pt x="23" y="11"/>
                        <a:pt x="31" y="1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" name="Freeform 281"/>
                <p:cNvSpPr/>
                <p:nvPr/>
              </p:nvSpPr>
              <p:spPr bwMode="auto">
                <a:xfrm>
                  <a:off x="8359775" y="3152775"/>
                  <a:ext cx="127000" cy="904875"/>
                </a:xfrm>
                <a:custGeom>
                  <a:avLst/>
                  <a:gdLst>
                    <a:gd name="T0" fmla="*/ 32 w 34"/>
                    <a:gd name="T1" fmla="*/ 8 h 241"/>
                    <a:gd name="T2" fmla="*/ 26 w 34"/>
                    <a:gd name="T3" fmla="*/ 0 h 241"/>
                    <a:gd name="T4" fmla="*/ 22 w 34"/>
                    <a:gd name="T5" fmla="*/ 53 h 241"/>
                    <a:gd name="T6" fmla="*/ 15 w 34"/>
                    <a:gd name="T7" fmla="*/ 126 h 241"/>
                    <a:gd name="T8" fmla="*/ 7 w 34"/>
                    <a:gd name="T9" fmla="*/ 195 h 241"/>
                    <a:gd name="T10" fmla="*/ 0 w 34"/>
                    <a:gd name="T11" fmla="*/ 241 h 241"/>
                    <a:gd name="T12" fmla="*/ 20 w 34"/>
                    <a:gd name="T13" fmla="*/ 241 h 241"/>
                    <a:gd name="T14" fmla="*/ 25 w 34"/>
                    <a:gd name="T15" fmla="*/ 164 h 241"/>
                    <a:gd name="T16" fmla="*/ 32 w 34"/>
                    <a:gd name="T17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241">
                      <a:moveTo>
                        <a:pt x="32" y="8"/>
                      </a:moveTo>
                      <a:cubicBezTo>
                        <a:pt x="31" y="5"/>
                        <a:pt x="29" y="2"/>
                        <a:pt x="26" y="0"/>
                      </a:cubicBezTo>
                      <a:cubicBezTo>
                        <a:pt x="26" y="18"/>
                        <a:pt x="24" y="35"/>
                        <a:pt x="22" y="53"/>
                      </a:cubicBezTo>
                      <a:cubicBezTo>
                        <a:pt x="20" y="77"/>
                        <a:pt x="18" y="102"/>
                        <a:pt x="15" y="126"/>
                      </a:cubicBezTo>
                      <a:cubicBezTo>
                        <a:pt x="13" y="149"/>
                        <a:pt x="11" y="172"/>
                        <a:pt x="7" y="195"/>
                      </a:cubicBezTo>
                      <a:cubicBezTo>
                        <a:pt x="4" y="210"/>
                        <a:pt x="2" y="225"/>
                        <a:pt x="0" y="241"/>
                      </a:cubicBezTo>
                      <a:cubicBezTo>
                        <a:pt x="20" y="241"/>
                        <a:pt x="20" y="241"/>
                        <a:pt x="20" y="241"/>
                      </a:cubicBezTo>
                      <a:cubicBezTo>
                        <a:pt x="20" y="241"/>
                        <a:pt x="20" y="210"/>
                        <a:pt x="25" y="164"/>
                      </a:cubicBezTo>
                      <a:cubicBezTo>
                        <a:pt x="34" y="86"/>
                        <a:pt x="34" y="16"/>
                        <a:pt x="32" y="8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6" name="Freeform 282"/>
                <p:cNvSpPr/>
                <p:nvPr/>
              </p:nvSpPr>
              <p:spPr bwMode="auto">
                <a:xfrm>
                  <a:off x="7732713" y="3336925"/>
                  <a:ext cx="731838" cy="615950"/>
                </a:xfrm>
                <a:custGeom>
                  <a:avLst/>
                  <a:gdLst>
                    <a:gd name="T0" fmla="*/ 158 w 195"/>
                    <a:gd name="T1" fmla="*/ 101 h 164"/>
                    <a:gd name="T2" fmla="*/ 153 w 195"/>
                    <a:gd name="T3" fmla="*/ 96 h 164"/>
                    <a:gd name="T4" fmla="*/ 162 w 195"/>
                    <a:gd name="T5" fmla="*/ 90 h 164"/>
                    <a:gd name="T6" fmla="*/ 146 w 195"/>
                    <a:gd name="T7" fmla="*/ 62 h 164"/>
                    <a:gd name="T8" fmla="*/ 135 w 195"/>
                    <a:gd name="T9" fmla="*/ 54 h 164"/>
                    <a:gd name="T10" fmla="*/ 118 w 195"/>
                    <a:gd name="T11" fmla="*/ 55 h 164"/>
                    <a:gd name="T12" fmla="*/ 98 w 195"/>
                    <a:gd name="T13" fmla="*/ 64 h 164"/>
                    <a:gd name="T14" fmla="*/ 97 w 195"/>
                    <a:gd name="T15" fmla="*/ 65 h 164"/>
                    <a:gd name="T16" fmla="*/ 96 w 195"/>
                    <a:gd name="T17" fmla="*/ 65 h 164"/>
                    <a:gd name="T18" fmla="*/ 94 w 195"/>
                    <a:gd name="T19" fmla="*/ 65 h 164"/>
                    <a:gd name="T20" fmla="*/ 92 w 195"/>
                    <a:gd name="T21" fmla="*/ 64 h 164"/>
                    <a:gd name="T22" fmla="*/ 67 w 195"/>
                    <a:gd name="T23" fmla="*/ 66 h 164"/>
                    <a:gd name="T24" fmla="*/ 41 w 195"/>
                    <a:gd name="T25" fmla="*/ 75 h 164"/>
                    <a:gd name="T26" fmla="*/ 23 w 195"/>
                    <a:gd name="T27" fmla="*/ 82 h 164"/>
                    <a:gd name="T28" fmla="*/ 17 w 195"/>
                    <a:gd name="T29" fmla="*/ 81 h 164"/>
                    <a:gd name="T30" fmla="*/ 14 w 195"/>
                    <a:gd name="T31" fmla="*/ 65 h 164"/>
                    <a:gd name="T32" fmla="*/ 13 w 195"/>
                    <a:gd name="T33" fmla="*/ 40 h 164"/>
                    <a:gd name="T34" fmla="*/ 16 w 195"/>
                    <a:gd name="T35" fmla="*/ 4 h 164"/>
                    <a:gd name="T36" fmla="*/ 7 w 195"/>
                    <a:gd name="T37" fmla="*/ 0 h 164"/>
                    <a:gd name="T38" fmla="*/ 3 w 195"/>
                    <a:gd name="T39" fmla="*/ 26 h 164"/>
                    <a:gd name="T40" fmla="*/ 13 w 195"/>
                    <a:gd name="T41" fmla="*/ 152 h 164"/>
                    <a:gd name="T42" fmla="*/ 35 w 195"/>
                    <a:gd name="T43" fmla="*/ 149 h 164"/>
                    <a:gd name="T44" fmla="*/ 67 w 195"/>
                    <a:gd name="T45" fmla="*/ 144 h 164"/>
                    <a:gd name="T46" fmla="*/ 94 w 195"/>
                    <a:gd name="T47" fmla="*/ 145 h 164"/>
                    <a:gd name="T48" fmla="*/ 116 w 195"/>
                    <a:gd name="T49" fmla="*/ 157 h 164"/>
                    <a:gd name="T50" fmla="*/ 134 w 195"/>
                    <a:gd name="T51" fmla="*/ 163 h 164"/>
                    <a:gd name="T52" fmla="*/ 145 w 195"/>
                    <a:gd name="T53" fmla="*/ 158 h 164"/>
                    <a:gd name="T54" fmla="*/ 169 w 195"/>
                    <a:gd name="T55" fmla="*/ 155 h 164"/>
                    <a:gd name="T56" fmla="*/ 189 w 195"/>
                    <a:gd name="T57" fmla="*/ 157 h 164"/>
                    <a:gd name="T58" fmla="*/ 192 w 195"/>
                    <a:gd name="T59" fmla="*/ 115 h 164"/>
                    <a:gd name="T60" fmla="*/ 195 w 195"/>
                    <a:gd name="T61" fmla="*/ 94 h 164"/>
                    <a:gd name="T62" fmla="*/ 175 w 195"/>
                    <a:gd name="T63" fmla="*/ 98 h 164"/>
                    <a:gd name="T64" fmla="*/ 158 w 195"/>
                    <a:gd name="T65" fmla="*/ 101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5" h="164">
                      <a:moveTo>
                        <a:pt x="158" y="101"/>
                      </a:moveTo>
                      <a:cubicBezTo>
                        <a:pt x="155" y="100"/>
                        <a:pt x="152" y="99"/>
                        <a:pt x="153" y="96"/>
                      </a:cubicBezTo>
                      <a:cubicBezTo>
                        <a:pt x="154" y="92"/>
                        <a:pt x="160" y="91"/>
                        <a:pt x="162" y="90"/>
                      </a:cubicBezTo>
                      <a:cubicBezTo>
                        <a:pt x="178" y="80"/>
                        <a:pt x="152" y="67"/>
                        <a:pt x="146" y="62"/>
                      </a:cubicBezTo>
                      <a:cubicBezTo>
                        <a:pt x="142" y="59"/>
                        <a:pt x="139" y="55"/>
                        <a:pt x="135" y="54"/>
                      </a:cubicBezTo>
                      <a:cubicBezTo>
                        <a:pt x="129" y="53"/>
                        <a:pt x="123" y="53"/>
                        <a:pt x="118" y="55"/>
                      </a:cubicBezTo>
                      <a:cubicBezTo>
                        <a:pt x="111" y="57"/>
                        <a:pt x="105" y="62"/>
                        <a:pt x="98" y="64"/>
                      </a:cubicBezTo>
                      <a:cubicBezTo>
                        <a:pt x="98" y="64"/>
                        <a:pt x="97" y="65"/>
                        <a:pt x="97" y="65"/>
                      </a:cubicBezTo>
                      <a:cubicBezTo>
                        <a:pt x="96" y="65"/>
                        <a:pt x="96" y="65"/>
                        <a:pt x="96" y="65"/>
                      </a:cubicBezTo>
                      <a:cubicBezTo>
                        <a:pt x="95" y="65"/>
                        <a:pt x="94" y="65"/>
                        <a:pt x="94" y="65"/>
                      </a:cubicBezTo>
                      <a:cubicBezTo>
                        <a:pt x="93" y="65"/>
                        <a:pt x="93" y="65"/>
                        <a:pt x="92" y="64"/>
                      </a:cubicBezTo>
                      <a:cubicBezTo>
                        <a:pt x="84" y="64"/>
                        <a:pt x="75" y="64"/>
                        <a:pt x="67" y="66"/>
                      </a:cubicBezTo>
                      <a:cubicBezTo>
                        <a:pt x="58" y="68"/>
                        <a:pt x="49" y="71"/>
                        <a:pt x="41" y="75"/>
                      </a:cubicBezTo>
                      <a:cubicBezTo>
                        <a:pt x="35" y="77"/>
                        <a:pt x="29" y="80"/>
                        <a:pt x="23" y="82"/>
                      </a:cubicBezTo>
                      <a:cubicBezTo>
                        <a:pt x="21" y="83"/>
                        <a:pt x="18" y="84"/>
                        <a:pt x="17" y="81"/>
                      </a:cubicBezTo>
                      <a:cubicBezTo>
                        <a:pt x="13" y="78"/>
                        <a:pt x="14" y="69"/>
                        <a:pt x="14" y="65"/>
                      </a:cubicBezTo>
                      <a:cubicBezTo>
                        <a:pt x="14" y="57"/>
                        <a:pt x="13" y="48"/>
                        <a:pt x="13" y="40"/>
                      </a:cubicBezTo>
                      <a:cubicBezTo>
                        <a:pt x="13" y="28"/>
                        <a:pt x="11" y="15"/>
                        <a:pt x="16" y="4"/>
                      </a:cubicBezTo>
                      <a:cubicBezTo>
                        <a:pt x="13" y="3"/>
                        <a:pt x="10" y="1"/>
                        <a:pt x="7" y="0"/>
                      </a:cubicBezTo>
                      <a:cubicBezTo>
                        <a:pt x="5" y="9"/>
                        <a:pt x="3" y="18"/>
                        <a:pt x="3" y="26"/>
                      </a:cubicBezTo>
                      <a:cubicBezTo>
                        <a:pt x="0" y="69"/>
                        <a:pt x="7" y="119"/>
                        <a:pt x="13" y="152"/>
                      </a:cubicBezTo>
                      <a:cubicBezTo>
                        <a:pt x="20" y="150"/>
                        <a:pt x="27" y="150"/>
                        <a:pt x="35" y="149"/>
                      </a:cubicBezTo>
                      <a:cubicBezTo>
                        <a:pt x="46" y="148"/>
                        <a:pt x="56" y="145"/>
                        <a:pt x="67" y="144"/>
                      </a:cubicBezTo>
                      <a:cubicBezTo>
                        <a:pt x="77" y="142"/>
                        <a:pt x="85" y="141"/>
                        <a:pt x="94" y="145"/>
                      </a:cubicBezTo>
                      <a:cubicBezTo>
                        <a:pt x="102" y="148"/>
                        <a:pt x="109" y="152"/>
                        <a:pt x="116" y="157"/>
                      </a:cubicBezTo>
                      <a:cubicBezTo>
                        <a:pt x="121" y="161"/>
                        <a:pt x="127" y="164"/>
                        <a:pt x="134" y="163"/>
                      </a:cubicBezTo>
                      <a:cubicBezTo>
                        <a:pt x="138" y="162"/>
                        <a:pt x="141" y="160"/>
                        <a:pt x="145" y="158"/>
                      </a:cubicBezTo>
                      <a:cubicBezTo>
                        <a:pt x="153" y="155"/>
                        <a:pt x="161" y="154"/>
                        <a:pt x="169" y="155"/>
                      </a:cubicBezTo>
                      <a:cubicBezTo>
                        <a:pt x="176" y="155"/>
                        <a:pt x="182" y="156"/>
                        <a:pt x="189" y="157"/>
                      </a:cubicBezTo>
                      <a:cubicBezTo>
                        <a:pt x="189" y="146"/>
                        <a:pt x="191" y="131"/>
                        <a:pt x="192" y="115"/>
                      </a:cubicBezTo>
                      <a:cubicBezTo>
                        <a:pt x="193" y="108"/>
                        <a:pt x="194" y="101"/>
                        <a:pt x="195" y="94"/>
                      </a:cubicBezTo>
                      <a:cubicBezTo>
                        <a:pt x="188" y="95"/>
                        <a:pt x="181" y="97"/>
                        <a:pt x="175" y="98"/>
                      </a:cubicBezTo>
                      <a:cubicBezTo>
                        <a:pt x="170" y="99"/>
                        <a:pt x="163" y="102"/>
                        <a:pt x="158" y="10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7" name="Freeform 283"/>
                <p:cNvSpPr/>
                <p:nvPr/>
              </p:nvSpPr>
              <p:spPr bwMode="auto">
                <a:xfrm>
                  <a:off x="7818438" y="2946400"/>
                  <a:ext cx="241300" cy="274638"/>
                </a:xfrm>
                <a:custGeom>
                  <a:avLst/>
                  <a:gdLst>
                    <a:gd name="T0" fmla="*/ 6 w 64"/>
                    <a:gd name="T1" fmla="*/ 0 h 73"/>
                    <a:gd name="T2" fmla="*/ 2 w 64"/>
                    <a:gd name="T3" fmla="*/ 50 h 73"/>
                    <a:gd name="T4" fmla="*/ 24 w 64"/>
                    <a:gd name="T5" fmla="*/ 68 h 73"/>
                    <a:gd name="T6" fmla="*/ 63 w 64"/>
                    <a:gd name="T7" fmla="*/ 61 h 73"/>
                    <a:gd name="T8" fmla="*/ 64 w 64"/>
                    <a:gd name="T9" fmla="*/ 47 h 73"/>
                    <a:gd name="T10" fmla="*/ 6 w 64"/>
                    <a:gd name="T1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73">
                      <a:moveTo>
                        <a:pt x="6" y="0"/>
                      </a:moveTo>
                      <a:cubicBezTo>
                        <a:pt x="6" y="0"/>
                        <a:pt x="0" y="42"/>
                        <a:pt x="2" y="50"/>
                      </a:cubicBezTo>
                      <a:cubicBezTo>
                        <a:pt x="5" y="58"/>
                        <a:pt x="13" y="67"/>
                        <a:pt x="24" y="68"/>
                      </a:cubicBezTo>
                      <a:cubicBezTo>
                        <a:pt x="52" y="73"/>
                        <a:pt x="63" y="61"/>
                        <a:pt x="63" y="61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284"/>
                <p:cNvSpPr/>
                <p:nvPr/>
              </p:nvSpPr>
              <p:spPr bwMode="auto">
                <a:xfrm>
                  <a:off x="7804150" y="2905125"/>
                  <a:ext cx="255588" cy="277813"/>
                </a:xfrm>
                <a:custGeom>
                  <a:avLst/>
                  <a:gdLst>
                    <a:gd name="T0" fmla="*/ 7 w 68"/>
                    <a:gd name="T1" fmla="*/ 0 h 74"/>
                    <a:gd name="T2" fmla="*/ 3 w 68"/>
                    <a:gd name="T3" fmla="*/ 51 h 74"/>
                    <a:gd name="T4" fmla="*/ 25 w 68"/>
                    <a:gd name="T5" fmla="*/ 69 h 74"/>
                    <a:gd name="T6" fmla="*/ 61 w 68"/>
                    <a:gd name="T7" fmla="*/ 71 h 74"/>
                    <a:gd name="T8" fmla="*/ 68 w 68"/>
                    <a:gd name="T9" fmla="*/ 42 h 74"/>
                    <a:gd name="T10" fmla="*/ 7 w 68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74">
                      <a:moveTo>
                        <a:pt x="7" y="0"/>
                      </a:moveTo>
                      <a:cubicBezTo>
                        <a:pt x="7" y="0"/>
                        <a:pt x="0" y="43"/>
                        <a:pt x="3" y="51"/>
                      </a:cubicBezTo>
                      <a:cubicBezTo>
                        <a:pt x="5" y="59"/>
                        <a:pt x="13" y="67"/>
                        <a:pt x="25" y="69"/>
                      </a:cubicBezTo>
                      <a:cubicBezTo>
                        <a:pt x="53" y="74"/>
                        <a:pt x="61" y="71"/>
                        <a:pt x="61" y="71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9" name="Freeform 285"/>
                <p:cNvSpPr/>
                <p:nvPr/>
              </p:nvSpPr>
              <p:spPr bwMode="auto">
                <a:xfrm>
                  <a:off x="8137525" y="2973387"/>
                  <a:ext cx="263525" cy="206375"/>
                </a:xfrm>
                <a:custGeom>
                  <a:avLst/>
                  <a:gdLst>
                    <a:gd name="T0" fmla="*/ 70 w 70"/>
                    <a:gd name="T1" fmla="*/ 0 h 55"/>
                    <a:gd name="T2" fmla="*/ 64 w 70"/>
                    <a:gd name="T3" fmla="*/ 39 h 55"/>
                    <a:gd name="T4" fmla="*/ 0 w 70"/>
                    <a:gd name="T5" fmla="*/ 55 h 55"/>
                    <a:gd name="T6" fmla="*/ 11 w 70"/>
                    <a:gd name="T7" fmla="*/ 12 h 55"/>
                    <a:gd name="T8" fmla="*/ 70 w 70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55">
                      <a:moveTo>
                        <a:pt x="70" y="0"/>
                      </a:moveTo>
                      <a:cubicBezTo>
                        <a:pt x="70" y="0"/>
                        <a:pt x="66" y="36"/>
                        <a:pt x="64" y="39"/>
                      </a:cubicBezTo>
                      <a:cubicBezTo>
                        <a:pt x="61" y="43"/>
                        <a:pt x="55" y="55"/>
                        <a:pt x="0" y="55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0" name="Freeform 286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67 w 67"/>
                    <a:gd name="T1" fmla="*/ 0 h 55"/>
                    <a:gd name="T2" fmla="*/ 61 w 67"/>
                    <a:gd name="T3" fmla="*/ 39 h 55"/>
                    <a:gd name="T4" fmla="*/ 0 w 67"/>
                    <a:gd name="T5" fmla="*/ 55 h 55"/>
                    <a:gd name="T6" fmla="*/ 12 w 67"/>
                    <a:gd name="T7" fmla="*/ 11 h 55"/>
                    <a:gd name="T8" fmla="*/ 67 w 67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5">
                      <a:moveTo>
                        <a:pt x="67" y="0"/>
                      </a:moveTo>
                      <a:cubicBezTo>
                        <a:pt x="67" y="0"/>
                        <a:pt x="63" y="35"/>
                        <a:pt x="61" y="39"/>
                      </a:cubicBezTo>
                      <a:cubicBezTo>
                        <a:pt x="58" y="43"/>
                        <a:pt x="55" y="54"/>
                        <a:pt x="0" y="5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1" name="Freeform 287"/>
                <p:cNvSpPr/>
                <p:nvPr/>
              </p:nvSpPr>
              <p:spPr bwMode="auto">
                <a:xfrm>
                  <a:off x="7818438" y="2905125"/>
                  <a:ext cx="241300" cy="255588"/>
                </a:xfrm>
                <a:custGeom>
                  <a:avLst/>
                  <a:gdLst>
                    <a:gd name="T0" fmla="*/ 39 w 64"/>
                    <a:gd name="T1" fmla="*/ 36 h 68"/>
                    <a:gd name="T2" fmla="*/ 52 w 64"/>
                    <a:gd name="T3" fmla="*/ 60 h 68"/>
                    <a:gd name="T4" fmla="*/ 58 w 64"/>
                    <a:gd name="T5" fmla="*/ 68 h 68"/>
                    <a:gd name="T6" fmla="*/ 64 w 64"/>
                    <a:gd name="T7" fmla="*/ 42 h 68"/>
                    <a:gd name="T8" fmla="*/ 3 w 64"/>
                    <a:gd name="T9" fmla="*/ 0 h 68"/>
                    <a:gd name="T10" fmla="*/ 0 w 64"/>
                    <a:gd name="T11" fmla="*/ 22 h 68"/>
                    <a:gd name="T12" fmla="*/ 39 w 64"/>
                    <a:gd name="T13" fmla="*/ 3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8">
                      <a:moveTo>
                        <a:pt x="39" y="36"/>
                      </a:moveTo>
                      <a:cubicBezTo>
                        <a:pt x="46" y="43"/>
                        <a:pt x="48" y="52"/>
                        <a:pt x="52" y="60"/>
                      </a:cubicBezTo>
                      <a:cubicBezTo>
                        <a:pt x="54" y="63"/>
                        <a:pt x="56" y="65"/>
                        <a:pt x="58" y="68"/>
                      </a:cubicBezTo>
                      <a:cubicBezTo>
                        <a:pt x="64" y="42"/>
                        <a:pt x="64" y="42"/>
                        <a:pt x="64" y="4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1" y="11"/>
                        <a:pt x="0" y="22"/>
                      </a:cubicBezTo>
                      <a:cubicBezTo>
                        <a:pt x="14" y="22"/>
                        <a:pt x="30" y="26"/>
                        <a:pt x="39" y="3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2" name="Freeform 288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29 w 67"/>
                    <a:gd name="T1" fmla="*/ 22 h 55"/>
                    <a:gd name="T2" fmla="*/ 65 w 67"/>
                    <a:gd name="T3" fmla="*/ 19 h 55"/>
                    <a:gd name="T4" fmla="*/ 67 w 67"/>
                    <a:gd name="T5" fmla="*/ 0 h 55"/>
                    <a:gd name="T6" fmla="*/ 12 w 67"/>
                    <a:gd name="T7" fmla="*/ 11 h 55"/>
                    <a:gd name="T8" fmla="*/ 0 w 67"/>
                    <a:gd name="T9" fmla="*/ 55 h 55"/>
                    <a:gd name="T10" fmla="*/ 2 w 67"/>
                    <a:gd name="T11" fmla="*/ 55 h 55"/>
                    <a:gd name="T12" fmla="*/ 29 w 67"/>
                    <a:gd name="T13" fmla="*/ 2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5">
                      <a:moveTo>
                        <a:pt x="29" y="22"/>
                      </a:moveTo>
                      <a:cubicBezTo>
                        <a:pt x="40" y="17"/>
                        <a:pt x="53" y="19"/>
                        <a:pt x="65" y="19"/>
                      </a:cubicBezTo>
                      <a:cubicBezTo>
                        <a:pt x="66" y="9"/>
                        <a:pt x="67" y="0"/>
                        <a:pt x="67" y="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1" y="55"/>
                        <a:pt x="1" y="55"/>
                        <a:pt x="2" y="55"/>
                      </a:cubicBezTo>
                      <a:cubicBezTo>
                        <a:pt x="11" y="44"/>
                        <a:pt x="15" y="28"/>
                        <a:pt x="29" y="2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3" name="Freeform 289"/>
                <p:cNvSpPr/>
                <p:nvPr/>
              </p:nvSpPr>
              <p:spPr bwMode="auto">
                <a:xfrm>
                  <a:off x="7897813" y="3127375"/>
                  <a:ext cx="409575" cy="922338"/>
                </a:xfrm>
                <a:custGeom>
                  <a:avLst/>
                  <a:gdLst>
                    <a:gd name="T0" fmla="*/ 85 w 258"/>
                    <a:gd name="T1" fmla="*/ 0 h 581"/>
                    <a:gd name="T2" fmla="*/ 0 w 258"/>
                    <a:gd name="T3" fmla="*/ 423 h 581"/>
                    <a:gd name="T4" fmla="*/ 83 w 258"/>
                    <a:gd name="T5" fmla="*/ 579 h 581"/>
                    <a:gd name="T6" fmla="*/ 187 w 258"/>
                    <a:gd name="T7" fmla="*/ 581 h 581"/>
                    <a:gd name="T8" fmla="*/ 258 w 258"/>
                    <a:gd name="T9" fmla="*/ 451 h 581"/>
                    <a:gd name="T10" fmla="*/ 165 w 258"/>
                    <a:gd name="T11" fmla="*/ 2 h 581"/>
                    <a:gd name="T12" fmla="*/ 85 w 258"/>
                    <a:gd name="T13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8" h="581">
                      <a:moveTo>
                        <a:pt x="85" y="0"/>
                      </a:moveTo>
                      <a:lnTo>
                        <a:pt x="0" y="423"/>
                      </a:lnTo>
                      <a:lnTo>
                        <a:pt x="83" y="579"/>
                      </a:lnTo>
                      <a:lnTo>
                        <a:pt x="187" y="581"/>
                      </a:lnTo>
                      <a:lnTo>
                        <a:pt x="258" y="451"/>
                      </a:lnTo>
                      <a:lnTo>
                        <a:pt x="165" y="2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4" name="Freeform 290"/>
                <p:cNvSpPr/>
                <p:nvPr/>
              </p:nvSpPr>
              <p:spPr bwMode="auto">
                <a:xfrm>
                  <a:off x="7924800" y="3130550"/>
                  <a:ext cx="352425" cy="979488"/>
                </a:xfrm>
                <a:custGeom>
                  <a:avLst/>
                  <a:gdLst>
                    <a:gd name="T0" fmla="*/ 34 w 94"/>
                    <a:gd name="T1" fmla="*/ 0 h 261"/>
                    <a:gd name="T2" fmla="*/ 0 w 94"/>
                    <a:gd name="T3" fmla="*/ 180 h 261"/>
                    <a:gd name="T4" fmla="*/ 51 w 94"/>
                    <a:gd name="T5" fmla="*/ 261 h 261"/>
                    <a:gd name="T6" fmla="*/ 94 w 94"/>
                    <a:gd name="T7" fmla="*/ 191 h 261"/>
                    <a:gd name="T8" fmla="*/ 53 w 94"/>
                    <a:gd name="T9" fmla="*/ 0 h 261"/>
                    <a:gd name="T10" fmla="*/ 34 w 94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4" h="261">
                      <a:moveTo>
                        <a:pt x="34" y="0"/>
                      </a:moveTo>
                      <a:cubicBezTo>
                        <a:pt x="34" y="0"/>
                        <a:pt x="13" y="93"/>
                        <a:pt x="0" y="180"/>
                      </a:cubicBezTo>
                      <a:cubicBezTo>
                        <a:pt x="51" y="261"/>
                        <a:pt x="51" y="261"/>
                        <a:pt x="51" y="261"/>
                      </a:cubicBezTo>
                      <a:cubicBezTo>
                        <a:pt x="94" y="191"/>
                        <a:pt x="94" y="191"/>
                        <a:pt x="94" y="191"/>
                      </a:cubicBezTo>
                      <a:cubicBezTo>
                        <a:pt x="94" y="191"/>
                        <a:pt x="82" y="89"/>
                        <a:pt x="53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5" name="Freeform 291"/>
                <p:cNvSpPr/>
                <p:nvPr/>
              </p:nvSpPr>
              <p:spPr bwMode="auto">
                <a:xfrm>
                  <a:off x="8104188" y="3130550"/>
                  <a:ext cx="173038" cy="979488"/>
                </a:xfrm>
                <a:custGeom>
                  <a:avLst/>
                  <a:gdLst>
                    <a:gd name="T0" fmla="*/ 5 w 46"/>
                    <a:gd name="T1" fmla="*/ 0 h 261"/>
                    <a:gd name="T2" fmla="*/ 2 w 46"/>
                    <a:gd name="T3" fmla="*/ 0 h 261"/>
                    <a:gd name="T4" fmla="*/ 0 w 46"/>
                    <a:gd name="T5" fmla="*/ 1 h 261"/>
                    <a:gd name="T6" fmla="*/ 3 w 46"/>
                    <a:gd name="T7" fmla="*/ 261 h 261"/>
                    <a:gd name="T8" fmla="*/ 46 w 46"/>
                    <a:gd name="T9" fmla="*/ 191 h 261"/>
                    <a:gd name="T10" fmla="*/ 5 w 46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61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3" y="261"/>
                        <a:pt x="3" y="261"/>
                        <a:pt x="3" y="261"/>
                      </a:cubicBezTo>
                      <a:cubicBezTo>
                        <a:pt x="46" y="191"/>
                        <a:pt x="46" y="191"/>
                        <a:pt x="46" y="191"/>
                      </a:cubicBezTo>
                      <a:cubicBezTo>
                        <a:pt x="46" y="191"/>
                        <a:pt x="34" y="89"/>
                        <a:pt x="5" y="0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6" name="Freeform 292"/>
                <p:cNvSpPr/>
                <p:nvPr/>
              </p:nvSpPr>
              <p:spPr bwMode="auto">
                <a:xfrm>
                  <a:off x="8112125" y="3895725"/>
                  <a:ext cx="127000" cy="60325"/>
                </a:xfrm>
                <a:custGeom>
                  <a:avLst/>
                  <a:gdLst>
                    <a:gd name="T0" fmla="*/ 0 w 34"/>
                    <a:gd name="T1" fmla="*/ 0 h 16"/>
                    <a:gd name="T2" fmla="*/ 0 w 34"/>
                    <a:gd name="T3" fmla="*/ 11 h 16"/>
                    <a:gd name="T4" fmla="*/ 21 w 34"/>
                    <a:gd name="T5" fmla="*/ 15 h 16"/>
                    <a:gd name="T6" fmla="*/ 26 w 34"/>
                    <a:gd name="T7" fmla="*/ 16 h 16"/>
                    <a:gd name="T8" fmla="*/ 34 w 34"/>
                    <a:gd name="T9" fmla="*/ 3 h 16"/>
                    <a:gd name="T10" fmla="*/ 0 w 34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6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2"/>
                        <a:pt x="14" y="14"/>
                        <a:pt x="21" y="15"/>
                      </a:cubicBezTo>
                      <a:cubicBezTo>
                        <a:pt x="23" y="16"/>
                        <a:pt x="24" y="16"/>
                        <a:pt x="26" y="16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3" y="2"/>
                        <a:pt x="1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7" name="Freeform 293"/>
                <p:cNvSpPr/>
                <p:nvPr/>
              </p:nvSpPr>
              <p:spPr bwMode="auto">
                <a:xfrm>
                  <a:off x="7988300" y="3209925"/>
                  <a:ext cx="184150" cy="225425"/>
                </a:xfrm>
                <a:custGeom>
                  <a:avLst/>
                  <a:gdLst>
                    <a:gd name="T0" fmla="*/ 43 w 49"/>
                    <a:gd name="T1" fmla="*/ 0 h 60"/>
                    <a:gd name="T2" fmla="*/ 43 w 49"/>
                    <a:gd name="T3" fmla="*/ 0 h 60"/>
                    <a:gd name="T4" fmla="*/ 6 w 49"/>
                    <a:gd name="T5" fmla="*/ 33 h 60"/>
                    <a:gd name="T6" fmla="*/ 0 w 49"/>
                    <a:gd name="T7" fmla="*/ 60 h 60"/>
                    <a:gd name="T8" fmla="*/ 0 w 49"/>
                    <a:gd name="T9" fmla="*/ 60 h 60"/>
                    <a:gd name="T10" fmla="*/ 49 w 49"/>
                    <a:gd name="T11" fmla="*/ 24 h 60"/>
                    <a:gd name="T12" fmla="*/ 43 w 49"/>
                    <a:gd name="T1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60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35" y="15"/>
                        <a:pt x="6" y="33"/>
                      </a:cubicBezTo>
                      <a:cubicBezTo>
                        <a:pt x="4" y="41"/>
                        <a:pt x="2" y="5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34" y="50"/>
                        <a:pt x="49" y="24"/>
                      </a:cubicBezTo>
                      <a:cubicBezTo>
                        <a:pt x="47" y="16"/>
                        <a:pt x="45" y="8"/>
                        <a:pt x="43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8" name="Freeform 294"/>
                <p:cNvSpPr/>
                <p:nvPr/>
              </p:nvSpPr>
              <p:spPr bwMode="auto">
                <a:xfrm>
                  <a:off x="7942263" y="3427412"/>
                  <a:ext cx="282575" cy="261938"/>
                </a:xfrm>
                <a:custGeom>
                  <a:avLst/>
                  <a:gdLst>
                    <a:gd name="T0" fmla="*/ 75 w 75"/>
                    <a:gd name="T1" fmla="*/ 27 h 70"/>
                    <a:gd name="T2" fmla="*/ 75 w 75"/>
                    <a:gd name="T3" fmla="*/ 27 h 70"/>
                    <a:gd name="T4" fmla="*/ 70 w 75"/>
                    <a:gd name="T5" fmla="*/ 0 h 70"/>
                    <a:gd name="T6" fmla="*/ 70 w 75"/>
                    <a:gd name="T7" fmla="*/ 0 h 70"/>
                    <a:gd name="T8" fmla="*/ 5 w 75"/>
                    <a:gd name="T9" fmla="*/ 41 h 70"/>
                    <a:gd name="T10" fmla="*/ 5 w 75"/>
                    <a:gd name="T11" fmla="*/ 41 h 70"/>
                    <a:gd name="T12" fmla="*/ 0 w 75"/>
                    <a:gd name="T13" fmla="*/ 70 h 70"/>
                    <a:gd name="T14" fmla="*/ 75 w 75"/>
                    <a:gd name="T1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70">
                      <a:moveTo>
                        <a:pt x="75" y="27"/>
                      </a:move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18"/>
                        <a:pt x="72" y="9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35" y="28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3" y="51"/>
                        <a:pt x="2" y="61"/>
                        <a:pt x="0" y="70"/>
                      </a:cubicBezTo>
                      <a:cubicBezTo>
                        <a:pt x="43" y="67"/>
                        <a:pt x="75" y="27"/>
                        <a:pt x="75" y="27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39" name="Freeform 295"/>
                <p:cNvSpPr/>
                <p:nvPr/>
              </p:nvSpPr>
              <p:spPr bwMode="auto">
                <a:xfrm>
                  <a:off x="7942263" y="3502025"/>
                  <a:ext cx="282575" cy="187325"/>
                </a:xfrm>
                <a:custGeom>
                  <a:avLst/>
                  <a:gdLst>
                    <a:gd name="T0" fmla="*/ 66 w 75"/>
                    <a:gd name="T1" fmla="*/ 1 h 50"/>
                    <a:gd name="T2" fmla="*/ 38 w 75"/>
                    <a:gd name="T3" fmla="*/ 11 h 50"/>
                    <a:gd name="T4" fmla="*/ 4 w 75"/>
                    <a:gd name="T5" fmla="*/ 24 h 50"/>
                    <a:gd name="T6" fmla="*/ 0 w 75"/>
                    <a:gd name="T7" fmla="*/ 50 h 50"/>
                    <a:gd name="T8" fmla="*/ 75 w 75"/>
                    <a:gd name="T9" fmla="*/ 7 h 50"/>
                    <a:gd name="T10" fmla="*/ 75 w 75"/>
                    <a:gd name="T11" fmla="*/ 6 h 50"/>
                    <a:gd name="T12" fmla="*/ 66 w 75"/>
                    <a:gd name="T13" fmla="*/ 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50">
                      <a:moveTo>
                        <a:pt x="66" y="1"/>
                      </a:moveTo>
                      <a:cubicBezTo>
                        <a:pt x="56" y="0"/>
                        <a:pt x="46" y="6"/>
                        <a:pt x="38" y="11"/>
                      </a:cubicBezTo>
                      <a:cubicBezTo>
                        <a:pt x="30" y="17"/>
                        <a:pt x="16" y="25"/>
                        <a:pt x="4" y="24"/>
                      </a:cubicBezTo>
                      <a:cubicBezTo>
                        <a:pt x="3" y="33"/>
                        <a:pt x="1" y="42"/>
                        <a:pt x="0" y="50"/>
                      </a:cubicBezTo>
                      <a:cubicBezTo>
                        <a:pt x="43" y="47"/>
                        <a:pt x="75" y="7"/>
                        <a:pt x="75" y="7"/>
                      </a:cubicBezTo>
                      <a:cubicBezTo>
                        <a:pt x="75" y="7"/>
                        <a:pt x="75" y="6"/>
                        <a:pt x="75" y="6"/>
                      </a:cubicBezTo>
                      <a:cubicBezTo>
                        <a:pt x="72" y="4"/>
                        <a:pt x="69" y="2"/>
                        <a:pt x="66" y="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0" name="Freeform 296"/>
                <p:cNvSpPr/>
                <p:nvPr/>
              </p:nvSpPr>
              <p:spPr bwMode="auto">
                <a:xfrm>
                  <a:off x="7983538" y="3659187"/>
                  <a:ext cx="282575" cy="304800"/>
                </a:xfrm>
                <a:custGeom>
                  <a:avLst/>
                  <a:gdLst>
                    <a:gd name="T0" fmla="*/ 11 w 75"/>
                    <a:gd name="T1" fmla="*/ 81 h 81"/>
                    <a:gd name="T2" fmla="*/ 75 w 75"/>
                    <a:gd name="T3" fmla="*/ 23 h 81"/>
                    <a:gd name="T4" fmla="*/ 75 w 75"/>
                    <a:gd name="T5" fmla="*/ 23 h 81"/>
                    <a:gd name="T6" fmla="*/ 71 w 75"/>
                    <a:gd name="T7" fmla="*/ 0 h 81"/>
                    <a:gd name="T8" fmla="*/ 71 w 75"/>
                    <a:gd name="T9" fmla="*/ 0 h 81"/>
                    <a:gd name="T10" fmla="*/ 0 w 75"/>
                    <a:gd name="T11" fmla="*/ 64 h 81"/>
                    <a:gd name="T12" fmla="*/ 11 w 75"/>
                    <a:gd name="T13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81">
                      <a:moveTo>
                        <a:pt x="11" y="81"/>
                      </a:moveTo>
                      <a:cubicBezTo>
                        <a:pt x="43" y="69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lnTo>
                        <a:pt x="11" y="81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297"/>
                <p:cNvSpPr/>
                <p:nvPr/>
              </p:nvSpPr>
              <p:spPr bwMode="auto">
                <a:xfrm>
                  <a:off x="7983538" y="3659187"/>
                  <a:ext cx="282575" cy="274638"/>
                </a:xfrm>
                <a:custGeom>
                  <a:avLst/>
                  <a:gdLst>
                    <a:gd name="T0" fmla="*/ 71 w 75"/>
                    <a:gd name="T1" fmla="*/ 0 h 73"/>
                    <a:gd name="T2" fmla="*/ 71 w 75"/>
                    <a:gd name="T3" fmla="*/ 0 h 73"/>
                    <a:gd name="T4" fmla="*/ 0 w 75"/>
                    <a:gd name="T5" fmla="*/ 64 h 73"/>
                    <a:gd name="T6" fmla="*/ 1 w 75"/>
                    <a:gd name="T7" fmla="*/ 65 h 73"/>
                    <a:gd name="T8" fmla="*/ 18 w 75"/>
                    <a:gd name="T9" fmla="*/ 71 h 73"/>
                    <a:gd name="T10" fmla="*/ 27 w 75"/>
                    <a:gd name="T11" fmla="*/ 73 h 73"/>
                    <a:gd name="T12" fmla="*/ 75 w 75"/>
                    <a:gd name="T13" fmla="*/ 23 h 73"/>
                    <a:gd name="T14" fmla="*/ 75 w 75"/>
                    <a:gd name="T15" fmla="*/ 23 h 73"/>
                    <a:gd name="T16" fmla="*/ 71 w 75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73">
                      <a:moveTo>
                        <a:pt x="71" y="0"/>
                      </a:move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5" y="68"/>
                        <a:pt x="13" y="70"/>
                        <a:pt x="18" y="71"/>
                      </a:cubicBezTo>
                      <a:cubicBezTo>
                        <a:pt x="21" y="72"/>
                        <a:pt x="24" y="72"/>
                        <a:pt x="27" y="73"/>
                      </a:cubicBezTo>
                      <a:cubicBezTo>
                        <a:pt x="53" y="55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2" name="Freeform 298"/>
                <p:cNvSpPr/>
                <p:nvPr/>
              </p:nvSpPr>
              <p:spPr bwMode="auto">
                <a:xfrm>
                  <a:off x="8018463" y="3044825"/>
                  <a:ext cx="165100" cy="107950"/>
                </a:xfrm>
                <a:custGeom>
                  <a:avLst/>
                  <a:gdLst>
                    <a:gd name="T0" fmla="*/ 2 w 44"/>
                    <a:gd name="T1" fmla="*/ 1 h 29"/>
                    <a:gd name="T2" fmla="*/ 8 w 44"/>
                    <a:gd name="T3" fmla="*/ 27 h 29"/>
                    <a:gd name="T4" fmla="*/ 28 w 44"/>
                    <a:gd name="T5" fmla="*/ 27 h 29"/>
                    <a:gd name="T6" fmla="*/ 40 w 44"/>
                    <a:gd name="T7" fmla="*/ 0 h 29"/>
                    <a:gd name="T8" fmla="*/ 2 w 44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29">
                      <a:moveTo>
                        <a:pt x="2" y="1"/>
                      </a:moveTo>
                      <a:cubicBezTo>
                        <a:pt x="0" y="6"/>
                        <a:pt x="1" y="24"/>
                        <a:pt x="8" y="27"/>
                      </a:cubicBezTo>
                      <a:cubicBezTo>
                        <a:pt x="12" y="29"/>
                        <a:pt x="19" y="29"/>
                        <a:pt x="28" y="27"/>
                      </a:cubicBezTo>
                      <a:cubicBezTo>
                        <a:pt x="44" y="25"/>
                        <a:pt x="40" y="0"/>
                        <a:pt x="40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3" name="Freeform 299"/>
                <p:cNvSpPr/>
                <p:nvPr/>
              </p:nvSpPr>
              <p:spPr bwMode="auto">
                <a:xfrm>
                  <a:off x="7581900" y="1411287"/>
                  <a:ext cx="1292225" cy="1697038"/>
                </a:xfrm>
                <a:custGeom>
                  <a:avLst/>
                  <a:gdLst>
                    <a:gd name="T0" fmla="*/ 327 w 344"/>
                    <a:gd name="T1" fmla="*/ 221 h 452"/>
                    <a:gd name="T2" fmla="*/ 307 w 344"/>
                    <a:gd name="T3" fmla="*/ 378 h 452"/>
                    <a:gd name="T4" fmla="*/ 268 w 344"/>
                    <a:gd name="T5" fmla="*/ 422 h 452"/>
                    <a:gd name="T6" fmla="*/ 183 w 344"/>
                    <a:gd name="T7" fmla="*/ 429 h 452"/>
                    <a:gd name="T8" fmla="*/ 142 w 344"/>
                    <a:gd name="T9" fmla="*/ 449 h 452"/>
                    <a:gd name="T10" fmla="*/ 125 w 344"/>
                    <a:gd name="T11" fmla="*/ 444 h 452"/>
                    <a:gd name="T12" fmla="*/ 106 w 344"/>
                    <a:gd name="T13" fmla="*/ 428 h 452"/>
                    <a:gd name="T14" fmla="*/ 19 w 344"/>
                    <a:gd name="T15" fmla="*/ 404 h 452"/>
                    <a:gd name="T16" fmla="*/ 1 w 344"/>
                    <a:gd name="T17" fmla="*/ 362 h 452"/>
                    <a:gd name="T18" fmla="*/ 18 w 344"/>
                    <a:gd name="T19" fmla="*/ 174 h 452"/>
                    <a:gd name="T20" fmla="*/ 78 w 344"/>
                    <a:gd name="T21" fmla="*/ 62 h 452"/>
                    <a:gd name="T22" fmla="*/ 327 w 344"/>
                    <a:gd name="T2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4" h="452">
                      <a:moveTo>
                        <a:pt x="327" y="221"/>
                      </a:moveTo>
                      <a:cubicBezTo>
                        <a:pt x="327" y="221"/>
                        <a:pt x="318" y="342"/>
                        <a:pt x="307" y="378"/>
                      </a:cubicBezTo>
                      <a:cubicBezTo>
                        <a:pt x="297" y="415"/>
                        <a:pt x="290" y="419"/>
                        <a:pt x="268" y="422"/>
                      </a:cubicBezTo>
                      <a:cubicBezTo>
                        <a:pt x="246" y="425"/>
                        <a:pt x="193" y="423"/>
                        <a:pt x="183" y="429"/>
                      </a:cubicBezTo>
                      <a:cubicBezTo>
                        <a:pt x="172" y="435"/>
                        <a:pt x="157" y="452"/>
                        <a:pt x="142" y="449"/>
                      </a:cubicBezTo>
                      <a:cubicBezTo>
                        <a:pt x="136" y="447"/>
                        <a:pt x="129" y="448"/>
                        <a:pt x="125" y="444"/>
                      </a:cubicBezTo>
                      <a:cubicBezTo>
                        <a:pt x="120" y="439"/>
                        <a:pt x="111" y="430"/>
                        <a:pt x="106" y="428"/>
                      </a:cubicBezTo>
                      <a:cubicBezTo>
                        <a:pt x="98" y="425"/>
                        <a:pt x="30" y="409"/>
                        <a:pt x="19" y="404"/>
                      </a:cubicBezTo>
                      <a:cubicBezTo>
                        <a:pt x="8" y="399"/>
                        <a:pt x="0" y="388"/>
                        <a:pt x="1" y="362"/>
                      </a:cubicBezTo>
                      <a:cubicBezTo>
                        <a:pt x="3" y="335"/>
                        <a:pt x="3" y="225"/>
                        <a:pt x="18" y="174"/>
                      </a:cubicBezTo>
                      <a:cubicBezTo>
                        <a:pt x="33" y="122"/>
                        <a:pt x="43" y="79"/>
                        <a:pt x="78" y="62"/>
                      </a:cubicBezTo>
                      <a:cubicBezTo>
                        <a:pt x="89" y="53"/>
                        <a:pt x="344" y="0"/>
                        <a:pt x="327" y="22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300"/>
                <p:cNvSpPr/>
                <p:nvPr/>
              </p:nvSpPr>
              <p:spPr bwMode="auto">
                <a:xfrm>
                  <a:off x="7424738" y="2181225"/>
                  <a:ext cx="255588" cy="360363"/>
                </a:xfrm>
                <a:custGeom>
                  <a:avLst/>
                  <a:gdLst>
                    <a:gd name="T0" fmla="*/ 55 w 68"/>
                    <a:gd name="T1" fmla="*/ 96 h 96"/>
                    <a:gd name="T2" fmla="*/ 27 w 68"/>
                    <a:gd name="T3" fmla="*/ 13 h 96"/>
                    <a:gd name="T4" fmla="*/ 68 w 68"/>
                    <a:gd name="T5" fmla="*/ 33 h 96"/>
                    <a:gd name="T6" fmla="*/ 55 w 68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96">
                      <a:moveTo>
                        <a:pt x="55" y="96"/>
                      </a:moveTo>
                      <a:cubicBezTo>
                        <a:pt x="0" y="91"/>
                        <a:pt x="1" y="27"/>
                        <a:pt x="27" y="13"/>
                      </a:cubicBezTo>
                      <a:cubicBezTo>
                        <a:pt x="53" y="0"/>
                        <a:pt x="68" y="33"/>
                        <a:pt x="68" y="33"/>
                      </a:cubicBezTo>
                      <a:lnTo>
                        <a:pt x="55" y="96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301"/>
                <p:cNvSpPr/>
                <p:nvPr/>
              </p:nvSpPr>
              <p:spPr bwMode="auto">
                <a:xfrm>
                  <a:off x="8745538" y="2308225"/>
                  <a:ext cx="241300" cy="327025"/>
                </a:xfrm>
                <a:custGeom>
                  <a:avLst/>
                  <a:gdLst>
                    <a:gd name="T0" fmla="*/ 2 w 64"/>
                    <a:gd name="T1" fmla="*/ 82 h 87"/>
                    <a:gd name="T2" fmla="*/ 44 w 64"/>
                    <a:gd name="T3" fmla="*/ 71 h 87"/>
                    <a:gd name="T4" fmla="*/ 32 w 64"/>
                    <a:gd name="T5" fmla="*/ 4 h 87"/>
                    <a:gd name="T6" fmla="*/ 0 w 64"/>
                    <a:gd name="T7" fmla="*/ 35 h 87"/>
                    <a:gd name="T8" fmla="*/ 2 w 64"/>
                    <a:gd name="T9" fmla="*/ 8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2" y="82"/>
                      </a:moveTo>
                      <a:cubicBezTo>
                        <a:pt x="2" y="82"/>
                        <a:pt x="24" y="87"/>
                        <a:pt x="44" y="71"/>
                      </a:cubicBezTo>
                      <a:cubicBezTo>
                        <a:pt x="63" y="55"/>
                        <a:pt x="64" y="8"/>
                        <a:pt x="32" y="4"/>
                      </a:cubicBezTo>
                      <a:cubicBezTo>
                        <a:pt x="1" y="0"/>
                        <a:pt x="0" y="35"/>
                        <a:pt x="0" y="35"/>
                      </a:cubicBezTo>
                      <a:lnTo>
                        <a:pt x="2" y="8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302"/>
                <p:cNvSpPr/>
                <p:nvPr/>
              </p:nvSpPr>
              <p:spPr bwMode="auto">
                <a:xfrm>
                  <a:off x="7612063" y="1355725"/>
                  <a:ext cx="1235075" cy="1695450"/>
                </a:xfrm>
                <a:custGeom>
                  <a:avLst/>
                  <a:gdLst>
                    <a:gd name="T0" fmla="*/ 313 w 329"/>
                    <a:gd name="T1" fmla="*/ 220 h 452"/>
                    <a:gd name="T2" fmla="*/ 306 w 329"/>
                    <a:gd name="T3" fmla="*/ 341 h 452"/>
                    <a:gd name="T4" fmla="*/ 271 w 329"/>
                    <a:gd name="T5" fmla="*/ 423 h 452"/>
                    <a:gd name="T6" fmla="*/ 210 w 329"/>
                    <a:gd name="T7" fmla="*/ 431 h 452"/>
                    <a:gd name="T8" fmla="*/ 157 w 329"/>
                    <a:gd name="T9" fmla="*/ 443 h 452"/>
                    <a:gd name="T10" fmla="*/ 129 w 329"/>
                    <a:gd name="T11" fmla="*/ 450 h 452"/>
                    <a:gd name="T12" fmla="*/ 75 w 329"/>
                    <a:gd name="T13" fmla="*/ 428 h 452"/>
                    <a:gd name="T14" fmla="*/ 28 w 329"/>
                    <a:gd name="T15" fmla="*/ 408 h 452"/>
                    <a:gd name="T16" fmla="*/ 17 w 329"/>
                    <a:gd name="T17" fmla="*/ 404 h 452"/>
                    <a:gd name="T18" fmla="*/ 1 w 329"/>
                    <a:gd name="T19" fmla="*/ 361 h 452"/>
                    <a:gd name="T20" fmla="*/ 22 w 329"/>
                    <a:gd name="T21" fmla="*/ 174 h 452"/>
                    <a:gd name="T22" fmla="*/ 75 w 329"/>
                    <a:gd name="T23" fmla="*/ 61 h 452"/>
                    <a:gd name="T24" fmla="*/ 313 w 329"/>
                    <a:gd name="T25" fmla="*/ 22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9" h="452">
                      <a:moveTo>
                        <a:pt x="313" y="220"/>
                      </a:moveTo>
                      <a:cubicBezTo>
                        <a:pt x="313" y="220"/>
                        <a:pt x="313" y="292"/>
                        <a:pt x="306" y="341"/>
                      </a:cubicBezTo>
                      <a:cubicBezTo>
                        <a:pt x="302" y="369"/>
                        <a:pt x="300" y="410"/>
                        <a:pt x="271" y="423"/>
                      </a:cubicBezTo>
                      <a:cubicBezTo>
                        <a:pt x="252" y="432"/>
                        <a:pt x="231" y="431"/>
                        <a:pt x="210" y="431"/>
                      </a:cubicBezTo>
                      <a:cubicBezTo>
                        <a:pt x="190" y="431"/>
                        <a:pt x="174" y="433"/>
                        <a:pt x="157" y="443"/>
                      </a:cubicBezTo>
                      <a:cubicBezTo>
                        <a:pt x="148" y="447"/>
                        <a:pt x="139" y="452"/>
                        <a:pt x="129" y="450"/>
                      </a:cubicBezTo>
                      <a:cubicBezTo>
                        <a:pt x="110" y="446"/>
                        <a:pt x="93" y="435"/>
                        <a:pt x="75" y="428"/>
                      </a:cubicBezTo>
                      <a:cubicBezTo>
                        <a:pt x="59" y="421"/>
                        <a:pt x="44" y="415"/>
                        <a:pt x="28" y="408"/>
                      </a:cubicBezTo>
                      <a:cubicBezTo>
                        <a:pt x="24" y="407"/>
                        <a:pt x="21" y="405"/>
                        <a:pt x="17" y="404"/>
                      </a:cubicBezTo>
                      <a:cubicBezTo>
                        <a:pt x="7" y="399"/>
                        <a:pt x="0" y="388"/>
                        <a:pt x="1" y="361"/>
                      </a:cubicBezTo>
                      <a:cubicBezTo>
                        <a:pt x="2" y="334"/>
                        <a:pt x="7" y="225"/>
                        <a:pt x="22" y="174"/>
                      </a:cubicBezTo>
                      <a:cubicBezTo>
                        <a:pt x="37" y="122"/>
                        <a:pt x="41" y="79"/>
                        <a:pt x="75" y="61"/>
                      </a:cubicBezTo>
                      <a:cubicBezTo>
                        <a:pt x="85" y="52"/>
                        <a:pt x="329" y="0"/>
                        <a:pt x="313" y="220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303"/>
                <p:cNvSpPr/>
                <p:nvPr/>
              </p:nvSpPr>
              <p:spPr bwMode="auto">
                <a:xfrm>
                  <a:off x="7735888" y="1366837"/>
                  <a:ext cx="1055688" cy="776288"/>
                </a:xfrm>
                <a:custGeom>
                  <a:avLst/>
                  <a:gdLst>
                    <a:gd name="T0" fmla="*/ 126 w 281"/>
                    <a:gd name="T1" fmla="*/ 199 h 207"/>
                    <a:gd name="T2" fmla="*/ 0 w 281"/>
                    <a:gd name="T3" fmla="*/ 131 h 207"/>
                    <a:gd name="T4" fmla="*/ 42 w 281"/>
                    <a:gd name="T5" fmla="*/ 58 h 207"/>
                    <a:gd name="T6" fmla="*/ 281 w 281"/>
                    <a:gd name="T7" fmla="*/ 196 h 207"/>
                    <a:gd name="T8" fmla="*/ 168 w 281"/>
                    <a:gd name="T9" fmla="*/ 207 h 207"/>
                    <a:gd name="T10" fmla="*/ 126 w 281"/>
                    <a:gd name="T11" fmla="*/ 1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1" h="207">
                      <a:moveTo>
                        <a:pt x="126" y="199"/>
                      </a:moveTo>
                      <a:cubicBezTo>
                        <a:pt x="81" y="182"/>
                        <a:pt x="38" y="158"/>
                        <a:pt x="0" y="131"/>
                      </a:cubicBezTo>
                      <a:cubicBezTo>
                        <a:pt x="8" y="97"/>
                        <a:pt x="18" y="71"/>
                        <a:pt x="42" y="58"/>
                      </a:cubicBezTo>
                      <a:cubicBezTo>
                        <a:pt x="52" y="49"/>
                        <a:pt x="280" y="0"/>
                        <a:pt x="281" y="196"/>
                      </a:cubicBezTo>
                      <a:cubicBezTo>
                        <a:pt x="243" y="201"/>
                        <a:pt x="206" y="206"/>
                        <a:pt x="168" y="207"/>
                      </a:cubicBezTo>
                      <a:cubicBezTo>
                        <a:pt x="155" y="205"/>
                        <a:pt x="140" y="201"/>
                        <a:pt x="126" y="19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304"/>
                <p:cNvSpPr/>
                <p:nvPr/>
              </p:nvSpPr>
              <p:spPr bwMode="auto">
                <a:xfrm>
                  <a:off x="8667750" y="1793875"/>
                  <a:ext cx="273050" cy="860425"/>
                </a:xfrm>
                <a:custGeom>
                  <a:avLst/>
                  <a:gdLst>
                    <a:gd name="T0" fmla="*/ 73 w 73"/>
                    <a:gd name="T1" fmla="*/ 0 h 229"/>
                    <a:gd name="T2" fmla="*/ 62 w 73"/>
                    <a:gd name="T3" fmla="*/ 144 h 229"/>
                    <a:gd name="T4" fmla="*/ 48 w 73"/>
                    <a:gd name="T5" fmla="*/ 141 h 229"/>
                    <a:gd name="T6" fmla="*/ 22 w 73"/>
                    <a:gd name="T7" fmla="*/ 166 h 229"/>
                    <a:gd name="T8" fmla="*/ 21 w 73"/>
                    <a:gd name="T9" fmla="*/ 225 h 229"/>
                    <a:gd name="T10" fmla="*/ 10 w 73"/>
                    <a:gd name="T11" fmla="*/ 229 h 229"/>
                    <a:gd name="T12" fmla="*/ 0 w 73"/>
                    <a:gd name="T13" fmla="*/ 223 h 229"/>
                    <a:gd name="T14" fmla="*/ 10 w 73"/>
                    <a:gd name="T15" fmla="*/ 16 h 229"/>
                    <a:gd name="T16" fmla="*/ 73 w 73"/>
                    <a:gd name="T17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29">
                      <a:moveTo>
                        <a:pt x="73" y="0"/>
                      </a:moveTo>
                      <a:cubicBezTo>
                        <a:pt x="73" y="0"/>
                        <a:pt x="70" y="106"/>
                        <a:pt x="62" y="144"/>
                      </a:cubicBezTo>
                      <a:cubicBezTo>
                        <a:pt x="62" y="144"/>
                        <a:pt x="56" y="141"/>
                        <a:pt x="48" y="141"/>
                      </a:cubicBezTo>
                      <a:cubicBezTo>
                        <a:pt x="40" y="141"/>
                        <a:pt x="26" y="145"/>
                        <a:pt x="22" y="166"/>
                      </a:cubicBezTo>
                      <a:cubicBezTo>
                        <a:pt x="13" y="208"/>
                        <a:pt x="21" y="225"/>
                        <a:pt x="21" y="225"/>
                      </a:cubicBezTo>
                      <a:cubicBezTo>
                        <a:pt x="21" y="225"/>
                        <a:pt x="20" y="229"/>
                        <a:pt x="10" y="229"/>
                      </a:cubicBezTo>
                      <a:cubicBezTo>
                        <a:pt x="0" y="228"/>
                        <a:pt x="0" y="223"/>
                        <a:pt x="0" y="2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305"/>
                <p:cNvSpPr/>
                <p:nvPr/>
              </p:nvSpPr>
              <p:spPr bwMode="auto">
                <a:xfrm>
                  <a:off x="8783638" y="2222500"/>
                  <a:ext cx="134938" cy="127000"/>
                </a:xfrm>
                <a:custGeom>
                  <a:avLst/>
                  <a:gdLst>
                    <a:gd name="T0" fmla="*/ 0 w 36"/>
                    <a:gd name="T1" fmla="*/ 34 h 34"/>
                    <a:gd name="T2" fmla="*/ 2 w 36"/>
                    <a:gd name="T3" fmla="*/ 16 h 34"/>
                    <a:gd name="T4" fmla="*/ 8 w 36"/>
                    <a:gd name="T5" fmla="*/ 10 h 34"/>
                    <a:gd name="T6" fmla="*/ 31 w 36"/>
                    <a:gd name="T7" fmla="*/ 0 h 34"/>
                    <a:gd name="T8" fmla="*/ 36 w 36"/>
                    <a:gd name="T9" fmla="*/ 0 h 34"/>
                    <a:gd name="T10" fmla="*/ 31 w 36"/>
                    <a:gd name="T11" fmla="*/ 30 h 34"/>
                    <a:gd name="T12" fmla="*/ 17 w 36"/>
                    <a:gd name="T13" fmla="*/ 27 h 34"/>
                    <a:gd name="T14" fmla="*/ 0 w 36"/>
                    <a:gd name="T1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cubicBezTo>
                        <a:pt x="1" y="28"/>
                        <a:pt x="2" y="23"/>
                        <a:pt x="2" y="16"/>
                      </a:cubicBezTo>
                      <a:cubicBezTo>
                        <a:pt x="4" y="15"/>
                        <a:pt x="6" y="13"/>
                        <a:pt x="8" y="10"/>
                      </a:cubicBezTo>
                      <a:cubicBezTo>
                        <a:pt x="16" y="7"/>
                        <a:pt x="23" y="3"/>
                        <a:pt x="31" y="0"/>
                      </a:cubicBezTo>
                      <a:cubicBezTo>
                        <a:pt x="33" y="0"/>
                        <a:pt x="34" y="0"/>
                        <a:pt x="36" y="0"/>
                      </a:cubicBezTo>
                      <a:cubicBezTo>
                        <a:pt x="34" y="11"/>
                        <a:pt x="33" y="22"/>
                        <a:pt x="31" y="30"/>
                      </a:cubicBezTo>
                      <a:cubicBezTo>
                        <a:pt x="31" y="30"/>
                        <a:pt x="25" y="27"/>
                        <a:pt x="17" y="27"/>
                      </a:cubicBezTo>
                      <a:cubicBezTo>
                        <a:pt x="12" y="27"/>
                        <a:pt x="6" y="28"/>
                        <a:pt x="0" y="34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" name="Freeform 306"/>
                <p:cNvSpPr/>
                <p:nvPr/>
              </p:nvSpPr>
              <p:spPr bwMode="auto">
                <a:xfrm>
                  <a:off x="8693150" y="1870075"/>
                  <a:ext cx="247650" cy="201613"/>
                </a:xfrm>
                <a:custGeom>
                  <a:avLst/>
                  <a:gdLst>
                    <a:gd name="T0" fmla="*/ 66 w 66"/>
                    <a:gd name="T1" fmla="*/ 0 h 54"/>
                    <a:gd name="T2" fmla="*/ 64 w 66"/>
                    <a:gd name="T3" fmla="*/ 31 h 54"/>
                    <a:gd name="T4" fmla="*/ 0 w 66"/>
                    <a:gd name="T5" fmla="*/ 51 h 54"/>
                    <a:gd name="T6" fmla="*/ 1 w 66"/>
                    <a:gd name="T7" fmla="*/ 24 h 54"/>
                    <a:gd name="T8" fmla="*/ 66 w 66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54">
                      <a:moveTo>
                        <a:pt x="66" y="0"/>
                      </a:move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4" y="31"/>
                        <a:pt x="32" y="54"/>
                        <a:pt x="0" y="51"/>
                      </a:cubicBezTo>
                      <a:cubicBezTo>
                        <a:pt x="1" y="24"/>
                        <a:pt x="1" y="24"/>
                        <a:pt x="1" y="24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" name="Freeform 307"/>
                <p:cNvSpPr/>
                <p:nvPr/>
              </p:nvSpPr>
              <p:spPr bwMode="auto">
                <a:xfrm>
                  <a:off x="7397750" y="1317625"/>
                  <a:ext cx="1701800" cy="1231900"/>
                </a:xfrm>
                <a:custGeom>
                  <a:avLst/>
                  <a:gdLst>
                    <a:gd name="T0" fmla="*/ 385 w 453"/>
                    <a:gd name="T1" fmla="*/ 28 h 328"/>
                    <a:gd name="T2" fmla="*/ 297 w 453"/>
                    <a:gd name="T3" fmla="*/ 54 h 328"/>
                    <a:gd name="T4" fmla="*/ 156 w 453"/>
                    <a:gd name="T5" fmla="*/ 2 h 328"/>
                    <a:gd name="T6" fmla="*/ 69 w 453"/>
                    <a:gd name="T7" fmla="*/ 69 h 328"/>
                    <a:gd name="T8" fmla="*/ 14 w 453"/>
                    <a:gd name="T9" fmla="*/ 89 h 328"/>
                    <a:gd name="T10" fmla="*/ 32 w 453"/>
                    <a:gd name="T11" fmla="*/ 245 h 328"/>
                    <a:gd name="T12" fmla="*/ 36 w 453"/>
                    <a:gd name="T13" fmla="*/ 243 h 328"/>
                    <a:gd name="T14" fmla="*/ 66 w 453"/>
                    <a:gd name="T15" fmla="*/ 253 h 328"/>
                    <a:gd name="T16" fmla="*/ 59 w 453"/>
                    <a:gd name="T17" fmla="*/ 321 h 328"/>
                    <a:gd name="T18" fmla="*/ 70 w 453"/>
                    <a:gd name="T19" fmla="*/ 327 h 328"/>
                    <a:gd name="T20" fmla="*/ 83 w 453"/>
                    <a:gd name="T21" fmla="*/ 318 h 328"/>
                    <a:gd name="T22" fmla="*/ 94 w 453"/>
                    <a:gd name="T23" fmla="*/ 190 h 328"/>
                    <a:gd name="T24" fmla="*/ 102 w 453"/>
                    <a:gd name="T25" fmla="*/ 134 h 328"/>
                    <a:gd name="T26" fmla="*/ 312 w 453"/>
                    <a:gd name="T27" fmla="*/ 199 h 328"/>
                    <a:gd name="T28" fmla="*/ 453 w 453"/>
                    <a:gd name="T29" fmla="*/ 69 h 328"/>
                    <a:gd name="T30" fmla="*/ 413 w 453"/>
                    <a:gd name="T31" fmla="*/ 105 h 328"/>
                    <a:gd name="T32" fmla="*/ 416 w 453"/>
                    <a:gd name="T33" fmla="*/ 28 h 328"/>
                    <a:gd name="T34" fmla="*/ 390 w 453"/>
                    <a:gd name="T35" fmla="*/ 66 h 328"/>
                    <a:gd name="T36" fmla="*/ 385 w 453"/>
                    <a:gd name="T37" fmla="*/ 2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3" h="328">
                      <a:moveTo>
                        <a:pt x="385" y="28"/>
                      </a:moveTo>
                      <a:cubicBezTo>
                        <a:pt x="385" y="28"/>
                        <a:pt x="380" y="75"/>
                        <a:pt x="297" y="54"/>
                      </a:cubicBezTo>
                      <a:cubicBezTo>
                        <a:pt x="241" y="39"/>
                        <a:pt x="202" y="4"/>
                        <a:pt x="156" y="2"/>
                      </a:cubicBezTo>
                      <a:cubicBezTo>
                        <a:pt x="109" y="0"/>
                        <a:pt x="72" y="40"/>
                        <a:pt x="69" y="69"/>
                      </a:cubicBezTo>
                      <a:cubicBezTo>
                        <a:pt x="69" y="69"/>
                        <a:pt x="36" y="43"/>
                        <a:pt x="14" y="89"/>
                      </a:cubicBezTo>
                      <a:cubicBezTo>
                        <a:pt x="0" y="117"/>
                        <a:pt x="12" y="169"/>
                        <a:pt x="32" y="245"/>
                      </a:cubicBezTo>
                      <a:cubicBezTo>
                        <a:pt x="32" y="245"/>
                        <a:pt x="34" y="244"/>
                        <a:pt x="36" y="243"/>
                      </a:cubicBezTo>
                      <a:cubicBezTo>
                        <a:pt x="42" y="240"/>
                        <a:pt x="54" y="238"/>
                        <a:pt x="66" y="253"/>
                      </a:cubicBezTo>
                      <a:cubicBezTo>
                        <a:pt x="76" y="265"/>
                        <a:pt x="59" y="321"/>
                        <a:pt x="59" y="321"/>
                      </a:cubicBezTo>
                      <a:cubicBezTo>
                        <a:pt x="59" y="321"/>
                        <a:pt x="58" y="326"/>
                        <a:pt x="70" y="327"/>
                      </a:cubicBezTo>
                      <a:cubicBezTo>
                        <a:pt x="83" y="328"/>
                        <a:pt x="83" y="318"/>
                        <a:pt x="83" y="318"/>
                      </a:cubicBezTo>
                      <a:cubicBezTo>
                        <a:pt x="83" y="318"/>
                        <a:pt x="89" y="261"/>
                        <a:pt x="94" y="190"/>
                      </a:cubicBezTo>
                      <a:cubicBezTo>
                        <a:pt x="96" y="160"/>
                        <a:pt x="96" y="142"/>
                        <a:pt x="102" y="134"/>
                      </a:cubicBezTo>
                      <a:cubicBezTo>
                        <a:pt x="102" y="134"/>
                        <a:pt x="201" y="213"/>
                        <a:pt x="312" y="199"/>
                      </a:cubicBezTo>
                      <a:cubicBezTo>
                        <a:pt x="422" y="185"/>
                        <a:pt x="443" y="117"/>
                        <a:pt x="453" y="69"/>
                      </a:cubicBezTo>
                      <a:cubicBezTo>
                        <a:pt x="453" y="69"/>
                        <a:pt x="440" y="98"/>
                        <a:pt x="413" y="105"/>
                      </a:cubicBezTo>
                      <a:cubicBezTo>
                        <a:pt x="413" y="105"/>
                        <a:pt x="439" y="68"/>
                        <a:pt x="416" y="28"/>
                      </a:cubicBezTo>
                      <a:cubicBezTo>
                        <a:pt x="416" y="28"/>
                        <a:pt x="405" y="58"/>
                        <a:pt x="390" y="66"/>
                      </a:cubicBezTo>
                      <a:cubicBezTo>
                        <a:pt x="390" y="66"/>
                        <a:pt x="397" y="61"/>
                        <a:pt x="385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308"/>
                <p:cNvSpPr/>
                <p:nvPr/>
              </p:nvSpPr>
              <p:spPr bwMode="auto">
                <a:xfrm>
                  <a:off x="7496175" y="2147887"/>
                  <a:ext cx="168275" cy="127000"/>
                </a:xfrm>
                <a:custGeom>
                  <a:avLst/>
                  <a:gdLst>
                    <a:gd name="T0" fmla="*/ 0 w 45"/>
                    <a:gd name="T1" fmla="*/ 0 h 34"/>
                    <a:gd name="T2" fmla="*/ 41 w 45"/>
                    <a:gd name="T3" fmla="*/ 11 h 34"/>
                    <a:gd name="T4" fmla="*/ 42 w 45"/>
                    <a:gd name="T5" fmla="*/ 12 h 34"/>
                    <a:gd name="T6" fmla="*/ 42 w 45"/>
                    <a:gd name="T7" fmla="*/ 34 h 34"/>
                    <a:gd name="T8" fmla="*/ 42 w 45"/>
                    <a:gd name="T9" fmla="*/ 34 h 34"/>
                    <a:gd name="T10" fmla="*/ 40 w 45"/>
                    <a:gd name="T11" fmla="*/ 32 h 34"/>
                    <a:gd name="T12" fmla="*/ 10 w 45"/>
                    <a:gd name="T13" fmla="*/ 22 h 34"/>
                    <a:gd name="T14" fmla="*/ 6 w 45"/>
                    <a:gd name="T15" fmla="*/ 24 h 34"/>
                    <a:gd name="T16" fmla="*/ 0 w 45"/>
                    <a:gd name="T17" fmla="*/ 0 h 34"/>
                    <a:gd name="T18" fmla="*/ 0 w 45"/>
                    <a:gd name="T1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cubicBezTo>
                        <a:pt x="15" y="1"/>
                        <a:pt x="29" y="4"/>
                        <a:pt x="41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9"/>
                        <a:pt x="45" y="27"/>
                        <a:pt x="42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3"/>
                        <a:pt x="41" y="32"/>
                        <a:pt x="40" y="32"/>
                      </a:cubicBezTo>
                      <a:cubicBezTo>
                        <a:pt x="28" y="17"/>
                        <a:pt x="16" y="19"/>
                        <a:pt x="10" y="22"/>
                      </a:cubicBezTo>
                      <a:cubicBezTo>
                        <a:pt x="8" y="23"/>
                        <a:pt x="6" y="24"/>
                        <a:pt x="6" y="24"/>
                      </a:cubicBezTo>
                      <a:cubicBezTo>
                        <a:pt x="4" y="16"/>
                        <a:pt x="2" y="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Freeform 309"/>
                <p:cNvSpPr/>
                <p:nvPr/>
              </p:nvSpPr>
              <p:spPr bwMode="auto">
                <a:xfrm>
                  <a:off x="7758113" y="2065337"/>
                  <a:ext cx="219075" cy="123825"/>
                </a:xfrm>
                <a:custGeom>
                  <a:avLst/>
                  <a:gdLst>
                    <a:gd name="T0" fmla="*/ 58 w 58"/>
                    <a:gd name="T1" fmla="*/ 24 h 33"/>
                    <a:gd name="T2" fmla="*/ 37 w 58"/>
                    <a:gd name="T3" fmla="*/ 5 h 33"/>
                    <a:gd name="T4" fmla="*/ 0 w 58"/>
                    <a:gd name="T5" fmla="*/ 33 h 33"/>
                    <a:gd name="T6" fmla="*/ 58 w 58"/>
                    <a:gd name="T7" fmla="*/ 2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33">
                      <a:moveTo>
                        <a:pt x="58" y="24"/>
                      </a:moveTo>
                      <a:cubicBezTo>
                        <a:pt x="58" y="24"/>
                        <a:pt x="51" y="7"/>
                        <a:pt x="37" y="5"/>
                      </a:cubicBezTo>
                      <a:cubicBezTo>
                        <a:pt x="5" y="0"/>
                        <a:pt x="0" y="33"/>
                        <a:pt x="0" y="33"/>
                      </a:cubicBezTo>
                      <a:cubicBezTo>
                        <a:pt x="0" y="33"/>
                        <a:pt x="36" y="13"/>
                        <a:pt x="58" y="24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Freeform 310"/>
                <p:cNvSpPr/>
                <p:nvPr/>
              </p:nvSpPr>
              <p:spPr bwMode="auto">
                <a:xfrm>
                  <a:off x="8450263" y="2132012"/>
                  <a:ext cx="182563" cy="123825"/>
                </a:xfrm>
                <a:custGeom>
                  <a:avLst/>
                  <a:gdLst>
                    <a:gd name="T0" fmla="*/ 19 w 49"/>
                    <a:gd name="T1" fmla="*/ 1 h 33"/>
                    <a:gd name="T2" fmla="*/ 0 w 49"/>
                    <a:gd name="T3" fmla="*/ 16 h 33"/>
                    <a:gd name="T4" fmla="*/ 45 w 49"/>
                    <a:gd name="T5" fmla="*/ 33 h 33"/>
                    <a:gd name="T6" fmla="*/ 19 w 49"/>
                    <a:gd name="T7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3">
                      <a:moveTo>
                        <a:pt x="19" y="1"/>
                      </a:moveTo>
                      <a:cubicBezTo>
                        <a:pt x="12" y="0"/>
                        <a:pt x="1" y="3"/>
                        <a:pt x="0" y="16"/>
                      </a:cubicBezTo>
                      <a:cubicBezTo>
                        <a:pt x="0" y="16"/>
                        <a:pt x="29" y="15"/>
                        <a:pt x="45" y="33"/>
                      </a:cubicBezTo>
                      <a:cubicBezTo>
                        <a:pt x="45" y="33"/>
                        <a:pt x="49" y="4"/>
                        <a:pt x="19" y="1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Freeform 311"/>
                <p:cNvSpPr/>
                <p:nvPr/>
              </p:nvSpPr>
              <p:spPr bwMode="auto">
                <a:xfrm>
                  <a:off x="7504113" y="2263775"/>
                  <a:ext cx="134938" cy="168275"/>
                </a:xfrm>
                <a:custGeom>
                  <a:avLst/>
                  <a:gdLst>
                    <a:gd name="T0" fmla="*/ 24 w 36"/>
                    <a:gd name="T1" fmla="*/ 45 h 45"/>
                    <a:gd name="T2" fmla="*/ 14 w 36"/>
                    <a:gd name="T3" fmla="*/ 5 h 45"/>
                    <a:gd name="T4" fmla="*/ 7 w 36"/>
                    <a:gd name="T5" fmla="*/ 34 h 45"/>
                    <a:gd name="T6" fmla="*/ 24 w 36"/>
                    <a:gd name="T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45">
                      <a:moveTo>
                        <a:pt x="24" y="45"/>
                      </a:moveTo>
                      <a:cubicBezTo>
                        <a:pt x="24" y="45"/>
                        <a:pt x="36" y="0"/>
                        <a:pt x="14" y="5"/>
                      </a:cubicBezTo>
                      <a:cubicBezTo>
                        <a:pt x="0" y="8"/>
                        <a:pt x="0" y="24"/>
                        <a:pt x="7" y="34"/>
                      </a:cubicBezTo>
                      <a:cubicBezTo>
                        <a:pt x="11" y="41"/>
                        <a:pt x="18" y="45"/>
                        <a:pt x="24" y="45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" name="Freeform 312"/>
                <p:cNvSpPr/>
                <p:nvPr/>
              </p:nvSpPr>
              <p:spPr bwMode="auto">
                <a:xfrm>
                  <a:off x="7507288" y="2286000"/>
                  <a:ext cx="93663" cy="146050"/>
                </a:xfrm>
                <a:custGeom>
                  <a:avLst/>
                  <a:gdLst>
                    <a:gd name="T0" fmla="*/ 23 w 25"/>
                    <a:gd name="T1" fmla="*/ 39 h 39"/>
                    <a:gd name="T2" fmla="*/ 25 w 25"/>
                    <a:gd name="T3" fmla="*/ 27 h 39"/>
                    <a:gd name="T4" fmla="*/ 2 w 25"/>
                    <a:gd name="T5" fmla="*/ 19 h 39"/>
                    <a:gd name="T6" fmla="*/ 23 w 25"/>
                    <a:gd name="T7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9">
                      <a:moveTo>
                        <a:pt x="23" y="39"/>
                      </a:move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0" y="0"/>
                        <a:pt x="2" y="19"/>
                      </a:cubicBezTo>
                      <a:cubicBezTo>
                        <a:pt x="4" y="37"/>
                        <a:pt x="23" y="39"/>
                        <a:pt x="23" y="3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" name="Freeform 313"/>
                <p:cNvSpPr/>
                <p:nvPr/>
              </p:nvSpPr>
              <p:spPr bwMode="auto">
                <a:xfrm>
                  <a:off x="8780463" y="2360612"/>
                  <a:ext cx="153988" cy="195263"/>
                </a:xfrm>
                <a:custGeom>
                  <a:avLst/>
                  <a:gdLst>
                    <a:gd name="T0" fmla="*/ 3 w 41"/>
                    <a:gd name="T1" fmla="*/ 51 h 52"/>
                    <a:gd name="T2" fmla="*/ 26 w 41"/>
                    <a:gd name="T3" fmla="*/ 12 h 52"/>
                    <a:gd name="T4" fmla="*/ 26 w 41"/>
                    <a:gd name="T5" fmla="*/ 44 h 52"/>
                    <a:gd name="T6" fmla="*/ 3 w 41"/>
                    <a:gd name="T7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" h="52">
                      <a:moveTo>
                        <a:pt x="3" y="51"/>
                      </a:moveTo>
                      <a:cubicBezTo>
                        <a:pt x="3" y="51"/>
                        <a:pt x="0" y="0"/>
                        <a:pt x="26" y="12"/>
                      </a:cubicBezTo>
                      <a:cubicBezTo>
                        <a:pt x="41" y="19"/>
                        <a:pt x="37" y="35"/>
                        <a:pt x="26" y="44"/>
                      </a:cubicBezTo>
                      <a:cubicBezTo>
                        <a:pt x="19" y="50"/>
                        <a:pt x="10" y="52"/>
                        <a:pt x="3" y="5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" name="Freeform 314"/>
                <p:cNvSpPr/>
                <p:nvPr/>
              </p:nvSpPr>
              <p:spPr bwMode="auto">
                <a:xfrm>
                  <a:off x="8791575" y="2420937"/>
                  <a:ext cx="142875" cy="142875"/>
                </a:xfrm>
                <a:custGeom>
                  <a:avLst/>
                  <a:gdLst>
                    <a:gd name="T0" fmla="*/ 0 w 38"/>
                    <a:gd name="T1" fmla="*/ 34 h 38"/>
                    <a:gd name="T2" fmla="*/ 0 w 38"/>
                    <a:gd name="T3" fmla="*/ 21 h 38"/>
                    <a:gd name="T4" fmla="*/ 30 w 38"/>
                    <a:gd name="T5" fmla="*/ 19 h 38"/>
                    <a:gd name="T6" fmla="*/ 0 w 38"/>
                    <a:gd name="T7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0" y="34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38" y="0"/>
                        <a:pt x="30" y="19"/>
                      </a:cubicBezTo>
                      <a:cubicBezTo>
                        <a:pt x="23" y="38"/>
                        <a:pt x="0" y="34"/>
                        <a:pt x="0" y="34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315"/>
                <p:cNvSpPr/>
                <p:nvPr/>
              </p:nvSpPr>
              <p:spPr bwMode="auto">
                <a:xfrm>
                  <a:off x="8062913" y="2965450"/>
                  <a:ext cx="115888" cy="44450"/>
                </a:xfrm>
                <a:custGeom>
                  <a:avLst/>
                  <a:gdLst>
                    <a:gd name="T0" fmla="*/ 31 w 31"/>
                    <a:gd name="T1" fmla="*/ 8 h 12"/>
                    <a:gd name="T2" fmla="*/ 15 w 31"/>
                    <a:gd name="T3" fmla="*/ 11 h 12"/>
                    <a:gd name="T4" fmla="*/ 1 w 31"/>
                    <a:gd name="T5" fmla="*/ 4 h 12"/>
                    <a:gd name="T6" fmla="*/ 17 w 31"/>
                    <a:gd name="T7" fmla="*/ 1 h 12"/>
                    <a:gd name="T8" fmla="*/ 31 w 31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31" y="8"/>
                      </a:moveTo>
                      <a:cubicBezTo>
                        <a:pt x="31" y="11"/>
                        <a:pt x="23" y="12"/>
                        <a:pt x="15" y="11"/>
                      </a:cubicBezTo>
                      <a:cubicBezTo>
                        <a:pt x="7" y="10"/>
                        <a:pt x="0" y="6"/>
                        <a:pt x="1" y="4"/>
                      </a:cubicBezTo>
                      <a:cubicBezTo>
                        <a:pt x="1" y="1"/>
                        <a:pt x="8" y="0"/>
                        <a:pt x="17" y="1"/>
                      </a:cubicBezTo>
                      <a:cubicBezTo>
                        <a:pt x="25" y="2"/>
                        <a:pt x="31" y="6"/>
                        <a:pt x="31" y="8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316"/>
                <p:cNvSpPr/>
                <p:nvPr/>
              </p:nvSpPr>
              <p:spPr bwMode="auto">
                <a:xfrm>
                  <a:off x="7424738" y="2346325"/>
                  <a:ext cx="198438" cy="198438"/>
                </a:xfrm>
                <a:custGeom>
                  <a:avLst/>
                  <a:gdLst>
                    <a:gd name="T0" fmla="*/ 47 w 53"/>
                    <a:gd name="T1" fmla="*/ 53 h 53"/>
                    <a:gd name="T2" fmla="*/ 53 w 53"/>
                    <a:gd name="T3" fmla="*/ 52 h 53"/>
                    <a:gd name="T4" fmla="*/ 13 w 53"/>
                    <a:gd name="T5" fmla="*/ 0 h 53"/>
                    <a:gd name="T6" fmla="*/ 47 w 53"/>
                    <a:gd name="T7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53">
                      <a:moveTo>
                        <a:pt x="47" y="53"/>
                      </a:move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53" y="52"/>
                        <a:pt x="11" y="31"/>
                        <a:pt x="13" y="0"/>
                      </a:cubicBezTo>
                      <a:cubicBezTo>
                        <a:pt x="13" y="0"/>
                        <a:pt x="0" y="33"/>
                        <a:pt x="47" y="53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" name="Freeform 317"/>
                <p:cNvSpPr/>
                <p:nvPr/>
              </p:nvSpPr>
              <p:spPr bwMode="auto">
                <a:xfrm>
                  <a:off x="8772525" y="1592262"/>
                  <a:ext cx="206375" cy="184150"/>
                </a:xfrm>
                <a:custGeom>
                  <a:avLst/>
                  <a:gdLst>
                    <a:gd name="T0" fmla="*/ 54 w 55"/>
                    <a:gd name="T1" fmla="*/ 1 h 49"/>
                    <a:gd name="T2" fmla="*/ 48 w 55"/>
                    <a:gd name="T3" fmla="*/ 16 h 49"/>
                    <a:gd name="T4" fmla="*/ 38 w 55"/>
                    <a:gd name="T5" fmla="*/ 31 h 49"/>
                    <a:gd name="T6" fmla="*/ 6 w 55"/>
                    <a:gd name="T7" fmla="*/ 49 h 49"/>
                    <a:gd name="T8" fmla="*/ 0 w 55"/>
                    <a:gd name="T9" fmla="*/ 49 h 49"/>
                    <a:gd name="T10" fmla="*/ 7 w 55"/>
                    <a:gd name="T11" fmla="*/ 46 h 49"/>
                    <a:gd name="T12" fmla="*/ 14 w 55"/>
                    <a:gd name="T13" fmla="*/ 42 h 49"/>
                    <a:gd name="T14" fmla="*/ 31 w 55"/>
                    <a:gd name="T15" fmla="*/ 30 h 49"/>
                    <a:gd name="T16" fmla="*/ 43 w 55"/>
                    <a:gd name="T17" fmla="*/ 15 h 49"/>
                    <a:gd name="T18" fmla="*/ 51 w 55"/>
                    <a:gd name="T19" fmla="*/ 3 h 49"/>
                    <a:gd name="T20" fmla="*/ 53 w 55"/>
                    <a:gd name="T21" fmla="*/ 0 h 49"/>
                    <a:gd name="T22" fmla="*/ 54 w 55"/>
                    <a:gd name="T23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5" h="49">
                      <a:moveTo>
                        <a:pt x="54" y="1"/>
                      </a:moveTo>
                      <a:cubicBezTo>
                        <a:pt x="55" y="5"/>
                        <a:pt x="50" y="13"/>
                        <a:pt x="48" y="16"/>
                      </a:cubicBezTo>
                      <a:cubicBezTo>
                        <a:pt x="46" y="21"/>
                        <a:pt x="42" y="27"/>
                        <a:pt x="38" y="31"/>
                      </a:cubicBezTo>
                      <a:cubicBezTo>
                        <a:pt x="30" y="40"/>
                        <a:pt x="19" y="47"/>
                        <a:pt x="6" y="49"/>
                      </a:cubicBezTo>
                      <a:cubicBezTo>
                        <a:pt x="4" y="49"/>
                        <a:pt x="2" y="49"/>
                        <a:pt x="0" y="49"/>
                      </a:cubicBezTo>
                      <a:cubicBezTo>
                        <a:pt x="2" y="48"/>
                        <a:pt x="5" y="47"/>
                        <a:pt x="7" y="46"/>
                      </a:cubicBezTo>
                      <a:cubicBezTo>
                        <a:pt x="9" y="45"/>
                        <a:pt x="12" y="43"/>
                        <a:pt x="14" y="42"/>
                      </a:cubicBezTo>
                      <a:cubicBezTo>
                        <a:pt x="20" y="38"/>
                        <a:pt x="26" y="35"/>
                        <a:pt x="31" y="30"/>
                      </a:cubicBezTo>
                      <a:cubicBezTo>
                        <a:pt x="35" y="26"/>
                        <a:pt x="40" y="20"/>
                        <a:pt x="43" y="15"/>
                      </a:cubicBezTo>
                      <a:cubicBezTo>
                        <a:pt x="46" y="11"/>
                        <a:pt x="49" y="8"/>
                        <a:pt x="51" y="3"/>
                      </a:cubicBezTo>
                      <a:cubicBezTo>
                        <a:pt x="52" y="2"/>
                        <a:pt x="53" y="1"/>
                        <a:pt x="53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2" name="Freeform 318"/>
                <p:cNvSpPr/>
                <p:nvPr/>
              </p:nvSpPr>
              <p:spPr bwMode="auto">
                <a:xfrm>
                  <a:off x="8745538" y="1509712"/>
                  <a:ext cx="120650" cy="149225"/>
                </a:xfrm>
                <a:custGeom>
                  <a:avLst/>
                  <a:gdLst>
                    <a:gd name="T0" fmla="*/ 29 w 32"/>
                    <a:gd name="T1" fmla="*/ 0 h 40"/>
                    <a:gd name="T2" fmla="*/ 0 w 32"/>
                    <a:gd name="T3" fmla="*/ 40 h 40"/>
                    <a:gd name="T4" fmla="*/ 29 w 32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0">
                      <a:moveTo>
                        <a:pt x="29" y="0"/>
                      </a:moveTo>
                      <a:cubicBezTo>
                        <a:pt x="29" y="0"/>
                        <a:pt x="32" y="33"/>
                        <a:pt x="0" y="40"/>
                      </a:cubicBezTo>
                      <a:cubicBezTo>
                        <a:pt x="0" y="40"/>
                        <a:pt x="22" y="27"/>
                        <a:pt x="29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3" name="Freeform 319"/>
                <p:cNvSpPr/>
                <p:nvPr/>
              </p:nvSpPr>
              <p:spPr bwMode="auto">
                <a:xfrm>
                  <a:off x="7597775" y="1587500"/>
                  <a:ext cx="190500" cy="219075"/>
                </a:xfrm>
                <a:custGeom>
                  <a:avLst/>
                  <a:gdLst>
                    <a:gd name="T0" fmla="*/ 18 w 51"/>
                    <a:gd name="T1" fmla="*/ 0 h 58"/>
                    <a:gd name="T2" fmla="*/ 51 w 51"/>
                    <a:gd name="T3" fmla="*/ 58 h 58"/>
                    <a:gd name="T4" fmla="*/ 18 w 51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58">
                      <a:moveTo>
                        <a:pt x="18" y="0"/>
                      </a:moveTo>
                      <a:cubicBezTo>
                        <a:pt x="18" y="0"/>
                        <a:pt x="0" y="44"/>
                        <a:pt x="51" y="58"/>
                      </a:cubicBezTo>
                      <a:cubicBezTo>
                        <a:pt x="51" y="58"/>
                        <a:pt x="25" y="35"/>
                        <a:pt x="18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4" name="Freeform 320"/>
                <p:cNvSpPr/>
                <p:nvPr/>
              </p:nvSpPr>
              <p:spPr bwMode="auto">
                <a:xfrm>
                  <a:off x="7777163" y="1309687"/>
                  <a:ext cx="571500" cy="195263"/>
                </a:xfrm>
                <a:custGeom>
                  <a:avLst/>
                  <a:gdLst>
                    <a:gd name="T0" fmla="*/ 0 w 152"/>
                    <a:gd name="T1" fmla="*/ 35 h 52"/>
                    <a:gd name="T2" fmla="*/ 71 w 152"/>
                    <a:gd name="T3" fmla="*/ 18 h 52"/>
                    <a:gd name="T4" fmla="*/ 133 w 152"/>
                    <a:gd name="T5" fmla="*/ 50 h 52"/>
                    <a:gd name="T6" fmla="*/ 49 w 152"/>
                    <a:gd name="T7" fmla="*/ 35 h 52"/>
                    <a:gd name="T8" fmla="*/ 0 w 152"/>
                    <a:gd name="T9" fmla="*/ 3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52">
                      <a:moveTo>
                        <a:pt x="0" y="35"/>
                      </a:moveTo>
                      <a:cubicBezTo>
                        <a:pt x="0" y="35"/>
                        <a:pt x="26" y="0"/>
                        <a:pt x="71" y="18"/>
                      </a:cubicBezTo>
                      <a:cubicBezTo>
                        <a:pt x="115" y="36"/>
                        <a:pt x="114" y="47"/>
                        <a:pt x="133" y="50"/>
                      </a:cubicBezTo>
                      <a:cubicBezTo>
                        <a:pt x="152" y="52"/>
                        <a:pt x="84" y="48"/>
                        <a:pt x="49" y="35"/>
                      </a:cubicBezTo>
                      <a:cubicBezTo>
                        <a:pt x="13" y="23"/>
                        <a:pt x="6" y="43"/>
                        <a:pt x="0" y="35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5" name="Freeform 321"/>
                <p:cNvSpPr/>
                <p:nvPr/>
              </p:nvSpPr>
              <p:spPr bwMode="auto">
                <a:xfrm>
                  <a:off x="7469188" y="1655762"/>
                  <a:ext cx="206375" cy="322263"/>
                </a:xfrm>
                <a:custGeom>
                  <a:avLst/>
                  <a:gdLst>
                    <a:gd name="T0" fmla="*/ 55 w 55"/>
                    <a:gd name="T1" fmla="*/ 52 h 86"/>
                    <a:gd name="T2" fmla="*/ 24 w 55"/>
                    <a:gd name="T3" fmla="*/ 0 h 86"/>
                    <a:gd name="T4" fmla="*/ 4 w 55"/>
                    <a:gd name="T5" fmla="*/ 32 h 86"/>
                    <a:gd name="T6" fmla="*/ 54 w 55"/>
                    <a:gd name="T7" fmla="*/ 86 h 86"/>
                    <a:gd name="T8" fmla="*/ 55 w 55"/>
                    <a:gd name="T9" fmla="*/ 5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52"/>
                      </a:moveTo>
                      <a:cubicBezTo>
                        <a:pt x="55" y="52"/>
                        <a:pt x="19" y="29"/>
                        <a:pt x="24" y="0"/>
                      </a:cubicBezTo>
                      <a:cubicBezTo>
                        <a:pt x="24" y="0"/>
                        <a:pt x="0" y="4"/>
                        <a:pt x="4" y="32"/>
                      </a:cubicBezTo>
                      <a:cubicBezTo>
                        <a:pt x="8" y="60"/>
                        <a:pt x="54" y="86"/>
                        <a:pt x="54" y="86"/>
                      </a:cubicBezTo>
                      <a:lnTo>
                        <a:pt x="55" y="52"/>
                      </a:ln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6" name="Freeform 322"/>
                <p:cNvSpPr/>
                <p:nvPr/>
              </p:nvSpPr>
              <p:spPr bwMode="auto">
                <a:xfrm>
                  <a:off x="7716838" y="2401887"/>
                  <a:ext cx="46038" cy="23813"/>
                </a:xfrm>
                <a:custGeom>
                  <a:avLst/>
                  <a:gdLst>
                    <a:gd name="T0" fmla="*/ 12 w 12"/>
                    <a:gd name="T1" fmla="*/ 4 h 6"/>
                    <a:gd name="T2" fmla="*/ 10 w 12"/>
                    <a:gd name="T3" fmla="*/ 6 h 6"/>
                    <a:gd name="T4" fmla="*/ 2 w 12"/>
                    <a:gd name="T5" fmla="*/ 5 h 6"/>
                    <a:gd name="T6" fmla="*/ 0 w 12"/>
                    <a:gd name="T7" fmla="*/ 2 h 6"/>
                    <a:gd name="T8" fmla="*/ 0 w 12"/>
                    <a:gd name="T9" fmla="*/ 2 h 6"/>
                    <a:gd name="T10" fmla="*/ 3 w 12"/>
                    <a:gd name="T11" fmla="*/ 0 h 6"/>
                    <a:gd name="T12" fmla="*/ 10 w 12"/>
                    <a:gd name="T13" fmla="*/ 1 h 6"/>
                    <a:gd name="T14" fmla="*/ 12 w 12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12" y="4"/>
                      </a:moveTo>
                      <a:cubicBezTo>
                        <a:pt x="12" y="5"/>
                        <a:pt x="11" y="6"/>
                        <a:pt x="10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2" y="3"/>
                        <a:pt x="12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323"/>
                <p:cNvSpPr/>
                <p:nvPr/>
              </p:nvSpPr>
              <p:spPr bwMode="auto">
                <a:xfrm>
                  <a:off x="8502650" y="2497137"/>
                  <a:ext cx="36513" cy="17463"/>
                </a:xfrm>
                <a:custGeom>
                  <a:avLst/>
                  <a:gdLst>
                    <a:gd name="T0" fmla="*/ 10 w 10"/>
                    <a:gd name="T1" fmla="*/ 3 h 5"/>
                    <a:gd name="T2" fmla="*/ 8 w 10"/>
                    <a:gd name="T3" fmla="*/ 5 h 5"/>
                    <a:gd name="T4" fmla="*/ 1 w 10"/>
                    <a:gd name="T5" fmla="*/ 4 h 5"/>
                    <a:gd name="T6" fmla="*/ 0 w 10"/>
                    <a:gd name="T7" fmla="*/ 2 h 5"/>
                    <a:gd name="T8" fmla="*/ 0 w 10"/>
                    <a:gd name="T9" fmla="*/ 2 h 5"/>
                    <a:gd name="T10" fmla="*/ 2 w 10"/>
                    <a:gd name="T11" fmla="*/ 0 h 5"/>
                    <a:gd name="T12" fmla="*/ 9 w 10"/>
                    <a:gd name="T13" fmla="*/ 1 h 5"/>
                    <a:gd name="T14" fmla="*/ 10 w 10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10" y="4"/>
                        <a:pt x="9" y="5"/>
                        <a:pt x="8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324"/>
                <p:cNvSpPr/>
                <p:nvPr/>
              </p:nvSpPr>
              <p:spPr bwMode="auto">
                <a:xfrm>
                  <a:off x="7983538" y="2230437"/>
                  <a:ext cx="409575" cy="465138"/>
                </a:xfrm>
                <a:custGeom>
                  <a:avLst/>
                  <a:gdLst>
                    <a:gd name="T0" fmla="*/ 34 w 109"/>
                    <a:gd name="T1" fmla="*/ 12 h 124"/>
                    <a:gd name="T2" fmla="*/ 25 w 109"/>
                    <a:gd name="T3" fmla="*/ 97 h 124"/>
                    <a:gd name="T4" fmla="*/ 95 w 109"/>
                    <a:gd name="T5" fmla="*/ 98 h 124"/>
                    <a:gd name="T6" fmla="*/ 85 w 109"/>
                    <a:gd name="T7" fmla="*/ 16 h 124"/>
                    <a:gd name="T8" fmla="*/ 63 w 109"/>
                    <a:gd name="T9" fmla="*/ 2 h 124"/>
                    <a:gd name="T10" fmla="*/ 34 w 109"/>
                    <a:gd name="T11" fmla="*/ 1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124">
                      <a:moveTo>
                        <a:pt x="34" y="12"/>
                      </a:moveTo>
                      <a:cubicBezTo>
                        <a:pt x="34" y="12"/>
                        <a:pt x="0" y="70"/>
                        <a:pt x="25" y="97"/>
                      </a:cubicBezTo>
                      <a:cubicBezTo>
                        <a:pt x="50" y="124"/>
                        <a:pt x="87" y="114"/>
                        <a:pt x="95" y="98"/>
                      </a:cubicBezTo>
                      <a:cubicBezTo>
                        <a:pt x="109" y="70"/>
                        <a:pt x="85" y="57"/>
                        <a:pt x="85" y="16"/>
                      </a:cubicBezTo>
                      <a:cubicBezTo>
                        <a:pt x="85" y="16"/>
                        <a:pt x="78" y="5"/>
                        <a:pt x="63" y="2"/>
                      </a:cubicBezTo>
                      <a:cubicBezTo>
                        <a:pt x="47" y="0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325"/>
                <p:cNvSpPr/>
                <p:nvPr/>
              </p:nvSpPr>
              <p:spPr bwMode="auto">
                <a:xfrm>
                  <a:off x="8010525" y="2225675"/>
                  <a:ext cx="363538" cy="409575"/>
                </a:xfrm>
                <a:custGeom>
                  <a:avLst/>
                  <a:gdLst>
                    <a:gd name="T0" fmla="*/ 30 w 97"/>
                    <a:gd name="T1" fmla="*/ 11 h 109"/>
                    <a:gd name="T2" fmla="*/ 22 w 97"/>
                    <a:gd name="T3" fmla="*/ 84 h 109"/>
                    <a:gd name="T4" fmla="*/ 85 w 97"/>
                    <a:gd name="T5" fmla="*/ 85 h 109"/>
                    <a:gd name="T6" fmla="*/ 76 w 97"/>
                    <a:gd name="T7" fmla="*/ 13 h 109"/>
                    <a:gd name="T8" fmla="*/ 55 w 97"/>
                    <a:gd name="T9" fmla="*/ 2 h 109"/>
                    <a:gd name="T10" fmla="*/ 30 w 97"/>
                    <a:gd name="T11" fmla="*/ 1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09">
                      <a:moveTo>
                        <a:pt x="30" y="11"/>
                      </a:moveTo>
                      <a:cubicBezTo>
                        <a:pt x="30" y="11"/>
                        <a:pt x="0" y="60"/>
                        <a:pt x="22" y="84"/>
                      </a:cubicBezTo>
                      <a:cubicBezTo>
                        <a:pt x="44" y="109"/>
                        <a:pt x="78" y="100"/>
                        <a:pt x="85" y="85"/>
                      </a:cubicBezTo>
                      <a:cubicBezTo>
                        <a:pt x="97" y="59"/>
                        <a:pt x="76" y="50"/>
                        <a:pt x="76" y="13"/>
                      </a:cubicBezTo>
                      <a:cubicBezTo>
                        <a:pt x="76" y="13"/>
                        <a:pt x="69" y="4"/>
                        <a:pt x="55" y="2"/>
                      </a:cubicBezTo>
                      <a:cubicBezTo>
                        <a:pt x="41" y="0"/>
                        <a:pt x="30" y="11"/>
                        <a:pt x="30" y="1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326"/>
                <p:cNvSpPr/>
                <p:nvPr/>
              </p:nvSpPr>
              <p:spPr bwMode="auto">
                <a:xfrm>
                  <a:off x="8197850" y="2503487"/>
                  <a:ext cx="71438" cy="34925"/>
                </a:xfrm>
                <a:custGeom>
                  <a:avLst/>
                  <a:gdLst>
                    <a:gd name="T0" fmla="*/ 18 w 19"/>
                    <a:gd name="T1" fmla="*/ 6 h 9"/>
                    <a:gd name="T2" fmla="*/ 9 w 19"/>
                    <a:gd name="T3" fmla="*/ 8 h 9"/>
                    <a:gd name="T4" fmla="*/ 0 w 19"/>
                    <a:gd name="T5" fmla="*/ 3 h 9"/>
                    <a:gd name="T6" fmla="*/ 10 w 19"/>
                    <a:gd name="T7" fmla="*/ 0 h 9"/>
                    <a:gd name="T8" fmla="*/ 18 w 19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18" y="6"/>
                      </a:moveTo>
                      <a:cubicBezTo>
                        <a:pt x="18" y="8"/>
                        <a:pt x="14" y="9"/>
                        <a:pt x="9" y="8"/>
                      </a:cubicBezTo>
                      <a:cubicBezTo>
                        <a:pt x="4" y="7"/>
                        <a:pt x="0" y="5"/>
                        <a:pt x="0" y="3"/>
                      </a:cubicBezTo>
                      <a:cubicBezTo>
                        <a:pt x="1" y="1"/>
                        <a:pt x="5" y="0"/>
                        <a:pt x="10" y="0"/>
                      </a:cubicBezTo>
                      <a:cubicBezTo>
                        <a:pt x="15" y="1"/>
                        <a:pt x="19" y="3"/>
                        <a:pt x="18" y="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327"/>
                <p:cNvSpPr/>
                <p:nvPr/>
              </p:nvSpPr>
              <p:spPr bwMode="auto">
                <a:xfrm>
                  <a:off x="7812088" y="2203450"/>
                  <a:ext cx="195263" cy="195263"/>
                </a:xfrm>
                <a:custGeom>
                  <a:avLst/>
                  <a:gdLst>
                    <a:gd name="T0" fmla="*/ 50 w 52"/>
                    <a:gd name="T1" fmla="*/ 30 h 52"/>
                    <a:gd name="T2" fmla="*/ 22 w 52"/>
                    <a:gd name="T3" fmla="*/ 50 h 52"/>
                    <a:gd name="T4" fmla="*/ 2 w 52"/>
                    <a:gd name="T5" fmla="*/ 22 h 52"/>
                    <a:gd name="T6" fmla="*/ 29 w 52"/>
                    <a:gd name="T7" fmla="*/ 2 h 52"/>
                    <a:gd name="T8" fmla="*/ 50 w 5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2">
                      <a:moveTo>
                        <a:pt x="50" y="30"/>
                      </a:moveTo>
                      <a:cubicBezTo>
                        <a:pt x="48" y="43"/>
                        <a:pt x="35" y="52"/>
                        <a:pt x="22" y="50"/>
                      </a:cubicBezTo>
                      <a:cubicBezTo>
                        <a:pt x="9" y="48"/>
                        <a:pt x="0" y="35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3" y="4"/>
                        <a:pt x="52" y="17"/>
                        <a:pt x="50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328"/>
                <p:cNvSpPr/>
                <p:nvPr/>
              </p:nvSpPr>
              <p:spPr bwMode="auto">
                <a:xfrm>
                  <a:off x="7897813" y="2247900"/>
                  <a:ext cx="85725" cy="79375"/>
                </a:xfrm>
                <a:custGeom>
                  <a:avLst/>
                  <a:gdLst>
                    <a:gd name="T0" fmla="*/ 21 w 23"/>
                    <a:gd name="T1" fmla="*/ 16 h 21"/>
                    <a:gd name="T2" fmla="*/ 8 w 23"/>
                    <a:gd name="T3" fmla="*/ 18 h 21"/>
                    <a:gd name="T4" fmla="*/ 2 w 23"/>
                    <a:gd name="T5" fmla="*/ 6 h 21"/>
                    <a:gd name="T6" fmla="*/ 16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9" y="20"/>
                        <a:pt x="13" y="21"/>
                        <a:pt x="8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21" y="6"/>
                        <a:pt x="23" y="11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329"/>
                <p:cNvSpPr/>
                <p:nvPr/>
              </p:nvSpPr>
              <p:spPr bwMode="auto">
                <a:xfrm>
                  <a:off x="8389938" y="2255837"/>
                  <a:ext cx="190500" cy="195263"/>
                </a:xfrm>
                <a:custGeom>
                  <a:avLst/>
                  <a:gdLst>
                    <a:gd name="T0" fmla="*/ 49 w 51"/>
                    <a:gd name="T1" fmla="*/ 30 h 52"/>
                    <a:gd name="T2" fmla="*/ 22 w 51"/>
                    <a:gd name="T3" fmla="*/ 50 h 52"/>
                    <a:gd name="T4" fmla="*/ 2 w 51"/>
                    <a:gd name="T5" fmla="*/ 22 h 52"/>
                    <a:gd name="T6" fmla="*/ 29 w 51"/>
                    <a:gd name="T7" fmla="*/ 2 h 52"/>
                    <a:gd name="T8" fmla="*/ 49 w 51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2">
                      <a:moveTo>
                        <a:pt x="49" y="30"/>
                      </a:moveTo>
                      <a:cubicBezTo>
                        <a:pt x="47" y="43"/>
                        <a:pt x="35" y="52"/>
                        <a:pt x="22" y="50"/>
                      </a:cubicBezTo>
                      <a:cubicBezTo>
                        <a:pt x="9" y="48"/>
                        <a:pt x="0" y="36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2" y="4"/>
                        <a:pt x="51" y="17"/>
                        <a:pt x="49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330"/>
                <p:cNvSpPr/>
                <p:nvPr/>
              </p:nvSpPr>
              <p:spPr bwMode="auto">
                <a:xfrm>
                  <a:off x="8475663" y="2301875"/>
                  <a:ext cx="85725" cy="77788"/>
                </a:xfrm>
                <a:custGeom>
                  <a:avLst/>
                  <a:gdLst>
                    <a:gd name="T0" fmla="*/ 21 w 23"/>
                    <a:gd name="T1" fmla="*/ 16 h 21"/>
                    <a:gd name="T2" fmla="*/ 7 w 23"/>
                    <a:gd name="T3" fmla="*/ 18 h 21"/>
                    <a:gd name="T4" fmla="*/ 2 w 23"/>
                    <a:gd name="T5" fmla="*/ 6 h 21"/>
                    <a:gd name="T6" fmla="*/ 15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8" y="20"/>
                        <a:pt x="12" y="21"/>
                        <a:pt x="7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4" y="1"/>
                        <a:pt x="10" y="0"/>
                        <a:pt x="15" y="3"/>
                      </a:cubicBezTo>
                      <a:cubicBezTo>
                        <a:pt x="21" y="6"/>
                        <a:pt x="23" y="12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331"/>
                <p:cNvSpPr/>
                <p:nvPr/>
              </p:nvSpPr>
              <p:spPr bwMode="auto">
                <a:xfrm>
                  <a:off x="8024813" y="2662237"/>
                  <a:ext cx="241300" cy="276225"/>
                </a:xfrm>
                <a:custGeom>
                  <a:avLst/>
                  <a:gdLst>
                    <a:gd name="T0" fmla="*/ 59 w 64"/>
                    <a:gd name="T1" fmla="*/ 50 h 74"/>
                    <a:gd name="T2" fmla="*/ 25 w 64"/>
                    <a:gd name="T3" fmla="*/ 72 h 74"/>
                    <a:gd name="T4" fmla="*/ 2 w 64"/>
                    <a:gd name="T5" fmla="*/ 49 h 74"/>
                    <a:gd name="T6" fmla="*/ 49 w 64"/>
                    <a:gd name="T7" fmla="*/ 7 h 74"/>
                    <a:gd name="T8" fmla="*/ 59 w 64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74">
                      <a:moveTo>
                        <a:pt x="59" y="50"/>
                      </a:moveTo>
                      <a:cubicBezTo>
                        <a:pt x="57" y="67"/>
                        <a:pt x="40" y="74"/>
                        <a:pt x="25" y="72"/>
                      </a:cubicBezTo>
                      <a:cubicBezTo>
                        <a:pt x="10" y="70"/>
                        <a:pt x="0" y="66"/>
                        <a:pt x="2" y="49"/>
                      </a:cubicBezTo>
                      <a:cubicBezTo>
                        <a:pt x="4" y="32"/>
                        <a:pt x="24" y="0"/>
                        <a:pt x="49" y="7"/>
                      </a:cubicBezTo>
                      <a:cubicBezTo>
                        <a:pt x="64" y="10"/>
                        <a:pt x="61" y="33"/>
                        <a:pt x="59" y="50"/>
                      </a:cubicBezTo>
                      <a:close/>
                    </a:path>
                  </a:pathLst>
                </a:custGeom>
                <a:solidFill>
                  <a:srgbClr val="3313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332"/>
                <p:cNvSpPr/>
                <p:nvPr/>
              </p:nvSpPr>
              <p:spPr bwMode="auto">
                <a:xfrm>
                  <a:off x="8024813" y="2759075"/>
                  <a:ext cx="192088" cy="176213"/>
                </a:xfrm>
                <a:custGeom>
                  <a:avLst/>
                  <a:gdLst>
                    <a:gd name="T0" fmla="*/ 38 w 51"/>
                    <a:gd name="T1" fmla="*/ 11 h 47"/>
                    <a:gd name="T2" fmla="*/ 11 w 51"/>
                    <a:gd name="T3" fmla="*/ 0 h 47"/>
                    <a:gd name="T4" fmla="*/ 2 w 51"/>
                    <a:gd name="T5" fmla="*/ 23 h 47"/>
                    <a:gd name="T6" fmla="*/ 25 w 51"/>
                    <a:gd name="T7" fmla="*/ 46 h 47"/>
                    <a:gd name="T8" fmla="*/ 51 w 51"/>
                    <a:gd name="T9" fmla="*/ 39 h 47"/>
                    <a:gd name="T10" fmla="*/ 38 w 51"/>
                    <a:gd name="T11" fmla="*/ 1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47">
                      <a:moveTo>
                        <a:pt x="38" y="11"/>
                      </a:moveTo>
                      <a:cubicBezTo>
                        <a:pt x="31" y="5"/>
                        <a:pt x="21" y="0"/>
                        <a:pt x="11" y="0"/>
                      </a:cubicBezTo>
                      <a:cubicBezTo>
                        <a:pt x="6" y="8"/>
                        <a:pt x="3" y="16"/>
                        <a:pt x="2" y="23"/>
                      </a:cubicBezTo>
                      <a:cubicBezTo>
                        <a:pt x="0" y="40"/>
                        <a:pt x="10" y="44"/>
                        <a:pt x="25" y="46"/>
                      </a:cubicBezTo>
                      <a:cubicBezTo>
                        <a:pt x="34" y="47"/>
                        <a:pt x="44" y="45"/>
                        <a:pt x="51" y="39"/>
                      </a:cubicBezTo>
                      <a:cubicBezTo>
                        <a:pt x="50" y="28"/>
                        <a:pt x="46" y="18"/>
                        <a:pt x="38" y="11"/>
                      </a:cubicBezTo>
                      <a:close/>
                    </a:path>
                  </a:pathLst>
                </a:custGeom>
                <a:solidFill>
                  <a:srgbClr val="4F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333"/>
                <p:cNvSpPr/>
                <p:nvPr/>
              </p:nvSpPr>
              <p:spPr bwMode="auto">
                <a:xfrm>
                  <a:off x="8753475" y="2827337"/>
                  <a:ext cx="423863" cy="363538"/>
                </a:xfrm>
                <a:custGeom>
                  <a:avLst/>
                  <a:gdLst>
                    <a:gd name="T0" fmla="*/ 96 w 113"/>
                    <a:gd name="T1" fmla="*/ 20 h 97"/>
                    <a:gd name="T2" fmla="*/ 91 w 113"/>
                    <a:gd name="T3" fmla="*/ 21 h 97"/>
                    <a:gd name="T4" fmla="*/ 76 w 113"/>
                    <a:gd name="T5" fmla="*/ 0 h 97"/>
                    <a:gd name="T6" fmla="*/ 57 w 113"/>
                    <a:gd name="T7" fmla="*/ 14 h 97"/>
                    <a:gd name="T8" fmla="*/ 48 w 113"/>
                    <a:gd name="T9" fmla="*/ 3 h 97"/>
                    <a:gd name="T10" fmla="*/ 23 w 113"/>
                    <a:gd name="T11" fmla="*/ 32 h 97"/>
                    <a:gd name="T12" fmla="*/ 35 w 113"/>
                    <a:gd name="T13" fmla="*/ 46 h 97"/>
                    <a:gd name="T14" fmla="*/ 1 w 113"/>
                    <a:gd name="T15" fmla="*/ 97 h 97"/>
                    <a:gd name="T16" fmla="*/ 38 w 113"/>
                    <a:gd name="T17" fmla="*/ 65 h 97"/>
                    <a:gd name="T18" fmla="*/ 35 w 113"/>
                    <a:gd name="T19" fmla="*/ 71 h 97"/>
                    <a:gd name="T20" fmla="*/ 48 w 113"/>
                    <a:gd name="T21" fmla="*/ 88 h 97"/>
                    <a:gd name="T22" fmla="*/ 57 w 113"/>
                    <a:gd name="T23" fmla="*/ 86 h 97"/>
                    <a:gd name="T24" fmla="*/ 68 w 113"/>
                    <a:gd name="T25" fmla="*/ 90 h 97"/>
                    <a:gd name="T26" fmla="*/ 91 w 113"/>
                    <a:gd name="T27" fmla="*/ 70 h 97"/>
                    <a:gd name="T28" fmla="*/ 92 w 113"/>
                    <a:gd name="T29" fmla="*/ 66 h 97"/>
                    <a:gd name="T30" fmla="*/ 108 w 113"/>
                    <a:gd name="T31" fmla="*/ 50 h 97"/>
                    <a:gd name="T32" fmla="*/ 96 w 113"/>
                    <a:gd name="T33" fmla="*/ 2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97">
                      <a:moveTo>
                        <a:pt x="96" y="20"/>
                      </a:moveTo>
                      <a:cubicBezTo>
                        <a:pt x="94" y="20"/>
                        <a:pt x="93" y="21"/>
                        <a:pt x="91" y="21"/>
                      </a:cubicBezTo>
                      <a:cubicBezTo>
                        <a:pt x="90" y="11"/>
                        <a:pt x="86" y="0"/>
                        <a:pt x="76" y="0"/>
                      </a:cubicBezTo>
                      <a:cubicBezTo>
                        <a:pt x="69" y="0"/>
                        <a:pt x="62" y="6"/>
                        <a:pt x="57" y="14"/>
                      </a:cubicBezTo>
                      <a:cubicBezTo>
                        <a:pt x="56" y="8"/>
                        <a:pt x="54" y="3"/>
                        <a:pt x="48" y="3"/>
                      </a:cubicBezTo>
                      <a:cubicBezTo>
                        <a:pt x="35" y="3"/>
                        <a:pt x="23" y="21"/>
                        <a:pt x="23" y="32"/>
                      </a:cubicBezTo>
                      <a:cubicBezTo>
                        <a:pt x="23" y="40"/>
                        <a:pt x="28" y="44"/>
                        <a:pt x="35" y="46"/>
                      </a:cubicBezTo>
                      <a:cubicBezTo>
                        <a:pt x="21" y="55"/>
                        <a:pt x="0" y="74"/>
                        <a:pt x="1" y="97"/>
                      </a:cubicBezTo>
                      <a:cubicBezTo>
                        <a:pt x="1" y="97"/>
                        <a:pt x="9" y="69"/>
                        <a:pt x="38" y="65"/>
                      </a:cubicBezTo>
                      <a:cubicBezTo>
                        <a:pt x="37" y="67"/>
                        <a:pt x="36" y="69"/>
                        <a:pt x="35" y="71"/>
                      </a:cubicBezTo>
                      <a:cubicBezTo>
                        <a:pt x="31" y="81"/>
                        <a:pt x="35" y="88"/>
                        <a:pt x="48" y="88"/>
                      </a:cubicBezTo>
                      <a:cubicBezTo>
                        <a:pt x="52" y="88"/>
                        <a:pt x="55" y="87"/>
                        <a:pt x="57" y="86"/>
                      </a:cubicBezTo>
                      <a:cubicBezTo>
                        <a:pt x="59" y="88"/>
                        <a:pt x="62" y="90"/>
                        <a:pt x="68" y="90"/>
                      </a:cubicBezTo>
                      <a:cubicBezTo>
                        <a:pt x="81" y="90"/>
                        <a:pt x="86" y="81"/>
                        <a:pt x="91" y="70"/>
                      </a:cubicBezTo>
                      <a:cubicBezTo>
                        <a:pt x="91" y="68"/>
                        <a:pt x="92" y="67"/>
                        <a:pt x="92" y="66"/>
                      </a:cubicBezTo>
                      <a:cubicBezTo>
                        <a:pt x="100" y="64"/>
                        <a:pt x="105" y="58"/>
                        <a:pt x="108" y="50"/>
                      </a:cubicBezTo>
                      <a:cubicBezTo>
                        <a:pt x="113" y="40"/>
                        <a:pt x="109" y="20"/>
                        <a:pt x="96" y="2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334"/>
                <p:cNvSpPr/>
                <p:nvPr/>
              </p:nvSpPr>
              <p:spPr bwMode="auto">
                <a:xfrm>
                  <a:off x="9039225" y="2827337"/>
                  <a:ext cx="55563" cy="69850"/>
                </a:xfrm>
                <a:custGeom>
                  <a:avLst/>
                  <a:gdLst>
                    <a:gd name="T0" fmla="*/ 9 w 15"/>
                    <a:gd name="T1" fmla="*/ 9 h 19"/>
                    <a:gd name="T2" fmla="*/ 15 w 15"/>
                    <a:gd name="T3" fmla="*/ 19 h 19"/>
                    <a:gd name="T4" fmla="*/ 0 w 15"/>
                    <a:gd name="T5" fmla="*/ 0 h 19"/>
                    <a:gd name="T6" fmla="*/ 0 w 15"/>
                    <a:gd name="T7" fmla="*/ 0 h 19"/>
                    <a:gd name="T8" fmla="*/ 9 w 15"/>
                    <a:gd name="T9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9" y="9"/>
                      </a:moveTo>
                      <a:cubicBezTo>
                        <a:pt x="11" y="13"/>
                        <a:pt x="12" y="16"/>
                        <a:pt x="15" y="19"/>
                      </a:cubicBezTo>
                      <a:cubicBezTo>
                        <a:pt x="13" y="10"/>
                        <a:pt x="9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5"/>
                        <a:pt x="9" y="9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335"/>
                <p:cNvSpPr/>
                <p:nvPr/>
              </p:nvSpPr>
              <p:spPr bwMode="auto">
                <a:xfrm>
                  <a:off x="8756650" y="2901950"/>
                  <a:ext cx="420688" cy="288925"/>
                </a:xfrm>
                <a:custGeom>
                  <a:avLst/>
                  <a:gdLst>
                    <a:gd name="T0" fmla="*/ 95 w 112"/>
                    <a:gd name="T1" fmla="*/ 0 h 77"/>
                    <a:gd name="T2" fmla="*/ 91 w 112"/>
                    <a:gd name="T3" fmla="*/ 1 h 77"/>
                    <a:gd name="T4" fmla="*/ 95 w 112"/>
                    <a:gd name="T5" fmla="*/ 4 h 77"/>
                    <a:gd name="T6" fmla="*/ 104 w 112"/>
                    <a:gd name="T7" fmla="*/ 11 h 77"/>
                    <a:gd name="T8" fmla="*/ 95 w 112"/>
                    <a:gd name="T9" fmla="*/ 39 h 77"/>
                    <a:gd name="T10" fmla="*/ 89 w 112"/>
                    <a:gd name="T11" fmla="*/ 42 h 77"/>
                    <a:gd name="T12" fmla="*/ 86 w 112"/>
                    <a:gd name="T13" fmla="*/ 54 h 77"/>
                    <a:gd name="T14" fmla="*/ 78 w 112"/>
                    <a:gd name="T15" fmla="*/ 64 h 77"/>
                    <a:gd name="T16" fmla="*/ 66 w 112"/>
                    <a:gd name="T17" fmla="*/ 65 h 77"/>
                    <a:gd name="T18" fmla="*/ 54 w 112"/>
                    <a:gd name="T19" fmla="*/ 61 h 77"/>
                    <a:gd name="T20" fmla="*/ 43 w 112"/>
                    <a:gd name="T21" fmla="*/ 54 h 77"/>
                    <a:gd name="T22" fmla="*/ 33 w 112"/>
                    <a:gd name="T23" fmla="*/ 39 h 77"/>
                    <a:gd name="T24" fmla="*/ 15 w 112"/>
                    <a:gd name="T25" fmla="*/ 49 h 77"/>
                    <a:gd name="T26" fmla="*/ 0 w 112"/>
                    <a:gd name="T27" fmla="*/ 74 h 77"/>
                    <a:gd name="T28" fmla="*/ 0 w 112"/>
                    <a:gd name="T29" fmla="*/ 77 h 77"/>
                    <a:gd name="T30" fmla="*/ 37 w 112"/>
                    <a:gd name="T31" fmla="*/ 45 h 77"/>
                    <a:gd name="T32" fmla="*/ 34 w 112"/>
                    <a:gd name="T33" fmla="*/ 51 h 77"/>
                    <a:gd name="T34" fmla="*/ 47 w 112"/>
                    <a:gd name="T35" fmla="*/ 68 h 77"/>
                    <a:gd name="T36" fmla="*/ 56 w 112"/>
                    <a:gd name="T37" fmla="*/ 66 h 77"/>
                    <a:gd name="T38" fmla="*/ 67 w 112"/>
                    <a:gd name="T39" fmla="*/ 70 h 77"/>
                    <a:gd name="T40" fmla="*/ 90 w 112"/>
                    <a:gd name="T41" fmla="*/ 50 h 77"/>
                    <a:gd name="T42" fmla="*/ 91 w 112"/>
                    <a:gd name="T43" fmla="*/ 46 h 77"/>
                    <a:gd name="T44" fmla="*/ 107 w 112"/>
                    <a:gd name="T45" fmla="*/ 30 h 77"/>
                    <a:gd name="T46" fmla="*/ 95 w 112"/>
                    <a:gd name="T4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2" h="77">
                      <a:moveTo>
                        <a:pt x="95" y="0"/>
                      </a:moveTo>
                      <a:cubicBezTo>
                        <a:pt x="94" y="0"/>
                        <a:pt x="92" y="1"/>
                        <a:pt x="91" y="1"/>
                      </a:cubicBezTo>
                      <a:cubicBezTo>
                        <a:pt x="92" y="2"/>
                        <a:pt x="94" y="3"/>
                        <a:pt x="95" y="4"/>
                      </a:cubicBezTo>
                      <a:cubicBezTo>
                        <a:pt x="99" y="5"/>
                        <a:pt x="102" y="7"/>
                        <a:pt x="104" y="11"/>
                      </a:cubicBezTo>
                      <a:cubicBezTo>
                        <a:pt x="107" y="21"/>
                        <a:pt x="102" y="33"/>
                        <a:pt x="95" y="39"/>
                      </a:cubicBezTo>
                      <a:cubicBezTo>
                        <a:pt x="93" y="41"/>
                        <a:pt x="91" y="41"/>
                        <a:pt x="89" y="42"/>
                      </a:cubicBezTo>
                      <a:cubicBezTo>
                        <a:pt x="85" y="43"/>
                        <a:pt x="86" y="51"/>
                        <a:pt x="86" y="54"/>
                      </a:cubicBezTo>
                      <a:cubicBezTo>
                        <a:pt x="85" y="58"/>
                        <a:pt x="82" y="62"/>
                        <a:pt x="78" y="64"/>
                      </a:cubicBezTo>
                      <a:cubicBezTo>
                        <a:pt x="74" y="66"/>
                        <a:pt x="70" y="67"/>
                        <a:pt x="66" y="65"/>
                      </a:cubicBezTo>
                      <a:cubicBezTo>
                        <a:pt x="61" y="63"/>
                        <a:pt x="59" y="59"/>
                        <a:pt x="54" y="61"/>
                      </a:cubicBezTo>
                      <a:cubicBezTo>
                        <a:pt x="47" y="64"/>
                        <a:pt x="43" y="61"/>
                        <a:pt x="43" y="54"/>
                      </a:cubicBezTo>
                      <a:cubicBezTo>
                        <a:pt x="42" y="47"/>
                        <a:pt x="43" y="36"/>
                        <a:pt x="33" y="39"/>
                      </a:cubicBezTo>
                      <a:cubicBezTo>
                        <a:pt x="27" y="41"/>
                        <a:pt x="20" y="44"/>
                        <a:pt x="15" y="49"/>
                      </a:cubicBezTo>
                      <a:cubicBezTo>
                        <a:pt x="8" y="56"/>
                        <a:pt x="2" y="65"/>
                        <a:pt x="0" y="74"/>
                      </a:cubicBezTo>
                      <a:cubicBezTo>
                        <a:pt x="0" y="75"/>
                        <a:pt x="0" y="76"/>
                        <a:pt x="0" y="77"/>
                      </a:cubicBezTo>
                      <a:cubicBezTo>
                        <a:pt x="0" y="77"/>
                        <a:pt x="8" y="49"/>
                        <a:pt x="37" y="45"/>
                      </a:cubicBezTo>
                      <a:cubicBezTo>
                        <a:pt x="36" y="47"/>
                        <a:pt x="35" y="49"/>
                        <a:pt x="34" y="51"/>
                      </a:cubicBezTo>
                      <a:cubicBezTo>
                        <a:pt x="30" y="61"/>
                        <a:pt x="34" y="68"/>
                        <a:pt x="47" y="68"/>
                      </a:cubicBezTo>
                      <a:cubicBezTo>
                        <a:pt x="51" y="68"/>
                        <a:pt x="54" y="67"/>
                        <a:pt x="56" y="66"/>
                      </a:cubicBezTo>
                      <a:cubicBezTo>
                        <a:pt x="58" y="68"/>
                        <a:pt x="61" y="70"/>
                        <a:pt x="67" y="70"/>
                      </a:cubicBezTo>
                      <a:cubicBezTo>
                        <a:pt x="80" y="70"/>
                        <a:pt x="85" y="61"/>
                        <a:pt x="90" y="50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9" y="44"/>
                        <a:pt x="104" y="38"/>
                        <a:pt x="107" y="30"/>
                      </a:cubicBezTo>
                      <a:cubicBezTo>
                        <a:pt x="112" y="20"/>
                        <a:pt x="10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336"/>
                <p:cNvSpPr/>
                <p:nvPr/>
              </p:nvSpPr>
              <p:spPr bwMode="auto">
                <a:xfrm>
                  <a:off x="8010525" y="3529012"/>
                  <a:ext cx="319088" cy="168275"/>
                </a:xfrm>
                <a:custGeom>
                  <a:avLst/>
                  <a:gdLst>
                    <a:gd name="T0" fmla="*/ 6 w 85"/>
                    <a:gd name="T1" fmla="*/ 34 h 45"/>
                    <a:gd name="T2" fmla="*/ 0 w 85"/>
                    <a:gd name="T3" fmla="*/ 30 h 45"/>
                    <a:gd name="T4" fmla="*/ 45 w 85"/>
                    <a:gd name="T5" fmla="*/ 0 h 45"/>
                    <a:gd name="T6" fmla="*/ 71 w 85"/>
                    <a:gd name="T7" fmla="*/ 19 h 45"/>
                    <a:gd name="T8" fmla="*/ 83 w 85"/>
                    <a:gd name="T9" fmla="*/ 31 h 45"/>
                    <a:gd name="T10" fmla="*/ 61 w 85"/>
                    <a:gd name="T11" fmla="*/ 35 h 45"/>
                    <a:gd name="T12" fmla="*/ 6 w 85"/>
                    <a:gd name="T13" fmla="*/ 3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5">
                      <a:moveTo>
                        <a:pt x="6" y="34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10" y="1"/>
                        <a:pt x="45" y="0"/>
                      </a:cubicBezTo>
                      <a:cubicBezTo>
                        <a:pt x="45" y="0"/>
                        <a:pt x="62" y="0"/>
                        <a:pt x="71" y="19"/>
                      </a:cubicBezTo>
                      <a:cubicBezTo>
                        <a:pt x="71" y="19"/>
                        <a:pt x="82" y="26"/>
                        <a:pt x="83" y="31"/>
                      </a:cubicBezTo>
                      <a:cubicBezTo>
                        <a:pt x="85" y="35"/>
                        <a:pt x="79" y="45"/>
                        <a:pt x="61" y="35"/>
                      </a:cubicBezTo>
                      <a:cubicBezTo>
                        <a:pt x="44" y="25"/>
                        <a:pt x="6" y="34"/>
                        <a:pt x="6" y="34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337"/>
                <p:cNvSpPr/>
                <p:nvPr/>
              </p:nvSpPr>
              <p:spPr bwMode="auto">
                <a:xfrm>
                  <a:off x="8010525" y="3551237"/>
                  <a:ext cx="280988" cy="123825"/>
                </a:xfrm>
                <a:custGeom>
                  <a:avLst/>
                  <a:gdLst>
                    <a:gd name="T0" fmla="*/ 73 w 75"/>
                    <a:gd name="T1" fmla="*/ 19 h 33"/>
                    <a:gd name="T2" fmla="*/ 58 w 75"/>
                    <a:gd name="T3" fmla="*/ 3 h 33"/>
                    <a:gd name="T4" fmla="*/ 27 w 75"/>
                    <a:gd name="T5" fmla="*/ 1 h 33"/>
                    <a:gd name="T6" fmla="*/ 15 w 75"/>
                    <a:gd name="T7" fmla="*/ 4 h 33"/>
                    <a:gd name="T8" fmla="*/ 0 w 75"/>
                    <a:gd name="T9" fmla="*/ 24 h 33"/>
                    <a:gd name="T10" fmla="*/ 6 w 75"/>
                    <a:gd name="T11" fmla="*/ 28 h 33"/>
                    <a:gd name="T12" fmla="*/ 61 w 75"/>
                    <a:gd name="T13" fmla="*/ 29 h 33"/>
                    <a:gd name="T14" fmla="*/ 75 w 75"/>
                    <a:gd name="T15" fmla="*/ 33 h 33"/>
                    <a:gd name="T16" fmla="*/ 73 w 75"/>
                    <a:gd name="T17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3">
                      <a:moveTo>
                        <a:pt x="73" y="19"/>
                      </a:moveTo>
                      <a:cubicBezTo>
                        <a:pt x="69" y="12"/>
                        <a:pt x="63" y="9"/>
                        <a:pt x="58" y="3"/>
                      </a:cubicBezTo>
                      <a:cubicBezTo>
                        <a:pt x="47" y="0"/>
                        <a:pt x="38" y="0"/>
                        <a:pt x="27" y="1"/>
                      </a:cubicBezTo>
                      <a:cubicBezTo>
                        <a:pt x="23" y="2"/>
                        <a:pt x="19" y="3"/>
                        <a:pt x="15" y="4"/>
                      </a:cubicBezTo>
                      <a:cubicBezTo>
                        <a:pt x="4" y="13"/>
                        <a:pt x="0" y="24"/>
                        <a:pt x="0" y="24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4" y="19"/>
                        <a:pt x="61" y="29"/>
                      </a:cubicBezTo>
                      <a:cubicBezTo>
                        <a:pt x="67" y="32"/>
                        <a:pt x="72" y="33"/>
                        <a:pt x="75" y="33"/>
                      </a:cubicBezTo>
                      <a:cubicBezTo>
                        <a:pt x="75" y="28"/>
                        <a:pt x="75" y="24"/>
                        <a:pt x="73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338"/>
                <p:cNvSpPr/>
                <p:nvPr/>
              </p:nvSpPr>
              <p:spPr bwMode="auto">
                <a:xfrm>
                  <a:off x="7972425" y="3529012"/>
                  <a:ext cx="323850" cy="355600"/>
                </a:xfrm>
                <a:custGeom>
                  <a:avLst/>
                  <a:gdLst>
                    <a:gd name="T0" fmla="*/ 74 w 86"/>
                    <a:gd name="T1" fmla="*/ 69 h 95"/>
                    <a:gd name="T2" fmla="*/ 15 w 86"/>
                    <a:gd name="T3" fmla="*/ 83 h 95"/>
                    <a:gd name="T4" fmla="*/ 14 w 86"/>
                    <a:gd name="T5" fmla="*/ 22 h 95"/>
                    <a:gd name="T6" fmla="*/ 68 w 86"/>
                    <a:gd name="T7" fmla="*/ 12 h 95"/>
                    <a:gd name="T8" fmla="*/ 77 w 86"/>
                    <a:gd name="T9" fmla="*/ 37 h 95"/>
                    <a:gd name="T10" fmla="*/ 74 w 86"/>
                    <a:gd name="T11" fmla="*/ 6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5">
                      <a:moveTo>
                        <a:pt x="74" y="69"/>
                      </a:moveTo>
                      <a:cubicBezTo>
                        <a:pt x="59" y="89"/>
                        <a:pt x="31" y="95"/>
                        <a:pt x="15" y="83"/>
                      </a:cubicBezTo>
                      <a:cubicBezTo>
                        <a:pt x="0" y="72"/>
                        <a:pt x="0" y="41"/>
                        <a:pt x="14" y="22"/>
                      </a:cubicBezTo>
                      <a:cubicBezTo>
                        <a:pt x="29" y="2"/>
                        <a:pt x="52" y="0"/>
                        <a:pt x="68" y="12"/>
                      </a:cubicBezTo>
                      <a:cubicBezTo>
                        <a:pt x="76" y="18"/>
                        <a:pt x="82" y="31"/>
                        <a:pt x="77" y="37"/>
                      </a:cubicBezTo>
                      <a:cubicBezTo>
                        <a:pt x="86" y="45"/>
                        <a:pt x="81" y="59"/>
                        <a:pt x="74" y="69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339"/>
                <p:cNvSpPr/>
                <p:nvPr/>
              </p:nvSpPr>
              <p:spPr bwMode="auto">
                <a:xfrm>
                  <a:off x="7972425" y="3529012"/>
                  <a:ext cx="307975" cy="355600"/>
                </a:xfrm>
                <a:custGeom>
                  <a:avLst/>
                  <a:gdLst>
                    <a:gd name="T0" fmla="*/ 53 w 82"/>
                    <a:gd name="T1" fmla="*/ 78 h 95"/>
                    <a:gd name="T2" fmla="*/ 37 w 82"/>
                    <a:gd name="T3" fmla="*/ 75 h 95"/>
                    <a:gd name="T4" fmla="*/ 56 w 82"/>
                    <a:gd name="T5" fmla="*/ 63 h 95"/>
                    <a:gd name="T6" fmla="*/ 65 w 82"/>
                    <a:gd name="T7" fmla="*/ 60 h 95"/>
                    <a:gd name="T8" fmla="*/ 73 w 82"/>
                    <a:gd name="T9" fmla="*/ 60 h 95"/>
                    <a:gd name="T10" fmla="*/ 79 w 82"/>
                    <a:gd name="T11" fmla="*/ 59 h 95"/>
                    <a:gd name="T12" fmla="*/ 82 w 82"/>
                    <a:gd name="T13" fmla="*/ 50 h 95"/>
                    <a:gd name="T14" fmla="*/ 53 w 82"/>
                    <a:gd name="T15" fmla="*/ 57 h 95"/>
                    <a:gd name="T16" fmla="*/ 35 w 82"/>
                    <a:gd name="T17" fmla="*/ 48 h 95"/>
                    <a:gd name="T18" fmla="*/ 56 w 82"/>
                    <a:gd name="T19" fmla="*/ 38 h 95"/>
                    <a:gd name="T20" fmla="*/ 73 w 82"/>
                    <a:gd name="T21" fmla="*/ 39 h 95"/>
                    <a:gd name="T22" fmla="*/ 79 w 82"/>
                    <a:gd name="T23" fmla="*/ 40 h 95"/>
                    <a:gd name="T24" fmla="*/ 77 w 82"/>
                    <a:gd name="T25" fmla="*/ 37 h 95"/>
                    <a:gd name="T26" fmla="*/ 79 w 82"/>
                    <a:gd name="T27" fmla="*/ 33 h 95"/>
                    <a:gd name="T28" fmla="*/ 49 w 82"/>
                    <a:gd name="T29" fmla="*/ 31 h 95"/>
                    <a:gd name="T30" fmla="*/ 37 w 82"/>
                    <a:gd name="T31" fmla="*/ 21 h 95"/>
                    <a:gd name="T32" fmla="*/ 59 w 82"/>
                    <a:gd name="T33" fmla="*/ 16 h 95"/>
                    <a:gd name="T34" fmla="*/ 76 w 82"/>
                    <a:gd name="T35" fmla="*/ 22 h 95"/>
                    <a:gd name="T36" fmla="*/ 68 w 82"/>
                    <a:gd name="T37" fmla="*/ 12 h 95"/>
                    <a:gd name="T38" fmla="*/ 14 w 82"/>
                    <a:gd name="T39" fmla="*/ 22 h 95"/>
                    <a:gd name="T40" fmla="*/ 15 w 82"/>
                    <a:gd name="T41" fmla="*/ 83 h 95"/>
                    <a:gd name="T42" fmla="*/ 74 w 82"/>
                    <a:gd name="T43" fmla="*/ 69 h 95"/>
                    <a:gd name="T44" fmla="*/ 74 w 82"/>
                    <a:gd name="T45" fmla="*/ 68 h 95"/>
                    <a:gd name="T46" fmla="*/ 53 w 82"/>
                    <a:gd name="T47" fmla="*/ 7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2" h="95">
                      <a:moveTo>
                        <a:pt x="53" y="78"/>
                      </a:moveTo>
                      <a:cubicBezTo>
                        <a:pt x="47" y="80"/>
                        <a:pt x="39" y="83"/>
                        <a:pt x="37" y="75"/>
                      </a:cubicBezTo>
                      <a:cubicBezTo>
                        <a:pt x="35" y="68"/>
                        <a:pt x="52" y="64"/>
                        <a:pt x="56" y="63"/>
                      </a:cubicBezTo>
                      <a:cubicBezTo>
                        <a:pt x="59" y="62"/>
                        <a:pt x="62" y="60"/>
                        <a:pt x="65" y="60"/>
                      </a:cubicBezTo>
                      <a:cubicBezTo>
                        <a:pt x="67" y="60"/>
                        <a:pt x="70" y="60"/>
                        <a:pt x="73" y="60"/>
                      </a:cubicBezTo>
                      <a:cubicBezTo>
                        <a:pt x="75" y="60"/>
                        <a:pt x="77" y="59"/>
                        <a:pt x="79" y="59"/>
                      </a:cubicBezTo>
                      <a:cubicBezTo>
                        <a:pt x="80" y="56"/>
                        <a:pt x="81" y="53"/>
                        <a:pt x="82" y="50"/>
                      </a:cubicBezTo>
                      <a:cubicBezTo>
                        <a:pt x="72" y="51"/>
                        <a:pt x="63" y="55"/>
                        <a:pt x="53" y="57"/>
                      </a:cubicBezTo>
                      <a:cubicBezTo>
                        <a:pt x="47" y="58"/>
                        <a:pt x="34" y="58"/>
                        <a:pt x="35" y="48"/>
                      </a:cubicBezTo>
                      <a:cubicBezTo>
                        <a:pt x="37" y="39"/>
                        <a:pt x="48" y="38"/>
                        <a:pt x="56" y="38"/>
                      </a:cubicBezTo>
                      <a:cubicBezTo>
                        <a:pt x="61" y="39"/>
                        <a:pt x="67" y="39"/>
                        <a:pt x="73" y="39"/>
                      </a:cubicBezTo>
                      <a:cubicBezTo>
                        <a:pt x="75" y="39"/>
                        <a:pt x="77" y="39"/>
                        <a:pt x="79" y="40"/>
                      </a:cubicBezTo>
                      <a:cubicBezTo>
                        <a:pt x="79" y="39"/>
                        <a:pt x="78" y="38"/>
                        <a:pt x="77" y="37"/>
                      </a:cubicBezTo>
                      <a:cubicBezTo>
                        <a:pt x="78" y="36"/>
                        <a:pt x="79" y="35"/>
                        <a:pt x="79" y="33"/>
                      </a:cubicBezTo>
                      <a:cubicBezTo>
                        <a:pt x="70" y="29"/>
                        <a:pt x="59" y="32"/>
                        <a:pt x="49" y="31"/>
                      </a:cubicBezTo>
                      <a:cubicBezTo>
                        <a:pt x="44" y="31"/>
                        <a:pt x="36" y="27"/>
                        <a:pt x="37" y="21"/>
                      </a:cubicBezTo>
                      <a:cubicBezTo>
                        <a:pt x="38" y="14"/>
                        <a:pt x="54" y="15"/>
                        <a:pt x="59" y="16"/>
                      </a:cubicBezTo>
                      <a:cubicBezTo>
                        <a:pt x="65" y="17"/>
                        <a:pt x="70" y="19"/>
                        <a:pt x="76" y="22"/>
                      </a:cubicBezTo>
                      <a:cubicBezTo>
                        <a:pt x="74" y="18"/>
                        <a:pt x="71" y="14"/>
                        <a:pt x="68" y="12"/>
                      </a:cubicBezTo>
                      <a:cubicBezTo>
                        <a:pt x="52" y="0"/>
                        <a:pt x="29" y="2"/>
                        <a:pt x="14" y="22"/>
                      </a:cubicBezTo>
                      <a:cubicBezTo>
                        <a:pt x="0" y="41"/>
                        <a:pt x="0" y="72"/>
                        <a:pt x="15" y="83"/>
                      </a:cubicBezTo>
                      <a:cubicBezTo>
                        <a:pt x="31" y="95"/>
                        <a:pt x="59" y="89"/>
                        <a:pt x="74" y="69"/>
                      </a:cubicBezTo>
                      <a:cubicBezTo>
                        <a:pt x="74" y="69"/>
                        <a:pt x="74" y="68"/>
                        <a:pt x="74" y="68"/>
                      </a:cubicBezTo>
                      <a:cubicBezTo>
                        <a:pt x="67" y="72"/>
                        <a:pt x="60" y="75"/>
                        <a:pt x="53" y="78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340"/>
                <p:cNvSpPr/>
                <p:nvPr/>
              </p:nvSpPr>
              <p:spPr bwMode="auto">
                <a:xfrm>
                  <a:off x="7548563" y="3144837"/>
                  <a:ext cx="487363" cy="788988"/>
                </a:xfrm>
                <a:custGeom>
                  <a:avLst/>
                  <a:gdLst>
                    <a:gd name="T0" fmla="*/ 74 w 130"/>
                    <a:gd name="T1" fmla="*/ 0 h 210"/>
                    <a:gd name="T2" fmla="*/ 15 w 130"/>
                    <a:gd name="T3" fmla="*/ 70 h 210"/>
                    <a:gd name="T4" fmla="*/ 5 w 130"/>
                    <a:gd name="T5" fmla="*/ 178 h 210"/>
                    <a:gd name="T6" fmla="*/ 118 w 130"/>
                    <a:gd name="T7" fmla="*/ 186 h 210"/>
                    <a:gd name="T8" fmla="*/ 130 w 130"/>
                    <a:gd name="T9" fmla="*/ 186 h 210"/>
                    <a:gd name="T10" fmla="*/ 130 w 130"/>
                    <a:gd name="T11" fmla="*/ 122 h 210"/>
                    <a:gd name="T12" fmla="*/ 110 w 130"/>
                    <a:gd name="T13" fmla="*/ 122 h 210"/>
                    <a:gd name="T14" fmla="*/ 58 w 130"/>
                    <a:gd name="T15" fmla="*/ 145 h 210"/>
                    <a:gd name="T16" fmla="*/ 57 w 130"/>
                    <a:gd name="T17" fmla="*/ 75 h 210"/>
                    <a:gd name="T18" fmla="*/ 74 w 130"/>
                    <a:gd name="T19" fmla="*/ 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210">
                      <a:moveTo>
                        <a:pt x="74" y="0"/>
                      </a:moveTo>
                      <a:cubicBezTo>
                        <a:pt x="74" y="0"/>
                        <a:pt x="30" y="2"/>
                        <a:pt x="15" y="70"/>
                      </a:cubicBezTo>
                      <a:cubicBezTo>
                        <a:pt x="0" y="135"/>
                        <a:pt x="2" y="154"/>
                        <a:pt x="5" y="178"/>
                      </a:cubicBezTo>
                      <a:cubicBezTo>
                        <a:pt x="8" y="201"/>
                        <a:pt x="17" y="210"/>
                        <a:pt x="118" y="186"/>
                      </a:cubicBezTo>
                      <a:cubicBezTo>
                        <a:pt x="130" y="186"/>
                        <a:pt x="130" y="186"/>
                        <a:pt x="130" y="186"/>
                      </a:cubicBezTo>
                      <a:cubicBezTo>
                        <a:pt x="130" y="186"/>
                        <a:pt x="121" y="152"/>
                        <a:pt x="130" y="122"/>
                      </a:cubicBezTo>
                      <a:cubicBezTo>
                        <a:pt x="130" y="122"/>
                        <a:pt x="125" y="116"/>
                        <a:pt x="110" y="122"/>
                      </a:cubicBezTo>
                      <a:cubicBezTo>
                        <a:pt x="95" y="128"/>
                        <a:pt x="58" y="145"/>
                        <a:pt x="58" y="145"/>
                      </a:cubicBezTo>
                      <a:cubicBezTo>
                        <a:pt x="58" y="145"/>
                        <a:pt x="47" y="91"/>
                        <a:pt x="57" y="75"/>
                      </a:cubicBezTo>
                      <a:cubicBezTo>
                        <a:pt x="67" y="59"/>
                        <a:pt x="100" y="48"/>
                        <a:pt x="74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341"/>
                <p:cNvSpPr/>
                <p:nvPr/>
              </p:nvSpPr>
              <p:spPr bwMode="auto">
                <a:xfrm>
                  <a:off x="7559675" y="3457575"/>
                  <a:ext cx="420688" cy="473075"/>
                </a:xfrm>
                <a:custGeom>
                  <a:avLst/>
                  <a:gdLst>
                    <a:gd name="T0" fmla="*/ 109 w 112"/>
                    <a:gd name="T1" fmla="*/ 81 h 126"/>
                    <a:gd name="T2" fmla="*/ 112 w 112"/>
                    <a:gd name="T3" fmla="*/ 37 h 126"/>
                    <a:gd name="T4" fmla="*/ 107 w 112"/>
                    <a:gd name="T5" fmla="*/ 39 h 126"/>
                    <a:gd name="T6" fmla="*/ 55 w 112"/>
                    <a:gd name="T7" fmla="*/ 62 h 126"/>
                    <a:gd name="T8" fmla="*/ 51 w 112"/>
                    <a:gd name="T9" fmla="*/ 0 h 126"/>
                    <a:gd name="T10" fmla="*/ 44 w 112"/>
                    <a:gd name="T11" fmla="*/ 18 h 126"/>
                    <a:gd name="T12" fmla="*/ 45 w 112"/>
                    <a:gd name="T13" fmla="*/ 65 h 126"/>
                    <a:gd name="T14" fmla="*/ 45 w 112"/>
                    <a:gd name="T15" fmla="*/ 80 h 126"/>
                    <a:gd name="T16" fmla="*/ 64 w 112"/>
                    <a:gd name="T17" fmla="*/ 69 h 126"/>
                    <a:gd name="T18" fmla="*/ 102 w 112"/>
                    <a:gd name="T19" fmla="*/ 50 h 126"/>
                    <a:gd name="T20" fmla="*/ 103 w 112"/>
                    <a:gd name="T21" fmla="*/ 51 h 126"/>
                    <a:gd name="T22" fmla="*/ 104 w 112"/>
                    <a:gd name="T23" fmla="*/ 77 h 126"/>
                    <a:gd name="T24" fmla="*/ 100 w 112"/>
                    <a:gd name="T25" fmla="*/ 97 h 126"/>
                    <a:gd name="T26" fmla="*/ 57 w 112"/>
                    <a:gd name="T27" fmla="*/ 106 h 126"/>
                    <a:gd name="T28" fmla="*/ 11 w 112"/>
                    <a:gd name="T29" fmla="*/ 93 h 126"/>
                    <a:gd name="T30" fmla="*/ 0 w 112"/>
                    <a:gd name="T31" fmla="*/ 69 h 126"/>
                    <a:gd name="T32" fmla="*/ 2 w 112"/>
                    <a:gd name="T33" fmla="*/ 95 h 126"/>
                    <a:gd name="T34" fmla="*/ 109 w 112"/>
                    <a:gd name="T35" fmla="*/ 104 h 126"/>
                    <a:gd name="T36" fmla="*/ 109 w 112"/>
                    <a:gd name="T37" fmla="*/ 8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126">
                      <a:moveTo>
                        <a:pt x="109" y="81"/>
                      </a:moveTo>
                      <a:cubicBezTo>
                        <a:pt x="109" y="66"/>
                        <a:pt x="110" y="52"/>
                        <a:pt x="112" y="37"/>
                      </a:cubicBezTo>
                      <a:cubicBezTo>
                        <a:pt x="111" y="38"/>
                        <a:pt x="109" y="38"/>
                        <a:pt x="107" y="39"/>
                      </a:cubicBezTo>
                      <a:cubicBezTo>
                        <a:pt x="92" y="45"/>
                        <a:pt x="55" y="62"/>
                        <a:pt x="55" y="62"/>
                      </a:cubicBezTo>
                      <a:cubicBezTo>
                        <a:pt x="55" y="62"/>
                        <a:pt x="46" y="21"/>
                        <a:pt x="51" y="0"/>
                      </a:cubicBezTo>
                      <a:cubicBezTo>
                        <a:pt x="47" y="4"/>
                        <a:pt x="44" y="10"/>
                        <a:pt x="44" y="18"/>
                      </a:cubicBezTo>
                      <a:cubicBezTo>
                        <a:pt x="42" y="34"/>
                        <a:pt x="46" y="49"/>
                        <a:pt x="45" y="65"/>
                      </a:cubicBezTo>
                      <a:cubicBezTo>
                        <a:pt x="45" y="69"/>
                        <a:pt x="43" y="77"/>
                        <a:pt x="45" y="80"/>
                      </a:cubicBezTo>
                      <a:cubicBezTo>
                        <a:pt x="48" y="84"/>
                        <a:pt x="61" y="71"/>
                        <a:pt x="64" y="69"/>
                      </a:cubicBezTo>
                      <a:cubicBezTo>
                        <a:pt x="75" y="60"/>
                        <a:pt x="87" y="51"/>
                        <a:pt x="102" y="50"/>
                      </a:cubicBezTo>
                      <a:cubicBezTo>
                        <a:pt x="103" y="50"/>
                        <a:pt x="103" y="51"/>
                        <a:pt x="103" y="51"/>
                      </a:cubicBezTo>
                      <a:cubicBezTo>
                        <a:pt x="104" y="60"/>
                        <a:pt x="104" y="68"/>
                        <a:pt x="104" y="77"/>
                      </a:cubicBezTo>
                      <a:cubicBezTo>
                        <a:pt x="104" y="83"/>
                        <a:pt x="104" y="91"/>
                        <a:pt x="100" y="97"/>
                      </a:cubicBezTo>
                      <a:cubicBezTo>
                        <a:pt x="93" y="110"/>
                        <a:pt x="68" y="106"/>
                        <a:pt x="57" y="106"/>
                      </a:cubicBezTo>
                      <a:cubicBezTo>
                        <a:pt x="40" y="105"/>
                        <a:pt x="23" y="108"/>
                        <a:pt x="11" y="93"/>
                      </a:cubicBezTo>
                      <a:cubicBezTo>
                        <a:pt x="6" y="86"/>
                        <a:pt x="3" y="78"/>
                        <a:pt x="0" y="69"/>
                      </a:cubicBezTo>
                      <a:cubicBezTo>
                        <a:pt x="0" y="79"/>
                        <a:pt x="1" y="86"/>
                        <a:pt x="2" y="95"/>
                      </a:cubicBezTo>
                      <a:cubicBezTo>
                        <a:pt x="5" y="118"/>
                        <a:pt x="13" y="126"/>
                        <a:pt x="109" y="104"/>
                      </a:cubicBezTo>
                      <a:cubicBezTo>
                        <a:pt x="109" y="96"/>
                        <a:pt x="109" y="88"/>
                        <a:pt x="109" y="8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6" name="Freeform 342"/>
                <p:cNvSpPr/>
                <p:nvPr/>
              </p:nvSpPr>
              <p:spPr bwMode="auto">
                <a:xfrm>
                  <a:off x="7969250" y="3730625"/>
                  <a:ext cx="492125" cy="203200"/>
                </a:xfrm>
                <a:custGeom>
                  <a:avLst/>
                  <a:gdLst>
                    <a:gd name="T0" fmla="*/ 112 w 131"/>
                    <a:gd name="T1" fmla="*/ 2 h 54"/>
                    <a:gd name="T2" fmla="*/ 56 w 131"/>
                    <a:gd name="T3" fmla="*/ 13 h 54"/>
                    <a:gd name="T4" fmla="*/ 76 w 131"/>
                    <a:gd name="T5" fmla="*/ 23 h 54"/>
                    <a:gd name="T6" fmla="*/ 44 w 131"/>
                    <a:gd name="T7" fmla="*/ 32 h 54"/>
                    <a:gd name="T8" fmla="*/ 18 w 131"/>
                    <a:gd name="T9" fmla="*/ 25 h 54"/>
                    <a:gd name="T10" fmla="*/ 1 w 131"/>
                    <a:gd name="T11" fmla="*/ 34 h 54"/>
                    <a:gd name="T12" fmla="*/ 26 w 131"/>
                    <a:gd name="T13" fmla="*/ 47 h 54"/>
                    <a:gd name="T14" fmla="*/ 71 w 131"/>
                    <a:gd name="T15" fmla="*/ 54 h 54"/>
                    <a:gd name="T16" fmla="*/ 131 w 131"/>
                    <a:gd name="T17" fmla="*/ 32 h 54"/>
                    <a:gd name="T18" fmla="*/ 112 w 131"/>
                    <a:gd name="T19" fmla="*/ 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1" h="54">
                      <a:moveTo>
                        <a:pt x="112" y="2"/>
                      </a:moveTo>
                      <a:cubicBezTo>
                        <a:pt x="90" y="13"/>
                        <a:pt x="56" y="0"/>
                        <a:pt x="56" y="13"/>
                      </a:cubicBezTo>
                      <a:cubicBezTo>
                        <a:pt x="56" y="25"/>
                        <a:pt x="76" y="23"/>
                        <a:pt x="76" y="2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0" y="25"/>
                        <a:pt x="1" y="34"/>
                      </a:cubicBezTo>
                      <a:cubicBezTo>
                        <a:pt x="3" y="43"/>
                        <a:pt x="21" y="45"/>
                        <a:pt x="26" y="47"/>
                      </a:cubicBezTo>
                      <a:cubicBezTo>
                        <a:pt x="47" y="54"/>
                        <a:pt x="71" y="54"/>
                        <a:pt x="71" y="5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lnTo>
                        <a:pt x="112" y="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343"/>
                <p:cNvSpPr/>
                <p:nvPr/>
              </p:nvSpPr>
              <p:spPr bwMode="auto">
                <a:xfrm>
                  <a:off x="8186738" y="3779837"/>
                  <a:ext cx="274638" cy="153988"/>
                </a:xfrm>
                <a:custGeom>
                  <a:avLst/>
                  <a:gdLst>
                    <a:gd name="T0" fmla="*/ 12 w 73"/>
                    <a:gd name="T1" fmla="*/ 41 h 41"/>
                    <a:gd name="T2" fmla="*/ 13 w 73"/>
                    <a:gd name="T3" fmla="*/ 41 h 41"/>
                    <a:gd name="T4" fmla="*/ 73 w 73"/>
                    <a:gd name="T5" fmla="*/ 19 h 41"/>
                    <a:gd name="T6" fmla="*/ 64 w 73"/>
                    <a:gd name="T7" fmla="*/ 0 h 41"/>
                    <a:gd name="T8" fmla="*/ 44 w 73"/>
                    <a:gd name="T9" fmla="*/ 0 h 41"/>
                    <a:gd name="T10" fmla="*/ 40 w 73"/>
                    <a:gd name="T11" fmla="*/ 23 h 41"/>
                    <a:gd name="T12" fmla="*/ 6 w 73"/>
                    <a:gd name="T13" fmla="*/ 38 h 41"/>
                    <a:gd name="T14" fmla="*/ 0 w 73"/>
                    <a:gd name="T15" fmla="*/ 40 h 41"/>
                    <a:gd name="T16" fmla="*/ 12 w 73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41">
                      <a:moveTo>
                        <a:pt x="12" y="41"/>
                      </a:move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73" y="19"/>
                        <a:pt x="73" y="19"/>
                        <a:pt x="73" y="19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2"/>
                        <a:pt x="52" y="1"/>
                        <a:pt x="44" y="0"/>
                      </a:cubicBezTo>
                      <a:cubicBezTo>
                        <a:pt x="46" y="8"/>
                        <a:pt x="45" y="17"/>
                        <a:pt x="40" y="23"/>
                      </a:cubicBezTo>
                      <a:cubicBezTo>
                        <a:pt x="31" y="33"/>
                        <a:pt x="19" y="35"/>
                        <a:pt x="6" y="38"/>
                      </a:cubicBezTo>
                      <a:cubicBezTo>
                        <a:pt x="5" y="38"/>
                        <a:pt x="1" y="40"/>
                        <a:pt x="0" y="40"/>
                      </a:cubicBezTo>
                      <a:cubicBezTo>
                        <a:pt x="4" y="41"/>
                        <a:pt x="8" y="40"/>
                        <a:pt x="12" y="4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344"/>
                <p:cNvSpPr/>
                <p:nvPr/>
              </p:nvSpPr>
              <p:spPr bwMode="auto">
                <a:xfrm>
                  <a:off x="7977188" y="3779837"/>
                  <a:ext cx="344488" cy="120650"/>
                </a:xfrm>
                <a:custGeom>
                  <a:avLst/>
                  <a:gdLst>
                    <a:gd name="T0" fmla="*/ 1 w 92"/>
                    <a:gd name="T1" fmla="*/ 19 h 32"/>
                    <a:gd name="T2" fmla="*/ 44 w 92"/>
                    <a:gd name="T3" fmla="*/ 29 h 32"/>
                    <a:gd name="T4" fmla="*/ 82 w 92"/>
                    <a:gd name="T5" fmla="*/ 13 h 32"/>
                    <a:gd name="T6" fmla="*/ 73 w 92"/>
                    <a:gd name="T7" fmla="*/ 7 h 32"/>
                    <a:gd name="T8" fmla="*/ 61 w 92"/>
                    <a:gd name="T9" fmla="*/ 4 h 32"/>
                    <a:gd name="T10" fmla="*/ 54 w 92"/>
                    <a:gd name="T11" fmla="*/ 0 h 32"/>
                    <a:gd name="T12" fmla="*/ 74 w 92"/>
                    <a:gd name="T13" fmla="*/ 10 h 32"/>
                    <a:gd name="T14" fmla="*/ 42 w 92"/>
                    <a:gd name="T15" fmla="*/ 19 h 32"/>
                    <a:gd name="T16" fmla="*/ 16 w 92"/>
                    <a:gd name="T17" fmla="*/ 12 h 32"/>
                    <a:gd name="T18" fmla="*/ 0 w 92"/>
                    <a:gd name="T19" fmla="*/ 19 h 32"/>
                    <a:gd name="T20" fmla="*/ 1 w 92"/>
                    <a:gd name="T21" fmla="*/ 1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32">
                      <a:moveTo>
                        <a:pt x="1" y="19"/>
                      </a:moveTo>
                      <a:cubicBezTo>
                        <a:pt x="15" y="20"/>
                        <a:pt x="30" y="32"/>
                        <a:pt x="44" y="29"/>
                      </a:cubicBezTo>
                      <a:cubicBezTo>
                        <a:pt x="57" y="27"/>
                        <a:pt x="71" y="20"/>
                        <a:pt x="82" y="13"/>
                      </a:cubicBezTo>
                      <a:cubicBezTo>
                        <a:pt x="92" y="8"/>
                        <a:pt x="77" y="7"/>
                        <a:pt x="73" y="7"/>
                      </a:cubicBezTo>
                      <a:cubicBezTo>
                        <a:pt x="69" y="6"/>
                        <a:pt x="65" y="6"/>
                        <a:pt x="61" y="4"/>
                      </a:cubicBezTo>
                      <a:cubicBezTo>
                        <a:pt x="58" y="3"/>
                        <a:pt x="56" y="2"/>
                        <a:pt x="54" y="0"/>
                      </a:cubicBezTo>
                      <a:cubicBezTo>
                        <a:pt x="54" y="12"/>
                        <a:pt x="74" y="10"/>
                        <a:pt x="74" y="10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" y="12"/>
                        <a:pt x="0" y="19"/>
                      </a:cubicBezTo>
                      <a:cubicBezTo>
                        <a:pt x="0" y="19"/>
                        <a:pt x="0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9" name="Freeform 345"/>
                <p:cNvSpPr/>
                <p:nvPr/>
              </p:nvSpPr>
              <p:spPr bwMode="auto">
                <a:xfrm>
                  <a:off x="8329613" y="3127375"/>
                  <a:ext cx="385763" cy="784225"/>
                </a:xfrm>
                <a:custGeom>
                  <a:avLst/>
                  <a:gdLst>
                    <a:gd name="T0" fmla="*/ 18 w 103"/>
                    <a:gd name="T1" fmla="*/ 0 h 209"/>
                    <a:gd name="T2" fmla="*/ 81 w 103"/>
                    <a:gd name="T3" fmla="*/ 80 h 209"/>
                    <a:gd name="T4" fmla="*/ 85 w 103"/>
                    <a:gd name="T5" fmla="*/ 196 h 209"/>
                    <a:gd name="T6" fmla="*/ 2 w 103"/>
                    <a:gd name="T7" fmla="*/ 209 h 209"/>
                    <a:gd name="T8" fmla="*/ 2 w 103"/>
                    <a:gd name="T9" fmla="*/ 162 h 209"/>
                    <a:gd name="T10" fmla="*/ 45 w 103"/>
                    <a:gd name="T11" fmla="*/ 154 h 209"/>
                    <a:gd name="T12" fmla="*/ 33 w 103"/>
                    <a:gd name="T13" fmla="*/ 51 h 209"/>
                    <a:gd name="T14" fmla="*/ 18 w 103"/>
                    <a:gd name="T15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209">
                      <a:moveTo>
                        <a:pt x="18" y="0"/>
                      </a:moveTo>
                      <a:cubicBezTo>
                        <a:pt x="18" y="0"/>
                        <a:pt x="70" y="1"/>
                        <a:pt x="81" y="80"/>
                      </a:cubicBezTo>
                      <a:cubicBezTo>
                        <a:pt x="88" y="138"/>
                        <a:pt x="103" y="183"/>
                        <a:pt x="85" y="196"/>
                      </a:cubicBezTo>
                      <a:cubicBezTo>
                        <a:pt x="66" y="209"/>
                        <a:pt x="2" y="209"/>
                        <a:pt x="2" y="209"/>
                      </a:cubicBezTo>
                      <a:cubicBezTo>
                        <a:pt x="2" y="162"/>
                        <a:pt x="2" y="162"/>
                        <a:pt x="2" y="162"/>
                      </a:cubicBezTo>
                      <a:cubicBezTo>
                        <a:pt x="45" y="154"/>
                        <a:pt x="45" y="154"/>
                        <a:pt x="45" y="154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0" y="28"/>
                        <a:pt x="18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Freeform 346"/>
                <p:cNvSpPr/>
                <p:nvPr/>
              </p:nvSpPr>
              <p:spPr bwMode="auto">
                <a:xfrm>
                  <a:off x="8355013" y="3435350"/>
                  <a:ext cx="330200" cy="476250"/>
                </a:xfrm>
                <a:custGeom>
                  <a:avLst/>
                  <a:gdLst>
                    <a:gd name="T0" fmla="*/ 86 w 88"/>
                    <a:gd name="T1" fmla="*/ 77 h 127"/>
                    <a:gd name="T2" fmla="*/ 66 w 88"/>
                    <a:gd name="T3" fmla="*/ 107 h 127"/>
                    <a:gd name="T4" fmla="*/ 29 w 88"/>
                    <a:gd name="T5" fmla="*/ 118 h 127"/>
                    <a:gd name="T6" fmla="*/ 8 w 88"/>
                    <a:gd name="T7" fmla="*/ 113 h 127"/>
                    <a:gd name="T8" fmla="*/ 7 w 88"/>
                    <a:gd name="T9" fmla="*/ 96 h 127"/>
                    <a:gd name="T10" fmla="*/ 8 w 88"/>
                    <a:gd name="T11" fmla="*/ 84 h 127"/>
                    <a:gd name="T12" fmla="*/ 38 w 88"/>
                    <a:gd name="T13" fmla="*/ 77 h 127"/>
                    <a:gd name="T14" fmla="*/ 48 w 88"/>
                    <a:gd name="T15" fmla="*/ 78 h 127"/>
                    <a:gd name="T16" fmla="*/ 48 w 88"/>
                    <a:gd name="T17" fmla="*/ 68 h 127"/>
                    <a:gd name="T18" fmla="*/ 42 w 88"/>
                    <a:gd name="T19" fmla="*/ 39 h 127"/>
                    <a:gd name="T20" fmla="*/ 30 w 88"/>
                    <a:gd name="T21" fmla="*/ 0 h 127"/>
                    <a:gd name="T22" fmla="*/ 38 w 88"/>
                    <a:gd name="T23" fmla="*/ 72 h 127"/>
                    <a:gd name="T24" fmla="*/ 3 w 88"/>
                    <a:gd name="T25" fmla="*/ 78 h 127"/>
                    <a:gd name="T26" fmla="*/ 2 w 88"/>
                    <a:gd name="T27" fmla="*/ 107 h 127"/>
                    <a:gd name="T28" fmla="*/ 7 w 88"/>
                    <a:gd name="T29" fmla="*/ 127 h 127"/>
                    <a:gd name="T30" fmla="*/ 78 w 88"/>
                    <a:gd name="T31" fmla="*/ 114 h 127"/>
                    <a:gd name="T32" fmla="*/ 86 w 88"/>
                    <a:gd name="T33" fmla="*/ 7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7">
                      <a:moveTo>
                        <a:pt x="86" y="77"/>
                      </a:moveTo>
                      <a:cubicBezTo>
                        <a:pt x="82" y="89"/>
                        <a:pt x="77" y="101"/>
                        <a:pt x="66" y="107"/>
                      </a:cubicBezTo>
                      <a:cubicBezTo>
                        <a:pt x="55" y="114"/>
                        <a:pt x="42" y="117"/>
                        <a:pt x="29" y="118"/>
                      </a:cubicBezTo>
                      <a:cubicBezTo>
                        <a:pt x="23" y="119"/>
                        <a:pt x="10" y="122"/>
                        <a:pt x="8" y="113"/>
                      </a:cubicBezTo>
                      <a:cubicBezTo>
                        <a:pt x="7" y="107"/>
                        <a:pt x="7" y="101"/>
                        <a:pt x="7" y="96"/>
                      </a:cubicBezTo>
                      <a:cubicBezTo>
                        <a:pt x="7" y="92"/>
                        <a:pt x="6" y="87"/>
                        <a:pt x="8" y="84"/>
                      </a:cubicBezTo>
                      <a:cubicBezTo>
                        <a:pt x="12" y="75"/>
                        <a:pt x="30" y="76"/>
                        <a:pt x="38" y="77"/>
                      </a:cubicBezTo>
                      <a:cubicBezTo>
                        <a:pt x="41" y="77"/>
                        <a:pt x="45" y="78"/>
                        <a:pt x="48" y="78"/>
                      </a:cubicBezTo>
                      <a:cubicBezTo>
                        <a:pt x="54" y="78"/>
                        <a:pt x="49" y="71"/>
                        <a:pt x="48" y="68"/>
                      </a:cubicBezTo>
                      <a:cubicBezTo>
                        <a:pt x="46" y="59"/>
                        <a:pt x="45" y="49"/>
                        <a:pt x="42" y="39"/>
                      </a:cubicBezTo>
                      <a:cubicBezTo>
                        <a:pt x="39" y="26"/>
                        <a:pt x="35" y="13"/>
                        <a:pt x="30" y="0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2" y="88"/>
                        <a:pt x="0" y="97"/>
                        <a:pt x="2" y="107"/>
                      </a:cubicBezTo>
                      <a:cubicBezTo>
                        <a:pt x="3" y="114"/>
                        <a:pt x="5" y="120"/>
                        <a:pt x="7" y="127"/>
                      </a:cubicBezTo>
                      <a:cubicBezTo>
                        <a:pt x="26" y="126"/>
                        <a:pt x="64" y="124"/>
                        <a:pt x="78" y="114"/>
                      </a:cubicBezTo>
                      <a:cubicBezTo>
                        <a:pt x="86" y="108"/>
                        <a:pt x="88" y="95"/>
                        <a:pt x="86" y="7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Freeform 347"/>
                <p:cNvSpPr/>
                <p:nvPr/>
              </p:nvSpPr>
              <p:spPr bwMode="auto">
                <a:xfrm>
                  <a:off x="9256713" y="1876425"/>
                  <a:ext cx="214313" cy="188913"/>
                </a:xfrm>
                <a:custGeom>
                  <a:avLst/>
                  <a:gdLst>
                    <a:gd name="T0" fmla="*/ 0 w 135"/>
                    <a:gd name="T1" fmla="*/ 119 h 119"/>
                    <a:gd name="T2" fmla="*/ 104 w 135"/>
                    <a:gd name="T3" fmla="*/ 0 h 119"/>
                    <a:gd name="T4" fmla="*/ 135 w 135"/>
                    <a:gd name="T5" fmla="*/ 36 h 119"/>
                    <a:gd name="T6" fmla="*/ 0 w 135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" h="119">
                      <a:moveTo>
                        <a:pt x="0" y="119"/>
                      </a:moveTo>
                      <a:lnTo>
                        <a:pt x="104" y="0"/>
                      </a:lnTo>
                      <a:lnTo>
                        <a:pt x="135" y="36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Freeform 348"/>
                <p:cNvSpPr/>
                <p:nvPr/>
              </p:nvSpPr>
              <p:spPr bwMode="auto">
                <a:xfrm>
                  <a:off x="9267825" y="2109787"/>
                  <a:ext cx="250825" cy="74613"/>
                </a:xfrm>
                <a:custGeom>
                  <a:avLst/>
                  <a:gdLst>
                    <a:gd name="T0" fmla="*/ 0 w 158"/>
                    <a:gd name="T1" fmla="*/ 47 h 47"/>
                    <a:gd name="T2" fmla="*/ 151 w 158"/>
                    <a:gd name="T3" fmla="*/ 0 h 47"/>
                    <a:gd name="T4" fmla="*/ 158 w 158"/>
                    <a:gd name="T5" fmla="*/ 47 h 47"/>
                    <a:gd name="T6" fmla="*/ 0 w 158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47">
                      <a:moveTo>
                        <a:pt x="0" y="47"/>
                      </a:moveTo>
                      <a:lnTo>
                        <a:pt x="151" y="0"/>
                      </a:lnTo>
                      <a:lnTo>
                        <a:pt x="158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Freeform 349"/>
                <p:cNvSpPr/>
                <p:nvPr/>
              </p:nvSpPr>
              <p:spPr bwMode="auto">
                <a:xfrm>
                  <a:off x="9305925" y="2260600"/>
                  <a:ext cx="242888" cy="127000"/>
                </a:xfrm>
                <a:custGeom>
                  <a:avLst/>
                  <a:gdLst>
                    <a:gd name="T0" fmla="*/ 0 w 153"/>
                    <a:gd name="T1" fmla="*/ 0 h 80"/>
                    <a:gd name="T2" fmla="*/ 153 w 153"/>
                    <a:gd name="T3" fmla="*/ 37 h 80"/>
                    <a:gd name="T4" fmla="*/ 137 w 153"/>
                    <a:gd name="T5" fmla="*/ 80 h 80"/>
                    <a:gd name="T6" fmla="*/ 0 w 153"/>
                    <a:gd name="T7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" h="80">
                      <a:moveTo>
                        <a:pt x="0" y="0"/>
                      </a:moveTo>
                      <a:lnTo>
                        <a:pt x="153" y="37"/>
                      </a:lnTo>
                      <a:lnTo>
                        <a:pt x="137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0" name="组合 9"/>
          <p:cNvGrpSpPr/>
          <p:nvPr/>
        </p:nvGrpSpPr>
        <p:grpSpPr>
          <a:xfrm>
            <a:off x="4942904" y="1911928"/>
            <a:ext cx="2325453" cy="3971636"/>
            <a:chOff x="4942904" y="1911928"/>
            <a:chExt cx="2325453" cy="3971636"/>
          </a:xfrm>
        </p:grpSpPr>
        <p:sp>
          <p:nvSpPr>
            <p:cNvPr id="5" name="矩形 4"/>
            <p:cNvSpPr/>
            <p:nvPr/>
          </p:nvSpPr>
          <p:spPr>
            <a:xfrm>
              <a:off x="4942904" y="1911928"/>
              <a:ext cx="2318327" cy="3971636"/>
            </a:xfrm>
            <a:prstGeom prst="rect">
              <a:avLst/>
            </a:prstGeom>
            <a:noFill/>
            <a:ln w="19050">
              <a:solidFill>
                <a:srgbClr val="ED92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950030" y="2377440"/>
              <a:ext cx="2318327" cy="579120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spc="600" dirty="0" smtClean="0"/>
                <a:t>行政岗位</a:t>
              </a:r>
              <a:endParaRPr lang="zh-CN" altLang="en-US" sz="2800" spc="600" dirty="0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5008007" y="2995320"/>
              <a:ext cx="2229869" cy="2888244"/>
              <a:chOff x="1960007" y="2995320"/>
              <a:chExt cx="2229869" cy="2888244"/>
            </a:xfrm>
          </p:grpSpPr>
          <p:sp>
            <p:nvSpPr>
              <p:cNvPr id="96" name="文本框 95"/>
              <p:cNvSpPr txBox="1"/>
              <p:nvPr/>
            </p:nvSpPr>
            <p:spPr>
              <a:xfrm>
                <a:off x="1960007" y="2995320"/>
                <a:ext cx="2229869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7" name="组合 96"/>
              <p:cNvGrpSpPr/>
              <p:nvPr/>
            </p:nvGrpSpPr>
            <p:grpSpPr>
              <a:xfrm flipH="1">
                <a:off x="3307058" y="4724400"/>
                <a:ext cx="590921" cy="1159164"/>
                <a:chOff x="7397750" y="1309687"/>
                <a:chExt cx="2151063" cy="4219575"/>
              </a:xfrm>
            </p:grpSpPr>
            <p:sp>
              <p:nvSpPr>
                <p:cNvPr id="98" name="Freeform 271"/>
                <p:cNvSpPr/>
                <p:nvPr/>
              </p:nvSpPr>
              <p:spPr bwMode="auto">
                <a:xfrm>
                  <a:off x="7773988" y="4038600"/>
                  <a:ext cx="682625" cy="1444625"/>
                </a:xfrm>
                <a:custGeom>
                  <a:avLst/>
                  <a:gdLst>
                    <a:gd name="T0" fmla="*/ 9 w 182"/>
                    <a:gd name="T1" fmla="*/ 0 h 385"/>
                    <a:gd name="T2" fmla="*/ 18 w 182"/>
                    <a:gd name="T3" fmla="*/ 81 h 385"/>
                    <a:gd name="T4" fmla="*/ 51 w 182"/>
                    <a:gd name="T5" fmla="*/ 106 h 385"/>
                    <a:gd name="T6" fmla="*/ 38 w 182"/>
                    <a:gd name="T7" fmla="*/ 368 h 385"/>
                    <a:gd name="T8" fmla="*/ 77 w 182"/>
                    <a:gd name="T9" fmla="*/ 385 h 385"/>
                    <a:gd name="T10" fmla="*/ 83 w 182"/>
                    <a:gd name="T11" fmla="*/ 109 h 385"/>
                    <a:gd name="T12" fmla="*/ 109 w 182"/>
                    <a:gd name="T13" fmla="*/ 108 h 385"/>
                    <a:gd name="T14" fmla="*/ 119 w 182"/>
                    <a:gd name="T15" fmla="*/ 378 h 385"/>
                    <a:gd name="T16" fmla="*/ 147 w 182"/>
                    <a:gd name="T17" fmla="*/ 358 h 385"/>
                    <a:gd name="T18" fmla="*/ 160 w 182"/>
                    <a:gd name="T19" fmla="*/ 347 h 385"/>
                    <a:gd name="T20" fmla="*/ 138 w 182"/>
                    <a:gd name="T21" fmla="*/ 103 h 385"/>
                    <a:gd name="T22" fmla="*/ 170 w 182"/>
                    <a:gd name="T23" fmla="*/ 83 h 385"/>
                    <a:gd name="T24" fmla="*/ 176 w 182"/>
                    <a:gd name="T25" fmla="*/ 5 h 385"/>
                    <a:gd name="T26" fmla="*/ 9 w 182"/>
                    <a:gd name="T27" fmla="*/ 0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2" h="385">
                      <a:moveTo>
                        <a:pt x="9" y="0"/>
                      </a:moveTo>
                      <a:cubicBezTo>
                        <a:pt x="9" y="0"/>
                        <a:pt x="0" y="50"/>
                        <a:pt x="18" y="81"/>
                      </a:cubicBezTo>
                      <a:cubicBezTo>
                        <a:pt x="24" y="93"/>
                        <a:pt x="38" y="103"/>
                        <a:pt x="51" y="106"/>
                      </a:cubicBezTo>
                      <a:cubicBezTo>
                        <a:pt x="38" y="368"/>
                        <a:pt x="38" y="368"/>
                        <a:pt x="38" y="368"/>
                      </a:cubicBezTo>
                      <a:cubicBezTo>
                        <a:pt x="77" y="385"/>
                        <a:pt x="77" y="385"/>
                        <a:pt x="77" y="385"/>
                      </a:cubicBezTo>
                      <a:cubicBezTo>
                        <a:pt x="83" y="109"/>
                        <a:pt x="83" y="109"/>
                        <a:pt x="83" y="109"/>
                      </a:cubicBezTo>
                      <a:cubicBezTo>
                        <a:pt x="83" y="109"/>
                        <a:pt x="97" y="111"/>
                        <a:pt x="109" y="108"/>
                      </a:cubicBezTo>
                      <a:cubicBezTo>
                        <a:pt x="119" y="378"/>
                        <a:pt x="119" y="378"/>
                        <a:pt x="119" y="378"/>
                      </a:cubicBezTo>
                      <a:cubicBezTo>
                        <a:pt x="147" y="358"/>
                        <a:pt x="147" y="358"/>
                        <a:pt x="147" y="358"/>
                      </a:cubicBezTo>
                      <a:cubicBezTo>
                        <a:pt x="160" y="347"/>
                        <a:pt x="160" y="347"/>
                        <a:pt x="160" y="347"/>
                      </a:cubicBezTo>
                      <a:cubicBezTo>
                        <a:pt x="138" y="103"/>
                        <a:pt x="138" y="103"/>
                        <a:pt x="138" y="103"/>
                      </a:cubicBezTo>
                      <a:cubicBezTo>
                        <a:pt x="138" y="103"/>
                        <a:pt x="158" y="102"/>
                        <a:pt x="170" y="83"/>
                      </a:cubicBezTo>
                      <a:cubicBezTo>
                        <a:pt x="180" y="67"/>
                        <a:pt x="182" y="40"/>
                        <a:pt x="176" y="5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272"/>
                <p:cNvSpPr/>
                <p:nvPr/>
              </p:nvSpPr>
              <p:spPr bwMode="auto">
                <a:xfrm>
                  <a:off x="7799388" y="4192587"/>
                  <a:ext cx="646113" cy="1290638"/>
                </a:xfrm>
                <a:custGeom>
                  <a:avLst/>
                  <a:gdLst>
                    <a:gd name="T0" fmla="*/ 149 w 172"/>
                    <a:gd name="T1" fmla="*/ 34 h 344"/>
                    <a:gd name="T2" fmla="*/ 89 w 172"/>
                    <a:gd name="T3" fmla="*/ 53 h 344"/>
                    <a:gd name="T4" fmla="*/ 28 w 172"/>
                    <a:gd name="T5" fmla="*/ 32 h 344"/>
                    <a:gd name="T6" fmla="*/ 6 w 172"/>
                    <a:gd name="T7" fmla="*/ 6 h 344"/>
                    <a:gd name="T8" fmla="*/ 0 w 172"/>
                    <a:gd name="T9" fmla="*/ 0 h 344"/>
                    <a:gd name="T10" fmla="*/ 11 w 172"/>
                    <a:gd name="T11" fmla="*/ 40 h 344"/>
                    <a:gd name="T12" fmla="*/ 44 w 172"/>
                    <a:gd name="T13" fmla="*/ 65 h 344"/>
                    <a:gd name="T14" fmla="*/ 44 w 172"/>
                    <a:gd name="T15" fmla="*/ 72 h 344"/>
                    <a:gd name="T16" fmla="*/ 59 w 172"/>
                    <a:gd name="T17" fmla="*/ 73 h 344"/>
                    <a:gd name="T18" fmla="*/ 60 w 172"/>
                    <a:gd name="T19" fmla="*/ 75 h 344"/>
                    <a:gd name="T20" fmla="*/ 54 w 172"/>
                    <a:gd name="T21" fmla="*/ 230 h 344"/>
                    <a:gd name="T22" fmla="*/ 51 w 172"/>
                    <a:gd name="T23" fmla="*/ 309 h 344"/>
                    <a:gd name="T24" fmla="*/ 50 w 172"/>
                    <a:gd name="T25" fmla="*/ 335 h 344"/>
                    <a:gd name="T26" fmla="*/ 70 w 172"/>
                    <a:gd name="T27" fmla="*/ 344 h 344"/>
                    <a:gd name="T28" fmla="*/ 76 w 172"/>
                    <a:gd name="T29" fmla="*/ 68 h 344"/>
                    <a:gd name="T30" fmla="*/ 102 w 172"/>
                    <a:gd name="T31" fmla="*/ 67 h 344"/>
                    <a:gd name="T32" fmla="*/ 112 w 172"/>
                    <a:gd name="T33" fmla="*/ 337 h 344"/>
                    <a:gd name="T34" fmla="*/ 129 w 172"/>
                    <a:gd name="T35" fmla="*/ 325 h 344"/>
                    <a:gd name="T36" fmla="*/ 127 w 172"/>
                    <a:gd name="T37" fmla="*/ 258 h 344"/>
                    <a:gd name="T38" fmla="*/ 122 w 172"/>
                    <a:gd name="T39" fmla="*/ 168 h 344"/>
                    <a:gd name="T40" fmla="*/ 117 w 172"/>
                    <a:gd name="T41" fmla="*/ 123 h 344"/>
                    <a:gd name="T42" fmla="*/ 116 w 172"/>
                    <a:gd name="T43" fmla="*/ 84 h 344"/>
                    <a:gd name="T44" fmla="*/ 122 w 172"/>
                    <a:gd name="T45" fmla="*/ 72 h 344"/>
                    <a:gd name="T46" fmla="*/ 131 w 172"/>
                    <a:gd name="T47" fmla="*/ 71 h 344"/>
                    <a:gd name="T48" fmla="*/ 131 w 172"/>
                    <a:gd name="T49" fmla="*/ 62 h 344"/>
                    <a:gd name="T50" fmla="*/ 163 w 172"/>
                    <a:gd name="T51" fmla="*/ 42 h 344"/>
                    <a:gd name="T52" fmla="*/ 172 w 172"/>
                    <a:gd name="T53" fmla="*/ 8 h 344"/>
                    <a:gd name="T54" fmla="*/ 149 w 172"/>
                    <a:gd name="T55" fmla="*/ 3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344">
                      <a:moveTo>
                        <a:pt x="149" y="34"/>
                      </a:moveTo>
                      <a:cubicBezTo>
                        <a:pt x="132" y="46"/>
                        <a:pt x="110" y="52"/>
                        <a:pt x="89" y="53"/>
                      </a:cubicBezTo>
                      <a:cubicBezTo>
                        <a:pt x="66" y="54"/>
                        <a:pt x="46" y="47"/>
                        <a:pt x="28" y="32"/>
                      </a:cubicBezTo>
                      <a:cubicBezTo>
                        <a:pt x="20" y="24"/>
                        <a:pt x="12" y="16"/>
                        <a:pt x="6" y="6"/>
                      </a:cubicBezTo>
                      <a:cubicBezTo>
                        <a:pt x="4" y="4"/>
                        <a:pt x="2" y="2"/>
                        <a:pt x="0" y="0"/>
                      </a:cubicBezTo>
                      <a:cubicBezTo>
                        <a:pt x="1" y="13"/>
                        <a:pt x="4" y="28"/>
                        <a:pt x="11" y="40"/>
                      </a:cubicBezTo>
                      <a:cubicBezTo>
                        <a:pt x="17" y="52"/>
                        <a:pt x="31" y="62"/>
                        <a:pt x="44" y="65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9" y="72"/>
                        <a:pt x="54" y="72"/>
                        <a:pt x="59" y="73"/>
                      </a:cubicBezTo>
                      <a:cubicBezTo>
                        <a:pt x="59" y="73"/>
                        <a:pt x="60" y="74"/>
                        <a:pt x="60" y="75"/>
                      </a:cubicBezTo>
                      <a:cubicBezTo>
                        <a:pt x="62" y="126"/>
                        <a:pt x="57" y="179"/>
                        <a:pt x="54" y="230"/>
                      </a:cubicBezTo>
                      <a:cubicBezTo>
                        <a:pt x="52" y="257"/>
                        <a:pt x="52" y="283"/>
                        <a:pt x="51" y="309"/>
                      </a:cubicBezTo>
                      <a:cubicBezTo>
                        <a:pt x="51" y="318"/>
                        <a:pt x="50" y="326"/>
                        <a:pt x="50" y="335"/>
                      </a:cubicBezTo>
                      <a:cubicBezTo>
                        <a:pt x="70" y="344"/>
                        <a:pt x="70" y="344"/>
                        <a:pt x="70" y="344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90" y="70"/>
                        <a:pt x="102" y="67"/>
                      </a:cubicBezTo>
                      <a:cubicBezTo>
                        <a:pt x="112" y="337"/>
                        <a:pt x="112" y="337"/>
                        <a:pt x="112" y="337"/>
                      </a:cubicBezTo>
                      <a:cubicBezTo>
                        <a:pt x="129" y="325"/>
                        <a:pt x="129" y="325"/>
                        <a:pt x="129" y="325"/>
                      </a:cubicBezTo>
                      <a:cubicBezTo>
                        <a:pt x="126" y="303"/>
                        <a:pt x="126" y="280"/>
                        <a:pt x="127" y="258"/>
                      </a:cubicBezTo>
                      <a:cubicBezTo>
                        <a:pt x="127" y="228"/>
                        <a:pt x="126" y="198"/>
                        <a:pt x="122" y="168"/>
                      </a:cubicBezTo>
                      <a:cubicBezTo>
                        <a:pt x="120" y="153"/>
                        <a:pt x="118" y="138"/>
                        <a:pt x="117" y="123"/>
                      </a:cubicBezTo>
                      <a:cubicBezTo>
                        <a:pt x="117" y="110"/>
                        <a:pt x="118" y="97"/>
                        <a:pt x="116" y="84"/>
                      </a:cubicBezTo>
                      <a:cubicBezTo>
                        <a:pt x="114" y="78"/>
                        <a:pt x="115" y="74"/>
                        <a:pt x="122" y="72"/>
                      </a:cubicBezTo>
                      <a:cubicBezTo>
                        <a:pt x="125" y="72"/>
                        <a:pt x="128" y="72"/>
                        <a:pt x="131" y="71"/>
                      </a:cubicBezTo>
                      <a:cubicBezTo>
                        <a:pt x="131" y="62"/>
                        <a:pt x="131" y="62"/>
                        <a:pt x="131" y="62"/>
                      </a:cubicBezTo>
                      <a:cubicBezTo>
                        <a:pt x="131" y="62"/>
                        <a:pt x="151" y="61"/>
                        <a:pt x="163" y="42"/>
                      </a:cubicBezTo>
                      <a:cubicBezTo>
                        <a:pt x="168" y="34"/>
                        <a:pt x="171" y="22"/>
                        <a:pt x="172" y="8"/>
                      </a:cubicBezTo>
                      <a:cubicBezTo>
                        <a:pt x="166" y="18"/>
                        <a:pt x="159" y="28"/>
                        <a:pt x="149" y="3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Freeform 273"/>
                <p:cNvSpPr/>
                <p:nvPr/>
              </p:nvSpPr>
              <p:spPr bwMode="auto">
                <a:xfrm>
                  <a:off x="7807325" y="3975100"/>
                  <a:ext cx="630238" cy="190500"/>
                </a:xfrm>
                <a:custGeom>
                  <a:avLst/>
                  <a:gdLst>
                    <a:gd name="T0" fmla="*/ 0 w 168"/>
                    <a:gd name="T1" fmla="*/ 14 h 51"/>
                    <a:gd name="T2" fmla="*/ 0 w 168"/>
                    <a:gd name="T3" fmla="*/ 24 h 51"/>
                    <a:gd name="T4" fmla="*/ 54 w 168"/>
                    <a:gd name="T5" fmla="*/ 26 h 51"/>
                    <a:gd name="T6" fmla="*/ 81 w 168"/>
                    <a:gd name="T7" fmla="*/ 51 h 51"/>
                    <a:gd name="T8" fmla="*/ 109 w 168"/>
                    <a:gd name="T9" fmla="*/ 28 h 51"/>
                    <a:gd name="T10" fmla="*/ 168 w 168"/>
                    <a:gd name="T11" fmla="*/ 26 h 51"/>
                    <a:gd name="T12" fmla="*/ 167 w 168"/>
                    <a:gd name="T13" fmla="*/ 18 h 51"/>
                    <a:gd name="T14" fmla="*/ 0 w 168"/>
                    <a:gd name="T15" fmla="*/ 1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8" h="51">
                      <a:moveTo>
                        <a:pt x="0" y="1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25" y="24"/>
                        <a:pt x="54" y="26"/>
                      </a:cubicBezTo>
                      <a:cubicBezTo>
                        <a:pt x="65" y="27"/>
                        <a:pt x="69" y="50"/>
                        <a:pt x="81" y="51"/>
                      </a:cubicBezTo>
                      <a:cubicBezTo>
                        <a:pt x="93" y="51"/>
                        <a:pt x="98" y="28"/>
                        <a:pt x="109" y="28"/>
                      </a:cubicBezTo>
                      <a:cubicBezTo>
                        <a:pt x="129" y="28"/>
                        <a:pt x="158" y="30"/>
                        <a:pt x="168" y="26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67" y="18"/>
                        <a:pt x="73" y="0"/>
                        <a:pt x="0" y="1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274"/>
                <p:cNvSpPr/>
                <p:nvPr/>
              </p:nvSpPr>
              <p:spPr bwMode="auto">
                <a:xfrm>
                  <a:off x="7597775" y="5235575"/>
                  <a:ext cx="520700" cy="277813"/>
                </a:xfrm>
                <a:custGeom>
                  <a:avLst/>
                  <a:gdLst>
                    <a:gd name="T0" fmla="*/ 12 w 139"/>
                    <a:gd name="T1" fmla="*/ 70 h 74"/>
                    <a:gd name="T2" fmla="*/ 131 w 139"/>
                    <a:gd name="T3" fmla="*/ 65 h 74"/>
                    <a:gd name="T4" fmla="*/ 69 w 139"/>
                    <a:gd name="T5" fmla="*/ 3 h 74"/>
                    <a:gd name="T6" fmla="*/ 12 w 139"/>
                    <a:gd name="T7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9" h="74">
                      <a:moveTo>
                        <a:pt x="12" y="70"/>
                      </a:moveTo>
                      <a:cubicBezTo>
                        <a:pt x="12" y="70"/>
                        <a:pt x="102" y="74"/>
                        <a:pt x="131" y="65"/>
                      </a:cubicBezTo>
                      <a:cubicBezTo>
                        <a:pt x="131" y="65"/>
                        <a:pt x="139" y="7"/>
                        <a:pt x="69" y="3"/>
                      </a:cubicBezTo>
                      <a:cubicBezTo>
                        <a:pt x="0" y="0"/>
                        <a:pt x="0" y="65"/>
                        <a:pt x="12" y="70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275"/>
                <p:cNvSpPr/>
                <p:nvPr/>
              </p:nvSpPr>
              <p:spPr bwMode="auto">
                <a:xfrm>
                  <a:off x="7631113" y="5240337"/>
                  <a:ext cx="417513" cy="228600"/>
                </a:xfrm>
                <a:custGeom>
                  <a:avLst/>
                  <a:gdLst>
                    <a:gd name="T0" fmla="*/ 111 w 111"/>
                    <a:gd name="T1" fmla="*/ 24 h 61"/>
                    <a:gd name="T2" fmla="*/ 60 w 111"/>
                    <a:gd name="T3" fmla="*/ 2 h 61"/>
                    <a:gd name="T4" fmla="*/ 0 w 111"/>
                    <a:gd name="T5" fmla="*/ 34 h 61"/>
                    <a:gd name="T6" fmla="*/ 111 w 111"/>
                    <a:gd name="T7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61">
                      <a:moveTo>
                        <a:pt x="111" y="24"/>
                      </a:moveTo>
                      <a:cubicBezTo>
                        <a:pt x="102" y="13"/>
                        <a:pt x="87" y="4"/>
                        <a:pt x="60" y="2"/>
                      </a:cubicBezTo>
                      <a:cubicBezTo>
                        <a:pt x="24" y="0"/>
                        <a:pt x="7" y="17"/>
                        <a:pt x="0" y="34"/>
                      </a:cubicBezTo>
                      <a:cubicBezTo>
                        <a:pt x="19" y="61"/>
                        <a:pt x="101" y="59"/>
                        <a:pt x="111" y="24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Freeform 276"/>
                <p:cNvSpPr/>
                <p:nvPr/>
              </p:nvSpPr>
              <p:spPr bwMode="auto">
                <a:xfrm>
                  <a:off x="7724775" y="5292725"/>
                  <a:ext cx="71438" cy="36513"/>
                </a:xfrm>
                <a:custGeom>
                  <a:avLst/>
                  <a:gdLst>
                    <a:gd name="T0" fmla="*/ 19 w 19"/>
                    <a:gd name="T1" fmla="*/ 5 h 10"/>
                    <a:gd name="T2" fmla="*/ 9 w 19"/>
                    <a:gd name="T3" fmla="*/ 10 h 10"/>
                    <a:gd name="T4" fmla="*/ 0 w 19"/>
                    <a:gd name="T5" fmla="*/ 5 h 10"/>
                    <a:gd name="T6" fmla="*/ 10 w 19"/>
                    <a:gd name="T7" fmla="*/ 0 h 10"/>
                    <a:gd name="T8" fmla="*/ 19 w 19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0">
                      <a:moveTo>
                        <a:pt x="19" y="5"/>
                      </a:moveTo>
                      <a:cubicBezTo>
                        <a:pt x="18" y="8"/>
                        <a:pt x="14" y="10"/>
                        <a:pt x="9" y="10"/>
                      </a:cubicBezTo>
                      <a:cubicBezTo>
                        <a:pt x="4" y="9"/>
                        <a:pt x="0" y="7"/>
                        <a:pt x="0" y="5"/>
                      </a:cubicBezTo>
                      <a:cubicBezTo>
                        <a:pt x="0" y="2"/>
                        <a:pt x="5" y="0"/>
                        <a:pt x="10" y="0"/>
                      </a:cubicBezTo>
                      <a:cubicBezTo>
                        <a:pt x="15" y="0"/>
                        <a:pt x="19" y="3"/>
                        <a:pt x="19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277"/>
                <p:cNvSpPr/>
                <p:nvPr/>
              </p:nvSpPr>
              <p:spPr bwMode="auto">
                <a:xfrm>
                  <a:off x="8172450" y="5262562"/>
                  <a:ext cx="525463" cy="266700"/>
                </a:xfrm>
                <a:custGeom>
                  <a:avLst/>
                  <a:gdLst>
                    <a:gd name="T0" fmla="*/ 123 w 140"/>
                    <a:gd name="T1" fmla="*/ 71 h 71"/>
                    <a:gd name="T2" fmla="*/ 4 w 140"/>
                    <a:gd name="T3" fmla="*/ 59 h 71"/>
                    <a:gd name="T4" fmla="*/ 70 w 140"/>
                    <a:gd name="T5" fmla="*/ 1 h 71"/>
                    <a:gd name="T6" fmla="*/ 123 w 14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71">
                      <a:moveTo>
                        <a:pt x="123" y="71"/>
                      </a:moveTo>
                      <a:cubicBezTo>
                        <a:pt x="123" y="71"/>
                        <a:pt x="33" y="69"/>
                        <a:pt x="4" y="59"/>
                      </a:cubicBezTo>
                      <a:cubicBezTo>
                        <a:pt x="4" y="59"/>
                        <a:pt x="0" y="0"/>
                        <a:pt x="70" y="1"/>
                      </a:cubicBezTo>
                      <a:cubicBezTo>
                        <a:pt x="140" y="2"/>
                        <a:pt x="135" y="67"/>
                        <a:pt x="123" y="71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5" name="Freeform 278"/>
                <p:cNvSpPr/>
                <p:nvPr/>
              </p:nvSpPr>
              <p:spPr bwMode="auto">
                <a:xfrm>
                  <a:off x="8239125" y="5265737"/>
                  <a:ext cx="412750" cy="228600"/>
                </a:xfrm>
                <a:custGeom>
                  <a:avLst/>
                  <a:gdLst>
                    <a:gd name="T0" fmla="*/ 0 w 110"/>
                    <a:gd name="T1" fmla="*/ 19 h 61"/>
                    <a:gd name="T2" fmla="*/ 52 w 110"/>
                    <a:gd name="T3" fmla="*/ 0 h 61"/>
                    <a:gd name="T4" fmla="*/ 110 w 110"/>
                    <a:gd name="T5" fmla="*/ 36 h 61"/>
                    <a:gd name="T6" fmla="*/ 0 w 110"/>
                    <a:gd name="T7" fmla="*/ 1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0" h="61">
                      <a:moveTo>
                        <a:pt x="0" y="19"/>
                      </a:moveTo>
                      <a:cubicBezTo>
                        <a:pt x="9" y="8"/>
                        <a:pt x="25" y="0"/>
                        <a:pt x="52" y="0"/>
                      </a:cubicBezTo>
                      <a:cubicBezTo>
                        <a:pt x="88" y="0"/>
                        <a:pt x="104" y="18"/>
                        <a:pt x="110" y="36"/>
                      </a:cubicBezTo>
                      <a:cubicBezTo>
                        <a:pt x="89" y="61"/>
                        <a:pt x="8" y="54"/>
                        <a:pt x="0" y="19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279"/>
                <p:cNvSpPr/>
                <p:nvPr/>
              </p:nvSpPr>
              <p:spPr bwMode="auto">
                <a:xfrm>
                  <a:off x="8494713" y="5314950"/>
                  <a:ext cx="66675" cy="38100"/>
                </a:xfrm>
                <a:custGeom>
                  <a:avLst/>
                  <a:gdLst>
                    <a:gd name="T0" fmla="*/ 0 w 18"/>
                    <a:gd name="T1" fmla="*/ 5 h 10"/>
                    <a:gd name="T2" fmla="*/ 9 w 18"/>
                    <a:gd name="T3" fmla="*/ 10 h 10"/>
                    <a:gd name="T4" fmla="*/ 18 w 18"/>
                    <a:gd name="T5" fmla="*/ 5 h 10"/>
                    <a:gd name="T6" fmla="*/ 9 w 18"/>
                    <a:gd name="T7" fmla="*/ 0 h 10"/>
                    <a:gd name="T8" fmla="*/ 0 w 18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0">
                      <a:moveTo>
                        <a:pt x="0" y="5"/>
                      </a:moveTo>
                      <a:cubicBezTo>
                        <a:pt x="0" y="8"/>
                        <a:pt x="4" y="10"/>
                        <a:pt x="9" y="10"/>
                      </a:cubicBezTo>
                      <a:cubicBezTo>
                        <a:pt x="14" y="10"/>
                        <a:pt x="18" y="8"/>
                        <a:pt x="18" y="5"/>
                      </a:cubicBezTo>
                      <a:cubicBezTo>
                        <a:pt x="18" y="3"/>
                        <a:pt x="14" y="0"/>
                        <a:pt x="9" y="0"/>
                      </a:cubicBezTo>
                      <a:cubicBezTo>
                        <a:pt x="4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280"/>
                <p:cNvSpPr/>
                <p:nvPr/>
              </p:nvSpPr>
              <p:spPr bwMode="auto">
                <a:xfrm>
                  <a:off x="7724775" y="3089275"/>
                  <a:ext cx="762000" cy="968375"/>
                </a:xfrm>
                <a:custGeom>
                  <a:avLst/>
                  <a:gdLst>
                    <a:gd name="T0" fmla="*/ 31 w 203"/>
                    <a:gd name="T1" fmla="*/ 11 h 258"/>
                    <a:gd name="T2" fmla="*/ 160 w 203"/>
                    <a:gd name="T3" fmla="*/ 6 h 258"/>
                    <a:gd name="T4" fmla="*/ 201 w 203"/>
                    <a:gd name="T5" fmla="*/ 25 h 258"/>
                    <a:gd name="T6" fmla="*/ 194 w 203"/>
                    <a:gd name="T7" fmla="*/ 181 h 258"/>
                    <a:gd name="T8" fmla="*/ 189 w 203"/>
                    <a:gd name="T9" fmla="*/ 258 h 258"/>
                    <a:gd name="T10" fmla="*/ 22 w 203"/>
                    <a:gd name="T11" fmla="*/ 253 h 258"/>
                    <a:gd name="T12" fmla="*/ 5 w 203"/>
                    <a:gd name="T13" fmla="*/ 92 h 258"/>
                    <a:gd name="T14" fmla="*/ 31 w 203"/>
                    <a:gd name="T15" fmla="*/ 11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3" h="258">
                      <a:moveTo>
                        <a:pt x="31" y="11"/>
                      </a:moveTo>
                      <a:cubicBezTo>
                        <a:pt x="31" y="11"/>
                        <a:pt x="60" y="0"/>
                        <a:pt x="160" y="6"/>
                      </a:cubicBezTo>
                      <a:cubicBezTo>
                        <a:pt x="160" y="6"/>
                        <a:pt x="197" y="10"/>
                        <a:pt x="201" y="25"/>
                      </a:cubicBezTo>
                      <a:cubicBezTo>
                        <a:pt x="203" y="33"/>
                        <a:pt x="203" y="103"/>
                        <a:pt x="194" y="181"/>
                      </a:cubicBezTo>
                      <a:cubicBezTo>
                        <a:pt x="189" y="227"/>
                        <a:pt x="189" y="258"/>
                        <a:pt x="189" y="258"/>
                      </a:cubicBezTo>
                      <a:cubicBezTo>
                        <a:pt x="22" y="253"/>
                        <a:pt x="22" y="253"/>
                        <a:pt x="22" y="253"/>
                      </a:cubicBezTo>
                      <a:cubicBezTo>
                        <a:pt x="22" y="253"/>
                        <a:pt x="0" y="164"/>
                        <a:pt x="5" y="92"/>
                      </a:cubicBezTo>
                      <a:cubicBezTo>
                        <a:pt x="6" y="63"/>
                        <a:pt x="23" y="11"/>
                        <a:pt x="31" y="1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281"/>
                <p:cNvSpPr/>
                <p:nvPr/>
              </p:nvSpPr>
              <p:spPr bwMode="auto">
                <a:xfrm>
                  <a:off x="8359775" y="3152775"/>
                  <a:ext cx="127000" cy="904875"/>
                </a:xfrm>
                <a:custGeom>
                  <a:avLst/>
                  <a:gdLst>
                    <a:gd name="T0" fmla="*/ 32 w 34"/>
                    <a:gd name="T1" fmla="*/ 8 h 241"/>
                    <a:gd name="T2" fmla="*/ 26 w 34"/>
                    <a:gd name="T3" fmla="*/ 0 h 241"/>
                    <a:gd name="T4" fmla="*/ 22 w 34"/>
                    <a:gd name="T5" fmla="*/ 53 h 241"/>
                    <a:gd name="T6" fmla="*/ 15 w 34"/>
                    <a:gd name="T7" fmla="*/ 126 h 241"/>
                    <a:gd name="T8" fmla="*/ 7 w 34"/>
                    <a:gd name="T9" fmla="*/ 195 h 241"/>
                    <a:gd name="T10" fmla="*/ 0 w 34"/>
                    <a:gd name="T11" fmla="*/ 241 h 241"/>
                    <a:gd name="T12" fmla="*/ 20 w 34"/>
                    <a:gd name="T13" fmla="*/ 241 h 241"/>
                    <a:gd name="T14" fmla="*/ 25 w 34"/>
                    <a:gd name="T15" fmla="*/ 164 h 241"/>
                    <a:gd name="T16" fmla="*/ 32 w 34"/>
                    <a:gd name="T17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241">
                      <a:moveTo>
                        <a:pt x="32" y="8"/>
                      </a:moveTo>
                      <a:cubicBezTo>
                        <a:pt x="31" y="5"/>
                        <a:pt x="29" y="2"/>
                        <a:pt x="26" y="0"/>
                      </a:cubicBezTo>
                      <a:cubicBezTo>
                        <a:pt x="26" y="18"/>
                        <a:pt x="24" y="35"/>
                        <a:pt x="22" y="53"/>
                      </a:cubicBezTo>
                      <a:cubicBezTo>
                        <a:pt x="20" y="77"/>
                        <a:pt x="18" y="102"/>
                        <a:pt x="15" y="126"/>
                      </a:cubicBezTo>
                      <a:cubicBezTo>
                        <a:pt x="13" y="149"/>
                        <a:pt x="11" y="172"/>
                        <a:pt x="7" y="195"/>
                      </a:cubicBezTo>
                      <a:cubicBezTo>
                        <a:pt x="4" y="210"/>
                        <a:pt x="2" y="225"/>
                        <a:pt x="0" y="241"/>
                      </a:cubicBezTo>
                      <a:cubicBezTo>
                        <a:pt x="20" y="241"/>
                        <a:pt x="20" y="241"/>
                        <a:pt x="20" y="241"/>
                      </a:cubicBezTo>
                      <a:cubicBezTo>
                        <a:pt x="20" y="241"/>
                        <a:pt x="20" y="210"/>
                        <a:pt x="25" y="164"/>
                      </a:cubicBezTo>
                      <a:cubicBezTo>
                        <a:pt x="34" y="86"/>
                        <a:pt x="34" y="16"/>
                        <a:pt x="32" y="8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9" name="Freeform 282"/>
                <p:cNvSpPr/>
                <p:nvPr/>
              </p:nvSpPr>
              <p:spPr bwMode="auto">
                <a:xfrm>
                  <a:off x="7732713" y="3336925"/>
                  <a:ext cx="731838" cy="615950"/>
                </a:xfrm>
                <a:custGeom>
                  <a:avLst/>
                  <a:gdLst>
                    <a:gd name="T0" fmla="*/ 158 w 195"/>
                    <a:gd name="T1" fmla="*/ 101 h 164"/>
                    <a:gd name="T2" fmla="*/ 153 w 195"/>
                    <a:gd name="T3" fmla="*/ 96 h 164"/>
                    <a:gd name="T4" fmla="*/ 162 w 195"/>
                    <a:gd name="T5" fmla="*/ 90 h 164"/>
                    <a:gd name="T6" fmla="*/ 146 w 195"/>
                    <a:gd name="T7" fmla="*/ 62 h 164"/>
                    <a:gd name="T8" fmla="*/ 135 w 195"/>
                    <a:gd name="T9" fmla="*/ 54 h 164"/>
                    <a:gd name="T10" fmla="*/ 118 w 195"/>
                    <a:gd name="T11" fmla="*/ 55 h 164"/>
                    <a:gd name="T12" fmla="*/ 98 w 195"/>
                    <a:gd name="T13" fmla="*/ 64 h 164"/>
                    <a:gd name="T14" fmla="*/ 97 w 195"/>
                    <a:gd name="T15" fmla="*/ 65 h 164"/>
                    <a:gd name="T16" fmla="*/ 96 w 195"/>
                    <a:gd name="T17" fmla="*/ 65 h 164"/>
                    <a:gd name="T18" fmla="*/ 94 w 195"/>
                    <a:gd name="T19" fmla="*/ 65 h 164"/>
                    <a:gd name="T20" fmla="*/ 92 w 195"/>
                    <a:gd name="T21" fmla="*/ 64 h 164"/>
                    <a:gd name="T22" fmla="*/ 67 w 195"/>
                    <a:gd name="T23" fmla="*/ 66 h 164"/>
                    <a:gd name="T24" fmla="*/ 41 w 195"/>
                    <a:gd name="T25" fmla="*/ 75 h 164"/>
                    <a:gd name="T26" fmla="*/ 23 w 195"/>
                    <a:gd name="T27" fmla="*/ 82 h 164"/>
                    <a:gd name="T28" fmla="*/ 17 w 195"/>
                    <a:gd name="T29" fmla="*/ 81 h 164"/>
                    <a:gd name="T30" fmla="*/ 14 w 195"/>
                    <a:gd name="T31" fmla="*/ 65 h 164"/>
                    <a:gd name="T32" fmla="*/ 13 w 195"/>
                    <a:gd name="T33" fmla="*/ 40 h 164"/>
                    <a:gd name="T34" fmla="*/ 16 w 195"/>
                    <a:gd name="T35" fmla="*/ 4 h 164"/>
                    <a:gd name="T36" fmla="*/ 7 w 195"/>
                    <a:gd name="T37" fmla="*/ 0 h 164"/>
                    <a:gd name="T38" fmla="*/ 3 w 195"/>
                    <a:gd name="T39" fmla="*/ 26 h 164"/>
                    <a:gd name="T40" fmla="*/ 13 w 195"/>
                    <a:gd name="T41" fmla="*/ 152 h 164"/>
                    <a:gd name="T42" fmla="*/ 35 w 195"/>
                    <a:gd name="T43" fmla="*/ 149 h 164"/>
                    <a:gd name="T44" fmla="*/ 67 w 195"/>
                    <a:gd name="T45" fmla="*/ 144 h 164"/>
                    <a:gd name="T46" fmla="*/ 94 w 195"/>
                    <a:gd name="T47" fmla="*/ 145 h 164"/>
                    <a:gd name="T48" fmla="*/ 116 w 195"/>
                    <a:gd name="T49" fmla="*/ 157 h 164"/>
                    <a:gd name="T50" fmla="*/ 134 w 195"/>
                    <a:gd name="T51" fmla="*/ 163 h 164"/>
                    <a:gd name="T52" fmla="*/ 145 w 195"/>
                    <a:gd name="T53" fmla="*/ 158 h 164"/>
                    <a:gd name="T54" fmla="*/ 169 w 195"/>
                    <a:gd name="T55" fmla="*/ 155 h 164"/>
                    <a:gd name="T56" fmla="*/ 189 w 195"/>
                    <a:gd name="T57" fmla="*/ 157 h 164"/>
                    <a:gd name="T58" fmla="*/ 192 w 195"/>
                    <a:gd name="T59" fmla="*/ 115 h 164"/>
                    <a:gd name="T60" fmla="*/ 195 w 195"/>
                    <a:gd name="T61" fmla="*/ 94 h 164"/>
                    <a:gd name="T62" fmla="*/ 175 w 195"/>
                    <a:gd name="T63" fmla="*/ 98 h 164"/>
                    <a:gd name="T64" fmla="*/ 158 w 195"/>
                    <a:gd name="T65" fmla="*/ 101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5" h="164">
                      <a:moveTo>
                        <a:pt x="158" y="101"/>
                      </a:moveTo>
                      <a:cubicBezTo>
                        <a:pt x="155" y="100"/>
                        <a:pt x="152" y="99"/>
                        <a:pt x="153" y="96"/>
                      </a:cubicBezTo>
                      <a:cubicBezTo>
                        <a:pt x="154" y="92"/>
                        <a:pt x="160" y="91"/>
                        <a:pt x="162" y="90"/>
                      </a:cubicBezTo>
                      <a:cubicBezTo>
                        <a:pt x="178" y="80"/>
                        <a:pt x="152" y="67"/>
                        <a:pt x="146" y="62"/>
                      </a:cubicBezTo>
                      <a:cubicBezTo>
                        <a:pt x="142" y="59"/>
                        <a:pt x="139" y="55"/>
                        <a:pt x="135" y="54"/>
                      </a:cubicBezTo>
                      <a:cubicBezTo>
                        <a:pt x="129" y="53"/>
                        <a:pt x="123" y="53"/>
                        <a:pt x="118" y="55"/>
                      </a:cubicBezTo>
                      <a:cubicBezTo>
                        <a:pt x="111" y="57"/>
                        <a:pt x="105" y="62"/>
                        <a:pt x="98" y="64"/>
                      </a:cubicBezTo>
                      <a:cubicBezTo>
                        <a:pt x="98" y="64"/>
                        <a:pt x="97" y="65"/>
                        <a:pt x="97" y="65"/>
                      </a:cubicBezTo>
                      <a:cubicBezTo>
                        <a:pt x="96" y="65"/>
                        <a:pt x="96" y="65"/>
                        <a:pt x="96" y="65"/>
                      </a:cubicBezTo>
                      <a:cubicBezTo>
                        <a:pt x="95" y="65"/>
                        <a:pt x="94" y="65"/>
                        <a:pt x="94" y="65"/>
                      </a:cubicBezTo>
                      <a:cubicBezTo>
                        <a:pt x="93" y="65"/>
                        <a:pt x="93" y="65"/>
                        <a:pt x="92" y="64"/>
                      </a:cubicBezTo>
                      <a:cubicBezTo>
                        <a:pt x="84" y="64"/>
                        <a:pt x="75" y="64"/>
                        <a:pt x="67" y="66"/>
                      </a:cubicBezTo>
                      <a:cubicBezTo>
                        <a:pt x="58" y="68"/>
                        <a:pt x="49" y="71"/>
                        <a:pt x="41" y="75"/>
                      </a:cubicBezTo>
                      <a:cubicBezTo>
                        <a:pt x="35" y="77"/>
                        <a:pt x="29" y="80"/>
                        <a:pt x="23" y="82"/>
                      </a:cubicBezTo>
                      <a:cubicBezTo>
                        <a:pt x="21" y="83"/>
                        <a:pt x="18" y="84"/>
                        <a:pt x="17" y="81"/>
                      </a:cubicBezTo>
                      <a:cubicBezTo>
                        <a:pt x="13" y="78"/>
                        <a:pt x="14" y="69"/>
                        <a:pt x="14" y="65"/>
                      </a:cubicBezTo>
                      <a:cubicBezTo>
                        <a:pt x="14" y="57"/>
                        <a:pt x="13" y="48"/>
                        <a:pt x="13" y="40"/>
                      </a:cubicBezTo>
                      <a:cubicBezTo>
                        <a:pt x="13" y="28"/>
                        <a:pt x="11" y="15"/>
                        <a:pt x="16" y="4"/>
                      </a:cubicBezTo>
                      <a:cubicBezTo>
                        <a:pt x="13" y="3"/>
                        <a:pt x="10" y="1"/>
                        <a:pt x="7" y="0"/>
                      </a:cubicBezTo>
                      <a:cubicBezTo>
                        <a:pt x="5" y="9"/>
                        <a:pt x="3" y="18"/>
                        <a:pt x="3" y="26"/>
                      </a:cubicBezTo>
                      <a:cubicBezTo>
                        <a:pt x="0" y="69"/>
                        <a:pt x="7" y="119"/>
                        <a:pt x="13" y="152"/>
                      </a:cubicBezTo>
                      <a:cubicBezTo>
                        <a:pt x="20" y="150"/>
                        <a:pt x="27" y="150"/>
                        <a:pt x="35" y="149"/>
                      </a:cubicBezTo>
                      <a:cubicBezTo>
                        <a:pt x="46" y="148"/>
                        <a:pt x="56" y="145"/>
                        <a:pt x="67" y="144"/>
                      </a:cubicBezTo>
                      <a:cubicBezTo>
                        <a:pt x="77" y="142"/>
                        <a:pt x="85" y="141"/>
                        <a:pt x="94" y="145"/>
                      </a:cubicBezTo>
                      <a:cubicBezTo>
                        <a:pt x="102" y="148"/>
                        <a:pt x="109" y="152"/>
                        <a:pt x="116" y="157"/>
                      </a:cubicBezTo>
                      <a:cubicBezTo>
                        <a:pt x="121" y="161"/>
                        <a:pt x="127" y="164"/>
                        <a:pt x="134" y="163"/>
                      </a:cubicBezTo>
                      <a:cubicBezTo>
                        <a:pt x="138" y="162"/>
                        <a:pt x="141" y="160"/>
                        <a:pt x="145" y="158"/>
                      </a:cubicBezTo>
                      <a:cubicBezTo>
                        <a:pt x="153" y="155"/>
                        <a:pt x="161" y="154"/>
                        <a:pt x="169" y="155"/>
                      </a:cubicBezTo>
                      <a:cubicBezTo>
                        <a:pt x="176" y="155"/>
                        <a:pt x="182" y="156"/>
                        <a:pt x="189" y="157"/>
                      </a:cubicBezTo>
                      <a:cubicBezTo>
                        <a:pt x="189" y="146"/>
                        <a:pt x="191" y="131"/>
                        <a:pt x="192" y="115"/>
                      </a:cubicBezTo>
                      <a:cubicBezTo>
                        <a:pt x="193" y="108"/>
                        <a:pt x="194" y="101"/>
                        <a:pt x="195" y="94"/>
                      </a:cubicBezTo>
                      <a:cubicBezTo>
                        <a:pt x="188" y="95"/>
                        <a:pt x="181" y="97"/>
                        <a:pt x="175" y="98"/>
                      </a:cubicBezTo>
                      <a:cubicBezTo>
                        <a:pt x="170" y="99"/>
                        <a:pt x="163" y="102"/>
                        <a:pt x="158" y="10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283"/>
                <p:cNvSpPr/>
                <p:nvPr/>
              </p:nvSpPr>
              <p:spPr bwMode="auto">
                <a:xfrm>
                  <a:off x="7818438" y="2946400"/>
                  <a:ext cx="241300" cy="274638"/>
                </a:xfrm>
                <a:custGeom>
                  <a:avLst/>
                  <a:gdLst>
                    <a:gd name="T0" fmla="*/ 6 w 64"/>
                    <a:gd name="T1" fmla="*/ 0 h 73"/>
                    <a:gd name="T2" fmla="*/ 2 w 64"/>
                    <a:gd name="T3" fmla="*/ 50 h 73"/>
                    <a:gd name="T4" fmla="*/ 24 w 64"/>
                    <a:gd name="T5" fmla="*/ 68 h 73"/>
                    <a:gd name="T6" fmla="*/ 63 w 64"/>
                    <a:gd name="T7" fmla="*/ 61 h 73"/>
                    <a:gd name="T8" fmla="*/ 64 w 64"/>
                    <a:gd name="T9" fmla="*/ 47 h 73"/>
                    <a:gd name="T10" fmla="*/ 6 w 64"/>
                    <a:gd name="T1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73">
                      <a:moveTo>
                        <a:pt x="6" y="0"/>
                      </a:moveTo>
                      <a:cubicBezTo>
                        <a:pt x="6" y="0"/>
                        <a:pt x="0" y="42"/>
                        <a:pt x="2" y="50"/>
                      </a:cubicBezTo>
                      <a:cubicBezTo>
                        <a:pt x="5" y="58"/>
                        <a:pt x="13" y="67"/>
                        <a:pt x="24" y="68"/>
                      </a:cubicBezTo>
                      <a:cubicBezTo>
                        <a:pt x="52" y="73"/>
                        <a:pt x="63" y="61"/>
                        <a:pt x="63" y="61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284"/>
                <p:cNvSpPr/>
                <p:nvPr/>
              </p:nvSpPr>
              <p:spPr bwMode="auto">
                <a:xfrm>
                  <a:off x="7804150" y="2905125"/>
                  <a:ext cx="255588" cy="277813"/>
                </a:xfrm>
                <a:custGeom>
                  <a:avLst/>
                  <a:gdLst>
                    <a:gd name="T0" fmla="*/ 7 w 68"/>
                    <a:gd name="T1" fmla="*/ 0 h 74"/>
                    <a:gd name="T2" fmla="*/ 3 w 68"/>
                    <a:gd name="T3" fmla="*/ 51 h 74"/>
                    <a:gd name="T4" fmla="*/ 25 w 68"/>
                    <a:gd name="T5" fmla="*/ 69 h 74"/>
                    <a:gd name="T6" fmla="*/ 61 w 68"/>
                    <a:gd name="T7" fmla="*/ 71 h 74"/>
                    <a:gd name="T8" fmla="*/ 68 w 68"/>
                    <a:gd name="T9" fmla="*/ 42 h 74"/>
                    <a:gd name="T10" fmla="*/ 7 w 68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74">
                      <a:moveTo>
                        <a:pt x="7" y="0"/>
                      </a:moveTo>
                      <a:cubicBezTo>
                        <a:pt x="7" y="0"/>
                        <a:pt x="0" y="43"/>
                        <a:pt x="3" y="51"/>
                      </a:cubicBezTo>
                      <a:cubicBezTo>
                        <a:pt x="5" y="59"/>
                        <a:pt x="13" y="67"/>
                        <a:pt x="25" y="69"/>
                      </a:cubicBezTo>
                      <a:cubicBezTo>
                        <a:pt x="53" y="74"/>
                        <a:pt x="61" y="71"/>
                        <a:pt x="61" y="71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285"/>
                <p:cNvSpPr/>
                <p:nvPr/>
              </p:nvSpPr>
              <p:spPr bwMode="auto">
                <a:xfrm>
                  <a:off x="8137525" y="2973387"/>
                  <a:ext cx="263525" cy="206375"/>
                </a:xfrm>
                <a:custGeom>
                  <a:avLst/>
                  <a:gdLst>
                    <a:gd name="T0" fmla="*/ 70 w 70"/>
                    <a:gd name="T1" fmla="*/ 0 h 55"/>
                    <a:gd name="T2" fmla="*/ 64 w 70"/>
                    <a:gd name="T3" fmla="*/ 39 h 55"/>
                    <a:gd name="T4" fmla="*/ 0 w 70"/>
                    <a:gd name="T5" fmla="*/ 55 h 55"/>
                    <a:gd name="T6" fmla="*/ 11 w 70"/>
                    <a:gd name="T7" fmla="*/ 12 h 55"/>
                    <a:gd name="T8" fmla="*/ 70 w 70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55">
                      <a:moveTo>
                        <a:pt x="70" y="0"/>
                      </a:moveTo>
                      <a:cubicBezTo>
                        <a:pt x="70" y="0"/>
                        <a:pt x="66" y="36"/>
                        <a:pt x="64" y="39"/>
                      </a:cubicBezTo>
                      <a:cubicBezTo>
                        <a:pt x="61" y="43"/>
                        <a:pt x="55" y="55"/>
                        <a:pt x="0" y="55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286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67 w 67"/>
                    <a:gd name="T1" fmla="*/ 0 h 55"/>
                    <a:gd name="T2" fmla="*/ 61 w 67"/>
                    <a:gd name="T3" fmla="*/ 39 h 55"/>
                    <a:gd name="T4" fmla="*/ 0 w 67"/>
                    <a:gd name="T5" fmla="*/ 55 h 55"/>
                    <a:gd name="T6" fmla="*/ 12 w 67"/>
                    <a:gd name="T7" fmla="*/ 11 h 55"/>
                    <a:gd name="T8" fmla="*/ 67 w 67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5">
                      <a:moveTo>
                        <a:pt x="67" y="0"/>
                      </a:moveTo>
                      <a:cubicBezTo>
                        <a:pt x="67" y="0"/>
                        <a:pt x="63" y="35"/>
                        <a:pt x="61" y="39"/>
                      </a:cubicBezTo>
                      <a:cubicBezTo>
                        <a:pt x="58" y="43"/>
                        <a:pt x="55" y="54"/>
                        <a:pt x="0" y="5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287"/>
                <p:cNvSpPr/>
                <p:nvPr/>
              </p:nvSpPr>
              <p:spPr bwMode="auto">
                <a:xfrm>
                  <a:off x="7818438" y="2905125"/>
                  <a:ext cx="241300" cy="255588"/>
                </a:xfrm>
                <a:custGeom>
                  <a:avLst/>
                  <a:gdLst>
                    <a:gd name="T0" fmla="*/ 39 w 64"/>
                    <a:gd name="T1" fmla="*/ 36 h 68"/>
                    <a:gd name="T2" fmla="*/ 52 w 64"/>
                    <a:gd name="T3" fmla="*/ 60 h 68"/>
                    <a:gd name="T4" fmla="*/ 58 w 64"/>
                    <a:gd name="T5" fmla="*/ 68 h 68"/>
                    <a:gd name="T6" fmla="*/ 64 w 64"/>
                    <a:gd name="T7" fmla="*/ 42 h 68"/>
                    <a:gd name="T8" fmla="*/ 3 w 64"/>
                    <a:gd name="T9" fmla="*/ 0 h 68"/>
                    <a:gd name="T10" fmla="*/ 0 w 64"/>
                    <a:gd name="T11" fmla="*/ 22 h 68"/>
                    <a:gd name="T12" fmla="*/ 39 w 64"/>
                    <a:gd name="T13" fmla="*/ 3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8">
                      <a:moveTo>
                        <a:pt x="39" y="36"/>
                      </a:moveTo>
                      <a:cubicBezTo>
                        <a:pt x="46" y="43"/>
                        <a:pt x="48" y="52"/>
                        <a:pt x="52" y="60"/>
                      </a:cubicBezTo>
                      <a:cubicBezTo>
                        <a:pt x="54" y="63"/>
                        <a:pt x="56" y="65"/>
                        <a:pt x="58" y="68"/>
                      </a:cubicBezTo>
                      <a:cubicBezTo>
                        <a:pt x="64" y="42"/>
                        <a:pt x="64" y="42"/>
                        <a:pt x="64" y="4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1" y="11"/>
                        <a:pt x="0" y="22"/>
                      </a:cubicBezTo>
                      <a:cubicBezTo>
                        <a:pt x="14" y="22"/>
                        <a:pt x="30" y="26"/>
                        <a:pt x="39" y="3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288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29 w 67"/>
                    <a:gd name="T1" fmla="*/ 22 h 55"/>
                    <a:gd name="T2" fmla="*/ 65 w 67"/>
                    <a:gd name="T3" fmla="*/ 19 h 55"/>
                    <a:gd name="T4" fmla="*/ 67 w 67"/>
                    <a:gd name="T5" fmla="*/ 0 h 55"/>
                    <a:gd name="T6" fmla="*/ 12 w 67"/>
                    <a:gd name="T7" fmla="*/ 11 h 55"/>
                    <a:gd name="T8" fmla="*/ 0 w 67"/>
                    <a:gd name="T9" fmla="*/ 55 h 55"/>
                    <a:gd name="T10" fmla="*/ 2 w 67"/>
                    <a:gd name="T11" fmla="*/ 55 h 55"/>
                    <a:gd name="T12" fmla="*/ 29 w 67"/>
                    <a:gd name="T13" fmla="*/ 2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5">
                      <a:moveTo>
                        <a:pt x="29" y="22"/>
                      </a:moveTo>
                      <a:cubicBezTo>
                        <a:pt x="40" y="17"/>
                        <a:pt x="53" y="19"/>
                        <a:pt x="65" y="19"/>
                      </a:cubicBezTo>
                      <a:cubicBezTo>
                        <a:pt x="66" y="9"/>
                        <a:pt x="67" y="0"/>
                        <a:pt x="67" y="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1" y="55"/>
                        <a:pt x="1" y="55"/>
                        <a:pt x="2" y="55"/>
                      </a:cubicBezTo>
                      <a:cubicBezTo>
                        <a:pt x="11" y="44"/>
                        <a:pt x="15" y="28"/>
                        <a:pt x="29" y="2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" name="Freeform 289"/>
                <p:cNvSpPr/>
                <p:nvPr/>
              </p:nvSpPr>
              <p:spPr bwMode="auto">
                <a:xfrm>
                  <a:off x="7897813" y="3127375"/>
                  <a:ext cx="409575" cy="922338"/>
                </a:xfrm>
                <a:custGeom>
                  <a:avLst/>
                  <a:gdLst>
                    <a:gd name="T0" fmla="*/ 85 w 258"/>
                    <a:gd name="T1" fmla="*/ 0 h 581"/>
                    <a:gd name="T2" fmla="*/ 0 w 258"/>
                    <a:gd name="T3" fmla="*/ 423 h 581"/>
                    <a:gd name="T4" fmla="*/ 83 w 258"/>
                    <a:gd name="T5" fmla="*/ 579 h 581"/>
                    <a:gd name="T6" fmla="*/ 187 w 258"/>
                    <a:gd name="T7" fmla="*/ 581 h 581"/>
                    <a:gd name="T8" fmla="*/ 258 w 258"/>
                    <a:gd name="T9" fmla="*/ 451 h 581"/>
                    <a:gd name="T10" fmla="*/ 165 w 258"/>
                    <a:gd name="T11" fmla="*/ 2 h 581"/>
                    <a:gd name="T12" fmla="*/ 85 w 258"/>
                    <a:gd name="T13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8" h="581">
                      <a:moveTo>
                        <a:pt x="85" y="0"/>
                      </a:moveTo>
                      <a:lnTo>
                        <a:pt x="0" y="423"/>
                      </a:lnTo>
                      <a:lnTo>
                        <a:pt x="83" y="579"/>
                      </a:lnTo>
                      <a:lnTo>
                        <a:pt x="187" y="581"/>
                      </a:lnTo>
                      <a:lnTo>
                        <a:pt x="258" y="451"/>
                      </a:lnTo>
                      <a:lnTo>
                        <a:pt x="165" y="2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" name="Freeform 290"/>
                <p:cNvSpPr/>
                <p:nvPr/>
              </p:nvSpPr>
              <p:spPr bwMode="auto">
                <a:xfrm>
                  <a:off x="7924800" y="3130550"/>
                  <a:ext cx="352425" cy="979488"/>
                </a:xfrm>
                <a:custGeom>
                  <a:avLst/>
                  <a:gdLst>
                    <a:gd name="T0" fmla="*/ 34 w 94"/>
                    <a:gd name="T1" fmla="*/ 0 h 261"/>
                    <a:gd name="T2" fmla="*/ 0 w 94"/>
                    <a:gd name="T3" fmla="*/ 180 h 261"/>
                    <a:gd name="T4" fmla="*/ 51 w 94"/>
                    <a:gd name="T5" fmla="*/ 261 h 261"/>
                    <a:gd name="T6" fmla="*/ 94 w 94"/>
                    <a:gd name="T7" fmla="*/ 191 h 261"/>
                    <a:gd name="T8" fmla="*/ 53 w 94"/>
                    <a:gd name="T9" fmla="*/ 0 h 261"/>
                    <a:gd name="T10" fmla="*/ 34 w 94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4" h="261">
                      <a:moveTo>
                        <a:pt x="34" y="0"/>
                      </a:moveTo>
                      <a:cubicBezTo>
                        <a:pt x="34" y="0"/>
                        <a:pt x="13" y="93"/>
                        <a:pt x="0" y="180"/>
                      </a:cubicBezTo>
                      <a:cubicBezTo>
                        <a:pt x="51" y="261"/>
                        <a:pt x="51" y="261"/>
                        <a:pt x="51" y="261"/>
                      </a:cubicBezTo>
                      <a:cubicBezTo>
                        <a:pt x="94" y="191"/>
                        <a:pt x="94" y="191"/>
                        <a:pt x="94" y="191"/>
                      </a:cubicBezTo>
                      <a:cubicBezTo>
                        <a:pt x="94" y="191"/>
                        <a:pt x="82" y="89"/>
                        <a:pt x="53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" name="Freeform 291"/>
                <p:cNvSpPr/>
                <p:nvPr/>
              </p:nvSpPr>
              <p:spPr bwMode="auto">
                <a:xfrm>
                  <a:off x="8104188" y="3130550"/>
                  <a:ext cx="173038" cy="979488"/>
                </a:xfrm>
                <a:custGeom>
                  <a:avLst/>
                  <a:gdLst>
                    <a:gd name="T0" fmla="*/ 5 w 46"/>
                    <a:gd name="T1" fmla="*/ 0 h 261"/>
                    <a:gd name="T2" fmla="*/ 2 w 46"/>
                    <a:gd name="T3" fmla="*/ 0 h 261"/>
                    <a:gd name="T4" fmla="*/ 0 w 46"/>
                    <a:gd name="T5" fmla="*/ 1 h 261"/>
                    <a:gd name="T6" fmla="*/ 3 w 46"/>
                    <a:gd name="T7" fmla="*/ 261 h 261"/>
                    <a:gd name="T8" fmla="*/ 46 w 46"/>
                    <a:gd name="T9" fmla="*/ 191 h 261"/>
                    <a:gd name="T10" fmla="*/ 5 w 46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61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3" y="261"/>
                        <a:pt x="3" y="261"/>
                        <a:pt x="3" y="261"/>
                      </a:cubicBezTo>
                      <a:cubicBezTo>
                        <a:pt x="46" y="191"/>
                        <a:pt x="46" y="191"/>
                        <a:pt x="46" y="191"/>
                      </a:cubicBezTo>
                      <a:cubicBezTo>
                        <a:pt x="46" y="191"/>
                        <a:pt x="34" y="89"/>
                        <a:pt x="5" y="0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292"/>
                <p:cNvSpPr/>
                <p:nvPr/>
              </p:nvSpPr>
              <p:spPr bwMode="auto">
                <a:xfrm>
                  <a:off x="8112125" y="3895725"/>
                  <a:ext cx="127000" cy="60325"/>
                </a:xfrm>
                <a:custGeom>
                  <a:avLst/>
                  <a:gdLst>
                    <a:gd name="T0" fmla="*/ 0 w 34"/>
                    <a:gd name="T1" fmla="*/ 0 h 16"/>
                    <a:gd name="T2" fmla="*/ 0 w 34"/>
                    <a:gd name="T3" fmla="*/ 11 h 16"/>
                    <a:gd name="T4" fmla="*/ 21 w 34"/>
                    <a:gd name="T5" fmla="*/ 15 h 16"/>
                    <a:gd name="T6" fmla="*/ 26 w 34"/>
                    <a:gd name="T7" fmla="*/ 16 h 16"/>
                    <a:gd name="T8" fmla="*/ 34 w 34"/>
                    <a:gd name="T9" fmla="*/ 3 h 16"/>
                    <a:gd name="T10" fmla="*/ 0 w 34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6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2"/>
                        <a:pt x="14" y="14"/>
                        <a:pt x="21" y="15"/>
                      </a:cubicBezTo>
                      <a:cubicBezTo>
                        <a:pt x="23" y="16"/>
                        <a:pt x="24" y="16"/>
                        <a:pt x="26" y="16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3" y="2"/>
                        <a:pt x="1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293"/>
                <p:cNvSpPr/>
                <p:nvPr/>
              </p:nvSpPr>
              <p:spPr bwMode="auto">
                <a:xfrm>
                  <a:off x="7988300" y="3209925"/>
                  <a:ext cx="184150" cy="225425"/>
                </a:xfrm>
                <a:custGeom>
                  <a:avLst/>
                  <a:gdLst>
                    <a:gd name="T0" fmla="*/ 43 w 49"/>
                    <a:gd name="T1" fmla="*/ 0 h 60"/>
                    <a:gd name="T2" fmla="*/ 43 w 49"/>
                    <a:gd name="T3" fmla="*/ 0 h 60"/>
                    <a:gd name="T4" fmla="*/ 6 w 49"/>
                    <a:gd name="T5" fmla="*/ 33 h 60"/>
                    <a:gd name="T6" fmla="*/ 0 w 49"/>
                    <a:gd name="T7" fmla="*/ 60 h 60"/>
                    <a:gd name="T8" fmla="*/ 0 w 49"/>
                    <a:gd name="T9" fmla="*/ 60 h 60"/>
                    <a:gd name="T10" fmla="*/ 49 w 49"/>
                    <a:gd name="T11" fmla="*/ 24 h 60"/>
                    <a:gd name="T12" fmla="*/ 43 w 49"/>
                    <a:gd name="T1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60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35" y="15"/>
                        <a:pt x="6" y="33"/>
                      </a:cubicBezTo>
                      <a:cubicBezTo>
                        <a:pt x="4" y="41"/>
                        <a:pt x="2" y="5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34" y="50"/>
                        <a:pt x="49" y="24"/>
                      </a:cubicBezTo>
                      <a:cubicBezTo>
                        <a:pt x="47" y="16"/>
                        <a:pt x="45" y="8"/>
                        <a:pt x="43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294"/>
                <p:cNvSpPr/>
                <p:nvPr/>
              </p:nvSpPr>
              <p:spPr bwMode="auto">
                <a:xfrm>
                  <a:off x="7942263" y="3427412"/>
                  <a:ext cx="282575" cy="261938"/>
                </a:xfrm>
                <a:custGeom>
                  <a:avLst/>
                  <a:gdLst>
                    <a:gd name="T0" fmla="*/ 75 w 75"/>
                    <a:gd name="T1" fmla="*/ 27 h 70"/>
                    <a:gd name="T2" fmla="*/ 75 w 75"/>
                    <a:gd name="T3" fmla="*/ 27 h 70"/>
                    <a:gd name="T4" fmla="*/ 70 w 75"/>
                    <a:gd name="T5" fmla="*/ 0 h 70"/>
                    <a:gd name="T6" fmla="*/ 70 w 75"/>
                    <a:gd name="T7" fmla="*/ 0 h 70"/>
                    <a:gd name="T8" fmla="*/ 5 w 75"/>
                    <a:gd name="T9" fmla="*/ 41 h 70"/>
                    <a:gd name="T10" fmla="*/ 5 w 75"/>
                    <a:gd name="T11" fmla="*/ 41 h 70"/>
                    <a:gd name="T12" fmla="*/ 0 w 75"/>
                    <a:gd name="T13" fmla="*/ 70 h 70"/>
                    <a:gd name="T14" fmla="*/ 75 w 75"/>
                    <a:gd name="T1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70">
                      <a:moveTo>
                        <a:pt x="75" y="27"/>
                      </a:move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18"/>
                        <a:pt x="72" y="9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35" y="28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3" y="51"/>
                        <a:pt x="2" y="61"/>
                        <a:pt x="0" y="70"/>
                      </a:cubicBezTo>
                      <a:cubicBezTo>
                        <a:pt x="43" y="67"/>
                        <a:pt x="75" y="27"/>
                        <a:pt x="75" y="27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295"/>
                <p:cNvSpPr/>
                <p:nvPr/>
              </p:nvSpPr>
              <p:spPr bwMode="auto">
                <a:xfrm>
                  <a:off x="7942263" y="3502025"/>
                  <a:ext cx="282575" cy="187325"/>
                </a:xfrm>
                <a:custGeom>
                  <a:avLst/>
                  <a:gdLst>
                    <a:gd name="T0" fmla="*/ 66 w 75"/>
                    <a:gd name="T1" fmla="*/ 1 h 50"/>
                    <a:gd name="T2" fmla="*/ 38 w 75"/>
                    <a:gd name="T3" fmla="*/ 11 h 50"/>
                    <a:gd name="T4" fmla="*/ 4 w 75"/>
                    <a:gd name="T5" fmla="*/ 24 h 50"/>
                    <a:gd name="T6" fmla="*/ 0 w 75"/>
                    <a:gd name="T7" fmla="*/ 50 h 50"/>
                    <a:gd name="T8" fmla="*/ 75 w 75"/>
                    <a:gd name="T9" fmla="*/ 7 h 50"/>
                    <a:gd name="T10" fmla="*/ 75 w 75"/>
                    <a:gd name="T11" fmla="*/ 6 h 50"/>
                    <a:gd name="T12" fmla="*/ 66 w 75"/>
                    <a:gd name="T13" fmla="*/ 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50">
                      <a:moveTo>
                        <a:pt x="66" y="1"/>
                      </a:moveTo>
                      <a:cubicBezTo>
                        <a:pt x="56" y="0"/>
                        <a:pt x="46" y="6"/>
                        <a:pt x="38" y="11"/>
                      </a:cubicBezTo>
                      <a:cubicBezTo>
                        <a:pt x="30" y="17"/>
                        <a:pt x="16" y="25"/>
                        <a:pt x="4" y="24"/>
                      </a:cubicBezTo>
                      <a:cubicBezTo>
                        <a:pt x="3" y="33"/>
                        <a:pt x="1" y="42"/>
                        <a:pt x="0" y="50"/>
                      </a:cubicBezTo>
                      <a:cubicBezTo>
                        <a:pt x="43" y="47"/>
                        <a:pt x="75" y="7"/>
                        <a:pt x="75" y="7"/>
                      </a:cubicBezTo>
                      <a:cubicBezTo>
                        <a:pt x="75" y="7"/>
                        <a:pt x="75" y="6"/>
                        <a:pt x="75" y="6"/>
                      </a:cubicBezTo>
                      <a:cubicBezTo>
                        <a:pt x="72" y="4"/>
                        <a:pt x="69" y="2"/>
                        <a:pt x="66" y="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3" name="Freeform 296"/>
                <p:cNvSpPr/>
                <p:nvPr/>
              </p:nvSpPr>
              <p:spPr bwMode="auto">
                <a:xfrm>
                  <a:off x="7983538" y="3659187"/>
                  <a:ext cx="282575" cy="304800"/>
                </a:xfrm>
                <a:custGeom>
                  <a:avLst/>
                  <a:gdLst>
                    <a:gd name="T0" fmla="*/ 11 w 75"/>
                    <a:gd name="T1" fmla="*/ 81 h 81"/>
                    <a:gd name="T2" fmla="*/ 75 w 75"/>
                    <a:gd name="T3" fmla="*/ 23 h 81"/>
                    <a:gd name="T4" fmla="*/ 75 w 75"/>
                    <a:gd name="T5" fmla="*/ 23 h 81"/>
                    <a:gd name="T6" fmla="*/ 71 w 75"/>
                    <a:gd name="T7" fmla="*/ 0 h 81"/>
                    <a:gd name="T8" fmla="*/ 71 w 75"/>
                    <a:gd name="T9" fmla="*/ 0 h 81"/>
                    <a:gd name="T10" fmla="*/ 0 w 75"/>
                    <a:gd name="T11" fmla="*/ 64 h 81"/>
                    <a:gd name="T12" fmla="*/ 11 w 75"/>
                    <a:gd name="T13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81">
                      <a:moveTo>
                        <a:pt x="11" y="81"/>
                      </a:moveTo>
                      <a:cubicBezTo>
                        <a:pt x="43" y="69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lnTo>
                        <a:pt x="11" y="81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" name="Freeform 297"/>
                <p:cNvSpPr/>
                <p:nvPr/>
              </p:nvSpPr>
              <p:spPr bwMode="auto">
                <a:xfrm>
                  <a:off x="7983538" y="3659187"/>
                  <a:ext cx="282575" cy="274638"/>
                </a:xfrm>
                <a:custGeom>
                  <a:avLst/>
                  <a:gdLst>
                    <a:gd name="T0" fmla="*/ 71 w 75"/>
                    <a:gd name="T1" fmla="*/ 0 h 73"/>
                    <a:gd name="T2" fmla="*/ 71 w 75"/>
                    <a:gd name="T3" fmla="*/ 0 h 73"/>
                    <a:gd name="T4" fmla="*/ 0 w 75"/>
                    <a:gd name="T5" fmla="*/ 64 h 73"/>
                    <a:gd name="T6" fmla="*/ 1 w 75"/>
                    <a:gd name="T7" fmla="*/ 65 h 73"/>
                    <a:gd name="T8" fmla="*/ 18 w 75"/>
                    <a:gd name="T9" fmla="*/ 71 h 73"/>
                    <a:gd name="T10" fmla="*/ 27 w 75"/>
                    <a:gd name="T11" fmla="*/ 73 h 73"/>
                    <a:gd name="T12" fmla="*/ 75 w 75"/>
                    <a:gd name="T13" fmla="*/ 23 h 73"/>
                    <a:gd name="T14" fmla="*/ 75 w 75"/>
                    <a:gd name="T15" fmla="*/ 23 h 73"/>
                    <a:gd name="T16" fmla="*/ 71 w 75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73">
                      <a:moveTo>
                        <a:pt x="71" y="0"/>
                      </a:move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5" y="68"/>
                        <a:pt x="13" y="70"/>
                        <a:pt x="18" y="71"/>
                      </a:cubicBezTo>
                      <a:cubicBezTo>
                        <a:pt x="21" y="72"/>
                        <a:pt x="24" y="72"/>
                        <a:pt x="27" y="73"/>
                      </a:cubicBezTo>
                      <a:cubicBezTo>
                        <a:pt x="53" y="55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" name="Freeform 298"/>
                <p:cNvSpPr/>
                <p:nvPr/>
              </p:nvSpPr>
              <p:spPr bwMode="auto">
                <a:xfrm>
                  <a:off x="8018463" y="3044825"/>
                  <a:ext cx="165100" cy="107950"/>
                </a:xfrm>
                <a:custGeom>
                  <a:avLst/>
                  <a:gdLst>
                    <a:gd name="T0" fmla="*/ 2 w 44"/>
                    <a:gd name="T1" fmla="*/ 1 h 29"/>
                    <a:gd name="T2" fmla="*/ 8 w 44"/>
                    <a:gd name="T3" fmla="*/ 27 h 29"/>
                    <a:gd name="T4" fmla="*/ 28 w 44"/>
                    <a:gd name="T5" fmla="*/ 27 h 29"/>
                    <a:gd name="T6" fmla="*/ 40 w 44"/>
                    <a:gd name="T7" fmla="*/ 0 h 29"/>
                    <a:gd name="T8" fmla="*/ 2 w 44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29">
                      <a:moveTo>
                        <a:pt x="2" y="1"/>
                      </a:moveTo>
                      <a:cubicBezTo>
                        <a:pt x="0" y="6"/>
                        <a:pt x="1" y="24"/>
                        <a:pt x="8" y="27"/>
                      </a:cubicBezTo>
                      <a:cubicBezTo>
                        <a:pt x="12" y="29"/>
                        <a:pt x="19" y="29"/>
                        <a:pt x="28" y="27"/>
                      </a:cubicBezTo>
                      <a:cubicBezTo>
                        <a:pt x="44" y="25"/>
                        <a:pt x="40" y="0"/>
                        <a:pt x="40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6" name="Freeform 299"/>
                <p:cNvSpPr/>
                <p:nvPr/>
              </p:nvSpPr>
              <p:spPr bwMode="auto">
                <a:xfrm>
                  <a:off x="7581900" y="1411287"/>
                  <a:ext cx="1292225" cy="1697038"/>
                </a:xfrm>
                <a:custGeom>
                  <a:avLst/>
                  <a:gdLst>
                    <a:gd name="T0" fmla="*/ 327 w 344"/>
                    <a:gd name="T1" fmla="*/ 221 h 452"/>
                    <a:gd name="T2" fmla="*/ 307 w 344"/>
                    <a:gd name="T3" fmla="*/ 378 h 452"/>
                    <a:gd name="T4" fmla="*/ 268 w 344"/>
                    <a:gd name="T5" fmla="*/ 422 h 452"/>
                    <a:gd name="T6" fmla="*/ 183 w 344"/>
                    <a:gd name="T7" fmla="*/ 429 h 452"/>
                    <a:gd name="T8" fmla="*/ 142 w 344"/>
                    <a:gd name="T9" fmla="*/ 449 h 452"/>
                    <a:gd name="T10" fmla="*/ 125 w 344"/>
                    <a:gd name="T11" fmla="*/ 444 h 452"/>
                    <a:gd name="T12" fmla="*/ 106 w 344"/>
                    <a:gd name="T13" fmla="*/ 428 h 452"/>
                    <a:gd name="T14" fmla="*/ 19 w 344"/>
                    <a:gd name="T15" fmla="*/ 404 h 452"/>
                    <a:gd name="T16" fmla="*/ 1 w 344"/>
                    <a:gd name="T17" fmla="*/ 362 h 452"/>
                    <a:gd name="T18" fmla="*/ 18 w 344"/>
                    <a:gd name="T19" fmla="*/ 174 h 452"/>
                    <a:gd name="T20" fmla="*/ 78 w 344"/>
                    <a:gd name="T21" fmla="*/ 62 h 452"/>
                    <a:gd name="T22" fmla="*/ 327 w 344"/>
                    <a:gd name="T2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4" h="452">
                      <a:moveTo>
                        <a:pt x="327" y="221"/>
                      </a:moveTo>
                      <a:cubicBezTo>
                        <a:pt x="327" y="221"/>
                        <a:pt x="318" y="342"/>
                        <a:pt x="307" y="378"/>
                      </a:cubicBezTo>
                      <a:cubicBezTo>
                        <a:pt x="297" y="415"/>
                        <a:pt x="290" y="419"/>
                        <a:pt x="268" y="422"/>
                      </a:cubicBezTo>
                      <a:cubicBezTo>
                        <a:pt x="246" y="425"/>
                        <a:pt x="193" y="423"/>
                        <a:pt x="183" y="429"/>
                      </a:cubicBezTo>
                      <a:cubicBezTo>
                        <a:pt x="172" y="435"/>
                        <a:pt x="157" y="452"/>
                        <a:pt x="142" y="449"/>
                      </a:cubicBezTo>
                      <a:cubicBezTo>
                        <a:pt x="136" y="447"/>
                        <a:pt x="129" y="448"/>
                        <a:pt x="125" y="444"/>
                      </a:cubicBezTo>
                      <a:cubicBezTo>
                        <a:pt x="120" y="439"/>
                        <a:pt x="111" y="430"/>
                        <a:pt x="106" y="428"/>
                      </a:cubicBezTo>
                      <a:cubicBezTo>
                        <a:pt x="98" y="425"/>
                        <a:pt x="30" y="409"/>
                        <a:pt x="19" y="404"/>
                      </a:cubicBezTo>
                      <a:cubicBezTo>
                        <a:pt x="8" y="399"/>
                        <a:pt x="0" y="388"/>
                        <a:pt x="1" y="362"/>
                      </a:cubicBezTo>
                      <a:cubicBezTo>
                        <a:pt x="3" y="335"/>
                        <a:pt x="3" y="225"/>
                        <a:pt x="18" y="174"/>
                      </a:cubicBezTo>
                      <a:cubicBezTo>
                        <a:pt x="33" y="122"/>
                        <a:pt x="43" y="79"/>
                        <a:pt x="78" y="62"/>
                      </a:cubicBezTo>
                      <a:cubicBezTo>
                        <a:pt x="89" y="53"/>
                        <a:pt x="344" y="0"/>
                        <a:pt x="327" y="22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7" name="Freeform 300"/>
                <p:cNvSpPr/>
                <p:nvPr/>
              </p:nvSpPr>
              <p:spPr bwMode="auto">
                <a:xfrm>
                  <a:off x="7424738" y="2181225"/>
                  <a:ext cx="255588" cy="360363"/>
                </a:xfrm>
                <a:custGeom>
                  <a:avLst/>
                  <a:gdLst>
                    <a:gd name="T0" fmla="*/ 55 w 68"/>
                    <a:gd name="T1" fmla="*/ 96 h 96"/>
                    <a:gd name="T2" fmla="*/ 27 w 68"/>
                    <a:gd name="T3" fmla="*/ 13 h 96"/>
                    <a:gd name="T4" fmla="*/ 68 w 68"/>
                    <a:gd name="T5" fmla="*/ 33 h 96"/>
                    <a:gd name="T6" fmla="*/ 55 w 68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96">
                      <a:moveTo>
                        <a:pt x="55" y="96"/>
                      </a:moveTo>
                      <a:cubicBezTo>
                        <a:pt x="0" y="91"/>
                        <a:pt x="1" y="27"/>
                        <a:pt x="27" y="13"/>
                      </a:cubicBezTo>
                      <a:cubicBezTo>
                        <a:pt x="53" y="0"/>
                        <a:pt x="68" y="33"/>
                        <a:pt x="68" y="33"/>
                      </a:cubicBezTo>
                      <a:lnTo>
                        <a:pt x="55" y="96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8" name="Freeform 301"/>
                <p:cNvSpPr/>
                <p:nvPr/>
              </p:nvSpPr>
              <p:spPr bwMode="auto">
                <a:xfrm>
                  <a:off x="8745538" y="2308225"/>
                  <a:ext cx="241300" cy="327025"/>
                </a:xfrm>
                <a:custGeom>
                  <a:avLst/>
                  <a:gdLst>
                    <a:gd name="T0" fmla="*/ 2 w 64"/>
                    <a:gd name="T1" fmla="*/ 82 h 87"/>
                    <a:gd name="T2" fmla="*/ 44 w 64"/>
                    <a:gd name="T3" fmla="*/ 71 h 87"/>
                    <a:gd name="T4" fmla="*/ 32 w 64"/>
                    <a:gd name="T5" fmla="*/ 4 h 87"/>
                    <a:gd name="T6" fmla="*/ 0 w 64"/>
                    <a:gd name="T7" fmla="*/ 35 h 87"/>
                    <a:gd name="T8" fmla="*/ 2 w 64"/>
                    <a:gd name="T9" fmla="*/ 8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2" y="82"/>
                      </a:moveTo>
                      <a:cubicBezTo>
                        <a:pt x="2" y="82"/>
                        <a:pt x="24" y="87"/>
                        <a:pt x="44" y="71"/>
                      </a:cubicBezTo>
                      <a:cubicBezTo>
                        <a:pt x="63" y="55"/>
                        <a:pt x="64" y="8"/>
                        <a:pt x="32" y="4"/>
                      </a:cubicBezTo>
                      <a:cubicBezTo>
                        <a:pt x="1" y="0"/>
                        <a:pt x="0" y="35"/>
                        <a:pt x="0" y="35"/>
                      </a:cubicBezTo>
                      <a:lnTo>
                        <a:pt x="2" y="8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9" name="Freeform 302"/>
                <p:cNvSpPr/>
                <p:nvPr/>
              </p:nvSpPr>
              <p:spPr bwMode="auto">
                <a:xfrm>
                  <a:off x="7612063" y="1355725"/>
                  <a:ext cx="1235075" cy="1695450"/>
                </a:xfrm>
                <a:custGeom>
                  <a:avLst/>
                  <a:gdLst>
                    <a:gd name="T0" fmla="*/ 313 w 329"/>
                    <a:gd name="T1" fmla="*/ 220 h 452"/>
                    <a:gd name="T2" fmla="*/ 306 w 329"/>
                    <a:gd name="T3" fmla="*/ 341 h 452"/>
                    <a:gd name="T4" fmla="*/ 271 w 329"/>
                    <a:gd name="T5" fmla="*/ 423 h 452"/>
                    <a:gd name="T6" fmla="*/ 210 w 329"/>
                    <a:gd name="T7" fmla="*/ 431 h 452"/>
                    <a:gd name="T8" fmla="*/ 157 w 329"/>
                    <a:gd name="T9" fmla="*/ 443 h 452"/>
                    <a:gd name="T10" fmla="*/ 129 w 329"/>
                    <a:gd name="T11" fmla="*/ 450 h 452"/>
                    <a:gd name="T12" fmla="*/ 75 w 329"/>
                    <a:gd name="T13" fmla="*/ 428 h 452"/>
                    <a:gd name="T14" fmla="*/ 28 w 329"/>
                    <a:gd name="T15" fmla="*/ 408 h 452"/>
                    <a:gd name="T16" fmla="*/ 17 w 329"/>
                    <a:gd name="T17" fmla="*/ 404 h 452"/>
                    <a:gd name="T18" fmla="*/ 1 w 329"/>
                    <a:gd name="T19" fmla="*/ 361 h 452"/>
                    <a:gd name="T20" fmla="*/ 22 w 329"/>
                    <a:gd name="T21" fmla="*/ 174 h 452"/>
                    <a:gd name="T22" fmla="*/ 75 w 329"/>
                    <a:gd name="T23" fmla="*/ 61 h 452"/>
                    <a:gd name="T24" fmla="*/ 313 w 329"/>
                    <a:gd name="T25" fmla="*/ 22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9" h="452">
                      <a:moveTo>
                        <a:pt x="313" y="220"/>
                      </a:moveTo>
                      <a:cubicBezTo>
                        <a:pt x="313" y="220"/>
                        <a:pt x="313" y="292"/>
                        <a:pt x="306" y="341"/>
                      </a:cubicBezTo>
                      <a:cubicBezTo>
                        <a:pt x="302" y="369"/>
                        <a:pt x="300" y="410"/>
                        <a:pt x="271" y="423"/>
                      </a:cubicBezTo>
                      <a:cubicBezTo>
                        <a:pt x="252" y="432"/>
                        <a:pt x="231" y="431"/>
                        <a:pt x="210" y="431"/>
                      </a:cubicBezTo>
                      <a:cubicBezTo>
                        <a:pt x="190" y="431"/>
                        <a:pt x="174" y="433"/>
                        <a:pt x="157" y="443"/>
                      </a:cubicBezTo>
                      <a:cubicBezTo>
                        <a:pt x="148" y="447"/>
                        <a:pt x="139" y="452"/>
                        <a:pt x="129" y="450"/>
                      </a:cubicBezTo>
                      <a:cubicBezTo>
                        <a:pt x="110" y="446"/>
                        <a:pt x="93" y="435"/>
                        <a:pt x="75" y="428"/>
                      </a:cubicBezTo>
                      <a:cubicBezTo>
                        <a:pt x="59" y="421"/>
                        <a:pt x="44" y="415"/>
                        <a:pt x="28" y="408"/>
                      </a:cubicBezTo>
                      <a:cubicBezTo>
                        <a:pt x="24" y="407"/>
                        <a:pt x="21" y="405"/>
                        <a:pt x="17" y="404"/>
                      </a:cubicBezTo>
                      <a:cubicBezTo>
                        <a:pt x="7" y="399"/>
                        <a:pt x="0" y="388"/>
                        <a:pt x="1" y="361"/>
                      </a:cubicBezTo>
                      <a:cubicBezTo>
                        <a:pt x="2" y="334"/>
                        <a:pt x="7" y="225"/>
                        <a:pt x="22" y="174"/>
                      </a:cubicBezTo>
                      <a:cubicBezTo>
                        <a:pt x="37" y="122"/>
                        <a:pt x="41" y="79"/>
                        <a:pt x="75" y="61"/>
                      </a:cubicBezTo>
                      <a:cubicBezTo>
                        <a:pt x="85" y="52"/>
                        <a:pt x="329" y="0"/>
                        <a:pt x="313" y="220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0" name="Freeform 303"/>
                <p:cNvSpPr/>
                <p:nvPr/>
              </p:nvSpPr>
              <p:spPr bwMode="auto">
                <a:xfrm>
                  <a:off x="7735888" y="1366837"/>
                  <a:ext cx="1055688" cy="776288"/>
                </a:xfrm>
                <a:custGeom>
                  <a:avLst/>
                  <a:gdLst>
                    <a:gd name="T0" fmla="*/ 126 w 281"/>
                    <a:gd name="T1" fmla="*/ 199 h 207"/>
                    <a:gd name="T2" fmla="*/ 0 w 281"/>
                    <a:gd name="T3" fmla="*/ 131 h 207"/>
                    <a:gd name="T4" fmla="*/ 42 w 281"/>
                    <a:gd name="T5" fmla="*/ 58 h 207"/>
                    <a:gd name="T6" fmla="*/ 281 w 281"/>
                    <a:gd name="T7" fmla="*/ 196 h 207"/>
                    <a:gd name="T8" fmla="*/ 168 w 281"/>
                    <a:gd name="T9" fmla="*/ 207 h 207"/>
                    <a:gd name="T10" fmla="*/ 126 w 281"/>
                    <a:gd name="T11" fmla="*/ 1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1" h="207">
                      <a:moveTo>
                        <a:pt x="126" y="199"/>
                      </a:moveTo>
                      <a:cubicBezTo>
                        <a:pt x="81" y="182"/>
                        <a:pt x="38" y="158"/>
                        <a:pt x="0" y="131"/>
                      </a:cubicBezTo>
                      <a:cubicBezTo>
                        <a:pt x="8" y="97"/>
                        <a:pt x="18" y="71"/>
                        <a:pt x="42" y="58"/>
                      </a:cubicBezTo>
                      <a:cubicBezTo>
                        <a:pt x="52" y="49"/>
                        <a:pt x="280" y="0"/>
                        <a:pt x="281" y="196"/>
                      </a:cubicBezTo>
                      <a:cubicBezTo>
                        <a:pt x="243" y="201"/>
                        <a:pt x="206" y="206"/>
                        <a:pt x="168" y="207"/>
                      </a:cubicBezTo>
                      <a:cubicBezTo>
                        <a:pt x="155" y="205"/>
                        <a:pt x="140" y="201"/>
                        <a:pt x="126" y="19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1" name="Freeform 304"/>
                <p:cNvSpPr/>
                <p:nvPr/>
              </p:nvSpPr>
              <p:spPr bwMode="auto">
                <a:xfrm>
                  <a:off x="8667750" y="1793875"/>
                  <a:ext cx="273050" cy="860425"/>
                </a:xfrm>
                <a:custGeom>
                  <a:avLst/>
                  <a:gdLst>
                    <a:gd name="T0" fmla="*/ 73 w 73"/>
                    <a:gd name="T1" fmla="*/ 0 h 229"/>
                    <a:gd name="T2" fmla="*/ 62 w 73"/>
                    <a:gd name="T3" fmla="*/ 144 h 229"/>
                    <a:gd name="T4" fmla="*/ 48 w 73"/>
                    <a:gd name="T5" fmla="*/ 141 h 229"/>
                    <a:gd name="T6" fmla="*/ 22 w 73"/>
                    <a:gd name="T7" fmla="*/ 166 h 229"/>
                    <a:gd name="T8" fmla="*/ 21 w 73"/>
                    <a:gd name="T9" fmla="*/ 225 h 229"/>
                    <a:gd name="T10" fmla="*/ 10 w 73"/>
                    <a:gd name="T11" fmla="*/ 229 h 229"/>
                    <a:gd name="T12" fmla="*/ 0 w 73"/>
                    <a:gd name="T13" fmla="*/ 223 h 229"/>
                    <a:gd name="T14" fmla="*/ 10 w 73"/>
                    <a:gd name="T15" fmla="*/ 16 h 229"/>
                    <a:gd name="T16" fmla="*/ 73 w 73"/>
                    <a:gd name="T17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29">
                      <a:moveTo>
                        <a:pt x="73" y="0"/>
                      </a:moveTo>
                      <a:cubicBezTo>
                        <a:pt x="73" y="0"/>
                        <a:pt x="70" y="106"/>
                        <a:pt x="62" y="144"/>
                      </a:cubicBezTo>
                      <a:cubicBezTo>
                        <a:pt x="62" y="144"/>
                        <a:pt x="56" y="141"/>
                        <a:pt x="48" y="141"/>
                      </a:cubicBezTo>
                      <a:cubicBezTo>
                        <a:pt x="40" y="141"/>
                        <a:pt x="26" y="145"/>
                        <a:pt x="22" y="166"/>
                      </a:cubicBezTo>
                      <a:cubicBezTo>
                        <a:pt x="13" y="208"/>
                        <a:pt x="21" y="225"/>
                        <a:pt x="21" y="225"/>
                      </a:cubicBezTo>
                      <a:cubicBezTo>
                        <a:pt x="21" y="225"/>
                        <a:pt x="20" y="229"/>
                        <a:pt x="10" y="229"/>
                      </a:cubicBezTo>
                      <a:cubicBezTo>
                        <a:pt x="0" y="228"/>
                        <a:pt x="0" y="223"/>
                        <a:pt x="0" y="2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2" name="Freeform 305"/>
                <p:cNvSpPr/>
                <p:nvPr/>
              </p:nvSpPr>
              <p:spPr bwMode="auto">
                <a:xfrm>
                  <a:off x="8783638" y="2222500"/>
                  <a:ext cx="134938" cy="127000"/>
                </a:xfrm>
                <a:custGeom>
                  <a:avLst/>
                  <a:gdLst>
                    <a:gd name="T0" fmla="*/ 0 w 36"/>
                    <a:gd name="T1" fmla="*/ 34 h 34"/>
                    <a:gd name="T2" fmla="*/ 2 w 36"/>
                    <a:gd name="T3" fmla="*/ 16 h 34"/>
                    <a:gd name="T4" fmla="*/ 8 w 36"/>
                    <a:gd name="T5" fmla="*/ 10 h 34"/>
                    <a:gd name="T6" fmla="*/ 31 w 36"/>
                    <a:gd name="T7" fmla="*/ 0 h 34"/>
                    <a:gd name="T8" fmla="*/ 36 w 36"/>
                    <a:gd name="T9" fmla="*/ 0 h 34"/>
                    <a:gd name="T10" fmla="*/ 31 w 36"/>
                    <a:gd name="T11" fmla="*/ 30 h 34"/>
                    <a:gd name="T12" fmla="*/ 17 w 36"/>
                    <a:gd name="T13" fmla="*/ 27 h 34"/>
                    <a:gd name="T14" fmla="*/ 0 w 36"/>
                    <a:gd name="T1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cubicBezTo>
                        <a:pt x="1" y="28"/>
                        <a:pt x="2" y="23"/>
                        <a:pt x="2" y="16"/>
                      </a:cubicBezTo>
                      <a:cubicBezTo>
                        <a:pt x="4" y="15"/>
                        <a:pt x="6" y="13"/>
                        <a:pt x="8" y="10"/>
                      </a:cubicBezTo>
                      <a:cubicBezTo>
                        <a:pt x="16" y="7"/>
                        <a:pt x="23" y="3"/>
                        <a:pt x="31" y="0"/>
                      </a:cubicBezTo>
                      <a:cubicBezTo>
                        <a:pt x="33" y="0"/>
                        <a:pt x="34" y="0"/>
                        <a:pt x="36" y="0"/>
                      </a:cubicBezTo>
                      <a:cubicBezTo>
                        <a:pt x="34" y="11"/>
                        <a:pt x="33" y="22"/>
                        <a:pt x="31" y="30"/>
                      </a:cubicBezTo>
                      <a:cubicBezTo>
                        <a:pt x="31" y="30"/>
                        <a:pt x="25" y="27"/>
                        <a:pt x="17" y="27"/>
                      </a:cubicBezTo>
                      <a:cubicBezTo>
                        <a:pt x="12" y="27"/>
                        <a:pt x="6" y="28"/>
                        <a:pt x="0" y="34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3" name="Freeform 306"/>
                <p:cNvSpPr/>
                <p:nvPr/>
              </p:nvSpPr>
              <p:spPr bwMode="auto">
                <a:xfrm>
                  <a:off x="8693150" y="1870075"/>
                  <a:ext cx="247650" cy="201613"/>
                </a:xfrm>
                <a:custGeom>
                  <a:avLst/>
                  <a:gdLst>
                    <a:gd name="T0" fmla="*/ 66 w 66"/>
                    <a:gd name="T1" fmla="*/ 0 h 54"/>
                    <a:gd name="T2" fmla="*/ 64 w 66"/>
                    <a:gd name="T3" fmla="*/ 31 h 54"/>
                    <a:gd name="T4" fmla="*/ 0 w 66"/>
                    <a:gd name="T5" fmla="*/ 51 h 54"/>
                    <a:gd name="T6" fmla="*/ 1 w 66"/>
                    <a:gd name="T7" fmla="*/ 24 h 54"/>
                    <a:gd name="T8" fmla="*/ 66 w 66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54">
                      <a:moveTo>
                        <a:pt x="66" y="0"/>
                      </a:move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4" y="31"/>
                        <a:pt x="32" y="54"/>
                        <a:pt x="0" y="51"/>
                      </a:cubicBezTo>
                      <a:cubicBezTo>
                        <a:pt x="1" y="24"/>
                        <a:pt x="1" y="24"/>
                        <a:pt x="1" y="24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4" name="Freeform 307"/>
                <p:cNvSpPr/>
                <p:nvPr/>
              </p:nvSpPr>
              <p:spPr bwMode="auto">
                <a:xfrm>
                  <a:off x="7397750" y="1317625"/>
                  <a:ext cx="1701800" cy="1231900"/>
                </a:xfrm>
                <a:custGeom>
                  <a:avLst/>
                  <a:gdLst>
                    <a:gd name="T0" fmla="*/ 385 w 453"/>
                    <a:gd name="T1" fmla="*/ 28 h 328"/>
                    <a:gd name="T2" fmla="*/ 297 w 453"/>
                    <a:gd name="T3" fmla="*/ 54 h 328"/>
                    <a:gd name="T4" fmla="*/ 156 w 453"/>
                    <a:gd name="T5" fmla="*/ 2 h 328"/>
                    <a:gd name="T6" fmla="*/ 69 w 453"/>
                    <a:gd name="T7" fmla="*/ 69 h 328"/>
                    <a:gd name="T8" fmla="*/ 14 w 453"/>
                    <a:gd name="T9" fmla="*/ 89 h 328"/>
                    <a:gd name="T10" fmla="*/ 32 w 453"/>
                    <a:gd name="T11" fmla="*/ 245 h 328"/>
                    <a:gd name="T12" fmla="*/ 36 w 453"/>
                    <a:gd name="T13" fmla="*/ 243 h 328"/>
                    <a:gd name="T14" fmla="*/ 66 w 453"/>
                    <a:gd name="T15" fmla="*/ 253 h 328"/>
                    <a:gd name="T16" fmla="*/ 59 w 453"/>
                    <a:gd name="T17" fmla="*/ 321 h 328"/>
                    <a:gd name="T18" fmla="*/ 70 w 453"/>
                    <a:gd name="T19" fmla="*/ 327 h 328"/>
                    <a:gd name="T20" fmla="*/ 83 w 453"/>
                    <a:gd name="T21" fmla="*/ 318 h 328"/>
                    <a:gd name="T22" fmla="*/ 94 w 453"/>
                    <a:gd name="T23" fmla="*/ 190 h 328"/>
                    <a:gd name="T24" fmla="*/ 102 w 453"/>
                    <a:gd name="T25" fmla="*/ 134 h 328"/>
                    <a:gd name="T26" fmla="*/ 312 w 453"/>
                    <a:gd name="T27" fmla="*/ 199 h 328"/>
                    <a:gd name="T28" fmla="*/ 453 w 453"/>
                    <a:gd name="T29" fmla="*/ 69 h 328"/>
                    <a:gd name="T30" fmla="*/ 413 w 453"/>
                    <a:gd name="T31" fmla="*/ 105 h 328"/>
                    <a:gd name="T32" fmla="*/ 416 w 453"/>
                    <a:gd name="T33" fmla="*/ 28 h 328"/>
                    <a:gd name="T34" fmla="*/ 390 w 453"/>
                    <a:gd name="T35" fmla="*/ 66 h 328"/>
                    <a:gd name="T36" fmla="*/ 385 w 453"/>
                    <a:gd name="T37" fmla="*/ 2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3" h="328">
                      <a:moveTo>
                        <a:pt x="385" y="28"/>
                      </a:moveTo>
                      <a:cubicBezTo>
                        <a:pt x="385" y="28"/>
                        <a:pt x="380" y="75"/>
                        <a:pt x="297" y="54"/>
                      </a:cubicBezTo>
                      <a:cubicBezTo>
                        <a:pt x="241" y="39"/>
                        <a:pt x="202" y="4"/>
                        <a:pt x="156" y="2"/>
                      </a:cubicBezTo>
                      <a:cubicBezTo>
                        <a:pt x="109" y="0"/>
                        <a:pt x="72" y="40"/>
                        <a:pt x="69" y="69"/>
                      </a:cubicBezTo>
                      <a:cubicBezTo>
                        <a:pt x="69" y="69"/>
                        <a:pt x="36" y="43"/>
                        <a:pt x="14" y="89"/>
                      </a:cubicBezTo>
                      <a:cubicBezTo>
                        <a:pt x="0" y="117"/>
                        <a:pt x="12" y="169"/>
                        <a:pt x="32" y="245"/>
                      </a:cubicBezTo>
                      <a:cubicBezTo>
                        <a:pt x="32" y="245"/>
                        <a:pt x="34" y="244"/>
                        <a:pt x="36" y="243"/>
                      </a:cubicBezTo>
                      <a:cubicBezTo>
                        <a:pt x="42" y="240"/>
                        <a:pt x="54" y="238"/>
                        <a:pt x="66" y="253"/>
                      </a:cubicBezTo>
                      <a:cubicBezTo>
                        <a:pt x="76" y="265"/>
                        <a:pt x="59" y="321"/>
                        <a:pt x="59" y="321"/>
                      </a:cubicBezTo>
                      <a:cubicBezTo>
                        <a:pt x="59" y="321"/>
                        <a:pt x="58" y="326"/>
                        <a:pt x="70" y="327"/>
                      </a:cubicBezTo>
                      <a:cubicBezTo>
                        <a:pt x="83" y="328"/>
                        <a:pt x="83" y="318"/>
                        <a:pt x="83" y="318"/>
                      </a:cubicBezTo>
                      <a:cubicBezTo>
                        <a:pt x="83" y="318"/>
                        <a:pt x="89" y="261"/>
                        <a:pt x="94" y="190"/>
                      </a:cubicBezTo>
                      <a:cubicBezTo>
                        <a:pt x="96" y="160"/>
                        <a:pt x="96" y="142"/>
                        <a:pt x="102" y="134"/>
                      </a:cubicBezTo>
                      <a:cubicBezTo>
                        <a:pt x="102" y="134"/>
                        <a:pt x="201" y="213"/>
                        <a:pt x="312" y="199"/>
                      </a:cubicBezTo>
                      <a:cubicBezTo>
                        <a:pt x="422" y="185"/>
                        <a:pt x="443" y="117"/>
                        <a:pt x="453" y="69"/>
                      </a:cubicBezTo>
                      <a:cubicBezTo>
                        <a:pt x="453" y="69"/>
                        <a:pt x="440" y="98"/>
                        <a:pt x="413" y="105"/>
                      </a:cubicBezTo>
                      <a:cubicBezTo>
                        <a:pt x="413" y="105"/>
                        <a:pt x="439" y="68"/>
                        <a:pt x="416" y="28"/>
                      </a:cubicBezTo>
                      <a:cubicBezTo>
                        <a:pt x="416" y="28"/>
                        <a:pt x="405" y="58"/>
                        <a:pt x="390" y="66"/>
                      </a:cubicBezTo>
                      <a:cubicBezTo>
                        <a:pt x="390" y="66"/>
                        <a:pt x="397" y="61"/>
                        <a:pt x="385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5" name="Freeform 308"/>
                <p:cNvSpPr/>
                <p:nvPr/>
              </p:nvSpPr>
              <p:spPr bwMode="auto">
                <a:xfrm>
                  <a:off x="7496175" y="2147887"/>
                  <a:ext cx="168275" cy="127000"/>
                </a:xfrm>
                <a:custGeom>
                  <a:avLst/>
                  <a:gdLst>
                    <a:gd name="T0" fmla="*/ 0 w 45"/>
                    <a:gd name="T1" fmla="*/ 0 h 34"/>
                    <a:gd name="T2" fmla="*/ 41 w 45"/>
                    <a:gd name="T3" fmla="*/ 11 h 34"/>
                    <a:gd name="T4" fmla="*/ 42 w 45"/>
                    <a:gd name="T5" fmla="*/ 12 h 34"/>
                    <a:gd name="T6" fmla="*/ 42 w 45"/>
                    <a:gd name="T7" fmla="*/ 34 h 34"/>
                    <a:gd name="T8" fmla="*/ 42 w 45"/>
                    <a:gd name="T9" fmla="*/ 34 h 34"/>
                    <a:gd name="T10" fmla="*/ 40 w 45"/>
                    <a:gd name="T11" fmla="*/ 32 h 34"/>
                    <a:gd name="T12" fmla="*/ 10 w 45"/>
                    <a:gd name="T13" fmla="*/ 22 h 34"/>
                    <a:gd name="T14" fmla="*/ 6 w 45"/>
                    <a:gd name="T15" fmla="*/ 24 h 34"/>
                    <a:gd name="T16" fmla="*/ 0 w 45"/>
                    <a:gd name="T17" fmla="*/ 0 h 34"/>
                    <a:gd name="T18" fmla="*/ 0 w 45"/>
                    <a:gd name="T1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cubicBezTo>
                        <a:pt x="15" y="1"/>
                        <a:pt x="29" y="4"/>
                        <a:pt x="41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9"/>
                        <a:pt x="45" y="27"/>
                        <a:pt x="42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3"/>
                        <a:pt x="41" y="32"/>
                        <a:pt x="40" y="32"/>
                      </a:cubicBezTo>
                      <a:cubicBezTo>
                        <a:pt x="28" y="17"/>
                        <a:pt x="16" y="19"/>
                        <a:pt x="10" y="22"/>
                      </a:cubicBezTo>
                      <a:cubicBezTo>
                        <a:pt x="8" y="23"/>
                        <a:pt x="6" y="24"/>
                        <a:pt x="6" y="24"/>
                      </a:cubicBezTo>
                      <a:cubicBezTo>
                        <a:pt x="4" y="16"/>
                        <a:pt x="2" y="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6" name="Freeform 309"/>
                <p:cNvSpPr/>
                <p:nvPr/>
              </p:nvSpPr>
              <p:spPr bwMode="auto">
                <a:xfrm>
                  <a:off x="7758113" y="2065337"/>
                  <a:ext cx="219075" cy="123825"/>
                </a:xfrm>
                <a:custGeom>
                  <a:avLst/>
                  <a:gdLst>
                    <a:gd name="T0" fmla="*/ 58 w 58"/>
                    <a:gd name="T1" fmla="*/ 24 h 33"/>
                    <a:gd name="T2" fmla="*/ 37 w 58"/>
                    <a:gd name="T3" fmla="*/ 5 h 33"/>
                    <a:gd name="T4" fmla="*/ 0 w 58"/>
                    <a:gd name="T5" fmla="*/ 33 h 33"/>
                    <a:gd name="T6" fmla="*/ 58 w 58"/>
                    <a:gd name="T7" fmla="*/ 2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33">
                      <a:moveTo>
                        <a:pt x="58" y="24"/>
                      </a:moveTo>
                      <a:cubicBezTo>
                        <a:pt x="58" y="24"/>
                        <a:pt x="51" y="7"/>
                        <a:pt x="37" y="5"/>
                      </a:cubicBezTo>
                      <a:cubicBezTo>
                        <a:pt x="5" y="0"/>
                        <a:pt x="0" y="33"/>
                        <a:pt x="0" y="33"/>
                      </a:cubicBezTo>
                      <a:cubicBezTo>
                        <a:pt x="0" y="33"/>
                        <a:pt x="36" y="13"/>
                        <a:pt x="58" y="24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7" name="Freeform 310"/>
                <p:cNvSpPr/>
                <p:nvPr/>
              </p:nvSpPr>
              <p:spPr bwMode="auto">
                <a:xfrm>
                  <a:off x="8450263" y="2132012"/>
                  <a:ext cx="182563" cy="123825"/>
                </a:xfrm>
                <a:custGeom>
                  <a:avLst/>
                  <a:gdLst>
                    <a:gd name="T0" fmla="*/ 19 w 49"/>
                    <a:gd name="T1" fmla="*/ 1 h 33"/>
                    <a:gd name="T2" fmla="*/ 0 w 49"/>
                    <a:gd name="T3" fmla="*/ 16 h 33"/>
                    <a:gd name="T4" fmla="*/ 45 w 49"/>
                    <a:gd name="T5" fmla="*/ 33 h 33"/>
                    <a:gd name="T6" fmla="*/ 19 w 49"/>
                    <a:gd name="T7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3">
                      <a:moveTo>
                        <a:pt x="19" y="1"/>
                      </a:moveTo>
                      <a:cubicBezTo>
                        <a:pt x="12" y="0"/>
                        <a:pt x="1" y="3"/>
                        <a:pt x="0" y="16"/>
                      </a:cubicBezTo>
                      <a:cubicBezTo>
                        <a:pt x="0" y="16"/>
                        <a:pt x="29" y="15"/>
                        <a:pt x="45" y="33"/>
                      </a:cubicBezTo>
                      <a:cubicBezTo>
                        <a:pt x="45" y="33"/>
                        <a:pt x="49" y="4"/>
                        <a:pt x="19" y="1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8" name="Freeform 311"/>
                <p:cNvSpPr/>
                <p:nvPr/>
              </p:nvSpPr>
              <p:spPr bwMode="auto">
                <a:xfrm>
                  <a:off x="7504113" y="2263775"/>
                  <a:ext cx="134938" cy="168275"/>
                </a:xfrm>
                <a:custGeom>
                  <a:avLst/>
                  <a:gdLst>
                    <a:gd name="T0" fmla="*/ 24 w 36"/>
                    <a:gd name="T1" fmla="*/ 45 h 45"/>
                    <a:gd name="T2" fmla="*/ 14 w 36"/>
                    <a:gd name="T3" fmla="*/ 5 h 45"/>
                    <a:gd name="T4" fmla="*/ 7 w 36"/>
                    <a:gd name="T5" fmla="*/ 34 h 45"/>
                    <a:gd name="T6" fmla="*/ 24 w 36"/>
                    <a:gd name="T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45">
                      <a:moveTo>
                        <a:pt x="24" y="45"/>
                      </a:moveTo>
                      <a:cubicBezTo>
                        <a:pt x="24" y="45"/>
                        <a:pt x="36" y="0"/>
                        <a:pt x="14" y="5"/>
                      </a:cubicBezTo>
                      <a:cubicBezTo>
                        <a:pt x="0" y="8"/>
                        <a:pt x="0" y="24"/>
                        <a:pt x="7" y="34"/>
                      </a:cubicBezTo>
                      <a:cubicBezTo>
                        <a:pt x="11" y="41"/>
                        <a:pt x="18" y="45"/>
                        <a:pt x="24" y="45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9" name="Freeform 312"/>
                <p:cNvSpPr/>
                <p:nvPr/>
              </p:nvSpPr>
              <p:spPr bwMode="auto">
                <a:xfrm>
                  <a:off x="7507288" y="2286000"/>
                  <a:ext cx="93663" cy="146050"/>
                </a:xfrm>
                <a:custGeom>
                  <a:avLst/>
                  <a:gdLst>
                    <a:gd name="T0" fmla="*/ 23 w 25"/>
                    <a:gd name="T1" fmla="*/ 39 h 39"/>
                    <a:gd name="T2" fmla="*/ 25 w 25"/>
                    <a:gd name="T3" fmla="*/ 27 h 39"/>
                    <a:gd name="T4" fmla="*/ 2 w 25"/>
                    <a:gd name="T5" fmla="*/ 19 h 39"/>
                    <a:gd name="T6" fmla="*/ 23 w 25"/>
                    <a:gd name="T7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9">
                      <a:moveTo>
                        <a:pt x="23" y="39"/>
                      </a:move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0" y="0"/>
                        <a:pt x="2" y="19"/>
                      </a:cubicBezTo>
                      <a:cubicBezTo>
                        <a:pt x="4" y="37"/>
                        <a:pt x="23" y="39"/>
                        <a:pt x="23" y="3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0" name="Freeform 313"/>
                <p:cNvSpPr/>
                <p:nvPr/>
              </p:nvSpPr>
              <p:spPr bwMode="auto">
                <a:xfrm>
                  <a:off x="8780463" y="2360612"/>
                  <a:ext cx="153988" cy="195263"/>
                </a:xfrm>
                <a:custGeom>
                  <a:avLst/>
                  <a:gdLst>
                    <a:gd name="T0" fmla="*/ 3 w 41"/>
                    <a:gd name="T1" fmla="*/ 51 h 52"/>
                    <a:gd name="T2" fmla="*/ 26 w 41"/>
                    <a:gd name="T3" fmla="*/ 12 h 52"/>
                    <a:gd name="T4" fmla="*/ 26 w 41"/>
                    <a:gd name="T5" fmla="*/ 44 h 52"/>
                    <a:gd name="T6" fmla="*/ 3 w 41"/>
                    <a:gd name="T7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" h="52">
                      <a:moveTo>
                        <a:pt x="3" y="51"/>
                      </a:moveTo>
                      <a:cubicBezTo>
                        <a:pt x="3" y="51"/>
                        <a:pt x="0" y="0"/>
                        <a:pt x="26" y="12"/>
                      </a:cubicBezTo>
                      <a:cubicBezTo>
                        <a:pt x="41" y="19"/>
                        <a:pt x="37" y="35"/>
                        <a:pt x="26" y="44"/>
                      </a:cubicBezTo>
                      <a:cubicBezTo>
                        <a:pt x="19" y="50"/>
                        <a:pt x="10" y="52"/>
                        <a:pt x="3" y="5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1" name="Freeform 314"/>
                <p:cNvSpPr/>
                <p:nvPr/>
              </p:nvSpPr>
              <p:spPr bwMode="auto">
                <a:xfrm>
                  <a:off x="8791575" y="2420937"/>
                  <a:ext cx="142875" cy="142875"/>
                </a:xfrm>
                <a:custGeom>
                  <a:avLst/>
                  <a:gdLst>
                    <a:gd name="T0" fmla="*/ 0 w 38"/>
                    <a:gd name="T1" fmla="*/ 34 h 38"/>
                    <a:gd name="T2" fmla="*/ 0 w 38"/>
                    <a:gd name="T3" fmla="*/ 21 h 38"/>
                    <a:gd name="T4" fmla="*/ 30 w 38"/>
                    <a:gd name="T5" fmla="*/ 19 h 38"/>
                    <a:gd name="T6" fmla="*/ 0 w 38"/>
                    <a:gd name="T7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0" y="34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38" y="0"/>
                        <a:pt x="30" y="19"/>
                      </a:cubicBezTo>
                      <a:cubicBezTo>
                        <a:pt x="23" y="38"/>
                        <a:pt x="0" y="34"/>
                        <a:pt x="0" y="34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2" name="Freeform 315"/>
                <p:cNvSpPr/>
                <p:nvPr/>
              </p:nvSpPr>
              <p:spPr bwMode="auto">
                <a:xfrm>
                  <a:off x="8062913" y="2965450"/>
                  <a:ext cx="115888" cy="44450"/>
                </a:xfrm>
                <a:custGeom>
                  <a:avLst/>
                  <a:gdLst>
                    <a:gd name="T0" fmla="*/ 31 w 31"/>
                    <a:gd name="T1" fmla="*/ 8 h 12"/>
                    <a:gd name="T2" fmla="*/ 15 w 31"/>
                    <a:gd name="T3" fmla="*/ 11 h 12"/>
                    <a:gd name="T4" fmla="*/ 1 w 31"/>
                    <a:gd name="T5" fmla="*/ 4 h 12"/>
                    <a:gd name="T6" fmla="*/ 17 w 31"/>
                    <a:gd name="T7" fmla="*/ 1 h 12"/>
                    <a:gd name="T8" fmla="*/ 31 w 31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31" y="8"/>
                      </a:moveTo>
                      <a:cubicBezTo>
                        <a:pt x="31" y="11"/>
                        <a:pt x="23" y="12"/>
                        <a:pt x="15" y="11"/>
                      </a:cubicBezTo>
                      <a:cubicBezTo>
                        <a:pt x="7" y="10"/>
                        <a:pt x="0" y="6"/>
                        <a:pt x="1" y="4"/>
                      </a:cubicBezTo>
                      <a:cubicBezTo>
                        <a:pt x="1" y="1"/>
                        <a:pt x="8" y="0"/>
                        <a:pt x="17" y="1"/>
                      </a:cubicBezTo>
                      <a:cubicBezTo>
                        <a:pt x="25" y="2"/>
                        <a:pt x="31" y="6"/>
                        <a:pt x="31" y="8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3" name="Freeform 316"/>
                <p:cNvSpPr/>
                <p:nvPr/>
              </p:nvSpPr>
              <p:spPr bwMode="auto">
                <a:xfrm>
                  <a:off x="7424738" y="2346325"/>
                  <a:ext cx="198438" cy="198438"/>
                </a:xfrm>
                <a:custGeom>
                  <a:avLst/>
                  <a:gdLst>
                    <a:gd name="T0" fmla="*/ 47 w 53"/>
                    <a:gd name="T1" fmla="*/ 53 h 53"/>
                    <a:gd name="T2" fmla="*/ 53 w 53"/>
                    <a:gd name="T3" fmla="*/ 52 h 53"/>
                    <a:gd name="T4" fmla="*/ 13 w 53"/>
                    <a:gd name="T5" fmla="*/ 0 h 53"/>
                    <a:gd name="T6" fmla="*/ 47 w 53"/>
                    <a:gd name="T7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53">
                      <a:moveTo>
                        <a:pt x="47" y="53"/>
                      </a:move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53" y="52"/>
                        <a:pt x="11" y="31"/>
                        <a:pt x="13" y="0"/>
                      </a:cubicBezTo>
                      <a:cubicBezTo>
                        <a:pt x="13" y="0"/>
                        <a:pt x="0" y="33"/>
                        <a:pt x="47" y="53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4" name="Freeform 317"/>
                <p:cNvSpPr/>
                <p:nvPr/>
              </p:nvSpPr>
              <p:spPr bwMode="auto">
                <a:xfrm>
                  <a:off x="8772525" y="1592262"/>
                  <a:ext cx="206375" cy="184150"/>
                </a:xfrm>
                <a:custGeom>
                  <a:avLst/>
                  <a:gdLst>
                    <a:gd name="T0" fmla="*/ 54 w 55"/>
                    <a:gd name="T1" fmla="*/ 1 h 49"/>
                    <a:gd name="T2" fmla="*/ 48 w 55"/>
                    <a:gd name="T3" fmla="*/ 16 h 49"/>
                    <a:gd name="T4" fmla="*/ 38 w 55"/>
                    <a:gd name="T5" fmla="*/ 31 h 49"/>
                    <a:gd name="T6" fmla="*/ 6 w 55"/>
                    <a:gd name="T7" fmla="*/ 49 h 49"/>
                    <a:gd name="T8" fmla="*/ 0 w 55"/>
                    <a:gd name="T9" fmla="*/ 49 h 49"/>
                    <a:gd name="T10" fmla="*/ 7 w 55"/>
                    <a:gd name="T11" fmla="*/ 46 h 49"/>
                    <a:gd name="T12" fmla="*/ 14 w 55"/>
                    <a:gd name="T13" fmla="*/ 42 h 49"/>
                    <a:gd name="T14" fmla="*/ 31 w 55"/>
                    <a:gd name="T15" fmla="*/ 30 h 49"/>
                    <a:gd name="T16" fmla="*/ 43 w 55"/>
                    <a:gd name="T17" fmla="*/ 15 h 49"/>
                    <a:gd name="T18" fmla="*/ 51 w 55"/>
                    <a:gd name="T19" fmla="*/ 3 h 49"/>
                    <a:gd name="T20" fmla="*/ 53 w 55"/>
                    <a:gd name="T21" fmla="*/ 0 h 49"/>
                    <a:gd name="T22" fmla="*/ 54 w 55"/>
                    <a:gd name="T23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5" h="49">
                      <a:moveTo>
                        <a:pt x="54" y="1"/>
                      </a:moveTo>
                      <a:cubicBezTo>
                        <a:pt x="55" y="5"/>
                        <a:pt x="50" y="13"/>
                        <a:pt x="48" y="16"/>
                      </a:cubicBezTo>
                      <a:cubicBezTo>
                        <a:pt x="46" y="21"/>
                        <a:pt x="42" y="27"/>
                        <a:pt x="38" y="31"/>
                      </a:cubicBezTo>
                      <a:cubicBezTo>
                        <a:pt x="30" y="40"/>
                        <a:pt x="19" y="47"/>
                        <a:pt x="6" y="49"/>
                      </a:cubicBezTo>
                      <a:cubicBezTo>
                        <a:pt x="4" y="49"/>
                        <a:pt x="2" y="49"/>
                        <a:pt x="0" y="49"/>
                      </a:cubicBezTo>
                      <a:cubicBezTo>
                        <a:pt x="2" y="48"/>
                        <a:pt x="5" y="47"/>
                        <a:pt x="7" y="46"/>
                      </a:cubicBezTo>
                      <a:cubicBezTo>
                        <a:pt x="9" y="45"/>
                        <a:pt x="12" y="43"/>
                        <a:pt x="14" y="42"/>
                      </a:cubicBezTo>
                      <a:cubicBezTo>
                        <a:pt x="20" y="38"/>
                        <a:pt x="26" y="35"/>
                        <a:pt x="31" y="30"/>
                      </a:cubicBezTo>
                      <a:cubicBezTo>
                        <a:pt x="35" y="26"/>
                        <a:pt x="40" y="20"/>
                        <a:pt x="43" y="15"/>
                      </a:cubicBezTo>
                      <a:cubicBezTo>
                        <a:pt x="46" y="11"/>
                        <a:pt x="49" y="8"/>
                        <a:pt x="51" y="3"/>
                      </a:cubicBezTo>
                      <a:cubicBezTo>
                        <a:pt x="52" y="2"/>
                        <a:pt x="53" y="1"/>
                        <a:pt x="53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5" name="Freeform 318"/>
                <p:cNvSpPr/>
                <p:nvPr/>
              </p:nvSpPr>
              <p:spPr bwMode="auto">
                <a:xfrm>
                  <a:off x="8745538" y="1509712"/>
                  <a:ext cx="120650" cy="149225"/>
                </a:xfrm>
                <a:custGeom>
                  <a:avLst/>
                  <a:gdLst>
                    <a:gd name="T0" fmla="*/ 29 w 32"/>
                    <a:gd name="T1" fmla="*/ 0 h 40"/>
                    <a:gd name="T2" fmla="*/ 0 w 32"/>
                    <a:gd name="T3" fmla="*/ 40 h 40"/>
                    <a:gd name="T4" fmla="*/ 29 w 32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0">
                      <a:moveTo>
                        <a:pt x="29" y="0"/>
                      </a:moveTo>
                      <a:cubicBezTo>
                        <a:pt x="29" y="0"/>
                        <a:pt x="32" y="33"/>
                        <a:pt x="0" y="40"/>
                      </a:cubicBezTo>
                      <a:cubicBezTo>
                        <a:pt x="0" y="40"/>
                        <a:pt x="22" y="27"/>
                        <a:pt x="29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6" name="Freeform 319"/>
                <p:cNvSpPr/>
                <p:nvPr/>
              </p:nvSpPr>
              <p:spPr bwMode="auto">
                <a:xfrm>
                  <a:off x="7597775" y="1587500"/>
                  <a:ext cx="190500" cy="219075"/>
                </a:xfrm>
                <a:custGeom>
                  <a:avLst/>
                  <a:gdLst>
                    <a:gd name="T0" fmla="*/ 18 w 51"/>
                    <a:gd name="T1" fmla="*/ 0 h 58"/>
                    <a:gd name="T2" fmla="*/ 51 w 51"/>
                    <a:gd name="T3" fmla="*/ 58 h 58"/>
                    <a:gd name="T4" fmla="*/ 18 w 51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58">
                      <a:moveTo>
                        <a:pt x="18" y="0"/>
                      </a:moveTo>
                      <a:cubicBezTo>
                        <a:pt x="18" y="0"/>
                        <a:pt x="0" y="44"/>
                        <a:pt x="51" y="58"/>
                      </a:cubicBezTo>
                      <a:cubicBezTo>
                        <a:pt x="51" y="58"/>
                        <a:pt x="25" y="35"/>
                        <a:pt x="18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7" name="Freeform 320"/>
                <p:cNvSpPr/>
                <p:nvPr/>
              </p:nvSpPr>
              <p:spPr bwMode="auto">
                <a:xfrm>
                  <a:off x="7777163" y="1309687"/>
                  <a:ext cx="571500" cy="195263"/>
                </a:xfrm>
                <a:custGeom>
                  <a:avLst/>
                  <a:gdLst>
                    <a:gd name="T0" fmla="*/ 0 w 152"/>
                    <a:gd name="T1" fmla="*/ 35 h 52"/>
                    <a:gd name="T2" fmla="*/ 71 w 152"/>
                    <a:gd name="T3" fmla="*/ 18 h 52"/>
                    <a:gd name="T4" fmla="*/ 133 w 152"/>
                    <a:gd name="T5" fmla="*/ 50 h 52"/>
                    <a:gd name="T6" fmla="*/ 49 w 152"/>
                    <a:gd name="T7" fmla="*/ 35 h 52"/>
                    <a:gd name="T8" fmla="*/ 0 w 152"/>
                    <a:gd name="T9" fmla="*/ 3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52">
                      <a:moveTo>
                        <a:pt x="0" y="35"/>
                      </a:moveTo>
                      <a:cubicBezTo>
                        <a:pt x="0" y="35"/>
                        <a:pt x="26" y="0"/>
                        <a:pt x="71" y="18"/>
                      </a:cubicBezTo>
                      <a:cubicBezTo>
                        <a:pt x="115" y="36"/>
                        <a:pt x="114" y="47"/>
                        <a:pt x="133" y="50"/>
                      </a:cubicBezTo>
                      <a:cubicBezTo>
                        <a:pt x="152" y="52"/>
                        <a:pt x="84" y="48"/>
                        <a:pt x="49" y="35"/>
                      </a:cubicBezTo>
                      <a:cubicBezTo>
                        <a:pt x="13" y="23"/>
                        <a:pt x="6" y="43"/>
                        <a:pt x="0" y="35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" name="Freeform 321"/>
                <p:cNvSpPr/>
                <p:nvPr/>
              </p:nvSpPr>
              <p:spPr bwMode="auto">
                <a:xfrm>
                  <a:off x="7469188" y="1655762"/>
                  <a:ext cx="206375" cy="322263"/>
                </a:xfrm>
                <a:custGeom>
                  <a:avLst/>
                  <a:gdLst>
                    <a:gd name="T0" fmla="*/ 55 w 55"/>
                    <a:gd name="T1" fmla="*/ 52 h 86"/>
                    <a:gd name="T2" fmla="*/ 24 w 55"/>
                    <a:gd name="T3" fmla="*/ 0 h 86"/>
                    <a:gd name="T4" fmla="*/ 4 w 55"/>
                    <a:gd name="T5" fmla="*/ 32 h 86"/>
                    <a:gd name="T6" fmla="*/ 54 w 55"/>
                    <a:gd name="T7" fmla="*/ 86 h 86"/>
                    <a:gd name="T8" fmla="*/ 55 w 55"/>
                    <a:gd name="T9" fmla="*/ 5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52"/>
                      </a:moveTo>
                      <a:cubicBezTo>
                        <a:pt x="55" y="52"/>
                        <a:pt x="19" y="29"/>
                        <a:pt x="24" y="0"/>
                      </a:cubicBezTo>
                      <a:cubicBezTo>
                        <a:pt x="24" y="0"/>
                        <a:pt x="0" y="4"/>
                        <a:pt x="4" y="32"/>
                      </a:cubicBezTo>
                      <a:cubicBezTo>
                        <a:pt x="8" y="60"/>
                        <a:pt x="54" y="86"/>
                        <a:pt x="54" y="86"/>
                      </a:cubicBezTo>
                      <a:lnTo>
                        <a:pt x="55" y="52"/>
                      </a:ln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" name="Freeform 322"/>
                <p:cNvSpPr/>
                <p:nvPr/>
              </p:nvSpPr>
              <p:spPr bwMode="auto">
                <a:xfrm>
                  <a:off x="7716838" y="2401887"/>
                  <a:ext cx="46038" cy="23813"/>
                </a:xfrm>
                <a:custGeom>
                  <a:avLst/>
                  <a:gdLst>
                    <a:gd name="T0" fmla="*/ 12 w 12"/>
                    <a:gd name="T1" fmla="*/ 4 h 6"/>
                    <a:gd name="T2" fmla="*/ 10 w 12"/>
                    <a:gd name="T3" fmla="*/ 6 h 6"/>
                    <a:gd name="T4" fmla="*/ 2 w 12"/>
                    <a:gd name="T5" fmla="*/ 5 h 6"/>
                    <a:gd name="T6" fmla="*/ 0 w 12"/>
                    <a:gd name="T7" fmla="*/ 2 h 6"/>
                    <a:gd name="T8" fmla="*/ 0 w 12"/>
                    <a:gd name="T9" fmla="*/ 2 h 6"/>
                    <a:gd name="T10" fmla="*/ 3 w 12"/>
                    <a:gd name="T11" fmla="*/ 0 h 6"/>
                    <a:gd name="T12" fmla="*/ 10 w 12"/>
                    <a:gd name="T13" fmla="*/ 1 h 6"/>
                    <a:gd name="T14" fmla="*/ 12 w 12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12" y="4"/>
                      </a:moveTo>
                      <a:cubicBezTo>
                        <a:pt x="12" y="5"/>
                        <a:pt x="11" y="6"/>
                        <a:pt x="10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2" y="3"/>
                        <a:pt x="12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" name="Freeform 323"/>
                <p:cNvSpPr/>
                <p:nvPr/>
              </p:nvSpPr>
              <p:spPr bwMode="auto">
                <a:xfrm>
                  <a:off x="8502650" y="2497137"/>
                  <a:ext cx="36513" cy="17463"/>
                </a:xfrm>
                <a:custGeom>
                  <a:avLst/>
                  <a:gdLst>
                    <a:gd name="T0" fmla="*/ 10 w 10"/>
                    <a:gd name="T1" fmla="*/ 3 h 5"/>
                    <a:gd name="T2" fmla="*/ 8 w 10"/>
                    <a:gd name="T3" fmla="*/ 5 h 5"/>
                    <a:gd name="T4" fmla="*/ 1 w 10"/>
                    <a:gd name="T5" fmla="*/ 4 h 5"/>
                    <a:gd name="T6" fmla="*/ 0 w 10"/>
                    <a:gd name="T7" fmla="*/ 2 h 5"/>
                    <a:gd name="T8" fmla="*/ 0 w 10"/>
                    <a:gd name="T9" fmla="*/ 2 h 5"/>
                    <a:gd name="T10" fmla="*/ 2 w 10"/>
                    <a:gd name="T11" fmla="*/ 0 h 5"/>
                    <a:gd name="T12" fmla="*/ 9 w 10"/>
                    <a:gd name="T13" fmla="*/ 1 h 5"/>
                    <a:gd name="T14" fmla="*/ 10 w 10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10" y="4"/>
                        <a:pt x="9" y="5"/>
                        <a:pt x="8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" name="Freeform 324"/>
                <p:cNvSpPr/>
                <p:nvPr/>
              </p:nvSpPr>
              <p:spPr bwMode="auto">
                <a:xfrm>
                  <a:off x="7983538" y="2230437"/>
                  <a:ext cx="409575" cy="465138"/>
                </a:xfrm>
                <a:custGeom>
                  <a:avLst/>
                  <a:gdLst>
                    <a:gd name="T0" fmla="*/ 34 w 109"/>
                    <a:gd name="T1" fmla="*/ 12 h 124"/>
                    <a:gd name="T2" fmla="*/ 25 w 109"/>
                    <a:gd name="T3" fmla="*/ 97 h 124"/>
                    <a:gd name="T4" fmla="*/ 95 w 109"/>
                    <a:gd name="T5" fmla="*/ 98 h 124"/>
                    <a:gd name="T6" fmla="*/ 85 w 109"/>
                    <a:gd name="T7" fmla="*/ 16 h 124"/>
                    <a:gd name="T8" fmla="*/ 63 w 109"/>
                    <a:gd name="T9" fmla="*/ 2 h 124"/>
                    <a:gd name="T10" fmla="*/ 34 w 109"/>
                    <a:gd name="T11" fmla="*/ 1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124">
                      <a:moveTo>
                        <a:pt x="34" y="12"/>
                      </a:moveTo>
                      <a:cubicBezTo>
                        <a:pt x="34" y="12"/>
                        <a:pt x="0" y="70"/>
                        <a:pt x="25" y="97"/>
                      </a:cubicBezTo>
                      <a:cubicBezTo>
                        <a:pt x="50" y="124"/>
                        <a:pt x="87" y="114"/>
                        <a:pt x="95" y="98"/>
                      </a:cubicBezTo>
                      <a:cubicBezTo>
                        <a:pt x="109" y="70"/>
                        <a:pt x="85" y="57"/>
                        <a:pt x="85" y="16"/>
                      </a:cubicBezTo>
                      <a:cubicBezTo>
                        <a:pt x="85" y="16"/>
                        <a:pt x="78" y="5"/>
                        <a:pt x="63" y="2"/>
                      </a:cubicBezTo>
                      <a:cubicBezTo>
                        <a:pt x="47" y="0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" name="Freeform 325"/>
                <p:cNvSpPr/>
                <p:nvPr/>
              </p:nvSpPr>
              <p:spPr bwMode="auto">
                <a:xfrm>
                  <a:off x="8010525" y="2225675"/>
                  <a:ext cx="363538" cy="409575"/>
                </a:xfrm>
                <a:custGeom>
                  <a:avLst/>
                  <a:gdLst>
                    <a:gd name="T0" fmla="*/ 30 w 97"/>
                    <a:gd name="T1" fmla="*/ 11 h 109"/>
                    <a:gd name="T2" fmla="*/ 22 w 97"/>
                    <a:gd name="T3" fmla="*/ 84 h 109"/>
                    <a:gd name="T4" fmla="*/ 85 w 97"/>
                    <a:gd name="T5" fmla="*/ 85 h 109"/>
                    <a:gd name="T6" fmla="*/ 76 w 97"/>
                    <a:gd name="T7" fmla="*/ 13 h 109"/>
                    <a:gd name="T8" fmla="*/ 55 w 97"/>
                    <a:gd name="T9" fmla="*/ 2 h 109"/>
                    <a:gd name="T10" fmla="*/ 30 w 97"/>
                    <a:gd name="T11" fmla="*/ 1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09">
                      <a:moveTo>
                        <a:pt x="30" y="11"/>
                      </a:moveTo>
                      <a:cubicBezTo>
                        <a:pt x="30" y="11"/>
                        <a:pt x="0" y="60"/>
                        <a:pt x="22" y="84"/>
                      </a:cubicBezTo>
                      <a:cubicBezTo>
                        <a:pt x="44" y="109"/>
                        <a:pt x="78" y="100"/>
                        <a:pt x="85" y="85"/>
                      </a:cubicBezTo>
                      <a:cubicBezTo>
                        <a:pt x="97" y="59"/>
                        <a:pt x="76" y="50"/>
                        <a:pt x="76" y="13"/>
                      </a:cubicBezTo>
                      <a:cubicBezTo>
                        <a:pt x="76" y="13"/>
                        <a:pt x="69" y="4"/>
                        <a:pt x="55" y="2"/>
                      </a:cubicBezTo>
                      <a:cubicBezTo>
                        <a:pt x="41" y="0"/>
                        <a:pt x="30" y="11"/>
                        <a:pt x="30" y="1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" name="Freeform 326"/>
                <p:cNvSpPr/>
                <p:nvPr/>
              </p:nvSpPr>
              <p:spPr bwMode="auto">
                <a:xfrm>
                  <a:off x="8197850" y="2503487"/>
                  <a:ext cx="71438" cy="34925"/>
                </a:xfrm>
                <a:custGeom>
                  <a:avLst/>
                  <a:gdLst>
                    <a:gd name="T0" fmla="*/ 18 w 19"/>
                    <a:gd name="T1" fmla="*/ 6 h 9"/>
                    <a:gd name="T2" fmla="*/ 9 w 19"/>
                    <a:gd name="T3" fmla="*/ 8 h 9"/>
                    <a:gd name="T4" fmla="*/ 0 w 19"/>
                    <a:gd name="T5" fmla="*/ 3 h 9"/>
                    <a:gd name="T6" fmla="*/ 10 w 19"/>
                    <a:gd name="T7" fmla="*/ 0 h 9"/>
                    <a:gd name="T8" fmla="*/ 18 w 19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18" y="6"/>
                      </a:moveTo>
                      <a:cubicBezTo>
                        <a:pt x="18" y="8"/>
                        <a:pt x="14" y="9"/>
                        <a:pt x="9" y="8"/>
                      </a:cubicBezTo>
                      <a:cubicBezTo>
                        <a:pt x="4" y="7"/>
                        <a:pt x="0" y="5"/>
                        <a:pt x="0" y="3"/>
                      </a:cubicBezTo>
                      <a:cubicBezTo>
                        <a:pt x="1" y="1"/>
                        <a:pt x="5" y="0"/>
                        <a:pt x="10" y="0"/>
                      </a:cubicBezTo>
                      <a:cubicBezTo>
                        <a:pt x="15" y="1"/>
                        <a:pt x="19" y="3"/>
                        <a:pt x="18" y="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" name="Freeform 327"/>
                <p:cNvSpPr/>
                <p:nvPr/>
              </p:nvSpPr>
              <p:spPr bwMode="auto">
                <a:xfrm>
                  <a:off x="7812088" y="2203450"/>
                  <a:ext cx="195263" cy="195263"/>
                </a:xfrm>
                <a:custGeom>
                  <a:avLst/>
                  <a:gdLst>
                    <a:gd name="T0" fmla="*/ 50 w 52"/>
                    <a:gd name="T1" fmla="*/ 30 h 52"/>
                    <a:gd name="T2" fmla="*/ 22 w 52"/>
                    <a:gd name="T3" fmla="*/ 50 h 52"/>
                    <a:gd name="T4" fmla="*/ 2 w 52"/>
                    <a:gd name="T5" fmla="*/ 22 h 52"/>
                    <a:gd name="T6" fmla="*/ 29 w 52"/>
                    <a:gd name="T7" fmla="*/ 2 h 52"/>
                    <a:gd name="T8" fmla="*/ 50 w 5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2">
                      <a:moveTo>
                        <a:pt x="50" y="30"/>
                      </a:moveTo>
                      <a:cubicBezTo>
                        <a:pt x="48" y="43"/>
                        <a:pt x="35" y="52"/>
                        <a:pt x="22" y="50"/>
                      </a:cubicBezTo>
                      <a:cubicBezTo>
                        <a:pt x="9" y="48"/>
                        <a:pt x="0" y="35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3" y="4"/>
                        <a:pt x="52" y="17"/>
                        <a:pt x="50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" name="Freeform 328"/>
                <p:cNvSpPr/>
                <p:nvPr/>
              </p:nvSpPr>
              <p:spPr bwMode="auto">
                <a:xfrm>
                  <a:off x="7897813" y="2247900"/>
                  <a:ext cx="85725" cy="79375"/>
                </a:xfrm>
                <a:custGeom>
                  <a:avLst/>
                  <a:gdLst>
                    <a:gd name="T0" fmla="*/ 21 w 23"/>
                    <a:gd name="T1" fmla="*/ 16 h 21"/>
                    <a:gd name="T2" fmla="*/ 8 w 23"/>
                    <a:gd name="T3" fmla="*/ 18 h 21"/>
                    <a:gd name="T4" fmla="*/ 2 w 23"/>
                    <a:gd name="T5" fmla="*/ 6 h 21"/>
                    <a:gd name="T6" fmla="*/ 16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9" y="20"/>
                        <a:pt x="13" y="21"/>
                        <a:pt x="8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21" y="6"/>
                        <a:pt x="23" y="11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6" name="Freeform 329"/>
                <p:cNvSpPr/>
                <p:nvPr/>
              </p:nvSpPr>
              <p:spPr bwMode="auto">
                <a:xfrm>
                  <a:off x="8389938" y="2255837"/>
                  <a:ext cx="190500" cy="195263"/>
                </a:xfrm>
                <a:custGeom>
                  <a:avLst/>
                  <a:gdLst>
                    <a:gd name="T0" fmla="*/ 49 w 51"/>
                    <a:gd name="T1" fmla="*/ 30 h 52"/>
                    <a:gd name="T2" fmla="*/ 22 w 51"/>
                    <a:gd name="T3" fmla="*/ 50 h 52"/>
                    <a:gd name="T4" fmla="*/ 2 w 51"/>
                    <a:gd name="T5" fmla="*/ 22 h 52"/>
                    <a:gd name="T6" fmla="*/ 29 w 51"/>
                    <a:gd name="T7" fmla="*/ 2 h 52"/>
                    <a:gd name="T8" fmla="*/ 49 w 51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2">
                      <a:moveTo>
                        <a:pt x="49" y="30"/>
                      </a:moveTo>
                      <a:cubicBezTo>
                        <a:pt x="47" y="43"/>
                        <a:pt x="35" y="52"/>
                        <a:pt x="22" y="50"/>
                      </a:cubicBezTo>
                      <a:cubicBezTo>
                        <a:pt x="9" y="48"/>
                        <a:pt x="0" y="36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2" y="4"/>
                        <a:pt x="51" y="17"/>
                        <a:pt x="49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7" name="Freeform 330"/>
                <p:cNvSpPr/>
                <p:nvPr/>
              </p:nvSpPr>
              <p:spPr bwMode="auto">
                <a:xfrm>
                  <a:off x="8475663" y="2301875"/>
                  <a:ext cx="85725" cy="77788"/>
                </a:xfrm>
                <a:custGeom>
                  <a:avLst/>
                  <a:gdLst>
                    <a:gd name="T0" fmla="*/ 21 w 23"/>
                    <a:gd name="T1" fmla="*/ 16 h 21"/>
                    <a:gd name="T2" fmla="*/ 7 w 23"/>
                    <a:gd name="T3" fmla="*/ 18 h 21"/>
                    <a:gd name="T4" fmla="*/ 2 w 23"/>
                    <a:gd name="T5" fmla="*/ 6 h 21"/>
                    <a:gd name="T6" fmla="*/ 15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8" y="20"/>
                        <a:pt x="12" y="21"/>
                        <a:pt x="7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4" y="1"/>
                        <a:pt x="10" y="0"/>
                        <a:pt x="15" y="3"/>
                      </a:cubicBezTo>
                      <a:cubicBezTo>
                        <a:pt x="21" y="6"/>
                        <a:pt x="23" y="12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" name="Freeform 331"/>
                <p:cNvSpPr/>
                <p:nvPr/>
              </p:nvSpPr>
              <p:spPr bwMode="auto">
                <a:xfrm>
                  <a:off x="8024813" y="2662237"/>
                  <a:ext cx="241300" cy="276225"/>
                </a:xfrm>
                <a:custGeom>
                  <a:avLst/>
                  <a:gdLst>
                    <a:gd name="T0" fmla="*/ 59 w 64"/>
                    <a:gd name="T1" fmla="*/ 50 h 74"/>
                    <a:gd name="T2" fmla="*/ 25 w 64"/>
                    <a:gd name="T3" fmla="*/ 72 h 74"/>
                    <a:gd name="T4" fmla="*/ 2 w 64"/>
                    <a:gd name="T5" fmla="*/ 49 h 74"/>
                    <a:gd name="T6" fmla="*/ 49 w 64"/>
                    <a:gd name="T7" fmla="*/ 7 h 74"/>
                    <a:gd name="T8" fmla="*/ 59 w 64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74">
                      <a:moveTo>
                        <a:pt x="59" y="50"/>
                      </a:moveTo>
                      <a:cubicBezTo>
                        <a:pt x="57" y="67"/>
                        <a:pt x="40" y="74"/>
                        <a:pt x="25" y="72"/>
                      </a:cubicBezTo>
                      <a:cubicBezTo>
                        <a:pt x="10" y="70"/>
                        <a:pt x="0" y="66"/>
                        <a:pt x="2" y="49"/>
                      </a:cubicBezTo>
                      <a:cubicBezTo>
                        <a:pt x="4" y="32"/>
                        <a:pt x="24" y="0"/>
                        <a:pt x="49" y="7"/>
                      </a:cubicBezTo>
                      <a:cubicBezTo>
                        <a:pt x="64" y="10"/>
                        <a:pt x="61" y="33"/>
                        <a:pt x="59" y="50"/>
                      </a:cubicBezTo>
                      <a:close/>
                    </a:path>
                  </a:pathLst>
                </a:custGeom>
                <a:solidFill>
                  <a:srgbClr val="3313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" name="Freeform 332"/>
                <p:cNvSpPr/>
                <p:nvPr/>
              </p:nvSpPr>
              <p:spPr bwMode="auto">
                <a:xfrm>
                  <a:off x="8024813" y="2759075"/>
                  <a:ext cx="192088" cy="176213"/>
                </a:xfrm>
                <a:custGeom>
                  <a:avLst/>
                  <a:gdLst>
                    <a:gd name="T0" fmla="*/ 38 w 51"/>
                    <a:gd name="T1" fmla="*/ 11 h 47"/>
                    <a:gd name="T2" fmla="*/ 11 w 51"/>
                    <a:gd name="T3" fmla="*/ 0 h 47"/>
                    <a:gd name="T4" fmla="*/ 2 w 51"/>
                    <a:gd name="T5" fmla="*/ 23 h 47"/>
                    <a:gd name="T6" fmla="*/ 25 w 51"/>
                    <a:gd name="T7" fmla="*/ 46 h 47"/>
                    <a:gd name="T8" fmla="*/ 51 w 51"/>
                    <a:gd name="T9" fmla="*/ 39 h 47"/>
                    <a:gd name="T10" fmla="*/ 38 w 51"/>
                    <a:gd name="T11" fmla="*/ 1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47">
                      <a:moveTo>
                        <a:pt x="38" y="11"/>
                      </a:moveTo>
                      <a:cubicBezTo>
                        <a:pt x="31" y="5"/>
                        <a:pt x="21" y="0"/>
                        <a:pt x="11" y="0"/>
                      </a:cubicBezTo>
                      <a:cubicBezTo>
                        <a:pt x="6" y="8"/>
                        <a:pt x="3" y="16"/>
                        <a:pt x="2" y="23"/>
                      </a:cubicBezTo>
                      <a:cubicBezTo>
                        <a:pt x="0" y="40"/>
                        <a:pt x="10" y="44"/>
                        <a:pt x="25" y="46"/>
                      </a:cubicBezTo>
                      <a:cubicBezTo>
                        <a:pt x="34" y="47"/>
                        <a:pt x="44" y="45"/>
                        <a:pt x="51" y="39"/>
                      </a:cubicBezTo>
                      <a:cubicBezTo>
                        <a:pt x="50" y="28"/>
                        <a:pt x="46" y="18"/>
                        <a:pt x="38" y="11"/>
                      </a:cubicBezTo>
                      <a:close/>
                    </a:path>
                  </a:pathLst>
                </a:custGeom>
                <a:solidFill>
                  <a:srgbClr val="4F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" name="Freeform 333"/>
                <p:cNvSpPr/>
                <p:nvPr/>
              </p:nvSpPr>
              <p:spPr bwMode="auto">
                <a:xfrm>
                  <a:off x="8753475" y="2827337"/>
                  <a:ext cx="423863" cy="363538"/>
                </a:xfrm>
                <a:custGeom>
                  <a:avLst/>
                  <a:gdLst>
                    <a:gd name="T0" fmla="*/ 96 w 113"/>
                    <a:gd name="T1" fmla="*/ 20 h 97"/>
                    <a:gd name="T2" fmla="*/ 91 w 113"/>
                    <a:gd name="T3" fmla="*/ 21 h 97"/>
                    <a:gd name="T4" fmla="*/ 76 w 113"/>
                    <a:gd name="T5" fmla="*/ 0 h 97"/>
                    <a:gd name="T6" fmla="*/ 57 w 113"/>
                    <a:gd name="T7" fmla="*/ 14 h 97"/>
                    <a:gd name="T8" fmla="*/ 48 w 113"/>
                    <a:gd name="T9" fmla="*/ 3 h 97"/>
                    <a:gd name="T10" fmla="*/ 23 w 113"/>
                    <a:gd name="T11" fmla="*/ 32 h 97"/>
                    <a:gd name="T12" fmla="*/ 35 w 113"/>
                    <a:gd name="T13" fmla="*/ 46 h 97"/>
                    <a:gd name="T14" fmla="*/ 1 w 113"/>
                    <a:gd name="T15" fmla="*/ 97 h 97"/>
                    <a:gd name="T16" fmla="*/ 38 w 113"/>
                    <a:gd name="T17" fmla="*/ 65 h 97"/>
                    <a:gd name="T18" fmla="*/ 35 w 113"/>
                    <a:gd name="T19" fmla="*/ 71 h 97"/>
                    <a:gd name="T20" fmla="*/ 48 w 113"/>
                    <a:gd name="T21" fmla="*/ 88 h 97"/>
                    <a:gd name="T22" fmla="*/ 57 w 113"/>
                    <a:gd name="T23" fmla="*/ 86 h 97"/>
                    <a:gd name="T24" fmla="*/ 68 w 113"/>
                    <a:gd name="T25" fmla="*/ 90 h 97"/>
                    <a:gd name="T26" fmla="*/ 91 w 113"/>
                    <a:gd name="T27" fmla="*/ 70 h 97"/>
                    <a:gd name="T28" fmla="*/ 92 w 113"/>
                    <a:gd name="T29" fmla="*/ 66 h 97"/>
                    <a:gd name="T30" fmla="*/ 108 w 113"/>
                    <a:gd name="T31" fmla="*/ 50 h 97"/>
                    <a:gd name="T32" fmla="*/ 96 w 113"/>
                    <a:gd name="T33" fmla="*/ 2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97">
                      <a:moveTo>
                        <a:pt x="96" y="20"/>
                      </a:moveTo>
                      <a:cubicBezTo>
                        <a:pt x="94" y="20"/>
                        <a:pt x="93" y="21"/>
                        <a:pt x="91" y="21"/>
                      </a:cubicBezTo>
                      <a:cubicBezTo>
                        <a:pt x="90" y="11"/>
                        <a:pt x="86" y="0"/>
                        <a:pt x="76" y="0"/>
                      </a:cubicBezTo>
                      <a:cubicBezTo>
                        <a:pt x="69" y="0"/>
                        <a:pt x="62" y="6"/>
                        <a:pt x="57" y="14"/>
                      </a:cubicBezTo>
                      <a:cubicBezTo>
                        <a:pt x="56" y="8"/>
                        <a:pt x="54" y="3"/>
                        <a:pt x="48" y="3"/>
                      </a:cubicBezTo>
                      <a:cubicBezTo>
                        <a:pt x="35" y="3"/>
                        <a:pt x="23" y="21"/>
                        <a:pt x="23" y="32"/>
                      </a:cubicBezTo>
                      <a:cubicBezTo>
                        <a:pt x="23" y="40"/>
                        <a:pt x="28" y="44"/>
                        <a:pt x="35" y="46"/>
                      </a:cubicBezTo>
                      <a:cubicBezTo>
                        <a:pt x="21" y="55"/>
                        <a:pt x="0" y="74"/>
                        <a:pt x="1" y="97"/>
                      </a:cubicBezTo>
                      <a:cubicBezTo>
                        <a:pt x="1" y="97"/>
                        <a:pt x="9" y="69"/>
                        <a:pt x="38" y="65"/>
                      </a:cubicBezTo>
                      <a:cubicBezTo>
                        <a:pt x="37" y="67"/>
                        <a:pt x="36" y="69"/>
                        <a:pt x="35" y="71"/>
                      </a:cubicBezTo>
                      <a:cubicBezTo>
                        <a:pt x="31" y="81"/>
                        <a:pt x="35" y="88"/>
                        <a:pt x="48" y="88"/>
                      </a:cubicBezTo>
                      <a:cubicBezTo>
                        <a:pt x="52" y="88"/>
                        <a:pt x="55" y="87"/>
                        <a:pt x="57" y="86"/>
                      </a:cubicBezTo>
                      <a:cubicBezTo>
                        <a:pt x="59" y="88"/>
                        <a:pt x="62" y="90"/>
                        <a:pt x="68" y="90"/>
                      </a:cubicBezTo>
                      <a:cubicBezTo>
                        <a:pt x="81" y="90"/>
                        <a:pt x="86" y="81"/>
                        <a:pt x="91" y="70"/>
                      </a:cubicBezTo>
                      <a:cubicBezTo>
                        <a:pt x="91" y="68"/>
                        <a:pt x="92" y="67"/>
                        <a:pt x="92" y="66"/>
                      </a:cubicBezTo>
                      <a:cubicBezTo>
                        <a:pt x="100" y="64"/>
                        <a:pt x="105" y="58"/>
                        <a:pt x="108" y="50"/>
                      </a:cubicBezTo>
                      <a:cubicBezTo>
                        <a:pt x="113" y="40"/>
                        <a:pt x="109" y="20"/>
                        <a:pt x="96" y="2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1" name="Freeform 334"/>
                <p:cNvSpPr/>
                <p:nvPr/>
              </p:nvSpPr>
              <p:spPr bwMode="auto">
                <a:xfrm>
                  <a:off x="9039225" y="2827337"/>
                  <a:ext cx="55563" cy="69850"/>
                </a:xfrm>
                <a:custGeom>
                  <a:avLst/>
                  <a:gdLst>
                    <a:gd name="T0" fmla="*/ 9 w 15"/>
                    <a:gd name="T1" fmla="*/ 9 h 19"/>
                    <a:gd name="T2" fmla="*/ 15 w 15"/>
                    <a:gd name="T3" fmla="*/ 19 h 19"/>
                    <a:gd name="T4" fmla="*/ 0 w 15"/>
                    <a:gd name="T5" fmla="*/ 0 h 19"/>
                    <a:gd name="T6" fmla="*/ 0 w 15"/>
                    <a:gd name="T7" fmla="*/ 0 h 19"/>
                    <a:gd name="T8" fmla="*/ 9 w 15"/>
                    <a:gd name="T9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9" y="9"/>
                      </a:moveTo>
                      <a:cubicBezTo>
                        <a:pt x="11" y="13"/>
                        <a:pt x="12" y="16"/>
                        <a:pt x="15" y="19"/>
                      </a:cubicBezTo>
                      <a:cubicBezTo>
                        <a:pt x="13" y="10"/>
                        <a:pt x="9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5"/>
                        <a:pt x="9" y="9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2" name="Freeform 335"/>
                <p:cNvSpPr/>
                <p:nvPr/>
              </p:nvSpPr>
              <p:spPr bwMode="auto">
                <a:xfrm>
                  <a:off x="8756650" y="2901950"/>
                  <a:ext cx="420688" cy="288925"/>
                </a:xfrm>
                <a:custGeom>
                  <a:avLst/>
                  <a:gdLst>
                    <a:gd name="T0" fmla="*/ 95 w 112"/>
                    <a:gd name="T1" fmla="*/ 0 h 77"/>
                    <a:gd name="T2" fmla="*/ 91 w 112"/>
                    <a:gd name="T3" fmla="*/ 1 h 77"/>
                    <a:gd name="T4" fmla="*/ 95 w 112"/>
                    <a:gd name="T5" fmla="*/ 4 h 77"/>
                    <a:gd name="T6" fmla="*/ 104 w 112"/>
                    <a:gd name="T7" fmla="*/ 11 h 77"/>
                    <a:gd name="T8" fmla="*/ 95 w 112"/>
                    <a:gd name="T9" fmla="*/ 39 h 77"/>
                    <a:gd name="T10" fmla="*/ 89 w 112"/>
                    <a:gd name="T11" fmla="*/ 42 h 77"/>
                    <a:gd name="T12" fmla="*/ 86 w 112"/>
                    <a:gd name="T13" fmla="*/ 54 h 77"/>
                    <a:gd name="T14" fmla="*/ 78 w 112"/>
                    <a:gd name="T15" fmla="*/ 64 h 77"/>
                    <a:gd name="T16" fmla="*/ 66 w 112"/>
                    <a:gd name="T17" fmla="*/ 65 h 77"/>
                    <a:gd name="T18" fmla="*/ 54 w 112"/>
                    <a:gd name="T19" fmla="*/ 61 h 77"/>
                    <a:gd name="T20" fmla="*/ 43 w 112"/>
                    <a:gd name="T21" fmla="*/ 54 h 77"/>
                    <a:gd name="T22" fmla="*/ 33 w 112"/>
                    <a:gd name="T23" fmla="*/ 39 h 77"/>
                    <a:gd name="T24" fmla="*/ 15 w 112"/>
                    <a:gd name="T25" fmla="*/ 49 h 77"/>
                    <a:gd name="T26" fmla="*/ 0 w 112"/>
                    <a:gd name="T27" fmla="*/ 74 h 77"/>
                    <a:gd name="T28" fmla="*/ 0 w 112"/>
                    <a:gd name="T29" fmla="*/ 77 h 77"/>
                    <a:gd name="T30" fmla="*/ 37 w 112"/>
                    <a:gd name="T31" fmla="*/ 45 h 77"/>
                    <a:gd name="T32" fmla="*/ 34 w 112"/>
                    <a:gd name="T33" fmla="*/ 51 h 77"/>
                    <a:gd name="T34" fmla="*/ 47 w 112"/>
                    <a:gd name="T35" fmla="*/ 68 h 77"/>
                    <a:gd name="T36" fmla="*/ 56 w 112"/>
                    <a:gd name="T37" fmla="*/ 66 h 77"/>
                    <a:gd name="T38" fmla="*/ 67 w 112"/>
                    <a:gd name="T39" fmla="*/ 70 h 77"/>
                    <a:gd name="T40" fmla="*/ 90 w 112"/>
                    <a:gd name="T41" fmla="*/ 50 h 77"/>
                    <a:gd name="T42" fmla="*/ 91 w 112"/>
                    <a:gd name="T43" fmla="*/ 46 h 77"/>
                    <a:gd name="T44" fmla="*/ 107 w 112"/>
                    <a:gd name="T45" fmla="*/ 30 h 77"/>
                    <a:gd name="T46" fmla="*/ 95 w 112"/>
                    <a:gd name="T4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2" h="77">
                      <a:moveTo>
                        <a:pt x="95" y="0"/>
                      </a:moveTo>
                      <a:cubicBezTo>
                        <a:pt x="94" y="0"/>
                        <a:pt x="92" y="1"/>
                        <a:pt x="91" y="1"/>
                      </a:cubicBezTo>
                      <a:cubicBezTo>
                        <a:pt x="92" y="2"/>
                        <a:pt x="94" y="3"/>
                        <a:pt x="95" y="4"/>
                      </a:cubicBezTo>
                      <a:cubicBezTo>
                        <a:pt x="99" y="5"/>
                        <a:pt x="102" y="7"/>
                        <a:pt x="104" y="11"/>
                      </a:cubicBezTo>
                      <a:cubicBezTo>
                        <a:pt x="107" y="21"/>
                        <a:pt x="102" y="33"/>
                        <a:pt x="95" y="39"/>
                      </a:cubicBezTo>
                      <a:cubicBezTo>
                        <a:pt x="93" y="41"/>
                        <a:pt x="91" y="41"/>
                        <a:pt x="89" y="42"/>
                      </a:cubicBezTo>
                      <a:cubicBezTo>
                        <a:pt x="85" y="43"/>
                        <a:pt x="86" y="51"/>
                        <a:pt x="86" y="54"/>
                      </a:cubicBezTo>
                      <a:cubicBezTo>
                        <a:pt x="85" y="58"/>
                        <a:pt x="82" y="62"/>
                        <a:pt x="78" y="64"/>
                      </a:cubicBezTo>
                      <a:cubicBezTo>
                        <a:pt x="74" y="66"/>
                        <a:pt x="70" y="67"/>
                        <a:pt x="66" y="65"/>
                      </a:cubicBezTo>
                      <a:cubicBezTo>
                        <a:pt x="61" y="63"/>
                        <a:pt x="59" y="59"/>
                        <a:pt x="54" y="61"/>
                      </a:cubicBezTo>
                      <a:cubicBezTo>
                        <a:pt x="47" y="64"/>
                        <a:pt x="43" y="61"/>
                        <a:pt x="43" y="54"/>
                      </a:cubicBezTo>
                      <a:cubicBezTo>
                        <a:pt x="42" y="47"/>
                        <a:pt x="43" y="36"/>
                        <a:pt x="33" y="39"/>
                      </a:cubicBezTo>
                      <a:cubicBezTo>
                        <a:pt x="27" y="41"/>
                        <a:pt x="20" y="44"/>
                        <a:pt x="15" y="49"/>
                      </a:cubicBezTo>
                      <a:cubicBezTo>
                        <a:pt x="8" y="56"/>
                        <a:pt x="2" y="65"/>
                        <a:pt x="0" y="74"/>
                      </a:cubicBezTo>
                      <a:cubicBezTo>
                        <a:pt x="0" y="75"/>
                        <a:pt x="0" y="76"/>
                        <a:pt x="0" y="77"/>
                      </a:cubicBezTo>
                      <a:cubicBezTo>
                        <a:pt x="0" y="77"/>
                        <a:pt x="8" y="49"/>
                        <a:pt x="37" y="45"/>
                      </a:cubicBezTo>
                      <a:cubicBezTo>
                        <a:pt x="36" y="47"/>
                        <a:pt x="35" y="49"/>
                        <a:pt x="34" y="51"/>
                      </a:cubicBezTo>
                      <a:cubicBezTo>
                        <a:pt x="30" y="61"/>
                        <a:pt x="34" y="68"/>
                        <a:pt x="47" y="68"/>
                      </a:cubicBezTo>
                      <a:cubicBezTo>
                        <a:pt x="51" y="68"/>
                        <a:pt x="54" y="67"/>
                        <a:pt x="56" y="66"/>
                      </a:cubicBezTo>
                      <a:cubicBezTo>
                        <a:pt x="58" y="68"/>
                        <a:pt x="61" y="70"/>
                        <a:pt x="67" y="70"/>
                      </a:cubicBezTo>
                      <a:cubicBezTo>
                        <a:pt x="80" y="70"/>
                        <a:pt x="85" y="61"/>
                        <a:pt x="90" y="50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9" y="44"/>
                        <a:pt x="104" y="38"/>
                        <a:pt x="107" y="30"/>
                      </a:cubicBezTo>
                      <a:cubicBezTo>
                        <a:pt x="112" y="20"/>
                        <a:pt x="10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3" name="Freeform 336"/>
                <p:cNvSpPr/>
                <p:nvPr/>
              </p:nvSpPr>
              <p:spPr bwMode="auto">
                <a:xfrm>
                  <a:off x="8010525" y="3529012"/>
                  <a:ext cx="319088" cy="168275"/>
                </a:xfrm>
                <a:custGeom>
                  <a:avLst/>
                  <a:gdLst>
                    <a:gd name="T0" fmla="*/ 6 w 85"/>
                    <a:gd name="T1" fmla="*/ 34 h 45"/>
                    <a:gd name="T2" fmla="*/ 0 w 85"/>
                    <a:gd name="T3" fmla="*/ 30 h 45"/>
                    <a:gd name="T4" fmla="*/ 45 w 85"/>
                    <a:gd name="T5" fmla="*/ 0 h 45"/>
                    <a:gd name="T6" fmla="*/ 71 w 85"/>
                    <a:gd name="T7" fmla="*/ 19 h 45"/>
                    <a:gd name="T8" fmla="*/ 83 w 85"/>
                    <a:gd name="T9" fmla="*/ 31 h 45"/>
                    <a:gd name="T10" fmla="*/ 61 w 85"/>
                    <a:gd name="T11" fmla="*/ 35 h 45"/>
                    <a:gd name="T12" fmla="*/ 6 w 85"/>
                    <a:gd name="T13" fmla="*/ 3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5">
                      <a:moveTo>
                        <a:pt x="6" y="34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10" y="1"/>
                        <a:pt x="45" y="0"/>
                      </a:cubicBezTo>
                      <a:cubicBezTo>
                        <a:pt x="45" y="0"/>
                        <a:pt x="62" y="0"/>
                        <a:pt x="71" y="19"/>
                      </a:cubicBezTo>
                      <a:cubicBezTo>
                        <a:pt x="71" y="19"/>
                        <a:pt x="82" y="26"/>
                        <a:pt x="83" y="31"/>
                      </a:cubicBezTo>
                      <a:cubicBezTo>
                        <a:pt x="85" y="35"/>
                        <a:pt x="79" y="45"/>
                        <a:pt x="61" y="35"/>
                      </a:cubicBezTo>
                      <a:cubicBezTo>
                        <a:pt x="44" y="25"/>
                        <a:pt x="6" y="34"/>
                        <a:pt x="6" y="34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4" name="Freeform 337"/>
                <p:cNvSpPr/>
                <p:nvPr/>
              </p:nvSpPr>
              <p:spPr bwMode="auto">
                <a:xfrm>
                  <a:off x="8010525" y="3551237"/>
                  <a:ext cx="280988" cy="123825"/>
                </a:xfrm>
                <a:custGeom>
                  <a:avLst/>
                  <a:gdLst>
                    <a:gd name="T0" fmla="*/ 73 w 75"/>
                    <a:gd name="T1" fmla="*/ 19 h 33"/>
                    <a:gd name="T2" fmla="*/ 58 w 75"/>
                    <a:gd name="T3" fmla="*/ 3 h 33"/>
                    <a:gd name="T4" fmla="*/ 27 w 75"/>
                    <a:gd name="T5" fmla="*/ 1 h 33"/>
                    <a:gd name="T6" fmla="*/ 15 w 75"/>
                    <a:gd name="T7" fmla="*/ 4 h 33"/>
                    <a:gd name="T8" fmla="*/ 0 w 75"/>
                    <a:gd name="T9" fmla="*/ 24 h 33"/>
                    <a:gd name="T10" fmla="*/ 6 w 75"/>
                    <a:gd name="T11" fmla="*/ 28 h 33"/>
                    <a:gd name="T12" fmla="*/ 61 w 75"/>
                    <a:gd name="T13" fmla="*/ 29 h 33"/>
                    <a:gd name="T14" fmla="*/ 75 w 75"/>
                    <a:gd name="T15" fmla="*/ 33 h 33"/>
                    <a:gd name="T16" fmla="*/ 73 w 75"/>
                    <a:gd name="T17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3">
                      <a:moveTo>
                        <a:pt x="73" y="19"/>
                      </a:moveTo>
                      <a:cubicBezTo>
                        <a:pt x="69" y="12"/>
                        <a:pt x="63" y="9"/>
                        <a:pt x="58" y="3"/>
                      </a:cubicBezTo>
                      <a:cubicBezTo>
                        <a:pt x="47" y="0"/>
                        <a:pt x="38" y="0"/>
                        <a:pt x="27" y="1"/>
                      </a:cubicBezTo>
                      <a:cubicBezTo>
                        <a:pt x="23" y="2"/>
                        <a:pt x="19" y="3"/>
                        <a:pt x="15" y="4"/>
                      </a:cubicBezTo>
                      <a:cubicBezTo>
                        <a:pt x="4" y="13"/>
                        <a:pt x="0" y="24"/>
                        <a:pt x="0" y="24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4" y="19"/>
                        <a:pt x="61" y="29"/>
                      </a:cubicBezTo>
                      <a:cubicBezTo>
                        <a:pt x="67" y="32"/>
                        <a:pt x="72" y="33"/>
                        <a:pt x="75" y="33"/>
                      </a:cubicBezTo>
                      <a:cubicBezTo>
                        <a:pt x="75" y="28"/>
                        <a:pt x="75" y="24"/>
                        <a:pt x="73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5" name="Freeform 338"/>
                <p:cNvSpPr/>
                <p:nvPr/>
              </p:nvSpPr>
              <p:spPr bwMode="auto">
                <a:xfrm>
                  <a:off x="7972425" y="3529012"/>
                  <a:ext cx="323850" cy="355600"/>
                </a:xfrm>
                <a:custGeom>
                  <a:avLst/>
                  <a:gdLst>
                    <a:gd name="T0" fmla="*/ 74 w 86"/>
                    <a:gd name="T1" fmla="*/ 69 h 95"/>
                    <a:gd name="T2" fmla="*/ 15 w 86"/>
                    <a:gd name="T3" fmla="*/ 83 h 95"/>
                    <a:gd name="T4" fmla="*/ 14 w 86"/>
                    <a:gd name="T5" fmla="*/ 22 h 95"/>
                    <a:gd name="T6" fmla="*/ 68 w 86"/>
                    <a:gd name="T7" fmla="*/ 12 h 95"/>
                    <a:gd name="T8" fmla="*/ 77 w 86"/>
                    <a:gd name="T9" fmla="*/ 37 h 95"/>
                    <a:gd name="T10" fmla="*/ 74 w 86"/>
                    <a:gd name="T11" fmla="*/ 6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5">
                      <a:moveTo>
                        <a:pt x="74" y="69"/>
                      </a:moveTo>
                      <a:cubicBezTo>
                        <a:pt x="59" y="89"/>
                        <a:pt x="31" y="95"/>
                        <a:pt x="15" y="83"/>
                      </a:cubicBezTo>
                      <a:cubicBezTo>
                        <a:pt x="0" y="72"/>
                        <a:pt x="0" y="41"/>
                        <a:pt x="14" y="22"/>
                      </a:cubicBezTo>
                      <a:cubicBezTo>
                        <a:pt x="29" y="2"/>
                        <a:pt x="52" y="0"/>
                        <a:pt x="68" y="12"/>
                      </a:cubicBezTo>
                      <a:cubicBezTo>
                        <a:pt x="76" y="18"/>
                        <a:pt x="82" y="31"/>
                        <a:pt x="77" y="37"/>
                      </a:cubicBezTo>
                      <a:cubicBezTo>
                        <a:pt x="86" y="45"/>
                        <a:pt x="81" y="59"/>
                        <a:pt x="74" y="69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6" name="Freeform 339"/>
                <p:cNvSpPr/>
                <p:nvPr/>
              </p:nvSpPr>
              <p:spPr bwMode="auto">
                <a:xfrm>
                  <a:off x="7972425" y="3529012"/>
                  <a:ext cx="307975" cy="355600"/>
                </a:xfrm>
                <a:custGeom>
                  <a:avLst/>
                  <a:gdLst>
                    <a:gd name="T0" fmla="*/ 53 w 82"/>
                    <a:gd name="T1" fmla="*/ 78 h 95"/>
                    <a:gd name="T2" fmla="*/ 37 w 82"/>
                    <a:gd name="T3" fmla="*/ 75 h 95"/>
                    <a:gd name="T4" fmla="*/ 56 w 82"/>
                    <a:gd name="T5" fmla="*/ 63 h 95"/>
                    <a:gd name="T6" fmla="*/ 65 w 82"/>
                    <a:gd name="T7" fmla="*/ 60 h 95"/>
                    <a:gd name="T8" fmla="*/ 73 w 82"/>
                    <a:gd name="T9" fmla="*/ 60 h 95"/>
                    <a:gd name="T10" fmla="*/ 79 w 82"/>
                    <a:gd name="T11" fmla="*/ 59 h 95"/>
                    <a:gd name="T12" fmla="*/ 82 w 82"/>
                    <a:gd name="T13" fmla="*/ 50 h 95"/>
                    <a:gd name="T14" fmla="*/ 53 w 82"/>
                    <a:gd name="T15" fmla="*/ 57 h 95"/>
                    <a:gd name="T16" fmla="*/ 35 w 82"/>
                    <a:gd name="T17" fmla="*/ 48 h 95"/>
                    <a:gd name="T18" fmla="*/ 56 w 82"/>
                    <a:gd name="T19" fmla="*/ 38 h 95"/>
                    <a:gd name="T20" fmla="*/ 73 w 82"/>
                    <a:gd name="T21" fmla="*/ 39 h 95"/>
                    <a:gd name="T22" fmla="*/ 79 w 82"/>
                    <a:gd name="T23" fmla="*/ 40 h 95"/>
                    <a:gd name="T24" fmla="*/ 77 w 82"/>
                    <a:gd name="T25" fmla="*/ 37 h 95"/>
                    <a:gd name="T26" fmla="*/ 79 w 82"/>
                    <a:gd name="T27" fmla="*/ 33 h 95"/>
                    <a:gd name="T28" fmla="*/ 49 w 82"/>
                    <a:gd name="T29" fmla="*/ 31 h 95"/>
                    <a:gd name="T30" fmla="*/ 37 w 82"/>
                    <a:gd name="T31" fmla="*/ 21 h 95"/>
                    <a:gd name="T32" fmla="*/ 59 w 82"/>
                    <a:gd name="T33" fmla="*/ 16 h 95"/>
                    <a:gd name="T34" fmla="*/ 76 w 82"/>
                    <a:gd name="T35" fmla="*/ 22 h 95"/>
                    <a:gd name="T36" fmla="*/ 68 w 82"/>
                    <a:gd name="T37" fmla="*/ 12 h 95"/>
                    <a:gd name="T38" fmla="*/ 14 w 82"/>
                    <a:gd name="T39" fmla="*/ 22 h 95"/>
                    <a:gd name="T40" fmla="*/ 15 w 82"/>
                    <a:gd name="T41" fmla="*/ 83 h 95"/>
                    <a:gd name="T42" fmla="*/ 74 w 82"/>
                    <a:gd name="T43" fmla="*/ 69 h 95"/>
                    <a:gd name="T44" fmla="*/ 74 w 82"/>
                    <a:gd name="T45" fmla="*/ 68 h 95"/>
                    <a:gd name="T46" fmla="*/ 53 w 82"/>
                    <a:gd name="T47" fmla="*/ 7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2" h="95">
                      <a:moveTo>
                        <a:pt x="53" y="78"/>
                      </a:moveTo>
                      <a:cubicBezTo>
                        <a:pt x="47" y="80"/>
                        <a:pt x="39" y="83"/>
                        <a:pt x="37" y="75"/>
                      </a:cubicBezTo>
                      <a:cubicBezTo>
                        <a:pt x="35" y="68"/>
                        <a:pt x="52" y="64"/>
                        <a:pt x="56" y="63"/>
                      </a:cubicBezTo>
                      <a:cubicBezTo>
                        <a:pt x="59" y="62"/>
                        <a:pt x="62" y="60"/>
                        <a:pt x="65" y="60"/>
                      </a:cubicBezTo>
                      <a:cubicBezTo>
                        <a:pt x="67" y="60"/>
                        <a:pt x="70" y="60"/>
                        <a:pt x="73" y="60"/>
                      </a:cubicBezTo>
                      <a:cubicBezTo>
                        <a:pt x="75" y="60"/>
                        <a:pt x="77" y="59"/>
                        <a:pt x="79" y="59"/>
                      </a:cubicBezTo>
                      <a:cubicBezTo>
                        <a:pt x="80" y="56"/>
                        <a:pt x="81" y="53"/>
                        <a:pt x="82" y="50"/>
                      </a:cubicBezTo>
                      <a:cubicBezTo>
                        <a:pt x="72" y="51"/>
                        <a:pt x="63" y="55"/>
                        <a:pt x="53" y="57"/>
                      </a:cubicBezTo>
                      <a:cubicBezTo>
                        <a:pt x="47" y="58"/>
                        <a:pt x="34" y="58"/>
                        <a:pt x="35" y="48"/>
                      </a:cubicBezTo>
                      <a:cubicBezTo>
                        <a:pt x="37" y="39"/>
                        <a:pt x="48" y="38"/>
                        <a:pt x="56" y="38"/>
                      </a:cubicBezTo>
                      <a:cubicBezTo>
                        <a:pt x="61" y="39"/>
                        <a:pt x="67" y="39"/>
                        <a:pt x="73" y="39"/>
                      </a:cubicBezTo>
                      <a:cubicBezTo>
                        <a:pt x="75" y="39"/>
                        <a:pt x="77" y="39"/>
                        <a:pt x="79" y="40"/>
                      </a:cubicBezTo>
                      <a:cubicBezTo>
                        <a:pt x="79" y="39"/>
                        <a:pt x="78" y="38"/>
                        <a:pt x="77" y="37"/>
                      </a:cubicBezTo>
                      <a:cubicBezTo>
                        <a:pt x="78" y="36"/>
                        <a:pt x="79" y="35"/>
                        <a:pt x="79" y="33"/>
                      </a:cubicBezTo>
                      <a:cubicBezTo>
                        <a:pt x="70" y="29"/>
                        <a:pt x="59" y="32"/>
                        <a:pt x="49" y="31"/>
                      </a:cubicBezTo>
                      <a:cubicBezTo>
                        <a:pt x="44" y="31"/>
                        <a:pt x="36" y="27"/>
                        <a:pt x="37" y="21"/>
                      </a:cubicBezTo>
                      <a:cubicBezTo>
                        <a:pt x="38" y="14"/>
                        <a:pt x="54" y="15"/>
                        <a:pt x="59" y="16"/>
                      </a:cubicBezTo>
                      <a:cubicBezTo>
                        <a:pt x="65" y="17"/>
                        <a:pt x="70" y="19"/>
                        <a:pt x="76" y="22"/>
                      </a:cubicBezTo>
                      <a:cubicBezTo>
                        <a:pt x="74" y="18"/>
                        <a:pt x="71" y="14"/>
                        <a:pt x="68" y="12"/>
                      </a:cubicBezTo>
                      <a:cubicBezTo>
                        <a:pt x="52" y="0"/>
                        <a:pt x="29" y="2"/>
                        <a:pt x="14" y="22"/>
                      </a:cubicBezTo>
                      <a:cubicBezTo>
                        <a:pt x="0" y="41"/>
                        <a:pt x="0" y="72"/>
                        <a:pt x="15" y="83"/>
                      </a:cubicBezTo>
                      <a:cubicBezTo>
                        <a:pt x="31" y="95"/>
                        <a:pt x="59" y="89"/>
                        <a:pt x="74" y="69"/>
                      </a:cubicBezTo>
                      <a:cubicBezTo>
                        <a:pt x="74" y="69"/>
                        <a:pt x="74" y="68"/>
                        <a:pt x="74" y="68"/>
                      </a:cubicBezTo>
                      <a:cubicBezTo>
                        <a:pt x="67" y="72"/>
                        <a:pt x="60" y="75"/>
                        <a:pt x="53" y="78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7" name="Freeform 340"/>
                <p:cNvSpPr/>
                <p:nvPr/>
              </p:nvSpPr>
              <p:spPr bwMode="auto">
                <a:xfrm>
                  <a:off x="7548563" y="3144837"/>
                  <a:ext cx="487363" cy="788988"/>
                </a:xfrm>
                <a:custGeom>
                  <a:avLst/>
                  <a:gdLst>
                    <a:gd name="T0" fmla="*/ 74 w 130"/>
                    <a:gd name="T1" fmla="*/ 0 h 210"/>
                    <a:gd name="T2" fmla="*/ 15 w 130"/>
                    <a:gd name="T3" fmla="*/ 70 h 210"/>
                    <a:gd name="T4" fmla="*/ 5 w 130"/>
                    <a:gd name="T5" fmla="*/ 178 h 210"/>
                    <a:gd name="T6" fmla="*/ 118 w 130"/>
                    <a:gd name="T7" fmla="*/ 186 h 210"/>
                    <a:gd name="T8" fmla="*/ 130 w 130"/>
                    <a:gd name="T9" fmla="*/ 186 h 210"/>
                    <a:gd name="T10" fmla="*/ 130 w 130"/>
                    <a:gd name="T11" fmla="*/ 122 h 210"/>
                    <a:gd name="T12" fmla="*/ 110 w 130"/>
                    <a:gd name="T13" fmla="*/ 122 h 210"/>
                    <a:gd name="T14" fmla="*/ 58 w 130"/>
                    <a:gd name="T15" fmla="*/ 145 h 210"/>
                    <a:gd name="T16" fmla="*/ 57 w 130"/>
                    <a:gd name="T17" fmla="*/ 75 h 210"/>
                    <a:gd name="T18" fmla="*/ 74 w 130"/>
                    <a:gd name="T19" fmla="*/ 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210">
                      <a:moveTo>
                        <a:pt x="74" y="0"/>
                      </a:moveTo>
                      <a:cubicBezTo>
                        <a:pt x="74" y="0"/>
                        <a:pt x="30" y="2"/>
                        <a:pt x="15" y="70"/>
                      </a:cubicBezTo>
                      <a:cubicBezTo>
                        <a:pt x="0" y="135"/>
                        <a:pt x="2" y="154"/>
                        <a:pt x="5" y="178"/>
                      </a:cubicBezTo>
                      <a:cubicBezTo>
                        <a:pt x="8" y="201"/>
                        <a:pt x="17" y="210"/>
                        <a:pt x="118" y="186"/>
                      </a:cubicBezTo>
                      <a:cubicBezTo>
                        <a:pt x="130" y="186"/>
                        <a:pt x="130" y="186"/>
                        <a:pt x="130" y="186"/>
                      </a:cubicBezTo>
                      <a:cubicBezTo>
                        <a:pt x="130" y="186"/>
                        <a:pt x="121" y="152"/>
                        <a:pt x="130" y="122"/>
                      </a:cubicBezTo>
                      <a:cubicBezTo>
                        <a:pt x="130" y="122"/>
                        <a:pt x="125" y="116"/>
                        <a:pt x="110" y="122"/>
                      </a:cubicBezTo>
                      <a:cubicBezTo>
                        <a:pt x="95" y="128"/>
                        <a:pt x="58" y="145"/>
                        <a:pt x="58" y="145"/>
                      </a:cubicBezTo>
                      <a:cubicBezTo>
                        <a:pt x="58" y="145"/>
                        <a:pt x="47" y="91"/>
                        <a:pt x="57" y="75"/>
                      </a:cubicBezTo>
                      <a:cubicBezTo>
                        <a:pt x="67" y="59"/>
                        <a:pt x="100" y="48"/>
                        <a:pt x="74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8" name="Freeform 341"/>
                <p:cNvSpPr/>
                <p:nvPr/>
              </p:nvSpPr>
              <p:spPr bwMode="auto">
                <a:xfrm>
                  <a:off x="7559675" y="3457575"/>
                  <a:ext cx="420688" cy="473075"/>
                </a:xfrm>
                <a:custGeom>
                  <a:avLst/>
                  <a:gdLst>
                    <a:gd name="T0" fmla="*/ 109 w 112"/>
                    <a:gd name="T1" fmla="*/ 81 h 126"/>
                    <a:gd name="T2" fmla="*/ 112 w 112"/>
                    <a:gd name="T3" fmla="*/ 37 h 126"/>
                    <a:gd name="T4" fmla="*/ 107 w 112"/>
                    <a:gd name="T5" fmla="*/ 39 h 126"/>
                    <a:gd name="T6" fmla="*/ 55 w 112"/>
                    <a:gd name="T7" fmla="*/ 62 h 126"/>
                    <a:gd name="T8" fmla="*/ 51 w 112"/>
                    <a:gd name="T9" fmla="*/ 0 h 126"/>
                    <a:gd name="T10" fmla="*/ 44 w 112"/>
                    <a:gd name="T11" fmla="*/ 18 h 126"/>
                    <a:gd name="T12" fmla="*/ 45 w 112"/>
                    <a:gd name="T13" fmla="*/ 65 h 126"/>
                    <a:gd name="T14" fmla="*/ 45 w 112"/>
                    <a:gd name="T15" fmla="*/ 80 h 126"/>
                    <a:gd name="T16" fmla="*/ 64 w 112"/>
                    <a:gd name="T17" fmla="*/ 69 h 126"/>
                    <a:gd name="T18" fmla="*/ 102 w 112"/>
                    <a:gd name="T19" fmla="*/ 50 h 126"/>
                    <a:gd name="T20" fmla="*/ 103 w 112"/>
                    <a:gd name="T21" fmla="*/ 51 h 126"/>
                    <a:gd name="T22" fmla="*/ 104 w 112"/>
                    <a:gd name="T23" fmla="*/ 77 h 126"/>
                    <a:gd name="T24" fmla="*/ 100 w 112"/>
                    <a:gd name="T25" fmla="*/ 97 h 126"/>
                    <a:gd name="T26" fmla="*/ 57 w 112"/>
                    <a:gd name="T27" fmla="*/ 106 h 126"/>
                    <a:gd name="T28" fmla="*/ 11 w 112"/>
                    <a:gd name="T29" fmla="*/ 93 h 126"/>
                    <a:gd name="T30" fmla="*/ 0 w 112"/>
                    <a:gd name="T31" fmla="*/ 69 h 126"/>
                    <a:gd name="T32" fmla="*/ 2 w 112"/>
                    <a:gd name="T33" fmla="*/ 95 h 126"/>
                    <a:gd name="T34" fmla="*/ 109 w 112"/>
                    <a:gd name="T35" fmla="*/ 104 h 126"/>
                    <a:gd name="T36" fmla="*/ 109 w 112"/>
                    <a:gd name="T37" fmla="*/ 8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126">
                      <a:moveTo>
                        <a:pt x="109" y="81"/>
                      </a:moveTo>
                      <a:cubicBezTo>
                        <a:pt x="109" y="66"/>
                        <a:pt x="110" y="52"/>
                        <a:pt x="112" y="37"/>
                      </a:cubicBezTo>
                      <a:cubicBezTo>
                        <a:pt x="111" y="38"/>
                        <a:pt x="109" y="38"/>
                        <a:pt x="107" y="39"/>
                      </a:cubicBezTo>
                      <a:cubicBezTo>
                        <a:pt x="92" y="45"/>
                        <a:pt x="55" y="62"/>
                        <a:pt x="55" y="62"/>
                      </a:cubicBezTo>
                      <a:cubicBezTo>
                        <a:pt x="55" y="62"/>
                        <a:pt x="46" y="21"/>
                        <a:pt x="51" y="0"/>
                      </a:cubicBezTo>
                      <a:cubicBezTo>
                        <a:pt x="47" y="4"/>
                        <a:pt x="44" y="10"/>
                        <a:pt x="44" y="18"/>
                      </a:cubicBezTo>
                      <a:cubicBezTo>
                        <a:pt x="42" y="34"/>
                        <a:pt x="46" y="49"/>
                        <a:pt x="45" y="65"/>
                      </a:cubicBezTo>
                      <a:cubicBezTo>
                        <a:pt x="45" y="69"/>
                        <a:pt x="43" y="77"/>
                        <a:pt x="45" y="80"/>
                      </a:cubicBezTo>
                      <a:cubicBezTo>
                        <a:pt x="48" y="84"/>
                        <a:pt x="61" y="71"/>
                        <a:pt x="64" y="69"/>
                      </a:cubicBezTo>
                      <a:cubicBezTo>
                        <a:pt x="75" y="60"/>
                        <a:pt x="87" y="51"/>
                        <a:pt x="102" y="50"/>
                      </a:cubicBezTo>
                      <a:cubicBezTo>
                        <a:pt x="103" y="50"/>
                        <a:pt x="103" y="51"/>
                        <a:pt x="103" y="51"/>
                      </a:cubicBezTo>
                      <a:cubicBezTo>
                        <a:pt x="104" y="60"/>
                        <a:pt x="104" y="68"/>
                        <a:pt x="104" y="77"/>
                      </a:cubicBezTo>
                      <a:cubicBezTo>
                        <a:pt x="104" y="83"/>
                        <a:pt x="104" y="91"/>
                        <a:pt x="100" y="97"/>
                      </a:cubicBezTo>
                      <a:cubicBezTo>
                        <a:pt x="93" y="110"/>
                        <a:pt x="68" y="106"/>
                        <a:pt x="57" y="106"/>
                      </a:cubicBezTo>
                      <a:cubicBezTo>
                        <a:pt x="40" y="105"/>
                        <a:pt x="23" y="108"/>
                        <a:pt x="11" y="93"/>
                      </a:cubicBezTo>
                      <a:cubicBezTo>
                        <a:pt x="6" y="86"/>
                        <a:pt x="3" y="78"/>
                        <a:pt x="0" y="69"/>
                      </a:cubicBezTo>
                      <a:cubicBezTo>
                        <a:pt x="0" y="79"/>
                        <a:pt x="1" y="86"/>
                        <a:pt x="2" y="95"/>
                      </a:cubicBezTo>
                      <a:cubicBezTo>
                        <a:pt x="5" y="118"/>
                        <a:pt x="13" y="126"/>
                        <a:pt x="109" y="104"/>
                      </a:cubicBezTo>
                      <a:cubicBezTo>
                        <a:pt x="109" y="96"/>
                        <a:pt x="109" y="88"/>
                        <a:pt x="109" y="8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9" name="Freeform 342"/>
                <p:cNvSpPr/>
                <p:nvPr/>
              </p:nvSpPr>
              <p:spPr bwMode="auto">
                <a:xfrm>
                  <a:off x="7969250" y="3730625"/>
                  <a:ext cx="492125" cy="203200"/>
                </a:xfrm>
                <a:custGeom>
                  <a:avLst/>
                  <a:gdLst>
                    <a:gd name="T0" fmla="*/ 112 w 131"/>
                    <a:gd name="T1" fmla="*/ 2 h 54"/>
                    <a:gd name="T2" fmla="*/ 56 w 131"/>
                    <a:gd name="T3" fmla="*/ 13 h 54"/>
                    <a:gd name="T4" fmla="*/ 76 w 131"/>
                    <a:gd name="T5" fmla="*/ 23 h 54"/>
                    <a:gd name="T6" fmla="*/ 44 w 131"/>
                    <a:gd name="T7" fmla="*/ 32 h 54"/>
                    <a:gd name="T8" fmla="*/ 18 w 131"/>
                    <a:gd name="T9" fmla="*/ 25 h 54"/>
                    <a:gd name="T10" fmla="*/ 1 w 131"/>
                    <a:gd name="T11" fmla="*/ 34 h 54"/>
                    <a:gd name="T12" fmla="*/ 26 w 131"/>
                    <a:gd name="T13" fmla="*/ 47 h 54"/>
                    <a:gd name="T14" fmla="*/ 71 w 131"/>
                    <a:gd name="T15" fmla="*/ 54 h 54"/>
                    <a:gd name="T16" fmla="*/ 131 w 131"/>
                    <a:gd name="T17" fmla="*/ 32 h 54"/>
                    <a:gd name="T18" fmla="*/ 112 w 131"/>
                    <a:gd name="T19" fmla="*/ 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1" h="54">
                      <a:moveTo>
                        <a:pt x="112" y="2"/>
                      </a:moveTo>
                      <a:cubicBezTo>
                        <a:pt x="90" y="13"/>
                        <a:pt x="56" y="0"/>
                        <a:pt x="56" y="13"/>
                      </a:cubicBezTo>
                      <a:cubicBezTo>
                        <a:pt x="56" y="25"/>
                        <a:pt x="76" y="23"/>
                        <a:pt x="76" y="2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0" y="25"/>
                        <a:pt x="1" y="34"/>
                      </a:cubicBezTo>
                      <a:cubicBezTo>
                        <a:pt x="3" y="43"/>
                        <a:pt x="21" y="45"/>
                        <a:pt x="26" y="47"/>
                      </a:cubicBezTo>
                      <a:cubicBezTo>
                        <a:pt x="47" y="54"/>
                        <a:pt x="71" y="54"/>
                        <a:pt x="71" y="5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lnTo>
                        <a:pt x="112" y="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0" name="Freeform 343"/>
                <p:cNvSpPr/>
                <p:nvPr/>
              </p:nvSpPr>
              <p:spPr bwMode="auto">
                <a:xfrm>
                  <a:off x="8186738" y="3779837"/>
                  <a:ext cx="274638" cy="153988"/>
                </a:xfrm>
                <a:custGeom>
                  <a:avLst/>
                  <a:gdLst>
                    <a:gd name="T0" fmla="*/ 12 w 73"/>
                    <a:gd name="T1" fmla="*/ 41 h 41"/>
                    <a:gd name="T2" fmla="*/ 13 w 73"/>
                    <a:gd name="T3" fmla="*/ 41 h 41"/>
                    <a:gd name="T4" fmla="*/ 73 w 73"/>
                    <a:gd name="T5" fmla="*/ 19 h 41"/>
                    <a:gd name="T6" fmla="*/ 64 w 73"/>
                    <a:gd name="T7" fmla="*/ 0 h 41"/>
                    <a:gd name="T8" fmla="*/ 44 w 73"/>
                    <a:gd name="T9" fmla="*/ 0 h 41"/>
                    <a:gd name="T10" fmla="*/ 40 w 73"/>
                    <a:gd name="T11" fmla="*/ 23 h 41"/>
                    <a:gd name="T12" fmla="*/ 6 w 73"/>
                    <a:gd name="T13" fmla="*/ 38 h 41"/>
                    <a:gd name="T14" fmla="*/ 0 w 73"/>
                    <a:gd name="T15" fmla="*/ 40 h 41"/>
                    <a:gd name="T16" fmla="*/ 12 w 73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41">
                      <a:moveTo>
                        <a:pt x="12" y="41"/>
                      </a:move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73" y="19"/>
                        <a:pt x="73" y="19"/>
                        <a:pt x="73" y="19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2"/>
                        <a:pt x="52" y="1"/>
                        <a:pt x="44" y="0"/>
                      </a:cubicBezTo>
                      <a:cubicBezTo>
                        <a:pt x="46" y="8"/>
                        <a:pt x="45" y="17"/>
                        <a:pt x="40" y="23"/>
                      </a:cubicBezTo>
                      <a:cubicBezTo>
                        <a:pt x="31" y="33"/>
                        <a:pt x="19" y="35"/>
                        <a:pt x="6" y="38"/>
                      </a:cubicBezTo>
                      <a:cubicBezTo>
                        <a:pt x="5" y="38"/>
                        <a:pt x="1" y="40"/>
                        <a:pt x="0" y="40"/>
                      </a:cubicBezTo>
                      <a:cubicBezTo>
                        <a:pt x="4" y="41"/>
                        <a:pt x="8" y="40"/>
                        <a:pt x="12" y="4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1" name="Freeform 344"/>
                <p:cNvSpPr/>
                <p:nvPr/>
              </p:nvSpPr>
              <p:spPr bwMode="auto">
                <a:xfrm>
                  <a:off x="7977188" y="3779837"/>
                  <a:ext cx="344488" cy="120650"/>
                </a:xfrm>
                <a:custGeom>
                  <a:avLst/>
                  <a:gdLst>
                    <a:gd name="T0" fmla="*/ 1 w 92"/>
                    <a:gd name="T1" fmla="*/ 19 h 32"/>
                    <a:gd name="T2" fmla="*/ 44 w 92"/>
                    <a:gd name="T3" fmla="*/ 29 h 32"/>
                    <a:gd name="T4" fmla="*/ 82 w 92"/>
                    <a:gd name="T5" fmla="*/ 13 h 32"/>
                    <a:gd name="T6" fmla="*/ 73 w 92"/>
                    <a:gd name="T7" fmla="*/ 7 h 32"/>
                    <a:gd name="T8" fmla="*/ 61 w 92"/>
                    <a:gd name="T9" fmla="*/ 4 h 32"/>
                    <a:gd name="T10" fmla="*/ 54 w 92"/>
                    <a:gd name="T11" fmla="*/ 0 h 32"/>
                    <a:gd name="T12" fmla="*/ 74 w 92"/>
                    <a:gd name="T13" fmla="*/ 10 h 32"/>
                    <a:gd name="T14" fmla="*/ 42 w 92"/>
                    <a:gd name="T15" fmla="*/ 19 h 32"/>
                    <a:gd name="T16" fmla="*/ 16 w 92"/>
                    <a:gd name="T17" fmla="*/ 12 h 32"/>
                    <a:gd name="T18" fmla="*/ 0 w 92"/>
                    <a:gd name="T19" fmla="*/ 19 h 32"/>
                    <a:gd name="T20" fmla="*/ 1 w 92"/>
                    <a:gd name="T21" fmla="*/ 1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32">
                      <a:moveTo>
                        <a:pt x="1" y="19"/>
                      </a:moveTo>
                      <a:cubicBezTo>
                        <a:pt x="15" y="20"/>
                        <a:pt x="30" y="32"/>
                        <a:pt x="44" y="29"/>
                      </a:cubicBezTo>
                      <a:cubicBezTo>
                        <a:pt x="57" y="27"/>
                        <a:pt x="71" y="20"/>
                        <a:pt x="82" y="13"/>
                      </a:cubicBezTo>
                      <a:cubicBezTo>
                        <a:pt x="92" y="8"/>
                        <a:pt x="77" y="7"/>
                        <a:pt x="73" y="7"/>
                      </a:cubicBezTo>
                      <a:cubicBezTo>
                        <a:pt x="69" y="6"/>
                        <a:pt x="65" y="6"/>
                        <a:pt x="61" y="4"/>
                      </a:cubicBezTo>
                      <a:cubicBezTo>
                        <a:pt x="58" y="3"/>
                        <a:pt x="56" y="2"/>
                        <a:pt x="54" y="0"/>
                      </a:cubicBezTo>
                      <a:cubicBezTo>
                        <a:pt x="54" y="12"/>
                        <a:pt x="74" y="10"/>
                        <a:pt x="74" y="10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" y="12"/>
                        <a:pt x="0" y="19"/>
                      </a:cubicBezTo>
                      <a:cubicBezTo>
                        <a:pt x="0" y="19"/>
                        <a:pt x="0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2" name="Freeform 345"/>
                <p:cNvSpPr/>
                <p:nvPr/>
              </p:nvSpPr>
              <p:spPr bwMode="auto">
                <a:xfrm>
                  <a:off x="8329613" y="3127375"/>
                  <a:ext cx="385763" cy="784225"/>
                </a:xfrm>
                <a:custGeom>
                  <a:avLst/>
                  <a:gdLst>
                    <a:gd name="T0" fmla="*/ 18 w 103"/>
                    <a:gd name="T1" fmla="*/ 0 h 209"/>
                    <a:gd name="T2" fmla="*/ 81 w 103"/>
                    <a:gd name="T3" fmla="*/ 80 h 209"/>
                    <a:gd name="T4" fmla="*/ 85 w 103"/>
                    <a:gd name="T5" fmla="*/ 196 h 209"/>
                    <a:gd name="T6" fmla="*/ 2 w 103"/>
                    <a:gd name="T7" fmla="*/ 209 h 209"/>
                    <a:gd name="T8" fmla="*/ 2 w 103"/>
                    <a:gd name="T9" fmla="*/ 162 h 209"/>
                    <a:gd name="T10" fmla="*/ 45 w 103"/>
                    <a:gd name="T11" fmla="*/ 154 h 209"/>
                    <a:gd name="T12" fmla="*/ 33 w 103"/>
                    <a:gd name="T13" fmla="*/ 51 h 209"/>
                    <a:gd name="T14" fmla="*/ 18 w 103"/>
                    <a:gd name="T15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209">
                      <a:moveTo>
                        <a:pt x="18" y="0"/>
                      </a:moveTo>
                      <a:cubicBezTo>
                        <a:pt x="18" y="0"/>
                        <a:pt x="70" y="1"/>
                        <a:pt x="81" y="80"/>
                      </a:cubicBezTo>
                      <a:cubicBezTo>
                        <a:pt x="88" y="138"/>
                        <a:pt x="103" y="183"/>
                        <a:pt x="85" y="196"/>
                      </a:cubicBezTo>
                      <a:cubicBezTo>
                        <a:pt x="66" y="209"/>
                        <a:pt x="2" y="209"/>
                        <a:pt x="2" y="209"/>
                      </a:cubicBezTo>
                      <a:cubicBezTo>
                        <a:pt x="2" y="162"/>
                        <a:pt x="2" y="162"/>
                        <a:pt x="2" y="162"/>
                      </a:cubicBezTo>
                      <a:cubicBezTo>
                        <a:pt x="45" y="154"/>
                        <a:pt x="45" y="154"/>
                        <a:pt x="45" y="154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0" y="28"/>
                        <a:pt x="18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3" name="Freeform 346"/>
                <p:cNvSpPr/>
                <p:nvPr/>
              </p:nvSpPr>
              <p:spPr bwMode="auto">
                <a:xfrm>
                  <a:off x="8355013" y="3435350"/>
                  <a:ext cx="330200" cy="476250"/>
                </a:xfrm>
                <a:custGeom>
                  <a:avLst/>
                  <a:gdLst>
                    <a:gd name="T0" fmla="*/ 86 w 88"/>
                    <a:gd name="T1" fmla="*/ 77 h 127"/>
                    <a:gd name="T2" fmla="*/ 66 w 88"/>
                    <a:gd name="T3" fmla="*/ 107 h 127"/>
                    <a:gd name="T4" fmla="*/ 29 w 88"/>
                    <a:gd name="T5" fmla="*/ 118 h 127"/>
                    <a:gd name="T6" fmla="*/ 8 w 88"/>
                    <a:gd name="T7" fmla="*/ 113 h 127"/>
                    <a:gd name="T8" fmla="*/ 7 w 88"/>
                    <a:gd name="T9" fmla="*/ 96 h 127"/>
                    <a:gd name="T10" fmla="*/ 8 w 88"/>
                    <a:gd name="T11" fmla="*/ 84 h 127"/>
                    <a:gd name="T12" fmla="*/ 38 w 88"/>
                    <a:gd name="T13" fmla="*/ 77 h 127"/>
                    <a:gd name="T14" fmla="*/ 48 w 88"/>
                    <a:gd name="T15" fmla="*/ 78 h 127"/>
                    <a:gd name="T16" fmla="*/ 48 w 88"/>
                    <a:gd name="T17" fmla="*/ 68 h 127"/>
                    <a:gd name="T18" fmla="*/ 42 w 88"/>
                    <a:gd name="T19" fmla="*/ 39 h 127"/>
                    <a:gd name="T20" fmla="*/ 30 w 88"/>
                    <a:gd name="T21" fmla="*/ 0 h 127"/>
                    <a:gd name="T22" fmla="*/ 38 w 88"/>
                    <a:gd name="T23" fmla="*/ 72 h 127"/>
                    <a:gd name="T24" fmla="*/ 3 w 88"/>
                    <a:gd name="T25" fmla="*/ 78 h 127"/>
                    <a:gd name="T26" fmla="*/ 2 w 88"/>
                    <a:gd name="T27" fmla="*/ 107 h 127"/>
                    <a:gd name="T28" fmla="*/ 7 w 88"/>
                    <a:gd name="T29" fmla="*/ 127 h 127"/>
                    <a:gd name="T30" fmla="*/ 78 w 88"/>
                    <a:gd name="T31" fmla="*/ 114 h 127"/>
                    <a:gd name="T32" fmla="*/ 86 w 88"/>
                    <a:gd name="T33" fmla="*/ 7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7">
                      <a:moveTo>
                        <a:pt x="86" y="77"/>
                      </a:moveTo>
                      <a:cubicBezTo>
                        <a:pt x="82" y="89"/>
                        <a:pt x="77" y="101"/>
                        <a:pt x="66" y="107"/>
                      </a:cubicBezTo>
                      <a:cubicBezTo>
                        <a:pt x="55" y="114"/>
                        <a:pt x="42" y="117"/>
                        <a:pt x="29" y="118"/>
                      </a:cubicBezTo>
                      <a:cubicBezTo>
                        <a:pt x="23" y="119"/>
                        <a:pt x="10" y="122"/>
                        <a:pt x="8" y="113"/>
                      </a:cubicBezTo>
                      <a:cubicBezTo>
                        <a:pt x="7" y="107"/>
                        <a:pt x="7" y="101"/>
                        <a:pt x="7" y="96"/>
                      </a:cubicBezTo>
                      <a:cubicBezTo>
                        <a:pt x="7" y="92"/>
                        <a:pt x="6" y="87"/>
                        <a:pt x="8" y="84"/>
                      </a:cubicBezTo>
                      <a:cubicBezTo>
                        <a:pt x="12" y="75"/>
                        <a:pt x="30" y="76"/>
                        <a:pt x="38" y="77"/>
                      </a:cubicBezTo>
                      <a:cubicBezTo>
                        <a:pt x="41" y="77"/>
                        <a:pt x="45" y="78"/>
                        <a:pt x="48" y="78"/>
                      </a:cubicBezTo>
                      <a:cubicBezTo>
                        <a:pt x="54" y="78"/>
                        <a:pt x="49" y="71"/>
                        <a:pt x="48" y="68"/>
                      </a:cubicBezTo>
                      <a:cubicBezTo>
                        <a:pt x="46" y="59"/>
                        <a:pt x="45" y="49"/>
                        <a:pt x="42" y="39"/>
                      </a:cubicBezTo>
                      <a:cubicBezTo>
                        <a:pt x="39" y="26"/>
                        <a:pt x="35" y="13"/>
                        <a:pt x="30" y="0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2" y="88"/>
                        <a:pt x="0" y="97"/>
                        <a:pt x="2" y="107"/>
                      </a:cubicBezTo>
                      <a:cubicBezTo>
                        <a:pt x="3" y="114"/>
                        <a:pt x="5" y="120"/>
                        <a:pt x="7" y="127"/>
                      </a:cubicBezTo>
                      <a:cubicBezTo>
                        <a:pt x="26" y="126"/>
                        <a:pt x="64" y="124"/>
                        <a:pt x="78" y="114"/>
                      </a:cubicBezTo>
                      <a:cubicBezTo>
                        <a:pt x="86" y="108"/>
                        <a:pt x="88" y="95"/>
                        <a:pt x="86" y="7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347"/>
                <p:cNvSpPr/>
                <p:nvPr/>
              </p:nvSpPr>
              <p:spPr bwMode="auto">
                <a:xfrm>
                  <a:off x="9256713" y="1876425"/>
                  <a:ext cx="214313" cy="188913"/>
                </a:xfrm>
                <a:custGeom>
                  <a:avLst/>
                  <a:gdLst>
                    <a:gd name="T0" fmla="*/ 0 w 135"/>
                    <a:gd name="T1" fmla="*/ 119 h 119"/>
                    <a:gd name="T2" fmla="*/ 104 w 135"/>
                    <a:gd name="T3" fmla="*/ 0 h 119"/>
                    <a:gd name="T4" fmla="*/ 135 w 135"/>
                    <a:gd name="T5" fmla="*/ 36 h 119"/>
                    <a:gd name="T6" fmla="*/ 0 w 135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" h="119">
                      <a:moveTo>
                        <a:pt x="0" y="119"/>
                      </a:moveTo>
                      <a:lnTo>
                        <a:pt x="104" y="0"/>
                      </a:lnTo>
                      <a:lnTo>
                        <a:pt x="135" y="36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Freeform 348"/>
                <p:cNvSpPr/>
                <p:nvPr/>
              </p:nvSpPr>
              <p:spPr bwMode="auto">
                <a:xfrm>
                  <a:off x="9267825" y="2109787"/>
                  <a:ext cx="250825" cy="74613"/>
                </a:xfrm>
                <a:custGeom>
                  <a:avLst/>
                  <a:gdLst>
                    <a:gd name="T0" fmla="*/ 0 w 158"/>
                    <a:gd name="T1" fmla="*/ 47 h 47"/>
                    <a:gd name="T2" fmla="*/ 151 w 158"/>
                    <a:gd name="T3" fmla="*/ 0 h 47"/>
                    <a:gd name="T4" fmla="*/ 158 w 158"/>
                    <a:gd name="T5" fmla="*/ 47 h 47"/>
                    <a:gd name="T6" fmla="*/ 0 w 158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47">
                      <a:moveTo>
                        <a:pt x="0" y="47"/>
                      </a:moveTo>
                      <a:lnTo>
                        <a:pt x="151" y="0"/>
                      </a:lnTo>
                      <a:lnTo>
                        <a:pt x="158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Freeform 349"/>
                <p:cNvSpPr/>
                <p:nvPr/>
              </p:nvSpPr>
              <p:spPr bwMode="auto">
                <a:xfrm>
                  <a:off x="9305925" y="2260600"/>
                  <a:ext cx="242888" cy="127000"/>
                </a:xfrm>
                <a:custGeom>
                  <a:avLst/>
                  <a:gdLst>
                    <a:gd name="T0" fmla="*/ 0 w 153"/>
                    <a:gd name="T1" fmla="*/ 0 h 80"/>
                    <a:gd name="T2" fmla="*/ 153 w 153"/>
                    <a:gd name="T3" fmla="*/ 37 h 80"/>
                    <a:gd name="T4" fmla="*/ 137 w 153"/>
                    <a:gd name="T5" fmla="*/ 80 h 80"/>
                    <a:gd name="T6" fmla="*/ 0 w 153"/>
                    <a:gd name="T7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" h="80">
                      <a:moveTo>
                        <a:pt x="0" y="0"/>
                      </a:moveTo>
                      <a:lnTo>
                        <a:pt x="153" y="37"/>
                      </a:lnTo>
                      <a:lnTo>
                        <a:pt x="137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59" name="组合 258"/>
          <p:cNvGrpSpPr/>
          <p:nvPr/>
        </p:nvGrpSpPr>
        <p:grpSpPr>
          <a:xfrm>
            <a:off x="7993938" y="1911928"/>
            <a:ext cx="2332579" cy="3971636"/>
            <a:chOff x="7993938" y="1911928"/>
            <a:chExt cx="2332579" cy="3971636"/>
          </a:xfrm>
        </p:grpSpPr>
        <p:sp>
          <p:nvSpPr>
            <p:cNvPr id="6" name="矩形 5"/>
            <p:cNvSpPr/>
            <p:nvPr/>
          </p:nvSpPr>
          <p:spPr>
            <a:xfrm>
              <a:off x="7993938" y="1911928"/>
              <a:ext cx="2318327" cy="3971636"/>
            </a:xfrm>
            <a:prstGeom prst="rect">
              <a:avLst/>
            </a:prstGeom>
            <a:noFill/>
            <a:ln w="19050">
              <a:solidFill>
                <a:srgbClr val="ED92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008190" y="2377440"/>
              <a:ext cx="2318327" cy="579120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spc="600" dirty="0" smtClean="0"/>
                <a:t>技术岗位</a:t>
              </a:r>
              <a:endParaRPr lang="zh-CN" altLang="en-US" sz="2800" spc="600" dirty="0"/>
            </a:p>
          </p:txBody>
        </p:sp>
        <p:grpSp>
          <p:nvGrpSpPr>
            <p:cNvPr id="177" name="组合 176"/>
            <p:cNvGrpSpPr/>
            <p:nvPr/>
          </p:nvGrpSpPr>
          <p:grpSpPr>
            <a:xfrm>
              <a:off x="8056007" y="2995320"/>
              <a:ext cx="2229869" cy="2888244"/>
              <a:chOff x="1960007" y="2995320"/>
              <a:chExt cx="2229869" cy="2888244"/>
            </a:xfrm>
          </p:grpSpPr>
          <p:sp>
            <p:nvSpPr>
              <p:cNvPr id="178" name="文本框 177"/>
              <p:cNvSpPr txBox="1"/>
              <p:nvPr/>
            </p:nvSpPr>
            <p:spPr>
              <a:xfrm>
                <a:off x="1960007" y="2995320"/>
                <a:ext cx="2229869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2000">
                    <a:solidFill>
                      <a:schemeClr val="bg1"/>
                    </a:solidFill>
                    <a:latin typeface="+mn-ea"/>
                  </a:defRPr>
                </a:lvl1pPr>
              </a:lstStyle>
              <a:p>
                <a:r>
                  <a:rPr lang="zh-CN" altLang="en-US" dirty="0">
                    <a:solidFill>
                      <a:schemeClr val="tx1"/>
                    </a:solidFill>
                  </a:rPr>
                  <a:t>沉淀后，我愿意做一个温暖的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人，有</a:t>
                </a:r>
                <a:r>
                  <a:rPr lang="zh-CN" altLang="en-US" dirty="0">
                    <a:solidFill>
                      <a:schemeClr val="tx1"/>
                    </a:solidFill>
                  </a:rPr>
                  <a:t>自己的喜好有自己的原则，有自己</a:t>
                </a:r>
                <a:r>
                  <a:rPr lang="zh-CN" altLang="en-US" dirty="0" smtClean="0">
                    <a:solidFill>
                      <a:schemeClr val="tx1"/>
                    </a:solidFill>
                  </a:rPr>
                  <a:t>的不浮</a:t>
                </a:r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9" name="组合 178"/>
              <p:cNvGrpSpPr/>
              <p:nvPr/>
            </p:nvGrpSpPr>
            <p:grpSpPr>
              <a:xfrm flipH="1">
                <a:off x="3307058" y="4724400"/>
                <a:ext cx="590921" cy="1159164"/>
                <a:chOff x="7397750" y="1309687"/>
                <a:chExt cx="2151063" cy="4219575"/>
              </a:xfrm>
            </p:grpSpPr>
            <p:sp>
              <p:nvSpPr>
                <p:cNvPr id="180" name="Freeform 271"/>
                <p:cNvSpPr/>
                <p:nvPr/>
              </p:nvSpPr>
              <p:spPr bwMode="auto">
                <a:xfrm>
                  <a:off x="7773988" y="4038600"/>
                  <a:ext cx="682625" cy="1444625"/>
                </a:xfrm>
                <a:custGeom>
                  <a:avLst/>
                  <a:gdLst>
                    <a:gd name="T0" fmla="*/ 9 w 182"/>
                    <a:gd name="T1" fmla="*/ 0 h 385"/>
                    <a:gd name="T2" fmla="*/ 18 w 182"/>
                    <a:gd name="T3" fmla="*/ 81 h 385"/>
                    <a:gd name="T4" fmla="*/ 51 w 182"/>
                    <a:gd name="T5" fmla="*/ 106 h 385"/>
                    <a:gd name="T6" fmla="*/ 38 w 182"/>
                    <a:gd name="T7" fmla="*/ 368 h 385"/>
                    <a:gd name="T8" fmla="*/ 77 w 182"/>
                    <a:gd name="T9" fmla="*/ 385 h 385"/>
                    <a:gd name="T10" fmla="*/ 83 w 182"/>
                    <a:gd name="T11" fmla="*/ 109 h 385"/>
                    <a:gd name="T12" fmla="*/ 109 w 182"/>
                    <a:gd name="T13" fmla="*/ 108 h 385"/>
                    <a:gd name="T14" fmla="*/ 119 w 182"/>
                    <a:gd name="T15" fmla="*/ 378 h 385"/>
                    <a:gd name="T16" fmla="*/ 147 w 182"/>
                    <a:gd name="T17" fmla="*/ 358 h 385"/>
                    <a:gd name="T18" fmla="*/ 160 w 182"/>
                    <a:gd name="T19" fmla="*/ 347 h 385"/>
                    <a:gd name="T20" fmla="*/ 138 w 182"/>
                    <a:gd name="T21" fmla="*/ 103 h 385"/>
                    <a:gd name="T22" fmla="*/ 170 w 182"/>
                    <a:gd name="T23" fmla="*/ 83 h 385"/>
                    <a:gd name="T24" fmla="*/ 176 w 182"/>
                    <a:gd name="T25" fmla="*/ 5 h 385"/>
                    <a:gd name="T26" fmla="*/ 9 w 182"/>
                    <a:gd name="T27" fmla="*/ 0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82" h="385">
                      <a:moveTo>
                        <a:pt x="9" y="0"/>
                      </a:moveTo>
                      <a:cubicBezTo>
                        <a:pt x="9" y="0"/>
                        <a:pt x="0" y="50"/>
                        <a:pt x="18" y="81"/>
                      </a:cubicBezTo>
                      <a:cubicBezTo>
                        <a:pt x="24" y="93"/>
                        <a:pt x="38" y="103"/>
                        <a:pt x="51" y="106"/>
                      </a:cubicBezTo>
                      <a:cubicBezTo>
                        <a:pt x="38" y="368"/>
                        <a:pt x="38" y="368"/>
                        <a:pt x="38" y="368"/>
                      </a:cubicBezTo>
                      <a:cubicBezTo>
                        <a:pt x="77" y="385"/>
                        <a:pt x="77" y="385"/>
                        <a:pt x="77" y="385"/>
                      </a:cubicBezTo>
                      <a:cubicBezTo>
                        <a:pt x="83" y="109"/>
                        <a:pt x="83" y="109"/>
                        <a:pt x="83" y="109"/>
                      </a:cubicBezTo>
                      <a:cubicBezTo>
                        <a:pt x="83" y="109"/>
                        <a:pt x="97" y="111"/>
                        <a:pt x="109" y="108"/>
                      </a:cubicBezTo>
                      <a:cubicBezTo>
                        <a:pt x="119" y="378"/>
                        <a:pt x="119" y="378"/>
                        <a:pt x="119" y="378"/>
                      </a:cubicBezTo>
                      <a:cubicBezTo>
                        <a:pt x="147" y="358"/>
                        <a:pt x="147" y="358"/>
                        <a:pt x="147" y="358"/>
                      </a:cubicBezTo>
                      <a:cubicBezTo>
                        <a:pt x="160" y="347"/>
                        <a:pt x="160" y="347"/>
                        <a:pt x="160" y="347"/>
                      </a:cubicBezTo>
                      <a:cubicBezTo>
                        <a:pt x="138" y="103"/>
                        <a:pt x="138" y="103"/>
                        <a:pt x="138" y="103"/>
                      </a:cubicBezTo>
                      <a:cubicBezTo>
                        <a:pt x="138" y="103"/>
                        <a:pt x="158" y="102"/>
                        <a:pt x="170" y="83"/>
                      </a:cubicBezTo>
                      <a:cubicBezTo>
                        <a:pt x="180" y="67"/>
                        <a:pt x="182" y="40"/>
                        <a:pt x="176" y="5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1F465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1" name="Freeform 272"/>
                <p:cNvSpPr/>
                <p:nvPr/>
              </p:nvSpPr>
              <p:spPr bwMode="auto">
                <a:xfrm>
                  <a:off x="7799388" y="4192587"/>
                  <a:ext cx="646113" cy="1290638"/>
                </a:xfrm>
                <a:custGeom>
                  <a:avLst/>
                  <a:gdLst>
                    <a:gd name="T0" fmla="*/ 149 w 172"/>
                    <a:gd name="T1" fmla="*/ 34 h 344"/>
                    <a:gd name="T2" fmla="*/ 89 w 172"/>
                    <a:gd name="T3" fmla="*/ 53 h 344"/>
                    <a:gd name="T4" fmla="*/ 28 w 172"/>
                    <a:gd name="T5" fmla="*/ 32 h 344"/>
                    <a:gd name="T6" fmla="*/ 6 w 172"/>
                    <a:gd name="T7" fmla="*/ 6 h 344"/>
                    <a:gd name="T8" fmla="*/ 0 w 172"/>
                    <a:gd name="T9" fmla="*/ 0 h 344"/>
                    <a:gd name="T10" fmla="*/ 11 w 172"/>
                    <a:gd name="T11" fmla="*/ 40 h 344"/>
                    <a:gd name="T12" fmla="*/ 44 w 172"/>
                    <a:gd name="T13" fmla="*/ 65 h 344"/>
                    <a:gd name="T14" fmla="*/ 44 w 172"/>
                    <a:gd name="T15" fmla="*/ 72 h 344"/>
                    <a:gd name="T16" fmla="*/ 59 w 172"/>
                    <a:gd name="T17" fmla="*/ 73 h 344"/>
                    <a:gd name="T18" fmla="*/ 60 w 172"/>
                    <a:gd name="T19" fmla="*/ 75 h 344"/>
                    <a:gd name="T20" fmla="*/ 54 w 172"/>
                    <a:gd name="T21" fmla="*/ 230 h 344"/>
                    <a:gd name="T22" fmla="*/ 51 w 172"/>
                    <a:gd name="T23" fmla="*/ 309 h 344"/>
                    <a:gd name="T24" fmla="*/ 50 w 172"/>
                    <a:gd name="T25" fmla="*/ 335 h 344"/>
                    <a:gd name="T26" fmla="*/ 70 w 172"/>
                    <a:gd name="T27" fmla="*/ 344 h 344"/>
                    <a:gd name="T28" fmla="*/ 76 w 172"/>
                    <a:gd name="T29" fmla="*/ 68 h 344"/>
                    <a:gd name="T30" fmla="*/ 102 w 172"/>
                    <a:gd name="T31" fmla="*/ 67 h 344"/>
                    <a:gd name="T32" fmla="*/ 112 w 172"/>
                    <a:gd name="T33" fmla="*/ 337 h 344"/>
                    <a:gd name="T34" fmla="*/ 129 w 172"/>
                    <a:gd name="T35" fmla="*/ 325 h 344"/>
                    <a:gd name="T36" fmla="*/ 127 w 172"/>
                    <a:gd name="T37" fmla="*/ 258 h 344"/>
                    <a:gd name="T38" fmla="*/ 122 w 172"/>
                    <a:gd name="T39" fmla="*/ 168 h 344"/>
                    <a:gd name="T40" fmla="*/ 117 w 172"/>
                    <a:gd name="T41" fmla="*/ 123 h 344"/>
                    <a:gd name="T42" fmla="*/ 116 w 172"/>
                    <a:gd name="T43" fmla="*/ 84 h 344"/>
                    <a:gd name="T44" fmla="*/ 122 w 172"/>
                    <a:gd name="T45" fmla="*/ 72 h 344"/>
                    <a:gd name="T46" fmla="*/ 131 w 172"/>
                    <a:gd name="T47" fmla="*/ 71 h 344"/>
                    <a:gd name="T48" fmla="*/ 131 w 172"/>
                    <a:gd name="T49" fmla="*/ 62 h 344"/>
                    <a:gd name="T50" fmla="*/ 163 w 172"/>
                    <a:gd name="T51" fmla="*/ 42 h 344"/>
                    <a:gd name="T52" fmla="*/ 172 w 172"/>
                    <a:gd name="T53" fmla="*/ 8 h 344"/>
                    <a:gd name="T54" fmla="*/ 149 w 172"/>
                    <a:gd name="T55" fmla="*/ 3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72" h="344">
                      <a:moveTo>
                        <a:pt x="149" y="34"/>
                      </a:moveTo>
                      <a:cubicBezTo>
                        <a:pt x="132" y="46"/>
                        <a:pt x="110" y="52"/>
                        <a:pt x="89" y="53"/>
                      </a:cubicBezTo>
                      <a:cubicBezTo>
                        <a:pt x="66" y="54"/>
                        <a:pt x="46" y="47"/>
                        <a:pt x="28" y="32"/>
                      </a:cubicBezTo>
                      <a:cubicBezTo>
                        <a:pt x="20" y="24"/>
                        <a:pt x="12" y="16"/>
                        <a:pt x="6" y="6"/>
                      </a:cubicBezTo>
                      <a:cubicBezTo>
                        <a:pt x="4" y="4"/>
                        <a:pt x="2" y="2"/>
                        <a:pt x="0" y="0"/>
                      </a:cubicBezTo>
                      <a:cubicBezTo>
                        <a:pt x="1" y="13"/>
                        <a:pt x="4" y="28"/>
                        <a:pt x="11" y="40"/>
                      </a:cubicBezTo>
                      <a:cubicBezTo>
                        <a:pt x="17" y="52"/>
                        <a:pt x="31" y="62"/>
                        <a:pt x="44" y="65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9" y="72"/>
                        <a:pt x="54" y="72"/>
                        <a:pt x="59" y="73"/>
                      </a:cubicBezTo>
                      <a:cubicBezTo>
                        <a:pt x="59" y="73"/>
                        <a:pt x="60" y="74"/>
                        <a:pt x="60" y="75"/>
                      </a:cubicBezTo>
                      <a:cubicBezTo>
                        <a:pt x="62" y="126"/>
                        <a:pt x="57" y="179"/>
                        <a:pt x="54" y="230"/>
                      </a:cubicBezTo>
                      <a:cubicBezTo>
                        <a:pt x="52" y="257"/>
                        <a:pt x="52" y="283"/>
                        <a:pt x="51" y="309"/>
                      </a:cubicBezTo>
                      <a:cubicBezTo>
                        <a:pt x="51" y="318"/>
                        <a:pt x="50" y="326"/>
                        <a:pt x="50" y="335"/>
                      </a:cubicBezTo>
                      <a:cubicBezTo>
                        <a:pt x="70" y="344"/>
                        <a:pt x="70" y="344"/>
                        <a:pt x="70" y="344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90" y="70"/>
                        <a:pt x="102" y="67"/>
                      </a:cubicBezTo>
                      <a:cubicBezTo>
                        <a:pt x="112" y="337"/>
                        <a:pt x="112" y="337"/>
                        <a:pt x="112" y="337"/>
                      </a:cubicBezTo>
                      <a:cubicBezTo>
                        <a:pt x="129" y="325"/>
                        <a:pt x="129" y="325"/>
                        <a:pt x="129" y="325"/>
                      </a:cubicBezTo>
                      <a:cubicBezTo>
                        <a:pt x="126" y="303"/>
                        <a:pt x="126" y="280"/>
                        <a:pt x="127" y="258"/>
                      </a:cubicBezTo>
                      <a:cubicBezTo>
                        <a:pt x="127" y="228"/>
                        <a:pt x="126" y="198"/>
                        <a:pt x="122" y="168"/>
                      </a:cubicBezTo>
                      <a:cubicBezTo>
                        <a:pt x="120" y="153"/>
                        <a:pt x="118" y="138"/>
                        <a:pt x="117" y="123"/>
                      </a:cubicBezTo>
                      <a:cubicBezTo>
                        <a:pt x="117" y="110"/>
                        <a:pt x="118" y="97"/>
                        <a:pt x="116" y="84"/>
                      </a:cubicBezTo>
                      <a:cubicBezTo>
                        <a:pt x="114" y="78"/>
                        <a:pt x="115" y="74"/>
                        <a:pt x="122" y="72"/>
                      </a:cubicBezTo>
                      <a:cubicBezTo>
                        <a:pt x="125" y="72"/>
                        <a:pt x="128" y="72"/>
                        <a:pt x="131" y="71"/>
                      </a:cubicBezTo>
                      <a:cubicBezTo>
                        <a:pt x="131" y="62"/>
                        <a:pt x="131" y="62"/>
                        <a:pt x="131" y="62"/>
                      </a:cubicBezTo>
                      <a:cubicBezTo>
                        <a:pt x="131" y="62"/>
                        <a:pt x="151" y="61"/>
                        <a:pt x="163" y="42"/>
                      </a:cubicBezTo>
                      <a:cubicBezTo>
                        <a:pt x="168" y="34"/>
                        <a:pt x="171" y="22"/>
                        <a:pt x="172" y="8"/>
                      </a:cubicBezTo>
                      <a:cubicBezTo>
                        <a:pt x="166" y="18"/>
                        <a:pt x="159" y="28"/>
                        <a:pt x="149" y="3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Freeform 273"/>
                <p:cNvSpPr/>
                <p:nvPr/>
              </p:nvSpPr>
              <p:spPr bwMode="auto">
                <a:xfrm>
                  <a:off x="7807325" y="3975100"/>
                  <a:ext cx="630238" cy="190500"/>
                </a:xfrm>
                <a:custGeom>
                  <a:avLst/>
                  <a:gdLst>
                    <a:gd name="T0" fmla="*/ 0 w 168"/>
                    <a:gd name="T1" fmla="*/ 14 h 51"/>
                    <a:gd name="T2" fmla="*/ 0 w 168"/>
                    <a:gd name="T3" fmla="*/ 24 h 51"/>
                    <a:gd name="T4" fmla="*/ 54 w 168"/>
                    <a:gd name="T5" fmla="*/ 26 h 51"/>
                    <a:gd name="T6" fmla="*/ 81 w 168"/>
                    <a:gd name="T7" fmla="*/ 51 h 51"/>
                    <a:gd name="T8" fmla="*/ 109 w 168"/>
                    <a:gd name="T9" fmla="*/ 28 h 51"/>
                    <a:gd name="T10" fmla="*/ 168 w 168"/>
                    <a:gd name="T11" fmla="*/ 26 h 51"/>
                    <a:gd name="T12" fmla="*/ 167 w 168"/>
                    <a:gd name="T13" fmla="*/ 18 h 51"/>
                    <a:gd name="T14" fmla="*/ 0 w 168"/>
                    <a:gd name="T15" fmla="*/ 14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8" h="51">
                      <a:moveTo>
                        <a:pt x="0" y="14"/>
                      </a:move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25" y="24"/>
                        <a:pt x="54" y="26"/>
                      </a:cubicBezTo>
                      <a:cubicBezTo>
                        <a:pt x="65" y="27"/>
                        <a:pt x="69" y="50"/>
                        <a:pt x="81" y="51"/>
                      </a:cubicBezTo>
                      <a:cubicBezTo>
                        <a:pt x="93" y="51"/>
                        <a:pt x="98" y="28"/>
                        <a:pt x="109" y="28"/>
                      </a:cubicBezTo>
                      <a:cubicBezTo>
                        <a:pt x="129" y="28"/>
                        <a:pt x="158" y="30"/>
                        <a:pt x="168" y="26"/>
                      </a:cubicBezTo>
                      <a:cubicBezTo>
                        <a:pt x="167" y="18"/>
                        <a:pt x="167" y="18"/>
                        <a:pt x="167" y="18"/>
                      </a:cubicBezTo>
                      <a:cubicBezTo>
                        <a:pt x="167" y="18"/>
                        <a:pt x="73" y="0"/>
                        <a:pt x="0" y="14"/>
                      </a:cubicBezTo>
                      <a:close/>
                    </a:path>
                  </a:pathLst>
                </a:custGeom>
                <a:solidFill>
                  <a:srgbClr val="1B32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3" name="Freeform 274"/>
                <p:cNvSpPr/>
                <p:nvPr/>
              </p:nvSpPr>
              <p:spPr bwMode="auto">
                <a:xfrm>
                  <a:off x="7597775" y="5235575"/>
                  <a:ext cx="520700" cy="277813"/>
                </a:xfrm>
                <a:custGeom>
                  <a:avLst/>
                  <a:gdLst>
                    <a:gd name="T0" fmla="*/ 12 w 139"/>
                    <a:gd name="T1" fmla="*/ 70 h 74"/>
                    <a:gd name="T2" fmla="*/ 131 w 139"/>
                    <a:gd name="T3" fmla="*/ 65 h 74"/>
                    <a:gd name="T4" fmla="*/ 69 w 139"/>
                    <a:gd name="T5" fmla="*/ 3 h 74"/>
                    <a:gd name="T6" fmla="*/ 12 w 139"/>
                    <a:gd name="T7" fmla="*/ 7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9" h="74">
                      <a:moveTo>
                        <a:pt x="12" y="70"/>
                      </a:moveTo>
                      <a:cubicBezTo>
                        <a:pt x="12" y="70"/>
                        <a:pt x="102" y="74"/>
                        <a:pt x="131" y="65"/>
                      </a:cubicBezTo>
                      <a:cubicBezTo>
                        <a:pt x="131" y="65"/>
                        <a:pt x="139" y="7"/>
                        <a:pt x="69" y="3"/>
                      </a:cubicBezTo>
                      <a:cubicBezTo>
                        <a:pt x="0" y="0"/>
                        <a:pt x="0" y="65"/>
                        <a:pt x="12" y="70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4" name="Freeform 275"/>
                <p:cNvSpPr/>
                <p:nvPr/>
              </p:nvSpPr>
              <p:spPr bwMode="auto">
                <a:xfrm>
                  <a:off x="7631113" y="5240337"/>
                  <a:ext cx="417513" cy="228600"/>
                </a:xfrm>
                <a:custGeom>
                  <a:avLst/>
                  <a:gdLst>
                    <a:gd name="T0" fmla="*/ 111 w 111"/>
                    <a:gd name="T1" fmla="*/ 24 h 61"/>
                    <a:gd name="T2" fmla="*/ 60 w 111"/>
                    <a:gd name="T3" fmla="*/ 2 h 61"/>
                    <a:gd name="T4" fmla="*/ 0 w 111"/>
                    <a:gd name="T5" fmla="*/ 34 h 61"/>
                    <a:gd name="T6" fmla="*/ 111 w 111"/>
                    <a:gd name="T7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1" h="61">
                      <a:moveTo>
                        <a:pt x="111" y="24"/>
                      </a:moveTo>
                      <a:cubicBezTo>
                        <a:pt x="102" y="13"/>
                        <a:pt x="87" y="4"/>
                        <a:pt x="60" y="2"/>
                      </a:cubicBezTo>
                      <a:cubicBezTo>
                        <a:pt x="24" y="0"/>
                        <a:pt x="7" y="17"/>
                        <a:pt x="0" y="34"/>
                      </a:cubicBezTo>
                      <a:cubicBezTo>
                        <a:pt x="19" y="61"/>
                        <a:pt x="101" y="59"/>
                        <a:pt x="111" y="24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276"/>
                <p:cNvSpPr/>
                <p:nvPr/>
              </p:nvSpPr>
              <p:spPr bwMode="auto">
                <a:xfrm>
                  <a:off x="7724775" y="5292725"/>
                  <a:ext cx="71438" cy="36513"/>
                </a:xfrm>
                <a:custGeom>
                  <a:avLst/>
                  <a:gdLst>
                    <a:gd name="T0" fmla="*/ 19 w 19"/>
                    <a:gd name="T1" fmla="*/ 5 h 10"/>
                    <a:gd name="T2" fmla="*/ 9 w 19"/>
                    <a:gd name="T3" fmla="*/ 10 h 10"/>
                    <a:gd name="T4" fmla="*/ 0 w 19"/>
                    <a:gd name="T5" fmla="*/ 5 h 10"/>
                    <a:gd name="T6" fmla="*/ 10 w 19"/>
                    <a:gd name="T7" fmla="*/ 0 h 10"/>
                    <a:gd name="T8" fmla="*/ 19 w 19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0">
                      <a:moveTo>
                        <a:pt x="19" y="5"/>
                      </a:moveTo>
                      <a:cubicBezTo>
                        <a:pt x="18" y="8"/>
                        <a:pt x="14" y="10"/>
                        <a:pt x="9" y="10"/>
                      </a:cubicBezTo>
                      <a:cubicBezTo>
                        <a:pt x="4" y="9"/>
                        <a:pt x="0" y="7"/>
                        <a:pt x="0" y="5"/>
                      </a:cubicBezTo>
                      <a:cubicBezTo>
                        <a:pt x="0" y="2"/>
                        <a:pt x="5" y="0"/>
                        <a:pt x="10" y="0"/>
                      </a:cubicBezTo>
                      <a:cubicBezTo>
                        <a:pt x="15" y="0"/>
                        <a:pt x="19" y="3"/>
                        <a:pt x="19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277"/>
                <p:cNvSpPr/>
                <p:nvPr/>
              </p:nvSpPr>
              <p:spPr bwMode="auto">
                <a:xfrm>
                  <a:off x="8172450" y="5262562"/>
                  <a:ext cx="525463" cy="266700"/>
                </a:xfrm>
                <a:custGeom>
                  <a:avLst/>
                  <a:gdLst>
                    <a:gd name="T0" fmla="*/ 123 w 140"/>
                    <a:gd name="T1" fmla="*/ 71 h 71"/>
                    <a:gd name="T2" fmla="*/ 4 w 140"/>
                    <a:gd name="T3" fmla="*/ 59 h 71"/>
                    <a:gd name="T4" fmla="*/ 70 w 140"/>
                    <a:gd name="T5" fmla="*/ 1 h 71"/>
                    <a:gd name="T6" fmla="*/ 123 w 140"/>
                    <a:gd name="T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0" h="71">
                      <a:moveTo>
                        <a:pt x="123" y="71"/>
                      </a:moveTo>
                      <a:cubicBezTo>
                        <a:pt x="123" y="71"/>
                        <a:pt x="33" y="69"/>
                        <a:pt x="4" y="59"/>
                      </a:cubicBezTo>
                      <a:cubicBezTo>
                        <a:pt x="4" y="59"/>
                        <a:pt x="0" y="0"/>
                        <a:pt x="70" y="1"/>
                      </a:cubicBezTo>
                      <a:cubicBezTo>
                        <a:pt x="140" y="2"/>
                        <a:pt x="135" y="67"/>
                        <a:pt x="123" y="71"/>
                      </a:cubicBezTo>
                      <a:close/>
                    </a:path>
                  </a:pathLst>
                </a:custGeom>
                <a:solidFill>
                  <a:srgbClr val="2A28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7" name="Freeform 278"/>
                <p:cNvSpPr/>
                <p:nvPr/>
              </p:nvSpPr>
              <p:spPr bwMode="auto">
                <a:xfrm>
                  <a:off x="8239125" y="5265737"/>
                  <a:ext cx="412750" cy="228600"/>
                </a:xfrm>
                <a:custGeom>
                  <a:avLst/>
                  <a:gdLst>
                    <a:gd name="T0" fmla="*/ 0 w 110"/>
                    <a:gd name="T1" fmla="*/ 19 h 61"/>
                    <a:gd name="T2" fmla="*/ 52 w 110"/>
                    <a:gd name="T3" fmla="*/ 0 h 61"/>
                    <a:gd name="T4" fmla="*/ 110 w 110"/>
                    <a:gd name="T5" fmla="*/ 36 h 61"/>
                    <a:gd name="T6" fmla="*/ 0 w 110"/>
                    <a:gd name="T7" fmla="*/ 1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0" h="61">
                      <a:moveTo>
                        <a:pt x="0" y="19"/>
                      </a:moveTo>
                      <a:cubicBezTo>
                        <a:pt x="9" y="8"/>
                        <a:pt x="25" y="0"/>
                        <a:pt x="52" y="0"/>
                      </a:cubicBezTo>
                      <a:cubicBezTo>
                        <a:pt x="88" y="0"/>
                        <a:pt x="104" y="18"/>
                        <a:pt x="110" y="36"/>
                      </a:cubicBezTo>
                      <a:cubicBezTo>
                        <a:pt x="89" y="61"/>
                        <a:pt x="8" y="54"/>
                        <a:pt x="0" y="19"/>
                      </a:cubicBezTo>
                      <a:close/>
                    </a:path>
                  </a:pathLst>
                </a:custGeom>
                <a:solidFill>
                  <a:srgbClr val="3534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8" name="Freeform 279"/>
                <p:cNvSpPr/>
                <p:nvPr/>
              </p:nvSpPr>
              <p:spPr bwMode="auto">
                <a:xfrm>
                  <a:off x="8494713" y="5314950"/>
                  <a:ext cx="66675" cy="38100"/>
                </a:xfrm>
                <a:custGeom>
                  <a:avLst/>
                  <a:gdLst>
                    <a:gd name="T0" fmla="*/ 0 w 18"/>
                    <a:gd name="T1" fmla="*/ 5 h 10"/>
                    <a:gd name="T2" fmla="*/ 9 w 18"/>
                    <a:gd name="T3" fmla="*/ 10 h 10"/>
                    <a:gd name="T4" fmla="*/ 18 w 18"/>
                    <a:gd name="T5" fmla="*/ 5 h 10"/>
                    <a:gd name="T6" fmla="*/ 9 w 18"/>
                    <a:gd name="T7" fmla="*/ 0 h 10"/>
                    <a:gd name="T8" fmla="*/ 0 w 18"/>
                    <a:gd name="T9" fmla="*/ 5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0">
                      <a:moveTo>
                        <a:pt x="0" y="5"/>
                      </a:moveTo>
                      <a:cubicBezTo>
                        <a:pt x="0" y="8"/>
                        <a:pt x="4" y="10"/>
                        <a:pt x="9" y="10"/>
                      </a:cubicBezTo>
                      <a:cubicBezTo>
                        <a:pt x="14" y="10"/>
                        <a:pt x="18" y="8"/>
                        <a:pt x="18" y="5"/>
                      </a:cubicBezTo>
                      <a:cubicBezTo>
                        <a:pt x="18" y="3"/>
                        <a:pt x="14" y="0"/>
                        <a:pt x="9" y="0"/>
                      </a:cubicBezTo>
                      <a:cubicBezTo>
                        <a:pt x="4" y="0"/>
                        <a:pt x="0" y="2"/>
                        <a:pt x="0" y="5"/>
                      </a:cubicBezTo>
                      <a:close/>
                    </a:path>
                  </a:pathLst>
                </a:custGeom>
                <a:solidFill>
                  <a:srgbClr val="4848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9" name="Freeform 280"/>
                <p:cNvSpPr/>
                <p:nvPr/>
              </p:nvSpPr>
              <p:spPr bwMode="auto">
                <a:xfrm>
                  <a:off x="7724775" y="3089275"/>
                  <a:ext cx="762000" cy="968375"/>
                </a:xfrm>
                <a:custGeom>
                  <a:avLst/>
                  <a:gdLst>
                    <a:gd name="T0" fmla="*/ 31 w 203"/>
                    <a:gd name="T1" fmla="*/ 11 h 258"/>
                    <a:gd name="T2" fmla="*/ 160 w 203"/>
                    <a:gd name="T3" fmla="*/ 6 h 258"/>
                    <a:gd name="T4" fmla="*/ 201 w 203"/>
                    <a:gd name="T5" fmla="*/ 25 h 258"/>
                    <a:gd name="T6" fmla="*/ 194 w 203"/>
                    <a:gd name="T7" fmla="*/ 181 h 258"/>
                    <a:gd name="T8" fmla="*/ 189 w 203"/>
                    <a:gd name="T9" fmla="*/ 258 h 258"/>
                    <a:gd name="T10" fmla="*/ 22 w 203"/>
                    <a:gd name="T11" fmla="*/ 253 h 258"/>
                    <a:gd name="T12" fmla="*/ 5 w 203"/>
                    <a:gd name="T13" fmla="*/ 92 h 258"/>
                    <a:gd name="T14" fmla="*/ 31 w 203"/>
                    <a:gd name="T15" fmla="*/ 11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3" h="258">
                      <a:moveTo>
                        <a:pt x="31" y="11"/>
                      </a:moveTo>
                      <a:cubicBezTo>
                        <a:pt x="31" y="11"/>
                        <a:pt x="60" y="0"/>
                        <a:pt x="160" y="6"/>
                      </a:cubicBezTo>
                      <a:cubicBezTo>
                        <a:pt x="160" y="6"/>
                        <a:pt x="197" y="10"/>
                        <a:pt x="201" y="25"/>
                      </a:cubicBezTo>
                      <a:cubicBezTo>
                        <a:pt x="203" y="33"/>
                        <a:pt x="203" y="103"/>
                        <a:pt x="194" y="181"/>
                      </a:cubicBezTo>
                      <a:cubicBezTo>
                        <a:pt x="189" y="227"/>
                        <a:pt x="189" y="258"/>
                        <a:pt x="189" y="258"/>
                      </a:cubicBezTo>
                      <a:cubicBezTo>
                        <a:pt x="22" y="253"/>
                        <a:pt x="22" y="253"/>
                        <a:pt x="22" y="253"/>
                      </a:cubicBezTo>
                      <a:cubicBezTo>
                        <a:pt x="22" y="253"/>
                        <a:pt x="0" y="164"/>
                        <a:pt x="5" y="92"/>
                      </a:cubicBezTo>
                      <a:cubicBezTo>
                        <a:pt x="6" y="63"/>
                        <a:pt x="23" y="11"/>
                        <a:pt x="31" y="11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0" name="Freeform 281"/>
                <p:cNvSpPr/>
                <p:nvPr/>
              </p:nvSpPr>
              <p:spPr bwMode="auto">
                <a:xfrm>
                  <a:off x="8359775" y="3152775"/>
                  <a:ext cx="127000" cy="904875"/>
                </a:xfrm>
                <a:custGeom>
                  <a:avLst/>
                  <a:gdLst>
                    <a:gd name="T0" fmla="*/ 32 w 34"/>
                    <a:gd name="T1" fmla="*/ 8 h 241"/>
                    <a:gd name="T2" fmla="*/ 26 w 34"/>
                    <a:gd name="T3" fmla="*/ 0 h 241"/>
                    <a:gd name="T4" fmla="*/ 22 w 34"/>
                    <a:gd name="T5" fmla="*/ 53 h 241"/>
                    <a:gd name="T6" fmla="*/ 15 w 34"/>
                    <a:gd name="T7" fmla="*/ 126 h 241"/>
                    <a:gd name="T8" fmla="*/ 7 w 34"/>
                    <a:gd name="T9" fmla="*/ 195 h 241"/>
                    <a:gd name="T10" fmla="*/ 0 w 34"/>
                    <a:gd name="T11" fmla="*/ 241 h 241"/>
                    <a:gd name="T12" fmla="*/ 20 w 34"/>
                    <a:gd name="T13" fmla="*/ 241 h 241"/>
                    <a:gd name="T14" fmla="*/ 25 w 34"/>
                    <a:gd name="T15" fmla="*/ 164 h 241"/>
                    <a:gd name="T16" fmla="*/ 32 w 34"/>
                    <a:gd name="T17" fmla="*/ 8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241">
                      <a:moveTo>
                        <a:pt x="32" y="8"/>
                      </a:moveTo>
                      <a:cubicBezTo>
                        <a:pt x="31" y="5"/>
                        <a:pt x="29" y="2"/>
                        <a:pt x="26" y="0"/>
                      </a:cubicBezTo>
                      <a:cubicBezTo>
                        <a:pt x="26" y="18"/>
                        <a:pt x="24" y="35"/>
                        <a:pt x="22" y="53"/>
                      </a:cubicBezTo>
                      <a:cubicBezTo>
                        <a:pt x="20" y="77"/>
                        <a:pt x="18" y="102"/>
                        <a:pt x="15" y="126"/>
                      </a:cubicBezTo>
                      <a:cubicBezTo>
                        <a:pt x="13" y="149"/>
                        <a:pt x="11" y="172"/>
                        <a:pt x="7" y="195"/>
                      </a:cubicBezTo>
                      <a:cubicBezTo>
                        <a:pt x="4" y="210"/>
                        <a:pt x="2" y="225"/>
                        <a:pt x="0" y="241"/>
                      </a:cubicBezTo>
                      <a:cubicBezTo>
                        <a:pt x="20" y="241"/>
                        <a:pt x="20" y="241"/>
                        <a:pt x="20" y="241"/>
                      </a:cubicBezTo>
                      <a:cubicBezTo>
                        <a:pt x="20" y="241"/>
                        <a:pt x="20" y="210"/>
                        <a:pt x="25" y="164"/>
                      </a:cubicBezTo>
                      <a:cubicBezTo>
                        <a:pt x="34" y="86"/>
                        <a:pt x="34" y="16"/>
                        <a:pt x="32" y="8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1" name="Freeform 282"/>
                <p:cNvSpPr/>
                <p:nvPr/>
              </p:nvSpPr>
              <p:spPr bwMode="auto">
                <a:xfrm>
                  <a:off x="7732713" y="3336925"/>
                  <a:ext cx="731838" cy="615950"/>
                </a:xfrm>
                <a:custGeom>
                  <a:avLst/>
                  <a:gdLst>
                    <a:gd name="T0" fmla="*/ 158 w 195"/>
                    <a:gd name="T1" fmla="*/ 101 h 164"/>
                    <a:gd name="T2" fmla="*/ 153 w 195"/>
                    <a:gd name="T3" fmla="*/ 96 h 164"/>
                    <a:gd name="T4" fmla="*/ 162 w 195"/>
                    <a:gd name="T5" fmla="*/ 90 h 164"/>
                    <a:gd name="T6" fmla="*/ 146 w 195"/>
                    <a:gd name="T7" fmla="*/ 62 h 164"/>
                    <a:gd name="T8" fmla="*/ 135 w 195"/>
                    <a:gd name="T9" fmla="*/ 54 h 164"/>
                    <a:gd name="T10" fmla="*/ 118 w 195"/>
                    <a:gd name="T11" fmla="*/ 55 h 164"/>
                    <a:gd name="T12" fmla="*/ 98 w 195"/>
                    <a:gd name="T13" fmla="*/ 64 h 164"/>
                    <a:gd name="T14" fmla="*/ 97 w 195"/>
                    <a:gd name="T15" fmla="*/ 65 h 164"/>
                    <a:gd name="T16" fmla="*/ 96 w 195"/>
                    <a:gd name="T17" fmla="*/ 65 h 164"/>
                    <a:gd name="T18" fmla="*/ 94 w 195"/>
                    <a:gd name="T19" fmla="*/ 65 h 164"/>
                    <a:gd name="T20" fmla="*/ 92 w 195"/>
                    <a:gd name="T21" fmla="*/ 64 h 164"/>
                    <a:gd name="T22" fmla="*/ 67 w 195"/>
                    <a:gd name="T23" fmla="*/ 66 h 164"/>
                    <a:gd name="T24" fmla="*/ 41 w 195"/>
                    <a:gd name="T25" fmla="*/ 75 h 164"/>
                    <a:gd name="T26" fmla="*/ 23 w 195"/>
                    <a:gd name="T27" fmla="*/ 82 h 164"/>
                    <a:gd name="T28" fmla="*/ 17 w 195"/>
                    <a:gd name="T29" fmla="*/ 81 h 164"/>
                    <a:gd name="T30" fmla="*/ 14 w 195"/>
                    <a:gd name="T31" fmla="*/ 65 h 164"/>
                    <a:gd name="T32" fmla="*/ 13 w 195"/>
                    <a:gd name="T33" fmla="*/ 40 h 164"/>
                    <a:gd name="T34" fmla="*/ 16 w 195"/>
                    <a:gd name="T35" fmla="*/ 4 h 164"/>
                    <a:gd name="T36" fmla="*/ 7 w 195"/>
                    <a:gd name="T37" fmla="*/ 0 h 164"/>
                    <a:gd name="T38" fmla="*/ 3 w 195"/>
                    <a:gd name="T39" fmla="*/ 26 h 164"/>
                    <a:gd name="T40" fmla="*/ 13 w 195"/>
                    <a:gd name="T41" fmla="*/ 152 h 164"/>
                    <a:gd name="T42" fmla="*/ 35 w 195"/>
                    <a:gd name="T43" fmla="*/ 149 h 164"/>
                    <a:gd name="T44" fmla="*/ 67 w 195"/>
                    <a:gd name="T45" fmla="*/ 144 h 164"/>
                    <a:gd name="T46" fmla="*/ 94 w 195"/>
                    <a:gd name="T47" fmla="*/ 145 h 164"/>
                    <a:gd name="T48" fmla="*/ 116 w 195"/>
                    <a:gd name="T49" fmla="*/ 157 h 164"/>
                    <a:gd name="T50" fmla="*/ 134 w 195"/>
                    <a:gd name="T51" fmla="*/ 163 h 164"/>
                    <a:gd name="T52" fmla="*/ 145 w 195"/>
                    <a:gd name="T53" fmla="*/ 158 h 164"/>
                    <a:gd name="T54" fmla="*/ 169 w 195"/>
                    <a:gd name="T55" fmla="*/ 155 h 164"/>
                    <a:gd name="T56" fmla="*/ 189 w 195"/>
                    <a:gd name="T57" fmla="*/ 157 h 164"/>
                    <a:gd name="T58" fmla="*/ 192 w 195"/>
                    <a:gd name="T59" fmla="*/ 115 h 164"/>
                    <a:gd name="T60" fmla="*/ 195 w 195"/>
                    <a:gd name="T61" fmla="*/ 94 h 164"/>
                    <a:gd name="T62" fmla="*/ 175 w 195"/>
                    <a:gd name="T63" fmla="*/ 98 h 164"/>
                    <a:gd name="T64" fmla="*/ 158 w 195"/>
                    <a:gd name="T65" fmla="*/ 101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95" h="164">
                      <a:moveTo>
                        <a:pt x="158" y="101"/>
                      </a:moveTo>
                      <a:cubicBezTo>
                        <a:pt x="155" y="100"/>
                        <a:pt x="152" y="99"/>
                        <a:pt x="153" y="96"/>
                      </a:cubicBezTo>
                      <a:cubicBezTo>
                        <a:pt x="154" y="92"/>
                        <a:pt x="160" y="91"/>
                        <a:pt x="162" y="90"/>
                      </a:cubicBezTo>
                      <a:cubicBezTo>
                        <a:pt x="178" y="80"/>
                        <a:pt x="152" y="67"/>
                        <a:pt x="146" y="62"/>
                      </a:cubicBezTo>
                      <a:cubicBezTo>
                        <a:pt x="142" y="59"/>
                        <a:pt x="139" y="55"/>
                        <a:pt x="135" y="54"/>
                      </a:cubicBezTo>
                      <a:cubicBezTo>
                        <a:pt x="129" y="53"/>
                        <a:pt x="123" y="53"/>
                        <a:pt x="118" y="55"/>
                      </a:cubicBezTo>
                      <a:cubicBezTo>
                        <a:pt x="111" y="57"/>
                        <a:pt x="105" y="62"/>
                        <a:pt x="98" y="64"/>
                      </a:cubicBezTo>
                      <a:cubicBezTo>
                        <a:pt x="98" y="64"/>
                        <a:pt x="97" y="65"/>
                        <a:pt x="97" y="65"/>
                      </a:cubicBezTo>
                      <a:cubicBezTo>
                        <a:pt x="96" y="65"/>
                        <a:pt x="96" y="65"/>
                        <a:pt x="96" y="65"/>
                      </a:cubicBezTo>
                      <a:cubicBezTo>
                        <a:pt x="95" y="65"/>
                        <a:pt x="94" y="65"/>
                        <a:pt x="94" y="65"/>
                      </a:cubicBezTo>
                      <a:cubicBezTo>
                        <a:pt x="93" y="65"/>
                        <a:pt x="93" y="65"/>
                        <a:pt x="92" y="64"/>
                      </a:cubicBezTo>
                      <a:cubicBezTo>
                        <a:pt x="84" y="64"/>
                        <a:pt x="75" y="64"/>
                        <a:pt x="67" y="66"/>
                      </a:cubicBezTo>
                      <a:cubicBezTo>
                        <a:pt x="58" y="68"/>
                        <a:pt x="49" y="71"/>
                        <a:pt x="41" y="75"/>
                      </a:cubicBezTo>
                      <a:cubicBezTo>
                        <a:pt x="35" y="77"/>
                        <a:pt x="29" y="80"/>
                        <a:pt x="23" y="82"/>
                      </a:cubicBezTo>
                      <a:cubicBezTo>
                        <a:pt x="21" y="83"/>
                        <a:pt x="18" y="84"/>
                        <a:pt x="17" y="81"/>
                      </a:cubicBezTo>
                      <a:cubicBezTo>
                        <a:pt x="13" y="78"/>
                        <a:pt x="14" y="69"/>
                        <a:pt x="14" y="65"/>
                      </a:cubicBezTo>
                      <a:cubicBezTo>
                        <a:pt x="14" y="57"/>
                        <a:pt x="13" y="48"/>
                        <a:pt x="13" y="40"/>
                      </a:cubicBezTo>
                      <a:cubicBezTo>
                        <a:pt x="13" y="28"/>
                        <a:pt x="11" y="15"/>
                        <a:pt x="16" y="4"/>
                      </a:cubicBezTo>
                      <a:cubicBezTo>
                        <a:pt x="13" y="3"/>
                        <a:pt x="10" y="1"/>
                        <a:pt x="7" y="0"/>
                      </a:cubicBezTo>
                      <a:cubicBezTo>
                        <a:pt x="5" y="9"/>
                        <a:pt x="3" y="18"/>
                        <a:pt x="3" y="26"/>
                      </a:cubicBezTo>
                      <a:cubicBezTo>
                        <a:pt x="0" y="69"/>
                        <a:pt x="7" y="119"/>
                        <a:pt x="13" y="152"/>
                      </a:cubicBezTo>
                      <a:cubicBezTo>
                        <a:pt x="20" y="150"/>
                        <a:pt x="27" y="150"/>
                        <a:pt x="35" y="149"/>
                      </a:cubicBezTo>
                      <a:cubicBezTo>
                        <a:pt x="46" y="148"/>
                        <a:pt x="56" y="145"/>
                        <a:pt x="67" y="144"/>
                      </a:cubicBezTo>
                      <a:cubicBezTo>
                        <a:pt x="77" y="142"/>
                        <a:pt x="85" y="141"/>
                        <a:pt x="94" y="145"/>
                      </a:cubicBezTo>
                      <a:cubicBezTo>
                        <a:pt x="102" y="148"/>
                        <a:pt x="109" y="152"/>
                        <a:pt x="116" y="157"/>
                      </a:cubicBezTo>
                      <a:cubicBezTo>
                        <a:pt x="121" y="161"/>
                        <a:pt x="127" y="164"/>
                        <a:pt x="134" y="163"/>
                      </a:cubicBezTo>
                      <a:cubicBezTo>
                        <a:pt x="138" y="162"/>
                        <a:pt x="141" y="160"/>
                        <a:pt x="145" y="158"/>
                      </a:cubicBezTo>
                      <a:cubicBezTo>
                        <a:pt x="153" y="155"/>
                        <a:pt x="161" y="154"/>
                        <a:pt x="169" y="155"/>
                      </a:cubicBezTo>
                      <a:cubicBezTo>
                        <a:pt x="176" y="155"/>
                        <a:pt x="182" y="156"/>
                        <a:pt x="189" y="157"/>
                      </a:cubicBezTo>
                      <a:cubicBezTo>
                        <a:pt x="189" y="146"/>
                        <a:pt x="191" y="131"/>
                        <a:pt x="192" y="115"/>
                      </a:cubicBezTo>
                      <a:cubicBezTo>
                        <a:pt x="193" y="108"/>
                        <a:pt x="194" y="101"/>
                        <a:pt x="195" y="94"/>
                      </a:cubicBezTo>
                      <a:cubicBezTo>
                        <a:pt x="188" y="95"/>
                        <a:pt x="181" y="97"/>
                        <a:pt x="175" y="98"/>
                      </a:cubicBezTo>
                      <a:cubicBezTo>
                        <a:pt x="170" y="99"/>
                        <a:pt x="163" y="102"/>
                        <a:pt x="158" y="10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2" name="Freeform 283"/>
                <p:cNvSpPr/>
                <p:nvPr/>
              </p:nvSpPr>
              <p:spPr bwMode="auto">
                <a:xfrm>
                  <a:off x="7818438" y="2946400"/>
                  <a:ext cx="241300" cy="274638"/>
                </a:xfrm>
                <a:custGeom>
                  <a:avLst/>
                  <a:gdLst>
                    <a:gd name="T0" fmla="*/ 6 w 64"/>
                    <a:gd name="T1" fmla="*/ 0 h 73"/>
                    <a:gd name="T2" fmla="*/ 2 w 64"/>
                    <a:gd name="T3" fmla="*/ 50 h 73"/>
                    <a:gd name="T4" fmla="*/ 24 w 64"/>
                    <a:gd name="T5" fmla="*/ 68 h 73"/>
                    <a:gd name="T6" fmla="*/ 63 w 64"/>
                    <a:gd name="T7" fmla="*/ 61 h 73"/>
                    <a:gd name="T8" fmla="*/ 64 w 64"/>
                    <a:gd name="T9" fmla="*/ 47 h 73"/>
                    <a:gd name="T10" fmla="*/ 6 w 64"/>
                    <a:gd name="T1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4" h="73">
                      <a:moveTo>
                        <a:pt x="6" y="0"/>
                      </a:moveTo>
                      <a:cubicBezTo>
                        <a:pt x="6" y="0"/>
                        <a:pt x="0" y="42"/>
                        <a:pt x="2" y="50"/>
                      </a:cubicBezTo>
                      <a:cubicBezTo>
                        <a:pt x="5" y="58"/>
                        <a:pt x="13" y="67"/>
                        <a:pt x="24" y="68"/>
                      </a:cubicBezTo>
                      <a:cubicBezTo>
                        <a:pt x="52" y="73"/>
                        <a:pt x="63" y="61"/>
                        <a:pt x="63" y="61"/>
                      </a:cubicBezTo>
                      <a:cubicBezTo>
                        <a:pt x="64" y="47"/>
                        <a:pt x="64" y="47"/>
                        <a:pt x="64" y="47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3" name="Freeform 284"/>
                <p:cNvSpPr/>
                <p:nvPr/>
              </p:nvSpPr>
              <p:spPr bwMode="auto">
                <a:xfrm>
                  <a:off x="7804150" y="2905125"/>
                  <a:ext cx="255588" cy="277813"/>
                </a:xfrm>
                <a:custGeom>
                  <a:avLst/>
                  <a:gdLst>
                    <a:gd name="T0" fmla="*/ 7 w 68"/>
                    <a:gd name="T1" fmla="*/ 0 h 74"/>
                    <a:gd name="T2" fmla="*/ 3 w 68"/>
                    <a:gd name="T3" fmla="*/ 51 h 74"/>
                    <a:gd name="T4" fmla="*/ 25 w 68"/>
                    <a:gd name="T5" fmla="*/ 69 h 74"/>
                    <a:gd name="T6" fmla="*/ 61 w 68"/>
                    <a:gd name="T7" fmla="*/ 71 h 74"/>
                    <a:gd name="T8" fmla="*/ 68 w 68"/>
                    <a:gd name="T9" fmla="*/ 42 h 74"/>
                    <a:gd name="T10" fmla="*/ 7 w 68"/>
                    <a:gd name="T11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8" h="74">
                      <a:moveTo>
                        <a:pt x="7" y="0"/>
                      </a:moveTo>
                      <a:cubicBezTo>
                        <a:pt x="7" y="0"/>
                        <a:pt x="0" y="43"/>
                        <a:pt x="3" y="51"/>
                      </a:cubicBezTo>
                      <a:cubicBezTo>
                        <a:pt x="5" y="59"/>
                        <a:pt x="13" y="67"/>
                        <a:pt x="25" y="69"/>
                      </a:cubicBezTo>
                      <a:cubicBezTo>
                        <a:pt x="53" y="74"/>
                        <a:pt x="61" y="71"/>
                        <a:pt x="61" y="71"/>
                      </a:cubicBezTo>
                      <a:cubicBezTo>
                        <a:pt x="68" y="42"/>
                        <a:pt x="68" y="42"/>
                        <a:pt x="68" y="42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4" name="Freeform 285"/>
                <p:cNvSpPr/>
                <p:nvPr/>
              </p:nvSpPr>
              <p:spPr bwMode="auto">
                <a:xfrm>
                  <a:off x="8137525" y="2973387"/>
                  <a:ext cx="263525" cy="206375"/>
                </a:xfrm>
                <a:custGeom>
                  <a:avLst/>
                  <a:gdLst>
                    <a:gd name="T0" fmla="*/ 70 w 70"/>
                    <a:gd name="T1" fmla="*/ 0 h 55"/>
                    <a:gd name="T2" fmla="*/ 64 w 70"/>
                    <a:gd name="T3" fmla="*/ 39 h 55"/>
                    <a:gd name="T4" fmla="*/ 0 w 70"/>
                    <a:gd name="T5" fmla="*/ 55 h 55"/>
                    <a:gd name="T6" fmla="*/ 11 w 70"/>
                    <a:gd name="T7" fmla="*/ 12 h 55"/>
                    <a:gd name="T8" fmla="*/ 70 w 70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0" h="55">
                      <a:moveTo>
                        <a:pt x="70" y="0"/>
                      </a:moveTo>
                      <a:cubicBezTo>
                        <a:pt x="70" y="0"/>
                        <a:pt x="66" y="36"/>
                        <a:pt x="64" y="39"/>
                      </a:cubicBezTo>
                      <a:cubicBezTo>
                        <a:pt x="61" y="43"/>
                        <a:pt x="55" y="55"/>
                        <a:pt x="0" y="55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lnTo>
                        <a:pt x="70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5" name="Freeform 286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67 w 67"/>
                    <a:gd name="T1" fmla="*/ 0 h 55"/>
                    <a:gd name="T2" fmla="*/ 61 w 67"/>
                    <a:gd name="T3" fmla="*/ 39 h 55"/>
                    <a:gd name="T4" fmla="*/ 0 w 67"/>
                    <a:gd name="T5" fmla="*/ 55 h 55"/>
                    <a:gd name="T6" fmla="*/ 12 w 67"/>
                    <a:gd name="T7" fmla="*/ 11 h 55"/>
                    <a:gd name="T8" fmla="*/ 67 w 67"/>
                    <a:gd name="T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55">
                      <a:moveTo>
                        <a:pt x="67" y="0"/>
                      </a:moveTo>
                      <a:cubicBezTo>
                        <a:pt x="67" y="0"/>
                        <a:pt x="63" y="35"/>
                        <a:pt x="61" y="39"/>
                      </a:cubicBezTo>
                      <a:cubicBezTo>
                        <a:pt x="58" y="43"/>
                        <a:pt x="55" y="54"/>
                        <a:pt x="0" y="5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lnTo>
                        <a:pt x="67" y="0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6" name="Freeform 287"/>
                <p:cNvSpPr/>
                <p:nvPr/>
              </p:nvSpPr>
              <p:spPr bwMode="auto">
                <a:xfrm>
                  <a:off x="7818438" y="2905125"/>
                  <a:ext cx="241300" cy="255588"/>
                </a:xfrm>
                <a:custGeom>
                  <a:avLst/>
                  <a:gdLst>
                    <a:gd name="T0" fmla="*/ 39 w 64"/>
                    <a:gd name="T1" fmla="*/ 36 h 68"/>
                    <a:gd name="T2" fmla="*/ 52 w 64"/>
                    <a:gd name="T3" fmla="*/ 60 h 68"/>
                    <a:gd name="T4" fmla="*/ 58 w 64"/>
                    <a:gd name="T5" fmla="*/ 68 h 68"/>
                    <a:gd name="T6" fmla="*/ 64 w 64"/>
                    <a:gd name="T7" fmla="*/ 42 h 68"/>
                    <a:gd name="T8" fmla="*/ 3 w 64"/>
                    <a:gd name="T9" fmla="*/ 0 h 68"/>
                    <a:gd name="T10" fmla="*/ 0 w 64"/>
                    <a:gd name="T11" fmla="*/ 22 h 68"/>
                    <a:gd name="T12" fmla="*/ 39 w 64"/>
                    <a:gd name="T13" fmla="*/ 36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68">
                      <a:moveTo>
                        <a:pt x="39" y="36"/>
                      </a:moveTo>
                      <a:cubicBezTo>
                        <a:pt x="46" y="43"/>
                        <a:pt x="48" y="52"/>
                        <a:pt x="52" y="60"/>
                      </a:cubicBezTo>
                      <a:cubicBezTo>
                        <a:pt x="54" y="63"/>
                        <a:pt x="56" y="65"/>
                        <a:pt x="58" y="68"/>
                      </a:cubicBezTo>
                      <a:cubicBezTo>
                        <a:pt x="64" y="42"/>
                        <a:pt x="64" y="42"/>
                        <a:pt x="64" y="4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1" y="11"/>
                        <a:pt x="0" y="22"/>
                      </a:cubicBezTo>
                      <a:cubicBezTo>
                        <a:pt x="14" y="22"/>
                        <a:pt x="30" y="26"/>
                        <a:pt x="39" y="36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7" name="Freeform 288"/>
                <p:cNvSpPr/>
                <p:nvPr/>
              </p:nvSpPr>
              <p:spPr bwMode="auto">
                <a:xfrm>
                  <a:off x="8164513" y="2946400"/>
                  <a:ext cx="250825" cy="206375"/>
                </a:xfrm>
                <a:custGeom>
                  <a:avLst/>
                  <a:gdLst>
                    <a:gd name="T0" fmla="*/ 29 w 67"/>
                    <a:gd name="T1" fmla="*/ 22 h 55"/>
                    <a:gd name="T2" fmla="*/ 65 w 67"/>
                    <a:gd name="T3" fmla="*/ 19 h 55"/>
                    <a:gd name="T4" fmla="*/ 67 w 67"/>
                    <a:gd name="T5" fmla="*/ 0 h 55"/>
                    <a:gd name="T6" fmla="*/ 12 w 67"/>
                    <a:gd name="T7" fmla="*/ 11 h 55"/>
                    <a:gd name="T8" fmla="*/ 0 w 67"/>
                    <a:gd name="T9" fmla="*/ 55 h 55"/>
                    <a:gd name="T10" fmla="*/ 2 w 67"/>
                    <a:gd name="T11" fmla="*/ 55 h 55"/>
                    <a:gd name="T12" fmla="*/ 29 w 67"/>
                    <a:gd name="T13" fmla="*/ 2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5">
                      <a:moveTo>
                        <a:pt x="29" y="22"/>
                      </a:moveTo>
                      <a:cubicBezTo>
                        <a:pt x="40" y="17"/>
                        <a:pt x="53" y="19"/>
                        <a:pt x="65" y="19"/>
                      </a:cubicBezTo>
                      <a:cubicBezTo>
                        <a:pt x="66" y="9"/>
                        <a:pt x="67" y="0"/>
                        <a:pt x="67" y="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1" y="55"/>
                        <a:pt x="1" y="55"/>
                        <a:pt x="2" y="55"/>
                      </a:cubicBezTo>
                      <a:cubicBezTo>
                        <a:pt x="11" y="44"/>
                        <a:pt x="15" y="28"/>
                        <a:pt x="29" y="22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8" name="Freeform 289"/>
                <p:cNvSpPr/>
                <p:nvPr/>
              </p:nvSpPr>
              <p:spPr bwMode="auto">
                <a:xfrm>
                  <a:off x="7897813" y="3127375"/>
                  <a:ext cx="409575" cy="922338"/>
                </a:xfrm>
                <a:custGeom>
                  <a:avLst/>
                  <a:gdLst>
                    <a:gd name="T0" fmla="*/ 85 w 258"/>
                    <a:gd name="T1" fmla="*/ 0 h 581"/>
                    <a:gd name="T2" fmla="*/ 0 w 258"/>
                    <a:gd name="T3" fmla="*/ 423 h 581"/>
                    <a:gd name="T4" fmla="*/ 83 w 258"/>
                    <a:gd name="T5" fmla="*/ 579 h 581"/>
                    <a:gd name="T6" fmla="*/ 187 w 258"/>
                    <a:gd name="T7" fmla="*/ 581 h 581"/>
                    <a:gd name="T8" fmla="*/ 258 w 258"/>
                    <a:gd name="T9" fmla="*/ 451 h 581"/>
                    <a:gd name="T10" fmla="*/ 165 w 258"/>
                    <a:gd name="T11" fmla="*/ 2 h 581"/>
                    <a:gd name="T12" fmla="*/ 85 w 258"/>
                    <a:gd name="T13" fmla="*/ 0 h 5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8" h="581">
                      <a:moveTo>
                        <a:pt x="85" y="0"/>
                      </a:moveTo>
                      <a:lnTo>
                        <a:pt x="0" y="423"/>
                      </a:lnTo>
                      <a:lnTo>
                        <a:pt x="83" y="579"/>
                      </a:lnTo>
                      <a:lnTo>
                        <a:pt x="187" y="581"/>
                      </a:lnTo>
                      <a:lnTo>
                        <a:pt x="258" y="451"/>
                      </a:lnTo>
                      <a:lnTo>
                        <a:pt x="165" y="2"/>
                      </a:ln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9" name="Freeform 290"/>
                <p:cNvSpPr/>
                <p:nvPr/>
              </p:nvSpPr>
              <p:spPr bwMode="auto">
                <a:xfrm>
                  <a:off x="7924800" y="3130550"/>
                  <a:ext cx="352425" cy="979488"/>
                </a:xfrm>
                <a:custGeom>
                  <a:avLst/>
                  <a:gdLst>
                    <a:gd name="T0" fmla="*/ 34 w 94"/>
                    <a:gd name="T1" fmla="*/ 0 h 261"/>
                    <a:gd name="T2" fmla="*/ 0 w 94"/>
                    <a:gd name="T3" fmla="*/ 180 h 261"/>
                    <a:gd name="T4" fmla="*/ 51 w 94"/>
                    <a:gd name="T5" fmla="*/ 261 h 261"/>
                    <a:gd name="T6" fmla="*/ 94 w 94"/>
                    <a:gd name="T7" fmla="*/ 191 h 261"/>
                    <a:gd name="T8" fmla="*/ 53 w 94"/>
                    <a:gd name="T9" fmla="*/ 0 h 261"/>
                    <a:gd name="T10" fmla="*/ 34 w 94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4" h="261">
                      <a:moveTo>
                        <a:pt x="34" y="0"/>
                      </a:moveTo>
                      <a:cubicBezTo>
                        <a:pt x="34" y="0"/>
                        <a:pt x="13" y="93"/>
                        <a:pt x="0" y="180"/>
                      </a:cubicBezTo>
                      <a:cubicBezTo>
                        <a:pt x="51" y="261"/>
                        <a:pt x="51" y="261"/>
                        <a:pt x="51" y="261"/>
                      </a:cubicBezTo>
                      <a:cubicBezTo>
                        <a:pt x="94" y="191"/>
                        <a:pt x="94" y="191"/>
                        <a:pt x="94" y="191"/>
                      </a:cubicBezTo>
                      <a:cubicBezTo>
                        <a:pt x="94" y="191"/>
                        <a:pt x="82" y="89"/>
                        <a:pt x="53" y="0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solidFill>
                  <a:srgbClr val="9D9D9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0" name="Freeform 291"/>
                <p:cNvSpPr/>
                <p:nvPr/>
              </p:nvSpPr>
              <p:spPr bwMode="auto">
                <a:xfrm>
                  <a:off x="8104188" y="3130550"/>
                  <a:ext cx="173038" cy="979488"/>
                </a:xfrm>
                <a:custGeom>
                  <a:avLst/>
                  <a:gdLst>
                    <a:gd name="T0" fmla="*/ 5 w 46"/>
                    <a:gd name="T1" fmla="*/ 0 h 261"/>
                    <a:gd name="T2" fmla="*/ 2 w 46"/>
                    <a:gd name="T3" fmla="*/ 0 h 261"/>
                    <a:gd name="T4" fmla="*/ 0 w 46"/>
                    <a:gd name="T5" fmla="*/ 1 h 261"/>
                    <a:gd name="T6" fmla="*/ 3 w 46"/>
                    <a:gd name="T7" fmla="*/ 261 h 261"/>
                    <a:gd name="T8" fmla="*/ 46 w 46"/>
                    <a:gd name="T9" fmla="*/ 191 h 261"/>
                    <a:gd name="T10" fmla="*/ 5 w 46"/>
                    <a:gd name="T11" fmla="*/ 0 h 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61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3" y="261"/>
                        <a:pt x="3" y="261"/>
                        <a:pt x="3" y="261"/>
                      </a:cubicBezTo>
                      <a:cubicBezTo>
                        <a:pt x="46" y="191"/>
                        <a:pt x="46" y="191"/>
                        <a:pt x="46" y="191"/>
                      </a:cubicBezTo>
                      <a:cubicBezTo>
                        <a:pt x="46" y="191"/>
                        <a:pt x="34" y="89"/>
                        <a:pt x="5" y="0"/>
                      </a:cubicBez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1" name="Freeform 292"/>
                <p:cNvSpPr/>
                <p:nvPr/>
              </p:nvSpPr>
              <p:spPr bwMode="auto">
                <a:xfrm>
                  <a:off x="8112125" y="3895725"/>
                  <a:ext cx="127000" cy="60325"/>
                </a:xfrm>
                <a:custGeom>
                  <a:avLst/>
                  <a:gdLst>
                    <a:gd name="T0" fmla="*/ 0 w 34"/>
                    <a:gd name="T1" fmla="*/ 0 h 16"/>
                    <a:gd name="T2" fmla="*/ 0 w 34"/>
                    <a:gd name="T3" fmla="*/ 11 h 16"/>
                    <a:gd name="T4" fmla="*/ 21 w 34"/>
                    <a:gd name="T5" fmla="*/ 15 h 16"/>
                    <a:gd name="T6" fmla="*/ 26 w 34"/>
                    <a:gd name="T7" fmla="*/ 16 h 16"/>
                    <a:gd name="T8" fmla="*/ 34 w 34"/>
                    <a:gd name="T9" fmla="*/ 3 h 16"/>
                    <a:gd name="T10" fmla="*/ 0 w 34"/>
                    <a:gd name="T11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4" h="16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7" y="12"/>
                        <a:pt x="14" y="14"/>
                        <a:pt x="21" y="15"/>
                      </a:cubicBezTo>
                      <a:cubicBezTo>
                        <a:pt x="23" y="16"/>
                        <a:pt x="24" y="16"/>
                        <a:pt x="26" y="16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3" y="2"/>
                        <a:pt x="1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7272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2" name="Freeform 293"/>
                <p:cNvSpPr/>
                <p:nvPr/>
              </p:nvSpPr>
              <p:spPr bwMode="auto">
                <a:xfrm>
                  <a:off x="7988300" y="3209925"/>
                  <a:ext cx="184150" cy="225425"/>
                </a:xfrm>
                <a:custGeom>
                  <a:avLst/>
                  <a:gdLst>
                    <a:gd name="T0" fmla="*/ 43 w 49"/>
                    <a:gd name="T1" fmla="*/ 0 h 60"/>
                    <a:gd name="T2" fmla="*/ 43 w 49"/>
                    <a:gd name="T3" fmla="*/ 0 h 60"/>
                    <a:gd name="T4" fmla="*/ 6 w 49"/>
                    <a:gd name="T5" fmla="*/ 33 h 60"/>
                    <a:gd name="T6" fmla="*/ 0 w 49"/>
                    <a:gd name="T7" fmla="*/ 60 h 60"/>
                    <a:gd name="T8" fmla="*/ 0 w 49"/>
                    <a:gd name="T9" fmla="*/ 60 h 60"/>
                    <a:gd name="T10" fmla="*/ 49 w 49"/>
                    <a:gd name="T11" fmla="*/ 24 h 60"/>
                    <a:gd name="T12" fmla="*/ 43 w 49"/>
                    <a:gd name="T1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9" h="60">
                      <a:moveTo>
                        <a:pt x="43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35" y="15"/>
                        <a:pt x="6" y="33"/>
                      </a:cubicBezTo>
                      <a:cubicBezTo>
                        <a:pt x="4" y="41"/>
                        <a:pt x="2" y="5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34" y="50"/>
                        <a:pt x="49" y="24"/>
                      </a:cubicBezTo>
                      <a:cubicBezTo>
                        <a:pt x="47" y="16"/>
                        <a:pt x="45" y="8"/>
                        <a:pt x="43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3" name="Freeform 294"/>
                <p:cNvSpPr/>
                <p:nvPr/>
              </p:nvSpPr>
              <p:spPr bwMode="auto">
                <a:xfrm>
                  <a:off x="7942263" y="3427412"/>
                  <a:ext cx="282575" cy="261938"/>
                </a:xfrm>
                <a:custGeom>
                  <a:avLst/>
                  <a:gdLst>
                    <a:gd name="T0" fmla="*/ 75 w 75"/>
                    <a:gd name="T1" fmla="*/ 27 h 70"/>
                    <a:gd name="T2" fmla="*/ 75 w 75"/>
                    <a:gd name="T3" fmla="*/ 27 h 70"/>
                    <a:gd name="T4" fmla="*/ 70 w 75"/>
                    <a:gd name="T5" fmla="*/ 0 h 70"/>
                    <a:gd name="T6" fmla="*/ 70 w 75"/>
                    <a:gd name="T7" fmla="*/ 0 h 70"/>
                    <a:gd name="T8" fmla="*/ 5 w 75"/>
                    <a:gd name="T9" fmla="*/ 41 h 70"/>
                    <a:gd name="T10" fmla="*/ 5 w 75"/>
                    <a:gd name="T11" fmla="*/ 41 h 70"/>
                    <a:gd name="T12" fmla="*/ 0 w 75"/>
                    <a:gd name="T13" fmla="*/ 70 h 70"/>
                    <a:gd name="T14" fmla="*/ 75 w 75"/>
                    <a:gd name="T1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70">
                      <a:moveTo>
                        <a:pt x="75" y="27"/>
                      </a:moveTo>
                      <a:cubicBezTo>
                        <a:pt x="75" y="27"/>
                        <a:pt x="75" y="27"/>
                        <a:pt x="75" y="27"/>
                      </a:cubicBezTo>
                      <a:cubicBezTo>
                        <a:pt x="74" y="18"/>
                        <a:pt x="72" y="9"/>
                        <a:pt x="70" y="0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35" y="28"/>
                        <a:pt x="5" y="41"/>
                        <a:pt x="5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3" y="51"/>
                        <a:pt x="2" y="61"/>
                        <a:pt x="0" y="70"/>
                      </a:cubicBezTo>
                      <a:cubicBezTo>
                        <a:pt x="43" y="67"/>
                        <a:pt x="75" y="27"/>
                        <a:pt x="75" y="27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4" name="Freeform 295"/>
                <p:cNvSpPr/>
                <p:nvPr/>
              </p:nvSpPr>
              <p:spPr bwMode="auto">
                <a:xfrm>
                  <a:off x="7942263" y="3502025"/>
                  <a:ext cx="282575" cy="187325"/>
                </a:xfrm>
                <a:custGeom>
                  <a:avLst/>
                  <a:gdLst>
                    <a:gd name="T0" fmla="*/ 66 w 75"/>
                    <a:gd name="T1" fmla="*/ 1 h 50"/>
                    <a:gd name="T2" fmla="*/ 38 w 75"/>
                    <a:gd name="T3" fmla="*/ 11 h 50"/>
                    <a:gd name="T4" fmla="*/ 4 w 75"/>
                    <a:gd name="T5" fmla="*/ 24 h 50"/>
                    <a:gd name="T6" fmla="*/ 0 w 75"/>
                    <a:gd name="T7" fmla="*/ 50 h 50"/>
                    <a:gd name="T8" fmla="*/ 75 w 75"/>
                    <a:gd name="T9" fmla="*/ 7 h 50"/>
                    <a:gd name="T10" fmla="*/ 75 w 75"/>
                    <a:gd name="T11" fmla="*/ 6 h 50"/>
                    <a:gd name="T12" fmla="*/ 66 w 75"/>
                    <a:gd name="T13" fmla="*/ 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50">
                      <a:moveTo>
                        <a:pt x="66" y="1"/>
                      </a:moveTo>
                      <a:cubicBezTo>
                        <a:pt x="56" y="0"/>
                        <a:pt x="46" y="6"/>
                        <a:pt x="38" y="11"/>
                      </a:cubicBezTo>
                      <a:cubicBezTo>
                        <a:pt x="30" y="17"/>
                        <a:pt x="16" y="25"/>
                        <a:pt x="4" y="24"/>
                      </a:cubicBezTo>
                      <a:cubicBezTo>
                        <a:pt x="3" y="33"/>
                        <a:pt x="1" y="42"/>
                        <a:pt x="0" y="50"/>
                      </a:cubicBezTo>
                      <a:cubicBezTo>
                        <a:pt x="43" y="47"/>
                        <a:pt x="75" y="7"/>
                        <a:pt x="75" y="7"/>
                      </a:cubicBezTo>
                      <a:cubicBezTo>
                        <a:pt x="75" y="7"/>
                        <a:pt x="75" y="6"/>
                        <a:pt x="75" y="6"/>
                      </a:cubicBezTo>
                      <a:cubicBezTo>
                        <a:pt x="72" y="4"/>
                        <a:pt x="69" y="2"/>
                        <a:pt x="66" y="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5" name="Freeform 296"/>
                <p:cNvSpPr/>
                <p:nvPr/>
              </p:nvSpPr>
              <p:spPr bwMode="auto">
                <a:xfrm>
                  <a:off x="7983538" y="3659187"/>
                  <a:ext cx="282575" cy="304800"/>
                </a:xfrm>
                <a:custGeom>
                  <a:avLst/>
                  <a:gdLst>
                    <a:gd name="T0" fmla="*/ 11 w 75"/>
                    <a:gd name="T1" fmla="*/ 81 h 81"/>
                    <a:gd name="T2" fmla="*/ 75 w 75"/>
                    <a:gd name="T3" fmla="*/ 23 h 81"/>
                    <a:gd name="T4" fmla="*/ 75 w 75"/>
                    <a:gd name="T5" fmla="*/ 23 h 81"/>
                    <a:gd name="T6" fmla="*/ 71 w 75"/>
                    <a:gd name="T7" fmla="*/ 0 h 81"/>
                    <a:gd name="T8" fmla="*/ 71 w 75"/>
                    <a:gd name="T9" fmla="*/ 0 h 81"/>
                    <a:gd name="T10" fmla="*/ 0 w 75"/>
                    <a:gd name="T11" fmla="*/ 64 h 81"/>
                    <a:gd name="T12" fmla="*/ 11 w 75"/>
                    <a:gd name="T13" fmla="*/ 8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5" h="81">
                      <a:moveTo>
                        <a:pt x="11" y="81"/>
                      </a:moveTo>
                      <a:cubicBezTo>
                        <a:pt x="43" y="69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lnTo>
                        <a:pt x="11" y="81"/>
                      </a:ln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6" name="Freeform 297"/>
                <p:cNvSpPr/>
                <p:nvPr/>
              </p:nvSpPr>
              <p:spPr bwMode="auto">
                <a:xfrm>
                  <a:off x="7983538" y="3659187"/>
                  <a:ext cx="282575" cy="274638"/>
                </a:xfrm>
                <a:custGeom>
                  <a:avLst/>
                  <a:gdLst>
                    <a:gd name="T0" fmla="*/ 71 w 75"/>
                    <a:gd name="T1" fmla="*/ 0 h 73"/>
                    <a:gd name="T2" fmla="*/ 71 w 75"/>
                    <a:gd name="T3" fmla="*/ 0 h 73"/>
                    <a:gd name="T4" fmla="*/ 0 w 75"/>
                    <a:gd name="T5" fmla="*/ 64 h 73"/>
                    <a:gd name="T6" fmla="*/ 1 w 75"/>
                    <a:gd name="T7" fmla="*/ 65 h 73"/>
                    <a:gd name="T8" fmla="*/ 18 w 75"/>
                    <a:gd name="T9" fmla="*/ 71 h 73"/>
                    <a:gd name="T10" fmla="*/ 27 w 75"/>
                    <a:gd name="T11" fmla="*/ 73 h 73"/>
                    <a:gd name="T12" fmla="*/ 75 w 75"/>
                    <a:gd name="T13" fmla="*/ 23 h 73"/>
                    <a:gd name="T14" fmla="*/ 75 w 75"/>
                    <a:gd name="T15" fmla="*/ 23 h 73"/>
                    <a:gd name="T16" fmla="*/ 71 w 75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73">
                      <a:moveTo>
                        <a:pt x="71" y="0"/>
                      </a:move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45" y="38"/>
                        <a:pt x="0" y="63"/>
                        <a:pt x="0" y="64"/>
                      </a:cubicBezTo>
                      <a:cubicBezTo>
                        <a:pt x="1" y="65"/>
                        <a:pt x="1" y="65"/>
                        <a:pt x="1" y="65"/>
                      </a:cubicBezTo>
                      <a:cubicBezTo>
                        <a:pt x="5" y="68"/>
                        <a:pt x="13" y="70"/>
                        <a:pt x="18" y="71"/>
                      </a:cubicBezTo>
                      <a:cubicBezTo>
                        <a:pt x="21" y="72"/>
                        <a:pt x="24" y="72"/>
                        <a:pt x="27" y="73"/>
                      </a:cubicBezTo>
                      <a:cubicBezTo>
                        <a:pt x="53" y="55"/>
                        <a:pt x="75" y="23"/>
                        <a:pt x="75" y="23"/>
                      </a:cubicBezTo>
                      <a:cubicBezTo>
                        <a:pt x="75" y="23"/>
                        <a:pt x="75" y="23"/>
                        <a:pt x="75" y="23"/>
                      </a:cubicBezTo>
                      <a:cubicBezTo>
                        <a:pt x="74" y="16"/>
                        <a:pt x="72" y="9"/>
                        <a:pt x="71" y="0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7" name="Freeform 298"/>
                <p:cNvSpPr/>
                <p:nvPr/>
              </p:nvSpPr>
              <p:spPr bwMode="auto">
                <a:xfrm>
                  <a:off x="8018463" y="3044825"/>
                  <a:ext cx="165100" cy="107950"/>
                </a:xfrm>
                <a:custGeom>
                  <a:avLst/>
                  <a:gdLst>
                    <a:gd name="T0" fmla="*/ 2 w 44"/>
                    <a:gd name="T1" fmla="*/ 1 h 29"/>
                    <a:gd name="T2" fmla="*/ 8 w 44"/>
                    <a:gd name="T3" fmla="*/ 27 h 29"/>
                    <a:gd name="T4" fmla="*/ 28 w 44"/>
                    <a:gd name="T5" fmla="*/ 27 h 29"/>
                    <a:gd name="T6" fmla="*/ 40 w 44"/>
                    <a:gd name="T7" fmla="*/ 0 h 29"/>
                    <a:gd name="T8" fmla="*/ 2 w 44"/>
                    <a:gd name="T9" fmla="*/ 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" h="29">
                      <a:moveTo>
                        <a:pt x="2" y="1"/>
                      </a:moveTo>
                      <a:cubicBezTo>
                        <a:pt x="0" y="6"/>
                        <a:pt x="1" y="24"/>
                        <a:pt x="8" y="27"/>
                      </a:cubicBezTo>
                      <a:cubicBezTo>
                        <a:pt x="12" y="29"/>
                        <a:pt x="19" y="29"/>
                        <a:pt x="28" y="27"/>
                      </a:cubicBezTo>
                      <a:cubicBezTo>
                        <a:pt x="44" y="25"/>
                        <a:pt x="40" y="0"/>
                        <a:pt x="40" y="0"/>
                      </a:cubicBezTo>
                      <a:lnTo>
                        <a:pt x="2" y="1"/>
                      </a:lnTo>
                      <a:close/>
                    </a:path>
                  </a:pathLst>
                </a:custGeom>
                <a:solidFill>
                  <a:srgbClr val="8C8C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8" name="Freeform 299"/>
                <p:cNvSpPr/>
                <p:nvPr/>
              </p:nvSpPr>
              <p:spPr bwMode="auto">
                <a:xfrm>
                  <a:off x="7581900" y="1411287"/>
                  <a:ext cx="1292225" cy="1697038"/>
                </a:xfrm>
                <a:custGeom>
                  <a:avLst/>
                  <a:gdLst>
                    <a:gd name="T0" fmla="*/ 327 w 344"/>
                    <a:gd name="T1" fmla="*/ 221 h 452"/>
                    <a:gd name="T2" fmla="*/ 307 w 344"/>
                    <a:gd name="T3" fmla="*/ 378 h 452"/>
                    <a:gd name="T4" fmla="*/ 268 w 344"/>
                    <a:gd name="T5" fmla="*/ 422 h 452"/>
                    <a:gd name="T6" fmla="*/ 183 w 344"/>
                    <a:gd name="T7" fmla="*/ 429 h 452"/>
                    <a:gd name="T8" fmla="*/ 142 w 344"/>
                    <a:gd name="T9" fmla="*/ 449 h 452"/>
                    <a:gd name="T10" fmla="*/ 125 w 344"/>
                    <a:gd name="T11" fmla="*/ 444 h 452"/>
                    <a:gd name="T12" fmla="*/ 106 w 344"/>
                    <a:gd name="T13" fmla="*/ 428 h 452"/>
                    <a:gd name="T14" fmla="*/ 19 w 344"/>
                    <a:gd name="T15" fmla="*/ 404 h 452"/>
                    <a:gd name="T16" fmla="*/ 1 w 344"/>
                    <a:gd name="T17" fmla="*/ 362 h 452"/>
                    <a:gd name="T18" fmla="*/ 18 w 344"/>
                    <a:gd name="T19" fmla="*/ 174 h 452"/>
                    <a:gd name="T20" fmla="*/ 78 w 344"/>
                    <a:gd name="T21" fmla="*/ 62 h 452"/>
                    <a:gd name="T22" fmla="*/ 327 w 344"/>
                    <a:gd name="T23" fmla="*/ 221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4" h="452">
                      <a:moveTo>
                        <a:pt x="327" y="221"/>
                      </a:moveTo>
                      <a:cubicBezTo>
                        <a:pt x="327" y="221"/>
                        <a:pt x="318" y="342"/>
                        <a:pt x="307" y="378"/>
                      </a:cubicBezTo>
                      <a:cubicBezTo>
                        <a:pt x="297" y="415"/>
                        <a:pt x="290" y="419"/>
                        <a:pt x="268" y="422"/>
                      </a:cubicBezTo>
                      <a:cubicBezTo>
                        <a:pt x="246" y="425"/>
                        <a:pt x="193" y="423"/>
                        <a:pt x="183" y="429"/>
                      </a:cubicBezTo>
                      <a:cubicBezTo>
                        <a:pt x="172" y="435"/>
                        <a:pt x="157" y="452"/>
                        <a:pt x="142" y="449"/>
                      </a:cubicBezTo>
                      <a:cubicBezTo>
                        <a:pt x="136" y="447"/>
                        <a:pt x="129" y="448"/>
                        <a:pt x="125" y="444"/>
                      </a:cubicBezTo>
                      <a:cubicBezTo>
                        <a:pt x="120" y="439"/>
                        <a:pt x="111" y="430"/>
                        <a:pt x="106" y="428"/>
                      </a:cubicBezTo>
                      <a:cubicBezTo>
                        <a:pt x="98" y="425"/>
                        <a:pt x="30" y="409"/>
                        <a:pt x="19" y="404"/>
                      </a:cubicBezTo>
                      <a:cubicBezTo>
                        <a:pt x="8" y="399"/>
                        <a:pt x="0" y="388"/>
                        <a:pt x="1" y="362"/>
                      </a:cubicBezTo>
                      <a:cubicBezTo>
                        <a:pt x="3" y="335"/>
                        <a:pt x="3" y="225"/>
                        <a:pt x="18" y="174"/>
                      </a:cubicBezTo>
                      <a:cubicBezTo>
                        <a:pt x="33" y="122"/>
                        <a:pt x="43" y="79"/>
                        <a:pt x="78" y="62"/>
                      </a:cubicBezTo>
                      <a:cubicBezTo>
                        <a:pt x="89" y="53"/>
                        <a:pt x="344" y="0"/>
                        <a:pt x="327" y="22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09" name="Freeform 300"/>
                <p:cNvSpPr/>
                <p:nvPr/>
              </p:nvSpPr>
              <p:spPr bwMode="auto">
                <a:xfrm>
                  <a:off x="7424738" y="2181225"/>
                  <a:ext cx="255588" cy="360363"/>
                </a:xfrm>
                <a:custGeom>
                  <a:avLst/>
                  <a:gdLst>
                    <a:gd name="T0" fmla="*/ 55 w 68"/>
                    <a:gd name="T1" fmla="*/ 96 h 96"/>
                    <a:gd name="T2" fmla="*/ 27 w 68"/>
                    <a:gd name="T3" fmla="*/ 13 h 96"/>
                    <a:gd name="T4" fmla="*/ 68 w 68"/>
                    <a:gd name="T5" fmla="*/ 33 h 96"/>
                    <a:gd name="T6" fmla="*/ 55 w 68"/>
                    <a:gd name="T7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96">
                      <a:moveTo>
                        <a:pt x="55" y="96"/>
                      </a:moveTo>
                      <a:cubicBezTo>
                        <a:pt x="0" y="91"/>
                        <a:pt x="1" y="27"/>
                        <a:pt x="27" y="13"/>
                      </a:cubicBezTo>
                      <a:cubicBezTo>
                        <a:pt x="53" y="0"/>
                        <a:pt x="68" y="33"/>
                        <a:pt x="68" y="33"/>
                      </a:cubicBezTo>
                      <a:lnTo>
                        <a:pt x="55" y="96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0" name="Freeform 301"/>
                <p:cNvSpPr/>
                <p:nvPr/>
              </p:nvSpPr>
              <p:spPr bwMode="auto">
                <a:xfrm>
                  <a:off x="8745538" y="2308225"/>
                  <a:ext cx="241300" cy="327025"/>
                </a:xfrm>
                <a:custGeom>
                  <a:avLst/>
                  <a:gdLst>
                    <a:gd name="T0" fmla="*/ 2 w 64"/>
                    <a:gd name="T1" fmla="*/ 82 h 87"/>
                    <a:gd name="T2" fmla="*/ 44 w 64"/>
                    <a:gd name="T3" fmla="*/ 71 h 87"/>
                    <a:gd name="T4" fmla="*/ 32 w 64"/>
                    <a:gd name="T5" fmla="*/ 4 h 87"/>
                    <a:gd name="T6" fmla="*/ 0 w 64"/>
                    <a:gd name="T7" fmla="*/ 35 h 87"/>
                    <a:gd name="T8" fmla="*/ 2 w 64"/>
                    <a:gd name="T9" fmla="*/ 82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87">
                      <a:moveTo>
                        <a:pt x="2" y="82"/>
                      </a:moveTo>
                      <a:cubicBezTo>
                        <a:pt x="2" y="82"/>
                        <a:pt x="24" y="87"/>
                        <a:pt x="44" y="71"/>
                      </a:cubicBezTo>
                      <a:cubicBezTo>
                        <a:pt x="63" y="55"/>
                        <a:pt x="64" y="8"/>
                        <a:pt x="32" y="4"/>
                      </a:cubicBezTo>
                      <a:cubicBezTo>
                        <a:pt x="1" y="0"/>
                        <a:pt x="0" y="35"/>
                        <a:pt x="0" y="35"/>
                      </a:cubicBezTo>
                      <a:lnTo>
                        <a:pt x="2" y="8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1" name="Freeform 302"/>
                <p:cNvSpPr/>
                <p:nvPr/>
              </p:nvSpPr>
              <p:spPr bwMode="auto">
                <a:xfrm>
                  <a:off x="7612063" y="1355725"/>
                  <a:ext cx="1235075" cy="1695450"/>
                </a:xfrm>
                <a:custGeom>
                  <a:avLst/>
                  <a:gdLst>
                    <a:gd name="T0" fmla="*/ 313 w 329"/>
                    <a:gd name="T1" fmla="*/ 220 h 452"/>
                    <a:gd name="T2" fmla="*/ 306 w 329"/>
                    <a:gd name="T3" fmla="*/ 341 h 452"/>
                    <a:gd name="T4" fmla="*/ 271 w 329"/>
                    <a:gd name="T5" fmla="*/ 423 h 452"/>
                    <a:gd name="T6" fmla="*/ 210 w 329"/>
                    <a:gd name="T7" fmla="*/ 431 h 452"/>
                    <a:gd name="T8" fmla="*/ 157 w 329"/>
                    <a:gd name="T9" fmla="*/ 443 h 452"/>
                    <a:gd name="T10" fmla="*/ 129 w 329"/>
                    <a:gd name="T11" fmla="*/ 450 h 452"/>
                    <a:gd name="T12" fmla="*/ 75 w 329"/>
                    <a:gd name="T13" fmla="*/ 428 h 452"/>
                    <a:gd name="T14" fmla="*/ 28 w 329"/>
                    <a:gd name="T15" fmla="*/ 408 h 452"/>
                    <a:gd name="T16" fmla="*/ 17 w 329"/>
                    <a:gd name="T17" fmla="*/ 404 h 452"/>
                    <a:gd name="T18" fmla="*/ 1 w 329"/>
                    <a:gd name="T19" fmla="*/ 361 h 452"/>
                    <a:gd name="T20" fmla="*/ 22 w 329"/>
                    <a:gd name="T21" fmla="*/ 174 h 452"/>
                    <a:gd name="T22" fmla="*/ 75 w 329"/>
                    <a:gd name="T23" fmla="*/ 61 h 452"/>
                    <a:gd name="T24" fmla="*/ 313 w 329"/>
                    <a:gd name="T25" fmla="*/ 220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9" h="452">
                      <a:moveTo>
                        <a:pt x="313" y="220"/>
                      </a:moveTo>
                      <a:cubicBezTo>
                        <a:pt x="313" y="220"/>
                        <a:pt x="313" y="292"/>
                        <a:pt x="306" y="341"/>
                      </a:cubicBezTo>
                      <a:cubicBezTo>
                        <a:pt x="302" y="369"/>
                        <a:pt x="300" y="410"/>
                        <a:pt x="271" y="423"/>
                      </a:cubicBezTo>
                      <a:cubicBezTo>
                        <a:pt x="252" y="432"/>
                        <a:pt x="231" y="431"/>
                        <a:pt x="210" y="431"/>
                      </a:cubicBezTo>
                      <a:cubicBezTo>
                        <a:pt x="190" y="431"/>
                        <a:pt x="174" y="433"/>
                        <a:pt x="157" y="443"/>
                      </a:cubicBezTo>
                      <a:cubicBezTo>
                        <a:pt x="148" y="447"/>
                        <a:pt x="139" y="452"/>
                        <a:pt x="129" y="450"/>
                      </a:cubicBezTo>
                      <a:cubicBezTo>
                        <a:pt x="110" y="446"/>
                        <a:pt x="93" y="435"/>
                        <a:pt x="75" y="428"/>
                      </a:cubicBezTo>
                      <a:cubicBezTo>
                        <a:pt x="59" y="421"/>
                        <a:pt x="44" y="415"/>
                        <a:pt x="28" y="408"/>
                      </a:cubicBezTo>
                      <a:cubicBezTo>
                        <a:pt x="24" y="407"/>
                        <a:pt x="21" y="405"/>
                        <a:pt x="17" y="404"/>
                      </a:cubicBezTo>
                      <a:cubicBezTo>
                        <a:pt x="7" y="399"/>
                        <a:pt x="0" y="388"/>
                        <a:pt x="1" y="361"/>
                      </a:cubicBezTo>
                      <a:cubicBezTo>
                        <a:pt x="2" y="334"/>
                        <a:pt x="7" y="225"/>
                        <a:pt x="22" y="174"/>
                      </a:cubicBezTo>
                      <a:cubicBezTo>
                        <a:pt x="37" y="122"/>
                        <a:pt x="41" y="79"/>
                        <a:pt x="75" y="61"/>
                      </a:cubicBezTo>
                      <a:cubicBezTo>
                        <a:pt x="85" y="52"/>
                        <a:pt x="329" y="0"/>
                        <a:pt x="313" y="220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2" name="Freeform 303"/>
                <p:cNvSpPr/>
                <p:nvPr/>
              </p:nvSpPr>
              <p:spPr bwMode="auto">
                <a:xfrm>
                  <a:off x="7735888" y="1366837"/>
                  <a:ext cx="1055688" cy="776288"/>
                </a:xfrm>
                <a:custGeom>
                  <a:avLst/>
                  <a:gdLst>
                    <a:gd name="T0" fmla="*/ 126 w 281"/>
                    <a:gd name="T1" fmla="*/ 199 h 207"/>
                    <a:gd name="T2" fmla="*/ 0 w 281"/>
                    <a:gd name="T3" fmla="*/ 131 h 207"/>
                    <a:gd name="T4" fmla="*/ 42 w 281"/>
                    <a:gd name="T5" fmla="*/ 58 h 207"/>
                    <a:gd name="T6" fmla="*/ 281 w 281"/>
                    <a:gd name="T7" fmla="*/ 196 h 207"/>
                    <a:gd name="T8" fmla="*/ 168 w 281"/>
                    <a:gd name="T9" fmla="*/ 207 h 207"/>
                    <a:gd name="T10" fmla="*/ 126 w 281"/>
                    <a:gd name="T11" fmla="*/ 199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1" h="207">
                      <a:moveTo>
                        <a:pt x="126" y="199"/>
                      </a:moveTo>
                      <a:cubicBezTo>
                        <a:pt x="81" y="182"/>
                        <a:pt x="38" y="158"/>
                        <a:pt x="0" y="131"/>
                      </a:cubicBezTo>
                      <a:cubicBezTo>
                        <a:pt x="8" y="97"/>
                        <a:pt x="18" y="71"/>
                        <a:pt x="42" y="58"/>
                      </a:cubicBezTo>
                      <a:cubicBezTo>
                        <a:pt x="52" y="49"/>
                        <a:pt x="280" y="0"/>
                        <a:pt x="281" y="196"/>
                      </a:cubicBezTo>
                      <a:cubicBezTo>
                        <a:pt x="243" y="201"/>
                        <a:pt x="206" y="206"/>
                        <a:pt x="168" y="207"/>
                      </a:cubicBezTo>
                      <a:cubicBezTo>
                        <a:pt x="155" y="205"/>
                        <a:pt x="140" y="201"/>
                        <a:pt x="126" y="19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3" name="Freeform 304"/>
                <p:cNvSpPr/>
                <p:nvPr/>
              </p:nvSpPr>
              <p:spPr bwMode="auto">
                <a:xfrm>
                  <a:off x="8667750" y="1793875"/>
                  <a:ext cx="273050" cy="860425"/>
                </a:xfrm>
                <a:custGeom>
                  <a:avLst/>
                  <a:gdLst>
                    <a:gd name="T0" fmla="*/ 73 w 73"/>
                    <a:gd name="T1" fmla="*/ 0 h 229"/>
                    <a:gd name="T2" fmla="*/ 62 w 73"/>
                    <a:gd name="T3" fmla="*/ 144 h 229"/>
                    <a:gd name="T4" fmla="*/ 48 w 73"/>
                    <a:gd name="T5" fmla="*/ 141 h 229"/>
                    <a:gd name="T6" fmla="*/ 22 w 73"/>
                    <a:gd name="T7" fmla="*/ 166 h 229"/>
                    <a:gd name="T8" fmla="*/ 21 w 73"/>
                    <a:gd name="T9" fmla="*/ 225 h 229"/>
                    <a:gd name="T10" fmla="*/ 10 w 73"/>
                    <a:gd name="T11" fmla="*/ 229 h 229"/>
                    <a:gd name="T12" fmla="*/ 0 w 73"/>
                    <a:gd name="T13" fmla="*/ 223 h 229"/>
                    <a:gd name="T14" fmla="*/ 10 w 73"/>
                    <a:gd name="T15" fmla="*/ 16 h 229"/>
                    <a:gd name="T16" fmla="*/ 73 w 73"/>
                    <a:gd name="T17" fmla="*/ 0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229">
                      <a:moveTo>
                        <a:pt x="73" y="0"/>
                      </a:moveTo>
                      <a:cubicBezTo>
                        <a:pt x="73" y="0"/>
                        <a:pt x="70" y="106"/>
                        <a:pt x="62" y="144"/>
                      </a:cubicBezTo>
                      <a:cubicBezTo>
                        <a:pt x="62" y="144"/>
                        <a:pt x="56" y="141"/>
                        <a:pt x="48" y="141"/>
                      </a:cubicBezTo>
                      <a:cubicBezTo>
                        <a:pt x="40" y="141"/>
                        <a:pt x="26" y="145"/>
                        <a:pt x="22" y="166"/>
                      </a:cubicBezTo>
                      <a:cubicBezTo>
                        <a:pt x="13" y="208"/>
                        <a:pt x="21" y="225"/>
                        <a:pt x="21" y="225"/>
                      </a:cubicBezTo>
                      <a:cubicBezTo>
                        <a:pt x="21" y="225"/>
                        <a:pt x="20" y="229"/>
                        <a:pt x="10" y="229"/>
                      </a:cubicBezTo>
                      <a:cubicBezTo>
                        <a:pt x="0" y="228"/>
                        <a:pt x="0" y="223"/>
                        <a:pt x="0" y="223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lnTo>
                        <a:pt x="73" y="0"/>
                      </a:ln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4" name="Freeform 305"/>
                <p:cNvSpPr/>
                <p:nvPr/>
              </p:nvSpPr>
              <p:spPr bwMode="auto">
                <a:xfrm>
                  <a:off x="8783638" y="2222500"/>
                  <a:ext cx="134938" cy="127000"/>
                </a:xfrm>
                <a:custGeom>
                  <a:avLst/>
                  <a:gdLst>
                    <a:gd name="T0" fmla="*/ 0 w 36"/>
                    <a:gd name="T1" fmla="*/ 34 h 34"/>
                    <a:gd name="T2" fmla="*/ 2 w 36"/>
                    <a:gd name="T3" fmla="*/ 16 h 34"/>
                    <a:gd name="T4" fmla="*/ 8 w 36"/>
                    <a:gd name="T5" fmla="*/ 10 h 34"/>
                    <a:gd name="T6" fmla="*/ 31 w 36"/>
                    <a:gd name="T7" fmla="*/ 0 h 34"/>
                    <a:gd name="T8" fmla="*/ 36 w 36"/>
                    <a:gd name="T9" fmla="*/ 0 h 34"/>
                    <a:gd name="T10" fmla="*/ 31 w 36"/>
                    <a:gd name="T11" fmla="*/ 30 h 34"/>
                    <a:gd name="T12" fmla="*/ 17 w 36"/>
                    <a:gd name="T13" fmla="*/ 27 h 34"/>
                    <a:gd name="T14" fmla="*/ 0 w 36"/>
                    <a:gd name="T15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34">
                      <a:moveTo>
                        <a:pt x="0" y="34"/>
                      </a:moveTo>
                      <a:cubicBezTo>
                        <a:pt x="1" y="28"/>
                        <a:pt x="2" y="23"/>
                        <a:pt x="2" y="16"/>
                      </a:cubicBezTo>
                      <a:cubicBezTo>
                        <a:pt x="4" y="15"/>
                        <a:pt x="6" y="13"/>
                        <a:pt x="8" y="10"/>
                      </a:cubicBezTo>
                      <a:cubicBezTo>
                        <a:pt x="16" y="7"/>
                        <a:pt x="23" y="3"/>
                        <a:pt x="31" y="0"/>
                      </a:cubicBezTo>
                      <a:cubicBezTo>
                        <a:pt x="33" y="0"/>
                        <a:pt x="34" y="0"/>
                        <a:pt x="36" y="0"/>
                      </a:cubicBezTo>
                      <a:cubicBezTo>
                        <a:pt x="34" y="11"/>
                        <a:pt x="33" y="22"/>
                        <a:pt x="31" y="30"/>
                      </a:cubicBezTo>
                      <a:cubicBezTo>
                        <a:pt x="31" y="30"/>
                        <a:pt x="25" y="27"/>
                        <a:pt x="17" y="27"/>
                      </a:cubicBezTo>
                      <a:cubicBezTo>
                        <a:pt x="12" y="27"/>
                        <a:pt x="6" y="28"/>
                        <a:pt x="0" y="34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5" name="Freeform 306"/>
                <p:cNvSpPr/>
                <p:nvPr/>
              </p:nvSpPr>
              <p:spPr bwMode="auto">
                <a:xfrm>
                  <a:off x="8693150" y="1870075"/>
                  <a:ext cx="247650" cy="201613"/>
                </a:xfrm>
                <a:custGeom>
                  <a:avLst/>
                  <a:gdLst>
                    <a:gd name="T0" fmla="*/ 66 w 66"/>
                    <a:gd name="T1" fmla="*/ 0 h 54"/>
                    <a:gd name="T2" fmla="*/ 64 w 66"/>
                    <a:gd name="T3" fmla="*/ 31 h 54"/>
                    <a:gd name="T4" fmla="*/ 0 w 66"/>
                    <a:gd name="T5" fmla="*/ 51 h 54"/>
                    <a:gd name="T6" fmla="*/ 1 w 66"/>
                    <a:gd name="T7" fmla="*/ 24 h 54"/>
                    <a:gd name="T8" fmla="*/ 66 w 66"/>
                    <a:gd name="T9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6" h="54">
                      <a:moveTo>
                        <a:pt x="66" y="0"/>
                      </a:moveTo>
                      <a:cubicBezTo>
                        <a:pt x="64" y="31"/>
                        <a:pt x="64" y="31"/>
                        <a:pt x="64" y="31"/>
                      </a:cubicBezTo>
                      <a:cubicBezTo>
                        <a:pt x="64" y="31"/>
                        <a:pt x="32" y="54"/>
                        <a:pt x="0" y="51"/>
                      </a:cubicBezTo>
                      <a:cubicBezTo>
                        <a:pt x="1" y="24"/>
                        <a:pt x="1" y="24"/>
                        <a:pt x="1" y="24"/>
                      </a:cubicBezTo>
                      <a:lnTo>
                        <a:pt x="66" y="0"/>
                      </a:ln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6" name="Freeform 307"/>
                <p:cNvSpPr/>
                <p:nvPr/>
              </p:nvSpPr>
              <p:spPr bwMode="auto">
                <a:xfrm>
                  <a:off x="7397750" y="1317625"/>
                  <a:ext cx="1701800" cy="1231900"/>
                </a:xfrm>
                <a:custGeom>
                  <a:avLst/>
                  <a:gdLst>
                    <a:gd name="T0" fmla="*/ 385 w 453"/>
                    <a:gd name="T1" fmla="*/ 28 h 328"/>
                    <a:gd name="T2" fmla="*/ 297 w 453"/>
                    <a:gd name="T3" fmla="*/ 54 h 328"/>
                    <a:gd name="T4" fmla="*/ 156 w 453"/>
                    <a:gd name="T5" fmla="*/ 2 h 328"/>
                    <a:gd name="T6" fmla="*/ 69 w 453"/>
                    <a:gd name="T7" fmla="*/ 69 h 328"/>
                    <a:gd name="T8" fmla="*/ 14 w 453"/>
                    <a:gd name="T9" fmla="*/ 89 h 328"/>
                    <a:gd name="T10" fmla="*/ 32 w 453"/>
                    <a:gd name="T11" fmla="*/ 245 h 328"/>
                    <a:gd name="T12" fmla="*/ 36 w 453"/>
                    <a:gd name="T13" fmla="*/ 243 h 328"/>
                    <a:gd name="T14" fmla="*/ 66 w 453"/>
                    <a:gd name="T15" fmla="*/ 253 h 328"/>
                    <a:gd name="T16" fmla="*/ 59 w 453"/>
                    <a:gd name="T17" fmla="*/ 321 h 328"/>
                    <a:gd name="T18" fmla="*/ 70 w 453"/>
                    <a:gd name="T19" fmla="*/ 327 h 328"/>
                    <a:gd name="T20" fmla="*/ 83 w 453"/>
                    <a:gd name="T21" fmla="*/ 318 h 328"/>
                    <a:gd name="T22" fmla="*/ 94 w 453"/>
                    <a:gd name="T23" fmla="*/ 190 h 328"/>
                    <a:gd name="T24" fmla="*/ 102 w 453"/>
                    <a:gd name="T25" fmla="*/ 134 h 328"/>
                    <a:gd name="T26" fmla="*/ 312 w 453"/>
                    <a:gd name="T27" fmla="*/ 199 h 328"/>
                    <a:gd name="T28" fmla="*/ 453 w 453"/>
                    <a:gd name="T29" fmla="*/ 69 h 328"/>
                    <a:gd name="T30" fmla="*/ 413 w 453"/>
                    <a:gd name="T31" fmla="*/ 105 h 328"/>
                    <a:gd name="T32" fmla="*/ 416 w 453"/>
                    <a:gd name="T33" fmla="*/ 28 h 328"/>
                    <a:gd name="T34" fmla="*/ 390 w 453"/>
                    <a:gd name="T35" fmla="*/ 66 h 328"/>
                    <a:gd name="T36" fmla="*/ 385 w 453"/>
                    <a:gd name="T37" fmla="*/ 2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53" h="328">
                      <a:moveTo>
                        <a:pt x="385" y="28"/>
                      </a:moveTo>
                      <a:cubicBezTo>
                        <a:pt x="385" y="28"/>
                        <a:pt x="380" y="75"/>
                        <a:pt x="297" y="54"/>
                      </a:cubicBezTo>
                      <a:cubicBezTo>
                        <a:pt x="241" y="39"/>
                        <a:pt x="202" y="4"/>
                        <a:pt x="156" y="2"/>
                      </a:cubicBezTo>
                      <a:cubicBezTo>
                        <a:pt x="109" y="0"/>
                        <a:pt x="72" y="40"/>
                        <a:pt x="69" y="69"/>
                      </a:cubicBezTo>
                      <a:cubicBezTo>
                        <a:pt x="69" y="69"/>
                        <a:pt x="36" y="43"/>
                        <a:pt x="14" y="89"/>
                      </a:cubicBezTo>
                      <a:cubicBezTo>
                        <a:pt x="0" y="117"/>
                        <a:pt x="12" y="169"/>
                        <a:pt x="32" y="245"/>
                      </a:cubicBezTo>
                      <a:cubicBezTo>
                        <a:pt x="32" y="245"/>
                        <a:pt x="34" y="244"/>
                        <a:pt x="36" y="243"/>
                      </a:cubicBezTo>
                      <a:cubicBezTo>
                        <a:pt x="42" y="240"/>
                        <a:pt x="54" y="238"/>
                        <a:pt x="66" y="253"/>
                      </a:cubicBezTo>
                      <a:cubicBezTo>
                        <a:pt x="76" y="265"/>
                        <a:pt x="59" y="321"/>
                        <a:pt x="59" y="321"/>
                      </a:cubicBezTo>
                      <a:cubicBezTo>
                        <a:pt x="59" y="321"/>
                        <a:pt x="58" y="326"/>
                        <a:pt x="70" y="327"/>
                      </a:cubicBezTo>
                      <a:cubicBezTo>
                        <a:pt x="83" y="328"/>
                        <a:pt x="83" y="318"/>
                        <a:pt x="83" y="318"/>
                      </a:cubicBezTo>
                      <a:cubicBezTo>
                        <a:pt x="83" y="318"/>
                        <a:pt x="89" y="261"/>
                        <a:pt x="94" y="190"/>
                      </a:cubicBezTo>
                      <a:cubicBezTo>
                        <a:pt x="96" y="160"/>
                        <a:pt x="96" y="142"/>
                        <a:pt x="102" y="134"/>
                      </a:cubicBezTo>
                      <a:cubicBezTo>
                        <a:pt x="102" y="134"/>
                        <a:pt x="201" y="213"/>
                        <a:pt x="312" y="199"/>
                      </a:cubicBezTo>
                      <a:cubicBezTo>
                        <a:pt x="422" y="185"/>
                        <a:pt x="443" y="117"/>
                        <a:pt x="453" y="69"/>
                      </a:cubicBezTo>
                      <a:cubicBezTo>
                        <a:pt x="453" y="69"/>
                        <a:pt x="440" y="98"/>
                        <a:pt x="413" y="105"/>
                      </a:cubicBezTo>
                      <a:cubicBezTo>
                        <a:pt x="413" y="105"/>
                        <a:pt x="439" y="68"/>
                        <a:pt x="416" y="28"/>
                      </a:cubicBezTo>
                      <a:cubicBezTo>
                        <a:pt x="416" y="28"/>
                        <a:pt x="405" y="58"/>
                        <a:pt x="390" y="66"/>
                      </a:cubicBezTo>
                      <a:cubicBezTo>
                        <a:pt x="390" y="66"/>
                        <a:pt x="397" y="61"/>
                        <a:pt x="385" y="28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7" name="Freeform 308"/>
                <p:cNvSpPr/>
                <p:nvPr/>
              </p:nvSpPr>
              <p:spPr bwMode="auto">
                <a:xfrm>
                  <a:off x="7496175" y="2147887"/>
                  <a:ext cx="168275" cy="127000"/>
                </a:xfrm>
                <a:custGeom>
                  <a:avLst/>
                  <a:gdLst>
                    <a:gd name="T0" fmla="*/ 0 w 45"/>
                    <a:gd name="T1" fmla="*/ 0 h 34"/>
                    <a:gd name="T2" fmla="*/ 41 w 45"/>
                    <a:gd name="T3" fmla="*/ 11 h 34"/>
                    <a:gd name="T4" fmla="*/ 42 w 45"/>
                    <a:gd name="T5" fmla="*/ 12 h 34"/>
                    <a:gd name="T6" fmla="*/ 42 w 45"/>
                    <a:gd name="T7" fmla="*/ 34 h 34"/>
                    <a:gd name="T8" fmla="*/ 42 w 45"/>
                    <a:gd name="T9" fmla="*/ 34 h 34"/>
                    <a:gd name="T10" fmla="*/ 40 w 45"/>
                    <a:gd name="T11" fmla="*/ 32 h 34"/>
                    <a:gd name="T12" fmla="*/ 10 w 45"/>
                    <a:gd name="T13" fmla="*/ 22 h 34"/>
                    <a:gd name="T14" fmla="*/ 6 w 45"/>
                    <a:gd name="T15" fmla="*/ 24 h 34"/>
                    <a:gd name="T16" fmla="*/ 0 w 45"/>
                    <a:gd name="T17" fmla="*/ 0 h 34"/>
                    <a:gd name="T18" fmla="*/ 0 w 45"/>
                    <a:gd name="T1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5" h="34">
                      <a:moveTo>
                        <a:pt x="0" y="0"/>
                      </a:moveTo>
                      <a:cubicBezTo>
                        <a:pt x="15" y="1"/>
                        <a:pt x="29" y="4"/>
                        <a:pt x="41" y="11"/>
                      </a:cubicBezTo>
                      <a:cubicBezTo>
                        <a:pt x="41" y="11"/>
                        <a:pt x="42" y="12"/>
                        <a:pt x="42" y="12"/>
                      </a:cubicBezTo>
                      <a:cubicBezTo>
                        <a:pt x="43" y="19"/>
                        <a:pt x="45" y="27"/>
                        <a:pt x="42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1" y="33"/>
                        <a:pt x="41" y="32"/>
                        <a:pt x="40" y="32"/>
                      </a:cubicBezTo>
                      <a:cubicBezTo>
                        <a:pt x="28" y="17"/>
                        <a:pt x="16" y="19"/>
                        <a:pt x="10" y="22"/>
                      </a:cubicBezTo>
                      <a:cubicBezTo>
                        <a:pt x="8" y="23"/>
                        <a:pt x="6" y="24"/>
                        <a:pt x="6" y="24"/>
                      </a:cubicBezTo>
                      <a:cubicBezTo>
                        <a:pt x="4" y="16"/>
                        <a:pt x="2" y="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8" name="Freeform 309"/>
                <p:cNvSpPr/>
                <p:nvPr/>
              </p:nvSpPr>
              <p:spPr bwMode="auto">
                <a:xfrm>
                  <a:off x="7758113" y="2065337"/>
                  <a:ext cx="219075" cy="123825"/>
                </a:xfrm>
                <a:custGeom>
                  <a:avLst/>
                  <a:gdLst>
                    <a:gd name="T0" fmla="*/ 58 w 58"/>
                    <a:gd name="T1" fmla="*/ 24 h 33"/>
                    <a:gd name="T2" fmla="*/ 37 w 58"/>
                    <a:gd name="T3" fmla="*/ 5 h 33"/>
                    <a:gd name="T4" fmla="*/ 0 w 58"/>
                    <a:gd name="T5" fmla="*/ 33 h 33"/>
                    <a:gd name="T6" fmla="*/ 58 w 58"/>
                    <a:gd name="T7" fmla="*/ 2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8" h="33">
                      <a:moveTo>
                        <a:pt x="58" y="24"/>
                      </a:moveTo>
                      <a:cubicBezTo>
                        <a:pt x="58" y="24"/>
                        <a:pt x="51" y="7"/>
                        <a:pt x="37" y="5"/>
                      </a:cubicBezTo>
                      <a:cubicBezTo>
                        <a:pt x="5" y="0"/>
                        <a:pt x="0" y="33"/>
                        <a:pt x="0" y="33"/>
                      </a:cubicBezTo>
                      <a:cubicBezTo>
                        <a:pt x="0" y="33"/>
                        <a:pt x="36" y="13"/>
                        <a:pt x="58" y="24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19" name="Freeform 310"/>
                <p:cNvSpPr/>
                <p:nvPr/>
              </p:nvSpPr>
              <p:spPr bwMode="auto">
                <a:xfrm>
                  <a:off x="8450263" y="2132012"/>
                  <a:ext cx="182563" cy="123825"/>
                </a:xfrm>
                <a:custGeom>
                  <a:avLst/>
                  <a:gdLst>
                    <a:gd name="T0" fmla="*/ 19 w 49"/>
                    <a:gd name="T1" fmla="*/ 1 h 33"/>
                    <a:gd name="T2" fmla="*/ 0 w 49"/>
                    <a:gd name="T3" fmla="*/ 16 h 33"/>
                    <a:gd name="T4" fmla="*/ 45 w 49"/>
                    <a:gd name="T5" fmla="*/ 33 h 33"/>
                    <a:gd name="T6" fmla="*/ 19 w 49"/>
                    <a:gd name="T7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9" h="33">
                      <a:moveTo>
                        <a:pt x="19" y="1"/>
                      </a:moveTo>
                      <a:cubicBezTo>
                        <a:pt x="12" y="0"/>
                        <a:pt x="1" y="3"/>
                        <a:pt x="0" y="16"/>
                      </a:cubicBezTo>
                      <a:cubicBezTo>
                        <a:pt x="0" y="16"/>
                        <a:pt x="29" y="15"/>
                        <a:pt x="45" y="33"/>
                      </a:cubicBezTo>
                      <a:cubicBezTo>
                        <a:pt x="45" y="33"/>
                        <a:pt x="49" y="4"/>
                        <a:pt x="19" y="1"/>
                      </a:cubicBezTo>
                      <a:close/>
                    </a:path>
                  </a:pathLst>
                </a:custGeom>
                <a:solidFill>
                  <a:srgbClr val="4430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0" name="Freeform 311"/>
                <p:cNvSpPr/>
                <p:nvPr/>
              </p:nvSpPr>
              <p:spPr bwMode="auto">
                <a:xfrm>
                  <a:off x="7504113" y="2263775"/>
                  <a:ext cx="134938" cy="168275"/>
                </a:xfrm>
                <a:custGeom>
                  <a:avLst/>
                  <a:gdLst>
                    <a:gd name="T0" fmla="*/ 24 w 36"/>
                    <a:gd name="T1" fmla="*/ 45 h 45"/>
                    <a:gd name="T2" fmla="*/ 14 w 36"/>
                    <a:gd name="T3" fmla="*/ 5 h 45"/>
                    <a:gd name="T4" fmla="*/ 7 w 36"/>
                    <a:gd name="T5" fmla="*/ 34 h 45"/>
                    <a:gd name="T6" fmla="*/ 24 w 36"/>
                    <a:gd name="T7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45">
                      <a:moveTo>
                        <a:pt x="24" y="45"/>
                      </a:moveTo>
                      <a:cubicBezTo>
                        <a:pt x="24" y="45"/>
                        <a:pt x="36" y="0"/>
                        <a:pt x="14" y="5"/>
                      </a:cubicBezTo>
                      <a:cubicBezTo>
                        <a:pt x="0" y="8"/>
                        <a:pt x="0" y="24"/>
                        <a:pt x="7" y="34"/>
                      </a:cubicBezTo>
                      <a:cubicBezTo>
                        <a:pt x="11" y="41"/>
                        <a:pt x="18" y="45"/>
                        <a:pt x="24" y="45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1" name="Freeform 312"/>
                <p:cNvSpPr/>
                <p:nvPr/>
              </p:nvSpPr>
              <p:spPr bwMode="auto">
                <a:xfrm>
                  <a:off x="7507288" y="2286000"/>
                  <a:ext cx="93663" cy="146050"/>
                </a:xfrm>
                <a:custGeom>
                  <a:avLst/>
                  <a:gdLst>
                    <a:gd name="T0" fmla="*/ 23 w 25"/>
                    <a:gd name="T1" fmla="*/ 39 h 39"/>
                    <a:gd name="T2" fmla="*/ 25 w 25"/>
                    <a:gd name="T3" fmla="*/ 27 h 39"/>
                    <a:gd name="T4" fmla="*/ 2 w 25"/>
                    <a:gd name="T5" fmla="*/ 19 h 39"/>
                    <a:gd name="T6" fmla="*/ 23 w 25"/>
                    <a:gd name="T7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9">
                      <a:moveTo>
                        <a:pt x="23" y="39"/>
                      </a:moveTo>
                      <a:cubicBezTo>
                        <a:pt x="25" y="27"/>
                        <a:pt x="25" y="27"/>
                        <a:pt x="25" y="27"/>
                      </a:cubicBezTo>
                      <a:cubicBezTo>
                        <a:pt x="25" y="27"/>
                        <a:pt x="0" y="0"/>
                        <a:pt x="2" y="19"/>
                      </a:cubicBezTo>
                      <a:cubicBezTo>
                        <a:pt x="4" y="37"/>
                        <a:pt x="23" y="39"/>
                        <a:pt x="23" y="39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2" name="Freeform 313"/>
                <p:cNvSpPr/>
                <p:nvPr/>
              </p:nvSpPr>
              <p:spPr bwMode="auto">
                <a:xfrm>
                  <a:off x="8780463" y="2360612"/>
                  <a:ext cx="153988" cy="195263"/>
                </a:xfrm>
                <a:custGeom>
                  <a:avLst/>
                  <a:gdLst>
                    <a:gd name="T0" fmla="*/ 3 w 41"/>
                    <a:gd name="T1" fmla="*/ 51 h 52"/>
                    <a:gd name="T2" fmla="*/ 26 w 41"/>
                    <a:gd name="T3" fmla="*/ 12 h 52"/>
                    <a:gd name="T4" fmla="*/ 26 w 41"/>
                    <a:gd name="T5" fmla="*/ 44 h 52"/>
                    <a:gd name="T6" fmla="*/ 3 w 41"/>
                    <a:gd name="T7" fmla="*/ 5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1" h="52">
                      <a:moveTo>
                        <a:pt x="3" y="51"/>
                      </a:moveTo>
                      <a:cubicBezTo>
                        <a:pt x="3" y="51"/>
                        <a:pt x="0" y="0"/>
                        <a:pt x="26" y="12"/>
                      </a:cubicBezTo>
                      <a:cubicBezTo>
                        <a:pt x="41" y="19"/>
                        <a:pt x="37" y="35"/>
                        <a:pt x="26" y="44"/>
                      </a:cubicBezTo>
                      <a:cubicBezTo>
                        <a:pt x="19" y="50"/>
                        <a:pt x="10" y="52"/>
                        <a:pt x="3" y="5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3" name="Freeform 314"/>
                <p:cNvSpPr/>
                <p:nvPr/>
              </p:nvSpPr>
              <p:spPr bwMode="auto">
                <a:xfrm>
                  <a:off x="8791575" y="2420937"/>
                  <a:ext cx="142875" cy="142875"/>
                </a:xfrm>
                <a:custGeom>
                  <a:avLst/>
                  <a:gdLst>
                    <a:gd name="T0" fmla="*/ 0 w 38"/>
                    <a:gd name="T1" fmla="*/ 34 h 38"/>
                    <a:gd name="T2" fmla="*/ 0 w 38"/>
                    <a:gd name="T3" fmla="*/ 21 h 38"/>
                    <a:gd name="T4" fmla="*/ 30 w 38"/>
                    <a:gd name="T5" fmla="*/ 19 h 38"/>
                    <a:gd name="T6" fmla="*/ 0 w 38"/>
                    <a:gd name="T7" fmla="*/ 34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8">
                      <a:moveTo>
                        <a:pt x="0" y="34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38" y="0"/>
                        <a:pt x="30" y="19"/>
                      </a:cubicBezTo>
                      <a:cubicBezTo>
                        <a:pt x="23" y="38"/>
                        <a:pt x="0" y="34"/>
                        <a:pt x="0" y="34"/>
                      </a:cubicBezTo>
                      <a:close/>
                    </a:path>
                  </a:pathLst>
                </a:custGeom>
                <a:solidFill>
                  <a:srgbClr val="E5B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4" name="Freeform 315"/>
                <p:cNvSpPr/>
                <p:nvPr/>
              </p:nvSpPr>
              <p:spPr bwMode="auto">
                <a:xfrm>
                  <a:off x="8062913" y="2965450"/>
                  <a:ext cx="115888" cy="44450"/>
                </a:xfrm>
                <a:custGeom>
                  <a:avLst/>
                  <a:gdLst>
                    <a:gd name="T0" fmla="*/ 31 w 31"/>
                    <a:gd name="T1" fmla="*/ 8 h 12"/>
                    <a:gd name="T2" fmla="*/ 15 w 31"/>
                    <a:gd name="T3" fmla="*/ 11 h 12"/>
                    <a:gd name="T4" fmla="*/ 1 w 31"/>
                    <a:gd name="T5" fmla="*/ 4 h 12"/>
                    <a:gd name="T6" fmla="*/ 17 w 31"/>
                    <a:gd name="T7" fmla="*/ 1 h 12"/>
                    <a:gd name="T8" fmla="*/ 31 w 31"/>
                    <a:gd name="T9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2">
                      <a:moveTo>
                        <a:pt x="31" y="8"/>
                      </a:moveTo>
                      <a:cubicBezTo>
                        <a:pt x="31" y="11"/>
                        <a:pt x="23" y="12"/>
                        <a:pt x="15" y="11"/>
                      </a:cubicBezTo>
                      <a:cubicBezTo>
                        <a:pt x="7" y="10"/>
                        <a:pt x="0" y="6"/>
                        <a:pt x="1" y="4"/>
                      </a:cubicBezTo>
                      <a:cubicBezTo>
                        <a:pt x="1" y="1"/>
                        <a:pt x="8" y="0"/>
                        <a:pt x="17" y="1"/>
                      </a:cubicBezTo>
                      <a:cubicBezTo>
                        <a:pt x="25" y="2"/>
                        <a:pt x="31" y="6"/>
                        <a:pt x="31" y="8"/>
                      </a:cubicBezTo>
                      <a:close/>
                    </a:path>
                  </a:pathLst>
                </a:custGeom>
                <a:solidFill>
                  <a:srgbClr val="FFE9C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5" name="Freeform 316"/>
                <p:cNvSpPr/>
                <p:nvPr/>
              </p:nvSpPr>
              <p:spPr bwMode="auto">
                <a:xfrm>
                  <a:off x="7424738" y="2346325"/>
                  <a:ext cx="198438" cy="198438"/>
                </a:xfrm>
                <a:custGeom>
                  <a:avLst/>
                  <a:gdLst>
                    <a:gd name="T0" fmla="*/ 47 w 53"/>
                    <a:gd name="T1" fmla="*/ 53 h 53"/>
                    <a:gd name="T2" fmla="*/ 53 w 53"/>
                    <a:gd name="T3" fmla="*/ 52 h 53"/>
                    <a:gd name="T4" fmla="*/ 13 w 53"/>
                    <a:gd name="T5" fmla="*/ 0 h 53"/>
                    <a:gd name="T6" fmla="*/ 47 w 53"/>
                    <a:gd name="T7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3" h="53">
                      <a:moveTo>
                        <a:pt x="47" y="53"/>
                      </a:moveTo>
                      <a:cubicBezTo>
                        <a:pt x="53" y="52"/>
                        <a:pt x="53" y="52"/>
                        <a:pt x="53" y="52"/>
                      </a:cubicBezTo>
                      <a:cubicBezTo>
                        <a:pt x="53" y="52"/>
                        <a:pt x="11" y="31"/>
                        <a:pt x="13" y="0"/>
                      </a:cubicBezTo>
                      <a:cubicBezTo>
                        <a:pt x="13" y="0"/>
                        <a:pt x="0" y="33"/>
                        <a:pt x="47" y="53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6" name="Freeform 317"/>
                <p:cNvSpPr/>
                <p:nvPr/>
              </p:nvSpPr>
              <p:spPr bwMode="auto">
                <a:xfrm>
                  <a:off x="8772525" y="1592262"/>
                  <a:ext cx="206375" cy="184150"/>
                </a:xfrm>
                <a:custGeom>
                  <a:avLst/>
                  <a:gdLst>
                    <a:gd name="T0" fmla="*/ 54 w 55"/>
                    <a:gd name="T1" fmla="*/ 1 h 49"/>
                    <a:gd name="T2" fmla="*/ 48 w 55"/>
                    <a:gd name="T3" fmla="*/ 16 h 49"/>
                    <a:gd name="T4" fmla="*/ 38 w 55"/>
                    <a:gd name="T5" fmla="*/ 31 h 49"/>
                    <a:gd name="T6" fmla="*/ 6 w 55"/>
                    <a:gd name="T7" fmla="*/ 49 h 49"/>
                    <a:gd name="T8" fmla="*/ 0 w 55"/>
                    <a:gd name="T9" fmla="*/ 49 h 49"/>
                    <a:gd name="T10" fmla="*/ 7 w 55"/>
                    <a:gd name="T11" fmla="*/ 46 h 49"/>
                    <a:gd name="T12" fmla="*/ 14 w 55"/>
                    <a:gd name="T13" fmla="*/ 42 h 49"/>
                    <a:gd name="T14" fmla="*/ 31 w 55"/>
                    <a:gd name="T15" fmla="*/ 30 h 49"/>
                    <a:gd name="T16" fmla="*/ 43 w 55"/>
                    <a:gd name="T17" fmla="*/ 15 h 49"/>
                    <a:gd name="T18" fmla="*/ 51 w 55"/>
                    <a:gd name="T19" fmla="*/ 3 h 49"/>
                    <a:gd name="T20" fmla="*/ 53 w 55"/>
                    <a:gd name="T21" fmla="*/ 0 h 49"/>
                    <a:gd name="T22" fmla="*/ 54 w 55"/>
                    <a:gd name="T23" fmla="*/ 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5" h="49">
                      <a:moveTo>
                        <a:pt x="54" y="1"/>
                      </a:moveTo>
                      <a:cubicBezTo>
                        <a:pt x="55" y="5"/>
                        <a:pt x="50" y="13"/>
                        <a:pt x="48" y="16"/>
                      </a:cubicBezTo>
                      <a:cubicBezTo>
                        <a:pt x="46" y="21"/>
                        <a:pt x="42" y="27"/>
                        <a:pt x="38" y="31"/>
                      </a:cubicBezTo>
                      <a:cubicBezTo>
                        <a:pt x="30" y="40"/>
                        <a:pt x="19" y="47"/>
                        <a:pt x="6" y="49"/>
                      </a:cubicBezTo>
                      <a:cubicBezTo>
                        <a:pt x="4" y="49"/>
                        <a:pt x="2" y="49"/>
                        <a:pt x="0" y="49"/>
                      </a:cubicBezTo>
                      <a:cubicBezTo>
                        <a:pt x="2" y="48"/>
                        <a:pt x="5" y="47"/>
                        <a:pt x="7" y="46"/>
                      </a:cubicBezTo>
                      <a:cubicBezTo>
                        <a:pt x="9" y="45"/>
                        <a:pt x="12" y="43"/>
                        <a:pt x="14" y="42"/>
                      </a:cubicBezTo>
                      <a:cubicBezTo>
                        <a:pt x="20" y="38"/>
                        <a:pt x="26" y="35"/>
                        <a:pt x="31" y="30"/>
                      </a:cubicBezTo>
                      <a:cubicBezTo>
                        <a:pt x="35" y="26"/>
                        <a:pt x="40" y="20"/>
                        <a:pt x="43" y="15"/>
                      </a:cubicBezTo>
                      <a:cubicBezTo>
                        <a:pt x="46" y="11"/>
                        <a:pt x="49" y="8"/>
                        <a:pt x="51" y="3"/>
                      </a:cubicBezTo>
                      <a:cubicBezTo>
                        <a:pt x="52" y="2"/>
                        <a:pt x="53" y="1"/>
                        <a:pt x="53" y="0"/>
                      </a:cubicBezTo>
                      <a:cubicBezTo>
                        <a:pt x="53" y="0"/>
                        <a:pt x="54" y="1"/>
                        <a:pt x="54" y="1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7" name="Freeform 318"/>
                <p:cNvSpPr/>
                <p:nvPr/>
              </p:nvSpPr>
              <p:spPr bwMode="auto">
                <a:xfrm>
                  <a:off x="8745538" y="1509712"/>
                  <a:ext cx="120650" cy="149225"/>
                </a:xfrm>
                <a:custGeom>
                  <a:avLst/>
                  <a:gdLst>
                    <a:gd name="T0" fmla="*/ 29 w 32"/>
                    <a:gd name="T1" fmla="*/ 0 h 40"/>
                    <a:gd name="T2" fmla="*/ 0 w 32"/>
                    <a:gd name="T3" fmla="*/ 40 h 40"/>
                    <a:gd name="T4" fmla="*/ 29 w 32"/>
                    <a:gd name="T5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40">
                      <a:moveTo>
                        <a:pt x="29" y="0"/>
                      </a:moveTo>
                      <a:cubicBezTo>
                        <a:pt x="29" y="0"/>
                        <a:pt x="32" y="33"/>
                        <a:pt x="0" y="40"/>
                      </a:cubicBezTo>
                      <a:cubicBezTo>
                        <a:pt x="0" y="40"/>
                        <a:pt x="22" y="27"/>
                        <a:pt x="29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8" name="Freeform 319"/>
                <p:cNvSpPr/>
                <p:nvPr/>
              </p:nvSpPr>
              <p:spPr bwMode="auto">
                <a:xfrm>
                  <a:off x="7597775" y="1587500"/>
                  <a:ext cx="190500" cy="219075"/>
                </a:xfrm>
                <a:custGeom>
                  <a:avLst/>
                  <a:gdLst>
                    <a:gd name="T0" fmla="*/ 18 w 51"/>
                    <a:gd name="T1" fmla="*/ 0 h 58"/>
                    <a:gd name="T2" fmla="*/ 51 w 51"/>
                    <a:gd name="T3" fmla="*/ 58 h 58"/>
                    <a:gd name="T4" fmla="*/ 18 w 51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1" h="58">
                      <a:moveTo>
                        <a:pt x="18" y="0"/>
                      </a:moveTo>
                      <a:cubicBezTo>
                        <a:pt x="18" y="0"/>
                        <a:pt x="0" y="44"/>
                        <a:pt x="51" y="58"/>
                      </a:cubicBezTo>
                      <a:cubicBezTo>
                        <a:pt x="51" y="58"/>
                        <a:pt x="25" y="35"/>
                        <a:pt x="18" y="0"/>
                      </a:cubicBezTo>
                      <a:close/>
                    </a:path>
                  </a:pathLst>
                </a:custGeom>
                <a:solidFill>
                  <a:srgbClr val="332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29" name="Freeform 320"/>
                <p:cNvSpPr/>
                <p:nvPr/>
              </p:nvSpPr>
              <p:spPr bwMode="auto">
                <a:xfrm>
                  <a:off x="7777163" y="1309687"/>
                  <a:ext cx="571500" cy="195263"/>
                </a:xfrm>
                <a:custGeom>
                  <a:avLst/>
                  <a:gdLst>
                    <a:gd name="T0" fmla="*/ 0 w 152"/>
                    <a:gd name="T1" fmla="*/ 35 h 52"/>
                    <a:gd name="T2" fmla="*/ 71 w 152"/>
                    <a:gd name="T3" fmla="*/ 18 h 52"/>
                    <a:gd name="T4" fmla="*/ 133 w 152"/>
                    <a:gd name="T5" fmla="*/ 50 h 52"/>
                    <a:gd name="T6" fmla="*/ 49 w 152"/>
                    <a:gd name="T7" fmla="*/ 35 h 52"/>
                    <a:gd name="T8" fmla="*/ 0 w 152"/>
                    <a:gd name="T9" fmla="*/ 35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2" h="52">
                      <a:moveTo>
                        <a:pt x="0" y="35"/>
                      </a:moveTo>
                      <a:cubicBezTo>
                        <a:pt x="0" y="35"/>
                        <a:pt x="26" y="0"/>
                        <a:pt x="71" y="18"/>
                      </a:cubicBezTo>
                      <a:cubicBezTo>
                        <a:pt x="115" y="36"/>
                        <a:pt x="114" y="47"/>
                        <a:pt x="133" y="50"/>
                      </a:cubicBezTo>
                      <a:cubicBezTo>
                        <a:pt x="152" y="52"/>
                        <a:pt x="84" y="48"/>
                        <a:pt x="49" y="35"/>
                      </a:cubicBezTo>
                      <a:cubicBezTo>
                        <a:pt x="13" y="23"/>
                        <a:pt x="6" y="43"/>
                        <a:pt x="0" y="35"/>
                      </a:cubicBez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0" name="Freeform 321"/>
                <p:cNvSpPr/>
                <p:nvPr/>
              </p:nvSpPr>
              <p:spPr bwMode="auto">
                <a:xfrm>
                  <a:off x="7469188" y="1655762"/>
                  <a:ext cx="206375" cy="322263"/>
                </a:xfrm>
                <a:custGeom>
                  <a:avLst/>
                  <a:gdLst>
                    <a:gd name="T0" fmla="*/ 55 w 55"/>
                    <a:gd name="T1" fmla="*/ 52 h 86"/>
                    <a:gd name="T2" fmla="*/ 24 w 55"/>
                    <a:gd name="T3" fmla="*/ 0 h 86"/>
                    <a:gd name="T4" fmla="*/ 4 w 55"/>
                    <a:gd name="T5" fmla="*/ 32 h 86"/>
                    <a:gd name="T6" fmla="*/ 54 w 55"/>
                    <a:gd name="T7" fmla="*/ 86 h 86"/>
                    <a:gd name="T8" fmla="*/ 55 w 55"/>
                    <a:gd name="T9" fmla="*/ 5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86">
                      <a:moveTo>
                        <a:pt x="55" y="52"/>
                      </a:moveTo>
                      <a:cubicBezTo>
                        <a:pt x="55" y="52"/>
                        <a:pt x="19" y="29"/>
                        <a:pt x="24" y="0"/>
                      </a:cubicBezTo>
                      <a:cubicBezTo>
                        <a:pt x="24" y="0"/>
                        <a:pt x="0" y="4"/>
                        <a:pt x="4" y="32"/>
                      </a:cubicBezTo>
                      <a:cubicBezTo>
                        <a:pt x="8" y="60"/>
                        <a:pt x="54" y="86"/>
                        <a:pt x="54" y="86"/>
                      </a:cubicBezTo>
                      <a:lnTo>
                        <a:pt x="55" y="52"/>
                      </a:lnTo>
                      <a:close/>
                    </a:path>
                  </a:pathLst>
                </a:custGeom>
                <a:solidFill>
                  <a:srgbClr val="5139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1" name="Freeform 322"/>
                <p:cNvSpPr/>
                <p:nvPr/>
              </p:nvSpPr>
              <p:spPr bwMode="auto">
                <a:xfrm>
                  <a:off x="7716838" y="2401887"/>
                  <a:ext cx="46038" cy="23813"/>
                </a:xfrm>
                <a:custGeom>
                  <a:avLst/>
                  <a:gdLst>
                    <a:gd name="T0" fmla="*/ 12 w 12"/>
                    <a:gd name="T1" fmla="*/ 4 h 6"/>
                    <a:gd name="T2" fmla="*/ 10 w 12"/>
                    <a:gd name="T3" fmla="*/ 6 h 6"/>
                    <a:gd name="T4" fmla="*/ 2 w 12"/>
                    <a:gd name="T5" fmla="*/ 5 h 6"/>
                    <a:gd name="T6" fmla="*/ 0 w 12"/>
                    <a:gd name="T7" fmla="*/ 2 h 6"/>
                    <a:gd name="T8" fmla="*/ 0 w 12"/>
                    <a:gd name="T9" fmla="*/ 2 h 6"/>
                    <a:gd name="T10" fmla="*/ 3 w 12"/>
                    <a:gd name="T11" fmla="*/ 0 h 6"/>
                    <a:gd name="T12" fmla="*/ 10 w 12"/>
                    <a:gd name="T13" fmla="*/ 1 h 6"/>
                    <a:gd name="T14" fmla="*/ 12 w 12"/>
                    <a:gd name="T15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6">
                      <a:moveTo>
                        <a:pt x="12" y="4"/>
                      </a:moveTo>
                      <a:cubicBezTo>
                        <a:pt x="12" y="5"/>
                        <a:pt x="11" y="6"/>
                        <a:pt x="10" y="6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2"/>
                        <a:pt x="12" y="3"/>
                        <a:pt x="12" y="4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2" name="Freeform 323"/>
                <p:cNvSpPr/>
                <p:nvPr/>
              </p:nvSpPr>
              <p:spPr bwMode="auto">
                <a:xfrm>
                  <a:off x="8502650" y="2497137"/>
                  <a:ext cx="36513" cy="17463"/>
                </a:xfrm>
                <a:custGeom>
                  <a:avLst/>
                  <a:gdLst>
                    <a:gd name="T0" fmla="*/ 10 w 10"/>
                    <a:gd name="T1" fmla="*/ 3 h 5"/>
                    <a:gd name="T2" fmla="*/ 8 w 10"/>
                    <a:gd name="T3" fmla="*/ 5 h 5"/>
                    <a:gd name="T4" fmla="*/ 1 w 10"/>
                    <a:gd name="T5" fmla="*/ 4 h 5"/>
                    <a:gd name="T6" fmla="*/ 0 w 10"/>
                    <a:gd name="T7" fmla="*/ 2 h 5"/>
                    <a:gd name="T8" fmla="*/ 0 w 10"/>
                    <a:gd name="T9" fmla="*/ 2 h 5"/>
                    <a:gd name="T10" fmla="*/ 2 w 10"/>
                    <a:gd name="T11" fmla="*/ 0 h 5"/>
                    <a:gd name="T12" fmla="*/ 9 w 10"/>
                    <a:gd name="T13" fmla="*/ 1 h 5"/>
                    <a:gd name="T14" fmla="*/ 10 w 10"/>
                    <a:gd name="T15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10" y="4"/>
                        <a:pt x="9" y="5"/>
                        <a:pt x="8" y="5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0" y="1"/>
                        <a:pt x="10" y="2"/>
                        <a:pt x="10" y="3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3" name="Freeform 324"/>
                <p:cNvSpPr/>
                <p:nvPr/>
              </p:nvSpPr>
              <p:spPr bwMode="auto">
                <a:xfrm>
                  <a:off x="7983538" y="2230437"/>
                  <a:ext cx="409575" cy="465138"/>
                </a:xfrm>
                <a:custGeom>
                  <a:avLst/>
                  <a:gdLst>
                    <a:gd name="T0" fmla="*/ 34 w 109"/>
                    <a:gd name="T1" fmla="*/ 12 h 124"/>
                    <a:gd name="T2" fmla="*/ 25 w 109"/>
                    <a:gd name="T3" fmla="*/ 97 h 124"/>
                    <a:gd name="T4" fmla="*/ 95 w 109"/>
                    <a:gd name="T5" fmla="*/ 98 h 124"/>
                    <a:gd name="T6" fmla="*/ 85 w 109"/>
                    <a:gd name="T7" fmla="*/ 16 h 124"/>
                    <a:gd name="T8" fmla="*/ 63 w 109"/>
                    <a:gd name="T9" fmla="*/ 2 h 124"/>
                    <a:gd name="T10" fmla="*/ 34 w 109"/>
                    <a:gd name="T11" fmla="*/ 12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9" h="124">
                      <a:moveTo>
                        <a:pt x="34" y="12"/>
                      </a:moveTo>
                      <a:cubicBezTo>
                        <a:pt x="34" y="12"/>
                        <a:pt x="0" y="70"/>
                        <a:pt x="25" y="97"/>
                      </a:cubicBezTo>
                      <a:cubicBezTo>
                        <a:pt x="50" y="124"/>
                        <a:pt x="87" y="114"/>
                        <a:pt x="95" y="98"/>
                      </a:cubicBezTo>
                      <a:cubicBezTo>
                        <a:pt x="109" y="70"/>
                        <a:pt x="85" y="57"/>
                        <a:pt x="85" y="16"/>
                      </a:cubicBezTo>
                      <a:cubicBezTo>
                        <a:pt x="85" y="16"/>
                        <a:pt x="78" y="5"/>
                        <a:pt x="63" y="2"/>
                      </a:cubicBezTo>
                      <a:cubicBezTo>
                        <a:pt x="47" y="0"/>
                        <a:pt x="34" y="12"/>
                        <a:pt x="34" y="12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4" name="Freeform 325"/>
                <p:cNvSpPr/>
                <p:nvPr/>
              </p:nvSpPr>
              <p:spPr bwMode="auto">
                <a:xfrm>
                  <a:off x="8010525" y="2225675"/>
                  <a:ext cx="363538" cy="409575"/>
                </a:xfrm>
                <a:custGeom>
                  <a:avLst/>
                  <a:gdLst>
                    <a:gd name="T0" fmla="*/ 30 w 97"/>
                    <a:gd name="T1" fmla="*/ 11 h 109"/>
                    <a:gd name="T2" fmla="*/ 22 w 97"/>
                    <a:gd name="T3" fmla="*/ 84 h 109"/>
                    <a:gd name="T4" fmla="*/ 85 w 97"/>
                    <a:gd name="T5" fmla="*/ 85 h 109"/>
                    <a:gd name="T6" fmla="*/ 76 w 97"/>
                    <a:gd name="T7" fmla="*/ 13 h 109"/>
                    <a:gd name="T8" fmla="*/ 55 w 97"/>
                    <a:gd name="T9" fmla="*/ 2 h 109"/>
                    <a:gd name="T10" fmla="*/ 30 w 97"/>
                    <a:gd name="T11" fmla="*/ 1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7" h="109">
                      <a:moveTo>
                        <a:pt x="30" y="11"/>
                      </a:moveTo>
                      <a:cubicBezTo>
                        <a:pt x="30" y="11"/>
                        <a:pt x="0" y="60"/>
                        <a:pt x="22" y="84"/>
                      </a:cubicBezTo>
                      <a:cubicBezTo>
                        <a:pt x="44" y="109"/>
                        <a:pt x="78" y="100"/>
                        <a:pt x="85" y="85"/>
                      </a:cubicBezTo>
                      <a:cubicBezTo>
                        <a:pt x="97" y="59"/>
                        <a:pt x="76" y="50"/>
                        <a:pt x="76" y="13"/>
                      </a:cubicBezTo>
                      <a:cubicBezTo>
                        <a:pt x="76" y="13"/>
                        <a:pt x="69" y="4"/>
                        <a:pt x="55" y="2"/>
                      </a:cubicBezTo>
                      <a:cubicBezTo>
                        <a:pt x="41" y="0"/>
                        <a:pt x="30" y="11"/>
                        <a:pt x="30" y="11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5" name="Freeform 326"/>
                <p:cNvSpPr/>
                <p:nvPr/>
              </p:nvSpPr>
              <p:spPr bwMode="auto">
                <a:xfrm>
                  <a:off x="8197850" y="2503487"/>
                  <a:ext cx="71438" cy="34925"/>
                </a:xfrm>
                <a:custGeom>
                  <a:avLst/>
                  <a:gdLst>
                    <a:gd name="T0" fmla="*/ 18 w 19"/>
                    <a:gd name="T1" fmla="*/ 6 h 9"/>
                    <a:gd name="T2" fmla="*/ 9 w 19"/>
                    <a:gd name="T3" fmla="*/ 8 h 9"/>
                    <a:gd name="T4" fmla="*/ 0 w 19"/>
                    <a:gd name="T5" fmla="*/ 3 h 9"/>
                    <a:gd name="T6" fmla="*/ 10 w 19"/>
                    <a:gd name="T7" fmla="*/ 0 h 9"/>
                    <a:gd name="T8" fmla="*/ 18 w 19"/>
                    <a:gd name="T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9">
                      <a:moveTo>
                        <a:pt x="18" y="6"/>
                      </a:moveTo>
                      <a:cubicBezTo>
                        <a:pt x="18" y="8"/>
                        <a:pt x="14" y="9"/>
                        <a:pt x="9" y="8"/>
                      </a:cubicBezTo>
                      <a:cubicBezTo>
                        <a:pt x="4" y="7"/>
                        <a:pt x="0" y="5"/>
                        <a:pt x="0" y="3"/>
                      </a:cubicBezTo>
                      <a:cubicBezTo>
                        <a:pt x="1" y="1"/>
                        <a:pt x="5" y="0"/>
                        <a:pt x="10" y="0"/>
                      </a:cubicBezTo>
                      <a:cubicBezTo>
                        <a:pt x="15" y="1"/>
                        <a:pt x="19" y="3"/>
                        <a:pt x="18" y="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6" name="Freeform 327"/>
                <p:cNvSpPr/>
                <p:nvPr/>
              </p:nvSpPr>
              <p:spPr bwMode="auto">
                <a:xfrm>
                  <a:off x="7812088" y="2203450"/>
                  <a:ext cx="195263" cy="195263"/>
                </a:xfrm>
                <a:custGeom>
                  <a:avLst/>
                  <a:gdLst>
                    <a:gd name="T0" fmla="*/ 50 w 52"/>
                    <a:gd name="T1" fmla="*/ 30 h 52"/>
                    <a:gd name="T2" fmla="*/ 22 w 52"/>
                    <a:gd name="T3" fmla="*/ 50 h 52"/>
                    <a:gd name="T4" fmla="*/ 2 w 52"/>
                    <a:gd name="T5" fmla="*/ 22 h 52"/>
                    <a:gd name="T6" fmla="*/ 29 w 52"/>
                    <a:gd name="T7" fmla="*/ 2 h 52"/>
                    <a:gd name="T8" fmla="*/ 50 w 52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2">
                      <a:moveTo>
                        <a:pt x="50" y="30"/>
                      </a:moveTo>
                      <a:cubicBezTo>
                        <a:pt x="48" y="43"/>
                        <a:pt x="35" y="52"/>
                        <a:pt x="22" y="50"/>
                      </a:cubicBezTo>
                      <a:cubicBezTo>
                        <a:pt x="9" y="48"/>
                        <a:pt x="0" y="35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3" y="4"/>
                        <a:pt x="52" y="17"/>
                        <a:pt x="50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7" name="Freeform 328"/>
                <p:cNvSpPr/>
                <p:nvPr/>
              </p:nvSpPr>
              <p:spPr bwMode="auto">
                <a:xfrm>
                  <a:off x="7897813" y="2247900"/>
                  <a:ext cx="85725" cy="79375"/>
                </a:xfrm>
                <a:custGeom>
                  <a:avLst/>
                  <a:gdLst>
                    <a:gd name="T0" fmla="*/ 21 w 23"/>
                    <a:gd name="T1" fmla="*/ 16 h 21"/>
                    <a:gd name="T2" fmla="*/ 8 w 23"/>
                    <a:gd name="T3" fmla="*/ 18 h 21"/>
                    <a:gd name="T4" fmla="*/ 2 w 23"/>
                    <a:gd name="T5" fmla="*/ 6 h 21"/>
                    <a:gd name="T6" fmla="*/ 16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9" y="20"/>
                        <a:pt x="13" y="21"/>
                        <a:pt x="8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5" y="1"/>
                        <a:pt x="11" y="0"/>
                        <a:pt x="16" y="3"/>
                      </a:cubicBezTo>
                      <a:cubicBezTo>
                        <a:pt x="21" y="6"/>
                        <a:pt x="23" y="11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8" name="Freeform 329"/>
                <p:cNvSpPr/>
                <p:nvPr/>
              </p:nvSpPr>
              <p:spPr bwMode="auto">
                <a:xfrm>
                  <a:off x="8389938" y="2255837"/>
                  <a:ext cx="190500" cy="195263"/>
                </a:xfrm>
                <a:custGeom>
                  <a:avLst/>
                  <a:gdLst>
                    <a:gd name="T0" fmla="*/ 49 w 51"/>
                    <a:gd name="T1" fmla="*/ 30 h 52"/>
                    <a:gd name="T2" fmla="*/ 22 w 51"/>
                    <a:gd name="T3" fmla="*/ 50 h 52"/>
                    <a:gd name="T4" fmla="*/ 2 w 51"/>
                    <a:gd name="T5" fmla="*/ 22 h 52"/>
                    <a:gd name="T6" fmla="*/ 29 w 51"/>
                    <a:gd name="T7" fmla="*/ 2 h 52"/>
                    <a:gd name="T8" fmla="*/ 49 w 51"/>
                    <a:gd name="T9" fmla="*/ 3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2">
                      <a:moveTo>
                        <a:pt x="49" y="30"/>
                      </a:moveTo>
                      <a:cubicBezTo>
                        <a:pt x="47" y="43"/>
                        <a:pt x="35" y="52"/>
                        <a:pt x="22" y="50"/>
                      </a:cubicBezTo>
                      <a:cubicBezTo>
                        <a:pt x="9" y="48"/>
                        <a:pt x="0" y="36"/>
                        <a:pt x="2" y="22"/>
                      </a:cubicBezTo>
                      <a:cubicBezTo>
                        <a:pt x="4" y="9"/>
                        <a:pt x="16" y="0"/>
                        <a:pt x="29" y="2"/>
                      </a:cubicBezTo>
                      <a:cubicBezTo>
                        <a:pt x="42" y="4"/>
                        <a:pt x="51" y="17"/>
                        <a:pt x="49" y="30"/>
                      </a:cubicBezTo>
                      <a:close/>
                    </a:path>
                  </a:pathLst>
                </a:custGeom>
                <a:solidFill>
                  <a:srgbClr val="474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39" name="Freeform 330"/>
                <p:cNvSpPr/>
                <p:nvPr/>
              </p:nvSpPr>
              <p:spPr bwMode="auto">
                <a:xfrm>
                  <a:off x="8475663" y="2301875"/>
                  <a:ext cx="85725" cy="77788"/>
                </a:xfrm>
                <a:custGeom>
                  <a:avLst/>
                  <a:gdLst>
                    <a:gd name="T0" fmla="*/ 21 w 23"/>
                    <a:gd name="T1" fmla="*/ 16 h 21"/>
                    <a:gd name="T2" fmla="*/ 7 w 23"/>
                    <a:gd name="T3" fmla="*/ 18 h 21"/>
                    <a:gd name="T4" fmla="*/ 2 w 23"/>
                    <a:gd name="T5" fmla="*/ 6 h 21"/>
                    <a:gd name="T6" fmla="*/ 15 w 23"/>
                    <a:gd name="T7" fmla="*/ 3 h 21"/>
                    <a:gd name="T8" fmla="*/ 21 w 23"/>
                    <a:gd name="T9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1">
                      <a:moveTo>
                        <a:pt x="21" y="16"/>
                      </a:moveTo>
                      <a:cubicBezTo>
                        <a:pt x="18" y="20"/>
                        <a:pt x="12" y="21"/>
                        <a:pt x="7" y="18"/>
                      </a:cubicBezTo>
                      <a:cubicBezTo>
                        <a:pt x="2" y="16"/>
                        <a:pt x="0" y="10"/>
                        <a:pt x="2" y="6"/>
                      </a:cubicBezTo>
                      <a:cubicBezTo>
                        <a:pt x="4" y="1"/>
                        <a:pt x="10" y="0"/>
                        <a:pt x="15" y="3"/>
                      </a:cubicBezTo>
                      <a:cubicBezTo>
                        <a:pt x="21" y="6"/>
                        <a:pt x="23" y="12"/>
                        <a:pt x="21" y="16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0" name="Freeform 331"/>
                <p:cNvSpPr/>
                <p:nvPr/>
              </p:nvSpPr>
              <p:spPr bwMode="auto">
                <a:xfrm>
                  <a:off x="8024813" y="2662237"/>
                  <a:ext cx="241300" cy="276225"/>
                </a:xfrm>
                <a:custGeom>
                  <a:avLst/>
                  <a:gdLst>
                    <a:gd name="T0" fmla="*/ 59 w 64"/>
                    <a:gd name="T1" fmla="*/ 50 h 74"/>
                    <a:gd name="T2" fmla="*/ 25 w 64"/>
                    <a:gd name="T3" fmla="*/ 72 h 74"/>
                    <a:gd name="T4" fmla="*/ 2 w 64"/>
                    <a:gd name="T5" fmla="*/ 49 h 74"/>
                    <a:gd name="T6" fmla="*/ 49 w 64"/>
                    <a:gd name="T7" fmla="*/ 7 h 74"/>
                    <a:gd name="T8" fmla="*/ 59 w 64"/>
                    <a:gd name="T9" fmla="*/ 5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74">
                      <a:moveTo>
                        <a:pt x="59" y="50"/>
                      </a:moveTo>
                      <a:cubicBezTo>
                        <a:pt x="57" y="67"/>
                        <a:pt x="40" y="74"/>
                        <a:pt x="25" y="72"/>
                      </a:cubicBezTo>
                      <a:cubicBezTo>
                        <a:pt x="10" y="70"/>
                        <a:pt x="0" y="66"/>
                        <a:pt x="2" y="49"/>
                      </a:cubicBezTo>
                      <a:cubicBezTo>
                        <a:pt x="4" y="32"/>
                        <a:pt x="24" y="0"/>
                        <a:pt x="49" y="7"/>
                      </a:cubicBezTo>
                      <a:cubicBezTo>
                        <a:pt x="64" y="10"/>
                        <a:pt x="61" y="33"/>
                        <a:pt x="59" y="50"/>
                      </a:cubicBezTo>
                      <a:close/>
                    </a:path>
                  </a:pathLst>
                </a:custGeom>
                <a:solidFill>
                  <a:srgbClr val="3313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1" name="Freeform 332"/>
                <p:cNvSpPr/>
                <p:nvPr/>
              </p:nvSpPr>
              <p:spPr bwMode="auto">
                <a:xfrm>
                  <a:off x="8024813" y="2759075"/>
                  <a:ext cx="192088" cy="176213"/>
                </a:xfrm>
                <a:custGeom>
                  <a:avLst/>
                  <a:gdLst>
                    <a:gd name="T0" fmla="*/ 38 w 51"/>
                    <a:gd name="T1" fmla="*/ 11 h 47"/>
                    <a:gd name="T2" fmla="*/ 11 w 51"/>
                    <a:gd name="T3" fmla="*/ 0 h 47"/>
                    <a:gd name="T4" fmla="*/ 2 w 51"/>
                    <a:gd name="T5" fmla="*/ 23 h 47"/>
                    <a:gd name="T6" fmla="*/ 25 w 51"/>
                    <a:gd name="T7" fmla="*/ 46 h 47"/>
                    <a:gd name="T8" fmla="*/ 51 w 51"/>
                    <a:gd name="T9" fmla="*/ 39 h 47"/>
                    <a:gd name="T10" fmla="*/ 38 w 51"/>
                    <a:gd name="T11" fmla="*/ 1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1" h="47">
                      <a:moveTo>
                        <a:pt x="38" y="11"/>
                      </a:moveTo>
                      <a:cubicBezTo>
                        <a:pt x="31" y="5"/>
                        <a:pt x="21" y="0"/>
                        <a:pt x="11" y="0"/>
                      </a:cubicBezTo>
                      <a:cubicBezTo>
                        <a:pt x="6" y="8"/>
                        <a:pt x="3" y="16"/>
                        <a:pt x="2" y="23"/>
                      </a:cubicBezTo>
                      <a:cubicBezTo>
                        <a:pt x="0" y="40"/>
                        <a:pt x="10" y="44"/>
                        <a:pt x="25" y="46"/>
                      </a:cubicBezTo>
                      <a:cubicBezTo>
                        <a:pt x="34" y="47"/>
                        <a:pt x="44" y="45"/>
                        <a:pt x="51" y="39"/>
                      </a:cubicBezTo>
                      <a:cubicBezTo>
                        <a:pt x="50" y="28"/>
                        <a:pt x="46" y="18"/>
                        <a:pt x="38" y="11"/>
                      </a:cubicBezTo>
                      <a:close/>
                    </a:path>
                  </a:pathLst>
                </a:custGeom>
                <a:solidFill>
                  <a:srgbClr val="4F1D1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2" name="Freeform 333"/>
                <p:cNvSpPr/>
                <p:nvPr/>
              </p:nvSpPr>
              <p:spPr bwMode="auto">
                <a:xfrm>
                  <a:off x="8753475" y="2827337"/>
                  <a:ext cx="423863" cy="363538"/>
                </a:xfrm>
                <a:custGeom>
                  <a:avLst/>
                  <a:gdLst>
                    <a:gd name="T0" fmla="*/ 96 w 113"/>
                    <a:gd name="T1" fmla="*/ 20 h 97"/>
                    <a:gd name="T2" fmla="*/ 91 w 113"/>
                    <a:gd name="T3" fmla="*/ 21 h 97"/>
                    <a:gd name="T4" fmla="*/ 76 w 113"/>
                    <a:gd name="T5" fmla="*/ 0 h 97"/>
                    <a:gd name="T6" fmla="*/ 57 w 113"/>
                    <a:gd name="T7" fmla="*/ 14 h 97"/>
                    <a:gd name="T8" fmla="*/ 48 w 113"/>
                    <a:gd name="T9" fmla="*/ 3 h 97"/>
                    <a:gd name="T10" fmla="*/ 23 w 113"/>
                    <a:gd name="T11" fmla="*/ 32 h 97"/>
                    <a:gd name="T12" fmla="*/ 35 w 113"/>
                    <a:gd name="T13" fmla="*/ 46 h 97"/>
                    <a:gd name="T14" fmla="*/ 1 w 113"/>
                    <a:gd name="T15" fmla="*/ 97 h 97"/>
                    <a:gd name="T16" fmla="*/ 38 w 113"/>
                    <a:gd name="T17" fmla="*/ 65 h 97"/>
                    <a:gd name="T18" fmla="*/ 35 w 113"/>
                    <a:gd name="T19" fmla="*/ 71 h 97"/>
                    <a:gd name="T20" fmla="*/ 48 w 113"/>
                    <a:gd name="T21" fmla="*/ 88 h 97"/>
                    <a:gd name="T22" fmla="*/ 57 w 113"/>
                    <a:gd name="T23" fmla="*/ 86 h 97"/>
                    <a:gd name="T24" fmla="*/ 68 w 113"/>
                    <a:gd name="T25" fmla="*/ 90 h 97"/>
                    <a:gd name="T26" fmla="*/ 91 w 113"/>
                    <a:gd name="T27" fmla="*/ 70 h 97"/>
                    <a:gd name="T28" fmla="*/ 92 w 113"/>
                    <a:gd name="T29" fmla="*/ 66 h 97"/>
                    <a:gd name="T30" fmla="*/ 108 w 113"/>
                    <a:gd name="T31" fmla="*/ 50 h 97"/>
                    <a:gd name="T32" fmla="*/ 96 w 113"/>
                    <a:gd name="T33" fmla="*/ 2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3" h="97">
                      <a:moveTo>
                        <a:pt x="96" y="20"/>
                      </a:moveTo>
                      <a:cubicBezTo>
                        <a:pt x="94" y="20"/>
                        <a:pt x="93" y="21"/>
                        <a:pt x="91" y="21"/>
                      </a:cubicBezTo>
                      <a:cubicBezTo>
                        <a:pt x="90" y="11"/>
                        <a:pt x="86" y="0"/>
                        <a:pt x="76" y="0"/>
                      </a:cubicBezTo>
                      <a:cubicBezTo>
                        <a:pt x="69" y="0"/>
                        <a:pt x="62" y="6"/>
                        <a:pt x="57" y="14"/>
                      </a:cubicBezTo>
                      <a:cubicBezTo>
                        <a:pt x="56" y="8"/>
                        <a:pt x="54" y="3"/>
                        <a:pt x="48" y="3"/>
                      </a:cubicBezTo>
                      <a:cubicBezTo>
                        <a:pt x="35" y="3"/>
                        <a:pt x="23" y="21"/>
                        <a:pt x="23" y="32"/>
                      </a:cubicBezTo>
                      <a:cubicBezTo>
                        <a:pt x="23" y="40"/>
                        <a:pt x="28" y="44"/>
                        <a:pt x="35" y="46"/>
                      </a:cubicBezTo>
                      <a:cubicBezTo>
                        <a:pt x="21" y="55"/>
                        <a:pt x="0" y="74"/>
                        <a:pt x="1" y="97"/>
                      </a:cubicBezTo>
                      <a:cubicBezTo>
                        <a:pt x="1" y="97"/>
                        <a:pt x="9" y="69"/>
                        <a:pt x="38" y="65"/>
                      </a:cubicBezTo>
                      <a:cubicBezTo>
                        <a:pt x="37" y="67"/>
                        <a:pt x="36" y="69"/>
                        <a:pt x="35" y="71"/>
                      </a:cubicBezTo>
                      <a:cubicBezTo>
                        <a:pt x="31" y="81"/>
                        <a:pt x="35" y="88"/>
                        <a:pt x="48" y="88"/>
                      </a:cubicBezTo>
                      <a:cubicBezTo>
                        <a:pt x="52" y="88"/>
                        <a:pt x="55" y="87"/>
                        <a:pt x="57" y="86"/>
                      </a:cubicBezTo>
                      <a:cubicBezTo>
                        <a:pt x="59" y="88"/>
                        <a:pt x="62" y="90"/>
                        <a:pt x="68" y="90"/>
                      </a:cubicBezTo>
                      <a:cubicBezTo>
                        <a:pt x="81" y="90"/>
                        <a:pt x="86" y="81"/>
                        <a:pt x="91" y="70"/>
                      </a:cubicBezTo>
                      <a:cubicBezTo>
                        <a:pt x="91" y="68"/>
                        <a:pt x="92" y="67"/>
                        <a:pt x="92" y="66"/>
                      </a:cubicBezTo>
                      <a:cubicBezTo>
                        <a:pt x="100" y="64"/>
                        <a:pt x="105" y="58"/>
                        <a:pt x="108" y="50"/>
                      </a:cubicBezTo>
                      <a:cubicBezTo>
                        <a:pt x="113" y="40"/>
                        <a:pt x="109" y="20"/>
                        <a:pt x="96" y="2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3" name="Freeform 334"/>
                <p:cNvSpPr/>
                <p:nvPr/>
              </p:nvSpPr>
              <p:spPr bwMode="auto">
                <a:xfrm>
                  <a:off x="9039225" y="2827337"/>
                  <a:ext cx="55563" cy="69850"/>
                </a:xfrm>
                <a:custGeom>
                  <a:avLst/>
                  <a:gdLst>
                    <a:gd name="T0" fmla="*/ 9 w 15"/>
                    <a:gd name="T1" fmla="*/ 9 h 19"/>
                    <a:gd name="T2" fmla="*/ 15 w 15"/>
                    <a:gd name="T3" fmla="*/ 19 h 19"/>
                    <a:gd name="T4" fmla="*/ 0 w 15"/>
                    <a:gd name="T5" fmla="*/ 0 h 19"/>
                    <a:gd name="T6" fmla="*/ 0 w 15"/>
                    <a:gd name="T7" fmla="*/ 0 h 19"/>
                    <a:gd name="T8" fmla="*/ 9 w 15"/>
                    <a:gd name="T9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9">
                      <a:moveTo>
                        <a:pt x="9" y="9"/>
                      </a:moveTo>
                      <a:cubicBezTo>
                        <a:pt x="11" y="13"/>
                        <a:pt x="12" y="16"/>
                        <a:pt x="15" y="19"/>
                      </a:cubicBezTo>
                      <a:cubicBezTo>
                        <a:pt x="13" y="10"/>
                        <a:pt x="9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2"/>
                        <a:pt x="6" y="5"/>
                        <a:pt x="9" y="9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4" name="Freeform 335"/>
                <p:cNvSpPr/>
                <p:nvPr/>
              </p:nvSpPr>
              <p:spPr bwMode="auto">
                <a:xfrm>
                  <a:off x="8756650" y="2901950"/>
                  <a:ext cx="420688" cy="288925"/>
                </a:xfrm>
                <a:custGeom>
                  <a:avLst/>
                  <a:gdLst>
                    <a:gd name="T0" fmla="*/ 95 w 112"/>
                    <a:gd name="T1" fmla="*/ 0 h 77"/>
                    <a:gd name="T2" fmla="*/ 91 w 112"/>
                    <a:gd name="T3" fmla="*/ 1 h 77"/>
                    <a:gd name="T4" fmla="*/ 95 w 112"/>
                    <a:gd name="T5" fmla="*/ 4 h 77"/>
                    <a:gd name="T6" fmla="*/ 104 w 112"/>
                    <a:gd name="T7" fmla="*/ 11 h 77"/>
                    <a:gd name="T8" fmla="*/ 95 w 112"/>
                    <a:gd name="T9" fmla="*/ 39 h 77"/>
                    <a:gd name="T10" fmla="*/ 89 w 112"/>
                    <a:gd name="T11" fmla="*/ 42 h 77"/>
                    <a:gd name="T12" fmla="*/ 86 w 112"/>
                    <a:gd name="T13" fmla="*/ 54 h 77"/>
                    <a:gd name="T14" fmla="*/ 78 w 112"/>
                    <a:gd name="T15" fmla="*/ 64 h 77"/>
                    <a:gd name="T16" fmla="*/ 66 w 112"/>
                    <a:gd name="T17" fmla="*/ 65 h 77"/>
                    <a:gd name="T18" fmla="*/ 54 w 112"/>
                    <a:gd name="T19" fmla="*/ 61 h 77"/>
                    <a:gd name="T20" fmla="*/ 43 w 112"/>
                    <a:gd name="T21" fmla="*/ 54 h 77"/>
                    <a:gd name="T22" fmla="*/ 33 w 112"/>
                    <a:gd name="T23" fmla="*/ 39 h 77"/>
                    <a:gd name="T24" fmla="*/ 15 w 112"/>
                    <a:gd name="T25" fmla="*/ 49 h 77"/>
                    <a:gd name="T26" fmla="*/ 0 w 112"/>
                    <a:gd name="T27" fmla="*/ 74 h 77"/>
                    <a:gd name="T28" fmla="*/ 0 w 112"/>
                    <a:gd name="T29" fmla="*/ 77 h 77"/>
                    <a:gd name="T30" fmla="*/ 37 w 112"/>
                    <a:gd name="T31" fmla="*/ 45 h 77"/>
                    <a:gd name="T32" fmla="*/ 34 w 112"/>
                    <a:gd name="T33" fmla="*/ 51 h 77"/>
                    <a:gd name="T34" fmla="*/ 47 w 112"/>
                    <a:gd name="T35" fmla="*/ 68 h 77"/>
                    <a:gd name="T36" fmla="*/ 56 w 112"/>
                    <a:gd name="T37" fmla="*/ 66 h 77"/>
                    <a:gd name="T38" fmla="*/ 67 w 112"/>
                    <a:gd name="T39" fmla="*/ 70 h 77"/>
                    <a:gd name="T40" fmla="*/ 90 w 112"/>
                    <a:gd name="T41" fmla="*/ 50 h 77"/>
                    <a:gd name="T42" fmla="*/ 91 w 112"/>
                    <a:gd name="T43" fmla="*/ 46 h 77"/>
                    <a:gd name="T44" fmla="*/ 107 w 112"/>
                    <a:gd name="T45" fmla="*/ 30 h 77"/>
                    <a:gd name="T46" fmla="*/ 95 w 112"/>
                    <a:gd name="T4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2" h="77">
                      <a:moveTo>
                        <a:pt x="95" y="0"/>
                      </a:moveTo>
                      <a:cubicBezTo>
                        <a:pt x="94" y="0"/>
                        <a:pt x="92" y="1"/>
                        <a:pt x="91" y="1"/>
                      </a:cubicBezTo>
                      <a:cubicBezTo>
                        <a:pt x="92" y="2"/>
                        <a:pt x="94" y="3"/>
                        <a:pt x="95" y="4"/>
                      </a:cubicBezTo>
                      <a:cubicBezTo>
                        <a:pt x="99" y="5"/>
                        <a:pt x="102" y="7"/>
                        <a:pt x="104" y="11"/>
                      </a:cubicBezTo>
                      <a:cubicBezTo>
                        <a:pt x="107" y="21"/>
                        <a:pt x="102" y="33"/>
                        <a:pt x="95" y="39"/>
                      </a:cubicBezTo>
                      <a:cubicBezTo>
                        <a:pt x="93" y="41"/>
                        <a:pt x="91" y="41"/>
                        <a:pt x="89" y="42"/>
                      </a:cubicBezTo>
                      <a:cubicBezTo>
                        <a:pt x="85" y="43"/>
                        <a:pt x="86" y="51"/>
                        <a:pt x="86" y="54"/>
                      </a:cubicBezTo>
                      <a:cubicBezTo>
                        <a:pt x="85" y="58"/>
                        <a:pt x="82" y="62"/>
                        <a:pt x="78" y="64"/>
                      </a:cubicBezTo>
                      <a:cubicBezTo>
                        <a:pt x="74" y="66"/>
                        <a:pt x="70" y="67"/>
                        <a:pt x="66" y="65"/>
                      </a:cubicBezTo>
                      <a:cubicBezTo>
                        <a:pt x="61" y="63"/>
                        <a:pt x="59" y="59"/>
                        <a:pt x="54" y="61"/>
                      </a:cubicBezTo>
                      <a:cubicBezTo>
                        <a:pt x="47" y="64"/>
                        <a:pt x="43" y="61"/>
                        <a:pt x="43" y="54"/>
                      </a:cubicBezTo>
                      <a:cubicBezTo>
                        <a:pt x="42" y="47"/>
                        <a:pt x="43" y="36"/>
                        <a:pt x="33" y="39"/>
                      </a:cubicBezTo>
                      <a:cubicBezTo>
                        <a:pt x="27" y="41"/>
                        <a:pt x="20" y="44"/>
                        <a:pt x="15" y="49"/>
                      </a:cubicBezTo>
                      <a:cubicBezTo>
                        <a:pt x="8" y="56"/>
                        <a:pt x="2" y="65"/>
                        <a:pt x="0" y="74"/>
                      </a:cubicBezTo>
                      <a:cubicBezTo>
                        <a:pt x="0" y="75"/>
                        <a:pt x="0" y="76"/>
                        <a:pt x="0" y="77"/>
                      </a:cubicBezTo>
                      <a:cubicBezTo>
                        <a:pt x="0" y="77"/>
                        <a:pt x="8" y="49"/>
                        <a:pt x="37" y="45"/>
                      </a:cubicBezTo>
                      <a:cubicBezTo>
                        <a:pt x="36" y="47"/>
                        <a:pt x="35" y="49"/>
                        <a:pt x="34" y="51"/>
                      </a:cubicBezTo>
                      <a:cubicBezTo>
                        <a:pt x="30" y="61"/>
                        <a:pt x="34" y="68"/>
                        <a:pt x="47" y="68"/>
                      </a:cubicBezTo>
                      <a:cubicBezTo>
                        <a:pt x="51" y="68"/>
                        <a:pt x="54" y="67"/>
                        <a:pt x="56" y="66"/>
                      </a:cubicBezTo>
                      <a:cubicBezTo>
                        <a:pt x="58" y="68"/>
                        <a:pt x="61" y="70"/>
                        <a:pt x="67" y="70"/>
                      </a:cubicBezTo>
                      <a:cubicBezTo>
                        <a:pt x="80" y="70"/>
                        <a:pt x="85" y="61"/>
                        <a:pt x="90" y="50"/>
                      </a:cubicBezTo>
                      <a:cubicBezTo>
                        <a:pt x="90" y="48"/>
                        <a:pt x="91" y="47"/>
                        <a:pt x="91" y="46"/>
                      </a:cubicBezTo>
                      <a:cubicBezTo>
                        <a:pt x="99" y="44"/>
                        <a:pt x="104" y="38"/>
                        <a:pt x="107" y="30"/>
                      </a:cubicBezTo>
                      <a:cubicBezTo>
                        <a:pt x="112" y="20"/>
                        <a:pt x="10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5" name="Freeform 336"/>
                <p:cNvSpPr/>
                <p:nvPr/>
              </p:nvSpPr>
              <p:spPr bwMode="auto">
                <a:xfrm>
                  <a:off x="8010525" y="3529012"/>
                  <a:ext cx="319088" cy="168275"/>
                </a:xfrm>
                <a:custGeom>
                  <a:avLst/>
                  <a:gdLst>
                    <a:gd name="T0" fmla="*/ 6 w 85"/>
                    <a:gd name="T1" fmla="*/ 34 h 45"/>
                    <a:gd name="T2" fmla="*/ 0 w 85"/>
                    <a:gd name="T3" fmla="*/ 30 h 45"/>
                    <a:gd name="T4" fmla="*/ 45 w 85"/>
                    <a:gd name="T5" fmla="*/ 0 h 45"/>
                    <a:gd name="T6" fmla="*/ 71 w 85"/>
                    <a:gd name="T7" fmla="*/ 19 h 45"/>
                    <a:gd name="T8" fmla="*/ 83 w 85"/>
                    <a:gd name="T9" fmla="*/ 31 h 45"/>
                    <a:gd name="T10" fmla="*/ 61 w 85"/>
                    <a:gd name="T11" fmla="*/ 35 h 45"/>
                    <a:gd name="T12" fmla="*/ 6 w 85"/>
                    <a:gd name="T13" fmla="*/ 3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" h="45">
                      <a:moveTo>
                        <a:pt x="6" y="34"/>
                      </a:move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10" y="1"/>
                        <a:pt x="45" y="0"/>
                      </a:cubicBezTo>
                      <a:cubicBezTo>
                        <a:pt x="45" y="0"/>
                        <a:pt x="62" y="0"/>
                        <a:pt x="71" y="19"/>
                      </a:cubicBezTo>
                      <a:cubicBezTo>
                        <a:pt x="71" y="19"/>
                        <a:pt x="82" y="26"/>
                        <a:pt x="83" y="31"/>
                      </a:cubicBezTo>
                      <a:cubicBezTo>
                        <a:pt x="85" y="35"/>
                        <a:pt x="79" y="45"/>
                        <a:pt x="61" y="35"/>
                      </a:cubicBezTo>
                      <a:cubicBezTo>
                        <a:pt x="44" y="25"/>
                        <a:pt x="6" y="34"/>
                        <a:pt x="6" y="34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6" name="Freeform 337"/>
                <p:cNvSpPr/>
                <p:nvPr/>
              </p:nvSpPr>
              <p:spPr bwMode="auto">
                <a:xfrm>
                  <a:off x="8010525" y="3551237"/>
                  <a:ext cx="280988" cy="123825"/>
                </a:xfrm>
                <a:custGeom>
                  <a:avLst/>
                  <a:gdLst>
                    <a:gd name="T0" fmla="*/ 73 w 75"/>
                    <a:gd name="T1" fmla="*/ 19 h 33"/>
                    <a:gd name="T2" fmla="*/ 58 w 75"/>
                    <a:gd name="T3" fmla="*/ 3 h 33"/>
                    <a:gd name="T4" fmla="*/ 27 w 75"/>
                    <a:gd name="T5" fmla="*/ 1 h 33"/>
                    <a:gd name="T6" fmla="*/ 15 w 75"/>
                    <a:gd name="T7" fmla="*/ 4 h 33"/>
                    <a:gd name="T8" fmla="*/ 0 w 75"/>
                    <a:gd name="T9" fmla="*/ 24 h 33"/>
                    <a:gd name="T10" fmla="*/ 6 w 75"/>
                    <a:gd name="T11" fmla="*/ 28 h 33"/>
                    <a:gd name="T12" fmla="*/ 61 w 75"/>
                    <a:gd name="T13" fmla="*/ 29 h 33"/>
                    <a:gd name="T14" fmla="*/ 75 w 75"/>
                    <a:gd name="T15" fmla="*/ 33 h 33"/>
                    <a:gd name="T16" fmla="*/ 73 w 75"/>
                    <a:gd name="T17" fmla="*/ 19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5" h="33">
                      <a:moveTo>
                        <a:pt x="73" y="19"/>
                      </a:moveTo>
                      <a:cubicBezTo>
                        <a:pt x="69" y="12"/>
                        <a:pt x="63" y="9"/>
                        <a:pt x="58" y="3"/>
                      </a:cubicBezTo>
                      <a:cubicBezTo>
                        <a:pt x="47" y="0"/>
                        <a:pt x="38" y="0"/>
                        <a:pt x="27" y="1"/>
                      </a:cubicBezTo>
                      <a:cubicBezTo>
                        <a:pt x="23" y="2"/>
                        <a:pt x="19" y="3"/>
                        <a:pt x="15" y="4"/>
                      </a:cubicBezTo>
                      <a:cubicBezTo>
                        <a:pt x="4" y="13"/>
                        <a:pt x="0" y="24"/>
                        <a:pt x="0" y="24"/>
                      </a:cubicBezTo>
                      <a:cubicBezTo>
                        <a:pt x="6" y="28"/>
                        <a:pt x="6" y="28"/>
                        <a:pt x="6" y="28"/>
                      </a:cubicBezTo>
                      <a:cubicBezTo>
                        <a:pt x="6" y="28"/>
                        <a:pt x="44" y="19"/>
                        <a:pt x="61" y="29"/>
                      </a:cubicBezTo>
                      <a:cubicBezTo>
                        <a:pt x="67" y="32"/>
                        <a:pt x="72" y="33"/>
                        <a:pt x="75" y="33"/>
                      </a:cubicBezTo>
                      <a:cubicBezTo>
                        <a:pt x="75" y="28"/>
                        <a:pt x="75" y="24"/>
                        <a:pt x="73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7" name="Freeform 338"/>
                <p:cNvSpPr/>
                <p:nvPr/>
              </p:nvSpPr>
              <p:spPr bwMode="auto">
                <a:xfrm>
                  <a:off x="7972425" y="3529012"/>
                  <a:ext cx="323850" cy="355600"/>
                </a:xfrm>
                <a:custGeom>
                  <a:avLst/>
                  <a:gdLst>
                    <a:gd name="T0" fmla="*/ 74 w 86"/>
                    <a:gd name="T1" fmla="*/ 69 h 95"/>
                    <a:gd name="T2" fmla="*/ 15 w 86"/>
                    <a:gd name="T3" fmla="*/ 83 h 95"/>
                    <a:gd name="T4" fmla="*/ 14 w 86"/>
                    <a:gd name="T5" fmla="*/ 22 h 95"/>
                    <a:gd name="T6" fmla="*/ 68 w 86"/>
                    <a:gd name="T7" fmla="*/ 12 h 95"/>
                    <a:gd name="T8" fmla="*/ 77 w 86"/>
                    <a:gd name="T9" fmla="*/ 37 h 95"/>
                    <a:gd name="T10" fmla="*/ 74 w 86"/>
                    <a:gd name="T11" fmla="*/ 69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6" h="95">
                      <a:moveTo>
                        <a:pt x="74" y="69"/>
                      </a:moveTo>
                      <a:cubicBezTo>
                        <a:pt x="59" y="89"/>
                        <a:pt x="31" y="95"/>
                        <a:pt x="15" y="83"/>
                      </a:cubicBezTo>
                      <a:cubicBezTo>
                        <a:pt x="0" y="72"/>
                        <a:pt x="0" y="41"/>
                        <a:pt x="14" y="22"/>
                      </a:cubicBezTo>
                      <a:cubicBezTo>
                        <a:pt x="29" y="2"/>
                        <a:pt x="52" y="0"/>
                        <a:pt x="68" y="12"/>
                      </a:cubicBezTo>
                      <a:cubicBezTo>
                        <a:pt x="76" y="18"/>
                        <a:pt x="82" y="31"/>
                        <a:pt x="77" y="37"/>
                      </a:cubicBezTo>
                      <a:cubicBezTo>
                        <a:pt x="86" y="45"/>
                        <a:pt x="81" y="59"/>
                        <a:pt x="74" y="69"/>
                      </a:cubicBez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8" name="Freeform 339"/>
                <p:cNvSpPr/>
                <p:nvPr/>
              </p:nvSpPr>
              <p:spPr bwMode="auto">
                <a:xfrm>
                  <a:off x="7972425" y="3529012"/>
                  <a:ext cx="307975" cy="355600"/>
                </a:xfrm>
                <a:custGeom>
                  <a:avLst/>
                  <a:gdLst>
                    <a:gd name="T0" fmla="*/ 53 w 82"/>
                    <a:gd name="T1" fmla="*/ 78 h 95"/>
                    <a:gd name="T2" fmla="*/ 37 w 82"/>
                    <a:gd name="T3" fmla="*/ 75 h 95"/>
                    <a:gd name="T4" fmla="*/ 56 w 82"/>
                    <a:gd name="T5" fmla="*/ 63 h 95"/>
                    <a:gd name="T6" fmla="*/ 65 w 82"/>
                    <a:gd name="T7" fmla="*/ 60 h 95"/>
                    <a:gd name="T8" fmla="*/ 73 w 82"/>
                    <a:gd name="T9" fmla="*/ 60 h 95"/>
                    <a:gd name="T10" fmla="*/ 79 w 82"/>
                    <a:gd name="T11" fmla="*/ 59 h 95"/>
                    <a:gd name="T12" fmla="*/ 82 w 82"/>
                    <a:gd name="T13" fmla="*/ 50 h 95"/>
                    <a:gd name="T14" fmla="*/ 53 w 82"/>
                    <a:gd name="T15" fmla="*/ 57 h 95"/>
                    <a:gd name="T16" fmla="*/ 35 w 82"/>
                    <a:gd name="T17" fmla="*/ 48 h 95"/>
                    <a:gd name="T18" fmla="*/ 56 w 82"/>
                    <a:gd name="T19" fmla="*/ 38 h 95"/>
                    <a:gd name="T20" fmla="*/ 73 w 82"/>
                    <a:gd name="T21" fmla="*/ 39 h 95"/>
                    <a:gd name="T22" fmla="*/ 79 w 82"/>
                    <a:gd name="T23" fmla="*/ 40 h 95"/>
                    <a:gd name="T24" fmla="*/ 77 w 82"/>
                    <a:gd name="T25" fmla="*/ 37 h 95"/>
                    <a:gd name="T26" fmla="*/ 79 w 82"/>
                    <a:gd name="T27" fmla="*/ 33 h 95"/>
                    <a:gd name="T28" fmla="*/ 49 w 82"/>
                    <a:gd name="T29" fmla="*/ 31 h 95"/>
                    <a:gd name="T30" fmla="*/ 37 w 82"/>
                    <a:gd name="T31" fmla="*/ 21 h 95"/>
                    <a:gd name="T32" fmla="*/ 59 w 82"/>
                    <a:gd name="T33" fmla="*/ 16 h 95"/>
                    <a:gd name="T34" fmla="*/ 76 w 82"/>
                    <a:gd name="T35" fmla="*/ 22 h 95"/>
                    <a:gd name="T36" fmla="*/ 68 w 82"/>
                    <a:gd name="T37" fmla="*/ 12 h 95"/>
                    <a:gd name="T38" fmla="*/ 14 w 82"/>
                    <a:gd name="T39" fmla="*/ 22 h 95"/>
                    <a:gd name="T40" fmla="*/ 15 w 82"/>
                    <a:gd name="T41" fmla="*/ 83 h 95"/>
                    <a:gd name="T42" fmla="*/ 74 w 82"/>
                    <a:gd name="T43" fmla="*/ 69 h 95"/>
                    <a:gd name="T44" fmla="*/ 74 w 82"/>
                    <a:gd name="T45" fmla="*/ 68 h 95"/>
                    <a:gd name="T46" fmla="*/ 53 w 82"/>
                    <a:gd name="T47" fmla="*/ 78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2" h="95">
                      <a:moveTo>
                        <a:pt x="53" y="78"/>
                      </a:moveTo>
                      <a:cubicBezTo>
                        <a:pt x="47" y="80"/>
                        <a:pt x="39" y="83"/>
                        <a:pt x="37" y="75"/>
                      </a:cubicBezTo>
                      <a:cubicBezTo>
                        <a:pt x="35" y="68"/>
                        <a:pt x="52" y="64"/>
                        <a:pt x="56" y="63"/>
                      </a:cubicBezTo>
                      <a:cubicBezTo>
                        <a:pt x="59" y="62"/>
                        <a:pt x="62" y="60"/>
                        <a:pt x="65" y="60"/>
                      </a:cubicBezTo>
                      <a:cubicBezTo>
                        <a:pt x="67" y="60"/>
                        <a:pt x="70" y="60"/>
                        <a:pt x="73" y="60"/>
                      </a:cubicBezTo>
                      <a:cubicBezTo>
                        <a:pt x="75" y="60"/>
                        <a:pt x="77" y="59"/>
                        <a:pt x="79" y="59"/>
                      </a:cubicBezTo>
                      <a:cubicBezTo>
                        <a:pt x="80" y="56"/>
                        <a:pt x="81" y="53"/>
                        <a:pt x="82" y="50"/>
                      </a:cubicBezTo>
                      <a:cubicBezTo>
                        <a:pt x="72" y="51"/>
                        <a:pt x="63" y="55"/>
                        <a:pt x="53" y="57"/>
                      </a:cubicBezTo>
                      <a:cubicBezTo>
                        <a:pt x="47" y="58"/>
                        <a:pt x="34" y="58"/>
                        <a:pt x="35" y="48"/>
                      </a:cubicBezTo>
                      <a:cubicBezTo>
                        <a:pt x="37" y="39"/>
                        <a:pt x="48" y="38"/>
                        <a:pt x="56" y="38"/>
                      </a:cubicBezTo>
                      <a:cubicBezTo>
                        <a:pt x="61" y="39"/>
                        <a:pt x="67" y="39"/>
                        <a:pt x="73" y="39"/>
                      </a:cubicBezTo>
                      <a:cubicBezTo>
                        <a:pt x="75" y="39"/>
                        <a:pt x="77" y="39"/>
                        <a:pt x="79" y="40"/>
                      </a:cubicBezTo>
                      <a:cubicBezTo>
                        <a:pt x="79" y="39"/>
                        <a:pt x="78" y="38"/>
                        <a:pt x="77" y="37"/>
                      </a:cubicBezTo>
                      <a:cubicBezTo>
                        <a:pt x="78" y="36"/>
                        <a:pt x="79" y="35"/>
                        <a:pt x="79" y="33"/>
                      </a:cubicBezTo>
                      <a:cubicBezTo>
                        <a:pt x="70" y="29"/>
                        <a:pt x="59" y="32"/>
                        <a:pt x="49" y="31"/>
                      </a:cubicBezTo>
                      <a:cubicBezTo>
                        <a:pt x="44" y="31"/>
                        <a:pt x="36" y="27"/>
                        <a:pt x="37" y="21"/>
                      </a:cubicBezTo>
                      <a:cubicBezTo>
                        <a:pt x="38" y="14"/>
                        <a:pt x="54" y="15"/>
                        <a:pt x="59" y="16"/>
                      </a:cubicBezTo>
                      <a:cubicBezTo>
                        <a:pt x="65" y="17"/>
                        <a:pt x="70" y="19"/>
                        <a:pt x="76" y="22"/>
                      </a:cubicBezTo>
                      <a:cubicBezTo>
                        <a:pt x="74" y="18"/>
                        <a:pt x="71" y="14"/>
                        <a:pt x="68" y="12"/>
                      </a:cubicBezTo>
                      <a:cubicBezTo>
                        <a:pt x="52" y="0"/>
                        <a:pt x="29" y="2"/>
                        <a:pt x="14" y="22"/>
                      </a:cubicBezTo>
                      <a:cubicBezTo>
                        <a:pt x="0" y="41"/>
                        <a:pt x="0" y="72"/>
                        <a:pt x="15" y="83"/>
                      </a:cubicBezTo>
                      <a:cubicBezTo>
                        <a:pt x="31" y="95"/>
                        <a:pt x="59" y="89"/>
                        <a:pt x="74" y="69"/>
                      </a:cubicBezTo>
                      <a:cubicBezTo>
                        <a:pt x="74" y="69"/>
                        <a:pt x="74" y="68"/>
                        <a:pt x="74" y="68"/>
                      </a:cubicBezTo>
                      <a:cubicBezTo>
                        <a:pt x="67" y="72"/>
                        <a:pt x="60" y="75"/>
                        <a:pt x="53" y="78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49" name="Freeform 340"/>
                <p:cNvSpPr/>
                <p:nvPr/>
              </p:nvSpPr>
              <p:spPr bwMode="auto">
                <a:xfrm>
                  <a:off x="7548563" y="3144837"/>
                  <a:ext cx="487363" cy="788988"/>
                </a:xfrm>
                <a:custGeom>
                  <a:avLst/>
                  <a:gdLst>
                    <a:gd name="T0" fmla="*/ 74 w 130"/>
                    <a:gd name="T1" fmla="*/ 0 h 210"/>
                    <a:gd name="T2" fmla="*/ 15 w 130"/>
                    <a:gd name="T3" fmla="*/ 70 h 210"/>
                    <a:gd name="T4" fmla="*/ 5 w 130"/>
                    <a:gd name="T5" fmla="*/ 178 h 210"/>
                    <a:gd name="T6" fmla="*/ 118 w 130"/>
                    <a:gd name="T7" fmla="*/ 186 h 210"/>
                    <a:gd name="T8" fmla="*/ 130 w 130"/>
                    <a:gd name="T9" fmla="*/ 186 h 210"/>
                    <a:gd name="T10" fmla="*/ 130 w 130"/>
                    <a:gd name="T11" fmla="*/ 122 h 210"/>
                    <a:gd name="T12" fmla="*/ 110 w 130"/>
                    <a:gd name="T13" fmla="*/ 122 h 210"/>
                    <a:gd name="T14" fmla="*/ 58 w 130"/>
                    <a:gd name="T15" fmla="*/ 145 h 210"/>
                    <a:gd name="T16" fmla="*/ 57 w 130"/>
                    <a:gd name="T17" fmla="*/ 75 h 210"/>
                    <a:gd name="T18" fmla="*/ 74 w 130"/>
                    <a:gd name="T19" fmla="*/ 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210">
                      <a:moveTo>
                        <a:pt x="74" y="0"/>
                      </a:moveTo>
                      <a:cubicBezTo>
                        <a:pt x="74" y="0"/>
                        <a:pt x="30" y="2"/>
                        <a:pt x="15" y="70"/>
                      </a:cubicBezTo>
                      <a:cubicBezTo>
                        <a:pt x="0" y="135"/>
                        <a:pt x="2" y="154"/>
                        <a:pt x="5" y="178"/>
                      </a:cubicBezTo>
                      <a:cubicBezTo>
                        <a:pt x="8" y="201"/>
                        <a:pt x="17" y="210"/>
                        <a:pt x="118" y="186"/>
                      </a:cubicBezTo>
                      <a:cubicBezTo>
                        <a:pt x="130" y="186"/>
                        <a:pt x="130" y="186"/>
                        <a:pt x="130" y="186"/>
                      </a:cubicBezTo>
                      <a:cubicBezTo>
                        <a:pt x="130" y="186"/>
                        <a:pt x="121" y="152"/>
                        <a:pt x="130" y="122"/>
                      </a:cubicBezTo>
                      <a:cubicBezTo>
                        <a:pt x="130" y="122"/>
                        <a:pt x="125" y="116"/>
                        <a:pt x="110" y="122"/>
                      </a:cubicBezTo>
                      <a:cubicBezTo>
                        <a:pt x="95" y="128"/>
                        <a:pt x="58" y="145"/>
                        <a:pt x="58" y="145"/>
                      </a:cubicBezTo>
                      <a:cubicBezTo>
                        <a:pt x="58" y="145"/>
                        <a:pt x="47" y="91"/>
                        <a:pt x="57" y="75"/>
                      </a:cubicBezTo>
                      <a:cubicBezTo>
                        <a:pt x="67" y="59"/>
                        <a:pt x="100" y="48"/>
                        <a:pt x="74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0" name="Freeform 341"/>
                <p:cNvSpPr/>
                <p:nvPr/>
              </p:nvSpPr>
              <p:spPr bwMode="auto">
                <a:xfrm>
                  <a:off x="7559675" y="3457575"/>
                  <a:ext cx="420688" cy="473075"/>
                </a:xfrm>
                <a:custGeom>
                  <a:avLst/>
                  <a:gdLst>
                    <a:gd name="T0" fmla="*/ 109 w 112"/>
                    <a:gd name="T1" fmla="*/ 81 h 126"/>
                    <a:gd name="T2" fmla="*/ 112 w 112"/>
                    <a:gd name="T3" fmla="*/ 37 h 126"/>
                    <a:gd name="T4" fmla="*/ 107 w 112"/>
                    <a:gd name="T5" fmla="*/ 39 h 126"/>
                    <a:gd name="T6" fmla="*/ 55 w 112"/>
                    <a:gd name="T7" fmla="*/ 62 h 126"/>
                    <a:gd name="T8" fmla="*/ 51 w 112"/>
                    <a:gd name="T9" fmla="*/ 0 h 126"/>
                    <a:gd name="T10" fmla="*/ 44 w 112"/>
                    <a:gd name="T11" fmla="*/ 18 h 126"/>
                    <a:gd name="T12" fmla="*/ 45 w 112"/>
                    <a:gd name="T13" fmla="*/ 65 h 126"/>
                    <a:gd name="T14" fmla="*/ 45 w 112"/>
                    <a:gd name="T15" fmla="*/ 80 h 126"/>
                    <a:gd name="T16" fmla="*/ 64 w 112"/>
                    <a:gd name="T17" fmla="*/ 69 h 126"/>
                    <a:gd name="T18" fmla="*/ 102 w 112"/>
                    <a:gd name="T19" fmla="*/ 50 h 126"/>
                    <a:gd name="T20" fmla="*/ 103 w 112"/>
                    <a:gd name="T21" fmla="*/ 51 h 126"/>
                    <a:gd name="T22" fmla="*/ 104 w 112"/>
                    <a:gd name="T23" fmla="*/ 77 h 126"/>
                    <a:gd name="T24" fmla="*/ 100 w 112"/>
                    <a:gd name="T25" fmla="*/ 97 h 126"/>
                    <a:gd name="T26" fmla="*/ 57 w 112"/>
                    <a:gd name="T27" fmla="*/ 106 h 126"/>
                    <a:gd name="T28" fmla="*/ 11 w 112"/>
                    <a:gd name="T29" fmla="*/ 93 h 126"/>
                    <a:gd name="T30" fmla="*/ 0 w 112"/>
                    <a:gd name="T31" fmla="*/ 69 h 126"/>
                    <a:gd name="T32" fmla="*/ 2 w 112"/>
                    <a:gd name="T33" fmla="*/ 95 h 126"/>
                    <a:gd name="T34" fmla="*/ 109 w 112"/>
                    <a:gd name="T35" fmla="*/ 104 h 126"/>
                    <a:gd name="T36" fmla="*/ 109 w 112"/>
                    <a:gd name="T37" fmla="*/ 8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126">
                      <a:moveTo>
                        <a:pt x="109" y="81"/>
                      </a:moveTo>
                      <a:cubicBezTo>
                        <a:pt x="109" y="66"/>
                        <a:pt x="110" y="52"/>
                        <a:pt x="112" y="37"/>
                      </a:cubicBezTo>
                      <a:cubicBezTo>
                        <a:pt x="111" y="38"/>
                        <a:pt x="109" y="38"/>
                        <a:pt x="107" y="39"/>
                      </a:cubicBezTo>
                      <a:cubicBezTo>
                        <a:pt x="92" y="45"/>
                        <a:pt x="55" y="62"/>
                        <a:pt x="55" y="62"/>
                      </a:cubicBezTo>
                      <a:cubicBezTo>
                        <a:pt x="55" y="62"/>
                        <a:pt x="46" y="21"/>
                        <a:pt x="51" y="0"/>
                      </a:cubicBezTo>
                      <a:cubicBezTo>
                        <a:pt x="47" y="4"/>
                        <a:pt x="44" y="10"/>
                        <a:pt x="44" y="18"/>
                      </a:cubicBezTo>
                      <a:cubicBezTo>
                        <a:pt x="42" y="34"/>
                        <a:pt x="46" y="49"/>
                        <a:pt x="45" y="65"/>
                      </a:cubicBezTo>
                      <a:cubicBezTo>
                        <a:pt x="45" y="69"/>
                        <a:pt x="43" y="77"/>
                        <a:pt x="45" y="80"/>
                      </a:cubicBezTo>
                      <a:cubicBezTo>
                        <a:pt x="48" y="84"/>
                        <a:pt x="61" y="71"/>
                        <a:pt x="64" y="69"/>
                      </a:cubicBezTo>
                      <a:cubicBezTo>
                        <a:pt x="75" y="60"/>
                        <a:pt x="87" y="51"/>
                        <a:pt x="102" y="50"/>
                      </a:cubicBezTo>
                      <a:cubicBezTo>
                        <a:pt x="103" y="50"/>
                        <a:pt x="103" y="51"/>
                        <a:pt x="103" y="51"/>
                      </a:cubicBezTo>
                      <a:cubicBezTo>
                        <a:pt x="104" y="60"/>
                        <a:pt x="104" y="68"/>
                        <a:pt x="104" y="77"/>
                      </a:cubicBezTo>
                      <a:cubicBezTo>
                        <a:pt x="104" y="83"/>
                        <a:pt x="104" y="91"/>
                        <a:pt x="100" y="97"/>
                      </a:cubicBezTo>
                      <a:cubicBezTo>
                        <a:pt x="93" y="110"/>
                        <a:pt x="68" y="106"/>
                        <a:pt x="57" y="106"/>
                      </a:cubicBezTo>
                      <a:cubicBezTo>
                        <a:pt x="40" y="105"/>
                        <a:pt x="23" y="108"/>
                        <a:pt x="11" y="93"/>
                      </a:cubicBezTo>
                      <a:cubicBezTo>
                        <a:pt x="6" y="86"/>
                        <a:pt x="3" y="78"/>
                        <a:pt x="0" y="69"/>
                      </a:cubicBezTo>
                      <a:cubicBezTo>
                        <a:pt x="0" y="79"/>
                        <a:pt x="1" y="86"/>
                        <a:pt x="2" y="95"/>
                      </a:cubicBezTo>
                      <a:cubicBezTo>
                        <a:pt x="5" y="118"/>
                        <a:pt x="13" y="126"/>
                        <a:pt x="109" y="104"/>
                      </a:cubicBezTo>
                      <a:cubicBezTo>
                        <a:pt x="109" y="96"/>
                        <a:pt x="109" y="88"/>
                        <a:pt x="109" y="81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1" name="Freeform 342"/>
                <p:cNvSpPr/>
                <p:nvPr/>
              </p:nvSpPr>
              <p:spPr bwMode="auto">
                <a:xfrm>
                  <a:off x="7969250" y="3730625"/>
                  <a:ext cx="492125" cy="203200"/>
                </a:xfrm>
                <a:custGeom>
                  <a:avLst/>
                  <a:gdLst>
                    <a:gd name="T0" fmla="*/ 112 w 131"/>
                    <a:gd name="T1" fmla="*/ 2 h 54"/>
                    <a:gd name="T2" fmla="*/ 56 w 131"/>
                    <a:gd name="T3" fmla="*/ 13 h 54"/>
                    <a:gd name="T4" fmla="*/ 76 w 131"/>
                    <a:gd name="T5" fmla="*/ 23 h 54"/>
                    <a:gd name="T6" fmla="*/ 44 w 131"/>
                    <a:gd name="T7" fmla="*/ 32 h 54"/>
                    <a:gd name="T8" fmla="*/ 18 w 131"/>
                    <a:gd name="T9" fmla="*/ 25 h 54"/>
                    <a:gd name="T10" fmla="*/ 1 w 131"/>
                    <a:gd name="T11" fmla="*/ 34 h 54"/>
                    <a:gd name="T12" fmla="*/ 26 w 131"/>
                    <a:gd name="T13" fmla="*/ 47 h 54"/>
                    <a:gd name="T14" fmla="*/ 71 w 131"/>
                    <a:gd name="T15" fmla="*/ 54 h 54"/>
                    <a:gd name="T16" fmla="*/ 131 w 131"/>
                    <a:gd name="T17" fmla="*/ 32 h 54"/>
                    <a:gd name="T18" fmla="*/ 112 w 131"/>
                    <a:gd name="T19" fmla="*/ 2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1" h="54">
                      <a:moveTo>
                        <a:pt x="112" y="2"/>
                      </a:moveTo>
                      <a:cubicBezTo>
                        <a:pt x="90" y="13"/>
                        <a:pt x="56" y="0"/>
                        <a:pt x="56" y="13"/>
                      </a:cubicBezTo>
                      <a:cubicBezTo>
                        <a:pt x="56" y="25"/>
                        <a:pt x="76" y="23"/>
                        <a:pt x="76" y="2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5"/>
                        <a:pt x="0" y="25"/>
                        <a:pt x="1" y="34"/>
                      </a:cubicBezTo>
                      <a:cubicBezTo>
                        <a:pt x="3" y="43"/>
                        <a:pt x="21" y="45"/>
                        <a:pt x="26" y="47"/>
                      </a:cubicBezTo>
                      <a:cubicBezTo>
                        <a:pt x="47" y="54"/>
                        <a:pt x="71" y="54"/>
                        <a:pt x="71" y="5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lnTo>
                        <a:pt x="112" y="2"/>
                      </a:lnTo>
                      <a:close/>
                    </a:path>
                  </a:pathLst>
                </a:custGeom>
                <a:solidFill>
                  <a:srgbClr val="F9DA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2" name="Freeform 343"/>
                <p:cNvSpPr/>
                <p:nvPr/>
              </p:nvSpPr>
              <p:spPr bwMode="auto">
                <a:xfrm>
                  <a:off x="8186738" y="3779837"/>
                  <a:ext cx="274638" cy="153988"/>
                </a:xfrm>
                <a:custGeom>
                  <a:avLst/>
                  <a:gdLst>
                    <a:gd name="T0" fmla="*/ 12 w 73"/>
                    <a:gd name="T1" fmla="*/ 41 h 41"/>
                    <a:gd name="T2" fmla="*/ 13 w 73"/>
                    <a:gd name="T3" fmla="*/ 41 h 41"/>
                    <a:gd name="T4" fmla="*/ 73 w 73"/>
                    <a:gd name="T5" fmla="*/ 19 h 41"/>
                    <a:gd name="T6" fmla="*/ 64 w 73"/>
                    <a:gd name="T7" fmla="*/ 0 h 41"/>
                    <a:gd name="T8" fmla="*/ 44 w 73"/>
                    <a:gd name="T9" fmla="*/ 0 h 41"/>
                    <a:gd name="T10" fmla="*/ 40 w 73"/>
                    <a:gd name="T11" fmla="*/ 23 h 41"/>
                    <a:gd name="T12" fmla="*/ 6 w 73"/>
                    <a:gd name="T13" fmla="*/ 38 h 41"/>
                    <a:gd name="T14" fmla="*/ 0 w 73"/>
                    <a:gd name="T15" fmla="*/ 40 h 41"/>
                    <a:gd name="T16" fmla="*/ 12 w 73"/>
                    <a:gd name="T17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3" h="41">
                      <a:moveTo>
                        <a:pt x="12" y="41"/>
                      </a:moveTo>
                      <a:cubicBezTo>
                        <a:pt x="12" y="41"/>
                        <a:pt x="13" y="41"/>
                        <a:pt x="13" y="41"/>
                      </a:cubicBezTo>
                      <a:cubicBezTo>
                        <a:pt x="73" y="19"/>
                        <a:pt x="73" y="19"/>
                        <a:pt x="73" y="19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9" y="2"/>
                        <a:pt x="52" y="1"/>
                        <a:pt x="44" y="0"/>
                      </a:cubicBezTo>
                      <a:cubicBezTo>
                        <a:pt x="46" y="8"/>
                        <a:pt x="45" y="17"/>
                        <a:pt x="40" y="23"/>
                      </a:cubicBezTo>
                      <a:cubicBezTo>
                        <a:pt x="31" y="33"/>
                        <a:pt x="19" y="35"/>
                        <a:pt x="6" y="38"/>
                      </a:cubicBezTo>
                      <a:cubicBezTo>
                        <a:pt x="5" y="38"/>
                        <a:pt x="1" y="40"/>
                        <a:pt x="0" y="40"/>
                      </a:cubicBezTo>
                      <a:cubicBezTo>
                        <a:pt x="4" y="41"/>
                        <a:pt x="8" y="40"/>
                        <a:pt x="12" y="41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3" name="Freeform 344"/>
                <p:cNvSpPr/>
                <p:nvPr/>
              </p:nvSpPr>
              <p:spPr bwMode="auto">
                <a:xfrm>
                  <a:off x="7977188" y="3779837"/>
                  <a:ext cx="344488" cy="120650"/>
                </a:xfrm>
                <a:custGeom>
                  <a:avLst/>
                  <a:gdLst>
                    <a:gd name="T0" fmla="*/ 1 w 92"/>
                    <a:gd name="T1" fmla="*/ 19 h 32"/>
                    <a:gd name="T2" fmla="*/ 44 w 92"/>
                    <a:gd name="T3" fmla="*/ 29 h 32"/>
                    <a:gd name="T4" fmla="*/ 82 w 92"/>
                    <a:gd name="T5" fmla="*/ 13 h 32"/>
                    <a:gd name="T6" fmla="*/ 73 w 92"/>
                    <a:gd name="T7" fmla="*/ 7 h 32"/>
                    <a:gd name="T8" fmla="*/ 61 w 92"/>
                    <a:gd name="T9" fmla="*/ 4 h 32"/>
                    <a:gd name="T10" fmla="*/ 54 w 92"/>
                    <a:gd name="T11" fmla="*/ 0 h 32"/>
                    <a:gd name="T12" fmla="*/ 74 w 92"/>
                    <a:gd name="T13" fmla="*/ 10 h 32"/>
                    <a:gd name="T14" fmla="*/ 42 w 92"/>
                    <a:gd name="T15" fmla="*/ 19 h 32"/>
                    <a:gd name="T16" fmla="*/ 16 w 92"/>
                    <a:gd name="T17" fmla="*/ 12 h 32"/>
                    <a:gd name="T18" fmla="*/ 0 w 92"/>
                    <a:gd name="T19" fmla="*/ 19 h 32"/>
                    <a:gd name="T20" fmla="*/ 1 w 92"/>
                    <a:gd name="T21" fmla="*/ 19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2" h="32">
                      <a:moveTo>
                        <a:pt x="1" y="19"/>
                      </a:moveTo>
                      <a:cubicBezTo>
                        <a:pt x="15" y="20"/>
                        <a:pt x="30" y="32"/>
                        <a:pt x="44" y="29"/>
                      </a:cubicBezTo>
                      <a:cubicBezTo>
                        <a:pt x="57" y="27"/>
                        <a:pt x="71" y="20"/>
                        <a:pt x="82" y="13"/>
                      </a:cubicBezTo>
                      <a:cubicBezTo>
                        <a:pt x="92" y="8"/>
                        <a:pt x="77" y="7"/>
                        <a:pt x="73" y="7"/>
                      </a:cubicBezTo>
                      <a:cubicBezTo>
                        <a:pt x="69" y="6"/>
                        <a:pt x="65" y="6"/>
                        <a:pt x="61" y="4"/>
                      </a:cubicBezTo>
                      <a:cubicBezTo>
                        <a:pt x="58" y="3"/>
                        <a:pt x="56" y="2"/>
                        <a:pt x="54" y="0"/>
                      </a:cubicBezTo>
                      <a:cubicBezTo>
                        <a:pt x="54" y="12"/>
                        <a:pt x="74" y="10"/>
                        <a:pt x="74" y="10"/>
                      </a:cubicBezTo>
                      <a:cubicBezTo>
                        <a:pt x="42" y="19"/>
                        <a:pt x="42" y="19"/>
                        <a:pt x="42" y="1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" y="12"/>
                        <a:pt x="0" y="19"/>
                      </a:cubicBezTo>
                      <a:cubicBezTo>
                        <a:pt x="0" y="19"/>
                        <a:pt x="0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7CE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4" name="Freeform 345"/>
                <p:cNvSpPr/>
                <p:nvPr/>
              </p:nvSpPr>
              <p:spPr bwMode="auto">
                <a:xfrm>
                  <a:off x="8329613" y="3127375"/>
                  <a:ext cx="385763" cy="784225"/>
                </a:xfrm>
                <a:custGeom>
                  <a:avLst/>
                  <a:gdLst>
                    <a:gd name="T0" fmla="*/ 18 w 103"/>
                    <a:gd name="T1" fmla="*/ 0 h 209"/>
                    <a:gd name="T2" fmla="*/ 81 w 103"/>
                    <a:gd name="T3" fmla="*/ 80 h 209"/>
                    <a:gd name="T4" fmla="*/ 85 w 103"/>
                    <a:gd name="T5" fmla="*/ 196 h 209"/>
                    <a:gd name="T6" fmla="*/ 2 w 103"/>
                    <a:gd name="T7" fmla="*/ 209 h 209"/>
                    <a:gd name="T8" fmla="*/ 2 w 103"/>
                    <a:gd name="T9" fmla="*/ 162 h 209"/>
                    <a:gd name="T10" fmla="*/ 45 w 103"/>
                    <a:gd name="T11" fmla="*/ 154 h 209"/>
                    <a:gd name="T12" fmla="*/ 33 w 103"/>
                    <a:gd name="T13" fmla="*/ 51 h 209"/>
                    <a:gd name="T14" fmla="*/ 18 w 103"/>
                    <a:gd name="T15" fmla="*/ 0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3" h="209">
                      <a:moveTo>
                        <a:pt x="18" y="0"/>
                      </a:moveTo>
                      <a:cubicBezTo>
                        <a:pt x="18" y="0"/>
                        <a:pt x="70" y="1"/>
                        <a:pt x="81" y="80"/>
                      </a:cubicBezTo>
                      <a:cubicBezTo>
                        <a:pt x="88" y="138"/>
                        <a:pt x="103" y="183"/>
                        <a:pt x="85" y="196"/>
                      </a:cubicBezTo>
                      <a:cubicBezTo>
                        <a:pt x="66" y="209"/>
                        <a:pt x="2" y="209"/>
                        <a:pt x="2" y="209"/>
                      </a:cubicBezTo>
                      <a:cubicBezTo>
                        <a:pt x="2" y="162"/>
                        <a:pt x="2" y="162"/>
                        <a:pt x="2" y="162"/>
                      </a:cubicBezTo>
                      <a:cubicBezTo>
                        <a:pt x="45" y="154"/>
                        <a:pt x="45" y="154"/>
                        <a:pt x="45" y="154"/>
                      </a:cubicBezTo>
                      <a:cubicBezTo>
                        <a:pt x="33" y="51"/>
                        <a:pt x="33" y="51"/>
                        <a:pt x="33" y="51"/>
                      </a:cubicBezTo>
                      <a:cubicBezTo>
                        <a:pt x="33" y="51"/>
                        <a:pt x="0" y="28"/>
                        <a:pt x="18" y="0"/>
                      </a:cubicBezTo>
                      <a:close/>
                    </a:path>
                  </a:pathLst>
                </a:custGeom>
                <a:solidFill>
                  <a:srgbClr val="F9F7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5" name="Freeform 346"/>
                <p:cNvSpPr/>
                <p:nvPr/>
              </p:nvSpPr>
              <p:spPr bwMode="auto">
                <a:xfrm>
                  <a:off x="8355013" y="3435350"/>
                  <a:ext cx="330200" cy="476250"/>
                </a:xfrm>
                <a:custGeom>
                  <a:avLst/>
                  <a:gdLst>
                    <a:gd name="T0" fmla="*/ 86 w 88"/>
                    <a:gd name="T1" fmla="*/ 77 h 127"/>
                    <a:gd name="T2" fmla="*/ 66 w 88"/>
                    <a:gd name="T3" fmla="*/ 107 h 127"/>
                    <a:gd name="T4" fmla="*/ 29 w 88"/>
                    <a:gd name="T5" fmla="*/ 118 h 127"/>
                    <a:gd name="T6" fmla="*/ 8 w 88"/>
                    <a:gd name="T7" fmla="*/ 113 h 127"/>
                    <a:gd name="T8" fmla="*/ 7 w 88"/>
                    <a:gd name="T9" fmla="*/ 96 h 127"/>
                    <a:gd name="T10" fmla="*/ 8 w 88"/>
                    <a:gd name="T11" fmla="*/ 84 h 127"/>
                    <a:gd name="T12" fmla="*/ 38 w 88"/>
                    <a:gd name="T13" fmla="*/ 77 h 127"/>
                    <a:gd name="T14" fmla="*/ 48 w 88"/>
                    <a:gd name="T15" fmla="*/ 78 h 127"/>
                    <a:gd name="T16" fmla="*/ 48 w 88"/>
                    <a:gd name="T17" fmla="*/ 68 h 127"/>
                    <a:gd name="T18" fmla="*/ 42 w 88"/>
                    <a:gd name="T19" fmla="*/ 39 h 127"/>
                    <a:gd name="T20" fmla="*/ 30 w 88"/>
                    <a:gd name="T21" fmla="*/ 0 h 127"/>
                    <a:gd name="T22" fmla="*/ 38 w 88"/>
                    <a:gd name="T23" fmla="*/ 72 h 127"/>
                    <a:gd name="T24" fmla="*/ 3 w 88"/>
                    <a:gd name="T25" fmla="*/ 78 h 127"/>
                    <a:gd name="T26" fmla="*/ 2 w 88"/>
                    <a:gd name="T27" fmla="*/ 107 h 127"/>
                    <a:gd name="T28" fmla="*/ 7 w 88"/>
                    <a:gd name="T29" fmla="*/ 127 h 127"/>
                    <a:gd name="T30" fmla="*/ 78 w 88"/>
                    <a:gd name="T31" fmla="*/ 114 h 127"/>
                    <a:gd name="T32" fmla="*/ 86 w 88"/>
                    <a:gd name="T33" fmla="*/ 7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8" h="127">
                      <a:moveTo>
                        <a:pt x="86" y="77"/>
                      </a:moveTo>
                      <a:cubicBezTo>
                        <a:pt x="82" y="89"/>
                        <a:pt x="77" y="101"/>
                        <a:pt x="66" y="107"/>
                      </a:cubicBezTo>
                      <a:cubicBezTo>
                        <a:pt x="55" y="114"/>
                        <a:pt x="42" y="117"/>
                        <a:pt x="29" y="118"/>
                      </a:cubicBezTo>
                      <a:cubicBezTo>
                        <a:pt x="23" y="119"/>
                        <a:pt x="10" y="122"/>
                        <a:pt x="8" y="113"/>
                      </a:cubicBezTo>
                      <a:cubicBezTo>
                        <a:pt x="7" y="107"/>
                        <a:pt x="7" y="101"/>
                        <a:pt x="7" y="96"/>
                      </a:cubicBezTo>
                      <a:cubicBezTo>
                        <a:pt x="7" y="92"/>
                        <a:pt x="6" y="87"/>
                        <a:pt x="8" y="84"/>
                      </a:cubicBezTo>
                      <a:cubicBezTo>
                        <a:pt x="12" y="75"/>
                        <a:pt x="30" y="76"/>
                        <a:pt x="38" y="77"/>
                      </a:cubicBezTo>
                      <a:cubicBezTo>
                        <a:pt x="41" y="77"/>
                        <a:pt x="45" y="78"/>
                        <a:pt x="48" y="78"/>
                      </a:cubicBezTo>
                      <a:cubicBezTo>
                        <a:pt x="54" y="78"/>
                        <a:pt x="49" y="71"/>
                        <a:pt x="48" y="68"/>
                      </a:cubicBezTo>
                      <a:cubicBezTo>
                        <a:pt x="46" y="59"/>
                        <a:pt x="45" y="49"/>
                        <a:pt x="42" y="39"/>
                      </a:cubicBezTo>
                      <a:cubicBezTo>
                        <a:pt x="39" y="26"/>
                        <a:pt x="35" y="13"/>
                        <a:pt x="30" y="0"/>
                      </a:cubicBezTo>
                      <a:cubicBezTo>
                        <a:pt x="38" y="72"/>
                        <a:pt x="38" y="72"/>
                        <a:pt x="38" y="72"/>
                      </a:cubicBezTo>
                      <a:cubicBezTo>
                        <a:pt x="3" y="78"/>
                        <a:pt x="3" y="78"/>
                        <a:pt x="3" y="78"/>
                      </a:cubicBezTo>
                      <a:cubicBezTo>
                        <a:pt x="2" y="88"/>
                        <a:pt x="0" y="97"/>
                        <a:pt x="2" y="107"/>
                      </a:cubicBezTo>
                      <a:cubicBezTo>
                        <a:pt x="3" y="114"/>
                        <a:pt x="5" y="120"/>
                        <a:pt x="7" y="127"/>
                      </a:cubicBezTo>
                      <a:cubicBezTo>
                        <a:pt x="26" y="126"/>
                        <a:pt x="64" y="124"/>
                        <a:pt x="78" y="114"/>
                      </a:cubicBezTo>
                      <a:cubicBezTo>
                        <a:pt x="86" y="108"/>
                        <a:pt x="88" y="95"/>
                        <a:pt x="86" y="77"/>
                      </a:cubicBezTo>
                      <a:close/>
                    </a:path>
                  </a:pathLst>
                </a:custGeom>
                <a:solidFill>
                  <a:srgbClr val="DDDA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6" name="Freeform 347"/>
                <p:cNvSpPr/>
                <p:nvPr/>
              </p:nvSpPr>
              <p:spPr bwMode="auto">
                <a:xfrm>
                  <a:off x="9256713" y="1876425"/>
                  <a:ext cx="214313" cy="188913"/>
                </a:xfrm>
                <a:custGeom>
                  <a:avLst/>
                  <a:gdLst>
                    <a:gd name="T0" fmla="*/ 0 w 135"/>
                    <a:gd name="T1" fmla="*/ 119 h 119"/>
                    <a:gd name="T2" fmla="*/ 104 w 135"/>
                    <a:gd name="T3" fmla="*/ 0 h 119"/>
                    <a:gd name="T4" fmla="*/ 135 w 135"/>
                    <a:gd name="T5" fmla="*/ 36 h 119"/>
                    <a:gd name="T6" fmla="*/ 0 w 135"/>
                    <a:gd name="T7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5" h="119">
                      <a:moveTo>
                        <a:pt x="0" y="119"/>
                      </a:moveTo>
                      <a:lnTo>
                        <a:pt x="104" y="0"/>
                      </a:lnTo>
                      <a:lnTo>
                        <a:pt x="135" y="36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7" name="Freeform 348"/>
                <p:cNvSpPr/>
                <p:nvPr/>
              </p:nvSpPr>
              <p:spPr bwMode="auto">
                <a:xfrm>
                  <a:off x="9267825" y="2109787"/>
                  <a:ext cx="250825" cy="74613"/>
                </a:xfrm>
                <a:custGeom>
                  <a:avLst/>
                  <a:gdLst>
                    <a:gd name="T0" fmla="*/ 0 w 158"/>
                    <a:gd name="T1" fmla="*/ 47 h 47"/>
                    <a:gd name="T2" fmla="*/ 151 w 158"/>
                    <a:gd name="T3" fmla="*/ 0 h 47"/>
                    <a:gd name="T4" fmla="*/ 158 w 158"/>
                    <a:gd name="T5" fmla="*/ 47 h 47"/>
                    <a:gd name="T6" fmla="*/ 0 w 158"/>
                    <a:gd name="T7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8" h="47">
                      <a:moveTo>
                        <a:pt x="0" y="47"/>
                      </a:moveTo>
                      <a:lnTo>
                        <a:pt x="151" y="0"/>
                      </a:lnTo>
                      <a:lnTo>
                        <a:pt x="158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258" name="Freeform 349"/>
                <p:cNvSpPr/>
                <p:nvPr/>
              </p:nvSpPr>
              <p:spPr bwMode="auto">
                <a:xfrm>
                  <a:off x="9305925" y="2260600"/>
                  <a:ext cx="242888" cy="127000"/>
                </a:xfrm>
                <a:custGeom>
                  <a:avLst/>
                  <a:gdLst>
                    <a:gd name="T0" fmla="*/ 0 w 153"/>
                    <a:gd name="T1" fmla="*/ 0 h 80"/>
                    <a:gd name="T2" fmla="*/ 153 w 153"/>
                    <a:gd name="T3" fmla="*/ 37 h 80"/>
                    <a:gd name="T4" fmla="*/ 137 w 153"/>
                    <a:gd name="T5" fmla="*/ 80 h 80"/>
                    <a:gd name="T6" fmla="*/ 0 w 153"/>
                    <a:gd name="T7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53" h="80">
                      <a:moveTo>
                        <a:pt x="0" y="0"/>
                      </a:moveTo>
                      <a:lnTo>
                        <a:pt x="153" y="37"/>
                      </a:lnTo>
                      <a:lnTo>
                        <a:pt x="137" y="8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5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组合 117"/>
          <p:cNvGrpSpPr/>
          <p:nvPr/>
        </p:nvGrpSpPr>
        <p:grpSpPr>
          <a:xfrm>
            <a:off x="4988520" y="3108961"/>
            <a:ext cx="2307320" cy="3802010"/>
            <a:chOff x="4988520" y="3108961"/>
            <a:chExt cx="2307320" cy="3802010"/>
          </a:xfrm>
        </p:grpSpPr>
        <p:grpSp>
          <p:nvGrpSpPr>
            <p:cNvPr id="2" name="组合 1"/>
            <p:cNvGrpSpPr/>
            <p:nvPr/>
          </p:nvGrpSpPr>
          <p:grpSpPr>
            <a:xfrm>
              <a:off x="4988520" y="3108961"/>
              <a:ext cx="2307320" cy="3749040"/>
              <a:chOff x="7054850" y="6118225"/>
              <a:chExt cx="2593976" cy="4214813"/>
            </a:xfrm>
          </p:grpSpPr>
          <p:sp>
            <p:nvSpPr>
              <p:cNvPr id="3" name="Freeform 88"/>
              <p:cNvSpPr/>
              <p:nvPr/>
            </p:nvSpPr>
            <p:spPr bwMode="auto">
              <a:xfrm>
                <a:off x="8174038" y="8099425"/>
                <a:ext cx="938213" cy="795338"/>
              </a:xfrm>
              <a:custGeom>
                <a:avLst/>
                <a:gdLst>
                  <a:gd name="T0" fmla="*/ 0 w 250"/>
                  <a:gd name="T1" fmla="*/ 0 h 212"/>
                  <a:gd name="T2" fmla="*/ 133 w 250"/>
                  <a:gd name="T3" fmla="*/ 84 h 212"/>
                  <a:gd name="T4" fmla="*/ 224 w 250"/>
                  <a:gd name="T5" fmla="*/ 147 h 212"/>
                  <a:gd name="T6" fmla="*/ 250 w 250"/>
                  <a:gd name="T7" fmla="*/ 190 h 212"/>
                  <a:gd name="T8" fmla="*/ 127 w 250"/>
                  <a:gd name="T9" fmla="*/ 160 h 212"/>
                  <a:gd name="T10" fmla="*/ 90 w 250"/>
                  <a:gd name="T11" fmla="*/ 110 h 212"/>
                  <a:gd name="T12" fmla="*/ 20 w 250"/>
                  <a:gd name="T13" fmla="*/ 75 h 212"/>
                  <a:gd name="T14" fmla="*/ 0 w 250"/>
                  <a:gd name="T1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0" h="212">
                    <a:moveTo>
                      <a:pt x="0" y="0"/>
                    </a:moveTo>
                    <a:cubicBezTo>
                      <a:pt x="56" y="10"/>
                      <a:pt x="113" y="46"/>
                      <a:pt x="133" y="84"/>
                    </a:cubicBezTo>
                    <a:cubicBezTo>
                      <a:pt x="155" y="126"/>
                      <a:pt x="163" y="143"/>
                      <a:pt x="224" y="147"/>
                    </a:cubicBezTo>
                    <a:cubicBezTo>
                      <a:pt x="232" y="152"/>
                      <a:pt x="250" y="190"/>
                      <a:pt x="250" y="190"/>
                    </a:cubicBezTo>
                    <a:cubicBezTo>
                      <a:pt x="250" y="190"/>
                      <a:pt x="144" y="212"/>
                      <a:pt x="127" y="160"/>
                    </a:cubicBezTo>
                    <a:cubicBezTo>
                      <a:pt x="122" y="145"/>
                      <a:pt x="108" y="126"/>
                      <a:pt x="90" y="110"/>
                    </a:cubicBezTo>
                    <a:cubicBezTo>
                      <a:pt x="70" y="90"/>
                      <a:pt x="45" y="74"/>
                      <a:pt x="20" y="7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" name="Freeform 89"/>
              <p:cNvSpPr/>
              <p:nvPr/>
            </p:nvSpPr>
            <p:spPr bwMode="auto">
              <a:xfrm>
                <a:off x="8174038" y="8099425"/>
                <a:ext cx="938213" cy="762000"/>
              </a:xfrm>
              <a:custGeom>
                <a:avLst/>
                <a:gdLst>
                  <a:gd name="T0" fmla="*/ 224 w 250"/>
                  <a:gd name="T1" fmla="*/ 147 h 203"/>
                  <a:gd name="T2" fmla="*/ 133 w 250"/>
                  <a:gd name="T3" fmla="*/ 84 h 203"/>
                  <a:gd name="T4" fmla="*/ 108 w 250"/>
                  <a:gd name="T5" fmla="*/ 53 h 203"/>
                  <a:gd name="T6" fmla="*/ 104 w 250"/>
                  <a:gd name="T7" fmla="*/ 70 h 203"/>
                  <a:gd name="T8" fmla="*/ 107 w 250"/>
                  <a:gd name="T9" fmla="*/ 85 h 203"/>
                  <a:gd name="T10" fmla="*/ 100 w 250"/>
                  <a:gd name="T11" fmla="*/ 117 h 203"/>
                  <a:gd name="T12" fmla="*/ 80 w 250"/>
                  <a:gd name="T13" fmla="*/ 82 h 203"/>
                  <a:gd name="T14" fmla="*/ 63 w 250"/>
                  <a:gd name="T15" fmla="*/ 59 h 203"/>
                  <a:gd name="T16" fmla="*/ 57 w 250"/>
                  <a:gd name="T17" fmla="*/ 19 h 203"/>
                  <a:gd name="T18" fmla="*/ 0 w 250"/>
                  <a:gd name="T19" fmla="*/ 0 h 203"/>
                  <a:gd name="T20" fmla="*/ 20 w 250"/>
                  <a:gd name="T21" fmla="*/ 75 h 203"/>
                  <a:gd name="T22" fmla="*/ 127 w 250"/>
                  <a:gd name="T23" fmla="*/ 160 h 203"/>
                  <a:gd name="T24" fmla="*/ 250 w 250"/>
                  <a:gd name="T25" fmla="*/ 190 h 203"/>
                  <a:gd name="T26" fmla="*/ 224 w 250"/>
                  <a:gd name="T27" fmla="*/ 14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0" h="203">
                    <a:moveTo>
                      <a:pt x="224" y="147"/>
                    </a:moveTo>
                    <a:cubicBezTo>
                      <a:pt x="163" y="143"/>
                      <a:pt x="155" y="126"/>
                      <a:pt x="133" y="84"/>
                    </a:cubicBezTo>
                    <a:cubicBezTo>
                      <a:pt x="127" y="73"/>
                      <a:pt x="118" y="62"/>
                      <a:pt x="108" y="53"/>
                    </a:cubicBezTo>
                    <a:cubicBezTo>
                      <a:pt x="109" y="60"/>
                      <a:pt x="105" y="64"/>
                      <a:pt x="104" y="70"/>
                    </a:cubicBezTo>
                    <a:cubicBezTo>
                      <a:pt x="103" y="75"/>
                      <a:pt x="105" y="80"/>
                      <a:pt x="107" y="85"/>
                    </a:cubicBezTo>
                    <a:cubicBezTo>
                      <a:pt x="110" y="94"/>
                      <a:pt x="123" y="129"/>
                      <a:pt x="100" y="117"/>
                    </a:cubicBezTo>
                    <a:cubicBezTo>
                      <a:pt x="95" y="115"/>
                      <a:pt x="83" y="86"/>
                      <a:pt x="80" y="82"/>
                    </a:cubicBezTo>
                    <a:cubicBezTo>
                      <a:pt x="73" y="74"/>
                      <a:pt x="66" y="69"/>
                      <a:pt x="63" y="59"/>
                    </a:cubicBezTo>
                    <a:cubicBezTo>
                      <a:pt x="58" y="47"/>
                      <a:pt x="58" y="32"/>
                      <a:pt x="57" y="19"/>
                    </a:cubicBezTo>
                    <a:cubicBezTo>
                      <a:pt x="39" y="10"/>
                      <a:pt x="20" y="3"/>
                      <a:pt x="0" y="0"/>
                    </a:cubicBezTo>
                    <a:cubicBezTo>
                      <a:pt x="20" y="75"/>
                      <a:pt x="20" y="75"/>
                      <a:pt x="20" y="75"/>
                    </a:cubicBezTo>
                    <a:cubicBezTo>
                      <a:pt x="66" y="73"/>
                      <a:pt x="104" y="136"/>
                      <a:pt x="127" y="160"/>
                    </a:cubicBezTo>
                    <a:cubicBezTo>
                      <a:pt x="169" y="203"/>
                      <a:pt x="250" y="190"/>
                      <a:pt x="250" y="190"/>
                    </a:cubicBezTo>
                    <a:cubicBezTo>
                      <a:pt x="250" y="190"/>
                      <a:pt x="232" y="152"/>
                      <a:pt x="224" y="147"/>
                    </a:cubicBez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" name="Freeform 90"/>
              <p:cNvSpPr/>
              <p:nvPr/>
            </p:nvSpPr>
            <p:spPr bwMode="auto">
              <a:xfrm>
                <a:off x="7843838" y="8985250"/>
                <a:ext cx="633413" cy="1211263"/>
              </a:xfrm>
              <a:custGeom>
                <a:avLst/>
                <a:gdLst>
                  <a:gd name="T0" fmla="*/ 8 w 169"/>
                  <a:gd name="T1" fmla="*/ 0 h 323"/>
                  <a:gd name="T2" fmla="*/ 45 w 169"/>
                  <a:gd name="T3" fmla="*/ 88 h 323"/>
                  <a:gd name="T4" fmla="*/ 43 w 169"/>
                  <a:gd name="T5" fmla="*/ 309 h 323"/>
                  <a:gd name="T6" fmla="*/ 78 w 169"/>
                  <a:gd name="T7" fmla="*/ 323 h 323"/>
                  <a:gd name="T8" fmla="*/ 77 w 169"/>
                  <a:gd name="T9" fmla="*/ 97 h 323"/>
                  <a:gd name="T10" fmla="*/ 99 w 169"/>
                  <a:gd name="T11" fmla="*/ 96 h 323"/>
                  <a:gd name="T12" fmla="*/ 115 w 169"/>
                  <a:gd name="T13" fmla="*/ 316 h 323"/>
                  <a:gd name="T14" fmla="*/ 139 w 169"/>
                  <a:gd name="T15" fmla="*/ 297 h 323"/>
                  <a:gd name="T16" fmla="*/ 155 w 169"/>
                  <a:gd name="T17" fmla="*/ 282 h 323"/>
                  <a:gd name="T18" fmla="*/ 129 w 169"/>
                  <a:gd name="T19" fmla="*/ 92 h 323"/>
                  <a:gd name="T20" fmla="*/ 156 w 169"/>
                  <a:gd name="T21" fmla="*/ 0 h 323"/>
                  <a:gd name="T22" fmla="*/ 8 w 169"/>
                  <a:gd name="T23" fmla="*/ 0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323">
                    <a:moveTo>
                      <a:pt x="8" y="0"/>
                    </a:moveTo>
                    <a:cubicBezTo>
                      <a:pt x="8" y="0"/>
                      <a:pt x="0" y="80"/>
                      <a:pt x="45" y="88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78" y="323"/>
                      <a:pt x="78" y="323"/>
                      <a:pt x="78" y="323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7" y="97"/>
                      <a:pt x="92" y="100"/>
                      <a:pt x="99" y="96"/>
                    </a:cubicBezTo>
                    <a:cubicBezTo>
                      <a:pt x="115" y="316"/>
                      <a:pt x="115" y="316"/>
                      <a:pt x="115" y="316"/>
                    </a:cubicBezTo>
                    <a:cubicBezTo>
                      <a:pt x="139" y="297"/>
                      <a:pt x="139" y="297"/>
                      <a:pt x="139" y="297"/>
                    </a:cubicBezTo>
                    <a:cubicBezTo>
                      <a:pt x="155" y="282"/>
                      <a:pt x="155" y="282"/>
                      <a:pt x="155" y="282"/>
                    </a:cubicBezTo>
                    <a:cubicBezTo>
                      <a:pt x="129" y="92"/>
                      <a:pt x="129" y="92"/>
                      <a:pt x="129" y="92"/>
                    </a:cubicBezTo>
                    <a:cubicBezTo>
                      <a:pt x="129" y="92"/>
                      <a:pt x="169" y="69"/>
                      <a:pt x="156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1F46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" name="Freeform 91"/>
              <p:cNvSpPr/>
              <p:nvPr/>
            </p:nvSpPr>
            <p:spPr bwMode="auto">
              <a:xfrm>
                <a:off x="7885113" y="8988425"/>
                <a:ext cx="592138" cy="1208088"/>
              </a:xfrm>
              <a:custGeom>
                <a:avLst/>
                <a:gdLst>
                  <a:gd name="T0" fmla="*/ 104 w 158"/>
                  <a:gd name="T1" fmla="*/ 113 h 322"/>
                  <a:gd name="T2" fmla="*/ 119 w 158"/>
                  <a:gd name="T3" fmla="*/ 97 h 322"/>
                  <a:gd name="T4" fmla="*/ 118 w 158"/>
                  <a:gd name="T5" fmla="*/ 91 h 322"/>
                  <a:gd name="T6" fmla="*/ 145 w 158"/>
                  <a:gd name="T7" fmla="*/ 0 h 322"/>
                  <a:gd name="T8" fmla="*/ 145 w 158"/>
                  <a:gd name="T9" fmla="*/ 4 h 322"/>
                  <a:gd name="T10" fmla="*/ 66 w 158"/>
                  <a:gd name="T11" fmla="*/ 81 h 322"/>
                  <a:gd name="T12" fmla="*/ 7 w 158"/>
                  <a:gd name="T13" fmla="*/ 52 h 322"/>
                  <a:gd name="T14" fmla="*/ 0 w 158"/>
                  <a:gd name="T15" fmla="*/ 45 h 322"/>
                  <a:gd name="T16" fmla="*/ 34 w 158"/>
                  <a:gd name="T17" fmla="*/ 87 h 322"/>
                  <a:gd name="T18" fmla="*/ 34 w 158"/>
                  <a:gd name="T19" fmla="*/ 95 h 322"/>
                  <a:gd name="T20" fmla="*/ 48 w 158"/>
                  <a:gd name="T21" fmla="*/ 108 h 322"/>
                  <a:gd name="T22" fmla="*/ 49 w 158"/>
                  <a:gd name="T23" fmla="*/ 115 h 322"/>
                  <a:gd name="T24" fmla="*/ 51 w 158"/>
                  <a:gd name="T25" fmla="*/ 122 h 322"/>
                  <a:gd name="T26" fmla="*/ 50 w 158"/>
                  <a:gd name="T27" fmla="*/ 315 h 322"/>
                  <a:gd name="T28" fmla="*/ 67 w 158"/>
                  <a:gd name="T29" fmla="*/ 322 h 322"/>
                  <a:gd name="T30" fmla="*/ 66 w 158"/>
                  <a:gd name="T31" fmla="*/ 96 h 322"/>
                  <a:gd name="T32" fmla="*/ 88 w 158"/>
                  <a:gd name="T33" fmla="*/ 95 h 322"/>
                  <a:gd name="T34" fmla="*/ 104 w 158"/>
                  <a:gd name="T35" fmla="*/ 315 h 322"/>
                  <a:gd name="T36" fmla="*/ 125 w 158"/>
                  <a:gd name="T37" fmla="*/ 299 h 322"/>
                  <a:gd name="T38" fmla="*/ 123 w 158"/>
                  <a:gd name="T39" fmla="*/ 291 h 322"/>
                  <a:gd name="T40" fmla="*/ 104 w 158"/>
                  <a:gd name="T41" fmla="*/ 11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8" h="322">
                    <a:moveTo>
                      <a:pt x="104" y="113"/>
                    </a:moveTo>
                    <a:cubicBezTo>
                      <a:pt x="105" y="104"/>
                      <a:pt x="111" y="98"/>
                      <a:pt x="119" y="97"/>
                    </a:cubicBezTo>
                    <a:cubicBezTo>
                      <a:pt x="118" y="91"/>
                      <a:pt x="118" y="91"/>
                      <a:pt x="118" y="91"/>
                    </a:cubicBezTo>
                    <a:cubicBezTo>
                      <a:pt x="118" y="91"/>
                      <a:pt x="158" y="68"/>
                      <a:pt x="145" y="0"/>
                    </a:cubicBezTo>
                    <a:cubicBezTo>
                      <a:pt x="145" y="1"/>
                      <a:pt x="145" y="2"/>
                      <a:pt x="145" y="4"/>
                    </a:cubicBezTo>
                    <a:cubicBezTo>
                      <a:pt x="144" y="46"/>
                      <a:pt x="109" y="81"/>
                      <a:pt x="66" y="81"/>
                    </a:cubicBezTo>
                    <a:cubicBezTo>
                      <a:pt x="42" y="81"/>
                      <a:pt x="21" y="69"/>
                      <a:pt x="7" y="52"/>
                    </a:cubicBezTo>
                    <a:cubicBezTo>
                      <a:pt x="4" y="50"/>
                      <a:pt x="2" y="48"/>
                      <a:pt x="0" y="45"/>
                    </a:cubicBezTo>
                    <a:cubicBezTo>
                      <a:pt x="4" y="65"/>
                      <a:pt x="14" y="83"/>
                      <a:pt x="34" y="87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41" y="95"/>
                      <a:pt x="47" y="100"/>
                      <a:pt x="48" y="108"/>
                    </a:cubicBezTo>
                    <a:cubicBezTo>
                      <a:pt x="49" y="110"/>
                      <a:pt x="49" y="112"/>
                      <a:pt x="49" y="115"/>
                    </a:cubicBezTo>
                    <a:cubicBezTo>
                      <a:pt x="50" y="117"/>
                      <a:pt x="51" y="119"/>
                      <a:pt x="51" y="122"/>
                    </a:cubicBezTo>
                    <a:cubicBezTo>
                      <a:pt x="50" y="186"/>
                      <a:pt x="50" y="251"/>
                      <a:pt x="50" y="315"/>
                    </a:cubicBezTo>
                    <a:cubicBezTo>
                      <a:pt x="67" y="322"/>
                      <a:pt x="67" y="322"/>
                      <a:pt x="67" y="322"/>
                    </a:cubicBezTo>
                    <a:cubicBezTo>
                      <a:pt x="66" y="96"/>
                      <a:pt x="66" y="96"/>
                      <a:pt x="66" y="96"/>
                    </a:cubicBezTo>
                    <a:cubicBezTo>
                      <a:pt x="66" y="96"/>
                      <a:pt x="81" y="99"/>
                      <a:pt x="88" y="95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25" y="299"/>
                      <a:pt x="125" y="299"/>
                      <a:pt x="125" y="299"/>
                    </a:cubicBezTo>
                    <a:cubicBezTo>
                      <a:pt x="124" y="297"/>
                      <a:pt x="123" y="294"/>
                      <a:pt x="123" y="291"/>
                    </a:cubicBezTo>
                    <a:cubicBezTo>
                      <a:pt x="120" y="231"/>
                      <a:pt x="102" y="173"/>
                      <a:pt x="104" y="113"/>
                    </a:cubicBezTo>
                    <a:close/>
                  </a:path>
                </a:pathLst>
              </a:custGeom>
              <a:solidFill>
                <a:srgbClr val="1B3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" name="Freeform 92"/>
              <p:cNvSpPr/>
              <p:nvPr/>
            </p:nvSpPr>
            <p:spPr bwMode="auto">
              <a:xfrm>
                <a:off x="7872413" y="8921750"/>
                <a:ext cx="555625" cy="171450"/>
              </a:xfrm>
              <a:custGeom>
                <a:avLst/>
                <a:gdLst>
                  <a:gd name="T0" fmla="*/ 0 w 148"/>
                  <a:gd name="T1" fmla="*/ 14 h 46"/>
                  <a:gd name="T2" fmla="*/ 0 w 148"/>
                  <a:gd name="T3" fmla="*/ 23 h 46"/>
                  <a:gd name="T4" fmla="*/ 48 w 148"/>
                  <a:gd name="T5" fmla="*/ 24 h 46"/>
                  <a:gd name="T6" fmla="*/ 73 w 148"/>
                  <a:gd name="T7" fmla="*/ 46 h 46"/>
                  <a:gd name="T8" fmla="*/ 96 w 148"/>
                  <a:gd name="T9" fmla="*/ 24 h 46"/>
                  <a:gd name="T10" fmla="*/ 148 w 148"/>
                  <a:gd name="T11" fmla="*/ 20 h 46"/>
                  <a:gd name="T12" fmla="*/ 147 w 148"/>
                  <a:gd name="T13" fmla="*/ 13 h 46"/>
                  <a:gd name="T14" fmla="*/ 0 w 148"/>
                  <a:gd name="T15" fmla="*/ 1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46">
                    <a:moveTo>
                      <a:pt x="0" y="14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23" y="22"/>
                      <a:pt x="48" y="24"/>
                    </a:cubicBezTo>
                    <a:cubicBezTo>
                      <a:pt x="57" y="24"/>
                      <a:pt x="62" y="45"/>
                      <a:pt x="73" y="46"/>
                    </a:cubicBezTo>
                    <a:cubicBezTo>
                      <a:pt x="83" y="46"/>
                      <a:pt x="86" y="25"/>
                      <a:pt x="96" y="24"/>
                    </a:cubicBezTo>
                    <a:cubicBezTo>
                      <a:pt x="114" y="23"/>
                      <a:pt x="140" y="25"/>
                      <a:pt x="148" y="20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64" y="0"/>
                      <a:pt x="0" y="14"/>
                    </a:cubicBezTo>
                    <a:close/>
                  </a:path>
                </a:pathLst>
              </a:custGeom>
              <a:solidFill>
                <a:srgbClr val="1B3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8" name="Freeform 93"/>
              <p:cNvSpPr/>
              <p:nvPr/>
            </p:nvSpPr>
            <p:spPr bwMode="auto">
              <a:xfrm>
                <a:off x="7572375" y="9953625"/>
                <a:ext cx="596900" cy="303213"/>
              </a:xfrm>
              <a:custGeom>
                <a:avLst/>
                <a:gdLst>
                  <a:gd name="T0" fmla="*/ 17 w 159"/>
                  <a:gd name="T1" fmla="*/ 80 h 81"/>
                  <a:gd name="T2" fmla="*/ 153 w 159"/>
                  <a:gd name="T3" fmla="*/ 70 h 81"/>
                  <a:gd name="T4" fmla="*/ 80 w 159"/>
                  <a:gd name="T5" fmla="*/ 2 h 81"/>
                  <a:gd name="T6" fmla="*/ 17 w 159"/>
                  <a:gd name="T7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1">
                    <a:moveTo>
                      <a:pt x="17" y="80"/>
                    </a:moveTo>
                    <a:cubicBezTo>
                      <a:pt x="17" y="80"/>
                      <a:pt x="120" y="81"/>
                      <a:pt x="153" y="70"/>
                    </a:cubicBezTo>
                    <a:cubicBezTo>
                      <a:pt x="153" y="70"/>
                      <a:pt x="159" y="4"/>
                      <a:pt x="80" y="2"/>
                    </a:cubicBezTo>
                    <a:cubicBezTo>
                      <a:pt x="0" y="0"/>
                      <a:pt x="3" y="75"/>
                      <a:pt x="17" y="80"/>
                    </a:cubicBezTo>
                    <a:close/>
                  </a:path>
                </a:pathLst>
              </a:custGeom>
              <a:solidFill>
                <a:srgbClr val="2A2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9" name="Freeform 94"/>
              <p:cNvSpPr/>
              <p:nvPr/>
            </p:nvSpPr>
            <p:spPr bwMode="auto">
              <a:xfrm>
                <a:off x="7621588" y="9956800"/>
                <a:ext cx="469900" cy="258763"/>
              </a:xfrm>
              <a:custGeom>
                <a:avLst/>
                <a:gdLst>
                  <a:gd name="T0" fmla="*/ 125 w 125"/>
                  <a:gd name="T1" fmla="*/ 24 h 69"/>
                  <a:gd name="T2" fmla="*/ 67 w 125"/>
                  <a:gd name="T3" fmla="*/ 1 h 69"/>
                  <a:gd name="T4" fmla="*/ 0 w 125"/>
                  <a:gd name="T5" fmla="*/ 40 h 69"/>
                  <a:gd name="T6" fmla="*/ 125 w 125"/>
                  <a:gd name="T7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69">
                    <a:moveTo>
                      <a:pt x="125" y="24"/>
                    </a:moveTo>
                    <a:cubicBezTo>
                      <a:pt x="115" y="12"/>
                      <a:pt x="97" y="2"/>
                      <a:pt x="67" y="1"/>
                    </a:cubicBezTo>
                    <a:cubicBezTo>
                      <a:pt x="26" y="0"/>
                      <a:pt x="7" y="20"/>
                      <a:pt x="0" y="40"/>
                    </a:cubicBezTo>
                    <a:cubicBezTo>
                      <a:pt x="22" y="69"/>
                      <a:pt x="115" y="64"/>
                      <a:pt x="125" y="24"/>
                    </a:cubicBezTo>
                    <a:close/>
                  </a:path>
                </a:pathLst>
              </a:custGeom>
              <a:solidFill>
                <a:srgbClr val="35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0" name="Oval 95"/>
              <p:cNvSpPr>
                <a:spLocks noChangeArrowheads="1"/>
              </p:cNvSpPr>
              <p:nvPr/>
            </p:nvSpPr>
            <p:spPr bwMode="auto">
              <a:xfrm>
                <a:off x="7726363" y="10013950"/>
                <a:ext cx="76200" cy="41275"/>
              </a:xfrm>
              <a:prstGeom prst="ellipse">
                <a:avLst/>
              </a:prstGeom>
              <a:solidFill>
                <a:srgbClr val="484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1" name="Freeform 96"/>
              <p:cNvSpPr/>
              <p:nvPr/>
            </p:nvSpPr>
            <p:spPr bwMode="auto">
              <a:xfrm>
                <a:off x="8232775" y="9953625"/>
                <a:ext cx="596900" cy="303213"/>
              </a:xfrm>
              <a:custGeom>
                <a:avLst/>
                <a:gdLst>
                  <a:gd name="T0" fmla="*/ 142 w 159"/>
                  <a:gd name="T1" fmla="*/ 80 h 81"/>
                  <a:gd name="T2" fmla="*/ 6 w 159"/>
                  <a:gd name="T3" fmla="*/ 70 h 81"/>
                  <a:gd name="T4" fmla="*/ 79 w 159"/>
                  <a:gd name="T5" fmla="*/ 2 h 81"/>
                  <a:gd name="T6" fmla="*/ 142 w 159"/>
                  <a:gd name="T7" fmla="*/ 8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9" h="81">
                    <a:moveTo>
                      <a:pt x="142" y="80"/>
                    </a:moveTo>
                    <a:cubicBezTo>
                      <a:pt x="142" y="80"/>
                      <a:pt x="39" y="81"/>
                      <a:pt x="6" y="70"/>
                    </a:cubicBezTo>
                    <a:cubicBezTo>
                      <a:pt x="6" y="70"/>
                      <a:pt x="0" y="4"/>
                      <a:pt x="79" y="2"/>
                    </a:cubicBezTo>
                    <a:cubicBezTo>
                      <a:pt x="159" y="0"/>
                      <a:pt x="156" y="75"/>
                      <a:pt x="142" y="80"/>
                    </a:cubicBezTo>
                    <a:close/>
                  </a:path>
                </a:pathLst>
              </a:custGeom>
              <a:solidFill>
                <a:srgbClr val="2A2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2" name="Freeform 97"/>
              <p:cNvSpPr/>
              <p:nvPr/>
            </p:nvSpPr>
            <p:spPr bwMode="auto">
              <a:xfrm>
                <a:off x="8308975" y="9956800"/>
                <a:ext cx="473075" cy="258763"/>
              </a:xfrm>
              <a:custGeom>
                <a:avLst/>
                <a:gdLst>
                  <a:gd name="T0" fmla="*/ 0 w 126"/>
                  <a:gd name="T1" fmla="*/ 24 h 69"/>
                  <a:gd name="T2" fmla="*/ 59 w 126"/>
                  <a:gd name="T3" fmla="*/ 1 h 69"/>
                  <a:gd name="T4" fmla="*/ 126 w 126"/>
                  <a:gd name="T5" fmla="*/ 40 h 69"/>
                  <a:gd name="T6" fmla="*/ 0 w 126"/>
                  <a:gd name="T7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69">
                    <a:moveTo>
                      <a:pt x="0" y="24"/>
                    </a:moveTo>
                    <a:cubicBezTo>
                      <a:pt x="11" y="12"/>
                      <a:pt x="29" y="2"/>
                      <a:pt x="59" y="1"/>
                    </a:cubicBezTo>
                    <a:cubicBezTo>
                      <a:pt x="100" y="0"/>
                      <a:pt x="119" y="20"/>
                      <a:pt x="126" y="40"/>
                    </a:cubicBezTo>
                    <a:cubicBezTo>
                      <a:pt x="104" y="69"/>
                      <a:pt x="11" y="64"/>
                      <a:pt x="0" y="24"/>
                    </a:cubicBezTo>
                    <a:close/>
                  </a:path>
                </a:pathLst>
              </a:custGeom>
              <a:solidFill>
                <a:srgbClr val="3534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3" name="Oval 98"/>
              <p:cNvSpPr>
                <a:spLocks noChangeArrowheads="1"/>
              </p:cNvSpPr>
              <p:nvPr/>
            </p:nvSpPr>
            <p:spPr bwMode="auto">
              <a:xfrm>
                <a:off x="8601075" y="10013950"/>
                <a:ext cx="74613" cy="41275"/>
              </a:xfrm>
              <a:prstGeom prst="ellipse">
                <a:avLst/>
              </a:prstGeom>
              <a:solidFill>
                <a:srgbClr val="4848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4" name="Freeform 99"/>
              <p:cNvSpPr/>
              <p:nvPr/>
            </p:nvSpPr>
            <p:spPr bwMode="auto">
              <a:xfrm>
                <a:off x="7659688" y="8080375"/>
                <a:ext cx="228600" cy="830263"/>
              </a:xfrm>
              <a:custGeom>
                <a:avLst/>
                <a:gdLst>
                  <a:gd name="T0" fmla="*/ 61 w 61"/>
                  <a:gd name="T1" fmla="*/ 24 h 221"/>
                  <a:gd name="T2" fmla="*/ 25 w 61"/>
                  <a:gd name="T3" fmla="*/ 31 h 221"/>
                  <a:gd name="T4" fmla="*/ 0 w 61"/>
                  <a:gd name="T5" fmla="*/ 147 h 221"/>
                  <a:gd name="T6" fmla="*/ 57 w 61"/>
                  <a:gd name="T7" fmla="*/ 215 h 221"/>
                  <a:gd name="T8" fmla="*/ 61 w 61"/>
                  <a:gd name="T9" fmla="*/ 24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221">
                    <a:moveTo>
                      <a:pt x="61" y="24"/>
                    </a:moveTo>
                    <a:cubicBezTo>
                      <a:pt x="61" y="24"/>
                      <a:pt x="41" y="0"/>
                      <a:pt x="25" y="31"/>
                    </a:cubicBezTo>
                    <a:cubicBezTo>
                      <a:pt x="9" y="63"/>
                      <a:pt x="1" y="123"/>
                      <a:pt x="0" y="147"/>
                    </a:cubicBezTo>
                    <a:cubicBezTo>
                      <a:pt x="0" y="172"/>
                      <a:pt x="35" y="221"/>
                      <a:pt x="57" y="215"/>
                    </a:cubicBezTo>
                    <a:lnTo>
                      <a:pt x="61" y="24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5" name="Freeform 100"/>
              <p:cNvSpPr/>
              <p:nvPr/>
            </p:nvSpPr>
            <p:spPr bwMode="auto">
              <a:xfrm>
                <a:off x="7659688" y="8129588"/>
                <a:ext cx="228600" cy="781050"/>
              </a:xfrm>
              <a:custGeom>
                <a:avLst/>
                <a:gdLst>
                  <a:gd name="T0" fmla="*/ 25 w 61"/>
                  <a:gd name="T1" fmla="*/ 19 h 208"/>
                  <a:gd name="T2" fmla="*/ 25 w 61"/>
                  <a:gd name="T3" fmla="*/ 19 h 208"/>
                  <a:gd name="T4" fmla="*/ 47 w 61"/>
                  <a:gd name="T5" fmla="*/ 41 h 208"/>
                  <a:gd name="T6" fmla="*/ 48 w 61"/>
                  <a:gd name="T7" fmla="*/ 71 h 208"/>
                  <a:gd name="T8" fmla="*/ 48 w 61"/>
                  <a:gd name="T9" fmla="*/ 101 h 208"/>
                  <a:gd name="T10" fmla="*/ 26 w 61"/>
                  <a:gd name="T11" fmla="*/ 127 h 208"/>
                  <a:gd name="T12" fmla="*/ 42 w 61"/>
                  <a:gd name="T13" fmla="*/ 148 h 208"/>
                  <a:gd name="T14" fmla="*/ 42 w 61"/>
                  <a:gd name="T15" fmla="*/ 188 h 208"/>
                  <a:gd name="T16" fmla="*/ 25 w 61"/>
                  <a:gd name="T17" fmla="*/ 175 h 208"/>
                  <a:gd name="T18" fmla="*/ 15 w 61"/>
                  <a:gd name="T19" fmla="*/ 161 h 208"/>
                  <a:gd name="T20" fmla="*/ 7 w 61"/>
                  <a:gd name="T21" fmla="*/ 143 h 208"/>
                  <a:gd name="T22" fmla="*/ 0 w 61"/>
                  <a:gd name="T23" fmla="*/ 134 h 208"/>
                  <a:gd name="T24" fmla="*/ 57 w 61"/>
                  <a:gd name="T25" fmla="*/ 202 h 208"/>
                  <a:gd name="T26" fmla="*/ 61 w 61"/>
                  <a:gd name="T27" fmla="*/ 11 h 208"/>
                  <a:gd name="T28" fmla="*/ 48 w 61"/>
                  <a:gd name="T29" fmla="*/ 3 h 208"/>
                  <a:gd name="T30" fmla="*/ 25 w 61"/>
                  <a:gd name="T31" fmla="*/ 19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" h="208">
                    <a:moveTo>
                      <a:pt x="25" y="19"/>
                    </a:moveTo>
                    <a:cubicBezTo>
                      <a:pt x="25" y="19"/>
                      <a:pt x="25" y="19"/>
                      <a:pt x="25" y="19"/>
                    </a:cubicBezTo>
                    <a:cubicBezTo>
                      <a:pt x="40" y="0"/>
                      <a:pt x="49" y="28"/>
                      <a:pt x="47" y="41"/>
                    </a:cubicBezTo>
                    <a:cubicBezTo>
                      <a:pt x="45" y="51"/>
                      <a:pt x="47" y="61"/>
                      <a:pt x="48" y="71"/>
                    </a:cubicBezTo>
                    <a:cubicBezTo>
                      <a:pt x="49" y="81"/>
                      <a:pt x="49" y="91"/>
                      <a:pt x="48" y="101"/>
                    </a:cubicBezTo>
                    <a:cubicBezTo>
                      <a:pt x="46" y="113"/>
                      <a:pt x="36" y="123"/>
                      <a:pt x="26" y="127"/>
                    </a:cubicBezTo>
                    <a:cubicBezTo>
                      <a:pt x="33" y="133"/>
                      <a:pt x="39" y="139"/>
                      <a:pt x="42" y="148"/>
                    </a:cubicBezTo>
                    <a:cubicBezTo>
                      <a:pt x="44" y="153"/>
                      <a:pt x="46" y="182"/>
                      <a:pt x="42" y="188"/>
                    </a:cubicBezTo>
                    <a:cubicBezTo>
                      <a:pt x="38" y="193"/>
                      <a:pt x="28" y="179"/>
                      <a:pt x="25" y="175"/>
                    </a:cubicBezTo>
                    <a:cubicBezTo>
                      <a:pt x="21" y="172"/>
                      <a:pt x="17" y="166"/>
                      <a:pt x="15" y="161"/>
                    </a:cubicBezTo>
                    <a:cubicBezTo>
                      <a:pt x="13" y="155"/>
                      <a:pt x="9" y="149"/>
                      <a:pt x="7" y="143"/>
                    </a:cubicBezTo>
                    <a:cubicBezTo>
                      <a:pt x="6" y="138"/>
                      <a:pt x="1" y="119"/>
                      <a:pt x="0" y="134"/>
                    </a:cubicBezTo>
                    <a:cubicBezTo>
                      <a:pt x="0" y="159"/>
                      <a:pt x="35" y="208"/>
                      <a:pt x="57" y="202"/>
                    </a:cubicBezTo>
                    <a:cubicBezTo>
                      <a:pt x="57" y="202"/>
                      <a:pt x="61" y="11"/>
                      <a:pt x="61" y="11"/>
                    </a:cubicBezTo>
                    <a:cubicBezTo>
                      <a:pt x="61" y="8"/>
                      <a:pt x="51" y="3"/>
                      <a:pt x="48" y="3"/>
                    </a:cubicBezTo>
                    <a:cubicBezTo>
                      <a:pt x="37" y="0"/>
                      <a:pt x="29" y="9"/>
                      <a:pt x="25" y="19"/>
                    </a:cubicBez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6" name="Freeform 101"/>
              <p:cNvSpPr/>
              <p:nvPr/>
            </p:nvSpPr>
            <p:spPr bwMode="auto">
              <a:xfrm>
                <a:off x="7794625" y="8113713"/>
                <a:ext cx="687388" cy="871538"/>
              </a:xfrm>
              <a:custGeom>
                <a:avLst/>
                <a:gdLst>
                  <a:gd name="T0" fmla="*/ 19 w 183"/>
                  <a:gd name="T1" fmla="*/ 11 h 232"/>
                  <a:gd name="T2" fmla="*/ 137 w 183"/>
                  <a:gd name="T3" fmla="*/ 3 h 232"/>
                  <a:gd name="T4" fmla="*/ 152 w 183"/>
                  <a:gd name="T5" fmla="*/ 19 h 232"/>
                  <a:gd name="T6" fmla="*/ 173 w 183"/>
                  <a:gd name="T7" fmla="*/ 162 h 232"/>
                  <a:gd name="T8" fmla="*/ 171 w 183"/>
                  <a:gd name="T9" fmla="*/ 232 h 232"/>
                  <a:gd name="T10" fmla="*/ 18 w 183"/>
                  <a:gd name="T11" fmla="*/ 232 h 232"/>
                  <a:gd name="T12" fmla="*/ 19 w 183"/>
                  <a:gd name="T13" fmla="*/ 11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232">
                    <a:moveTo>
                      <a:pt x="19" y="11"/>
                    </a:moveTo>
                    <a:cubicBezTo>
                      <a:pt x="19" y="11"/>
                      <a:pt x="45" y="0"/>
                      <a:pt x="137" y="3"/>
                    </a:cubicBezTo>
                    <a:cubicBezTo>
                      <a:pt x="137" y="3"/>
                      <a:pt x="148" y="6"/>
                      <a:pt x="152" y="19"/>
                    </a:cubicBezTo>
                    <a:cubicBezTo>
                      <a:pt x="154" y="27"/>
                      <a:pt x="158" y="96"/>
                      <a:pt x="173" y="162"/>
                    </a:cubicBezTo>
                    <a:cubicBezTo>
                      <a:pt x="183" y="203"/>
                      <a:pt x="171" y="232"/>
                      <a:pt x="171" y="232"/>
                    </a:cubicBezTo>
                    <a:cubicBezTo>
                      <a:pt x="18" y="232"/>
                      <a:pt x="18" y="232"/>
                      <a:pt x="18" y="232"/>
                    </a:cubicBezTo>
                    <a:cubicBezTo>
                      <a:pt x="18" y="232"/>
                      <a:pt x="0" y="35"/>
                      <a:pt x="19" y="11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7" name="Freeform 102"/>
              <p:cNvSpPr/>
              <p:nvPr/>
            </p:nvSpPr>
            <p:spPr bwMode="auto">
              <a:xfrm>
                <a:off x="8256588" y="8121650"/>
                <a:ext cx="198438" cy="690563"/>
              </a:xfrm>
              <a:custGeom>
                <a:avLst/>
                <a:gdLst>
                  <a:gd name="T0" fmla="*/ 52 w 53"/>
                  <a:gd name="T1" fmla="*/ 167 h 184"/>
                  <a:gd name="T2" fmla="*/ 30 w 53"/>
                  <a:gd name="T3" fmla="*/ 18 h 184"/>
                  <a:gd name="T4" fmla="*/ 14 w 53"/>
                  <a:gd name="T5" fmla="*/ 1 h 184"/>
                  <a:gd name="T6" fmla="*/ 0 w 53"/>
                  <a:gd name="T7" fmla="*/ 0 h 184"/>
                  <a:gd name="T8" fmla="*/ 3 w 53"/>
                  <a:gd name="T9" fmla="*/ 17 h 184"/>
                  <a:gd name="T10" fmla="*/ 16 w 53"/>
                  <a:gd name="T11" fmla="*/ 25 h 184"/>
                  <a:gd name="T12" fmla="*/ 22 w 53"/>
                  <a:gd name="T13" fmla="*/ 41 h 184"/>
                  <a:gd name="T14" fmla="*/ 26 w 53"/>
                  <a:gd name="T15" fmla="*/ 76 h 184"/>
                  <a:gd name="T16" fmla="*/ 47 w 53"/>
                  <a:gd name="T17" fmla="*/ 167 h 184"/>
                  <a:gd name="T18" fmla="*/ 53 w 53"/>
                  <a:gd name="T19" fmla="*/ 184 h 184"/>
                  <a:gd name="T20" fmla="*/ 52 w 53"/>
                  <a:gd name="T21" fmla="*/ 16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184">
                    <a:moveTo>
                      <a:pt x="52" y="167"/>
                    </a:moveTo>
                    <a:cubicBezTo>
                      <a:pt x="36" y="99"/>
                      <a:pt x="32" y="26"/>
                      <a:pt x="30" y="18"/>
                    </a:cubicBezTo>
                    <a:cubicBezTo>
                      <a:pt x="26" y="4"/>
                      <a:pt x="14" y="1"/>
                      <a:pt x="14" y="1"/>
                    </a:cubicBezTo>
                    <a:cubicBezTo>
                      <a:pt x="9" y="1"/>
                      <a:pt x="5" y="0"/>
                      <a:pt x="0" y="0"/>
                    </a:cubicBezTo>
                    <a:cubicBezTo>
                      <a:pt x="1" y="6"/>
                      <a:pt x="2" y="11"/>
                      <a:pt x="3" y="17"/>
                    </a:cubicBezTo>
                    <a:cubicBezTo>
                      <a:pt x="3" y="16"/>
                      <a:pt x="15" y="24"/>
                      <a:pt x="16" y="25"/>
                    </a:cubicBezTo>
                    <a:cubicBezTo>
                      <a:pt x="20" y="30"/>
                      <a:pt x="21" y="35"/>
                      <a:pt x="22" y="41"/>
                    </a:cubicBezTo>
                    <a:cubicBezTo>
                      <a:pt x="24" y="52"/>
                      <a:pt x="24" y="64"/>
                      <a:pt x="26" y="76"/>
                    </a:cubicBezTo>
                    <a:cubicBezTo>
                      <a:pt x="32" y="107"/>
                      <a:pt x="36" y="136"/>
                      <a:pt x="47" y="167"/>
                    </a:cubicBezTo>
                    <a:cubicBezTo>
                      <a:pt x="49" y="172"/>
                      <a:pt x="51" y="178"/>
                      <a:pt x="53" y="184"/>
                    </a:cubicBezTo>
                    <a:cubicBezTo>
                      <a:pt x="52" y="178"/>
                      <a:pt x="53" y="174"/>
                      <a:pt x="52" y="167"/>
                    </a:cubicBez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8" name="Freeform 103"/>
              <p:cNvSpPr/>
              <p:nvPr/>
            </p:nvSpPr>
            <p:spPr bwMode="auto">
              <a:xfrm>
                <a:off x="7843838" y="7986713"/>
                <a:ext cx="223838" cy="247650"/>
              </a:xfrm>
              <a:custGeom>
                <a:avLst/>
                <a:gdLst>
                  <a:gd name="T0" fmla="*/ 5 w 60"/>
                  <a:gd name="T1" fmla="*/ 0 h 66"/>
                  <a:gd name="T2" fmla="*/ 3 w 60"/>
                  <a:gd name="T3" fmla="*/ 46 h 66"/>
                  <a:gd name="T4" fmla="*/ 23 w 60"/>
                  <a:gd name="T5" fmla="*/ 62 h 66"/>
                  <a:gd name="T6" fmla="*/ 59 w 60"/>
                  <a:gd name="T7" fmla="*/ 55 h 66"/>
                  <a:gd name="T8" fmla="*/ 60 w 60"/>
                  <a:gd name="T9" fmla="*/ 41 h 66"/>
                  <a:gd name="T10" fmla="*/ 5 w 60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66">
                    <a:moveTo>
                      <a:pt x="5" y="0"/>
                    </a:moveTo>
                    <a:cubicBezTo>
                      <a:pt x="5" y="0"/>
                      <a:pt x="0" y="39"/>
                      <a:pt x="3" y="46"/>
                    </a:cubicBezTo>
                    <a:cubicBezTo>
                      <a:pt x="5" y="54"/>
                      <a:pt x="13" y="61"/>
                      <a:pt x="23" y="62"/>
                    </a:cubicBezTo>
                    <a:cubicBezTo>
                      <a:pt x="49" y="66"/>
                      <a:pt x="59" y="55"/>
                      <a:pt x="59" y="55"/>
                    </a:cubicBezTo>
                    <a:cubicBezTo>
                      <a:pt x="60" y="41"/>
                      <a:pt x="60" y="41"/>
                      <a:pt x="60" y="4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19" name="Freeform 104"/>
              <p:cNvSpPr/>
              <p:nvPr/>
            </p:nvSpPr>
            <p:spPr bwMode="auto">
              <a:xfrm>
                <a:off x="7831138" y="7953375"/>
                <a:ext cx="233363" cy="242888"/>
              </a:xfrm>
              <a:custGeom>
                <a:avLst/>
                <a:gdLst>
                  <a:gd name="T0" fmla="*/ 5 w 62"/>
                  <a:gd name="T1" fmla="*/ 0 h 65"/>
                  <a:gd name="T2" fmla="*/ 3 w 62"/>
                  <a:gd name="T3" fmla="*/ 46 h 65"/>
                  <a:gd name="T4" fmla="*/ 23 w 62"/>
                  <a:gd name="T5" fmla="*/ 62 h 65"/>
                  <a:gd name="T6" fmla="*/ 56 w 62"/>
                  <a:gd name="T7" fmla="*/ 63 h 65"/>
                  <a:gd name="T8" fmla="*/ 62 w 62"/>
                  <a:gd name="T9" fmla="*/ 36 h 65"/>
                  <a:gd name="T10" fmla="*/ 5 w 62"/>
                  <a:gd name="T1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65">
                    <a:moveTo>
                      <a:pt x="5" y="0"/>
                    </a:moveTo>
                    <a:cubicBezTo>
                      <a:pt x="5" y="0"/>
                      <a:pt x="0" y="39"/>
                      <a:pt x="3" y="46"/>
                    </a:cubicBezTo>
                    <a:cubicBezTo>
                      <a:pt x="5" y="54"/>
                      <a:pt x="13" y="61"/>
                      <a:pt x="23" y="62"/>
                    </a:cubicBezTo>
                    <a:cubicBezTo>
                      <a:pt x="49" y="65"/>
                      <a:pt x="56" y="63"/>
                      <a:pt x="56" y="63"/>
                    </a:cubicBezTo>
                    <a:cubicBezTo>
                      <a:pt x="62" y="36"/>
                      <a:pt x="62" y="36"/>
                      <a:pt x="62" y="36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0" name="Freeform 105"/>
              <p:cNvSpPr/>
              <p:nvPr/>
            </p:nvSpPr>
            <p:spPr bwMode="auto">
              <a:xfrm>
                <a:off x="8139113" y="7997825"/>
                <a:ext cx="233363" cy="195263"/>
              </a:xfrm>
              <a:custGeom>
                <a:avLst/>
                <a:gdLst>
                  <a:gd name="T0" fmla="*/ 62 w 62"/>
                  <a:gd name="T1" fmla="*/ 0 h 52"/>
                  <a:gd name="T2" fmla="*/ 57 w 62"/>
                  <a:gd name="T3" fmla="*/ 36 h 52"/>
                  <a:gd name="T4" fmla="*/ 0 w 62"/>
                  <a:gd name="T5" fmla="*/ 52 h 52"/>
                  <a:gd name="T6" fmla="*/ 9 w 62"/>
                  <a:gd name="T7" fmla="*/ 12 h 52"/>
                  <a:gd name="T8" fmla="*/ 62 w 62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2">
                    <a:moveTo>
                      <a:pt x="62" y="0"/>
                    </a:moveTo>
                    <a:cubicBezTo>
                      <a:pt x="62" y="0"/>
                      <a:pt x="60" y="32"/>
                      <a:pt x="57" y="36"/>
                    </a:cubicBezTo>
                    <a:cubicBezTo>
                      <a:pt x="55" y="39"/>
                      <a:pt x="50" y="50"/>
                      <a:pt x="0" y="52"/>
                    </a:cubicBezTo>
                    <a:cubicBezTo>
                      <a:pt x="9" y="12"/>
                      <a:pt x="9" y="12"/>
                      <a:pt x="9" y="12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1" name="Freeform 106"/>
              <p:cNvSpPr/>
              <p:nvPr/>
            </p:nvSpPr>
            <p:spPr bwMode="auto">
              <a:xfrm>
                <a:off x="8162925" y="7972425"/>
                <a:ext cx="223838" cy="195263"/>
              </a:xfrm>
              <a:custGeom>
                <a:avLst/>
                <a:gdLst>
                  <a:gd name="T0" fmla="*/ 60 w 60"/>
                  <a:gd name="T1" fmla="*/ 0 h 52"/>
                  <a:gd name="T2" fmla="*/ 55 w 60"/>
                  <a:gd name="T3" fmla="*/ 36 h 52"/>
                  <a:gd name="T4" fmla="*/ 0 w 60"/>
                  <a:gd name="T5" fmla="*/ 52 h 52"/>
                  <a:gd name="T6" fmla="*/ 10 w 60"/>
                  <a:gd name="T7" fmla="*/ 12 h 52"/>
                  <a:gd name="T8" fmla="*/ 60 w 60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52">
                    <a:moveTo>
                      <a:pt x="60" y="0"/>
                    </a:moveTo>
                    <a:cubicBezTo>
                      <a:pt x="60" y="0"/>
                      <a:pt x="57" y="33"/>
                      <a:pt x="55" y="36"/>
                    </a:cubicBezTo>
                    <a:cubicBezTo>
                      <a:pt x="53" y="39"/>
                      <a:pt x="50" y="50"/>
                      <a:pt x="0" y="52"/>
                    </a:cubicBezTo>
                    <a:cubicBezTo>
                      <a:pt x="10" y="12"/>
                      <a:pt x="10" y="12"/>
                      <a:pt x="10" y="12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2" name="Freeform 107"/>
              <p:cNvSpPr/>
              <p:nvPr/>
            </p:nvSpPr>
            <p:spPr bwMode="auto">
              <a:xfrm>
                <a:off x="7843838" y="7961313"/>
                <a:ext cx="236538" cy="206375"/>
              </a:xfrm>
              <a:custGeom>
                <a:avLst/>
                <a:gdLst>
                  <a:gd name="T0" fmla="*/ 2 w 63"/>
                  <a:gd name="T1" fmla="*/ 12 h 55"/>
                  <a:gd name="T2" fmla="*/ 0 w 63"/>
                  <a:gd name="T3" fmla="*/ 9 h 55"/>
                  <a:gd name="T4" fmla="*/ 5 w 63"/>
                  <a:gd name="T5" fmla="*/ 1 h 55"/>
                  <a:gd name="T6" fmla="*/ 16 w 63"/>
                  <a:gd name="T7" fmla="*/ 8 h 55"/>
                  <a:gd name="T8" fmla="*/ 37 w 63"/>
                  <a:gd name="T9" fmla="*/ 22 h 55"/>
                  <a:gd name="T10" fmla="*/ 56 w 63"/>
                  <a:gd name="T11" fmla="*/ 36 h 55"/>
                  <a:gd name="T12" fmla="*/ 56 w 63"/>
                  <a:gd name="T13" fmla="*/ 54 h 55"/>
                  <a:gd name="T14" fmla="*/ 44 w 63"/>
                  <a:gd name="T15" fmla="*/ 40 h 55"/>
                  <a:gd name="T16" fmla="*/ 35 w 63"/>
                  <a:gd name="T17" fmla="*/ 35 h 55"/>
                  <a:gd name="T18" fmla="*/ 23 w 63"/>
                  <a:gd name="T19" fmla="*/ 28 h 55"/>
                  <a:gd name="T20" fmla="*/ 7 w 63"/>
                  <a:gd name="T21" fmla="*/ 17 h 55"/>
                  <a:gd name="T22" fmla="*/ 2 w 63"/>
                  <a:gd name="T23" fmla="*/ 1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3" h="55">
                    <a:moveTo>
                      <a:pt x="2" y="12"/>
                    </a:moveTo>
                    <a:cubicBezTo>
                      <a:pt x="1" y="11"/>
                      <a:pt x="0" y="10"/>
                      <a:pt x="0" y="9"/>
                    </a:cubicBezTo>
                    <a:cubicBezTo>
                      <a:pt x="0" y="5"/>
                      <a:pt x="0" y="0"/>
                      <a:pt x="5" y="1"/>
                    </a:cubicBezTo>
                    <a:cubicBezTo>
                      <a:pt x="9" y="2"/>
                      <a:pt x="12" y="6"/>
                      <a:pt x="16" y="8"/>
                    </a:cubicBezTo>
                    <a:cubicBezTo>
                      <a:pt x="23" y="12"/>
                      <a:pt x="30" y="16"/>
                      <a:pt x="37" y="22"/>
                    </a:cubicBezTo>
                    <a:cubicBezTo>
                      <a:pt x="43" y="26"/>
                      <a:pt x="50" y="30"/>
                      <a:pt x="56" y="36"/>
                    </a:cubicBezTo>
                    <a:cubicBezTo>
                      <a:pt x="57" y="37"/>
                      <a:pt x="63" y="52"/>
                      <a:pt x="56" y="54"/>
                    </a:cubicBezTo>
                    <a:cubicBezTo>
                      <a:pt x="48" y="55"/>
                      <a:pt x="51" y="44"/>
                      <a:pt x="44" y="40"/>
                    </a:cubicBezTo>
                    <a:cubicBezTo>
                      <a:pt x="41" y="39"/>
                      <a:pt x="38" y="37"/>
                      <a:pt x="35" y="35"/>
                    </a:cubicBezTo>
                    <a:cubicBezTo>
                      <a:pt x="31" y="32"/>
                      <a:pt x="27" y="31"/>
                      <a:pt x="23" y="28"/>
                    </a:cubicBezTo>
                    <a:cubicBezTo>
                      <a:pt x="18" y="24"/>
                      <a:pt x="12" y="20"/>
                      <a:pt x="7" y="17"/>
                    </a:cubicBezTo>
                    <a:cubicBezTo>
                      <a:pt x="5" y="16"/>
                      <a:pt x="3" y="14"/>
                      <a:pt x="2" y="12"/>
                    </a:cubicBez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3" name="Freeform 108"/>
              <p:cNvSpPr/>
              <p:nvPr/>
            </p:nvSpPr>
            <p:spPr bwMode="auto">
              <a:xfrm>
                <a:off x="8166100" y="7983538"/>
                <a:ext cx="217488" cy="130175"/>
              </a:xfrm>
              <a:custGeom>
                <a:avLst/>
                <a:gdLst>
                  <a:gd name="T0" fmla="*/ 53 w 58"/>
                  <a:gd name="T1" fmla="*/ 1 h 35"/>
                  <a:gd name="T2" fmla="*/ 36 w 58"/>
                  <a:gd name="T3" fmla="*/ 7 h 35"/>
                  <a:gd name="T4" fmla="*/ 19 w 58"/>
                  <a:gd name="T5" fmla="*/ 13 h 35"/>
                  <a:gd name="T6" fmla="*/ 3 w 58"/>
                  <a:gd name="T7" fmla="*/ 27 h 35"/>
                  <a:gd name="T8" fmla="*/ 0 w 58"/>
                  <a:gd name="T9" fmla="*/ 35 h 35"/>
                  <a:gd name="T10" fmla="*/ 19 w 58"/>
                  <a:gd name="T11" fmla="*/ 24 h 35"/>
                  <a:gd name="T12" fmla="*/ 48 w 58"/>
                  <a:gd name="T13" fmla="*/ 13 h 35"/>
                  <a:gd name="T14" fmla="*/ 58 w 58"/>
                  <a:gd name="T15" fmla="*/ 4 h 35"/>
                  <a:gd name="T16" fmla="*/ 53 w 58"/>
                  <a:gd name="T17" fmla="*/ 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35">
                    <a:moveTo>
                      <a:pt x="53" y="1"/>
                    </a:moveTo>
                    <a:cubicBezTo>
                      <a:pt x="47" y="1"/>
                      <a:pt x="41" y="5"/>
                      <a:pt x="36" y="7"/>
                    </a:cubicBezTo>
                    <a:cubicBezTo>
                      <a:pt x="31" y="11"/>
                      <a:pt x="25" y="11"/>
                      <a:pt x="19" y="13"/>
                    </a:cubicBezTo>
                    <a:cubicBezTo>
                      <a:pt x="12" y="14"/>
                      <a:pt x="6" y="20"/>
                      <a:pt x="3" y="27"/>
                    </a:cubicBezTo>
                    <a:cubicBezTo>
                      <a:pt x="2" y="30"/>
                      <a:pt x="2" y="32"/>
                      <a:pt x="0" y="35"/>
                    </a:cubicBezTo>
                    <a:cubicBezTo>
                      <a:pt x="7" y="33"/>
                      <a:pt x="13" y="28"/>
                      <a:pt x="19" y="24"/>
                    </a:cubicBezTo>
                    <a:cubicBezTo>
                      <a:pt x="27" y="18"/>
                      <a:pt x="37" y="14"/>
                      <a:pt x="48" y="13"/>
                    </a:cubicBezTo>
                    <a:cubicBezTo>
                      <a:pt x="53" y="13"/>
                      <a:pt x="58" y="11"/>
                      <a:pt x="58" y="4"/>
                    </a:cubicBezTo>
                    <a:cubicBezTo>
                      <a:pt x="58" y="0"/>
                      <a:pt x="57" y="2"/>
                      <a:pt x="53" y="1"/>
                    </a:cubicBez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4" name="Freeform 109"/>
              <p:cNvSpPr/>
              <p:nvPr/>
            </p:nvSpPr>
            <p:spPr bwMode="auto">
              <a:xfrm>
                <a:off x="7937500" y="8148638"/>
                <a:ext cx="374650" cy="836613"/>
              </a:xfrm>
              <a:custGeom>
                <a:avLst/>
                <a:gdLst>
                  <a:gd name="T0" fmla="*/ 66 w 236"/>
                  <a:gd name="T1" fmla="*/ 0 h 527"/>
                  <a:gd name="T2" fmla="*/ 0 w 236"/>
                  <a:gd name="T3" fmla="*/ 387 h 527"/>
                  <a:gd name="T4" fmla="*/ 80 w 236"/>
                  <a:gd name="T5" fmla="*/ 527 h 527"/>
                  <a:gd name="T6" fmla="*/ 175 w 236"/>
                  <a:gd name="T7" fmla="*/ 527 h 527"/>
                  <a:gd name="T8" fmla="*/ 236 w 236"/>
                  <a:gd name="T9" fmla="*/ 406 h 527"/>
                  <a:gd name="T10" fmla="*/ 139 w 236"/>
                  <a:gd name="T11" fmla="*/ 0 h 527"/>
                  <a:gd name="T12" fmla="*/ 66 w 236"/>
                  <a:gd name="T13" fmla="*/ 0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527">
                    <a:moveTo>
                      <a:pt x="66" y="0"/>
                    </a:moveTo>
                    <a:lnTo>
                      <a:pt x="0" y="387"/>
                    </a:lnTo>
                    <a:lnTo>
                      <a:pt x="80" y="527"/>
                    </a:lnTo>
                    <a:lnTo>
                      <a:pt x="175" y="527"/>
                    </a:lnTo>
                    <a:lnTo>
                      <a:pt x="236" y="406"/>
                    </a:lnTo>
                    <a:lnTo>
                      <a:pt x="139" y="0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DDDA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5" name="Freeform 110"/>
              <p:cNvSpPr/>
              <p:nvPr/>
            </p:nvSpPr>
            <p:spPr bwMode="auto">
              <a:xfrm>
                <a:off x="7962900" y="8148638"/>
                <a:ext cx="323850" cy="892175"/>
              </a:xfrm>
              <a:custGeom>
                <a:avLst/>
                <a:gdLst>
                  <a:gd name="T0" fmla="*/ 26 w 86"/>
                  <a:gd name="T1" fmla="*/ 1 h 238"/>
                  <a:gd name="T2" fmla="*/ 0 w 86"/>
                  <a:gd name="T3" fmla="*/ 165 h 238"/>
                  <a:gd name="T4" fmla="*/ 48 w 86"/>
                  <a:gd name="T5" fmla="*/ 238 h 238"/>
                  <a:gd name="T6" fmla="*/ 86 w 86"/>
                  <a:gd name="T7" fmla="*/ 173 h 238"/>
                  <a:gd name="T8" fmla="*/ 43 w 86"/>
                  <a:gd name="T9" fmla="*/ 0 h 238"/>
                  <a:gd name="T10" fmla="*/ 26 w 86"/>
                  <a:gd name="T11" fmla="*/ 1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38">
                    <a:moveTo>
                      <a:pt x="26" y="1"/>
                    </a:moveTo>
                    <a:cubicBezTo>
                      <a:pt x="26" y="1"/>
                      <a:pt x="9" y="86"/>
                      <a:pt x="0" y="165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86" y="173"/>
                      <a:pt x="86" y="173"/>
                      <a:pt x="86" y="173"/>
                    </a:cubicBezTo>
                    <a:cubicBezTo>
                      <a:pt x="86" y="173"/>
                      <a:pt x="72" y="81"/>
                      <a:pt x="43" y="0"/>
                    </a:cubicBezTo>
                    <a:lnTo>
                      <a:pt x="26" y="1"/>
                    </a:lnTo>
                    <a:close/>
                  </a:path>
                </a:pathLst>
              </a:custGeom>
              <a:solidFill>
                <a:srgbClr val="9D9D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6" name="Freeform 111"/>
              <p:cNvSpPr/>
              <p:nvPr/>
            </p:nvSpPr>
            <p:spPr bwMode="auto">
              <a:xfrm>
                <a:off x="8105775" y="8148638"/>
                <a:ext cx="180975" cy="892175"/>
              </a:xfrm>
              <a:custGeom>
                <a:avLst/>
                <a:gdLst>
                  <a:gd name="T0" fmla="*/ 5 w 48"/>
                  <a:gd name="T1" fmla="*/ 0 h 238"/>
                  <a:gd name="T2" fmla="*/ 2 w 48"/>
                  <a:gd name="T3" fmla="*/ 0 h 238"/>
                  <a:gd name="T4" fmla="*/ 0 w 48"/>
                  <a:gd name="T5" fmla="*/ 2 h 238"/>
                  <a:gd name="T6" fmla="*/ 10 w 48"/>
                  <a:gd name="T7" fmla="*/ 238 h 238"/>
                  <a:gd name="T8" fmla="*/ 48 w 48"/>
                  <a:gd name="T9" fmla="*/ 173 h 238"/>
                  <a:gd name="T10" fmla="*/ 5 w 48"/>
                  <a:gd name="T11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238">
                    <a:moveTo>
                      <a:pt x="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0" y="238"/>
                      <a:pt x="10" y="238"/>
                      <a:pt x="10" y="238"/>
                    </a:cubicBezTo>
                    <a:cubicBezTo>
                      <a:pt x="48" y="173"/>
                      <a:pt x="48" y="173"/>
                      <a:pt x="48" y="173"/>
                    </a:cubicBezTo>
                    <a:cubicBezTo>
                      <a:pt x="48" y="173"/>
                      <a:pt x="34" y="81"/>
                      <a:pt x="5" y="0"/>
                    </a:cubicBezTo>
                    <a:close/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7" name="Freeform 112"/>
              <p:cNvSpPr/>
              <p:nvPr/>
            </p:nvSpPr>
            <p:spPr bwMode="auto">
              <a:xfrm>
                <a:off x="8012113" y="8220075"/>
                <a:ext cx="161925" cy="206375"/>
              </a:xfrm>
              <a:custGeom>
                <a:avLst/>
                <a:gdLst>
                  <a:gd name="T0" fmla="*/ 36 w 43"/>
                  <a:gd name="T1" fmla="*/ 0 h 55"/>
                  <a:gd name="T2" fmla="*/ 36 w 43"/>
                  <a:gd name="T3" fmla="*/ 0 h 55"/>
                  <a:gd name="T4" fmla="*/ 4 w 43"/>
                  <a:gd name="T5" fmla="*/ 31 h 55"/>
                  <a:gd name="T6" fmla="*/ 0 w 43"/>
                  <a:gd name="T7" fmla="*/ 55 h 55"/>
                  <a:gd name="T8" fmla="*/ 0 w 43"/>
                  <a:gd name="T9" fmla="*/ 55 h 55"/>
                  <a:gd name="T10" fmla="*/ 43 w 43"/>
                  <a:gd name="T11" fmla="*/ 22 h 55"/>
                  <a:gd name="T12" fmla="*/ 36 w 43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55"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6" y="0"/>
                      <a:pt x="29" y="14"/>
                      <a:pt x="4" y="31"/>
                    </a:cubicBezTo>
                    <a:cubicBezTo>
                      <a:pt x="2" y="38"/>
                      <a:pt x="1" y="47"/>
                      <a:pt x="0" y="55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0" y="46"/>
                      <a:pt x="43" y="22"/>
                    </a:cubicBezTo>
                    <a:cubicBezTo>
                      <a:pt x="41" y="14"/>
                      <a:pt x="39" y="7"/>
                      <a:pt x="36" y="0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8" name="Freeform 113"/>
              <p:cNvSpPr/>
              <p:nvPr/>
            </p:nvSpPr>
            <p:spPr bwMode="auto">
              <a:xfrm>
                <a:off x="7974013" y="8415338"/>
                <a:ext cx="255588" cy="250825"/>
              </a:xfrm>
              <a:custGeom>
                <a:avLst/>
                <a:gdLst>
                  <a:gd name="T0" fmla="*/ 68 w 68"/>
                  <a:gd name="T1" fmla="*/ 25 h 67"/>
                  <a:gd name="T2" fmla="*/ 68 w 68"/>
                  <a:gd name="T3" fmla="*/ 25 h 67"/>
                  <a:gd name="T4" fmla="*/ 62 w 68"/>
                  <a:gd name="T5" fmla="*/ 0 h 67"/>
                  <a:gd name="T6" fmla="*/ 62 w 68"/>
                  <a:gd name="T7" fmla="*/ 0 h 67"/>
                  <a:gd name="T8" fmla="*/ 4 w 68"/>
                  <a:gd name="T9" fmla="*/ 40 h 67"/>
                  <a:gd name="T10" fmla="*/ 4 w 68"/>
                  <a:gd name="T11" fmla="*/ 40 h 67"/>
                  <a:gd name="T12" fmla="*/ 0 w 68"/>
                  <a:gd name="T13" fmla="*/ 67 h 67"/>
                  <a:gd name="T14" fmla="*/ 68 w 68"/>
                  <a:gd name="T15" fmla="*/ 2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8" h="67">
                    <a:moveTo>
                      <a:pt x="68" y="25"/>
                    </a:moveTo>
                    <a:cubicBezTo>
                      <a:pt x="68" y="25"/>
                      <a:pt x="68" y="25"/>
                      <a:pt x="68" y="25"/>
                    </a:cubicBezTo>
                    <a:cubicBezTo>
                      <a:pt x="66" y="17"/>
                      <a:pt x="64" y="9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31" y="27"/>
                      <a:pt x="4" y="40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3" y="49"/>
                      <a:pt x="1" y="58"/>
                      <a:pt x="0" y="67"/>
                    </a:cubicBezTo>
                    <a:cubicBezTo>
                      <a:pt x="40" y="62"/>
                      <a:pt x="68" y="25"/>
                      <a:pt x="68" y="25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29" name="Freeform 114"/>
              <p:cNvSpPr/>
              <p:nvPr/>
            </p:nvSpPr>
            <p:spPr bwMode="auto">
              <a:xfrm>
                <a:off x="8020050" y="8628063"/>
                <a:ext cx="250825" cy="282575"/>
              </a:xfrm>
              <a:custGeom>
                <a:avLst/>
                <a:gdLst>
                  <a:gd name="T0" fmla="*/ 10 w 67"/>
                  <a:gd name="T1" fmla="*/ 75 h 75"/>
                  <a:gd name="T2" fmla="*/ 67 w 67"/>
                  <a:gd name="T3" fmla="*/ 21 h 75"/>
                  <a:gd name="T4" fmla="*/ 67 w 67"/>
                  <a:gd name="T5" fmla="*/ 21 h 75"/>
                  <a:gd name="T6" fmla="*/ 63 w 67"/>
                  <a:gd name="T7" fmla="*/ 0 h 75"/>
                  <a:gd name="T8" fmla="*/ 63 w 67"/>
                  <a:gd name="T9" fmla="*/ 0 h 75"/>
                  <a:gd name="T10" fmla="*/ 0 w 67"/>
                  <a:gd name="T11" fmla="*/ 60 h 75"/>
                  <a:gd name="T12" fmla="*/ 10 w 67"/>
                  <a:gd name="T13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75">
                    <a:moveTo>
                      <a:pt x="10" y="75"/>
                    </a:moveTo>
                    <a:cubicBezTo>
                      <a:pt x="40" y="64"/>
                      <a:pt x="67" y="21"/>
                      <a:pt x="67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6" y="15"/>
                      <a:pt x="64" y="7"/>
                      <a:pt x="63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40" y="35"/>
                      <a:pt x="0" y="59"/>
                      <a:pt x="0" y="60"/>
                    </a:cubicBezTo>
                    <a:lnTo>
                      <a:pt x="10" y="75"/>
                    </a:ln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0" name="Freeform 115"/>
              <p:cNvSpPr/>
              <p:nvPr/>
            </p:nvSpPr>
            <p:spPr bwMode="auto">
              <a:xfrm>
                <a:off x="8026400" y="8069263"/>
                <a:ext cx="153988" cy="101600"/>
              </a:xfrm>
              <a:custGeom>
                <a:avLst/>
                <a:gdLst>
                  <a:gd name="T0" fmla="*/ 1 w 41"/>
                  <a:gd name="T1" fmla="*/ 2 h 27"/>
                  <a:gd name="T2" fmla="*/ 8 w 41"/>
                  <a:gd name="T3" fmla="*/ 25 h 27"/>
                  <a:gd name="T4" fmla="*/ 26 w 41"/>
                  <a:gd name="T5" fmla="*/ 25 h 27"/>
                  <a:gd name="T6" fmla="*/ 36 w 41"/>
                  <a:gd name="T7" fmla="*/ 0 h 27"/>
                  <a:gd name="T8" fmla="*/ 1 w 41"/>
                  <a:gd name="T9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27">
                    <a:moveTo>
                      <a:pt x="1" y="2"/>
                    </a:moveTo>
                    <a:cubicBezTo>
                      <a:pt x="0" y="6"/>
                      <a:pt x="1" y="22"/>
                      <a:pt x="8" y="25"/>
                    </a:cubicBezTo>
                    <a:cubicBezTo>
                      <a:pt x="11" y="27"/>
                      <a:pt x="18" y="27"/>
                      <a:pt x="26" y="25"/>
                    </a:cubicBezTo>
                    <a:cubicBezTo>
                      <a:pt x="41" y="22"/>
                      <a:pt x="36" y="0"/>
                      <a:pt x="36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8C8C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1" name="Freeform 116"/>
              <p:cNvSpPr/>
              <p:nvPr/>
            </p:nvSpPr>
            <p:spPr bwMode="auto">
              <a:xfrm>
                <a:off x="8616950" y="8193088"/>
                <a:ext cx="1031875" cy="2139950"/>
              </a:xfrm>
              <a:custGeom>
                <a:avLst/>
                <a:gdLst>
                  <a:gd name="T0" fmla="*/ 650 w 650"/>
                  <a:gd name="T1" fmla="*/ 1348 h 1348"/>
                  <a:gd name="T2" fmla="*/ 16 w 650"/>
                  <a:gd name="T3" fmla="*/ 1348 h 1348"/>
                  <a:gd name="T4" fmla="*/ 0 w 650"/>
                  <a:gd name="T5" fmla="*/ 0 h 1348"/>
                  <a:gd name="T6" fmla="*/ 598 w 650"/>
                  <a:gd name="T7" fmla="*/ 0 h 1348"/>
                  <a:gd name="T8" fmla="*/ 650 w 650"/>
                  <a:gd name="T9" fmla="*/ 1348 h 1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0" h="1348">
                    <a:moveTo>
                      <a:pt x="650" y="1348"/>
                    </a:moveTo>
                    <a:lnTo>
                      <a:pt x="16" y="1348"/>
                    </a:lnTo>
                    <a:lnTo>
                      <a:pt x="0" y="0"/>
                    </a:lnTo>
                    <a:lnTo>
                      <a:pt x="598" y="0"/>
                    </a:lnTo>
                    <a:lnTo>
                      <a:pt x="650" y="1348"/>
                    </a:lnTo>
                    <a:close/>
                  </a:path>
                </a:pathLst>
              </a:custGeom>
              <a:solidFill>
                <a:srgbClr val="FCF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2" name="Freeform 117"/>
              <p:cNvSpPr/>
              <p:nvPr/>
            </p:nvSpPr>
            <p:spPr bwMode="auto">
              <a:xfrm>
                <a:off x="8724900" y="8193088"/>
                <a:ext cx="855663" cy="387350"/>
              </a:xfrm>
              <a:custGeom>
                <a:avLst/>
                <a:gdLst>
                  <a:gd name="T0" fmla="*/ 13 w 228"/>
                  <a:gd name="T1" fmla="*/ 14 h 103"/>
                  <a:gd name="T2" fmla="*/ 25 w 228"/>
                  <a:gd name="T3" fmla="*/ 42 h 103"/>
                  <a:gd name="T4" fmla="*/ 65 w 228"/>
                  <a:gd name="T5" fmla="*/ 53 h 103"/>
                  <a:gd name="T6" fmla="*/ 113 w 228"/>
                  <a:gd name="T7" fmla="*/ 34 h 103"/>
                  <a:gd name="T8" fmla="*/ 152 w 228"/>
                  <a:gd name="T9" fmla="*/ 23 h 103"/>
                  <a:gd name="T10" fmla="*/ 219 w 228"/>
                  <a:gd name="T11" fmla="*/ 77 h 103"/>
                  <a:gd name="T12" fmla="*/ 228 w 228"/>
                  <a:gd name="T13" fmla="*/ 103 h 103"/>
                  <a:gd name="T14" fmla="*/ 224 w 228"/>
                  <a:gd name="T15" fmla="*/ 0 h 103"/>
                  <a:gd name="T16" fmla="*/ 0 w 228"/>
                  <a:gd name="T17" fmla="*/ 0 h 103"/>
                  <a:gd name="T18" fmla="*/ 13 w 228"/>
                  <a:gd name="T19" fmla="*/ 1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8" h="103">
                    <a:moveTo>
                      <a:pt x="13" y="14"/>
                    </a:moveTo>
                    <a:cubicBezTo>
                      <a:pt x="19" y="22"/>
                      <a:pt x="21" y="33"/>
                      <a:pt x="25" y="42"/>
                    </a:cubicBezTo>
                    <a:cubicBezTo>
                      <a:pt x="31" y="57"/>
                      <a:pt x="52" y="56"/>
                      <a:pt x="65" y="53"/>
                    </a:cubicBezTo>
                    <a:cubicBezTo>
                      <a:pt x="82" y="49"/>
                      <a:pt x="98" y="43"/>
                      <a:pt x="113" y="34"/>
                    </a:cubicBezTo>
                    <a:cubicBezTo>
                      <a:pt x="124" y="28"/>
                      <a:pt x="138" y="21"/>
                      <a:pt x="152" y="23"/>
                    </a:cubicBezTo>
                    <a:cubicBezTo>
                      <a:pt x="185" y="26"/>
                      <a:pt x="207" y="46"/>
                      <a:pt x="219" y="77"/>
                    </a:cubicBezTo>
                    <a:cubicBezTo>
                      <a:pt x="223" y="86"/>
                      <a:pt x="226" y="94"/>
                      <a:pt x="228" y="103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5"/>
                      <a:pt x="10" y="10"/>
                      <a:pt x="13" y="14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3" name="Freeform 118"/>
              <p:cNvSpPr/>
              <p:nvPr/>
            </p:nvSpPr>
            <p:spPr bwMode="auto">
              <a:xfrm>
                <a:off x="9393238" y="10220325"/>
                <a:ext cx="255588" cy="112713"/>
              </a:xfrm>
              <a:custGeom>
                <a:avLst/>
                <a:gdLst>
                  <a:gd name="T0" fmla="*/ 0 w 68"/>
                  <a:gd name="T1" fmla="*/ 30 h 30"/>
                  <a:gd name="T2" fmla="*/ 68 w 68"/>
                  <a:gd name="T3" fmla="*/ 30 h 30"/>
                  <a:gd name="T4" fmla="*/ 67 w 68"/>
                  <a:gd name="T5" fmla="*/ 0 h 30"/>
                  <a:gd name="T6" fmla="*/ 0 w 6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30">
                    <a:moveTo>
                      <a:pt x="0" y="30"/>
                    </a:moveTo>
                    <a:cubicBezTo>
                      <a:pt x="68" y="30"/>
                      <a:pt x="68" y="30"/>
                      <a:pt x="68" y="3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48" y="15"/>
                      <a:pt x="24" y="25"/>
                      <a:pt x="0" y="30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4" name="Freeform 119"/>
              <p:cNvSpPr/>
              <p:nvPr/>
            </p:nvSpPr>
            <p:spPr bwMode="auto">
              <a:xfrm>
                <a:off x="8616950" y="8253413"/>
                <a:ext cx="442913" cy="2079625"/>
              </a:xfrm>
              <a:custGeom>
                <a:avLst/>
                <a:gdLst>
                  <a:gd name="T0" fmla="*/ 39 w 118"/>
                  <a:gd name="T1" fmla="*/ 470 h 554"/>
                  <a:gd name="T2" fmla="*/ 13 w 118"/>
                  <a:gd name="T3" fmla="*/ 320 h 554"/>
                  <a:gd name="T4" fmla="*/ 9 w 118"/>
                  <a:gd name="T5" fmla="*/ 207 h 554"/>
                  <a:gd name="T6" fmla="*/ 9 w 118"/>
                  <a:gd name="T7" fmla="*/ 150 h 554"/>
                  <a:gd name="T8" fmla="*/ 11 w 118"/>
                  <a:gd name="T9" fmla="*/ 98 h 554"/>
                  <a:gd name="T10" fmla="*/ 12 w 118"/>
                  <a:gd name="T11" fmla="*/ 89 h 554"/>
                  <a:gd name="T12" fmla="*/ 20 w 118"/>
                  <a:gd name="T13" fmla="*/ 67 h 554"/>
                  <a:gd name="T14" fmla="*/ 29 w 118"/>
                  <a:gd name="T15" fmla="*/ 34 h 554"/>
                  <a:gd name="T16" fmla="*/ 17 w 118"/>
                  <a:gd name="T17" fmla="*/ 7 h 554"/>
                  <a:gd name="T18" fmla="*/ 0 w 118"/>
                  <a:gd name="T19" fmla="*/ 0 h 554"/>
                  <a:gd name="T20" fmla="*/ 7 w 118"/>
                  <a:gd name="T21" fmla="*/ 554 h 554"/>
                  <a:gd name="T22" fmla="*/ 118 w 118"/>
                  <a:gd name="T23" fmla="*/ 554 h 554"/>
                  <a:gd name="T24" fmla="*/ 39 w 118"/>
                  <a:gd name="T25" fmla="*/ 470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554">
                    <a:moveTo>
                      <a:pt x="39" y="470"/>
                    </a:moveTo>
                    <a:cubicBezTo>
                      <a:pt x="21" y="422"/>
                      <a:pt x="16" y="370"/>
                      <a:pt x="13" y="320"/>
                    </a:cubicBezTo>
                    <a:cubicBezTo>
                      <a:pt x="10" y="282"/>
                      <a:pt x="9" y="245"/>
                      <a:pt x="9" y="207"/>
                    </a:cubicBezTo>
                    <a:cubicBezTo>
                      <a:pt x="9" y="188"/>
                      <a:pt x="9" y="169"/>
                      <a:pt x="9" y="150"/>
                    </a:cubicBezTo>
                    <a:cubicBezTo>
                      <a:pt x="9" y="133"/>
                      <a:pt x="8" y="115"/>
                      <a:pt x="11" y="98"/>
                    </a:cubicBezTo>
                    <a:cubicBezTo>
                      <a:pt x="11" y="95"/>
                      <a:pt x="12" y="92"/>
                      <a:pt x="12" y="89"/>
                    </a:cubicBezTo>
                    <a:cubicBezTo>
                      <a:pt x="14" y="82"/>
                      <a:pt x="17" y="74"/>
                      <a:pt x="20" y="67"/>
                    </a:cubicBezTo>
                    <a:cubicBezTo>
                      <a:pt x="25" y="56"/>
                      <a:pt x="29" y="47"/>
                      <a:pt x="29" y="34"/>
                    </a:cubicBezTo>
                    <a:cubicBezTo>
                      <a:pt x="29" y="24"/>
                      <a:pt x="27" y="13"/>
                      <a:pt x="17" y="7"/>
                    </a:cubicBezTo>
                    <a:cubicBezTo>
                      <a:pt x="13" y="5"/>
                      <a:pt x="7" y="3"/>
                      <a:pt x="0" y="0"/>
                    </a:cubicBezTo>
                    <a:cubicBezTo>
                      <a:pt x="7" y="554"/>
                      <a:pt x="7" y="554"/>
                      <a:pt x="7" y="554"/>
                    </a:cubicBezTo>
                    <a:cubicBezTo>
                      <a:pt x="118" y="554"/>
                      <a:pt x="118" y="554"/>
                      <a:pt x="118" y="554"/>
                    </a:cubicBezTo>
                    <a:cubicBezTo>
                      <a:pt x="78" y="542"/>
                      <a:pt x="53" y="510"/>
                      <a:pt x="39" y="470"/>
                    </a:cubicBezTo>
                    <a:close/>
                  </a:path>
                </a:pathLst>
              </a:custGeom>
              <a:solidFill>
                <a:srgbClr val="EFEA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5" name="Freeform 120"/>
              <p:cNvSpPr/>
              <p:nvPr/>
            </p:nvSpPr>
            <p:spPr bwMode="auto">
              <a:xfrm>
                <a:off x="8988425" y="8129588"/>
                <a:ext cx="153988" cy="269875"/>
              </a:xfrm>
              <a:custGeom>
                <a:avLst/>
                <a:gdLst>
                  <a:gd name="T0" fmla="*/ 34 w 41"/>
                  <a:gd name="T1" fmla="*/ 18 h 72"/>
                  <a:gd name="T2" fmla="*/ 13 w 41"/>
                  <a:gd name="T3" fmla="*/ 68 h 72"/>
                  <a:gd name="T4" fmla="*/ 1 w 41"/>
                  <a:gd name="T5" fmla="*/ 54 h 72"/>
                  <a:gd name="T6" fmla="*/ 13 w 41"/>
                  <a:gd name="T7" fmla="*/ 4 h 72"/>
                  <a:gd name="T8" fmla="*/ 34 w 41"/>
                  <a:gd name="T9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72">
                    <a:moveTo>
                      <a:pt x="34" y="18"/>
                    </a:moveTo>
                    <a:cubicBezTo>
                      <a:pt x="34" y="18"/>
                      <a:pt x="19" y="66"/>
                      <a:pt x="13" y="68"/>
                    </a:cubicBezTo>
                    <a:cubicBezTo>
                      <a:pt x="7" y="70"/>
                      <a:pt x="0" y="72"/>
                      <a:pt x="1" y="54"/>
                    </a:cubicBezTo>
                    <a:cubicBezTo>
                      <a:pt x="2" y="36"/>
                      <a:pt x="8" y="7"/>
                      <a:pt x="13" y="4"/>
                    </a:cubicBezTo>
                    <a:cubicBezTo>
                      <a:pt x="18" y="1"/>
                      <a:pt x="41" y="0"/>
                      <a:pt x="34" y="18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6" name="Freeform 121"/>
              <p:cNvSpPr/>
              <p:nvPr/>
            </p:nvSpPr>
            <p:spPr bwMode="auto">
              <a:xfrm>
                <a:off x="9007475" y="8129588"/>
                <a:ext cx="134938" cy="255588"/>
              </a:xfrm>
              <a:custGeom>
                <a:avLst/>
                <a:gdLst>
                  <a:gd name="T0" fmla="*/ 0 w 36"/>
                  <a:gd name="T1" fmla="*/ 26 h 68"/>
                  <a:gd name="T2" fmla="*/ 6 w 36"/>
                  <a:gd name="T3" fmla="*/ 18 h 68"/>
                  <a:gd name="T4" fmla="*/ 17 w 36"/>
                  <a:gd name="T5" fmla="*/ 21 h 68"/>
                  <a:gd name="T6" fmla="*/ 8 w 36"/>
                  <a:gd name="T7" fmla="*/ 68 h 68"/>
                  <a:gd name="T8" fmla="*/ 29 w 36"/>
                  <a:gd name="T9" fmla="*/ 18 h 68"/>
                  <a:gd name="T10" fmla="*/ 8 w 36"/>
                  <a:gd name="T11" fmla="*/ 4 h 68"/>
                  <a:gd name="T12" fmla="*/ 0 w 36"/>
                  <a:gd name="T13" fmla="*/ 2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8">
                    <a:moveTo>
                      <a:pt x="0" y="26"/>
                    </a:moveTo>
                    <a:cubicBezTo>
                      <a:pt x="2" y="23"/>
                      <a:pt x="4" y="20"/>
                      <a:pt x="6" y="18"/>
                    </a:cubicBezTo>
                    <a:cubicBezTo>
                      <a:pt x="10" y="16"/>
                      <a:pt x="16" y="16"/>
                      <a:pt x="17" y="21"/>
                    </a:cubicBezTo>
                    <a:cubicBezTo>
                      <a:pt x="23" y="38"/>
                      <a:pt x="11" y="51"/>
                      <a:pt x="8" y="68"/>
                    </a:cubicBezTo>
                    <a:cubicBezTo>
                      <a:pt x="14" y="66"/>
                      <a:pt x="29" y="18"/>
                      <a:pt x="29" y="18"/>
                    </a:cubicBezTo>
                    <a:cubicBezTo>
                      <a:pt x="36" y="0"/>
                      <a:pt x="13" y="1"/>
                      <a:pt x="8" y="4"/>
                    </a:cubicBezTo>
                    <a:cubicBezTo>
                      <a:pt x="5" y="6"/>
                      <a:pt x="3" y="15"/>
                      <a:pt x="0" y="26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7" name="Freeform 122"/>
              <p:cNvSpPr/>
              <p:nvPr/>
            </p:nvSpPr>
            <p:spPr bwMode="auto">
              <a:xfrm>
                <a:off x="8886825" y="8118475"/>
                <a:ext cx="138113" cy="261938"/>
              </a:xfrm>
              <a:custGeom>
                <a:avLst/>
                <a:gdLst>
                  <a:gd name="T0" fmla="*/ 25 w 37"/>
                  <a:gd name="T1" fmla="*/ 59 h 70"/>
                  <a:gd name="T2" fmla="*/ 36 w 37"/>
                  <a:gd name="T3" fmla="*/ 16 h 70"/>
                  <a:gd name="T4" fmla="*/ 23 w 37"/>
                  <a:gd name="T5" fmla="*/ 2 h 70"/>
                  <a:gd name="T6" fmla="*/ 5 w 37"/>
                  <a:gd name="T7" fmla="*/ 27 h 70"/>
                  <a:gd name="T8" fmla="*/ 16 w 37"/>
                  <a:gd name="T9" fmla="*/ 68 h 70"/>
                  <a:gd name="T10" fmla="*/ 25 w 37"/>
                  <a:gd name="T11" fmla="*/ 5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70">
                    <a:moveTo>
                      <a:pt x="25" y="59"/>
                    </a:move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7" y="0"/>
                      <a:pt x="23" y="2"/>
                    </a:cubicBezTo>
                    <a:cubicBezTo>
                      <a:pt x="9" y="3"/>
                      <a:pt x="5" y="27"/>
                      <a:pt x="5" y="27"/>
                    </a:cubicBezTo>
                    <a:cubicBezTo>
                      <a:pt x="5" y="27"/>
                      <a:pt x="0" y="67"/>
                      <a:pt x="16" y="68"/>
                    </a:cubicBezTo>
                    <a:cubicBezTo>
                      <a:pt x="16" y="68"/>
                      <a:pt x="23" y="70"/>
                      <a:pt x="25" y="59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8" name="Freeform 123"/>
              <p:cNvSpPr/>
              <p:nvPr/>
            </p:nvSpPr>
            <p:spPr bwMode="auto">
              <a:xfrm>
                <a:off x="8916988" y="8118475"/>
                <a:ext cx="107950" cy="250825"/>
              </a:xfrm>
              <a:custGeom>
                <a:avLst/>
                <a:gdLst>
                  <a:gd name="T0" fmla="*/ 0 w 29"/>
                  <a:gd name="T1" fmla="*/ 15 h 67"/>
                  <a:gd name="T2" fmla="*/ 8 w 29"/>
                  <a:gd name="T3" fmla="*/ 15 h 67"/>
                  <a:gd name="T4" fmla="*/ 16 w 29"/>
                  <a:gd name="T5" fmla="*/ 42 h 67"/>
                  <a:gd name="T6" fmla="*/ 12 w 29"/>
                  <a:gd name="T7" fmla="*/ 67 h 67"/>
                  <a:gd name="T8" fmla="*/ 17 w 29"/>
                  <a:gd name="T9" fmla="*/ 59 h 67"/>
                  <a:gd name="T10" fmla="*/ 28 w 29"/>
                  <a:gd name="T11" fmla="*/ 16 h 67"/>
                  <a:gd name="T12" fmla="*/ 15 w 29"/>
                  <a:gd name="T13" fmla="*/ 2 h 67"/>
                  <a:gd name="T14" fmla="*/ 0 w 29"/>
                  <a:gd name="T15" fmla="*/ 1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67">
                    <a:moveTo>
                      <a:pt x="0" y="15"/>
                    </a:moveTo>
                    <a:cubicBezTo>
                      <a:pt x="2" y="14"/>
                      <a:pt x="5" y="14"/>
                      <a:pt x="8" y="15"/>
                    </a:cubicBezTo>
                    <a:cubicBezTo>
                      <a:pt x="17" y="19"/>
                      <a:pt x="16" y="34"/>
                      <a:pt x="16" y="42"/>
                    </a:cubicBezTo>
                    <a:cubicBezTo>
                      <a:pt x="15" y="51"/>
                      <a:pt x="13" y="59"/>
                      <a:pt x="12" y="67"/>
                    </a:cubicBezTo>
                    <a:cubicBezTo>
                      <a:pt x="14" y="66"/>
                      <a:pt x="16" y="64"/>
                      <a:pt x="17" y="59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6"/>
                      <a:pt x="29" y="0"/>
                      <a:pt x="15" y="2"/>
                    </a:cubicBezTo>
                    <a:cubicBezTo>
                      <a:pt x="8" y="2"/>
                      <a:pt x="3" y="9"/>
                      <a:pt x="0" y="15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39" name="Freeform 124"/>
              <p:cNvSpPr/>
              <p:nvPr/>
            </p:nvSpPr>
            <p:spPr bwMode="auto">
              <a:xfrm>
                <a:off x="8782050" y="8132763"/>
                <a:ext cx="146050" cy="263525"/>
              </a:xfrm>
              <a:custGeom>
                <a:avLst/>
                <a:gdLst>
                  <a:gd name="T0" fmla="*/ 30 w 39"/>
                  <a:gd name="T1" fmla="*/ 46 h 70"/>
                  <a:gd name="T2" fmla="*/ 27 w 39"/>
                  <a:gd name="T3" fmla="*/ 4 h 70"/>
                  <a:gd name="T4" fmla="*/ 1 w 39"/>
                  <a:gd name="T5" fmla="*/ 12 h 70"/>
                  <a:gd name="T6" fmla="*/ 13 w 39"/>
                  <a:gd name="T7" fmla="*/ 52 h 70"/>
                  <a:gd name="T8" fmla="*/ 30 w 39"/>
                  <a:gd name="T9" fmla="*/ 4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70">
                    <a:moveTo>
                      <a:pt x="30" y="46"/>
                    </a:moveTo>
                    <a:cubicBezTo>
                      <a:pt x="30" y="46"/>
                      <a:pt x="39" y="9"/>
                      <a:pt x="27" y="4"/>
                    </a:cubicBezTo>
                    <a:cubicBezTo>
                      <a:pt x="16" y="0"/>
                      <a:pt x="2" y="0"/>
                      <a:pt x="1" y="12"/>
                    </a:cubicBezTo>
                    <a:cubicBezTo>
                      <a:pt x="0" y="25"/>
                      <a:pt x="13" y="52"/>
                      <a:pt x="13" y="52"/>
                    </a:cubicBezTo>
                    <a:cubicBezTo>
                      <a:pt x="13" y="52"/>
                      <a:pt x="28" y="70"/>
                      <a:pt x="30" y="46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0" name="Freeform 125"/>
              <p:cNvSpPr/>
              <p:nvPr/>
            </p:nvSpPr>
            <p:spPr bwMode="auto">
              <a:xfrm>
                <a:off x="8785225" y="8132763"/>
                <a:ext cx="142875" cy="222250"/>
              </a:xfrm>
              <a:custGeom>
                <a:avLst/>
                <a:gdLst>
                  <a:gd name="T0" fmla="*/ 0 w 38"/>
                  <a:gd name="T1" fmla="*/ 11 h 59"/>
                  <a:gd name="T2" fmla="*/ 5 w 38"/>
                  <a:gd name="T3" fmla="*/ 9 h 59"/>
                  <a:gd name="T4" fmla="*/ 20 w 38"/>
                  <a:gd name="T5" fmla="*/ 57 h 59"/>
                  <a:gd name="T6" fmla="*/ 20 w 38"/>
                  <a:gd name="T7" fmla="*/ 58 h 59"/>
                  <a:gd name="T8" fmla="*/ 29 w 38"/>
                  <a:gd name="T9" fmla="*/ 46 h 59"/>
                  <a:gd name="T10" fmla="*/ 26 w 38"/>
                  <a:gd name="T11" fmla="*/ 4 h 59"/>
                  <a:gd name="T12" fmla="*/ 0 w 38"/>
                  <a:gd name="T13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59">
                    <a:moveTo>
                      <a:pt x="0" y="11"/>
                    </a:moveTo>
                    <a:cubicBezTo>
                      <a:pt x="2" y="10"/>
                      <a:pt x="3" y="10"/>
                      <a:pt x="5" y="9"/>
                    </a:cubicBezTo>
                    <a:cubicBezTo>
                      <a:pt x="28" y="7"/>
                      <a:pt x="19" y="44"/>
                      <a:pt x="20" y="57"/>
                    </a:cubicBezTo>
                    <a:cubicBezTo>
                      <a:pt x="20" y="57"/>
                      <a:pt x="20" y="58"/>
                      <a:pt x="20" y="58"/>
                    </a:cubicBezTo>
                    <a:cubicBezTo>
                      <a:pt x="24" y="59"/>
                      <a:pt x="28" y="58"/>
                      <a:pt x="29" y="46"/>
                    </a:cubicBezTo>
                    <a:cubicBezTo>
                      <a:pt x="29" y="46"/>
                      <a:pt x="38" y="9"/>
                      <a:pt x="26" y="4"/>
                    </a:cubicBezTo>
                    <a:cubicBezTo>
                      <a:pt x="16" y="0"/>
                      <a:pt x="2" y="0"/>
                      <a:pt x="0" y="11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1" name="Freeform 126"/>
              <p:cNvSpPr/>
              <p:nvPr/>
            </p:nvSpPr>
            <p:spPr bwMode="auto">
              <a:xfrm>
                <a:off x="8593138" y="8305800"/>
                <a:ext cx="136525" cy="157163"/>
              </a:xfrm>
              <a:custGeom>
                <a:avLst/>
                <a:gdLst>
                  <a:gd name="T0" fmla="*/ 8 w 36"/>
                  <a:gd name="T1" fmla="*/ 3 h 42"/>
                  <a:gd name="T2" fmla="*/ 25 w 36"/>
                  <a:gd name="T3" fmla="*/ 20 h 42"/>
                  <a:gd name="T4" fmla="*/ 28 w 36"/>
                  <a:gd name="T5" fmla="*/ 37 h 42"/>
                  <a:gd name="T6" fmla="*/ 5 w 36"/>
                  <a:gd name="T7" fmla="*/ 34 h 42"/>
                  <a:gd name="T8" fmla="*/ 3 w 36"/>
                  <a:gd name="T9" fmla="*/ 10 h 42"/>
                  <a:gd name="T10" fmla="*/ 8 w 36"/>
                  <a:gd name="T11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8" y="3"/>
                    </a:moveTo>
                    <a:cubicBezTo>
                      <a:pt x="10" y="6"/>
                      <a:pt x="21" y="17"/>
                      <a:pt x="25" y="20"/>
                    </a:cubicBezTo>
                    <a:cubicBezTo>
                      <a:pt x="32" y="25"/>
                      <a:pt x="36" y="31"/>
                      <a:pt x="28" y="37"/>
                    </a:cubicBezTo>
                    <a:cubicBezTo>
                      <a:pt x="22" y="42"/>
                      <a:pt x="10" y="41"/>
                      <a:pt x="5" y="34"/>
                    </a:cubicBezTo>
                    <a:cubicBezTo>
                      <a:pt x="0" y="26"/>
                      <a:pt x="1" y="18"/>
                      <a:pt x="3" y="10"/>
                    </a:cubicBezTo>
                    <a:cubicBezTo>
                      <a:pt x="3" y="10"/>
                      <a:pt x="6" y="0"/>
                      <a:pt x="8" y="3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2" name="Freeform 127"/>
              <p:cNvSpPr/>
              <p:nvPr/>
            </p:nvSpPr>
            <p:spPr bwMode="auto">
              <a:xfrm>
                <a:off x="8593138" y="8305800"/>
                <a:ext cx="109538" cy="157163"/>
              </a:xfrm>
              <a:custGeom>
                <a:avLst/>
                <a:gdLst>
                  <a:gd name="T0" fmla="*/ 21 w 29"/>
                  <a:gd name="T1" fmla="*/ 34 h 42"/>
                  <a:gd name="T2" fmla="*/ 11 w 29"/>
                  <a:gd name="T3" fmla="*/ 23 h 42"/>
                  <a:gd name="T4" fmla="*/ 10 w 29"/>
                  <a:gd name="T5" fmla="*/ 12 h 42"/>
                  <a:gd name="T6" fmla="*/ 10 w 29"/>
                  <a:gd name="T7" fmla="*/ 6 h 42"/>
                  <a:gd name="T8" fmla="*/ 8 w 29"/>
                  <a:gd name="T9" fmla="*/ 3 h 42"/>
                  <a:gd name="T10" fmla="*/ 3 w 29"/>
                  <a:gd name="T11" fmla="*/ 10 h 42"/>
                  <a:gd name="T12" fmla="*/ 5 w 29"/>
                  <a:gd name="T13" fmla="*/ 34 h 42"/>
                  <a:gd name="T14" fmla="*/ 28 w 29"/>
                  <a:gd name="T15" fmla="*/ 37 h 42"/>
                  <a:gd name="T16" fmla="*/ 29 w 29"/>
                  <a:gd name="T17" fmla="*/ 36 h 42"/>
                  <a:gd name="T18" fmla="*/ 21 w 29"/>
                  <a:gd name="T19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2">
                    <a:moveTo>
                      <a:pt x="21" y="34"/>
                    </a:moveTo>
                    <a:cubicBezTo>
                      <a:pt x="16" y="31"/>
                      <a:pt x="13" y="28"/>
                      <a:pt x="11" y="23"/>
                    </a:cubicBezTo>
                    <a:cubicBezTo>
                      <a:pt x="10" y="19"/>
                      <a:pt x="10" y="15"/>
                      <a:pt x="10" y="12"/>
                    </a:cubicBezTo>
                    <a:cubicBezTo>
                      <a:pt x="9" y="10"/>
                      <a:pt x="10" y="8"/>
                      <a:pt x="10" y="6"/>
                    </a:cubicBezTo>
                    <a:cubicBezTo>
                      <a:pt x="9" y="5"/>
                      <a:pt x="9" y="4"/>
                      <a:pt x="8" y="3"/>
                    </a:cubicBezTo>
                    <a:cubicBezTo>
                      <a:pt x="6" y="0"/>
                      <a:pt x="3" y="10"/>
                      <a:pt x="3" y="10"/>
                    </a:cubicBezTo>
                    <a:cubicBezTo>
                      <a:pt x="1" y="18"/>
                      <a:pt x="0" y="26"/>
                      <a:pt x="5" y="34"/>
                    </a:cubicBezTo>
                    <a:cubicBezTo>
                      <a:pt x="10" y="41"/>
                      <a:pt x="22" y="42"/>
                      <a:pt x="28" y="37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6" y="36"/>
                      <a:pt x="23" y="35"/>
                      <a:pt x="21" y="34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3" name="Freeform 128"/>
              <p:cNvSpPr/>
              <p:nvPr/>
            </p:nvSpPr>
            <p:spPr bwMode="auto">
              <a:xfrm>
                <a:off x="7318375" y="6184900"/>
                <a:ext cx="1398588" cy="1941513"/>
              </a:xfrm>
              <a:custGeom>
                <a:avLst/>
                <a:gdLst>
                  <a:gd name="T0" fmla="*/ 9 w 373"/>
                  <a:gd name="T1" fmla="*/ 249 h 517"/>
                  <a:gd name="T2" fmla="*/ 24 w 373"/>
                  <a:gd name="T3" fmla="*/ 427 h 517"/>
                  <a:gd name="T4" fmla="*/ 66 w 373"/>
                  <a:gd name="T5" fmla="*/ 478 h 517"/>
                  <a:gd name="T6" fmla="*/ 161 w 373"/>
                  <a:gd name="T7" fmla="*/ 490 h 517"/>
                  <a:gd name="T8" fmla="*/ 206 w 373"/>
                  <a:gd name="T9" fmla="*/ 514 h 517"/>
                  <a:gd name="T10" fmla="*/ 225 w 373"/>
                  <a:gd name="T11" fmla="*/ 509 h 517"/>
                  <a:gd name="T12" fmla="*/ 247 w 373"/>
                  <a:gd name="T13" fmla="*/ 493 h 517"/>
                  <a:gd name="T14" fmla="*/ 347 w 373"/>
                  <a:gd name="T15" fmla="*/ 469 h 517"/>
                  <a:gd name="T16" fmla="*/ 369 w 373"/>
                  <a:gd name="T17" fmla="*/ 422 h 517"/>
                  <a:gd name="T18" fmla="*/ 359 w 373"/>
                  <a:gd name="T19" fmla="*/ 210 h 517"/>
                  <a:gd name="T20" fmla="*/ 296 w 373"/>
                  <a:gd name="T21" fmla="*/ 81 h 517"/>
                  <a:gd name="T22" fmla="*/ 9 w 373"/>
                  <a:gd name="T23" fmla="*/ 249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3" h="517">
                    <a:moveTo>
                      <a:pt x="9" y="249"/>
                    </a:moveTo>
                    <a:cubicBezTo>
                      <a:pt x="9" y="249"/>
                      <a:pt x="14" y="385"/>
                      <a:pt x="24" y="427"/>
                    </a:cubicBezTo>
                    <a:cubicBezTo>
                      <a:pt x="34" y="469"/>
                      <a:pt x="41" y="473"/>
                      <a:pt x="66" y="478"/>
                    </a:cubicBezTo>
                    <a:cubicBezTo>
                      <a:pt x="90" y="483"/>
                      <a:pt x="150" y="483"/>
                      <a:pt x="161" y="490"/>
                    </a:cubicBezTo>
                    <a:cubicBezTo>
                      <a:pt x="173" y="497"/>
                      <a:pt x="190" y="517"/>
                      <a:pt x="206" y="514"/>
                    </a:cubicBezTo>
                    <a:cubicBezTo>
                      <a:pt x="213" y="512"/>
                      <a:pt x="221" y="513"/>
                      <a:pt x="225" y="509"/>
                    </a:cubicBezTo>
                    <a:cubicBezTo>
                      <a:pt x="232" y="504"/>
                      <a:pt x="242" y="494"/>
                      <a:pt x="247" y="493"/>
                    </a:cubicBezTo>
                    <a:cubicBezTo>
                      <a:pt x="257" y="490"/>
                      <a:pt x="334" y="474"/>
                      <a:pt x="347" y="469"/>
                    </a:cubicBezTo>
                    <a:cubicBezTo>
                      <a:pt x="360" y="464"/>
                      <a:pt x="369" y="453"/>
                      <a:pt x="369" y="422"/>
                    </a:cubicBezTo>
                    <a:cubicBezTo>
                      <a:pt x="369" y="392"/>
                      <a:pt x="373" y="269"/>
                      <a:pt x="359" y="210"/>
                    </a:cubicBezTo>
                    <a:cubicBezTo>
                      <a:pt x="344" y="152"/>
                      <a:pt x="334" y="103"/>
                      <a:pt x="296" y="81"/>
                    </a:cubicBezTo>
                    <a:cubicBezTo>
                      <a:pt x="285" y="71"/>
                      <a:pt x="0" y="0"/>
                      <a:pt x="9" y="249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4" name="Freeform 129"/>
              <p:cNvSpPr/>
              <p:nvPr/>
            </p:nvSpPr>
            <p:spPr bwMode="auto">
              <a:xfrm>
                <a:off x="8616950" y="7108825"/>
                <a:ext cx="284163" cy="401638"/>
              </a:xfrm>
              <a:custGeom>
                <a:avLst/>
                <a:gdLst>
                  <a:gd name="T0" fmla="*/ 13 w 76"/>
                  <a:gd name="T1" fmla="*/ 107 h 107"/>
                  <a:gd name="T2" fmla="*/ 48 w 76"/>
                  <a:gd name="T3" fmla="*/ 16 h 107"/>
                  <a:gd name="T4" fmla="*/ 0 w 76"/>
                  <a:gd name="T5" fmla="*/ 37 h 107"/>
                  <a:gd name="T6" fmla="*/ 13 w 76"/>
                  <a:gd name="T7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" h="107">
                    <a:moveTo>
                      <a:pt x="13" y="107"/>
                    </a:moveTo>
                    <a:cubicBezTo>
                      <a:pt x="75" y="105"/>
                      <a:pt x="76" y="32"/>
                      <a:pt x="48" y="16"/>
                    </a:cubicBezTo>
                    <a:cubicBezTo>
                      <a:pt x="19" y="0"/>
                      <a:pt x="0" y="37"/>
                      <a:pt x="0" y="37"/>
                    </a:cubicBezTo>
                    <a:lnTo>
                      <a:pt x="13" y="107"/>
                    </a:ln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5" name="Freeform 130"/>
              <p:cNvSpPr/>
              <p:nvPr/>
            </p:nvSpPr>
            <p:spPr bwMode="auto">
              <a:xfrm>
                <a:off x="7140575" y="7199313"/>
                <a:ext cx="274638" cy="363538"/>
              </a:xfrm>
              <a:custGeom>
                <a:avLst/>
                <a:gdLst>
                  <a:gd name="T0" fmla="*/ 69 w 73"/>
                  <a:gd name="T1" fmla="*/ 92 h 97"/>
                  <a:gd name="T2" fmla="*/ 22 w 73"/>
                  <a:gd name="T3" fmla="*/ 78 h 97"/>
                  <a:gd name="T4" fmla="*/ 38 w 73"/>
                  <a:gd name="T5" fmla="*/ 3 h 97"/>
                  <a:gd name="T6" fmla="*/ 72 w 73"/>
                  <a:gd name="T7" fmla="*/ 40 h 97"/>
                  <a:gd name="T8" fmla="*/ 69 w 73"/>
                  <a:gd name="T9" fmla="*/ 9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97">
                    <a:moveTo>
                      <a:pt x="69" y="92"/>
                    </a:moveTo>
                    <a:cubicBezTo>
                      <a:pt x="69" y="92"/>
                      <a:pt x="43" y="97"/>
                      <a:pt x="22" y="78"/>
                    </a:cubicBezTo>
                    <a:cubicBezTo>
                      <a:pt x="0" y="59"/>
                      <a:pt x="2" y="6"/>
                      <a:pt x="38" y="3"/>
                    </a:cubicBezTo>
                    <a:cubicBezTo>
                      <a:pt x="73" y="0"/>
                      <a:pt x="72" y="40"/>
                      <a:pt x="72" y="40"/>
                    </a:cubicBezTo>
                    <a:lnTo>
                      <a:pt x="69" y="92"/>
                    </a:ln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6" name="Freeform 131"/>
              <p:cNvSpPr/>
              <p:nvPr/>
            </p:nvSpPr>
            <p:spPr bwMode="auto">
              <a:xfrm>
                <a:off x="7346950" y="6121400"/>
                <a:ext cx="1325563" cy="1939925"/>
              </a:xfrm>
              <a:custGeom>
                <a:avLst/>
                <a:gdLst>
                  <a:gd name="T0" fmla="*/ 9 w 353"/>
                  <a:gd name="T1" fmla="*/ 249 h 517"/>
                  <a:gd name="T2" fmla="*/ 11 w 353"/>
                  <a:gd name="T3" fmla="*/ 385 h 517"/>
                  <a:gd name="T4" fmla="*/ 17 w 353"/>
                  <a:gd name="T5" fmla="*/ 432 h 517"/>
                  <a:gd name="T6" fmla="*/ 63 w 353"/>
                  <a:gd name="T7" fmla="*/ 477 h 517"/>
                  <a:gd name="T8" fmla="*/ 138 w 353"/>
                  <a:gd name="T9" fmla="*/ 497 h 517"/>
                  <a:gd name="T10" fmla="*/ 204 w 353"/>
                  <a:gd name="T11" fmla="*/ 516 h 517"/>
                  <a:gd name="T12" fmla="*/ 254 w 353"/>
                  <a:gd name="T13" fmla="*/ 497 h 517"/>
                  <a:gd name="T14" fmla="*/ 332 w 353"/>
                  <a:gd name="T15" fmla="*/ 469 h 517"/>
                  <a:gd name="T16" fmla="*/ 353 w 353"/>
                  <a:gd name="T17" fmla="*/ 422 h 517"/>
                  <a:gd name="T18" fmla="*/ 338 w 353"/>
                  <a:gd name="T19" fmla="*/ 210 h 517"/>
                  <a:gd name="T20" fmla="*/ 284 w 353"/>
                  <a:gd name="T21" fmla="*/ 81 h 517"/>
                  <a:gd name="T22" fmla="*/ 9 w 353"/>
                  <a:gd name="T23" fmla="*/ 249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3" h="517">
                    <a:moveTo>
                      <a:pt x="9" y="249"/>
                    </a:moveTo>
                    <a:cubicBezTo>
                      <a:pt x="9" y="249"/>
                      <a:pt x="5" y="329"/>
                      <a:pt x="11" y="385"/>
                    </a:cubicBezTo>
                    <a:cubicBezTo>
                      <a:pt x="13" y="402"/>
                      <a:pt x="15" y="423"/>
                      <a:pt x="17" y="432"/>
                    </a:cubicBezTo>
                    <a:cubicBezTo>
                      <a:pt x="26" y="474"/>
                      <a:pt x="39" y="472"/>
                      <a:pt x="63" y="477"/>
                    </a:cubicBezTo>
                    <a:cubicBezTo>
                      <a:pt x="70" y="479"/>
                      <a:pt x="104" y="486"/>
                      <a:pt x="138" y="497"/>
                    </a:cubicBezTo>
                    <a:cubicBezTo>
                      <a:pt x="161" y="504"/>
                      <a:pt x="180" y="517"/>
                      <a:pt x="204" y="516"/>
                    </a:cubicBezTo>
                    <a:cubicBezTo>
                      <a:pt x="223" y="515"/>
                      <a:pt x="238" y="502"/>
                      <a:pt x="254" y="497"/>
                    </a:cubicBezTo>
                    <a:cubicBezTo>
                      <a:pt x="295" y="484"/>
                      <a:pt x="328" y="470"/>
                      <a:pt x="332" y="469"/>
                    </a:cubicBezTo>
                    <a:cubicBezTo>
                      <a:pt x="345" y="464"/>
                      <a:pt x="353" y="452"/>
                      <a:pt x="353" y="422"/>
                    </a:cubicBezTo>
                    <a:cubicBezTo>
                      <a:pt x="353" y="391"/>
                      <a:pt x="352" y="268"/>
                      <a:pt x="338" y="210"/>
                    </a:cubicBezTo>
                    <a:cubicBezTo>
                      <a:pt x="324" y="151"/>
                      <a:pt x="320" y="102"/>
                      <a:pt x="284" y="81"/>
                    </a:cubicBezTo>
                    <a:cubicBezTo>
                      <a:pt x="273" y="70"/>
                      <a:pt x="0" y="0"/>
                      <a:pt x="9" y="249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7" name="Freeform 132"/>
              <p:cNvSpPr/>
              <p:nvPr/>
            </p:nvSpPr>
            <p:spPr bwMode="auto">
              <a:xfrm>
                <a:off x="7381875" y="6140450"/>
                <a:ext cx="1196975" cy="889000"/>
              </a:xfrm>
              <a:custGeom>
                <a:avLst/>
                <a:gdLst>
                  <a:gd name="T0" fmla="*/ 174 w 319"/>
                  <a:gd name="T1" fmla="*/ 230 h 237"/>
                  <a:gd name="T2" fmla="*/ 319 w 319"/>
                  <a:gd name="T3" fmla="*/ 159 h 237"/>
                  <a:gd name="T4" fmla="*/ 275 w 319"/>
                  <a:gd name="T5" fmla="*/ 76 h 237"/>
                  <a:gd name="T6" fmla="*/ 0 w 319"/>
                  <a:gd name="T7" fmla="*/ 220 h 237"/>
                  <a:gd name="T8" fmla="*/ 125 w 319"/>
                  <a:gd name="T9" fmla="*/ 237 h 237"/>
                  <a:gd name="T10" fmla="*/ 174 w 319"/>
                  <a:gd name="T11" fmla="*/ 230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9" h="237">
                    <a:moveTo>
                      <a:pt x="174" y="230"/>
                    </a:moveTo>
                    <a:cubicBezTo>
                      <a:pt x="225" y="213"/>
                      <a:pt x="274" y="188"/>
                      <a:pt x="319" y="159"/>
                    </a:cubicBezTo>
                    <a:cubicBezTo>
                      <a:pt x="310" y="122"/>
                      <a:pt x="301" y="91"/>
                      <a:pt x="275" y="76"/>
                    </a:cubicBezTo>
                    <a:cubicBezTo>
                      <a:pt x="264" y="65"/>
                      <a:pt x="9" y="0"/>
                      <a:pt x="0" y="220"/>
                    </a:cubicBezTo>
                    <a:cubicBezTo>
                      <a:pt x="41" y="227"/>
                      <a:pt x="83" y="235"/>
                      <a:pt x="125" y="237"/>
                    </a:cubicBezTo>
                    <a:cubicBezTo>
                      <a:pt x="141" y="235"/>
                      <a:pt x="157" y="232"/>
                      <a:pt x="174" y="230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8" name="Freeform 133"/>
              <p:cNvSpPr/>
              <p:nvPr/>
            </p:nvSpPr>
            <p:spPr bwMode="auto">
              <a:xfrm>
                <a:off x="7216775" y="6613525"/>
                <a:ext cx="277813" cy="974725"/>
              </a:xfrm>
              <a:custGeom>
                <a:avLst/>
                <a:gdLst>
                  <a:gd name="T0" fmla="*/ 2 w 74"/>
                  <a:gd name="T1" fmla="*/ 0 h 260"/>
                  <a:gd name="T2" fmla="*/ 7 w 74"/>
                  <a:gd name="T3" fmla="*/ 162 h 260"/>
                  <a:gd name="T4" fmla="*/ 24 w 74"/>
                  <a:gd name="T5" fmla="*/ 159 h 260"/>
                  <a:gd name="T6" fmla="*/ 52 w 74"/>
                  <a:gd name="T7" fmla="*/ 189 h 260"/>
                  <a:gd name="T8" fmla="*/ 50 w 74"/>
                  <a:gd name="T9" fmla="*/ 255 h 260"/>
                  <a:gd name="T10" fmla="*/ 62 w 74"/>
                  <a:gd name="T11" fmla="*/ 260 h 260"/>
                  <a:gd name="T12" fmla="*/ 74 w 74"/>
                  <a:gd name="T13" fmla="*/ 254 h 260"/>
                  <a:gd name="T14" fmla="*/ 72 w 74"/>
                  <a:gd name="T15" fmla="*/ 21 h 260"/>
                  <a:gd name="T16" fmla="*/ 2 w 74"/>
                  <a:gd name="T17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60">
                    <a:moveTo>
                      <a:pt x="2" y="0"/>
                    </a:moveTo>
                    <a:cubicBezTo>
                      <a:pt x="2" y="0"/>
                      <a:pt x="0" y="119"/>
                      <a:pt x="7" y="162"/>
                    </a:cubicBezTo>
                    <a:cubicBezTo>
                      <a:pt x="7" y="162"/>
                      <a:pt x="15" y="159"/>
                      <a:pt x="24" y="159"/>
                    </a:cubicBezTo>
                    <a:cubicBezTo>
                      <a:pt x="32" y="160"/>
                      <a:pt x="48" y="165"/>
                      <a:pt x="52" y="189"/>
                    </a:cubicBezTo>
                    <a:cubicBezTo>
                      <a:pt x="60" y="236"/>
                      <a:pt x="50" y="255"/>
                      <a:pt x="50" y="255"/>
                    </a:cubicBezTo>
                    <a:cubicBezTo>
                      <a:pt x="50" y="255"/>
                      <a:pt x="51" y="260"/>
                      <a:pt x="62" y="260"/>
                    </a:cubicBezTo>
                    <a:cubicBezTo>
                      <a:pt x="73" y="259"/>
                      <a:pt x="74" y="254"/>
                      <a:pt x="74" y="254"/>
                    </a:cubicBezTo>
                    <a:cubicBezTo>
                      <a:pt x="72" y="21"/>
                      <a:pt x="72" y="21"/>
                      <a:pt x="72" y="21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49" name="Freeform 134"/>
              <p:cNvSpPr/>
              <p:nvPr/>
            </p:nvSpPr>
            <p:spPr bwMode="auto">
              <a:xfrm>
                <a:off x="7231063" y="7092950"/>
                <a:ext cx="146050" cy="150813"/>
              </a:xfrm>
              <a:custGeom>
                <a:avLst/>
                <a:gdLst>
                  <a:gd name="T0" fmla="*/ 39 w 39"/>
                  <a:gd name="T1" fmla="*/ 40 h 40"/>
                  <a:gd name="T2" fmla="*/ 36 w 39"/>
                  <a:gd name="T3" fmla="*/ 20 h 40"/>
                  <a:gd name="T4" fmla="*/ 31 w 39"/>
                  <a:gd name="T5" fmla="*/ 13 h 40"/>
                  <a:gd name="T6" fmla="*/ 5 w 39"/>
                  <a:gd name="T7" fmla="*/ 0 h 40"/>
                  <a:gd name="T8" fmla="*/ 0 w 39"/>
                  <a:gd name="T9" fmla="*/ 0 h 40"/>
                  <a:gd name="T10" fmla="*/ 3 w 39"/>
                  <a:gd name="T11" fmla="*/ 34 h 40"/>
                  <a:gd name="T12" fmla="*/ 20 w 39"/>
                  <a:gd name="T13" fmla="*/ 31 h 40"/>
                  <a:gd name="T14" fmla="*/ 39 w 39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0">
                    <a:moveTo>
                      <a:pt x="39" y="40"/>
                    </a:moveTo>
                    <a:cubicBezTo>
                      <a:pt x="38" y="34"/>
                      <a:pt x="37" y="28"/>
                      <a:pt x="36" y="20"/>
                    </a:cubicBezTo>
                    <a:cubicBezTo>
                      <a:pt x="34" y="18"/>
                      <a:pt x="33" y="16"/>
                      <a:pt x="31" y="13"/>
                    </a:cubicBezTo>
                    <a:cubicBezTo>
                      <a:pt x="22" y="9"/>
                      <a:pt x="14" y="4"/>
                      <a:pt x="5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1" y="13"/>
                      <a:pt x="2" y="25"/>
                      <a:pt x="3" y="34"/>
                    </a:cubicBezTo>
                    <a:cubicBezTo>
                      <a:pt x="3" y="34"/>
                      <a:pt x="11" y="31"/>
                      <a:pt x="20" y="31"/>
                    </a:cubicBezTo>
                    <a:cubicBezTo>
                      <a:pt x="25" y="31"/>
                      <a:pt x="32" y="33"/>
                      <a:pt x="39" y="40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0" name="Freeform 135"/>
              <p:cNvSpPr/>
              <p:nvPr/>
            </p:nvSpPr>
            <p:spPr bwMode="auto">
              <a:xfrm>
                <a:off x="7219950" y="6696075"/>
                <a:ext cx="269875" cy="231775"/>
              </a:xfrm>
              <a:custGeom>
                <a:avLst/>
                <a:gdLst>
                  <a:gd name="T0" fmla="*/ 0 w 72"/>
                  <a:gd name="T1" fmla="*/ 0 h 62"/>
                  <a:gd name="T2" fmla="*/ 1 w 72"/>
                  <a:gd name="T3" fmla="*/ 35 h 62"/>
                  <a:gd name="T4" fmla="*/ 72 w 72"/>
                  <a:gd name="T5" fmla="*/ 60 h 62"/>
                  <a:gd name="T6" fmla="*/ 72 w 72"/>
                  <a:gd name="T7" fmla="*/ 30 h 62"/>
                  <a:gd name="T8" fmla="*/ 0 w 72"/>
                  <a:gd name="T9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62">
                    <a:moveTo>
                      <a:pt x="0" y="0"/>
                    </a:moveTo>
                    <a:cubicBezTo>
                      <a:pt x="1" y="35"/>
                      <a:pt x="1" y="35"/>
                      <a:pt x="1" y="35"/>
                    </a:cubicBezTo>
                    <a:cubicBezTo>
                      <a:pt x="1" y="35"/>
                      <a:pt x="36" y="62"/>
                      <a:pt x="72" y="60"/>
                    </a:cubicBezTo>
                    <a:cubicBezTo>
                      <a:pt x="72" y="30"/>
                      <a:pt x="72" y="30"/>
                      <a:pt x="72" y="3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1" name="Freeform 136"/>
              <p:cNvSpPr/>
              <p:nvPr/>
            </p:nvSpPr>
            <p:spPr bwMode="auto">
              <a:xfrm>
                <a:off x="7054850" y="6129338"/>
                <a:ext cx="1903413" cy="1389063"/>
              </a:xfrm>
              <a:custGeom>
                <a:avLst/>
                <a:gdLst>
                  <a:gd name="T0" fmla="*/ 79 w 507"/>
                  <a:gd name="T1" fmla="*/ 19 h 370"/>
                  <a:gd name="T2" fmla="*/ 177 w 507"/>
                  <a:gd name="T3" fmla="*/ 52 h 370"/>
                  <a:gd name="T4" fmla="*/ 338 w 507"/>
                  <a:gd name="T5" fmla="*/ 0 h 370"/>
                  <a:gd name="T6" fmla="*/ 432 w 507"/>
                  <a:gd name="T7" fmla="*/ 79 h 370"/>
                  <a:gd name="T8" fmla="*/ 493 w 507"/>
                  <a:gd name="T9" fmla="*/ 104 h 370"/>
                  <a:gd name="T10" fmla="*/ 466 w 507"/>
                  <a:gd name="T11" fmla="*/ 279 h 370"/>
                  <a:gd name="T12" fmla="*/ 462 w 507"/>
                  <a:gd name="T13" fmla="*/ 276 h 370"/>
                  <a:gd name="T14" fmla="*/ 427 w 507"/>
                  <a:gd name="T15" fmla="*/ 286 h 370"/>
                  <a:gd name="T16" fmla="*/ 432 w 507"/>
                  <a:gd name="T17" fmla="*/ 363 h 370"/>
                  <a:gd name="T18" fmla="*/ 419 w 507"/>
                  <a:gd name="T19" fmla="*/ 370 h 370"/>
                  <a:gd name="T20" fmla="*/ 406 w 507"/>
                  <a:gd name="T21" fmla="*/ 359 h 370"/>
                  <a:gd name="T22" fmla="*/ 399 w 507"/>
                  <a:gd name="T23" fmla="*/ 214 h 370"/>
                  <a:gd name="T24" fmla="*/ 393 w 507"/>
                  <a:gd name="T25" fmla="*/ 151 h 370"/>
                  <a:gd name="T26" fmla="*/ 154 w 507"/>
                  <a:gd name="T27" fmla="*/ 214 h 370"/>
                  <a:gd name="T28" fmla="*/ 0 w 507"/>
                  <a:gd name="T29" fmla="*/ 62 h 370"/>
                  <a:gd name="T30" fmla="*/ 44 w 507"/>
                  <a:gd name="T31" fmla="*/ 104 h 370"/>
                  <a:gd name="T32" fmla="*/ 44 w 507"/>
                  <a:gd name="T33" fmla="*/ 17 h 370"/>
                  <a:gd name="T34" fmla="*/ 72 w 507"/>
                  <a:gd name="T35" fmla="*/ 62 h 370"/>
                  <a:gd name="T36" fmla="*/ 79 w 507"/>
                  <a:gd name="T37" fmla="*/ 1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7" h="370">
                    <a:moveTo>
                      <a:pt x="79" y="19"/>
                    </a:moveTo>
                    <a:cubicBezTo>
                      <a:pt x="79" y="19"/>
                      <a:pt x="83" y="72"/>
                      <a:pt x="177" y="52"/>
                    </a:cubicBezTo>
                    <a:cubicBezTo>
                      <a:pt x="241" y="37"/>
                      <a:pt x="285" y="0"/>
                      <a:pt x="338" y="0"/>
                    </a:cubicBezTo>
                    <a:cubicBezTo>
                      <a:pt x="391" y="0"/>
                      <a:pt x="430" y="46"/>
                      <a:pt x="432" y="79"/>
                    </a:cubicBezTo>
                    <a:cubicBezTo>
                      <a:pt x="432" y="79"/>
                      <a:pt x="471" y="51"/>
                      <a:pt x="493" y="104"/>
                    </a:cubicBezTo>
                    <a:cubicBezTo>
                      <a:pt x="507" y="137"/>
                      <a:pt x="492" y="194"/>
                      <a:pt x="466" y="279"/>
                    </a:cubicBezTo>
                    <a:cubicBezTo>
                      <a:pt x="466" y="279"/>
                      <a:pt x="464" y="277"/>
                      <a:pt x="462" y="276"/>
                    </a:cubicBezTo>
                    <a:cubicBezTo>
                      <a:pt x="455" y="273"/>
                      <a:pt x="441" y="270"/>
                      <a:pt x="427" y="286"/>
                    </a:cubicBezTo>
                    <a:cubicBezTo>
                      <a:pt x="415" y="299"/>
                      <a:pt x="432" y="363"/>
                      <a:pt x="432" y="363"/>
                    </a:cubicBezTo>
                    <a:cubicBezTo>
                      <a:pt x="432" y="363"/>
                      <a:pt x="433" y="369"/>
                      <a:pt x="419" y="370"/>
                    </a:cubicBezTo>
                    <a:cubicBezTo>
                      <a:pt x="404" y="370"/>
                      <a:pt x="406" y="359"/>
                      <a:pt x="406" y="359"/>
                    </a:cubicBezTo>
                    <a:cubicBezTo>
                      <a:pt x="406" y="359"/>
                      <a:pt x="401" y="294"/>
                      <a:pt x="399" y="214"/>
                    </a:cubicBezTo>
                    <a:cubicBezTo>
                      <a:pt x="397" y="181"/>
                      <a:pt x="398" y="160"/>
                      <a:pt x="393" y="151"/>
                    </a:cubicBezTo>
                    <a:cubicBezTo>
                      <a:pt x="393" y="151"/>
                      <a:pt x="278" y="235"/>
                      <a:pt x="154" y="214"/>
                    </a:cubicBezTo>
                    <a:cubicBezTo>
                      <a:pt x="30" y="194"/>
                      <a:pt x="10" y="116"/>
                      <a:pt x="0" y="62"/>
                    </a:cubicBezTo>
                    <a:cubicBezTo>
                      <a:pt x="0" y="62"/>
                      <a:pt x="14" y="95"/>
                      <a:pt x="44" y="104"/>
                    </a:cubicBezTo>
                    <a:cubicBezTo>
                      <a:pt x="44" y="104"/>
                      <a:pt x="16" y="62"/>
                      <a:pt x="44" y="17"/>
                    </a:cubicBezTo>
                    <a:cubicBezTo>
                      <a:pt x="44" y="17"/>
                      <a:pt x="54" y="52"/>
                      <a:pt x="72" y="62"/>
                    </a:cubicBezTo>
                    <a:cubicBezTo>
                      <a:pt x="72" y="62"/>
                      <a:pt x="64" y="55"/>
                      <a:pt x="79" y="19"/>
                    </a:cubicBez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2" name="Freeform 137"/>
              <p:cNvSpPr/>
              <p:nvPr/>
            </p:nvSpPr>
            <p:spPr bwMode="auto">
              <a:xfrm>
                <a:off x="8639175" y="7075488"/>
                <a:ext cx="195263" cy="138113"/>
              </a:xfrm>
              <a:custGeom>
                <a:avLst/>
                <a:gdLst>
                  <a:gd name="T0" fmla="*/ 52 w 52"/>
                  <a:gd name="T1" fmla="*/ 0 h 37"/>
                  <a:gd name="T2" fmla="*/ 5 w 52"/>
                  <a:gd name="T3" fmla="*/ 11 h 37"/>
                  <a:gd name="T4" fmla="*/ 4 w 52"/>
                  <a:gd name="T5" fmla="*/ 12 h 37"/>
                  <a:gd name="T6" fmla="*/ 3 w 52"/>
                  <a:gd name="T7" fmla="*/ 37 h 37"/>
                  <a:gd name="T8" fmla="*/ 3 w 52"/>
                  <a:gd name="T9" fmla="*/ 37 h 37"/>
                  <a:gd name="T10" fmla="*/ 5 w 52"/>
                  <a:gd name="T11" fmla="*/ 34 h 37"/>
                  <a:gd name="T12" fmla="*/ 40 w 52"/>
                  <a:gd name="T13" fmla="*/ 24 h 37"/>
                  <a:gd name="T14" fmla="*/ 44 w 52"/>
                  <a:gd name="T15" fmla="*/ 27 h 37"/>
                  <a:gd name="T16" fmla="*/ 52 w 52"/>
                  <a:gd name="T17" fmla="*/ 0 h 37"/>
                  <a:gd name="T18" fmla="*/ 52 w 52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37">
                    <a:moveTo>
                      <a:pt x="52" y="0"/>
                    </a:moveTo>
                    <a:cubicBezTo>
                      <a:pt x="35" y="1"/>
                      <a:pt x="19" y="3"/>
                      <a:pt x="5" y="11"/>
                    </a:cubicBezTo>
                    <a:cubicBezTo>
                      <a:pt x="5" y="11"/>
                      <a:pt x="4" y="12"/>
                      <a:pt x="4" y="12"/>
                    </a:cubicBezTo>
                    <a:cubicBezTo>
                      <a:pt x="2" y="19"/>
                      <a:pt x="0" y="28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6"/>
                      <a:pt x="4" y="35"/>
                      <a:pt x="5" y="34"/>
                    </a:cubicBezTo>
                    <a:cubicBezTo>
                      <a:pt x="19" y="18"/>
                      <a:pt x="33" y="21"/>
                      <a:pt x="40" y="24"/>
                    </a:cubicBezTo>
                    <a:cubicBezTo>
                      <a:pt x="42" y="25"/>
                      <a:pt x="44" y="27"/>
                      <a:pt x="44" y="27"/>
                    </a:cubicBezTo>
                    <a:cubicBezTo>
                      <a:pt x="47" y="18"/>
                      <a:pt x="49" y="9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3" name="Freeform 138"/>
              <p:cNvSpPr/>
              <p:nvPr/>
            </p:nvSpPr>
            <p:spPr bwMode="auto">
              <a:xfrm>
                <a:off x="7513638" y="6977063"/>
                <a:ext cx="228600" cy="184150"/>
              </a:xfrm>
              <a:custGeom>
                <a:avLst/>
                <a:gdLst>
                  <a:gd name="T0" fmla="*/ 61 w 61"/>
                  <a:gd name="T1" fmla="*/ 12 h 49"/>
                  <a:gd name="T2" fmla="*/ 21 w 61"/>
                  <a:gd name="T3" fmla="*/ 3 h 49"/>
                  <a:gd name="T4" fmla="*/ 0 w 61"/>
                  <a:gd name="T5" fmla="*/ 31 h 49"/>
                  <a:gd name="T6" fmla="*/ 0 w 61"/>
                  <a:gd name="T7" fmla="*/ 49 h 49"/>
                  <a:gd name="T8" fmla="*/ 61 w 61"/>
                  <a:gd name="T9" fmla="*/ 1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9">
                    <a:moveTo>
                      <a:pt x="61" y="12"/>
                    </a:moveTo>
                    <a:cubicBezTo>
                      <a:pt x="61" y="12"/>
                      <a:pt x="37" y="0"/>
                      <a:pt x="21" y="3"/>
                    </a:cubicBezTo>
                    <a:cubicBezTo>
                      <a:pt x="5" y="5"/>
                      <a:pt x="0" y="31"/>
                      <a:pt x="0" y="31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34" y="11"/>
                      <a:pt x="61" y="12"/>
                    </a:cubicBez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4" name="Freeform 139"/>
              <p:cNvSpPr/>
              <p:nvPr/>
            </p:nvSpPr>
            <p:spPr bwMode="auto">
              <a:xfrm>
                <a:off x="8320088" y="6985000"/>
                <a:ext cx="184150" cy="165100"/>
              </a:xfrm>
              <a:custGeom>
                <a:avLst/>
                <a:gdLst>
                  <a:gd name="T0" fmla="*/ 12 w 49"/>
                  <a:gd name="T1" fmla="*/ 0 h 44"/>
                  <a:gd name="T2" fmla="*/ 1 w 49"/>
                  <a:gd name="T3" fmla="*/ 13 h 44"/>
                  <a:gd name="T4" fmla="*/ 46 w 49"/>
                  <a:gd name="T5" fmla="*/ 44 h 44"/>
                  <a:gd name="T6" fmla="*/ 46 w 49"/>
                  <a:gd name="T7" fmla="*/ 19 h 44"/>
                  <a:gd name="T8" fmla="*/ 12 w 49"/>
                  <a:gd name="T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4">
                    <a:moveTo>
                      <a:pt x="12" y="0"/>
                    </a:moveTo>
                    <a:cubicBezTo>
                      <a:pt x="12" y="0"/>
                      <a:pt x="0" y="0"/>
                      <a:pt x="1" y="13"/>
                    </a:cubicBezTo>
                    <a:cubicBezTo>
                      <a:pt x="1" y="13"/>
                      <a:pt x="34" y="19"/>
                      <a:pt x="46" y="44"/>
                    </a:cubicBezTo>
                    <a:cubicBezTo>
                      <a:pt x="46" y="44"/>
                      <a:pt x="49" y="28"/>
                      <a:pt x="46" y="19"/>
                    </a:cubicBezTo>
                    <a:cubicBezTo>
                      <a:pt x="43" y="10"/>
                      <a:pt x="31" y="0"/>
                      <a:pt x="12" y="0"/>
                    </a:cubicBezTo>
                    <a:close/>
                  </a:path>
                </a:pathLst>
              </a:custGeom>
              <a:solidFill>
                <a:srgbClr val="4430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5" name="Freeform 140"/>
              <p:cNvSpPr/>
              <p:nvPr/>
            </p:nvSpPr>
            <p:spPr bwMode="auto">
              <a:xfrm>
                <a:off x="8669338" y="7202488"/>
                <a:ext cx="149225" cy="192088"/>
              </a:xfrm>
              <a:custGeom>
                <a:avLst/>
                <a:gdLst>
                  <a:gd name="T0" fmla="*/ 11 w 40"/>
                  <a:gd name="T1" fmla="*/ 51 h 51"/>
                  <a:gd name="T2" fmla="*/ 24 w 40"/>
                  <a:gd name="T3" fmla="*/ 6 h 51"/>
                  <a:gd name="T4" fmla="*/ 31 w 40"/>
                  <a:gd name="T5" fmla="*/ 39 h 51"/>
                  <a:gd name="T6" fmla="*/ 11 w 40"/>
                  <a:gd name="T7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51">
                    <a:moveTo>
                      <a:pt x="11" y="51"/>
                    </a:moveTo>
                    <a:cubicBezTo>
                      <a:pt x="11" y="51"/>
                      <a:pt x="0" y="0"/>
                      <a:pt x="24" y="6"/>
                    </a:cubicBezTo>
                    <a:cubicBezTo>
                      <a:pt x="40" y="10"/>
                      <a:pt x="39" y="28"/>
                      <a:pt x="31" y="39"/>
                    </a:cubicBezTo>
                    <a:cubicBezTo>
                      <a:pt x="26" y="46"/>
                      <a:pt x="18" y="51"/>
                      <a:pt x="11" y="51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6" name="Freeform 141"/>
              <p:cNvSpPr/>
              <p:nvPr/>
            </p:nvSpPr>
            <p:spPr bwMode="auto">
              <a:xfrm>
                <a:off x="8702675" y="7232650"/>
                <a:ext cx="112713" cy="157163"/>
              </a:xfrm>
              <a:custGeom>
                <a:avLst/>
                <a:gdLst>
                  <a:gd name="T0" fmla="*/ 2 w 30"/>
                  <a:gd name="T1" fmla="*/ 42 h 42"/>
                  <a:gd name="T2" fmla="*/ 0 w 30"/>
                  <a:gd name="T3" fmla="*/ 29 h 42"/>
                  <a:gd name="T4" fmla="*/ 27 w 30"/>
                  <a:gd name="T5" fmla="*/ 20 h 42"/>
                  <a:gd name="T6" fmla="*/ 2 w 30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42">
                    <a:moveTo>
                      <a:pt x="2" y="42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30" y="0"/>
                      <a:pt x="27" y="20"/>
                    </a:cubicBezTo>
                    <a:cubicBezTo>
                      <a:pt x="24" y="41"/>
                      <a:pt x="2" y="42"/>
                      <a:pt x="2" y="42"/>
                    </a:cubicBezTo>
                    <a:close/>
                  </a:path>
                </a:pathLst>
              </a:custGeom>
              <a:solidFill>
                <a:srgbClr val="E5B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7" name="Freeform 142"/>
              <p:cNvSpPr/>
              <p:nvPr/>
            </p:nvSpPr>
            <p:spPr bwMode="auto">
              <a:xfrm>
                <a:off x="7200900" y="7258050"/>
                <a:ext cx="176213" cy="219075"/>
              </a:xfrm>
              <a:custGeom>
                <a:avLst/>
                <a:gdLst>
                  <a:gd name="T0" fmla="*/ 42 w 47"/>
                  <a:gd name="T1" fmla="*/ 57 h 58"/>
                  <a:gd name="T2" fmla="*/ 18 w 47"/>
                  <a:gd name="T3" fmla="*/ 12 h 58"/>
                  <a:gd name="T4" fmla="*/ 16 w 47"/>
                  <a:gd name="T5" fmla="*/ 48 h 58"/>
                  <a:gd name="T6" fmla="*/ 42 w 47"/>
                  <a:gd name="T7" fmla="*/ 57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58">
                    <a:moveTo>
                      <a:pt x="42" y="57"/>
                    </a:moveTo>
                    <a:cubicBezTo>
                      <a:pt x="42" y="57"/>
                      <a:pt x="47" y="0"/>
                      <a:pt x="18" y="12"/>
                    </a:cubicBezTo>
                    <a:cubicBezTo>
                      <a:pt x="0" y="19"/>
                      <a:pt x="4" y="38"/>
                      <a:pt x="16" y="48"/>
                    </a:cubicBezTo>
                    <a:cubicBezTo>
                      <a:pt x="23" y="54"/>
                      <a:pt x="34" y="58"/>
                      <a:pt x="42" y="57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8" name="Freeform 143"/>
              <p:cNvSpPr/>
              <p:nvPr/>
            </p:nvSpPr>
            <p:spPr bwMode="auto">
              <a:xfrm>
                <a:off x="7205663" y="7318375"/>
                <a:ext cx="153988" cy="161925"/>
              </a:xfrm>
              <a:custGeom>
                <a:avLst/>
                <a:gdLst>
                  <a:gd name="T0" fmla="*/ 41 w 41"/>
                  <a:gd name="T1" fmla="*/ 40 h 43"/>
                  <a:gd name="T2" fmla="*/ 41 w 41"/>
                  <a:gd name="T3" fmla="*/ 25 h 43"/>
                  <a:gd name="T4" fmla="*/ 7 w 41"/>
                  <a:gd name="T5" fmla="*/ 21 h 43"/>
                  <a:gd name="T6" fmla="*/ 41 w 41"/>
                  <a:gd name="T7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3">
                    <a:moveTo>
                      <a:pt x="41" y="40"/>
                    </a:moveTo>
                    <a:cubicBezTo>
                      <a:pt x="41" y="25"/>
                      <a:pt x="41" y="25"/>
                      <a:pt x="41" y="25"/>
                    </a:cubicBezTo>
                    <a:cubicBezTo>
                      <a:pt x="41" y="25"/>
                      <a:pt x="0" y="0"/>
                      <a:pt x="7" y="21"/>
                    </a:cubicBezTo>
                    <a:cubicBezTo>
                      <a:pt x="15" y="43"/>
                      <a:pt x="41" y="40"/>
                      <a:pt x="41" y="40"/>
                    </a:cubicBezTo>
                    <a:close/>
                  </a:path>
                </a:pathLst>
              </a:custGeom>
              <a:solidFill>
                <a:srgbClr val="E5B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59" name="Oval 144"/>
              <p:cNvSpPr>
                <a:spLocks noChangeArrowheads="1"/>
              </p:cNvSpPr>
              <p:nvPr/>
            </p:nvSpPr>
            <p:spPr bwMode="auto">
              <a:xfrm>
                <a:off x="8039100" y="7989888"/>
                <a:ext cx="127000" cy="41275"/>
              </a:xfrm>
              <a:prstGeom prst="ellipse">
                <a:avLst/>
              </a:prstGeom>
              <a:solidFill>
                <a:srgbClr val="FFE9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0" name="Freeform 145"/>
              <p:cNvSpPr/>
              <p:nvPr/>
            </p:nvSpPr>
            <p:spPr bwMode="auto">
              <a:xfrm>
                <a:off x="8669338" y="7299325"/>
                <a:ext cx="228600" cy="219075"/>
              </a:xfrm>
              <a:custGeom>
                <a:avLst/>
                <a:gdLst>
                  <a:gd name="T0" fmla="*/ 7 w 61"/>
                  <a:gd name="T1" fmla="*/ 58 h 58"/>
                  <a:gd name="T2" fmla="*/ 0 w 61"/>
                  <a:gd name="T3" fmla="*/ 54 h 58"/>
                  <a:gd name="T4" fmla="*/ 48 w 61"/>
                  <a:gd name="T5" fmla="*/ 0 h 58"/>
                  <a:gd name="T6" fmla="*/ 7 w 61"/>
                  <a:gd name="T7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58">
                    <a:moveTo>
                      <a:pt x="7" y="58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49" y="35"/>
                      <a:pt x="48" y="0"/>
                    </a:cubicBezTo>
                    <a:cubicBezTo>
                      <a:pt x="48" y="0"/>
                      <a:pt x="61" y="38"/>
                      <a:pt x="7" y="58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1" name="Freeform 146"/>
              <p:cNvSpPr/>
              <p:nvPr/>
            </p:nvSpPr>
            <p:spPr bwMode="auto">
              <a:xfrm>
                <a:off x="7189788" y="6380163"/>
                <a:ext cx="225425" cy="217488"/>
              </a:xfrm>
              <a:custGeom>
                <a:avLst/>
                <a:gdLst>
                  <a:gd name="T0" fmla="*/ 2 w 60"/>
                  <a:gd name="T1" fmla="*/ 2 h 58"/>
                  <a:gd name="T2" fmla="*/ 7 w 60"/>
                  <a:gd name="T3" fmla="*/ 19 h 58"/>
                  <a:gd name="T4" fmla="*/ 18 w 60"/>
                  <a:gd name="T5" fmla="*/ 36 h 58"/>
                  <a:gd name="T6" fmla="*/ 53 w 60"/>
                  <a:gd name="T7" fmla="*/ 57 h 58"/>
                  <a:gd name="T8" fmla="*/ 60 w 60"/>
                  <a:gd name="T9" fmla="*/ 58 h 58"/>
                  <a:gd name="T10" fmla="*/ 52 w 60"/>
                  <a:gd name="T11" fmla="*/ 54 h 58"/>
                  <a:gd name="T12" fmla="*/ 44 w 60"/>
                  <a:gd name="T13" fmla="*/ 49 h 58"/>
                  <a:gd name="T14" fmla="*/ 26 w 60"/>
                  <a:gd name="T15" fmla="*/ 35 h 58"/>
                  <a:gd name="T16" fmla="*/ 13 w 60"/>
                  <a:gd name="T17" fmla="*/ 18 h 58"/>
                  <a:gd name="T18" fmla="*/ 4 w 60"/>
                  <a:gd name="T19" fmla="*/ 4 h 58"/>
                  <a:gd name="T20" fmla="*/ 2 w 60"/>
                  <a:gd name="T21" fmla="*/ 0 h 58"/>
                  <a:gd name="T22" fmla="*/ 2 w 60"/>
                  <a:gd name="T23" fmla="*/ 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58">
                    <a:moveTo>
                      <a:pt x="2" y="2"/>
                    </a:moveTo>
                    <a:cubicBezTo>
                      <a:pt x="0" y="7"/>
                      <a:pt x="5" y="15"/>
                      <a:pt x="7" y="19"/>
                    </a:cubicBezTo>
                    <a:cubicBezTo>
                      <a:pt x="10" y="25"/>
                      <a:pt x="13" y="31"/>
                      <a:pt x="18" y="36"/>
                    </a:cubicBezTo>
                    <a:cubicBezTo>
                      <a:pt x="27" y="47"/>
                      <a:pt x="39" y="55"/>
                      <a:pt x="53" y="57"/>
                    </a:cubicBezTo>
                    <a:cubicBezTo>
                      <a:pt x="55" y="58"/>
                      <a:pt x="57" y="58"/>
                      <a:pt x="60" y="58"/>
                    </a:cubicBezTo>
                    <a:cubicBezTo>
                      <a:pt x="58" y="57"/>
                      <a:pt x="55" y="56"/>
                      <a:pt x="52" y="54"/>
                    </a:cubicBezTo>
                    <a:cubicBezTo>
                      <a:pt x="49" y="53"/>
                      <a:pt x="47" y="51"/>
                      <a:pt x="44" y="49"/>
                    </a:cubicBezTo>
                    <a:cubicBezTo>
                      <a:pt x="38" y="45"/>
                      <a:pt x="31" y="41"/>
                      <a:pt x="26" y="35"/>
                    </a:cubicBezTo>
                    <a:cubicBezTo>
                      <a:pt x="21" y="30"/>
                      <a:pt x="17" y="24"/>
                      <a:pt x="13" y="18"/>
                    </a:cubicBezTo>
                    <a:cubicBezTo>
                      <a:pt x="10" y="14"/>
                      <a:pt x="7" y="10"/>
                      <a:pt x="4" y="4"/>
                    </a:cubicBezTo>
                    <a:cubicBezTo>
                      <a:pt x="4" y="3"/>
                      <a:pt x="3" y="2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2" name="Freeform 147"/>
              <p:cNvSpPr/>
              <p:nvPr/>
            </p:nvSpPr>
            <p:spPr bwMode="auto">
              <a:xfrm>
                <a:off x="7318375" y="6294438"/>
                <a:ext cx="130175" cy="176213"/>
              </a:xfrm>
              <a:custGeom>
                <a:avLst/>
                <a:gdLst>
                  <a:gd name="T0" fmla="*/ 5 w 35"/>
                  <a:gd name="T1" fmla="*/ 0 h 47"/>
                  <a:gd name="T2" fmla="*/ 35 w 35"/>
                  <a:gd name="T3" fmla="*/ 47 h 47"/>
                  <a:gd name="T4" fmla="*/ 5 w 35"/>
                  <a:gd name="T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47">
                    <a:moveTo>
                      <a:pt x="5" y="0"/>
                    </a:moveTo>
                    <a:cubicBezTo>
                      <a:pt x="5" y="0"/>
                      <a:pt x="0" y="38"/>
                      <a:pt x="35" y="47"/>
                    </a:cubicBezTo>
                    <a:cubicBezTo>
                      <a:pt x="35" y="47"/>
                      <a:pt x="11" y="31"/>
                      <a:pt x="5" y="0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3" name="Freeform 148"/>
              <p:cNvSpPr/>
              <p:nvPr/>
            </p:nvSpPr>
            <p:spPr bwMode="auto">
              <a:xfrm>
                <a:off x="8518525" y="6440488"/>
                <a:ext cx="222250" cy="239713"/>
              </a:xfrm>
              <a:custGeom>
                <a:avLst/>
                <a:gdLst>
                  <a:gd name="T0" fmla="*/ 40 w 59"/>
                  <a:gd name="T1" fmla="*/ 0 h 64"/>
                  <a:gd name="T2" fmla="*/ 0 w 59"/>
                  <a:gd name="T3" fmla="*/ 64 h 64"/>
                  <a:gd name="T4" fmla="*/ 40 w 59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9" h="64">
                    <a:moveTo>
                      <a:pt x="40" y="0"/>
                    </a:moveTo>
                    <a:cubicBezTo>
                      <a:pt x="40" y="0"/>
                      <a:pt x="59" y="50"/>
                      <a:pt x="0" y="64"/>
                    </a:cubicBezTo>
                    <a:cubicBezTo>
                      <a:pt x="0" y="64"/>
                      <a:pt x="31" y="38"/>
                      <a:pt x="40" y="0"/>
                    </a:cubicBezTo>
                    <a:close/>
                  </a:path>
                </a:pathLst>
              </a:custGeom>
              <a:solidFill>
                <a:srgbClr val="332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4" name="Freeform 149"/>
              <p:cNvSpPr/>
              <p:nvPr/>
            </p:nvSpPr>
            <p:spPr bwMode="auto">
              <a:xfrm>
                <a:off x="7902575" y="6118225"/>
                <a:ext cx="646113" cy="195263"/>
              </a:xfrm>
              <a:custGeom>
                <a:avLst/>
                <a:gdLst>
                  <a:gd name="T0" fmla="*/ 172 w 172"/>
                  <a:gd name="T1" fmla="*/ 40 h 52"/>
                  <a:gd name="T2" fmla="*/ 93 w 172"/>
                  <a:gd name="T3" fmla="*/ 18 h 52"/>
                  <a:gd name="T4" fmla="*/ 22 w 172"/>
                  <a:gd name="T5" fmla="*/ 50 h 52"/>
                  <a:gd name="T6" fmla="*/ 117 w 172"/>
                  <a:gd name="T7" fmla="*/ 39 h 52"/>
                  <a:gd name="T8" fmla="*/ 172 w 172"/>
                  <a:gd name="T9" fmla="*/ 4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52">
                    <a:moveTo>
                      <a:pt x="172" y="40"/>
                    </a:moveTo>
                    <a:cubicBezTo>
                      <a:pt x="172" y="40"/>
                      <a:pt x="144" y="0"/>
                      <a:pt x="93" y="18"/>
                    </a:cubicBezTo>
                    <a:cubicBezTo>
                      <a:pt x="42" y="36"/>
                      <a:pt x="43" y="49"/>
                      <a:pt x="22" y="50"/>
                    </a:cubicBezTo>
                    <a:cubicBezTo>
                      <a:pt x="0" y="52"/>
                      <a:pt x="76" y="51"/>
                      <a:pt x="117" y="39"/>
                    </a:cubicBezTo>
                    <a:cubicBezTo>
                      <a:pt x="158" y="26"/>
                      <a:pt x="165" y="49"/>
                      <a:pt x="172" y="40"/>
                    </a:cubicBezTo>
                    <a:close/>
                  </a:path>
                </a:pathLst>
              </a:custGeom>
              <a:solidFill>
                <a:srgbClr val="513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5" name="Freeform 150"/>
              <p:cNvSpPr/>
              <p:nvPr/>
            </p:nvSpPr>
            <p:spPr bwMode="auto">
              <a:xfrm>
                <a:off x="8642350" y="6519863"/>
                <a:ext cx="241300" cy="355600"/>
              </a:xfrm>
              <a:custGeom>
                <a:avLst/>
                <a:gdLst>
                  <a:gd name="T0" fmla="*/ 0 w 64"/>
                  <a:gd name="T1" fmla="*/ 57 h 95"/>
                  <a:gd name="T2" fmla="*/ 37 w 64"/>
                  <a:gd name="T3" fmla="*/ 0 h 95"/>
                  <a:gd name="T4" fmla="*/ 59 w 64"/>
                  <a:gd name="T5" fmla="*/ 37 h 95"/>
                  <a:gd name="T6" fmla="*/ 0 w 64"/>
                  <a:gd name="T7" fmla="*/ 95 h 95"/>
                  <a:gd name="T8" fmla="*/ 0 w 64"/>
                  <a:gd name="T9" fmla="*/ 5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95">
                    <a:moveTo>
                      <a:pt x="0" y="57"/>
                    </a:moveTo>
                    <a:cubicBezTo>
                      <a:pt x="0" y="57"/>
                      <a:pt x="42" y="33"/>
                      <a:pt x="37" y="0"/>
                    </a:cubicBezTo>
                    <a:cubicBezTo>
                      <a:pt x="37" y="0"/>
                      <a:pt x="64" y="6"/>
                      <a:pt x="59" y="37"/>
                    </a:cubicBezTo>
                    <a:cubicBezTo>
                      <a:pt x="53" y="68"/>
                      <a:pt x="0" y="95"/>
                      <a:pt x="0" y="95"/>
                    </a:cubicBezTo>
                    <a:lnTo>
                      <a:pt x="0" y="57"/>
                    </a:lnTo>
                    <a:close/>
                  </a:path>
                </a:pathLst>
              </a:custGeom>
              <a:solidFill>
                <a:srgbClr val="5139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6" name="Freeform 151"/>
              <p:cNvSpPr/>
              <p:nvPr/>
            </p:nvSpPr>
            <p:spPr bwMode="auto">
              <a:xfrm>
                <a:off x="7554913" y="7427913"/>
                <a:ext cx="52388" cy="19050"/>
              </a:xfrm>
              <a:custGeom>
                <a:avLst/>
                <a:gdLst>
                  <a:gd name="T0" fmla="*/ 14 w 14"/>
                  <a:gd name="T1" fmla="*/ 2 h 5"/>
                  <a:gd name="T2" fmla="*/ 11 w 14"/>
                  <a:gd name="T3" fmla="*/ 5 h 5"/>
                  <a:gd name="T4" fmla="*/ 3 w 14"/>
                  <a:gd name="T5" fmla="*/ 5 h 5"/>
                  <a:gd name="T6" fmla="*/ 0 w 14"/>
                  <a:gd name="T7" fmla="*/ 2 h 5"/>
                  <a:gd name="T8" fmla="*/ 0 w 14"/>
                  <a:gd name="T9" fmla="*/ 2 h 5"/>
                  <a:gd name="T10" fmla="*/ 3 w 14"/>
                  <a:gd name="T11" fmla="*/ 0 h 5"/>
                  <a:gd name="T12" fmla="*/ 11 w 14"/>
                  <a:gd name="T13" fmla="*/ 0 h 5"/>
                  <a:gd name="T14" fmla="*/ 14 w 14"/>
                  <a:gd name="T1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5">
                    <a:moveTo>
                      <a:pt x="14" y="2"/>
                    </a:moveTo>
                    <a:cubicBezTo>
                      <a:pt x="14" y="4"/>
                      <a:pt x="13" y="5"/>
                      <a:pt x="11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4" y="1"/>
                      <a:pt x="14" y="2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7" name="Freeform 152"/>
              <p:cNvSpPr/>
              <p:nvPr/>
            </p:nvSpPr>
            <p:spPr bwMode="auto">
              <a:xfrm>
                <a:off x="8443913" y="7400925"/>
                <a:ext cx="41275" cy="15875"/>
              </a:xfrm>
              <a:custGeom>
                <a:avLst/>
                <a:gdLst>
                  <a:gd name="T0" fmla="*/ 11 w 11"/>
                  <a:gd name="T1" fmla="*/ 2 h 4"/>
                  <a:gd name="T2" fmla="*/ 9 w 11"/>
                  <a:gd name="T3" fmla="*/ 4 h 4"/>
                  <a:gd name="T4" fmla="*/ 1 w 11"/>
                  <a:gd name="T5" fmla="*/ 4 h 4"/>
                  <a:gd name="T6" fmla="*/ 0 w 11"/>
                  <a:gd name="T7" fmla="*/ 2 h 4"/>
                  <a:gd name="T8" fmla="*/ 0 w 11"/>
                  <a:gd name="T9" fmla="*/ 2 h 4"/>
                  <a:gd name="T10" fmla="*/ 1 w 11"/>
                  <a:gd name="T11" fmla="*/ 0 h 4"/>
                  <a:gd name="T12" fmla="*/ 9 w 11"/>
                  <a:gd name="T13" fmla="*/ 0 h 4"/>
                  <a:gd name="T14" fmla="*/ 11 w 11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4">
                    <a:moveTo>
                      <a:pt x="11" y="2"/>
                    </a:moveTo>
                    <a:cubicBezTo>
                      <a:pt x="11" y="3"/>
                      <a:pt x="10" y="4"/>
                      <a:pt x="9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1" y="2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8" name="Freeform 153"/>
              <p:cNvSpPr/>
              <p:nvPr/>
            </p:nvSpPr>
            <p:spPr bwMode="auto">
              <a:xfrm>
                <a:off x="7816850" y="7235825"/>
                <a:ext cx="457200" cy="517525"/>
              </a:xfrm>
              <a:custGeom>
                <a:avLst/>
                <a:gdLst>
                  <a:gd name="T0" fmla="*/ 29 w 122"/>
                  <a:gd name="T1" fmla="*/ 16 h 138"/>
                  <a:gd name="T2" fmla="*/ 33 w 122"/>
                  <a:gd name="T3" fmla="*/ 112 h 138"/>
                  <a:gd name="T4" fmla="*/ 111 w 122"/>
                  <a:gd name="T5" fmla="*/ 102 h 138"/>
                  <a:gd name="T6" fmla="*/ 86 w 122"/>
                  <a:gd name="T7" fmla="*/ 12 h 138"/>
                  <a:gd name="T8" fmla="*/ 59 w 122"/>
                  <a:gd name="T9" fmla="*/ 1 h 138"/>
                  <a:gd name="T10" fmla="*/ 29 w 122"/>
                  <a:gd name="T11" fmla="*/ 1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138">
                    <a:moveTo>
                      <a:pt x="29" y="16"/>
                    </a:moveTo>
                    <a:cubicBezTo>
                      <a:pt x="29" y="16"/>
                      <a:pt x="0" y="87"/>
                      <a:pt x="33" y="112"/>
                    </a:cubicBezTo>
                    <a:cubicBezTo>
                      <a:pt x="65" y="138"/>
                      <a:pt x="105" y="121"/>
                      <a:pt x="111" y="102"/>
                    </a:cubicBezTo>
                    <a:cubicBezTo>
                      <a:pt x="122" y="68"/>
                      <a:pt x="93" y="58"/>
                      <a:pt x="86" y="12"/>
                    </a:cubicBezTo>
                    <a:cubicBezTo>
                      <a:pt x="86" y="12"/>
                      <a:pt x="77" y="0"/>
                      <a:pt x="59" y="1"/>
                    </a:cubicBezTo>
                    <a:cubicBezTo>
                      <a:pt x="41" y="1"/>
                      <a:pt x="29" y="16"/>
                      <a:pt x="29" y="16"/>
                    </a:cubicBezTo>
                    <a:close/>
                  </a:path>
                </a:pathLst>
              </a:custGeom>
              <a:solidFill>
                <a:srgbClr val="F7CE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69" name="Freeform 154"/>
              <p:cNvSpPr/>
              <p:nvPr/>
            </p:nvSpPr>
            <p:spPr bwMode="auto">
              <a:xfrm>
                <a:off x="7839075" y="7232650"/>
                <a:ext cx="409575" cy="454025"/>
              </a:xfrm>
              <a:custGeom>
                <a:avLst/>
                <a:gdLst>
                  <a:gd name="T0" fmla="*/ 26 w 109"/>
                  <a:gd name="T1" fmla="*/ 14 h 121"/>
                  <a:gd name="T2" fmla="*/ 29 w 109"/>
                  <a:gd name="T3" fmla="*/ 98 h 121"/>
                  <a:gd name="T4" fmla="*/ 99 w 109"/>
                  <a:gd name="T5" fmla="*/ 88 h 121"/>
                  <a:gd name="T6" fmla="*/ 77 w 109"/>
                  <a:gd name="T7" fmla="*/ 9 h 121"/>
                  <a:gd name="T8" fmla="*/ 52 w 109"/>
                  <a:gd name="T9" fmla="*/ 0 h 121"/>
                  <a:gd name="T10" fmla="*/ 26 w 109"/>
                  <a:gd name="T11" fmla="*/ 1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121">
                    <a:moveTo>
                      <a:pt x="26" y="14"/>
                    </a:moveTo>
                    <a:cubicBezTo>
                      <a:pt x="26" y="14"/>
                      <a:pt x="0" y="74"/>
                      <a:pt x="29" y="98"/>
                    </a:cubicBezTo>
                    <a:cubicBezTo>
                      <a:pt x="58" y="121"/>
                      <a:pt x="94" y="105"/>
                      <a:pt x="99" y="88"/>
                    </a:cubicBezTo>
                    <a:cubicBezTo>
                      <a:pt x="109" y="57"/>
                      <a:pt x="83" y="51"/>
                      <a:pt x="77" y="9"/>
                    </a:cubicBezTo>
                    <a:cubicBezTo>
                      <a:pt x="77" y="9"/>
                      <a:pt x="68" y="0"/>
                      <a:pt x="52" y="0"/>
                    </a:cubicBezTo>
                    <a:cubicBezTo>
                      <a:pt x="36" y="0"/>
                      <a:pt x="26" y="14"/>
                      <a:pt x="26" y="14"/>
                    </a:cubicBezTo>
                    <a:close/>
                  </a:path>
                </a:pathLst>
              </a:custGeom>
              <a:solidFill>
                <a:srgbClr val="F9DA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0" name="Oval 155"/>
              <p:cNvSpPr>
                <a:spLocks noChangeArrowheads="1"/>
              </p:cNvSpPr>
              <p:nvPr/>
            </p:nvSpPr>
            <p:spPr bwMode="auto">
              <a:xfrm>
                <a:off x="8064500" y="7532688"/>
                <a:ext cx="74613" cy="33338"/>
              </a:xfrm>
              <a:prstGeom prst="ellipse">
                <a:avLst/>
              </a:pr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1" name="Freeform 156"/>
              <p:cNvSpPr/>
              <p:nvPr/>
            </p:nvSpPr>
            <p:spPr bwMode="auto">
              <a:xfrm>
                <a:off x="7624763" y="7194550"/>
                <a:ext cx="180975" cy="180975"/>
              </a:xfrm>
              <a:custGeom>
                <a:avLst/>
                <a:gdLst>
                  <a:gd name="T0" fmla="*/ 48 w 48"/>
                  <a:gd name="T1" fmla="*/ 24 h 48"/>
                  <a:gd name="T2" fmla="*/ 24 w 48"/>
                  <a:gd name="T3" fmla="*/ 48 h 48"/>
                  <a:gd name="T4" fmla="*/ 0 w 48"/>
                  <a:gd name="T5" fmla="*/ 24 h 48"/>
                  <a:gd name="T6" fmla="*/ 24 w 48"/>
                  <a:gd name="T7" fmla="*/ 0 h 48"/>
                  <a:gd name="T8" fmla="*/ 48 w 48"/>
                  <a:gd name="T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cubicBezTo>
                      <a:pt x="48" y="38"/>
                      <a:pt x="37" y="48"/>
                      <a:pt x="24" y="48"/>
                    </a:cubicBezTo>
                    <a:cubicBezTo>
                      <a:pt x="11" y="48"/>
                      <a:pt x="0" y="37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lose/>
                  </a:path>
                </a:pathLst>
              </a:custGeom>
              <a:solidFill>
                <a:srgbClr val="474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2" name="Freeform 157"/>
              <p:cNvSpPr/>
              <p:nvPr/>
            </p:nvSpPr>
            <p:spPr bwMode="auto">
              <a:xfrm>
                <a:off x="7704138" y="7232650"/>
                <a:ext cx="85725" cy="74613"/>
              </a:xfrm>
              <a:custGeom>
                <a:avLst/>
                <a:gdLst>
                  <a:gd name="T0" fmla="*/ 21 w 23"/>
                  <a:gd name="T1" fmla="*/ 13 h 20"/>
                  <a:gd name="T2" fmla="*/ 8 w 23"/>
                  <a:gd name="T3" fmla="*/ 18 h 20"/>
                  <a:gd name="T4" fmla="*/ 1 w 23"/>
                  <a:gd name="T5" fmla="*/ 6 h 20"/>
                  <a:gd name="T6" fmla="*/ 14 w 23"/>
                  <a:gd name="T7" fmla="*/ 1 h 20"/>
                  <a:gd name="T8" fmla="*/ 21 w 23"/>
                  <a:gd name="T9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21" y="13"/>
                    </a:moveTo>
                    <a:cubicBezTo>
                      <a:pt x="20" y="18"/>
                      <a:pt x="14" y="20"/>
                      <a:pt x="8" y="18"/>
                    </a:cubicBezTo>
                    <a:cubicBezTo>
                      <a:pt x="3" y="16"/>
                      <a:pt x="0" y="11"/>
                      <a:pt x="1" y="6"/>
                    </a:cubicBezTo>
                    <a:cubicBezTo>
                      <a:pt x="3" y="2"/>
                      <a:pt x="9" y="0"/>
                      <a:pt x="14" y="1"/>
                    </a:cubicBezTo>
                    <a:cubicBezTo>
                      <a:pt x="20" y="3"/>
                      <a:pt x="23" y="9"/>
                      <a:pt x="21" y="13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3" name="Freeform 158"/>
              <p:cNvSpPr/>
              <p:nvPr/>
            </p:nvSpPr>
            <p:spPr bwMode="auto">
              <a:xfrm>
                <a:off x="8259763" y="7194550"/>
                <a:ext cx="180975" cy="180975"/>
              </a:xfrm>
              <a:custGeom>
                <a:avLst/>
                <a:gdLst>
                  <a:gd name="T0" fmla="*/ 48 w 48"/>
                  <a:gd name="T1" fmla="*/ 24 h 48"/>
                  <a:gd name="T2" fmla="*/ 24 w 48"/>
                  <a:gd name="T3" fmla="*/ 48 h 48"/>
                  <a:gd name="T4" fmla="*/ 0 w 48"/>
                  <a:gd name="T5" fmla="*/ 24 h 48"/>
                  <a:gd name="T6" fmla="*/ 24 w 48"/>
                  <a:gd name="T7" fmla="*/ 0 h 48"/>
                  <a:gd name="T8" fmla="*/ 48 w 48"/>
                  <a:gd name="T9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24"/>
                    </a:moveTo>
                    <a:cubicBezTo>
                      <a:pt x="48" y="38"/>
                      <a:pt x="37" y="48"/>
                      <a:pt x="24" y="48"/>
                    </a:cubicBezTo>
                    <a:cubicBezTo>
                      <a:pt x="11" y="48"/>
                      <a:pt x="0" y="37"/>
                      <a:pt x="0" y="24"/>
                    </a:cubicBezTo>
                    <a:cubicBezTo>
                      <a:pt x="0" y="11"/>
                      <a:pt x="11" y="0"/>
                      <a:pt x="24" y="0"/>
                    </a:cubicBezTo>
                    <a:cubicBezTo>
                      <a:pt x="37" y="0"/>
                      <a:pt x="48" y="11"/>
                      <a:pt x="48" y="24"/>
                    </a:cubicBezTo>
                    <a:close/>
                  </a:path>
                </a:pathLst>
              </a:custGeom>
              <a:solidFill>
                <a:srgbClr val="474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4" name="Freeform 159"/>
              <p:cNvSpPr/>
              <p:nvPr/>
            </p:nvSpPr>
            <p:spPr bwMode="auto">
              <a:xfrm>
                <a:off x="8339138" y="7232650"/>
                <a:ext cx="85725" cy="74613"/>
              </a:xfrm>
              <a:custGeom>
                <a:avLst/>
                <a:gdLst>
                  <a:gd name="T0" fmla="*/ 21 w 23"/>
                  <a:gd name="T1" fmla="*/ 13 h 20"/>
                  <a:gd name="T2" fmla="*/ 8 w 23"/>
                  <a:gd name="T3" fmla="*/ 18 h 20"/>
                  <a:gd name="T4" fmla="*/ 1 w 23"/>
                  <a:gd name="T5" fmla="*/ 6 h 20"/>
                  <a:gd name="T6" fmla="*/ 14 w 23"/>
                  <a:gd name="T7" fmla="*/ 1 h 20"/>
                  <a:gd name="T8" fmla="*/ 21 w 23"/>
                  <a:gd name="T9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0">
                    <a:moveTo>
                      <a:pt x="21" y="13"/>
                    </a:moveTo>
                    <a:cubicBezTo>
                      <a:pt x="20" y="18"/>
                      <a:pt x="14" y="20"/>
                      <a:pt x="8" y="18"/>
                    </a:cubicBezTo>
                    <a:cubicBezTo>
                      <a:pt x="3" y="16"/>
                      <a:pt x="0" y="11"/>
                      <a:pt x="1" y="6"/>
                    </a:cubicBezTo>
                    <a:cubicBezTo>
                      <a:pt x="3" y="2"/>
                      <a:pt x="9" y="0"/>
                      <a:pt x="14" y="1"/>
                    </a:cubicBezTo>
                    <a:cubicBezTo>
                      <a:pt x="20" y="3"/>
                      <a:pt x="23" y="9"/>
                      <a:pt x="21" y="13"/>
                    </a:cubicBezTo>
                    <a:close/>
                  </a:path>
                </a:pathLst>
              </a:custGeom>
              <a:solidFill>
                <a:srgbClr val="F9F7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5" name="Freeform 160"/>
              <p:cNvSpPr/>
              <p:nvPr/>
            </p:nvSpPr>
            <p:spPr bwMode="auto">
              <a:xfrm>
                <a:off x="7835900" y="7739063"/>
                <a:ext cx="520700" cy="104775"/>
              </a:xfrm>
              <a:custGeom>
                <a:avLst/>
                <a:gdLst>
                  <a:gd name="T0" fmla="*/ 2 w 139"/>
                  <a:gd name="T1" fmla="*/ 20 h 28"/>
                  <a:gd name="T2" fmla="*/ 73 w 139"/>
                  <a:gd name="T3" fmla="*/ 19 h 28"/>
                  <a:gd name="T4" fmla="*/ 120 w 139"/>
                  <a:gd name="T5" fmla="*/ 12 h 28"/>
                  <a:gd name="T6" fmla="*/ 128 w 139"/>
                  <a:gd name="T7" fmla="*/ 8 h 28"/>
                  <a:gd name="T8" fmla="*/ 134 w 139"/>
                  <a:gd name="T9" fmla="*/ 0 h 28"/>
                  <a:gd name="T10" fmla="*/ 129 w 139"/>
                  <a:gd name="T11" fmla="*/ 15 h 28"/>
                  <a:gd name="T12" fmla="*/ 7 w 139"/>
                  <a:gd name="T13" fmla="*/ 27 h 28"/>
                  <a:gd name="T14" fmla="*/ 2 w 139"/>
                  <a:gd name="T15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9" h="28">
                    <a:moveTo>
                      <a:pt x="2" y="20"/>
                    </a:moveTo>
                    <a:cubicBezTo>
                      <a:pt x="2" y="20"/>
                      <a:pt x="55" y="19"/>
                      <a:pt x="73" y="19"/>
                    </a:cubicBezTo>
                    <a:cubicBezTo>
                      <a:pt x="90" y="18"/>
                      <a:pt x="120" y="12"/>
                      <a:pt x="120" y="12"/>
                    </a:cubicBezTo>
                    <a:cubicBezTo>
                      <a:pt x="120" y="12"/>
                      <a:pt x="125" y="12"/>
                      <a:pt x="128" y="8"/>
                    </a:cubicBezTo>
                    <a:cubicBezTo>
                      <a:pt x="131" y="4"/>
                      <a:pt x="132" y="0"/>
                      <a:pt x="134" y="0"/>
                    </a:cubicBezTo>
                    <a:cubicBezTo>
                      <a:pt x="139" y="0"/>
                      <a:pt x="136" y="11"/>
                      <a:pt x="129" y="15"/>
                    </a:cubicBezTo>
                    <a:cubicBezTo>
                      <a:pt x="113" y="27"/>
                      <a:pt x="7" y="27"/>
                      <a:pt x="7" y="27"/>
                    </a:cubicBezTo>
                    <a:cubicBezTo>
                      <a:pt x="7" y="27"/>
                      <a:pt x="0" y="28"/>
                      <a:pt x="2" y="20"/>
                    </a:cubicBezTo>
                    <a:close/>
                  </a:path>
                </a:pathLst>
              </a:custGeom>
              <a:solidFill>
                <a:srgbClr val="474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  <p:sp>
            <p:nvSpPr>
              <p:cNvPr id="76" name="Freeform 161"/>
              <p:cNvSpPr/>
              <p:nvPr/>
            </p:nvSpPr>
            <p:spPr bwMode="auto">
              <a:xfrm>
                <a:off x="8289925" y="7705725"/>
                <a:ext cx="93663" cy="36513"/>
              </a:xfrm>
              <a:custGeom>
                <a:avLst/>
                <a:gdLst>
                  <a:gd name="T0" fmla="*/ 3 w 25"/>
                  <a:gd name="T1" fmla="*/ 3 h 10"/>
                  <a:gd name="T2" fmla="*/ 15 w 25"/>
                  <a:gd name="T3" fmla="*/ 0 h 10"/>
                  <a:gd name="T4" fmla="*/ 25 w 25"/>
                  <a:gd name="T5" fmla="*/ 7 h 10"/>
                  <a:gd name="T6" fmla="*/ 22 w 25"/>
                  <a:gd name="T7" fmla="*/ 9 h 10"/>
                  <a:gd name="T8" fmla="*/ 14 w 25"/>
                  <a:gd name="T9" fmla="*/ 5 h 10"/>
                  <a:gd name="T10" fmla="*/ 6 w 25"/>
                  <a:gd name="T11" fmla="*/ 5 h 10"/>
                  <a:gd name="T12" fmla="*/ 3 w 25"/>
                  <a:gd name="T13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0">
                    <a:moveTo>
                      <a:pt x="3" y="3"/>
                    </a:moveTo>
                    <a:cubicBezTo>
                      <a:pt x="6" y="1"/>
                      <a:pt x="11" y="0"/>
                      <a:pt x="15" y="0"/>
                    </a:cubicBezTo>
                    <a:cubicBezTo>
                      <a:pt x="17" y="1"/>
                      <a:pt x="25" y="4"/>
                      <a:pt x="25" y="7"/>
                    </a:cubicBezTo>
                    <a:cubicBezTo>
                      <a:pt x="25" y="8"/>
                      <a:pt x="23" y="9"/>
                      <a:pt x="22" y="9"/>
                    </a:cubicBezTo>
                    <a:cubicBezTo>
                      <a:pt x="20" y="10"/>
                      <a:pt x="16" y="6"/>
                      <a:pt x="14" y="5"/>
                    </a:cubicBezTo>
                    <a:cubicBezTo>
                      <a:pt x="11" y="3"/>
                      <a:pt x="11" y="3"/>
                      <a:pt x="6" y="5"/>
                    </a:cubicBezTo>
                    <a:cubicBezTo>
                      <a:pt x="0" y="8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rgbClr val="474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/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6501188" y="5083778"/>
              <a:ext cx="677108" cy="182719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200" dirty="0" smtClean="0"/>
                <a:t>任职要求</a:t>
              </a:r>
              <a:endParaRPr lang="zh-CN" altLang="en-US" sz="3200" dirty="0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337652" y="1939530"/>
            <a:ext cx="927417" cy="927417"/>
            <a:chOff x="970831" y="5290856"/>
            <a:chExt cx="927417" cy="927417"/>
          </a:xfrm>
        </p:grpSpPr>
        <p:sp>
          <p:nvSpPr>
            <p:cNvPr id="79" name="矩形 78"/>
            <p:cNvSpPr/>
            <p:nvPr/>
          </p:nvSpPr>
          <p:spPr>
            <a:xfrm>
              <a:off x="970831" y="5290856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1070746" y="539077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1" name="组合 80"/>
            <p:cNvGrpSpPr>
              <a:grpSpLocks noChangeAspect="1"/>
            </p:cNvGrpSpPr>
            <p:nvPr/>
          </p:nvGrpSpPr>
          <p:grpSpPr>
            <a:xfrm>
              <a:off x="1324452" y="5538564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82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3854688" y="3406522"/>
            <a:ext cx="927417" cy="927417"/>
            <a:chOff x="970831" y="5290856"/>
            <a:chExt cx="927417" cy="927417"/>
          </a:xfrm>
        </p:grpSpPr>
        <p:sp>
          <p:nvSpPr>
            <p:cNvPr id="87" name="矩形 86"/>
            <p:cNvSpPr/>
            <p:nvPr/>
          </p:nvSpPr>
          <p:spPr>
            <a:xfrm>
              <a:off x="970831" y="5290856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1070746" y="539077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9" name="组合 88"/>
            <p:cNvGrpSpPr>
              <a:grpSpLocks noChangeAspect="1"/>
            </p:cNvGrpSpPr>
            <p:nvPr/>
          </p:nvGrpSpPr>
          <p:grpSpPr>
            <a:xfrm>
              <a:off x="1324452" y="5538564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90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4" name="组合 93"/>
          <p:cNvGrpSpPr/>
          <p:nvPr/>
        </p:nvGrpSpPr>
        <p:grpSpPr>
          <a:xfrm>
            <a:off x="3042526" y="4873514"/>
            <a:ext cx="927417" cy="927417"/>
            <a:chOff x="970831" y="5290856"/>
            <a:chExt cx="927417" cy="927417"/>
          </a:xfrm>
        </p:grpSpPr>
        <p:sp>
          <p:nvSpPr>
            <p:cNvPr id="95" name="矩形 94"/>
            <p:cNvSpPr/>
            <p:nvPr/>
          </p:nvSpPr>
          <p:spPr>
            <a:xfrm>
              <a:off x="970831" y="5290856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1070746" y="539077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7" name="组合 96"/>
            <p:cNvGrpSpPr>
              <a:grpSpLocks noChangeAspect="1"/>
            </p:cNvGrpSpPr>
            <p:nvPr/>
          </p:nvGrpSpPr>
          <p:grpSpPr>
            <a:xfrm>
              <a:off x="1324452" y="5538564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98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7171928" y="3406522"/>
            <a:ext cx="927417" cy="927417"/>
            <a:chOff x="970831" y="5290856"/>
            <a:chExt cx="927417" cy="927417"/>
          </a:xfrm>
        </p:grpSpPr>
        <p:sp>
          <p:nvSpPr>
            <p:cNvPr id="103" name="矩形 102"/>
            <p:cNvSpPr/>
            <p:nvPr/>
          </p:nvSpPr>
          <p:spPr>
            <a:xfrm>
              <a:off x="970831" y="5290856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1070746" y="539077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组合 104"/>
            <p:cNvGrpSpPr>
              <a:grpSpLocks noChangeAspect="1"/>
            </p:cNvGrpSpPr>
            <p:nvPr/>
          </p:nvGrpSpPr>
          <p:grpSpPr>
            <a:xfrm>
              <a:off x="1324452" y="5538564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106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0" name="组合 109"/>
          <p:cNvGrpSpPr/>
          <p:nvPr/>
        </p:nvGrpSpPr>
        <p:grpSpPr>
          <a:xfrm>
            <a:off x="8224126" y="4873514"/>
            <a:ext cx="927417" cy="927417"/>
            <a:chOff x="970831" y="5290856"/>
            <a:chExt cx="927417" cy="927417"/>
          </a:xfrm>
        </p:grpSpPr>
        <p:sp>
          <p:nvSpPr>
            <p:cNvPr id="111" name="矩形 110"/>
            <p:cNvSpPr/>
            <p:nvPr/>
          </p:nvSpPr>
          <p:spPr>
            <a:xfrm>
              <a:off x="970831" y="5290856"/>
              <a:ext cx="927417" cy="927417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矩形 111"/>
            <p:cNvSpPr/>
            <p:nvPr/>
          </p:nvSpPr>
          <p:spPr>
            <a:xfrm>
              <a:off x="1070746" y="5390771"/>
              <a:ext cx="727587" cy="727587"/>
            </a:xfrm>
            <a:prstGeom prst="rect">
              <a:avLst/>
            </a:prstGeom>
            <a:solidFill>
              <a:srgbClr val="ED92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3" name="组合 112"/>
            <p:cNvGrpSpPr>
              <a:grpSpLocks noChangeAspect="1"/>
            </p:cNvGrpSpPr>
            <p:nvPr/>
          </p:nvGrpSpPr>
          <p:grpSpPr>
            <a:xfrm>
              <a:off x="1324452" y="5538564"/>
              <a:ext cx="220174" cy="432000"/>
              <a:chOff x="5984876" y="469900"/>
              <a:chExt cx="334963" cy="657225"/>
            </a:xfrm>
            <a:solidFill>
              <a:schemeClr val="bg1"/>
            </a:solidFill>
          </p:grpSpPr>
          <p:sp>
            <p:nvSpPr>
              <p:cNvPr id="114" name="Freeform 56"/>
              <p:cNvSpPr>
                <a:spLocks noEditPoints="1"/>
              </p:cNvSpPr>
              <p:nvPr/>
            </p:nvSpPr>
            <p:spPr bwMode="auto">
              <a:xfrm>
                <a:off x="6146801" y="596900"/>
                <a:ext cx="127000" cy="128588"/>
              </a:xfrm>
              <a:custGeom>
                <a:avLst/>
                <a:gdLst>
                  <a:gd name="T0" fmla="*/ 33 w 34"/>
                  <a:gd name="T1" fmla="*/ 11 h 34"/>
                  <a:gd name="T2" fmla="*/ 31 w 34"/>
                  <a:gd name="T3" fmla="*/ 10 h 34"/>
                  <a:gd name="T4" fmla="*/ 27 w 34"/>
                  <a:gd name="T5" fmla="*/ 10 h 34"/>
                  <a:gd name="T6" fmla="*/ 27 w 34"/>
                  <a:gd name="T7" fmla="*/ 11 h 34"/>
                  <a:gd name="T8" fmla="*/ 24 w 34"/>
                  <a:gd name="T9" fmla="*/ 7 h 34"/>
                  <a:gd name="T10" fmla="*/ 25 w 34"/>
                  <a:gd name="T11" fmla="*/ 3 h 34"/>
                  <a:gd name="T12" fmla="*/ 24 w 34"/>
                  <a:gd name="T13" fmla="*/ 2 h 34"/>
                  <a:gd name="T14" fmla="*/ 19 w 34"/>
                  <a:gd name="T15" fmla="*/ 0 h 34"/>
                  <a:gd name="T16" fmla="*/ 18 w 34"/>
                  <a:gd name="T17" fmla="*/ 1 h 34"/>
                  <a:gd name="T18" fmla="*/ 16 w 34"/>
                  <a:gd name="T19" fmla="*/ 5 h 34"/>
                  <a:gd name="T20" fmla="*/ 16 w 34"/>
                  <a:gd name="T21" fmla="*/ 5 h 34"/>
                  <a:gd name="T22" fmla="*/ 12 w 34"/>
                  <a:gd name="T23" fmla="*/ 6 h 34"/>
                  <a:gd name="T24" fmla="*/ 9 w 34"/>
                  <a:gd name="T25" fmla="*/ 3 h 34"/>
                  <a:gd name="T26" fmla="*/ 7 w 34"/>
                  <a:gd name="T27" fmla="*/ 3 h 34"/>
                  <a:gd name="T28" fmla="*/ 3 w 34"/>
                  <a:gd name="T29" fmla="*/ 6 h 34"/>
                  <a:gd name="T30" fmla="*/ 3 w 34"/>
                  <a:gd name="T31" fmla="*/ 8 h 34"/>
                  <a:gd name="T32" fmla="*/ 6 w 34"/>
                  <a:gd name="T33" fmla="*/ 11 h 34"/>
                  <a:gd name="T34" fmla="*/ 6 w 34"/>
                  <a:gd name="T35" fmla="*/ 11 h 34"/>
                  <a:gd name="T36" fmla="*/ 5 w 34"/>
                  <a:gd name="T37" fmla="*/ 13 h 34"/>
                  <a:gd name="T38" fmla="*/ 5 w 34"/>
                  <a:gd name="T39" fmla="*/ 16 h 34"/>
                  <a:gd name="T40" fmla="*/ 1 w 34"/>
                  <a:gd name="T41" fmla="*/ 17 h 34"/>
                  <a:gd name="T42" fmla="*/ 0 w 34"/>
                  <a:gd name="T43" fmla="*/ 18 h 34"/>
                  <a:gd name="T44" fmla="*/ 1 w 34"/>
                  <a:gd name="T45" fmla="*/ 23 h 34"/>
                  <a:gd name="T46" fmla="*/ 2 w 34"/>
                  <a:gd name="T47" fmla="*/ 24 h 34"/>
                  <a:gd name="T48" fmla="*/ 6 w 34"/>
                  <a:gd name="T49" fmla="*/ 23 h 34"/>
                  <a:gd name="T50" fmla="*/ 6 w 34"/>
                  <a:gd name="T51" fmla="*/ 23 h 34"/>
                  <a:gd name="T52" fmla="*/ 10 w 34"/>
                  <a:gd name="T53" fmla="*/ 27 h 34"/>
                  <a:gd name="T54" fmla="*/ 8 w 34"/>
                  <a:gd name="T55" fmla="*/ 31 h 34"/>
                  <a:gd name="T56" fmla="*/ 9 w 34"/>
                  <a:gd name="T57" fmla="*/ 32 h 34"/>
                  <a:gd name="T58" fmla="*/ 14 w 34"/>
                  <a:gd name="T59" fmla="*/ 34 h 34"/>
                  <a:gd name="T60" fmla="*/ 16 w 34"/>
                  <a:gd name="T61" fmla="*/ 33 h 34"/>
                  <a:gd name="T62" fmla="*/ 17 w 34"/>
                  <a:gd name="T63" fmla="*/ 29 h 34"/>
                  <a:gd name="T64" fmla="*/ 17 w 34"/>
                  <a:gd name="T65" fmla="*/ 29 h 34"/>
                  <a:gd name="T66" fmla="*/ 22 w 34"/>
                  <a:gd name="T67" fmla="*/ 28 h 34"/>
                  <a:gd name="T68" fmla="*/ 24 w 34"/>
                  <a:gd name="T69" fmla="*/ 31 h 34"/>
                  <a:gd name="T70" fmla="*/ 26 w 34"/>
                  <a:gd name="T71" fmla="*/ 31 h 34"/>
                  <a:gd name="T72" fmla="*/ 30 w 34"/>
                  <a:gd name="T73" fmla="*/ 28 h 34"/>
                  <a:gd name="T74" fmla="*/ 30 w 34"/>
                  <a:gd name="T75" fmla="*/ 26 h 34"/>
                  <a:gd name="T76" fmla="*/ 28 w 34"/>
                  <a:gd name="T77" fmla="*/ 23 h 34"/>
                  <a:gd name="T78" fmla="*/ 27 w 34"/>
                  <a:gd name="T79" fmla="*/ 23 h 34"/>
                  <a:gd name="T80" fmla="*/ 28 w 34"/>
                  <a:gd name="T81" fmla="*/ 21 h 34"/>
                  <a:gd name="T82" fmla="*/ 29 w 34"/>
                  <a:gd name="T83" fmla="*/ 18 h 34"/>
                  <a:gd name="T84" fmla="*/ 33 w 34"/>
                  <a:gd name="T85" fmla="*/ 17 h 34"/>
                  <a:gd name="T86" fmla="*/ 34 w 34"/>
                  <a:gd name="T87" fmla="*/ 16 h 34"/>
                  <a:gd name="T88" fmla="*/ 33 w 34"/>
                  <a:gd name="T89" fmla="*/ 11 h 34"/>
                  <a:gd name="T90" fmla="*/ 22 w 34"/>
                  <a:gd name="T91" fmla="*/ 19 h 34"/>
                  <a:gd name="T92" fmla="*/ 15 w 34"/>
                  <a:gd name="T93" fmla="*/ 22 h 34"/>
                  <a:gd name="T94" fmla="*/ 11 w 34"/>
                  <a:gd name="T95" fmla="*/ 15 h 34"/>
                  <a:gd name="T96" fmla="*/ 19 w 34"/>
                  <a:gd name="T97" fmla="*/ 11 h 34"/>
                  <a:gd name="T98" fmla="*/ 22 w 34"/>
                  <a:gd name="T99" fmla="*/ 19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4" h="34">
                    <a:moveTo>
                      <a:pt x="33" y="11"/>
                    </a:moveTo>
                    <a:cubicBezTo>
                      <a:pt x="33" y="10"/>
                      <a:pt x="32" y="9"/>
                      <a:pt x="31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9"/>
                      <a:pt x="25" y="8"/>
                      <a:pt x="24" y="7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3"/>
                      <a:pt x="25" y="2"/>
                      <a:pt x="24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1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3" y="5"/>
                      <a:pt x="12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2"/>
                      <a:pt x="8" y="2"/>
                      <a:pt x="7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5" y="12"/>
                      <a:pt x="5" y="13"/>
                    </a:cubicBezTo>
                    <a:cubicBezTo>
                      <a:pt x="5" y="14"/>
                      <a:pt x="5" y="15"/>
                      <a:pt x="5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8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1" y="24"/>
                      <a:pt x="2" y="24"/>
                      <a:pt x="2" y="24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5"/>
                      <a:pt x="8" y="26"/>
                      <a:pt x="10" y="27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1"/>
                      <a:pt x="9" y="32"/>
                      <a:pt x="9" y="32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5" y="34"/>
                      <a:pt x="16" y="34"/>
                      <a:pt x="16" y="33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19" y="29"/>
                      <a:pt x="20" y="29"/>
                      <a:pt x="22" y="28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6" y="32"/>
                      <a:pt x="26" y="3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1" y="27"/>
                      <a:pt x="31" y="26"/>
                      <a:pt x="30" y="26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8" y="22"/>
                      <a:pt x="28" y="22"/>
                      <a:pt x="28" y="21"/>
                    </a:cubicBezTo>
                    <a:cubicBezTo>
                      <a:pt x="29" y="20"/>
                      <a:pt x="29" y="19"/>
                      <a:pt x="29" y="18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4" y="17"/>
                      <a:pt x="34" y="16"/>
                    </a:cubicBezTo>
                    <a:lnTo>
                      <a:pt x="33" y="11"/>
                    </a:lnTo>
                    <a:close/>
                    <a:moveTo>
                      <a:pt x="22" y="19"/>
                    </a:moveTo>
                    <a:cubicBezTo>
                      <a:pt x="21" y="22"/>
                      <a:pt x="18" y="23"/>
                      <a:pt x="15" y="22"/>
                    </a:cubicBezTo>
                    <a:cubicBezTo>
                      <a:pt x="12" y="21"/>
                      <a:pt x="10" y="18"/>
                      <a:pt x="11" y="15"/>
                    </a:cubicBezTo>
                    <a:cubicBezTo>
                      <a:pt x="12" y="12"/>
                      <a:pt x="16" y="10"/>
                      <a:pt x="19" y="11"/>
                    </a:cubicBezTo>
                    <a:cubicBezTo>
                      <a:pt x="22" y="12"/>
                      <a:pt x="23" y="16"/>
                      <a:pt x="2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57"/>
              <p:cNvSpPr>
                <a:spLocks noEditPoints="1"/>
              </p:cNvSpPr>
              <p:nvPr/>
            </p:nvSpPr>
            <p:spPr bwMode="auto">
              <a:xfrm>
                <a:off x="5984876" y="469900"/>
                <a:ext cx="334963" cy="657225"/>
              </a:xfrm>
              <a:custGeom>
                <a:avLst/>
                <a:gdLst>
                  <a:gd name="T0" fmla="*/ 76 w 89"/>
                  <a:gd name="T1" fmla="*/ 0 h 175"/>
                  <a:gd name="T2" fmla="*/ 14 w 89"/>
                  <a:gd name="T3" fmla="*/ 0 h 175"/>
                  <a:gd name="T4" fmla="*/ 0 w 89"/>
                  <a:gd name="T5" fmla="*/ 13 h 175"/>
                  <a:gd name="T6" fmla="*/ 0 w 89"/>
                  <a:gd name="T7" fmla="*/ 161 h 175"/>
                  <a:gd name="T8" fmla="*/ 14 w 89"/>
                  <a:gd name="T9" fmla="*/ 175 h 175"/>
                  <a:gd name="T10" fmla="*/ 76 w 89"/>
                  <a:gd name="T11" fmla="*/ 175 h 175"/>
                  <a:gd name="T12" fmla="*/ 89 w 89"/>
                  <a:gd name="T13" fmla="*/ 161 h 175"/>
                  <a:gd name="T14" fmla="*/ 89 w 89"/>
                  <a:gd name="T15" fmla="*/ 13 h 175"/>
                  <a:gd name="T16" fmla="*/ 76 w 89"/>
                  <a:gd name="T17" fmla="*/ 0 h 175"/>
                  <a:gd name="T18" fmla="*/ 33 w 89"/>
                  <a:gd name="T19" fmla="*/ 10 h 175"/>
                  <a:gd name="T20" fmla="*/ 56 w 89"/>
                  <a:gd name="T21" fmla="*/ 10 h 175"/>
                  <a:gd name="T22" fmla="*/ 57 w 89"/>
                  <a:gd name="T23" fmla="*/ 11 h 175"/>
                  <a:gd name="T24" fmla="*/ 56 w 89"/>
                  <a:gd name="T25" fmla="*/ 13 h 175"/>
                  <a:gd name="T26" fmla="*/ 33 w 89"/>
                  <a:gd name="T27" fmla="*/ 13 h 175"/>
                  <a:gd name="T28" fmla="*/ 32 w 89"/>
                  <a:gd name="T29" fmla="*/ 11 h 175"/>
                  <a:gd name="T30" fmla="*/ 33 w 89"/>
                  <a:gd name="T31" fmla="*/ 10 h 175"/>
                  <a:gd name="T32" fmla="*/ 45 w 89"/>
                  <a:gd name="T33" fmla="*/ 165 h 175"/>
                  <a:gd name="T34" fmla="*/ 37 w 89"/>
                  <a:gd name="T35" fmla="*/ 157 h 175"/>
                  <a:gd name="T36" fmla="*/ 45 w 89"/>
                  <a:gd name="T37" fmla="*/ 149 h 175"/>
                  <a:gd name="T38" fmla="*/ 52 w 89"/>
                  <a:gd name="T39" fmla="*/ 157 h 175"/>
                  <a:gd name="T40" fmla="*/ 45 w 89"/>
                  <a:gd name="T41" fmla="*/ 165 h 175"/>
                  <a:gd name="T42" fmla="*/ 83 w 89"/>
                  <a:gd name="T43" fmla="*/ 140 h 175"/>
                  <a:gd name="T44" fmla="*/ 6 w 89"/>
                  <a:gd name="T45" fmla="*/ 140 h 175"/>
                  <a:gd name="T46" fmla="*/ 6 w 89"/>
                  <a:gd name="T47" fmla="*/ 26 h 175"/>
                  <a:gd name="T48" fmla="*/ 83 w 89"/>
                  <a:gd name="T49" fmla="*/ 26 h 175"/>
                  <a:gd name="T50" fmla="*/ 83 w 89"/>
                  <a:gd name="T51" fmla="*/ 14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9" h="175">
                    <a:moveTo>
                      <a:pt x="76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69"/>
                      <a:pt x="6" y="175"/>
                      <a:pt x="14" y="175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83" y="175"/>
                      <a:pt x="89" y="169"/>
                      <a:pt x="89" y="161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6"/>
                      <a:pt x="83" y="0"/>
                      <a:pt x="76" y="0"/>
                    </a:cubicBezTo>
                    <a:close/>
                    <a:moveTo>
                      <a:pt x="33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7" y="10"/>
                      <a:pt x="57" y="10"/>
                      <a:pt x="57" y="11"/>
                    </a:cubicBezTo>
                    <a:cubicBezTo>
                      <a:pt x="57" y="12"/>
                      <a:pt x="57" y="13"/>
                      <a:pt x="56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2" y="13"/>
                      <a:pt x="32" y="12"/>
                      <a:pt x="32" y="11"/>
                    </a:cubicBezTo>
                    <a:cubicBezTo>
                      <a:pt x="32" y="10"/>
                      <a:pt x="32" y="10"/>
                      <a:pt x="33" y="10"/>
                    </a:cubicBezTo>
                    <a:close/>
                    <a:moveTo>
                      <a:pt x="45" y="165"/>
                    </a:moveTo>
                    <a:cubicBezTo>
                      <a:pt x="40" y="165"/>
                      <a:pt x="37" y="161"/>
                      <a:pt x="37" y="157"/>
                    </a:cubicBezTo>
                    <a:cubicBezTo>
                      <a:pt x="37" y="152"/>
                      <a:pt x="40" y="149"/>
                      <a:pt x="45" y="149"/>
                    </a:cubicBezTo>
                    <a:cubicBezTo>
                      <a:pt x="49" y="149"/>
                      <a:pt x="52" y="152"/>
                      <a:pt x="52" y="157"/>
                    </a:cubicBezTo>
                    <a:cubicBezTo>
                      <a:pt x="52" y="161"/>
                      <a:pt x="49" y="165"/>
                      <a:pt x="45" y="165"/>
                    </a:cubicBezTo>
                    <a:close/>
                    <a:moveTo>
                      <a:pt x="83" y="140"/>
                    </a:moveTo>
                    <a:cubicBezTo>
                      <a:pt x="6" y="140"/>
                      <a:pt x="6" y="140"/>
                      <a:pt x="6" y="14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83" y="26"/>
                      <a:pt x="83" y="26"/>
                      <a:pt x="83" y="26"/>
                    </a:cubicBezTo>
                    <a:lnTo>
                      <a:pt x="83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58"/>
              <p:cNvSpPr>
                <a:spLocks noEditPoints="1"/>
              </p:cNvSpPr>
              <p:nvPr/>
            </p:nvSpPr>
            <p:spPr bwMode="auto">
              <a:xfrm>
                <a:off x="6015038" y="714375"/>
                <a:ext cx="269875" cy="269875"/>
              </a:xfrm>
              <a:custGeom>
                <a:avLst/>
                <a:gdLst>
                  <a:gd name="T0" fmla="*/ 72 w 72"/>
                  <a:gd name="T1" fmla="*/ 40 h 72"/>
                  <a:gd name="T2" fmla="*/ 72 w 72"/>
                  <a:gd name="T3" fmla="*/ 33 h 72"/>
                  <a:gd name="T4" fmla="*/ 64 w 72"/>
                  <a:gd name="T5" fmla="*/ 28 h 72"/>
                  <a:gd name="T6" fmla="*/ 69 w 72"/>
                  <a:gd name="T7" fmla="*/ 22 h 72"/>
                  <a:gd name="T8" fmla="*/ 66 w 72"/>
                  <a:gd name="T9" fmla="*/ 16 h 72"/>
                  <a:gd name="T10" fmla="*/ 56 w 72"/>
                  <a:gd name="T11" fmla="*/ 14 h 72"/>
                  <a:gd name="T12" fmla="*/ 57 w 72"/>
                  <a:gd name="T13" fmla="*/ 7 h 72"/>
                  <a:gd name="T14" fmla="*/ 51 w 72"/>
                  <a:gd name="T15" fmla="*/ 4 h 72"/>
                  <a:gd name="T16" fmla="*/ 43 w 72"/>
                  <a:gd name="T17" fmla="*/ 7 h 72"/>
                  <a:gd name="T18" fmla="*/ 40 w 72"/>
                  <a:gd name="T19" fmla="*/ 0 h 72"/>
                  <a:gd name="T20" fmla="*/ 33 w 72"/>
                  <a:gd name="T21" fmla="*/ 0 h 72"/>
                  <a:gd name="T22" fmla="*/ 27 w 72"/>
                  <a:gd name="T23" fmla="*/ 7 h 72"/>
                  <a:gd name="T24" fmla="*/ 22 w 72"/>
                  <a:gd name="T25" fmla="*/ 3 h 72"/>
                  <a:gd name="T26" fmla="*/ 16 w 72"/>
                  <a:gd name="T27" fmla="*/ 7 h 72"/>
                  <a:gd name="T28" fmla="*/ 15 w 72"/>
                  <a:gd name="T29" fmla="*/ 16 h 72"/>
                  <a:gd name="T30" fmla="*/ 7 w 72"/>
                  <a:gd name="T31" fmla="*/ 15 h 72"/>
                  <a:gd name="T32" fmla="*/ 4 w 72"/>
                  <a:gd name="T33" fmla="*/ 21 h 72"/>
                  <a:gd name="T34" fmla="*/ 7 w 72"/>
                  <a:gd name="T35" fmla="*/ 29 h 72"/>
                  <a:gd name="T36" fmla="*/ 0 w 72"/>
                  <a:gd name="T37" fmla="*/ 32 h 72"/>
                  <a:gd name="T38" fmla="*/ 0 w 72"/>
                  <a:gd name="T39" fmla="*/ 39 h 72"/>
                  <a:gd name="T40" fmla="*/ 8 w 72"/>
                  <a:gd name="T41" fmla="*/ 44 h 72"/>
                  <a:gd name="T42" fmla="*/ 3 w 72"/>
                  <a:gd name="T43" fmla="*/ 51 h 72"/>
                  <a:gd name="T44" fmla="*/ 7 w 72"/>
                  <a:gd name="T45" fmla="*/ 57 h 72"/>
                  <a:gd name="T46" fmla="*/ 16 w 72"/>
                  <a:gd name="T47" fmla="*/ 58 h 72"/>
                  <a:gd name="T48" fmla="*/ 15 w 72"/>
                  <a:gd name="T49" fmla="*/ 65 h 72"/>
                  <a:gd name="T50" fmla="*/ 21 w 72"/>
                  <a:gd name="T51" fmla="*/ 68 h 72"/>
                  <a:gd name="T52" fmla="*/ 29 w 72"/>
                  <a:gd name="T53" fmla="*/ 65 h 72"/>
                  <a:gd name="T54" fmla="*/ 32 w 72"/>
                  <a:gd name="T55" fmla="*/ 72 h 72"/>
                  <a:gd name="T56" fmla="*/ 39 w 72"/>
                  <a:gd name="T57" fmla="*/ 72 h 72"/>
                  <a:gd name="T58" fmla="*/ 45 w 72"/>
                  <a:gd name="T59" fmla="*/ 65 h 72"/>
                  <a:gd name="T60" fmla="*/ 51 w 72"/>
                  <a:gd name="T61" fmla="*/ 69 h 72"/>
                  <a:gd name="T62" fmla="*/ 57 w 72"/>
                  <a:gd name="T63" fmla="*/ 65 h 72"/>
                  <a:gd name="T64" fmla="*/ 58 w 72"/>
                  <a:gd name="T65" fmla="*/ 56 h 72"/>
                  <a:gd name="T66" fmla="*/ 65 w 72"/>
                  <a:gd name="T67" fmla="*/ 57 h 72"/>
                  <a:gd name="T68" fmla="*/ 68 w 72"/>
                  <a:gd name="T69" fmla="*/ 51 h 72"/>
                  <a:gd name="T70" fmla="*/ 65 w 72"/>
                  <a:gd name="T71" fmla="*/ 43 h 72"/>
                  <a:gd name="T72" fmla="*/ 36 w 72"/>
                  <a:gd name="T73" fmla="*/ 57 h 72"/>
                  <a:gd name="T74" fmla="*/ 36 w 72"/>
                  <a:gd name="T75" fmla="*/ 15 h 72"/>
                  <a:gd name="T76" fmla="*/ 36 w 72"/>
                  <a:gd name="T77" fmla="*/ 5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72" h="72">
                    <a:moveTo>
                      <a:pt x="72" y="42"/>
                    </a:moveTo>
                    <a:cubicBezTo>
                      <a:pt x="72" y="40"/>
                      <a:pt x="72" y="40"/>
                      <a:pt x="72" y="40"/>
                    </a:cubicBezTo>
                    <a:cubicBezTo>
                      <a:pt x="72" y="35"/>
                      <a:pt x="72" y="35"/>
                      <a:pt x="72" y="35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29"/>
                      <a:pt x="64" y="28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7"/>
                      <a:pt x="58" y="16"/>
                      <a:pt x="56" y="14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8"/>
                      <a:pt x="44" y="7"/>
                      <a:pt x="43" y="7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7"/>
                      <a:pt x="29" y="7"/>
                      <a:pt x="27" y="7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7" y="13"/>
                      <a:pt x="16" y="15"/>
                      <a:pt x="15" y="16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6"/>
                      <a:pt x="8" y="28"/>
                      <a:pt x="7" y="2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7" y="42"/>
                      <a:pt x="7" y="43"/>
                      <a:pt x="8" y="44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13" y="54"/>
                      <a:pt x="13" y="54"/>
                      <a:pt x="13" y="54"/>
                    </a:cubicBezTo>
                    <a:cubicBezTo>
                      <a:pt x="14" y="55"/>
                      <a:pt x="15" y="57"/>
                      <a:pt x="16" y="58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6" y="64"/>
                      <a:pt x="28" y="65"/>
                      <a:pt x="29" y="65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42" y="65"/>
                      <a:pt x="43" y="65"/>
                      <a:pt x="45" y="65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55" y="66"/>
                      <a:pt x="55" y="66"/>
                      <a:pt x="55" y="66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4" y="60"/>
                      <a:pt x="54" y="60"/>
                      <a:pt x="54" y="60"/>
                    </a:cubicBezTo>
                    <a:cubicBezTo>
                      <a:pt x="55" y="59"/>
                      <a:pt x="57" y="58"/>
                      <a:pt x="58" y="56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8" y="53"/>
                      <a:pt x="68" y="53"/>
                      <a:pt x="68" y="53"/>
                    </a:cubicBezTo>
                    <a:cubicBezTo>
                      <a:pt x="68" y="51"/>
                      <a:pt x="68" y="51"/>
                      <a:pt x="68" y="51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6"/>
                      <a:pt x="64" y="44"/>
                      <a:pt x="65" y="43"/>
                    </a:cubicBezTo>
                    <a:lnTo>
                      <a:pt x="72" y="42"/>
                    </a:lnTo>
                    <a:close/>
                    <a:moveTo>
                      <a:pt x="36" y="57"/>
                    </a:moveTo>
                    <a:cubicBezTo>
                      <a:pt x="25" y="57"/>
                      <a:pt x="15" y="48"/>
                      <a:pt x="15" y="36"/>
                    </a:cubicBezTo>
                    <a:cubicBezTo>
                      <a:pt x="15" y="25"/>
                      <a:pt x="25" y="15"/>
                      <a:pt x="36" y="15"/>
                    </a:cubicBezTo>
                    <a:cubicBezTo>
                      <a:pt x="47" y="15"/>
                      <a:pt x="57" y="25"/>
                      <a:pt x="57" y="36"/>
                    </a:cubicBezTo>
                    <a:cubicBezTo>
                      <a:pt x="57" y="48"/>
                      <a:pt x="47" y="57"/>
                      <a:pt x="36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Oval 59"/>
              <p:cNvSpPr>
                <a:spLocks noChangeArrowheads="1"/>
              </p:cNvSpPr>
              <p:nvPr/>
            </p:nvSpPr>
            <p:spPr bwMode="auto">
              <a:xfrm>
                <a:off x="6105526" y="803275"/>
                <a:ext cx="93663" cy="936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7" name="组合 126"/>
          <p:cNvGrpSpPr/>
          <p:nvPr/>
        </p:nvGrpSpPr>
        <p:grpSpPr>
          <a:xfrm>
            <a:off x="8131016" y="3206589"/>
            <a:ext cx="3563144" cy="1307591"/>
            <a:chOff x="8374856" y="3165949"/>
            <a:chExt cx="3563144" cy="1307591"/>
          </a:xfrm>
        </p:grpSpPr>
        <p:grpSp>
          <p:nvGrpSpPr>
            <p:cNvPr id="121" name="组合 120"/>
            <p:cNvGrpSpPr>
              <a:grpSpLocks noChangeAspect="1"/>
            </p:cNvGrpSpPr>
            <p:nvPr/>
          </p:nvGrpSpPr>
          <p:grpSpPr>
            <a:xfrm>
              <a:off x="8530257" y="3180781"/>
              <a:ext cx="523355" cy="432000"/>
              <a:chOff x="5767388" y="3224213"/>
              <a:chExt cx="536575" cy="442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23" name="Freeform 990"/>
              <p:cNvSpPr/>
              <p:nvPr/>
            </p:nvSpPr>
            <p:spPr bwMode="auto">
              <a:xfrm>
                <a:off x="5819775" y="3224213"/>
                <a:ext cx="423863" cy="327025"/>
              </a:xfrm>
              <a:custGeom>
                <a:avLst/>
                <a:gdLst>
                  <a:gd name="T0" fmla="*/ 113 w 113"/>
                  <a:gd name="T1" fmla="*/ 40 h 87"/>
                  <a:gd name="T2" fmla="*/ 103 w 113"/>
                  <a:gd name="T3" fmla="*/ 49 h 87"/>
                  <a:gd name="T4" fmla="*/ 103 w 113"/>
                  <a:gd name="T5" fmla="*/ 78 h 87"/>
                  <a:gd name="T6" fmla="*/ 10 w 113"/>
                  <a:gd name="T7" fmla="*/ 78 h 87"/>
                  <a:gd name="T8" fmla="*/ 10 w 113"/>
                  <a:gd name="T9" fmla="*/ 9 h 87"/>
                  <a:gd name="T10" fmla="*/ 103 w 113"/>
                  <a:gd name="T11" fmla="*/ 9 h 87"/>
                  <a:gd name="T12" fmla="*/ 103 w 113"/>
                  <a:gd name="T13" fmla="*/ 37 h 87"/>
                  <a:gd name="T14" fmla="*/ 112 w 113"/>
                  <a:gd name="T15" fmla="*/ 28 h 87"/>
                  <a:gd name="T16" fmla="*/ 110 w 113"/>
                  <a:gd name="T17" fmla="*/ 23 h 87"/>
                  <a:gd name="T18" fmla="*/ 113 w 113"/>
                  <a:gd name="T19" fmla="*/ 16 h 87"/>
                  <a:gd name="T20" fmla="*/ 113 w 113"/>
                  <a:gd name="T21" fmla="*/ 0 h 87"/>
                  <a:gd name="T22" fmla="*/ 0 w 113"/>
                  <a:gd name="T23" fmla="*/ 0 h 87"/>
                  <a:gd name="T24" fmla="*/ 0 w 113"/>
                  <a:gd name="T25" fmla="*/ 87 h 87"/>
                  <a:gd name="T26" fmla="*/ 113 w 113"/>
                  <a:gd name="T27" fmla="*/ 87 h 87"/>
                  <a:gd name="T28" fmla="*/ 113 w 113"/>
                  <a:gd name="T29" fmla="*/ 4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87">
                    <a:moveTo>
                      <a:pt x="113" y="40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1" y="27"/>
                      <a:pt x="110" y="25"/>
                      <a:pt x="110" y="23"/>
                    </a:cubicBezTo>
                    <a:cubicBezTo>
                      <a:pt x="110" y="20"/>
                      <a:pt x="111" y="18"/>
                      <a:pt x="113" y="16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3" y="87"/>
                      <a:pt x="113" y="87"/>
                      <a:pt x="113" y="87"/>
                    </a:cubicBezTo>
                    <a:lnTo>
                      <a:pt x="11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991"/>
              <p:cNvSpPr/>
              <p:nvPr/>
            </p:nvSpPr>
            <p:spPr bwMode="auto">
              <a:xfrm>
                <a:off x="5891213" y="3276600"/>
                <a:ext cx="412750" cy="211138"/>
              </a:xfrm>
              <a:custGeom>
                <a:avLst/>
                <a:gdLst>
                  <a:gd name="T0" fmla="*/ 73 w 110"/>
                  <a:gd name="T1" fmla="*/ 38 h 56"/>
                  <a:gd name="T2" fmla="*/ 70 w 110"/>
                  <a:gd name="T3" fmla="*/ 37 h 56"/>
                  <a:gd name="T4" fmla="*/ 65 w 110"/>
                  <a:gd name="T5" fmla="*/ 38 h 56"/>
                  <a:gd name="T6" fmla="*/ 48 w 110"/>
                  <a:gd name="T7" fmla="*/ 19 h 56"/>
                  <a:gd name="T8" fmla="*/ 49 w 110"/>
                  <a:gd name="T9" fmla="*/ 14 h 56"/>
                  <a:gd name="T10" fmla="*/ 41 w 110"/>
                  <a:gd name="T11" fmla="*/ 6 h 56"/>
                  <a:gd name="T12" fmla="*/ 32 w 110"/>
                  <a:gd name="T13" fmla="*/ 14 h 56"/>
                  <a:gd name="T14" fmla="*/ 34 w 110"/>
                  <a:gd name="T15" fmla="*/ 19 h 56"/>
                  <a:gd name="T16" fmla="*/ 12 w 110"/>
                  <a:gd name="T17" fmla="*/ 40 h 56"/>
                  <a:gd name="T18" fmla="*/ 8 w 110"/>
                  <a:gd name="T19" fmla="*/ 39 h 56"/>
                  <a:gd name="T20" fmla="*/ 0 w 110"/>
                  <a:gd name="T21" fmla="*/ 48 h 56"/>
                  <a:gd name="T22" fmla="*/ 8 w 110"/>
                  <a:gd name="T23" fmla="*/ 56 h 56"/>
                  <a:gd name="T24" fmla="*/ 16 w 110"/>
                  <a:gd name="T25" fmla="*/ 48 h 56"/>
                  <a:gd name="T26" fmla="*/ 15 w 110"/>
                  <a:gd name="T27" fmla="*/ 43 h 56"/>
                  <a:gd name="T28" fmla="*/ 36 w 110"/>
                  <a:gd name="T29" fmla="*/ 21 h 56"/>
                  <a:gd name="T30" fmla="*/ 41 w 110"/>
                  <a:gd name="T31" fmla="*/ 23 h 56"/>
                  <a:gd name="T32" fmla="*/ 45 w 110"/>
                  <a:gd name="T33" fmla="*/ 21 h 56"/>
                  <a:gd name="T34" fmla="*/ 63 w 110"/>
                  <a:gd name="T35" fmla="*/ 41 h 56"/>
                  <a:gd name="T36" fmla="*/ 61 w 110"/>
                  <a:gd name="T37" fmla="*/ 45 h 56"/>
                  <a:gd name="T38" fmla="*/ 70 w 110"/>
                  <a:gd name="T39" fmla="*/ 54 h 56"/>
                  <a:gd name="T40" fmla="*/ 78 w 110"/>
                  <a:gd name="T41" fmla="*/ 45 h 56"/>
                  <a:gd name="T42" fmla="*/ 76 w 110"/>
                  <a:gd name="T43" fmla="*/ 40 h 56"/>
                  <a:gd name="T44" fmla="*/ 99 w 110"/>
                  <a:gd name="T45" fmla="*/ 17 h 56"/>
                  <a:gd name="T46" fmla="*/ 102 w 110"/>
                  <a:gd name="T47" fmla="*/ 17 h 56"/>
                  <a:gd name="T48" fmla="*/ 110 w 110"/>
                  <a:gd name="T49" fmla="*/ 9 h 56"/>
                  <a:gd name="T50" fmla="*/ 102 w 110"/>
                  <a:gd name="T51" fmla="*/ 0 h 56"/>
                  <a:gd name="T52" fmla="*/ 94 w 110"/>
                  <a:gd name="T53" fmla="*/ 9 h 56"/>
                  <a:gd name="T54" fmla="*/ 96 w 110"/>
                  <a:gd name="T55" fmla="*/ 15 h 56"/>
                  <a:gd name="T56" fmla="*/ 73 w 110"/>
                  <a:gd name="T57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" h="56">
                    <a:moveTo>
                      <a:pt x="73" y="38"/>
                    </a:moveTo>
                    <a:cubicBezTo>
                      <a:pt x="72" y="37"/>
                      <a:pt x="71" y="37"/>
                      <a:pt x="70" y="37"/>
                    </a:cubicBezTo>
                    <a:cubicBezTo>
                      <a:pt x="68" y="37"/>
                      <a:pt x="67" y="38"/>
                      <a:pt x="65" y="38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17"/>
                      <a:pt x="49" y="16"/>
                      <a:pt x="49" y="14"/>
                    </a:cubicBezTo>
                    <a:cubicBezTo>
                      <a:pt x="49" y="9"/>
                      <a:pt x="45" y="6"/>
                      <a:pt x="41" y="6"/>
                    </a:cubicBezTo>
                    <a:cubicBezTo>
                      <a:pt x="36" y="6"/>
                      <a:pt x="32" y="9"/>
                      <a:pt x="32" y="14"/>
                    </a:cubicBezTo>
                    <a:cubicBezTo>
                      <a:pt x="32" y="16"/>
                      <a:pt x="33" y="17"/>
                      <a:pt x="34" y="1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9" y="39"/>
                      <a:pt x="8" y="39"/>
                    </a:cubicBezTo>
                    <a:cubicBezTo>
                      <a:pt x="3" y="39"/>
                      <a:pt x="0" y="43"/>
                      <a:pt x="0" y="48"/>
                    </a:cubicBezTo>
                    <a:cubicBezTo>
                      <a:pt x="0" y="52"/>
                      <a:pt x="3" y="56"/>
                      <a:pt x="8" y="56"/>
                    </a:cubicBezTo>
                    <a:cubicBezTo>
                      <a:pt x="13" y="56"/>
                      <a:pt x="16" y="52"/>
                      <a:pt x="16" y="48"/>
                    </a:cubicBezTo>
                    <a:cubicBezTo>
                      <a:pt x="16" y="46"/>
                      <a:pt x="16" y="44"/>
                      <a:pt x="15" y="43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8" y="22"/>
                      <a:pt x="39" y="23"/>
                      <a:pt x="41" y="23"/>
                    </a:cubicBezTo>
                    <a:cubicBezTo>
                      <a:pt x="42" y="23"/>
                      <a:pt x="44" y="22"/>
                      <a:pt x="45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3"/>
                      <a:pt x="61" y="44"/>
                      <a:pt x="61" y="45"/>
                    </a:cubicBezTo>
                    <a:cubicBezTo>
                      <a:pt x="61" y="50"/>
                      <a:pt x="65" y="54"/>
                      <a:pt x="70" y="54"/>
                    </a:cubicBezTo>
                    <a:cubicBezTo>
                      <a:pt x="75" y="54"/>
                      <a:pt x="78" y="50"/>
                      <a:pt x="78" y="45"/>
                    </a:cubicBezTo>
                    <a:cubicBezTo>
                      <a:pt x="78" y="43"/>
                      <a:pt x="77" y="41"/>
                      <a:pt x="76" y="40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100" y="17"/>
                      <a:pt x="101" y="17"/>
                      <a:pt x="102" y="17"/>
                    </a:cubicBezTo>
                    <a:cubicBezTo>
                      <a:pt x="107" y="17"/>
                      <a:pt x="110" y="13"/>
                      <a:pt x="110" y="9"/>
                    </a:cubicBezTo>
                    <a:cubicBezTo>
                      <a:pt x="110" y="4"/>
                      <a:pt x="107" y="0"/>
                      <a:pt x="102" y="0"/>
                    </a:cubicBezTo>
                    <a:cubicBezTo>
                      <a:pt x="97" y="0"/>
                      <a:pt x="94" y="4"/>
                      <a:pt x="94" y="9"/>
                    </a:cubicBezTo>
                    <a:cubicBezTo>
                      <a:pt x="94" y="11"/>
                      <a:pt x="94" y="13"/>
                      <a:pt x="96" y="15"/>
                    </a:cubicBezTo>
                    <a:lnTo>
                      <a:pt x="7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992"/>
              <p:cNvSpPr/>
              <p:nvPr/>
            </p:nvSpPr>
            <p:spPr bwMode="auto">
              <a:xfrm>
                <a:off x="5767388" y="3565525"/>
                <a:ext cx="530225" cy="38100"/>
              </a:xfrm>
              <a:custGeom>
                <a:avLst/>
                <a:gdLst>
                  <a:gd name="T0" fmla="*/ 33 w 334"/>
                  <a:gd name="T1" fmla="*/ 0 h 24"/>
                  <a:gd name="T2" fmla="*/ 0 w 334"/>
                  <a:gd name="T3" fmla="*/ 24 h 24"/>
                  <a:gd name="T4" fmla="*/ 334 w 334"/>
                  <a:gd name="T5" fmla="*/ 24 h 24"/>
                  <a:gd name="T6" fmla="*/ 300 w 334"/>
                  <a:gd name="T7" fmla="*/ 0 h 24"/>
                  <a:gd name="T8" fmla="*/ 33 w 33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4" h="24">
                    <a:moveTo>
                      <a:pt x="33" y="0"/>
                    </a:moveTo>
                    <a:lnTo>
                      <a:pt x="0" y="24"/>
                    </a:lnTo>
                    <a:lnTo>
                      <a:pt x="334" y="24"/>
                    </a:lnTo>
                    <a:lnTo>
                      <a:pt x="300" y="0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Freeform 993"/>
              <p:cNvSpPr>
                <a:spLocks noEditPoints="1"/>
              </p:cNvSpPr>
              <p:nvPr/>
            </p:nvSpPr>
            <p:spPr bwMode="auto">
              <a:xfrm>
                <a:off x="5767388" y="3617913"/>
                <a:ext cx="530225" cy="49213"/>
              </a:xfrm>
              <a:custGeom>
                <a:avLst/>
                <a:gdLst>
                  <a:gd name="T0" fmla="*/ 0 w 141"/>
                  <a:gd name="T1" fmla="*/ 0 h 13"/>
                  <a:gd name="T2" fmla="*/ 0 w 141"/>
                  <a:gd name="T3" fmla="*/ 1 h 13"/>
                  <a:gd name="T4" fmla="*/ 14 w 141"/>
                  <a:gd name="T5" fmla="*/ 13 h 13"/>
                  <a:gd name="T6" fmla="*/ 126 w 141"/>
                  <a:gd name="T7" fmla="*/ 13 h 13"/>
                  <a:gd name="T8" fmla="*/ 141 w 141"/>
                  <a:gd name="T9" fmla="*/ 1 h 13"/>
                  <a:gd name="T10" fmla="*/ 141 w 141"/>
                  <a:gd name="T11" fmla="*/ 0 h 13"/>
                  <a:gd name="T12" fmla="*/ 0 w 141"/>
                  <a:gd name="T13" fmla="*/ 0 h 13"/>
                  <a:gd name="T14" fmla="*/ 90 w 141"/>
                  <a:gd name="T15" fmla="*/ 9 h 13"/>
                  <a:gd name="T16" fmla="*/ 58 w 141"/>
                  <a:gd name="T17" fmla="*/ 9 h 13"/>
                  <a:gd name="T18" fmla="*/ 55 w 141"/>
                  <a:gd name="T19" fmla="*/ 7 h 13"/>
                  <a:gd name="T20" fmla="*/ 58 w 141"/>
                  <a:gd name="T21" fmla="*/ 4 h 13"/>
                  <a:gd name="T22" fmla="*/ 90 w 141"/>
                  <a:gd name="T23" fmla="*/ 4 h 13"/>
                  <a:gd name="T24" fmla="*/ 93 w 141"/>
                  <a:gd name="T25" fmla="*/ 7 h 13"/>
                  <a:gd name="T26" fmla="*/ 90 w 141"/>
                  <a:gd name="T2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1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6" y="13"/>
                      <a:pt x="14" y="13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34" y="13"/>
                      <a:pt x="141" y="8"/>
                      <a:pt x="141" y="1"/>
                    </a:cubicBezTo>
                    <a:cubicBezTo>
                      <a:pt x="141" y="1"/>
                      <a:pt x="141" y="1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7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7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2" name="文本框 121"/>
            <p:cNvSpPr txBox="1"/>
            <p:nvPr/>
          </p:nvSpPr>
          <p:spPr>
            <a:xfrm>
              <a:off x="9085996" y="3165949"/>
              <a:ext cx="18110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输入标题</a:t>
              </a:r>
              <a:endParaRPr lang="zh-CN" altLang="en-US" sz="2400" spc="600" dirty="0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8374856" y="3580988"/>
              <a:ext cx="35631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原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9238152" y="4889770"/>
            <a:ext cx="2811608" cy="1307591"/>
            <a:chOff x="9238152" y="4889770"/>
            <a:chExt cx="2811608" cy="1307591"/>
          </a:xfrm>
        </p:grpSpPr>
        <p:grpSp>
          <p:nvGrpSpPr>
            <p:cNvPr id="129" name="组合 128"/>
            <p:cNvGrpSpPr>
              <a:grpSpLocks noChangeAspect="1"/>
            </p:cNvGrpSpPr>
            <p:nvPr/>
          </p:nvGrpSpPr>
          <p:grpSpPr>
            <a:xfrm>
              <a:off x="9393553" y="4904602"/>
              <a:ext cx="523355" cy="432000"/>
              <a:chOff x="5767388" y="3224213"/>
              <a:chExt cx="536575" cy="442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32" name="Freeform 990"/>
              <p:cNvSpPr/>
              <p:nvPr/>
            </p:nvSpPr>
            <p:spPr bwMode="auto">
              <a:xfrm>
                <a:off x="5819775" y="3224213"/>
                <a:ext cx="423863" cy="327025"/>
              </a:xfrm>
              <a:custGeom>
                <a:avLst/>
                <a:gdLst>
                  <a:gd name="T0" fmla="*/ 113 w 113"/>
                  <a:gd name="T1" fmla="*/ 40 h 87"/>
                  <a:gd name="T2" fmla="*/ 103 w 113"/>
                  <a:gd name="T3" fmla="*/ 49 h 87"/>
                  <a:gd name="T4" fmla="*/ 103 w 113"/>
                  <a:gd name="T5" fmla="*/ 78 h 87"/>
                  <a:gd name="T6" fmla="*/ 10 w 113"/>
                  <a:gd name="T7" fmla="*/ 78 h 87"/>
                  <a:gd name="T8" fmla="*/ 10 w 113"/>
                  <a:gd name="T9" fmla="*/ 9 h 87"/>
                  <a:gd name="T10" fmla="*/ 103 w 113"/>
                  <a:gd name="T11" fmla="*/ 9 h 87"/>
                  <a:gd name="T12" fmla="*/ 103 w 113"/>
                  <a:gd name="T13" fmla="*/ 37 h 87"/>
                  <a:gd name="T14" fmla="*/ 112 w 113"/>
                  <a:gd name="T15" fmla="*/ 28 h 87"/>
                  <a:gd name="T16" fmla="*/ 110 w 113"/>
                  <a:gd name="T17" fmla="*/ 23 h 87"/>
                  <a:gd name="T18" fmla="*/ 113 w 113"/>
                  <a:gd name="T19" fmla="*/ 16 h 87"/>
                  <a:gd name="T20" fmla="*/ 113 w 113"/>
                  <a:gd name="T21" fmla="*/ 0 h 87"/>
                  <a:gd name="T22" fmla="*/ 0 w 113"/>
                  <a:gd name="T23" fmla="*/ 0 h 87"/>
                  <a:gd name="T24" fmla="*/ 0 w 113"/>
                  <a:gd name="T25" fmla="*/ 87 h 87"/>
                  <a:gd name="T26" fmla="*/ 113 w 113"/>
                  <a:gd name="T27" fmla="*/ 87 h 87"/>
                  <a:gd name="T28" fmla="*/ 113 w 113"/>
                  <a:gd name="T29" fmla="*/ 4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87">
                    <a:moveTo>
                      <a:pt x="113" y="40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1" y="27"/>
                      <a:pt x="110" y="25"/>
                      <a:pt x="110" y="23"/>
                    </a:cubicBezTo>
                    <a:cubicBezTo>
                      <a:pt x="110" y="20"/>
                      <a:pt x="111" y="18"/>
                      <a:pt x="113" y="16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3" y="87"/>
                      <a:pt x="113" y="87"/>
                      <a:pt x="113" y="87"/>
                    </a:cubicBezTo>
                    <a:lnTo>
                      <a:pt x="11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991"/>
              <p:cNvSpPr/>
              <p:nvPr/>
            </p:nvSpPr>
            <p:spPr bwMode="auto">
              <a:xfrm>
                <a:off x="5891213" y="3276600"/>
                <a:ext cx="412750" cy="211138"/>
              </a:xfrm>
              <a:custGeom>
                <a:avLst/>
                <a:gdLst>
                  <a:gd name="T0" fmla="*/ 73 w 110"/>
                  <a:gd name="T1" fmla="*/ 38 h 56"/>
                  <a:gd name="T2" fmla="*/ 70 w 110"/>
                  <a:gd name="T3" fmla="*/ 37 h 56"/>
                  <a:gd name="T4" fmla="*/ 65 w 110"/>
                  <a:gd name="T5" fmla="*/ 38 h 56"/>
                  <a:gd name="T6" fmla="*/ 48 w 110"/>
                  <a:gd name="T7" fmla="*/ 19 h 56"/>
                  <a:gd name="T8" fmla="*/ 49 w 110"/>
                  <a:gd name="T9" fmla="*/ 14 h 56"/>
                  <a:gd name="T10" fmla="*/ 41 w 110"/>
                  <a:gd name="T11" fmla="*/ 6 h 56"/>
                  <a:gd name="T12" fmla="*/ 32 w 110"/>
                  <a:gd name="T13" fmla="*/ 14 h 56"/>
                  <a:gd name="T14" fmla="*/ 34 w 110"/>
                  <a:gd name="T15" fmla="*/ 19 h 56"/>
                  <a:gd name="T16" fmla="*/ 12 w 110"/>
                  <a:gd name="T17" fmla="*/ 40 h 56"/>
                  <a:gd name="T18" fmla="*/ 8 w 110"/>
                  <a:gd name="T19" fmla="*/ 39 h 56"/>
                  <a:gd name="T20" fmla="*/ 0 w 110"/>
                  <a:gd name="T21" fmla="*/ 48 h 56"/>
                  <a:gd name="T22" fmla="*/ 8 w 110"/>
                  <a:gd name="T23" fmla="*/ 56 h 56"/>
                  <a:gd name="T24" fmla="*/ 16 w 110"/>
                  <a:gd name="T25" fmla="*/ 48 h 56"/>
                  <a:gd name="T26" fmla="*/ 15 w 110"/>
                  <a:gd name="T27" fmla="*/ 43 h 56"/>
                  <a:gd name="T28" fmla="*/ 36 w 110"/>
                  <a:gd name="T29" fmla="*/ 21 h 56"/>
                  <a:gd name="T30" fmla="*/ 41 w 110"/>
                  <a:gd name="T31" fmla="*/ 23 h 56"/>
                  <a:gd name="T32" fmla="*/ 45 w 110"/>
                  <a:gd name="T33" fmla="*/ 21 h 56"/>
                  <a:gd name="T34" fmla="*/ 63 w 110"/>
                  <a:gd name="T35" fmla="*/ 41 h 56"/>
                  <a:gd name="T36" fmla="*/ 61 w 110"/>
                  <a:gd name="T37" fmla="*/ 45 h 56"/>
                  <a:gd name="T38" fmla="*/ 70 w 110"/>
                  <a:gd name="T39" fmla="*/ 54 h 56"/>
                  <a:gd name="T40" fmla="*/ 78 w 110"/>
                  <a:gd name="T41" fmla="*/ 45 h 56"/>
                  <a:gd name="T42" fmla="*/ 76 w 110"/>
                  <a:gd name="T43" fmla="*/ 40 h 56"/>
                  <a:gd name="T44" fmla="*/ 99 w 110"/>
                  <a:gd name="T45" fmla="*/ 17 h 56"/>
                  <a:gd name="T46" fmla="*/ 102 w 110"/>
                  <a:gd name="T47" fmla="*/ 17 h 56"/>
                  <a:gd name="T48" fmla="*/ 110 w 110"/>
                  <a:gd name="T49" fmla="*/ 9 h 56"/>
                  <a:gd name="T50" fmla="*/ 102 w 110"/>
                  <a:gd name="T51" fmla="*/ 0 h 56"/>
                  <a:gd name="T52" fmla="*/ 94 w 110"/>
                  <a:gd name="T53" fmla="*/ 9 h 56"/>
                  <a:gd name="T54" fmla="*/ 96 w 110"/>
                  <a:gd name="T55" fmla="*/ 15 h 56"/>
                  <a:gd name="T56" fmla="*/ 73 w 110"/>
                  <a:gd name="T57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" h="56">
                    <a:moveTo>
                      <a:pt x="73" y="38"/>
                    </a:moveTo>
                    <a:cubicBezTo>
                      <a:pt x="72" y="37"/>
                      <a:pt x="71" y="37"/>
                      <a:pt x="70" y="37"/>
                    </a:cubicBezTo>
                    <a:cubicBezTo>
                      <a:pt x="68" y="37"/>
                      <a:pt x="67" y="38"/>
                      <a:pt x="65" y="38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17"/>
                      <a:pt x="49" y="16"/>
                      <a:pt x="49" y="14"/>
                    </a:cubicBezTo>
                    <a:cubicBezTo>
                      <a:pt x="49" y="9"/>
                      <a:pt x="45" y="6"/>
                      <a:pt x="41" y="6"/>
                    </a:cubicBezTo>
                    <a:cubicBezTo>
                      <a:pt x="36" y="6"/>
                      <a:pt x="32" y="9"/>
                      <a:pt x="32" y="14"/>
                    </a:cubicBezTo>
                    <a:cubicBezTo>
                      <a:pt x="32" y="16"/>
                      <a:pt x="33" y="17"/>
                      <a:pt x="34" y="1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9" y="39"/>
                      <a:pt x="8" y="39"/>
                    </a:cubicBezTo>
                    <a:cubicBezTo>
                      <a:pt x="3" y="39"/>
                      <a:pt x="0" y="43"/>
                      <a:pt x="0" y="48"/>
                    </a:cubicBezTo>
                    <a:cubicBezTo>
                      <a:pt x="0" y="52"/>
                      <a:pt x="3" y="56"/>
                      <a:pt x="8" y="56"/>
                    </a:cubicBezTo>
                    <a:cubicBezTo>
                      <a:pt x="13" y="56"/>
                      <a:pt x="16" y="52"/>
                      <a:pt x="16" y="48"/>
                    </a:cubicBezTo>
                    <a:cubicBezTo>
                      <a:pt x="16" y="46"/>
                      <a:pt x="16" y="44"/>
                      <a:pt x="15" y="43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8" y="22"/>
                      <a:pt x="39" y="23"/>
                      <a:pt x="41" y="23"/>
                    </a:cubicBezTo>
                    <a:cubicBezTo>
                      <a:pt x="42" y="23"/>
                      <a:pt x="44" y="22"/>
                      <a:pt x="45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3"/>
                      <a:pt x="61" y="44"/>
                      <a:pt x="61" y="45"/>
                    </a:cubicBezTo>
                    <a:cubicBezTo>
                      <a:pt x="61" y="50"/>
                      <a:pt x="65" y="54"/>
                      <a:pt x="70" y="54"/>
                    </a:cubicBezTo>
                    <a:cubicBezTo>
                      <a:pt x="75" y="54"/>
                      <a:pt x="78" y="50"/>
                      <a:pt x="78" y="45"/>
                    </a:cubicBezTo>
                    <a:cubicBezTo>
                      <a:pt x="78" y="43"/>
                      <a:pt x="77" y="41"/>
                      <a:pt x="76" y="40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100" y="17"/>
                      <a:pt x="101" y="17"/>
                      <a:pt x="102" y="17"/>
                    </a:cubicBezTo>
                    <a:cubicBezTo>
                      <a:pt x="107" y="17"/>
                      <a:pt x="110" y="13"/>
                      <a:pt x="110" y="9"/>
                    </a:cubicBezTo>
                    <a:cubicBezTo>
                      <a:pt x="110" y="4"/>
                      <a:pt x="107" y="0"/>
                      <a:pt x="102" y="0"/>
                    </a:cubicBezTo>
                    <a:cubicBezTo>
                      <a:pt x="97" y="0"/>
                      <a:pt x="94" y="4"/>
                      <a:pt x="94" y="9"/>
                    </a:cubicBezTo>
                    <a:cubicBezTo>
                      <a:pt x="94" y="11"/>
                      <a:pt x="94" y="13"/>
                      <a:pt x="96" y="15"/>
                    </a:cubicBezTo>
                    <a:lnTo>
                      <a:pt x="7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992"/>
              <p:cNvSpPr/>
              <p:nvPr/>
            </p:nvSpPr>
            <p:spPr bwMode="auto">
              <a:xfrm>
                <a:off x="5767388" y="3565525"/>
                <a:ext cx="530225" cy="38100"/>
              </a:xfrm>
              <a:custGeom>
                <a:avLst/>
                <a:gdLst>
                  <a:gd name="T0" fmla="*/ 33 w 334"/>
                  <a:gd name="T1" fmla="*/ 0 h 24"/>
                  <a:gd name="T2" fmla="*/ 0 w 334"/>
                  <a:gd name="T3" fmla="*/ 24 h 24"/>
                  <a:gd name="T4" fmla="*/ 334 w 334"/>
                  <a:gd name="T5" fmla="*/ 24 h 24"/>
                  <a:gd name="T6" fmla="*/ 300 w 334"/>
                  <a:gd name="T7" fmla="*/ 0 h 24"/>
                  <a:gd name="T8" fmla="*/ 33 w 33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4" h="24">
                    <a:moveTo>
                      <a:pt x="33" y="0"/>
                    </a:moveTo>
                    <a:lnTo>
                      <a:pt x="0" y="24"/>
                    </a:lnTo>
                    <a:lnTo>
                      <a:pt x="334" y="24"/>
                    </a:lnTo>
                    <a:lnTo>
                      <a:pt x="300" y="0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993"/>
              <p:cNvSpPr>
                <a:spLocks noEditPoints="1"/>
              </p:cNvSpPr>
              <p:nvPr/>
            </p:nvSpPr>
            <p:spPr bwMode="auto">
              <a:xfrm>
                <a:off x="5767388" y="3617913"/>
                <a:ext cx="530225" cy="49213"/>
              </a:xfrm>
              <a:custGeom>
                <a:avLst/>
                <a:gdLst>
                  <a:gd name="T0" fmla="*/ 0 w 141"/>
                  <a:gd name="T1" fmla="*/ 0 h 13"/>
                  <a:gd name="T2" fmla="*/ 0 w 141"/>
                  <a:gd name="T3" fmla="*/ 1 h 13"/>
                  <a:gd name="T4" fmla="*/ 14 w 141"/>
                  <a:gd name="T5" fmla="*/ 13 h 13"/>
                  <a:gd name="T6" fmla="*/ 126 w 141"/>
                  <a:gd name="T7" fmla="*/ 13 h 13"/>
                  <a:gd name="T8" fmla="*/ 141 w 141"/>
                  <a:gd name="T9" fmla="*/ 1 h 13"/>
                  <a:gd name="T10" fmla="*/ 141 w 141"/>
                  <a:gd name="T11" fmla="*/ 0 h 13"/>
                  <a:gd name="T12" fmla="*/ 0 w 141"/>
                  <a:gd name="T13" fmla="*/ 0 h 13"/>
                  <a:gd name="T14" fmla="*/ 90 w 141"/>
                  <a:gd name="T15" fmla="*/ 9 h 13"/>
                  <a:gd name="T16" fmla="*/ 58 w 141"/>
                  <a:gd name="T17" fmla="*/ 9 h 13"/>
                  <a:gd name="T18" fmla="*/ 55 w 141"/>
                  <a:gd name="T19" fmla="*/ 7 h 13"/>
                  <a:gd name="T20" fmla="*/ 58 w 141"/>
                  <a:gd name="T21" fmla="*/ 4 h 13"/>
                  <a:gd name="T22" fmla="*/ 90 w 141"/>
                  <a:gd name="T23" fmla="*/ 4 h 13"/>
                  <a:gd name="T24" fmla="*/ 93 w 141"/>
                  <a:gd name="T25" fmla="*/ 7 h 13"/>
                  <a:gd name="T26" fmla="*/ 90 w 141"/>
                  <a:gd name="T2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1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6" y="13"/>
                      <a:pt x="14" y="13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34" y="13"/>
                      <a:pt x="141" y="8"/>
                      <a:pt x="141" y="1"/>
                    </a:cubicBezTo>
                    <a:cubicBezTo>
                      <a:pt x="141" y="1"/>
                      <a:pt x="141" y="1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7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7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0" name="文本框 129"/>
            <p:cNvSpPr txBox="1"/>
            <p:nvPr/>
          </p:nvSpPr>
          <p:spPr>
            <a:xfrm>
              <a:off x="9949292" y="4889770"/>
              <a:ext cx="18110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输入标题</a:t>
              </a:r>
              <a:endParaRPr lang="zh-CN" altLang="en-US" sz="2400" spc="600" dirty="0"/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9238152" y="5304809"/>
              <a:ext cx="281160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喜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327832" y="4889770"/>
            <a:ext cx="2811608" cy="1307591"/>
            <a:chOff x="9238152" y="4889770"/>
            <a:chExt cx="2811608" cy="1307591"/>
          </a:xfrm>
        </p:grpSpPr>
        <p:grpSp>
          <p:nvGrpSpPr>
            <p:cNvPr id="138" name="组合 137"/>
            <p:cNvGrpSpPr>
              <a:grpSpLocks noChangeAspect="1"/>
            </p:cNvGrpSpPr>
            <p:nvPr/>
          </p:nvGrpSpPr>
          <p:grpSpPr>
            <a:xfrm>
              <a:off x="9393553" y="4904602"/>
              <a:ext cx="523355" cy="432000"/>
              <a:chOff x="5767388" y="3224213"/>
              <a:chExt cx="536575" cy="442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41" name="Freeform 990"/>
              <p:cNvSpPr/>
              <p:nvPr/>
            </p:nvSpPr>
            <p:spPr bwMode="auto">
              <a:xfrm>
                <a:off x="5819775" y="3224213"/>
                <a:ext cx="423863" cy="327025"/>
              </a:xfrm>
              <a:custGeom>
                <a:avLst/>
                <a:gdLst>
                  <a:gd name="T0" fmla="*/ 113 w 113"/>
                  <a:gd name="T1" fmla="*/ 40 h 87"/>
                  <a:gd name="T2" fmla="*/ 103 w 113"/>
                  <a:gd name="T3" fmla="*/ 49 h 87"/>
                  <a:gd name="T4" fmla="*/ 103 w 113"/>
                  <a:gd name="T5" fmla="*/ 78 h 87"/>
                  <a:gd name="T6" fmla="*/ 10 w 113"/>
                  <a:gd name="T7" fmla="*/ 78 h 87"/>
                  <a:gd name="T8" fmla="*/ 10 w 113"/>
                  <a:gd name="T9" fmla="*/ 9 h 87"/>
                  <a:gd name="T10" fmla="*/ 103 w 113"/>
                  <a:gd name="T11" fmla="*/ 9 h 87"/>
                  <a:gd name="T12" fmla="*/ 103 w 113"/>
                  <a:gd name="T13" fmla="*/ 37 h 87"/>
                  <a:gd name="T14" fmla="*/ 112 w 113"/>
                  <a:gd name="T15" fmla="*/ 28 h 87"/>
                  <a:gd name="T16" fmla="*/ 110 w 113"/>
                  <a:gd name="T17" fmla="*/ 23 h 87"/>
                  <a:gd name="T18" fmla="*/ 113 w 113"/>
                  <a:gd name="T19" fmla="*/ 16 h 87"/>
                  <a:gd name="T20" fmla="*/ 113 w 113"/>
                  <a:gd name="T21" fmla="*/ 0 h 87"/>
                  <a:gd name="T22" fmla="*/ 0 w 113"/>
                  <a:gd name="T23" fmla="*/ 0 h 87"/>
                  <a:gd name="T24" fmla="*/ 0 w 113"/>
                  <a:gd name="T25" fmla="*/ 87 h 87"/>
                  <a:gd name="T26" fmla="*/ 113 w 113"/>
                  <a:gd name="T27" fmla="*/ 87 h 87"/>
                  <a:gd name="T28" fmla="*/ 113 w 113"/>
                  <a:gd name="T29" fmla="*/ 4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87">
                    <a:moveTo>
                      <a:pt x="113" y="40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1" y="27"/>
                      <a:pt x="110" y="25"/>
                      <a:pt x="110" y="23"/>
                    </a:cubicBezTo>
                    <a:cubicBezTo>
                      <a:pt x="110" y="20"/>
                      <a:pt x="111" y="18"/>
                      <a:pt x="113" y="16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3" y="87"/>
                      <a:pt x="113" y="87"/>
                      <a:pt x="113" y="87"/>
                    </a:cubicBezTo>
                    <a:lnTo>
                      <a:pt x="11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991"/>
              <p:cNvSpPr/>
              <p:nvPr/>
            </p:nvSpPr>
            <p:spPr bwMode="auto">
              <a:xfrm>
                <a:off x="5891213" y="3276600"/>
                <a:ext cx="412750" cy="211138"/>
              </a:xfrm>
              <a:custGeom>
                <a:avLst/>
                <a:gdLst>
                  <a:gd name="T0" fmla="*/ 73 w 110"/>
                  <a:gd name="T1" fmla="*/ 38 h 56"/>
                  <a:gd name="T2" fmla="*/ 70 w 110"/>
                  <a:gd name="T3" fmla="*/ 37 h 56"/>
                  <a:gd name="T4" fmla="*/ 65 w 110"/>
                  <a:gd name="T5" fmla="*/ 38 h 56"/>
                  <a:gd name="T6" fmla="*/ 48 w 110"/>
                  <a:gd name="T7" fmla="*/ 19 h 56"/>
                  <a:gd name="T8" fmla="*/ 49 w 110"/>
                  <a:gd name="T9" fmla="*/ 14 h 56"/>
                  <a:gd name="T10" fmla="*/ 41 w 110"/>
                  <a:gd name="T11" fmla="*/ 6 h 56"/>
                  <a:gd name="T12" fmla="*/ 32 w 110"/>
                  <a:gd name="T13" fmla="*/ 14 h 56"/>
                  <a:gd name="T14" fmla="*/ 34 w 110"/>
                  <a:gd name="T15" fmla="*/ 19 h 56"/>
                  <a:gd name="T16" fmla="*/ 12 w 110"/>
                  <a:gd name="T17" fmla="*/ 40 h 56"/>
                  <a:gd name="T18" fmla="*/ 8 w 110"/>
                  <a:gd name="T19" fmla="*/ 39 h 56"/>
                  <a:gd name="T20" fmla="*/ 0 w 110"/>
                  <a:gd name="T21" fmla="*/ 48 h 56"/>
                  <a:gd name="T22" fmla="*/ 8 w 110"/>
                  <a:gd name="T23" fmla="*/ 56 h 56"/>
                  <a:gd name="T24" fmla="*/ 16 w 110"/>
                  <a:gd name="T25" fmla="*/ 48 h 56"/>
                  <a:gd name="T26" fmla="*/ 15 w 110"/>
                  <a:gd name="T27" fmla="*/ 43 h 56"/>
                  <a:gd name="T28" fmla="*/ 36 w 110"/>
                  <a:gd name="T29" fmla="*/ 21 h 56"/>
                  <a:gd name="T30" fmla="*/ 41 w 110"/>
                  <a:gd name="T31" fmla="*/ 23 h 56"/>
                  <a:gd name="T32" fmla="*/ 45 w 110"/>
                  <a:gd name="T33" fmla="*/ 21 h 56"/>
                  <a:gd name="T34" fmla="*/ 63 w 110"/>
                  <a:gd name="T35" fmla="*/ 41 h 56"/>
                  <a:gd name="T36" fmla="*/ 61 w 110"/>
                  <a:gd name="T37" fmla="*/ 45 h 56"/>
                  <a:gd name="T38" fmla="*/ 70 w 110"/>
                  <a:gd name="T39" fmla="*/ 54 h 56"/>
                  <a:gd name="T40" fmla="*/ 78 w 110"/>
                  <a:gd name="T41" fmla="*/ 45 h 56"/>
                  <a:gd name="T42" fmla="*/ 76 w 110"/>
                  <a:gd name="T43" fmla="*/ 40 h 56"/>
                  <a:gd name="T44" fmla="*/ 99 w 110"/>
                  <a:gd name="T45" fmla="*/ 17 h 56"/>
                  <a:gd name="T46" fmla="*/ 102 w 110"/>
                  <a:gd name="T47" fmla="*/ 17 h 56"/>
                  <a:gd name="T48" fmla="*/ 110 w 110"/>
                  <a:gd name="T49" fmla="*/ 9 h 56"/>
                  <a:gd name="T50" fmla="*/ 102 w 110"/>
                  <a:gd name="T51" fmla="*/ 0 h 56"/>
                  <a:gd name="T52" fmla="*/ 94 w 110"/>
                  <a:gd name="T53" fmla="*/ 9 h 56"/>
                  <a:gd name="T54" fmla="*/ 96 w 110"/>
                  <a:gd name="T55" fmla="*/ 15 h 56"/>
                  <a:gd name="T56" fmla="*/ 73 w 110"/>
                  <a:gd name="T57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" h="56">
                    <a:moveTo>
                      <a:pt x="73" y="38"/>
                    </a:moveTo>
                    <a:cubicBezTo>
                      <a:pt x="72" y="37"/>
                      <a:pt x="71" y="37"/>
                      <a:pt x="70" y="37"/>
                    </a:cubicBezTo>
                    <a:cubicBezTo>
                      <a:pt x="68" y="37"/>
                      <a:pt x="67" y="38"/>
                      <a:pt x="65" y="38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17"/>
                      <a:pt x="49" y="16"/>
                      <a:pt x="49" y="14"/>
                    </a:cubicBezTo>
                    <a:cubicBezTo>
                      <a:pt x="49" y="9"/>
                      <a:pt x="45" y="6"/>
                      <a:pt x="41" y="6"/>
                    </a:cubicBezTo>
                    <a:cubicBezTo>
                      <a:pt x="36" y="6"/>
                      <a:pt x="32" y="9"/>
                      <a:pt x="32" y="14"/>
                    </a:cubicBezTo>
                    <a:cubicBezTo>
                      <a:pt x="32" y="16"/>
                      <a:pt x="33" y="17"/>
                      <a:pt x="34" y="1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9" y="39"/>
                      <a:pt x="8" y="39"/>
                    </a:cubicBezTo>
                    <a:cubicBezTo>
                      <a:pt x="3" y="39"/>
                      <a:pt x="0" y="43"/>
                      <a:pt x="0" y="48"/>
                    </a:cubicBezTo>
                    <a:cubicBezTo>
                      <a:pt x="0" y="52"/>
                      <a:pt x="3" y="56"/>
                      <a:pt x="8" y="56"/>
                    </a:cubicBezTo>
                    <a:cubicBezTo>
                      <a:pt x="13" y="56"/>
                      <a:pt x="16" y="52"/>
                      <a:pt x="16" y="48"/>
                    </a:cubicBezTo>
                    <a:cubicBezTo>
                      <a:pt x="16" y="46"/>
                      <a:pt x="16" y="44"/>
                      <a:pt x="15" y="43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8" y="22"/>
                      <a:pt x="39" y="23"/>
                      <a:pt x="41" y="23"/>
                    </a:cubicBezTo>
                    <a:cubicBezTo>
                      <a:pt x="42" y="23"/>
                      <a:pt x="44" y="22"/>
                      <a:pt x="45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3"/>
                      <a:pt x="61" y="44"/>
                      <a:pt x="61" y="45"/>
                    </a:cubicBezTo>
                    <a:cubicBezTo>
                      <a:pt x="61" y="50"/>
                      <a:pt x="65" y="54"/>
                      <a:pt x="70" y="54"/>
                    </a:cubicBezTo>
                    <a:cubicBezTo>
                      <a:pt x="75" y="54"/>
                      <a:pt x="78" y="50"/>
                      <a:pt x="78" y="45"/>
                    </a:cubicBezTo>
                    <a:cubicBezTo>
                      <a:pt x="78" y="43"/>
                      <a:pt x="77" y="41"/>
                      <a:pt x="76" y="40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100" y="17"/>
                      <a:pt x="101" y="17"/>
                      <a:pt x="102" y="17"/>
                    </a:cubicBezTo>
                    <a:cubicBezTo>
                      <a:pt x="107" y="17"/>
                      <a:pt x="110" y="13"/>
                      <a:pt x="110" y="9"/>
                    </a:cubicBezTo>
                    <a:cubicBezTo>
                      <a:pt x="110" y="4"/>
                      <a:pt x="107" y="0"/>
                      <a:pt x="102" y="0"/>
                    </a:cubicBezTo>
                    <a:cubicBezTo>
                      <a:pt x="97" y="0"/>
                      <a:pt x="94" y="4"/>
                      <a:pt x="94" y="9"/>
                    </a:cubicBezTo>
                    <a:cubicBezTo>
                      <a:pt x="94" y="11"/>
                      <a:pt x="94" y="13"/>
                      <a:pt x="96" y="15"/>
                    </a:cubicBezTo>
                    <a:lnTo>
                      <a:pt x="7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992"/>
              <p:cNvSpPr/>
              <p:nvPr/>
            </p:nvSpPr>
            <p:spPr bwMode="auto">
              <a:xfrm>
                <a:off x="5767388" y="3565525"/>
                <a:ext cx="530225" cy="38100"/>
              </a:xfrm>
              <a:custGeom>
                <a:avLst/>
                <a:gdLst>
                  <a:gd name="T0" fmla="*/ 33 w 334"/>
                  <a:gd name="T1" fmla="*/ 0 h 24"/>
                  <a:gd name="T2" fmla="*/ 0 w 334"/>
                  <a:gd name="T3" fmla="*/ 24 h 24"/>
                  <a:gd name="T4" fmla="*/ 334 w 334"/>
                  <a:gd name="T5" fmla="*/ 24 h 24"/>
                  <a:gd name="T6" fmla="*/ 300 w 334"/>
                  <a:gd name="T7" fmla="*/ 0 h 24"/>
                  <a:gd name="T8" fmla="*/ 33 w 33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4" h="24">
                    <a:moveTo>
                      <a:pt x="33" y="0"/>
                    </a:moveTo>
                    <a:lnTo>
                      <a:pt x="0" y="24"/>
                    </a:lnTo>
                    <a:lnTo>
                      <a:pt x="334" y="24"/>
                    </a:lnTo>
                    <a:lnTo>
                      <a:pt x="300" y="0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993"/>
              <p:cNvSpPr>
                <a:spLocks noEditPoints="1"/>
              </p:cNvSpPr>
              <p:nvPr/>
            </p:nvSpPr>
            <p:spPr bwMode="auto">
              <a:xfrm>
                <a:off x="5767388" y="3617913"/>
                <a:ext cx="530225" cy="49213"/>
              </a:xfrm>
              <a:custGeom>
                <a:avLst/>
                <a:gdLst>
                  <a:gd name="T0" fmla="*/ 0 w 141"/>
                  <a:gd name="T1" fmla="*/ 0 h 13"/>
                  <a:gd name="T2" fmla="*/ 0 w 141"/>
                  <a:gd name="T3" fmla="*/ 1 h 13"/>
                  <a:gd name="T4" fmla="*/ 14 w 141"/>
                  <a:gd name="T5" fmla="*/ 13 h 13"/>
                  <a:gd name="T6" fmla="*/ 126 w 141"/>
                  <a:gd name="T7" fmla="*/ 13 h 13"/>
                  <a:gd name="T8" fmla="*/ 141 w 141"/>
                  <a:gd name="T9" fmla="*/ 1 h 13"/>
                  <a:gd name="T10" fmla="*/ 141 w 141"/>
                  <a:gd name="T11" fmla="*/ 0 h 13"/>
                  <a:gd name="T12" fmla="*/ 0 w 141"/>
                  <a:gd name="T13" fmla="*/ 0 h 13"/>
                  <a:gd name="T14" fmla="*/ 90 w 141"/>
                  <a:gd name="T15" fmla="*/ 9 h 13"/>
                  <a:gd name="T16" fmla="*/ 58 w 141"/>
                  <a:gd name="T17" fmla="*/ 9 h 13"/>
                  <a:gd name="T18" fmla="*/ 55 w 141"/>
                  <a:gd name="T19" fmla="*/ 7 h 13"/>
                  <a:gd name="T20" fmla="*/ 58 w 141"/>
                  <a:gd name="T21" fmla="*/ 4 h 13"/>
                  <a:gd name="T22" fmla="*/ 90 w 141"/>
                  <a:gd name="T23" fmla="*/ 4 h 13"/>
                  <a:gd name="T24" fmla="*/ 93 w 141"/>
                  <a:gd name="T25" fmla="*/ 7 h 13"/>
                  <a:gd name="T26" fmla="*/ 90 w 141"/>
                  <a:gd name="T2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1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6" y="13"/>
                      <a:pt x="14" y="13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34" y="13"/>
                      <a:pt x="141" y="8"/>
                      <a:pt x="141" y="1"/>
                    </a:cubicBezTo>
                    <a:cubicBezTo>
                      <a:pt x="141" y="1"/>
                      <a:pt x="141" y="1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7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7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9" name="文本框 138"/>
            <p:cNvSpPr txBox="1"/>
            <p:nvPr/>
          </p:nvSpPr>
          <p:spPr>
            <a:xfrm>
              <a:off x="9949292" y="4889770"/>
              <a:ext cx="18110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输入标题</a:t>
              </a:r>
              <a:endParaRPr lang="zh-CN" altLang="en-US" sz="2400" spc="600" dirty="0"/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9238152" y="5304809"/>
              <a:ext cx="281160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喜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307816" y="3206589"/>
            <a:ext cx="3563144" cy="1307591"/>
            <a:chOff x="307816" y="3206589"/>
            <a:chExt cx="3563144" cy="1307591"/>
          </a:xfrm>
        </p:grpSpPr>
        <p:grpSp>
          <p:nvGrpSpPr>
            <p:cNvPr id="146" name="组合 145"/>
            <p:cNvGrpSpPr>
              <a:grpSpLocks noChangeAspect="1"/>
            </p:cNvGrpSpPr>
            <p:nvPr/>
          </p:nvGrpSpPr>
          <p:grpSpPr>
            <a:xfrm>
              <a:off x="3104817" y="3221421"/>
              <a:ext cx="523355" cy="432000"/>
              <a:chOff x="5767388" y="3224213"/>
              <a:chExt cx="536575" cy="442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49" name="Freeform 990"/>
              <p:cNvSpPr/>
              <p:nvPr/>
            </p:nvSpPr>
            <p:spPr bwMode="auto">
              <a:xfrm>
                <a:off x="5819775" y="3224213"/>
                <a:ext cx="423863" cy="327025"/>
              </a:xfrm>
              <a:custGeom>
                <a:avLst/>
                <a:gdLst>
                  <a:gd name="T0" fmla="*/ 113 w 113"/>
                  <a:gd name="T1" fmla="*/ 40 h 87"/>
                  <a:gd name="T2" fmla="*/ 103 w 113"/>
                  <a:gd name="T3" fmla="*/ 49 h 87"/>
                  <a:gd name="T4" fmla="*/ 103 w 113"/>
                  <a:gd name="T5" fmla="*/ 78 h 87"/>
                  <a:gd name="T6" fmla="*/ 10 w 113"/>
                  <a:gd name="T7" fmla="*/ 78 h 87"/>
                  <a:gd name="T8" fmla="*/ 10 w 113"/>
                  <a:gd name="T9" fmla="*/ 9 h 87"/>
                  <a:gd name="T10" fmla="*/ 103 w 113"/>
                  <a:gd name="T11" fmla="*/ 9 h 87"/>
                  <a:gd name="T12" fmla="*/ 103 w 113"/>
                  <a:gd name="T13" fmla="*/ 37 h 87"/>
                  <a:gd name="T14" fmla="*/ 112 w 113"/>
                  <a:gd name="T15" fmla="*/ 28 h 87"/>
                  <a:gd name="T16" fmla="*/ 110 w 113"/>
                  <a:gd name="T17" fmla="*/ 23 h 87"/>
                  <a:gd name="T18" fmla="*/ 113 w 113"/>
                  <a:gd name="T19" fmla="*/ 16 h 87"/>
                  <a:gd name="T20" fmla="*/ 113 w 113"/>
                  <a:gd name="T21" fmla="*/ 0 h 87"/>
                  <a:gd name="T22" fmla="*/ 0 w 113"/>
                  <a:gd name="T23" fmla="*/ 0 h 87"/>
                  <a:gd name="T24" fmla="*/ 0 w 113"/>
                  <a:gd name="T25" fmla="*/ 87 h 87"/>
                  <a:gd name="T26" fmla="*/ 113 w 113"/>
                  <a:gd name="T27" fmla="*/ 87 h 87"/>
                  <a:gd name="T28" fmla="*/ 113 w 113"/>
                  <a:gd name="T29" fmla="*/ 4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87">
                    <a:moveTo>
                      <a:pt x="113" y="40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" y="78"/>
                      <a:pt x="10" y="78"/>
                      <a:pt x="10" y="7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1" y="27"/>
                      <a:pt x="110" y="25"/>
                      <a:pt x="110" y="23"/>
                    </a:cubicBezTo>
                    <a:cubicBezTo>
                      <a:pt x="110" y="20"/>
                      <a:pt x="111" y="18"/>
                      <a:pt x="113" y="16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3" y="87"/>
                      <a:pt x="113" y="87"/>
                      <a:pt x="113" y="87"/>
                    </a:cubicBezTo>
                    <a:lnTo>
                      <a:pt x="113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Freeform 991"/>
              <p:cNvSpPr/>
              <p:nvPr/>
            </p:nvSpPr>
            <p:spPr bwMode="auto">
              <a:xfrm>
                <a:off x="5891213" y="3276600"/>
                <a:ext cx="412750" cy="211138"/>
              </a:xfrm>
              <a:custGeom>
                <a:avLst/>
                <a:gdLst>
                  <a:gd name="T0" fmla="*/ 73 w 110"/>
                  <a:gd name="T1" fmla="*/ 38 h 56"/>
                  <a:gd name="T2" fmla="*/ 70 w 110"/>
                  <a:gd name="T3" fmla="*/ 37 h 56"/>
                  <a:gd name="T4" fmla="*/ 65 w 110"/>
                  <a:gd name="T5" fmla="*/ 38 h 56"/>
                  <a:gd name="T6" fmla="*/ 48 w 110"/>
                  <a:gd name="T7" fmla="*/ 19 h 56"/>
                  <a:gd name="T8" fmla="*/ 49 w 110"/>
                  <a:gd name="T9" fmla="*/ 14 h 56"/>
                  <a:gd name="T10" fmla="*/ 41 w 110"/>
                  <a:gd name="T11" fmla="*/ 6 h 56"/>
                  <a:gd name="T12" fmla="*/ 32 w 110"/>
                  <a:gd name="T13" fmla="*/ 14 h 56"/>
                  <a:gd name="T14" fmla="*/ 34 w 110"/>
                  <a:gd name="T15" fmla="*/ 19 h 56"/>
                  <a:gd name="T16" fmla="*/ 12 w 110"/>
                  <a:gd name="T17" fmla="*/ 40 h 56"/>
                  <a:gd name="T18" fmla="*/ 8 w 110"/>
                  <a:gd name="T19" fmla="*/ 39 h 56"/>
                  <a:gd name="T20" fmla="*/ 0 w 110"/>
                  <a:gd name="T21" fmla="*/ 48 h 56"/>
                  <a:gd name="T22" fmla="*/ 8 w 110"/>
                  <a:gd name="T23" fmla="*/ 56 h 56"/>
                  <a:gd name="T24" fmla="*/ 16 w 110"/>
                  <a:gd name="T25" fmla="*/ 48 h 56"/>
                  <a:gd name="T26" fmla="*/ 15 w 110"/>
                  <a:gd name="T27" fmla="*/ 43 h 56"/>
                  <a:gd name="T28" fmla="*/ 36 w 110"/>
                  <a:gd name="T29" fmla="*/ 21 h 56"/>
                  <a:gd name="T30" fmla="*/ 41 w 110"/>
                  <a:gd name="T31" fmla="*/ 23 h 56"/>
                  <a:gd name="T32" fmla="*/ 45 w 110"/>
                  <a:gd name="T33" fmla="*/ 21 h 56"/>
                  <a:gd name="T34" fmla="*/ 63 w 110"/>
                  <a:gd name="T35" fmla="*/ 41 h 56"/>
                  <a:gd name="T36" fmla="*/ 61 w 110"/>
                  <a:gd name="T37" fmla="*/ 45 h 56"/>
                  <a:gd name="T38" fmla="*/ 70 w 110"/>
                  <a:gd name="T39" fmla="*/ 54 h 56"/>
                  <a:gd name="T40" fmla="*/ 78 w 110"/>
                  <a:gd name="T41" fmla="*/ 45 h 56"/>
                  <a:gd name="T42" fmla="*/ 76 w 110"/>
                  <a:gd name="T43" fmla="*/ 40 h 56"/>
                  <a:gd name="T44" fmla="*/ 99 w 110"/>
                  <a:gd name="T45" fmla="*/ 17 h 56"/>
                  <a:gd name="T46" fmla="*/ 102 w 110"/>
                  <a:gd name="T47" fmla="*/ 17 h 56"/>
                  <a:gd name="T48" fmla="*/ 110 w 110"/>
                  <a:gd name="T49" fmla="*/ 9 h 56"/>
                  <a:gd name="T50" fmla="*/ 102 w 110"/>
                  <a:gd name="T51" fmla="*/ 0 h 56"/>
                  <a:gd name="T52" fmla="*/ 94 w 110"/>
                  <a:gd name="T53" fmla="*/ 9 h 56"/>
                  <a:gd name="T54" fmla="*/ 96 w 110"/>
                  <a:gd name="T55" fmla="*/ 15 h 56"/>
                  <a:gd name="T56" fmla="*/ 73 w 110"/>
                  <a:gd name="T57" fmla="*/ 3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0" h="56">
                    <a:moveTo>
                      <a:pt x="73" y="38"/>
                    </a:moveTo>
                    <a:cubicBezTo>
                      <a:pt x="72" y="37"/>
                      <a:pt x="71" y="37"/>
                      <a:pt x="70" y="37"/>
                    </a:cubicBezTo>
                    <a:cubicBezTo>
                      <a:pt x="68" y="37"/>
                      <a:pt x="67" y="38"/>
                      <a:pt x="65" y="38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17"/>
                      <a:pt x="49" y="16"/>
                      <a:pt x="49" y="14"/>
                    </a:cubicBezTo>
                    <a:cubicBezTo>
                      <a:pt x="49" y="9"/>
                      <a:pt x="45" y="6"/>
                      <a:pt x="41" y="6"/>
                    </a:cubicBezTo>
                    <a:cubicBezTo>
                      <a:pt x="36" y="6"/>
                      <a:pt x="32" y="9"/>
                      <a:pt x="32" y="14"/>
                    </a:cubicBezTo>
                    <a:cubicBezTo>
                      <a:pt x="32" y="16"/>
                      <a:pt x="33" y="17"/>
                      <a:pt x="34" y="19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9" y="39"/>
                      <a:pt x="8" y="39"/>
                    </a:cubicBezTo>
                    <a:cubicBezTo>
                      <a:pt x="3" y="39"/>
                      <a:pt x="0" y="43"/>
                      <a:pt x="0" y="48"/>
                    </a:cubicBezTo>
                    <a:cubicBezTo>
                      <a:pt x="0" y="52"/>
                      <a:pt x="3" y="56"/>
                      <a:pt x="8" y="56"/>
                    </a:cubicBezTo>
                    <a:cubicBezTo>
                      <a:pt x="13" y="56"/>
                      <a:pt x="16" y="52"/>
                      <a:pt x="16" y="48"/>
                    </a:cubicBezTo>
                    <a:cubicBezTo>
                      <a:pt x="16" y="46"/>
                      <a:pt x="16" y="44"/>
                      <a:pt x="15" y="43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8" y="22"/>
                      <a:pt x="39" y="23"/>
                      <a:pt x="41" y="23"/>
                    </a:cubicBezTo>
                    <a:cubicBezTo>
                      <a:pt x="42" y="23"/>
                      <a:pt x="44" y="22"/>
                      <a:pt x="45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2" y="43"/>
                      <a:pt x="61" y="44"/>
                      <a:pt x="61" y="45"/>
                    </a:cubicBezTo>
                    <a:cubicBezTo>
                      <a:pt x="61" y="50"/>
                      <a:pt x="65" y="54"/>
                      <a:pt x="70" y="54"/>
                    </a:cubicBezTo>
                    <a:cubicBezTo>
                      <a:pt x="75" y="54"/>
                      <a:pt x="78" y="50"/>
                      <a:pt x="78" y="45"/>
                    </a:cubicBezTo>
                    <a:cubicBezTo>
                      <a:pt x="78" y="43"/>
                      <a:pt x="77" y="41"/>
                      <a:pt x="76" y="40"/>
                    </a:cubicBezTo>
                    <a:cubicBezTo>
                      <a:pt x="99" y="17"/>
                      <a:pt x="99" y="17"/>
                      <a:pt x="99" y="17"/>
                    </a:cubicBezTo>
                    <a:cubicBezTo>
                      <a:pt x="100" y="17"/>
                      <a:pt x="101" y="17"/>
                      <a:pt x="102" y="17"/>
                    </a:cubicBezTo>
                    <a:cubicBezTo>
                      <a:pt x="107" y="17"/>
                      <a:pt x="110" y="13"/>
                      <a:pt x="110" y="9"/>
                    </a:cubicBezTo>
                    <a:cubicBezTo>
                      <a:pt x="110" y="4"/>
                      <a:pt x="107" y="0"/>
                      <a:pt x="102" y="0"/>
                    </a:cubicBezTo>
                    <a:cubicBezTo>
                      <a:pt x="97" y="0"/>
                      <a:pt x="94" y="4"/>
                      <a:pt x="94" y="9"/>
                    </a:cubicBezTo>
                    <a:cubicBezTo>
                      <a:pt x="94" y="11"/>
                      <a:pt x="94" y="13"/>
                      <a:pt x="96" y="15"/>
                    </a:cubicBezTo>
                    <a:lnTo>
                      <a:pt x="73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992"/>
              <p:cNvSpPr/>
              <p:nvPr/>
            </p:nvSpPr>
            <p:spPr bwMode="auto">
              <a:xfrm>
                <a:off x="5767388" y="3565525"/>
                <a:ext cx="530225" cy="38100"/>
              </a:xfrm>
              <a:custGeom>
                <a:avLst/>
                <a:gdLst>
                  <a:gd name="T0" fmla="*/ 33 w 334"/>
                  <a:gd name="T1" fmla="*/ 0 h 24"/>
                  <a:gd name="T2" fmla="*/ 0 w 334"/>
                  <a:gd name="T3" fmla="*/ 24 h 24"/>
                  <a:gd name="T4" fmla="*/ 334 w 334"/>
                  <a:gd name="T5" fmla="*/ 24 h 24"/>
                  <a:gd name="T6" fmla="*/ 300 w 334"/>
                  <a:gd name="T7" fmla="*/ 0 h 24"/>
                  <a:gd name="T8" fmla="*/ 33 w 33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4" h="24">
                    <a:moveTo>
                      <a:pt x="33" y="0"/>
                    </a:moveTo>
                    <a:lnTo>
                      <a:pt x="0" y="24"/>
                    </a:lnTo>
                    <a:lnTo>
                      <a:pt x="334" y="24"/>
                    </a:lnTo>
                    <a:lnTo>
                      <a:pt x="300" y="0"/>
                    </a:lnTo>
                    <a:lnTo>
                      <a:pt x="3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993"/>
              <p:cNvSpPr>
                <a:spLocks noEditPoints="1"/>
              </p:cNvSpPr>
              <p:nvPr/>
            </p:nvSpPr>
            <p:spPr bwMode="auto">
              <a:xfrm>
                <a:off x="5767388" y="3617913"/>
                <a:ext cx="530225" cy="49213"/>
              </a:xfrm>
              <a:custGeom>
                <a:avLst/>
                <a:gdLst>
                  <a:gd name="T0" fmla="*/ 0 w 141"/>
                  <a:gd name="T1" fmla="*/ 0 h 13"/>
                  <a:gd name="T2" fmla="*/ 0 w 141"/>
                  <a:gd name="T3" fmla="*/ 1 h 13"/>
                  <a:gd name="T4" fmla="*/ 14 w 141"/>
                  <a:gd name="T5" fmla="*/ 13 h 13"/>
                  <a:gd name="T6" fmla="*/ 126 w 141"/>
                  <a:gd name="T7" fmla="*/ 13 h 13"/>
                  <a:gd name="T8" fmla="*/ 141 w 141"/>
                  <a:gd name="T9" fmla="*/ 1 h 13"/>
                  <a:gd name="T10" fmla="*/ 141 w 141"/>
                  <a:gd name="T11" fmla="*/ 0 h 13"/>
                  <a:gd name="T12" fmla="*/ 0 w 141"/>
                  <a:gd name="T13" fmla="*/ 0 h 13"/>
                  <a:gd name="T14" fmla="*/ 90 w 141"/>
                  <a:gd name="T15" fmla="*/ 9 h 13"/>
                  <a:gd name="T16" fmla="*/ 58 w 141"/>
                  <a:gd name="T17" fmla="*/ 9 h 13"/>
                  <a:gd name="T18" fmla="*/ 55 w 141"/>
                  <a:gd name="T19" fmla="*/ 7 h 13"/>
                  <a:gd name="T20" fmla="*/ 58 w 141"/>
                  <a:gd name="T21" fmla="*/ 4 h 13"/>
                  <a:gd name="T22" fmla="*/ 90 w 141"/>
                  <a:gd name="T23" fmla="*/ 4 h 13"/>
                  <a:gd name="T24" fmla="*/ 93 w 141"/>
                  <a:gd name="T25" fmla="*/ 7 h 13"/>
                  <a:gd name="T26" fmla="*/ 90 w 141"/>
                  <a:gd name="T2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1" h="1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8"/>
                      <a:pt x="6" y="13"/>
                      <a:pt x="14" y="13"/>
                    </a:cubicBezTo>
                    <a:cubicBezTo>
                      <a:pt x="126" y="13"/>
                      <a:pt x="126" y="13"/>
                      <a:pt x="126" y="13"/>
                    </a:cubicBezTo>
                    <a:cubicBezTo>
                      <a:pt x="134" y="13"/>
                      <a:pt x="141" y="8"/>
                      <a:pt x="141" y="1"/>
                    </a:cubicBezTo>
                    <a:cubicBezTo>
                      <a:pt x="141" y="1"/>
                      <a:pt x="141" y="1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7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7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7" name="文本框 146"/>
            <p:cNvSpPr txBox="1"/>
            <p:nvPr/>
          </p:nvSpPr>
          <p:spPr>
            <a:xfrm>
              <a:off x="1496476" y="3206589"/>
              <a:ext cx="18110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输入标题</a:t>
              </a:r>
              <a:endParaRPr lang="zh-CN" altLang="en-US" sz="2400" spc="600" dirty="0"/>
            </a:p>
          </p:txBody>
        </p:sp>
        <p:sp>
          <p:nvSpPr>
            <p:cNvPr id="148" name="文本框 147"/>
            <p:cNvSpPr txBox="1"/>
            <p:nvPr/>
          </p:nvSpPr>
          <p:spPr>
            <a:xfrm>
              <a:off x="307816" y="3621628"/>
              <a:ext cx="356314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原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2792113" y="727526"/>
            <a:ext cx="6018495" cy="1243432"/>
            <a:chOff x="2792113" y="727526"/>
            <a:chExt cx="6018495" cy="1243432"/>
          </a:xfrm>
        </p:grpSpPr>
        <p:grpSp>
          <p:nvGrpSpPr>
            <p:cNvPr id="162" name="组合 161"/>
            <p:cNvGrpSpPr/>
            <p:nvPr/>
          </p:nvGrpSpPr>
          <p:grpSpPr>
            <a:xfrm>
              <a:off x="4617956" y="727526"/>
              <a:ext cx="2366809" cy="461665"/>
              <a:chOff x="4684463" y="829126"/>
              <a:chExt cx="2366809" cy="461665"/>
            </a:xfrm>
          </p:grpSpPr>
          <p:grpSp>
            <p:nvGrpSpPr>
              <p:cNvPr id="154" name="组合 153"/>
              <p:cNvGrpSpPr>
                <a:grpSpLocks noChangeAspect="1"/>
              </p:cNvGrpSpPr>
              <p:nvPr/>
            </p:nvGrpSpPr>
            <p:grpSpPr>
              <a:xfrm>
                <a:off x="4684463" y="843958"/>
                <a:ext cx="523355" cy="432000"/>
                <a:chOff x="5767388" y="3224213"/>
                <a:chExt cx="536575" cy="4429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157" name="Freeform 990"/>
                <p:cNvSpPr/>
                <p:nvPr/>
              </p:nvSpPr>
              <p:spPr bwMode="auto">
                <a:xfrm>
                  <a:off x="5819775" y="3224213"/>
                  <a:ext cx="423863" cy="327025"/>
                </a:xfrm>
                <a:custGeom>
                  <a:avLst/>
                  <a:gdLst>
                    <a:gd name="T0" fmla="*/ 113 w 113"/>
                    <a:gd name="T1" fmla="*/ 40 h 87"/>
                    <a:gd name="T2" fmla="*/ 103 w 113"/>
                    <a:gd name="T3" fmla="*/ 49 h 87"/>
                    <a:gd name="T4" fmla="*/ 103 w 113"/>
                    <a:gd name="T5" fmla="*/ 78 h 87"/>
                    <a:gd name="T6" fmla="*/ 10 w 113"/>
                    <a:gd name="T7" fmla="*/ 78 h 87"/>
                    <a:gd name="T8" fmla="*/ 10 w 113"/>
                    <a:gd name="T9" fmla="*/ 9 h 87"/>
                    <a:gd name="T10" fmla="*/ 103 w 113"/>
                    <a:gd name="T11" fmla="*/ 9 h 87"/>
                    <a:gd name="T12" fmla="*/ 103 w 113"/>
                    <a:gd name="T13" fmla="*/ 37 h 87"/>
                    <a:gd name="T14" fmla="*/ 112 w 113"/>
                    <a:gd name="T15" fmla="*/ 28 h 87"/>
                    <a:gd name="T16" fmla="*/ 110 w 113"/>
                    <a:gd name="T17" fmla="*/ 23 h 87"/>
                    <a:gd name="T18" fmla="*/ 113 w 113"/>
                    <a:gd name="T19" fmla="*/ 16 h 87"/>
                    <a:gd name="T20" fmla="*/ 113 w 113"/>
                    <a:gd name="T21" fmla="*/ 0 h 87"/>
                    <a:gd name="T22" fmla="*/ 0 w 113"/>
                    <a:gd name="T23" fmla="*/ 0 h 87"/>
                    <a:gd name="T24" fmla="*/ 0 w 113"/>
                    <a:gd name="T25" fmla="*/ 87 h 87"/>
                    <a:gd name="T26" fmla="*/ 113 w 113"/>
                    <a:gd name="T27" fmla="*/ 87 h 87"/>
                    <a:gd name="T28" fmla="*/ 113 w 113"/>
                    <a:gd name="T29" fmla="*/ 4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3" h="87">
                      <a:moveTo>
                        <a:pt x="113" y="40"/>
                      </a:moveTo>
                      <a:cubicBezTo>
                        <a:pt x="103" y="49"/>
                        <a:pt x="103" y="49"/>
                        <a:pt x="103" y="49"/>
                      </a:cubicBezTo>
                      <a:cubicBezTo>
                        <a:pt x="103" y="78"/>
                        <a:pt x="103" y="78"/>
                        <a:pt x="103" y="78"/>
                      </a:cubicBezTo>
                      <a:cubicBezTo>
                        <a:pt x="10" y="78"/>
                        <a:pt x="10" y="78"/>
                        <a:pt x="10" y="78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3" y="9"/>
                        <a:pt x="103" y="9"/>
                        <a:pt x="103" y="9"/>
                      </a:cubicBezTo>
                      <a:cubicBezTo>
                        <a:pt x="103" y="37"/>
                        <a:pt x="103" y="37"/>
                        <a:pt x="103" y="37"/>
                      </a:cubicBezTo>
                      <a:cubicBezTo>
                        <a:pt x="112" y="28"/>
                        <a:pt x="112" y="28"/>
                        <a:pt x="112" y="28"/>
                      </a:cubicBezTo>
                      <a:cubicBezTo>
                        <a:pt x="111" y="27"/>
                        <a:pt x="110" y="25"/>
                        <a:pt x="110" y="23"/>
                      </a:cubicBezTo>
                      <a:cubicBezTo>
                        <a:pt x="110" y="20"/>
                        <a:pt x="111" y="18"/>
                        <a:pt x="113" y="16"/>
                      </a:cubicBezTo>
                      <a:cubicBezTo>
                        <a:pt x="113" y="0"/>
                        <a:pt x="113" y="0"/>
                        <a:pt x="11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113" y="87"/>
                        <a:pt x="113" y="87"/>
                        <a:pt x="113" y="87"/>
                      </a:cubicBezTo>
                      <a:lnTo>
                        <a:pt x="11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8" name="Freeform 991"/>
                <p:cNvSpPr/>
                <p:nvPr/>
              </p:nvSpPr>
              <p:spPr bwMode="auto">
                <a:xfrm>
                  <a:off x="5891213" y="3276600"/>
                  <a:ext cx="412750" cy="211138"/>
                </a:xfrm>
                <a:custGeom>
                  <a:avLst/>
                  <a:gdLst>
                    <a:gd name="T0" fmla="*/ 73 w 110"/>
                    <a:gd name="T1" fmla="*/ 38 h 56"/>
                    <a:gd name="T2" fmla="*/ 70 w 110"/>
                    <a:gd name="T3" fmla="*/ 37 h 56"/>
                    <a:gd name="T4" fmla="*/ 65 w 110"/>
                    <a:gd name="T5" fmla="*/ 38 h 56"/>
                    <a:gd name="T6" fmla="*/ 48 w 110"/>
                    <a:gd name="T7" fmla="*/ 19 h 56"/>
                    <a:gd name="T8" fmla="*/ 49 w 110"/>
                    <a:gd name="T9" fmla="*/ 14 h 56"/>
                    <a:gd name="T10" fmla="*/ 41 w 110"/>
                    <a:gd name="T11" fmla="*/ 6 h 56"/>
                    <a:gd name="T12" fmla="*/ 32 w 110"/>
                    <a:gd name="T13" fmla="*/ 14 h 56"/>
                    <a:gd name="T14" fmla="*/ 34 w 110"/>
                    <a:gd name="T15" fmla="*/ 19 h 56"/>
                    <a:gd name="T16" fmla="*/ 12 w 110"/>
                    <a:gd name="T17" fmla="*/ 40 h 56"/>
                    <a:gd name="T18" fmla="*/ 8 w 110"/>
                    <a:gd name="T19" fmla="*/ 39 h 56"/>
                    <a:gd name="T20" fmla="*/ 0 w 110"/>
                    <a:gd name="T21" fmla="*/ 48 h 56"/>
                    <a:gd name="T22" fmla="*/ 8 w 110"/>
                    <a:gd name="T23" fmla="*/ 56 h 56"/>
                    <a:gd name="T24" fmla="*/ 16 w 110"/>
                    <a:gd name="T25" fmla="*/ 48 h 56"/>
                    <a:gd name="T26" fmla="*/ 15 w 110"/>
                    <a:gd name="T27" fmla="*/ 43 h 56"/>
                    <a:gd name="T28" fmla="*/ 36 w 110"/>
                    <a:gd name="T29" fmla="*/ 21 h 56"/>
                    <a:gd name="T30" fmla="*/ 41 w 110"/>
                    <a:gd name="T31" fmla="*/ 23 h 56"/>
                    <a:gd name="T32" fmla="*/ 45 w 110"/>
                    <a:gd name="T33" fmla="*/ 21 h 56"/>
                    <a:gd name="T34" fmla="*/ 63 w 110"/>
                    <a:gd name="T35" fmla="*/ 41 h 56"/>
                    <a:gd name="T36" fmla="*/ 61 w 110"/>
                    <a:gd name="T37" fmla="*/ 45 h 56"/>
                    <a:gd name="T38" fmla="*/ 70 w 110"/>
                    <a:gd name="T39" fmla="*/ 54 h 56"/>
                    <a:gd name="T40" fmla="*/ 78 w 110"/>
                    <a:gd name="T41" fmla="*/ 45 h 56"/>
                    <a:gd name="T42" fmla="*/ 76 w 110"/>
                    <a:gd name="T43" fmla="*/ 40 h 56"/>
                    <a:gd name="T44" fmla="*/ 99 w 110"/>
                    <a:gd name="T45" fmla="*/ 17 h 56"/>
                    <a:gd name="T46" fmla="*/ 102 w 110"/>
                    <a:gd name="T47" fmla="*/ 17 h 56"/>
                    <a:gd name="T48" fmla="*/ 110 w 110"/>
                    <a:gd name="T49" fmla="*/ 9 h 56"/>
                    <a:gd name="T50" fmla="*/ 102 w 110"/>
                    <a:gd name="T51" fmla="*/ 0 h 56"/>
                    <a:gd name="T52" fmla="*/ 94 w 110"/>
                    <a:gd name="T53" fmla="*/ 9 h 56"/>
                    <a:gd name="T54" fmla="*/ 96 w 110"/>
                    <a:gd name="T55" fmla="*/ 15 h 56"/>
                    <a:gd name="T56" fmla="*/ 73 w 110"/>
                    <a:gd name="T57" fmla="*/ 38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10" h="56">
                      <a:moveTo>
                        <a:pt x="73" y="38"/>
                      </a:moveTo>
                      <a:cubicBezTo>
                        <a:pt x="72" y="37"/>
                        <a:pt x="71" y="37"/>
                        <a:pt x="70" y="37"/>
                      </a:cubicBezTo>
                      <a:cubicBezTo>
                        <a:pt x="68" y="37"/>
                        <a:pt x="67" y="38"/>
                        <a:pt x="65" y="38"/>
                      </a:cubicBezTo>
                      <a:cubicBezTo>
                        <a:pt x="48" y="19"/>
                        <a:pt x="48" y="19"/>
                        <a:pt x="48" y="19"/>
                      </a:cubicBezTo>
                      <a:cubicBezTo>
                        <a:pt x="49" y="17"/>
                        <a:pt x="49" y="16"/>
                        <a:pt x="49" y="14"/>
                      </a:cubicBezTo>
                      <a:cubicBezTo>
                        <a:pt x="49" y="9"/>
                        <a:pt x="45" y="6"/>
                        <a:pt x="41" y="6"/>
                      </a:cubicBezTo>
                      <a:cubicBezTo>
                        <a:pt x="36" y="6"/>
                        <a:pt x="32" y="9"/>
                        <a:pt x="32" y="14"/>
                      </a:cubicBezTo>
                      <a:cubicBezTo>
                        <a:pt x="32" y="16"/>
                        <a:pt x="33" y="17"/>
                        <a:pt x="34" y="1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1" y="40"/>
                        <a:pt x="9" y="39"/>
                        <a:pt x="8" y="39"/>
                      </a:cubicBezTo>
                      <a:cubicBezTo>
                        <a:pt x="3" y="39"/>
                        <a:pt x="0" y="43"/>
                        <a:pt x="0" y="48"/>
                      </a:cubicBezTo>
                      <a:cubicBezTo>
                        <a:pt x="0" y="52"/>
                        <a:pt x="3" y="56"/>
                        <a:pt x="8" y="56"/>
                      </a:cubicBezTo>
                      <a:cubicBezTo>
                        <a:pt x="13" y="56"/>
                        <a:pt x="16" y="52"/>
                        <a:pt x="16" y="48"/>
                      </a:cubicBezTo>
                      <a:cubicBezTo>
                        <a:pt x="16" y="46"/>
                        <a:pt x="16" y="44"/>
                        <a:pt x="15" y="43"/>
                      </a:cubicBezTo>
                      <a:cubicBezTo>
                        <a:pt x="36" y="21"/>
                        <a:pt x="36" y="21"/>
                        <a:pt x="36" y="21"/>
                      </a:cubicBezTo>
                      <a:cubicBezTo>
                        <a:pt x="38" y="22"/>
                        <a:pt x="39" y="23"/>
                        <a:pt x="41" y="23"/>
                      </a:cubicBezTo>
                      <a:cubicBezTo>
                        <a:pt x="42" y="23"/>
                        <a:pt x="44" y="22"/>
                        <a:pt x="45" y="21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2" y="43"/>
                        <a:pt x="61" y="44"/>
                        <a:pt x="61" y="45"/>
                      </a:cubicBezTo>
                      <a:cubicBezTo>
                        <a:pt x="61" y="50"/>
                        <a:pt x="65" y="54"/>
                        <a:pt x="70" y="54"/>
                      </a:cubicBezTo>
                      <a:cubicBezTo>
                        <a:pt x="75" y="54"/>
                        <a:pt x="78" y="50"/>
                        <a:pt x="78" y="45"/>
                      </a:cubicBezTo>
                      <a:cubicBezTo>
                        <a:pt x="78" y="43"/>
                        <a:pt x="77" y="41"/>
                        <a:pt x="76" y="40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100" y="17"/>
                        <a:pt x="101" y="17"/>
                        <a:pt x="102" y="17"/>
                      </a:cubicBezTo>
                      <a:cubicBezTo>
                        <a:pt x="107" y="17"/>
                        <a:pt x="110" y="13"/>
                        <a:pt x="110" y="9"/>
                      </a:cubicBezTo>
                      <a:cubicBezTo>
                        <a:pt x="110" y="4"/>
                        <a:pt x="107" y="0"/>
                        <a:pt x="102" y="0"/>
                      </a:cubicBezTo>
                      <a:cubicBezTo>
                        <a:pt x="97" y="0"/>
                        <a:pt x="94" y="4"/>
                        <a:pt x="94" y="9"/>
                      </a:cubicBezTo>
                      <a:cubicBezTo>
                        <a:pt x="94" y="11"/>
                        <a:pt x="94" y="13"/>
                        <a:pt x="96" y="15"/>
                      </a:cubicBezTo>
                      <a:lnTo>
                        <a:pt x="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9" name="Freeform 992"/>
                <p:cNvSpPr/>
                <p:nvPr/>
              </p:nvSpPr>
              <p:spPr bwMode="auto">
                <a:xfrm>
                  <a:off x="5767388" y="3565525"/>
                  <a:ext cx="530225" cy="38100"/>
                </a:xfrm>
                <a:custGeom>
                  <a:avLst/>
                  <a:gdLst>
                    <a:gd name="T0" fmla="*/ 33 w 334"/>
                    <a:gd name="T1" fmla="*/ 0 h 24"/>
                    <a:gd name="T2" fmla="*/ 0 w 334"/>
                    <a:gd name="T3" fmla="*/ 24 h 24"/>
                    <a:gd name="T4" fmla="*/ 334 w 334"/>
                    <a:gd name="T5" fmla="*/ 24 h 24"/>
                    <a:gd name="T6" fmla="*/ 300 w 334"/>
                    <a:gd name="T7" fmla="*/ 0 h 24"/>
                    <a:gd name="T8" fmla="*/ 33 w 334"/>
                    <a:gd name="T9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4" h="24">
                      <a:moveTo>
                        <a:pt x="33" y="0"/>
                      </a:moveTo>
                      <a:lnTo>
                        <a:pt x="0" y="24"/>
                      </a:lnTo>
                      <a:lnTo>
                        <a:pt x="334" y="24"/>
                      </a:lnTo>
                      <a:lnTo>
                        <a:pt x="300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" name="Freeform 993"/>
                <p:cNvSpPr>
                  <a:spLocks noEditPoints="1"/>
                </p:cNvSpPr>
                <p:nvPr/>
              </p:nvSpPr>
              <p:spPr bwMode="auto">
                <a:xfrm>
                  <a:off x="5767388" y="3617913"/>
                  <a:ext cx="530225" cy="49213"/>
                </a:xfrm>
                <a:custGeom>
                  <a:avLst/>
                  <a:gdLst>
                    <a:gd name="T0" fmla="*/ 0 w 141"/>
                    <a:gd name="T1" fmla="*/ 0 h 13"/>
                    <a:gd name="T2" fmla="*/ 0 w 141"/>
                    <a:gd name="T3" fmla="*/ 1 h 13"/>
                    <a:gd name="T4" fmla="*/ 14 w 141"/>
                    <a:gd name="T5" fmla="*/ 13 h 13"/>
                    <a:gd name="T6" fmla="*/ 126 w 141"/>
                    <a:gd name="T7" fmla="*/ 13 h 13"/>
                    <a:gd name="T8" fmla="*/ 141 w 141"/>
                    <a:gd name="T9" fmla="*/ 1 h 13"/>
                    <a:gd name="T10" fmla="*/ 141 w 141"/>
                    <a:gd name="T11" fmla="*/ 0 h 13"/>
                    <a:gd name="T12" fmla="*/ 0 w 141"/>
                    <a:gd name="T13" fmla="*/ 0 h 13"/>
                    <a:gd name="T14" fmla="*/ 90 w 141"/>
                    <a:gd name="T15" fmla="*/ 9 h 13"/>
                    <a:gd name="T16" fmla="*/ 58 w 141"/>
                    <a:gd name="T17" fmla="*/ 9 h 13"/>
                    <a:gd name="T18" fmla="*/ 55 w 141"/>
                    <a:gd name="T19" fmla="*/ 7 h 13"/>
                    <a:gd name="T20" fmla="*/ 58 w 141"/>
                    <a:gd name="T21" fmla="*/ 4 h 13"/>
                    <a:gd name="T22" fmla="*/ 90 w 141"/>
                    <a:gd name="T23" fmla="*/ 4 h 13"/>
                    <a:gd name="T24" fmla="*/ 93 w 141"/>
                    <a:gd name="T25" fmla="*/ 7 h 13"/>
                    <a:gd name="T26" fmla="*/ 90 w 141"/>
                    <a:gd name="T27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1" h="13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8"/>
                        <a:pt x="6" y="13"/>
                        <a:pt x="14" y="13"/>
                      </a:cubicBezTo>
                      <a:cubicBezTo>
                        <a:pt x="126" y="13"/>
                        <a:pt x="126" y="13"/>
                        <a:pt x="126" y="13"/>
                      </a:cubicBezTo>
                      <a:cubicBezTo>
                        <a:pt x="134" y="13"/>
                        <a:pt x="141" y="8"/>
                        <a:pt x="141" y="1"/>
                      </a:cubicBezTo>
                      <a:cubicBezTo>
                        <a:pt x="141" y="1"/>
                        <a:pt x="141" y="1"/>
                        <a:pt x="141" y="0"/>
                      </a:cubicBezTo>
                      <a:lnTo>
                        <a:pt x="0" y="0"/>
                      </a:lnTo>
                      <a:close/>
                      <a:moveTo>
                        <a:pt x="90" y="9"/>
                      </a:moveTo>
                      <a:cubicBezTo>
                        <a:pt x="58" y="9"/>
                        <a:pt x="58" y="9"/>
                        <a:pt x="58" y="9"/>
                      </a:cubicBezTo>
                      <a:cubicBezTo>
                        <a:pt x="56" y="9"/>
                        <a:pt x="55" y="8"/>
                        <a:pt x="55" y="7"/>
                      </a:cubicBezTo>
                      <a:cubicBezTo>
                        <a:pt x="55" y="5"/>
                        <a:pt x="56" y="4"/>
                        <a:pt x="58" y="4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2" y="4"/>
                        <a:pt x="93" y="5"/>
                        <a:pt x="93" y="7"/>
                      </a:cubicBezTo>
                      <a:cubicBezTo>
                        <a:pt x="93" y="8"/>
                        <a:pt x="92" y="9"/>
                        <a:pt x="90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55" name="文本框 154"/>
              <p:cNvSpPr txBox="1"/>
              <p:nvPr/>
            </p:nvSpPr>
            <p:spPr>
              <a:xfrm>
                <a:off x="5240202" y="829126"/>
                <a:ext cx="18110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spc="600" dirty="0" smtClean="0"/>
                  <a:t>输入标题</a:t>
                </a:r>
                <a:endParaRPr lang="zh-CN" altLang="en-US" sz="2400" spc="600" dirty="0"/>
              </a:p>
            </p:txBody>
          </p:sp>
        </p:grpSp>
        <p:sp>
          <p:nvSpPr>
            <p:cNvPr id="161" name="文本框 160"/>
            <p:cNvSpPr txBox="1"/>
            <p:nvPr/>
          </p:nvSpPr>
          <p:spPr>
            <a:xfrm>
              <a:off x="2792113" y="1078406"/>
              <a:ext cx="6018495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000">
                  <a:solidFill>
                    <a:schemeClr val="bg1"/>
                  </a:solidFill>
                  <a:latin typeface="+mn-ea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/>
                  </a:solidFill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人，有</a:t>
              </a:r>
              <a:r>
                <a:rPr lang="zh-CN" altLang="en-US" dirty="0">
                  <a:solidFill>
                    <a:schemeClr val="tx1"/>
                  </a:solidFill>
                </a:rPr>
                <a:t>自己的喜好有自己的原则，有自己</a:t>
              </a:r>
              <a:r>
                <a:rPr lang="zh-CN" altLang="en-US" dirty="0" smtClean="0">
                  <a:solidFill>
                    <a:schemeClr val="tx1"/>
                  </a:solidFill>
                </a:rPr>
                <a:t>的信仰不急功近利，不浮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H="1">
            <a:off x="81280" y="3763902"/>
            <a:ext cx="12181840" cy="0"/>
          </a:xfrm>
          <a:prstGeom prst="line">
            <a:avLst/>
          </a:prstGeom>
          <a:ln w="28575">
            <a:solidFill>
              <a:srgbClr val="ED922E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023282" y="3664611"/>
            <a:ext cx="695562" cy="1883664"/>
            <a:chOff x="2023282" y="3664611"/>
            <a:chExt cx="695562" cy="1883664"/>
          </a:xfrm>
        </p:grpSpPr>
        <p:sp>
          <p:nvSpPr>
            <p:cNvPr id="24" name="Freeform 5"/>
            <p:cNvSpPr/>
            <p:nvPr/>
          </p:nvSpPr>
          <p:spPr bwMode="auto">
            <a:xfrm flipH="1">
              <a:off x="2023282" y="3664611"/>
              <a:ext cx="695562" cy="1883664"/>
            </a:xfrm>
            <a:custGeom>
              <a:avLst/>
              <a:gdLst>
                <a:gd name="T0" fmla="*/ 402 w 1231"/>
                <a:gd name="T1" fmla="*/ 213 h 3337"/>
                <a:gd name="T2" fmla="*/ 615 w 1231"/>
                <a:gd name="T3" fmla="*/ 0 h 3337"/>
                <a:gd name="T4" fmla="*/ 829 w 1231"/>
                <a:gd name="T5" fmla="*/ 213 h 3337"/>
                <a:gd name="T6" fmla="*/ 719 w 1231"/>
                <a:gd name="T7" fmla="*/ 399 h 3337"/>
                <a:gd name="T8" fmla="*/ 640 w 1231"/>
                <a:gd name="T9" fmla="*/ 518 h 3337"/>
                <a:gd name="T10" fmla="*/ 640 w 1231"/>
                <a:gd name="T11" fmla="*/ 1821 h 3337"/>
                <a:gd name="T12" fmla="*/ 881 w 1231"/>
                <a:gd name="T13" fmla="*/ 2167 h 3337"/>
                <a:gd name="T14" fmla="*/ 1231 w 1231"/>
                <a:gd name="T15" fmla="*/ 2722 h 3337"/>
                <a:gd name="T16" fmla="*/ 615 w 1231"/>
                <a:gd name="T17" fmla="*/ 3337 h 3337"/>
                <a:gd name="T18" fmla="*/ 0 w 1231"/>
                <a:gd name="T19" fmla="*/ 2722 h 3337"/>
                <a:gd name="T20" fmla="*/ 350 w 1231"/>
                <a:gd name="T21" fmla="*/ 2167 h 3337"/>
                <a:gd name="T22" fmla="*/ 591 w 1231"/>
                <a:gd name="T23" fmla="*/ 1821 h 3337"/>
                <a:gd name="T24" fmla="*/ 591 w 1231"/>
                <a:gd name="T25" fmla="*/ 518 h 3337"/>
                <a:gd name="T26" fmla="*/ 512 w 1231"/>
                <a:gd name="T27" fmla="*/ 399 h 3337"/>
                <a:gd name="T28" fmla="*/ 402 w 1231"/>
                <a:gd name="T29" fmla="*/ 213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1" h="3337">
                  <a:moveTo>
                    <a:pt x="402" y="213"/>
                  </a:moveTo>
                  <a:cubicBezTo>
                    <a:pt x="402" y="95"/>
                    <a:pt x="498" y="0"/>
                    <a:pt x="615" y="0"/>
                  </a:cubicBezTo>
                  <a:cubicBezTo>
                    <a:pt x="733" y="0"/>
                    <a:pt x="829" y="95"/>
                    <a:pt x="829" y="213"/>
                  </a:cubicBezTo>
                  <a:cubicBezTo>
                    <a:pt x="829" y="293"/>
                    <a:pt x="784" y="363"/>
                    <a:pt x="719" y="399"/>
                  </a:cubicBezTo>
                  <a:cubicBezTo>
                    <a:pt x="663" y="428"/>
                    <a:pt x="640" y="476"/>
                    <a:pt x="640" y="518"/>
                  </a:cubicBezTo>
                  <a:cubicBezTo>
                    <a:pt x="640" y="1821"/>
                    <a:pt x="640" y="1821"/>
                    <a:pt x="640" y="1821"/>
                  </a:cubicBezTo>
                  <a:cubicBezTo>
                    <a:pt x="640" y="1964"/>
                    <a:pt x="743" y="2101"/>
                    <a:pt x="881" y="2167"/>
                  </a:cubicBezTo>
                  <a:cubicBezTo>
                    <a:pt x="1089" y="2264"/>
                    <a:pt x="1231" y="2477"/>
                    <a:pt x="1231" y="2722"/>
                  </a:cubicBezTo>
                  <a:cubicBezTo>
                    <a:pt x="1231" y="3062"/>
                    <a:pt x="955" y="3337"/>
                    <a:pt x="615" y="3337"/>
                  </a:cubicBezTo>
                  <a:cubicBezTo>
                    <a:pt x="275" y="3337"/>
                    <a:pt x="0" y="3062"/>
                    <a:pt x="0" y="2722"/>
                  </a:cubicBezTo>
                  <a:cubicBezTo>
                    <a:pt x="0" y="2477"/>
                    <a:pt x="142" y="2264"/>
                    <a:pt x="350" y="2167"/>
                  </a:cubicBezTo>
                  <a:cubicBezTo>
                    <a:pt x="488" y="2101"/>
                    <a:pt x="591" y="1964"/>
                    <a:pt x="591" y="1821"/>
                  </a:cubicBezTo>
                  <a:cubicBezTo>
                    <a:pt x="591" y="518"/>
                    <a:pt x="591" y="518"/>
                    <a:pt x="591" y="518"/>
                  </a:cubicBezTo>
                  <a:cubicBezTo>
                    <a:pt x="591" y="476"/>
                    <a:pt x="568" y="428"/>
                    <a:pt x="512" y="399"/>
                  </a:cubicBezTo>
                  <a:cubicBezTo>
                    <a:pt x="446" y="363"/>
                    <a:pt x="402" y="293"/>
                    <a:pt x="402" y="213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2070636" y="4892040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762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ED922E"/>
                  </a:solidFill>
                </a:rPr>
                <a:t>01</a:t>
              </a:r>
              <a:endParaRPr lang="zh-CN" altLang="en-US" dirty="0">
                <a:solidFill>
                  <a:srgbClr val="ED922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18844" y="4465320"/>
            <a:ext cx="4040229" cy="1104720"/>
            <a:chOff x="2718844" y="4465320"/>
            <a:chExt cx="4040229" cy="1104720"/>
          </a:xfrm>
        </p:grpSpPr>
        <p:sp>
          <p:nvSpPr>
            <p:cNvPr id="26" name="文本框 25"/>
            <p:cNvSpPr txBox="1"/>
            <p:nvPr/>
          </p:nvSpPr>
          <p:spPr>
            <a:xfrm>
              <a:off x="2718844" y="4465320"/>
              <a:ext cx="1764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投递简历</a:t>
              </a:r>
              <a:endParaRPr lang="zh-CN" altLang="en-US" sz="2400" spc="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18844" y="4757510"/>
              <a:ext cx="404022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</a:t>
              </a:r>
              <a:r>
                <a:rPr lang="zh-CN" altLang="en-US" dirty="0" smtClean="0">
                  <a:latin typeface="+mn-ea"/>
                </a:rPr>
                <a:t>人有</a:t>
              </a:r>
              <a:r>
                <a:rPr lang="zh-CN" altLang="en-US" dirty="0">
                  <a:latin typeface="+mn-ea"/>
                </a:rPr>
                <a:t>自己的喜好有自己的原则，有自己的</a:t>
              </a:r>
              <a:r>
                <a:rPr lang="zh-CN" altLang="en-US" dirty="0" smtClean="0">
                  <a:latin typeface="+mn-ea"/>
                </a:rPr>
                <a:t>信</a:t>
              </a:r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65962" y="3664611"/>
            <a:ext cx="695562" cy="1883664"/>
            <a:chOff x="7365962" y="3664611"/>
            <a:chExt cx="695562" cy="1883664"/>
          </a:xfrm>
        </p:grpSpPr>
        <p:sp>
          <p:nvSpPr>
            <p:cNvPr id="29" name="Freeform 5"/>
            <p:cNvSpPr/>
            <p:nvPr/>
          </p:nvSpPr>
          <p:spPr bwMode="auto">
            <a:xfrm flipH="1">
              <a:off x="7365962" y="3664611"/>
              <a:ext cx="695562" cy="1883664"/>
            </a:xfrm>
            <a:custGeom>
              <a:avLst/>
              <a:gdLst>
                <a:gd name="T0" fmla="*/ 402 w 1231"/>
                <a:gd name="T1" fmla="*/ 213 h 3337"/>
                <a:gd name="T2" fmla="*/ 615 w 1231"/>
                <a:gd name="T3" fmla="*/ 0 h 3337"/>
                <a:gd name="T4" fmla="*/ 829 w 1231"/>
                <a:gd name="T5" fmla="*/ 213 h 3337"/>
                <a:gd name="T6" fmla="*/ 719 w 1231"/>
                <a:gd name="T7" fmla="*/ 399 h 3337"/>
                <a:gd name="T8" fmla="*/ 640 w 1231"/>
                <a:gd name="T9" fmla="*/ 518 h 3337"/>
                <a:gd name="T10" fmla="*/ 640 w 1231"/>
                <a:gd name="T11" fmla="*/ 1821 h 3337"/>
                <a:gd name="T12" fmla="*/ 881 w 1231"/>
                <a:gd name="T13" fmla="*/ 2167 h 3337"/>
                <a:gd name="T14" fmla="*/ 1231 w 1231"/>
                <a:gd name="T15" fmla="*/ 2722 h 3337"/>
                <a:gd name="T16" fmla="*/ 615 w 1231"/>
                <a:gd name="T17" fmla="*/ 3337 h 3337"/>
                <a:gd name="T18" fmla="*/ 0 w 1231"/>
                <a:gd name="T19" fmla="*/ 2722 h 3337"/>
                <a:gd name="T20" fmla="*/ 350 w 1231"/>
                <a:gd name="T21" fmla="*/ 2167 h 3337"/>
                <a:gd name="T22" fmla="*/ 591 w 1231"/>
                <a:gd name="T23" fmla="*/ 1821 h 3337"/>
                <a:gd name="T24" fmla="*/ 591 w 1231"/>
                <a:gd name="T25" fmla="*/ 518 h 3337"/>
                <a:gd name="T26" fmla="*/ 512 w 1231"/>
                <a:gd name="T27" fmla="*/ 399 h 3337"/>
                <a:gd name="T28" fmla="*/ 402 w 1231"/>
                <a:gd name="T29" fmla="*/ 213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1" h="3337">
                  <a:moveTo>
                    <a:pt x="402" y="213"/>
                  </a:moveTo>
                  <a:cubicBezTo>
                    <a:pt x="402" y="95"/>
                    <a:pt x="498" y="0"/>
                    <a:pt x="615" y="0"/>
                  </a:cubicBezTo>
                  <a:cubicBezTo>
                    <a:pt x="733" y="0"/>
                    <a:pt x="829" y="95"/>
                    <a:pt x="829" y="213"/>
                  </a:cubicBezTo>
                  <a:cubicBezTo>
                    <a:pt x="829" y="293"/>
                    <a:pt x="784" y="363"/>
                    <a:pt x="719" y="399"/>
                  </a:cubicBezTo>
                  <a:cubicBezTo>
                    <a:pt x="663" y="428"/>
                    <a:pt x="640" y="476"/>
                    <a:pt x="640" y="518"/>
                  </a:cubicBezTo>
                  <a:cubicBezTo>
                    <a:pt x="640" y="1821"/>
                    <a:pt x="640" y="1821"/>
                    <a:pt x="640" y="1821"/>
                  </a:cubicBezTo>
                  <a:cubicBezTo>
                    <a:pt x="640" y="1964"/>
                    <a:pt x="743" y="2101"/>
                    <a:pt x="881" y="2167"/>
                  </a:cubicBezTo>
                  <a:cubicBezTo>
                    <a:pt x="1089" y="2264"/>
                    <a:pt x="1231" y="2477"/>
                    <a:pt x="1231" y="2722"/>
                  </a:cubicBezTo>
                  <a:cubicBezTo>
                    <a:pt x="1231" y="3062"/>
                    <a:pt x="955" y="3337"/>
                    <a:pt x="615" y="3337"/>
                  </a:cubicBezTo>
                  <a:cubicBezTo>
                    <a:pt x="275" y="3337"/>
                    <a:pt x="0" y="3062"/>
                    <a:pt x="0" y="2722"/>
                  </a:cubicBezTo>
                  <a:cubicBezTo>
                    <a:pt x="0" y="2477"/>
                    <a:pt x="142" y="2264"/>
                    <a:pt x="350" y="2167"/>
                  </a:cubicBezTo>
                  <a:cubicBezTo>
                    <a:pt x="488" y="2101"/>
                    <a:pt x="591" y="1964"/>
                    <a:pt x="591" y="1821"/>
                  </a:cubicBezTo>
                  <a:cubicBezTo>
                    <a:pt x="591" y="518"/>
                    <a:pt x="591" y="518"/>
                    <a:pt x="591" y="518"/>
                  </a:cubicBezTo>
                  <a:cubicBezTo>
                    <a:pt x="591" y="476"/>
                    <a:pt x="568" y="428"/>
                    <a:pt x="512" y="399"/>
                  </a:cubicBezTo>
                  <a:cubicBezTo>
                    <a:pt x="446" y="363"/>
                    <a:pt x="402" y="293"/>
                    <a:pt x="402" y="213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7408943" y="4892040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762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ED922E"/>
                  </a:solidFill>
                </a:rPr>
                <a:t>03</a:t>
              </a:r>
              <a:endParaRPr lang="zh-CN" altLang="en-US" dirty="0">
                <a:solidFill>
                  <a:srgbClr val="ED922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012204" y="4434840"/>
            <a:ext cx="4009749" cy="1135200"/>
            <a:chOff x="8012204" y="4434840"/>
            <a:chExt cx="4009749" cy="1135200"/>
          </a:xfrm>
        </p:grpSpPr>
        <p:sp>
          <p:nvSpPr>
            <p:cNvPr id="31" name="文本框 30"/>
            <p:cNvSpPr txBox="1"/>
            <p:nvPr/>
          </p:nvSpPr>
          <p:spPr>
            <a:xfrm>
              <a:off x="8012204" y="4434840"/>
              <a:ext cx="1764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笔试面试</a:t>
              </a:r>
              <a:endParaRPr lang="zh-CN" altLang="en-US" sz="2400" spc="6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012204" y="4757510"/>
              <a:ext cx="4009749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</a:t>
              </a:r>
              <a:r>
                <a:rPr lang="zh-CN" altLang="en-US" dirty="0" smtClean="0">
                  <a:latin typeface="+mn-ea"/>
                </a:rPr>
                <a:t>人有</a:t>
              </a:r>
              <a:r>
                <a:rPr lang="zh-CN" altLang="en-US" dirty="0">
                  <a:latin typeface="+mn-ea"/>
                </a:rPr>
                <a:t>自己的喜好有自己的原则，有自己的</a:t>
              </a:r>
              <a:r>
                <a:rPr lang="zh-CN" altLang="en-US" dirty="0" smtClean="0">
                  <a:latin typeface="+mn-ea"/>
                </a:rPr>
                <a:t>信</a:t>
              </a:r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646903" y="1991598"/>
            <a:ext cx="695562" cy="1883664"/>
            <a:chOff x="10646903" y="1991598"/>
            <a:chExt cx="695562" cy="1883664"/>
          </a:xfrm>
        </p:grpSpPr>
        <p:sp>
          <p:nvSpPr>
            <p:cNvPr id="34" name="Freeform 5"/>
            <p:cNvSpPr/>
            <p:nvPr/>
          </p:nvSpPr>
          <p:spPr bwMode="auto">
            <a:xfrm flipH="1" flipV="1">
              <a:off x="10646903" y="1991598"/>
              <a:ext cx="695562" cy="1883664"/>
            </a:xfrm>
            <a:custGeom>
              <a:avLst/>
              <a:gdLst>
                <a:gd name="T0" fmla="*/ 402 w 1231"/>
                <a:gd name="T1" fmla="*/ 213 h 3337"/>
                <a:gd name="T2" fmla="*/ 615 w 1231"/>
                <a:gd name="T3" fmla="*/ 0 h 3337"/>
                <a:gd name="T4" fmla="*/ 829 w 1231"/>
                <a:gd name="T5" fmla="*/ 213 h 3337"/>
                <a:gd name="T6" fmla="*/ 719 w 1231"/>
                <a:gd name="T7" fmla="*/ 399 h 3337"/>
                <a:gd name="T8" fmla="*/ 640 w 1231"/>
                <a:gd name="T9" fmla="*/ 518 h 3337"/>
                <a:gd name="T10" fmla="*/ 640 w 1231"/>
                <a:gd name="T11" fmla="*/ 1821 h 3337"/>
                <a:gd name="T12" fmla="*/ 881 w 1231"/>
                <a:gd name="T13" fmla="*/ 2167 h 3337"/>
                <a:gd name="T14" fmla="*/ 1231 w 1231"/>
                <a:gd name="T15" fmla="*/ 2722 h 3337"/>
                <a:gd name="T16" fmla="*/ 615 w 1231"/>
                <a:gd name="T17" fmla="*/ 3337 h 3337"/>
                <a:gd name="T18" fmla="*/ 0 w 1231"/>
                <a:gd name="T19" fmla="*/ 2722 h 3337"/>
                <a:gd name="T20" fmla="*/ 350 w 1231"/>
                <a:gd name="T21" fmla="*/ 2167 h 3337"/>
                <a:gd name="T22" fmla="*/ 591 w 1231"/>
                <a:gd name="T23" fmla="*/ 1821 h 3337"/>
                <a:gd name="T24" fmla="*/ 591 w 1231"/>
                <a:gd name="T25" fmla="*/ 518 h 3337"/>
                <a:gd name="T26" fmla="*/ 512 w 1231"/>
                <a:gd name="T27" fmla="*/ 399 h 3337"/>
                <a:gd name="T28" fmla="*/ 402 w 1231"/>
                <a:gd name="T29" fmla="*/ 213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1" h="3337">
                  <a:moveTo>
                    <a:pt x="402" y="213"/>
                  </a:moveTo>
                  <a:cubicBezTo>
                    <a:pt x="402" y="95"/>
                    <a:pt x="498" y="0"/>
                    <a:pt x="615" y="0"/>
                  </a:cubicBezTo>
                  <a:cubicBezTo>
                    <a:pt x="733" y="0"/>
                    <a:pt x="829" y="95"/>
                    <a:pt x="829" y="213"/>
                  </a:cubicBezTo>
                  <a:cubicBezTo>
                    <a:pt x="829" y="293"/>
                    <a:pt x="784" y="363"/>
                    <a:pt x="719" y="399"/>
                  </a:cubicBezTo>
                  <a:cubicBezTo>
                    <a:pt x="663" y="428"/>
                    <a:pt x="640" y="476"/>
                    <a:pt x="640" y="518"/>
                  </a:cubicBezTo>
                  <a:cubicBezTo>
                    <a:pt x="640" y="1821"/>
                    <a:pt x="640" y="1821"/>
                    <a:pt x="640" y="1821"/>
                  </a:cubicBezTo>
                  <a:cubicBezTo>
                    <a:pt x="640" y="1964"/>
                    <a:pt x="743" y="2101"/>
                    <a:pt x="881" y="2167"/>
                  </a:cubicBezTo>
                  <a:cubicBezTo>
                    <a:pt x="1089" y="2264"/>
                    <a:pt x="1231" y="2477"/>
                    <a:pt x="1231" y="2722"/>
                  </a:cubicBezTo>
                  <a:cubicBezTo>
                    <a:pt x="1231" y="3062"/>
                    <a:pt x="955" y="3337"/>
                    <a:pt x="615" y="3337"/>
                  </a:cubicBezTo>
                  <a:cubicBezTo>
                    <a:pt x="275" y="3337"/>
                    <a:pt x="0" y="3062"/>
                    <a:pt x="0" y="2722"/>
                  </a:cubicBezTo>
                  <a:cubicBezTo>
                    <a:pt x="0" y="2477"/>
                    <a:pt x="142" y="2264"/>
                    <a:pt x="350" y="2167"/>
                  </a:cubicBezTo>
                  <a:cubicBezTo>
                    <a:pt x="488" y="2101"/>
                    <a:pt x="591" y="1964"/>
                    <a:pt x="591" y="1821"/>
                  </a:cubicBezTo>
                  <a:cubicBezTo>
                    <a:pt x="591" y="518"/>
                    <a:pt x="591" y="518"/>
                    <a:pt x="591" y="518"/>
                  </a:cubicBezTo>
                  <a:cubicBezTo>
                    <a:pt x="591" y="476"/>
                    <a:pt x="568" y="428"/>
                    <a:pt x="512" y="399"/>
                  </a:cubicBezTo>
                  <a:cubicBezTo>
                    <a:pt x="446" y="363"/>
                    <a:pt x="402" y="293"/>
                    <a:pt x="402" y="213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0696289" y="2035337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762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ED922E"/>
                  </a:solidFill>
                </a:rPr>
                <a:t>04</a:t>
              </a:r>
              <a:endParaRPr lang="zh-CN" altLang="en-US" dirty="0">
                <a:solidFill>
                  <a:srgbClr val="ED922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23233" y="2328088"/>
            <a:ext cx="3733799" cy="1119960"/>
            <a:chOff x="7023233" y="2328088"/>
            <a:chExt cx="3733799" cy="1119960"/>
          </a:xfrm>
        </p:grpSpPr>
        <p:sp>
          <p:nvSpPr>
            <p:cNvPr id="36" name="文本框 35"/>
            <p:cNvSpPr txBox="1"/>
            <p:nvPr/>
          </p:nvSpPr>
          <p:spPr>
            <a:xfrm>
              <a:off x="8992643" y="2328088"/>
              <a:ext cx="1764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录用结果</a:t>
              </a:r>
              <a:endParaRPr lang="zh-CN" altLang="en-US" sz="2400" spc="600" dirty="0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023233" y="2635518"/>
              <a:ext cx="359664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</a:t>
              </a:r>
              <a:r>
                <a:rPr lang="zh-CN" altLang="en-US" dirty="0" smtClean="0">
                  <a:latin typeface="+mn-ea"/>
                </a:rPr>
                <a:t>人有</a:t>
              </a:r>
              <a:r>
                <a:rPr lang="zh-CN" altLang="en-US" dirty="0">
                  <a:latin typeface="+mn-ea"/>
                </a:rPr>
                <a:t>自己的喜好有自己的原则，</a:t>
              </a:r>
              <a:r>
                <a:rPr lang="zh-CN" altLang="en-US" dirty="0" smtClean="0">
                  <a:latin typeface="+mn-ea"/>
                </a:rPr>
                <a:t>有</a:t>
              </a:r>
              <a:endParaRPr lang="zh-CN" altLang="en-US" dirty="0"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141662" y="1991598"/>
            <a:ext cx="695562" cy="1883664"/>
            <a:chOff x="5141662" y="1991598"/>
            <a:chExt cx="695562" cy="1883664"/>
          </a:xfrm>
        </p:grpSpPr>
        <p:sp>
          <p:nvSpPr>
            <p:cNvPr id="38" name="Freeform 5"/>
            <p:cNvSpPr/>
            <p:nvPr/>
          </p:nvSpPr>
          <p:spPr bwMode="auto">
            <a:xfrm flipH="1" flipV="1">
              <a:off x="5141662" y="1991598"/>
              <a:ext cx="695562" cy="1883664"/>
            </a:xfrm>
            <a:custGeom>
              <a:avLst/>
              <a:gdLst>
                <a:gd name="T0" fmla="*/ 402 w 1231"/>
                <a:gd name="T1" fmla="*/ 213 h 3337"/>
                <a:gd name="T2" fmla="*/ 615 w 1231"/>
                <a:gd name="T3" fmla="*/ 0 h 3337"/>
                <a:gd name="T4" fmla="*/ 829 w 1231"/>
                <a:gd name="T5" fmla="*/ 213 h 3337"/>
                <a:gd name="T6" fmla="*/ 719 w 1231"/>
                <a:gd name="T7" fmla="*/ 399 h 3337"/>
                <a:gd name="T8" fmla="*/ 640 w 1231"/>
                <a:gd name="T9" fmla="*/ 518 h 3337"/>
                <a:gd name="T10" fmla="*/ 640 w 1231"/>
                <a:gd name="T11" fmla="*/ 1821 h 3337"/>
                <a:gd name="T12" fmla="*/ 881 w 1231"/>
                <a:gd name="T13" fmla="*/ 2167 h 3337"/>
                <a:gd name="T14" fmla="*/ 1231 w 1231"/>
                <a:gd name="T15" fmla="*/ 2722 h 3337"/>
                <a:gd name="T16" fmla="*/ 615 w 1231"/>
                <a:gd name="T17" fmla="*/ 3337 h 3337"/>
                <a:gd name="T18" fmla="*/ 0 w 1231"/>
                <a:gd name="T19" fmla="*/ 2722 h 3337"/>
                <a:gd name="T20" fmla="*/ 350 w 1231"/>
                <a:gd name="T21" fmla="*/ 2167 h 3337"/>
                <a:gd name="T22" fmla="*/ 591 w 1231"/>
                <a:gd name="T23" fmla="*/ 1821 h 3337"/>
                <a:gd name="T24" fmla="*/ 591 w 1231"/>
                <a:gd name="T25" fmla="*/ 518 h 3337"/>
                <a:gd name="T26" fmla="*/ 512 w 1231"/>
                <a:gd name="T27" fmla="*/ 399 h 3337"/>
                <a:gd name="T28" fmla="*/ 402 w 1231"/>
                <a:gd name="T29" fmla="*/ 213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1" h="3337">
                  <a:moveTo>
                    <a:pt x="402" y="213"/>
                  </a:moveTo>
                  <a:cubicBezTo>
                    <a:pt x="402" y="95"/>
                    <a:pt x="498" y="0"/>
                    <a:pt x="615" y="0"/>
                  </a:cubicBezTo>
                  <a:cubicBezTo>
                    <a:pt x="733" y="0"/>
                    <a:pt x="829" y="95"/>
                    <a:pt x="829" y="213"/>
                  </a:cubicBezTo>
                  <a:cubicBezTo>
                    <a:pt x="829" y="293"/>
                    <a:pt x="784" y="363"/>
                    <a:pt x="719" y="399"/>
                  </a:cubicBezTo>
                  <a:cubicBezTo>
                    <a:pt x="663" y="428"/>
                    <a:pt x="640" y="476"/>
                    <a:pt x="640" y="518"/>
                  </a:cubicBezTo>
                  <a:cubicBezTo>
                    <a:pt x="640" y="1821"/>
                    <a:pt x="640" y="1821"/>
                    <a:pt x="640" y="1821"/>
                  </a:cubicBezTo>
                  <a:cubicBezTo>
                    <a:pt x="640" y="1964"/>
                    <a:pt x="743" y="2101"/>
                    <a:pt x="881" y="2167"/>
                  </a:cubicBezTo>
                  <a:cubicBezTo>
                    <a:pt x="1089" y="2264"/>
                    <a:pt x="1231" y="2477"/>
                    <a:pt x="1231" y="2722"/>
                  </a:cubicBezTo>
                  <a:cubicBezTo>
                    <a:pt x="1231" y="3062"/>
                    <a:pt x="955" y="3337"/>
                    <a:pt x="615" y="3337"/>
                  </a:cubicBezTo>
                  <a:cubicBezTo>
                    <a:pt x="275" y="3337"/>
                    <a:pt x="0" y="3062"/>
                    <a:pt x="0" y="2722"/>
                  </a:cubicBezTo>
                  <a:cubicBezTo>
                    <a:pt x="0" y="2477"/>
                    <a:pt x="142" y="2264"/>
                    <a:pt x="350" y="2167"/>
                  </a:cubicBezTo>
                  <a:cubicBezTo>
                    <a:pt x="488" y="2101"/>
                    <a:pt x="591" y="1964"/>
                    <a:pt x="591" y="1821"/>
                  </a:cubicBezTo>
                  <a:cubicBezTo>
                    <a:pt x="591" y="518"/>
                    <a:pt x="591" y="518"/>
                    <a:pt x="591" y="518"/>
                  </a:cubicBezTo>
                  <a:cubicBezTo>
                    <a:pt x="591" y="476"/>
                    <a:pt x="568" y="428"/>
                    <a:pt x="512" y="399"/>
                  </a:cubicBezTo>
                  <a:cubicBezTo>
                    <a:pt x="446" y="363"/>
                    <a:pt x="402" y="293"/>
                    <a:pt x="402" y="213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5186675" y="2036403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88900" dist="762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ED922E"/>
                  </a:solidFill>
                </a:rPr>
                <a:t>02</a:t>
              </a:r>
              <a:endParaRPr lang="zh-CN" altLang="en-US" dirty="0">
                <a:solidFill>
                  <a:srgbClr val="ED922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82210" y="2328088"/>
            <a:ext cx="3733799" cy="1119960"/>
            <a:chOff x="1582210" y="2328088"/>
            <a:chExt cx="3733799" cy="1119960"/>
          </a:xfrm>
        </p:grpSpPr>
        <p:sp>
          <p:nvSpPr>
            <p:cNvPr id="40" name="文本框 39"/>
            <p:cNvSpPr txBox="1"/>
            <p:nvPr/>
          </p:nvSpPr>
          <p:spPr>
            <a:xfrm>
              <a:off x="3551620" y="2328088"/>
              <a:ext cx="17643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spc="600" dirty="0" smtClean="0"/>
                <a:t>校园宣讲</a:t>
              </a:r>
              <a:endParaRPr lang="zh-CN" altLang="en-US" sz="2400" spc="6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82210" y="2635518"/>
              <a:ext cx="3596640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dirty="0">
                  <a:latin typeface="+mn-ea"/>
                </a:rPr>
                <a:t>沉淀后，我愿意做一个温暖的</a:t>
              </a:r>
              <a:r>
                <a:rPr lang="zh-CN" altLang="en-US" dirty="0" smtClean="0">
                  <a:latin typeface="+mn-ea"/>
                </a:rPr>
                <a:t>人有</a:t>
              </a:r>
              <a:r>
                <a:rPr lang="zh-CN" altLang="en-US" dirty="0">
                  <a:latin typeface="+mn-ea"/>
                </a:rPr>
                <a:t>自己的喜好有自己的原则，</a:t>
              </a:r>
              <a:r>
                <a:rPr lang="zh-CN" altLang="en-US" dirty="0" smtClean="0">
                  <a:latin typeface="+mn-ea"/>
                </a:rPr>
                <a:t>有</a:t>
              </a:r>
              <a:endParaRPr lang="zh-CN" altLang="en-US" dirty="0">
                <a:latin typeface="+mn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834744" y="660965"/>
            <a:ext cx="3306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应聘流程</a:t>
            </a:r>
            <a:endParaRPr lang="zh-CN" altLang="en-US" sz="5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46" name="组合 45"/>
          <p:cNvGrpSpPr/>
          <p:nvPr/>
        </p:nvGrpSpPr>
        <p:grpSpPr>
          <a:xfrm flipH="1">
            <a:off x="410922" y="1335183"/>
            <a:ext cx="1243154" cy="2428720"/>
            <a:chOff x="10528301" y="1314450"/>
            <a:chExt cx="2159000" cy="4217988"/>
          </a:xfrm>
        </p:grpSpPr>
        <p:sp>
          <p:nvSpPr>
            <p:cNvPr id="47" name="Freeform 139"/>
            <p:cNvSpPr/>
            <p:nvPr/>
          </p:nvSpPr>
          <p:spPr bwMode="auto">
            <a:xfrm>
              <a:off x="10990263" y="3328988"/>
              <a:ext cx="668338" cy="784225"/>
            </a:xfrm>
            <a:custGeom>
              <a:avLst/>
              <a:gdLst>
                <a:gd name="T0" fmla="*/ 174 w 178"/>
                <a:gd name="T1" fmla="*/ 15 h 209"/>
                <a:gd name="T2" fmla="*/ 145 w 178"/>
                <a:gd name="T3" fmla="*/ 5 h 209"/>
                <a:gd name="T4" fmla="*/ 110 w 178"/>
                <a:gd name="T5" fmla="*/ 76 h 209"/>
                <a:gd name="T6" fmla="*/ 94 w 178"/>
                <a:gd name="T7" fmla="*/ 147 h 209"/>
                <a:gd name="T8" fmla="*/ 85 w 178"/>
                <a:gd name="T9" fmla="*/ 143 h 209"/>
                <a:gd name="T10" fmla="*/ 45 w 178"/>
                <a:gd name="T11" fmla="*/ 87 h 209"/>
                <a:gd name="T12" fmla="*/ 39 w 178"/>
                <a:gd name="T13" fmla="*/ 76 h 209"/>
                <a:gd name="T14" fmla="*/ 0 w 178"/>
                <a:gd name="T15" fmla="*/ 122 h 209"/>
                <a:gd name="T16" fmla="*/ 98 w 178"/>
                <a:gd name="T17" fmla="*/ 198 h 209"/>
                <a:gd name="T18" fmla="*/ 153 w 178"/>
                <a:gd name="T19" fmla="*/ 89 h 209"/>
                <a:gd name="T20" fmla="*/ 178 w 178"/>
                <a:gd name="T21" fmla="*/ 82 h 209"/>
                <a:gd name="T22" fmla="*/ 174 w 178"/>
                <a:gd name="T23" fmla="*/ 1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8" h="209">
                  <a:moveTo>
                    <a:pt x="174" y="15"/>
                  </a:moveTo>
                  <a:cubicBezTo>
                    <a:pt x="174" y="15"/>
                    <a:pt x="158" y="0"/>
                    <a:pt x="145" y="5"/>
                  </a:cubicBezTo>
                  <a:cubicBezTo>
                    <a:pt x="131" y="9"/>
                    <a:pt x="115" y="26"/>
                    <a:pt x="110" y="76"/>
                  </a:cubicBezTo>
                  <a:cubicBezTo>
                    <a:pt x="104" y="125"/>
                    <a:pt x="94" y="147"/>
                    <a:pt x="94" y="147"/>
                  </a:cubicBezTo>
                  <a:cubicBezTo>
                    <a:pt x="94" y="147"/>
                    <a:pt x="91" y="152"/>
                    <a:pt x="85" y="143"/>
                  </a:cubicBezTo>
                  <a:cubicBezTo>
                    <a:pt x="79" y="135"/>
                    <a:pt x="45" y="87"/>
                    <a:pt x="45" y="87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69" y="209"/>
                    <a:pt x="98" y="198"/>
                  </a:cubicBezTo>
                  <a:cubicBezTo>
                    <a:pt x="127" y="188"/>
                    <a:pt x="153" y="89"/>
                    <a:pt x="153" y="89"/>
                  </a:cubicBezTo>
                  <a:cubicBezTo>
                    <a:pt x="178" y="82"/>
                    <a:pt x="178" y="82"/>
                    <a:pt x="178" y="82"/>
                  </a:cubicBezTo>
                  <a:lnTo>
                    <a:pt x="174" y="15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40"/>
            <p:cNvSpPr/>
            <p:nvPr/>
          </p:nvSpPr>
          <p:spPr bwMode="auto">
            <a:xfrm>
              <a:off x="10990263" y="3328988"/>
              <a:ext cx="668338" cy="784225"/>
            </a:xfrm>
            <a:custGeom>
              <a:avLst/>
              <a:gdLst>
                <a:gd name="T0" fmla="*/ 174 w 178"/>
                <a:gd name="T1" fmla="*/ 15 h 209"/>
                <a:gd name="T2" fmla="*/ 145 w 178"/>
                <a:gd name="T3" fmla="*/ 5 h 209"/>
                <a:gd name="T4" fmla="*/ 126 w 178"/>
                <a:gd name="T5" fmla="*/ 20 h 209"/>
                <a:gd name="T6" fmla="*/ 133 w 178"/>
                <a:gd name="T7" fmla="*/ 17 h 209"/>
                <a:gd name="T8" fmla="*/ 145 w 178"/>
                <a:gd name="T9" fmla="*/ 24 h 209"/>
                <a:gd name="T10" fmla="*/ 147 w 178"/>
                <a:gd name="T11" fmla="*/ 56 h 209"/>
                <a:gd name="T12" fmla="*/ 147 w 178"/>
                <a:gd name="T13" fmla="*/ 60 h 209"/>
                <a:gd name="T14" fmla="*/ 144 w 178"/>
                <a:gd name="T15" fmla="*/ 69 h 209"/>
                <a:gd name="T16" fmla="*/ 144 w 178"/>
                <a:gd name="T17" fmla="*/ 71 h 209"/>
                <a:gd name="T18" fmla="*/ 128 w 178"/>
                <a:gd name="T19" fmla="*/ 124 h 209"/>
                <a:gd name="T20" fmla="*/ 111 w 178"/>
                <a:gd name="T21" fmla="*/ 161 h 209"/>
                <a:gd name="T22" fmla="*/ 99 w 178"/>
                <a:gd name="T23" fmla="*/ 159 h 209"/>
                <a:gd name="T24" fmla="*/ 98 w 178"/>
                <a:gd name="T25" fmla="*/ 137 h 209"/>
                <a:gd name="T26" fmla="*/ 94 w 178"/>
                <a:gd name="T27" fmla="*/ 147 h 209"/>
                <a:gd name="T28" fmla="*/ 88 w 178"/>
                <a:gd name="T29" fmla="*/ 147 h 209"/>
                <a:gd name="T30" fmla="*/ 86 w 178"/>
                <a:gd name="T31" fmla="*/ 166 h 209"/>
                <a:gd name="T32" fmla="*/ 72 w 178"/>
                <a:gd name="T33" fmla="*/ 172 h 209"/>
                <a:gd name="T34" fmla="*/ 23 w 178"/>
                <a:gd name="T35" fmla="*/ 135 h 209"/>
                <a:gd name="T36" fmla="*/ 23 w 178"/>
                <a:gd name="T37" fmla="*/ 121 h 209"/>
                <a:gd name="T38" fmla="*/ 47 w 178"/>
                <a:gd name="T39" fmla="*/ 96 h 209"/>
                <a:gd name="T40" fmla="*/ 48 w 178"/>
                <a:gd name="T41" fmla="*/ 91 h 209"/>
                <a:gd name="T42" fmla="*/ 45 w 178"/>
                <a:gd name="T43" fmla="*/ 87 h 209"/>
                <a:gd name="T44" fmla="*/ 39 w 178"/>
                <a:gd name="T45" fmla="*/ 76 h 209"/>
                <a:gd name="T46" fmla="*/ 0 w 178"/>
                <a:gd name="T47" fmla="*/ 122 h 209"/>
                <a:gd name="T48" fmla="*/ 98 w 178"/>
                <a:gd name="T49" fmla="*/ 198 h 209"/>
                <a:gd name="T50" fmla="*/ 153 w 178"/>
                <a:gd name="T51" fmla="*/ 89 h 209"/>
                <a:gd name="T52" fmla="*/ 178 w 178"/>
                <a:gd name="T53" fmla="*/ 82 h 209"/>
                <a:gd name="T54" fmla="*/ 174 w 178"/>
                <a:gd name="T55" fmla="*/ 1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8" h="209">
                  <a:moveTo>
                    <a:pt x="174" y="15"/>
                  </a:moveTo>
                  <a:cubicBezTo>
                    <a:pt x="174" y="15"/>
                    <a:pt x="158" y="0"/>
                    <a:pt x="145" y="5"/>
                  </a:cubicBezTo>
                  <a:cubicBezTo>
                    <a:pt x="139" y="7"/>
                    <a:pt x="132" y="11"/>
                    <a:pt x="126" y="20"/>
                  </a:cubicBezTo>
                  <a:cubicBezTo>
                    <a:pt x="128" y="19"/>
                    <a:pt x="130" y="18"/>
                    <a:pt x="133" y="17"/>
                  </a:cubicBezTo>
                  <a:cubicBezTo>
                    <a:pt x="138" y="15"/>
                    <a:pt x="143" y="19"/>
                    <a:pt x="145" y="24"/>
                  </a:cubicBezTo>
                  <a:cubicBezTo>
                    <a:pt x="148" y="34"/>
                    <a:pt x="149" y="45"/>
                    <a:pt x="147" y="56"/>
                  </a:cubicBezTo>
                  <a:cubicBezTo>
                    <a:pt x="148" y="57"/>
                    <a:pt x="148" y="58"/>
                    <a:pt x="147" y="60"/>
                  </a:cubicBezTo>
                  <a:cubicBezTo>
                    <a:pt x="146" y="63"/>
                    <a:pt x="145" y="66"/>
                    <a:pt x="144" y="69"/>
                  </a:cubicBezTo>
                  <a:cubicBezTo>
                    <a:pt x="144" y="70"/>
                    <a:pt x="144" y="70"/>
                    <a:pt x="144" y="71"/>
                  </a:cubicBezTo>
                  <a:cubicBezTo>
                    <a:pt x="138" y="88"/>
                    <a:pt x="134" y="106"/>
                    <a:pt x="128" y="124"/>
                  </a:cubicBezTo>
                  <a:cubicBezTo>
                    <a:pt x="124" y="137"/>
                    <a:pt x="119" y="150"/>
                    <a:pt x="111" y="161"/>
                  </a:cubicBezTo>
                  <a:cubicBezTo>
                    <a:pt x="108" y="164"/>
                    <a:pt x="100" y="165"/>
                    <a:pt x="99" y="159"/>
                  </a:cubicBezTo>
                  <a:cubicBezTo>
                    <a:pt x="98" y="152"/>
                    <a:pt x="98" y="144"/>
                    <a:pt x="98" y="137"/>
                  </a:cubicBezTo>
                  <a:cubicBezTo>
                    <a:pt x="95" y="143"/>
                    <a:pt x="94" y="147"/>
                    <a:pt x="94" y="147"/>
                  </a:cubicBezTo>
                  <a:cubicBezTo>
                    <a:pt x="94" y="147"/>
                    <a:pt x="92" y="150"/>
                    <a:pt x="88" y="147"/>
                  </a:cubicBezTo>
                  <a:cubicBezTo>
                    <a:pt x="88" y="154"/>
                    <a:pt x="88" y="160"/>
                    <a:pt x="86" y="166"/>
                  </a:cubicBezTo>
                  <a:cubicBezTo>
                    <a:pt x="84" y="173"/>
                    <a:pt x="77" y="175"/>
                    <a:pt x="72" y="172"/>
                  </a:cubicBezTo>
                  <a:cubicBezTo>
                    <a:pt x="53" y="163"/>
                    <a:pt x="38" y="148"/>
                    <a:pt x="23" y="135"/>
                  </a:cubicBezTo>
                  <a:cubicBezTo>
                    <a:pt x="19" y="131"/>
                    <a:pt x="19" y="124"/>
                    <a:pt x="23" y="121"/>
                  </a:cubicBezTo>
                  <a:cubicBezTo>
                    <a:pt x="31" y="114"/>
                    <a:pt x="46" y="107"/>
                    <a:pt x="47" y="96"/>
                  </a:cubicBezTo>
                  <a:cubicBezTo>
                    <a:pt x="47" y="94"/>
                    <a:pt x="48" y="92"/>
                    <a:pt x="48" y="91"/>
                  </a:cubicBezTo>
                  <a:cubicBezTo>
                    <a:pt x="46" y="88"/>
                    <a:pt x="45" y="87"/>
                    <a:pt x="45" y="87"/>
                  </a:cubicBezTo>
                  <a:cubicBezTo>
                    <a:pt x="39" y="76"/>
                    <a:pt x="39" y="76"/>
                    <a:pt x="39" y="7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69" y="209"/>
                    <a:pt x="98" y="198"/>
                  </a:cubicBezTo>
                  <a:cubicBezTo>
                    <a:pt x="127" y="188"/>
                    <a:pt x="153" y="89"/>
                    <a:pt x="153" y="89"/>
                  </a:cubicBezTo>
                  <a:cubicBezTo>
                    <a:pt x="178" y="82"/>
                    <a:pt x="178" y="82"/>
                    <a:pt x="178" y="82"/>
                  </a:cubicBezTo>
                  <a:lnTo>
                    <a:pt x="174" y="15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41"/>
            <p:cNvSpPr/>
            <p:nvPr/>
          </p:nvSpPr>
          <p:spPr bwMode="auto">
            <a:xfrm>
              <a:off x="11564938" y="4233863"/>
              <a:ext cx="646113" cy="1238250"/>
            </a:xfrm>
            <a:custGeom>
              <a:avLst/>
              <a:gdLst>
                <a:gd name="T0" fmla="*/ 8 w 172"/>
                <a:gd name="T1" fmla="*/ 0 h 330"/>
                <a:gd name="T2" fmla="*/ 46 w 172"/>
                <a:gd name="T3" fmla="*/ 90 h 330"/>
                <a:gd name="T4" fmla="*/ 44 w 172"/>
                <a:gd name="T5" fmla="*/ 316 h 330"/>
                <a:gd name="T6" fmla="*/ 80 w 172"/>
                <a:gd name="T7" fmla="*/ 330 h 330"/>
                <a:gd name="T8" fmla="*/ 78 w 172"/>
                <a:gd name="T9" fmla="*/ 100 h 330"/>
                <a:gd name="T10" fmla="*/ 101 w 172"/>
                <a:gd name="T11" fmla="*/ 98 h 330"/>
                <a:gd name="T12" fmla="*/ 117 w 172"/>
                <a:gd name="T13" fmla="*/ 323 h 330"/>
                <a:gd name="T14" fmla="*/ 142 w 172"/>
                <a:gd name="T15" fmla="*/ 303 h 330"/>
                <a:gd name="T16" fmla="*/ 159 w 172"/>
                <a:gd name="T17" fmla="*/ 288 h 330"/>
                <a:gd name="T18" fmla="*/ 132 w 172"/>
                <a:gd name="T19" fmla="*/ 94 h 330"/>
                <a:gd name="T20" fmla="*/ 159 w 172"/>
                <a:gd name="T21" fmla="*/ 0 h 330"/>
                <a:gd name="T22" fmla="*/ 8 w 172"/>
                <a:gd name="T2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2" h="330">
                  <a:moveTo>
                    <a:pt x="8" y="0"/>
                  </a:moveTo>
                  <a:cubicBezTo>
                    <a:pt x="8" y="0"/>
                    <a:pt x="0" y="81"/>
                    <a:pt x="46" y="90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80" y="330"/>
                    <a:pt x="80" y="330"/>
                    <a:pt x="80" y="330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94" y="102"/>
                    <a:pt x="101" y="98"/>
                  </a:cubicBezTo>
                  <a:cubicBezTo>
                    <a:pt x="117" y="323"/>
                    <a:pt x="117" y="323"/>
                    <a:pt x="117" y="323"/>
                  </a:cubicBezTo>
                  <a:cubicBezTo>
                    <a:pt x="142" y="303"/>
                    <a:pt x="142" y="303"/>
                    <a:pt x="142" y="303"/>
                  </a:cubicBezTo>
                  <a:cubicBezTo>
                    <a:pt x="159" y="288"/>
                    <a:pt x="159" y="288"/>
                    <a:pt x="159" y="288"/>
                  </a:cubicBezTo>
                  <a:cubicBezTo>
                    <a:pt x="132" y="94"/>
                    <a:pt x="132" y="94"/>
                    <a:pt x="132" y="94"/>
                  </a:cubicBezTo>
                  <a:cubicBezTo>
                    <a:pt x="132" y="94"/>
                    <a:pt x="172" y="71"/>
                    <a:pt x="159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42"/>
            <p:cNvSpPr/>
            <p:nvPr/>
          </p:nvSpPr>
          <p:spPr bwMode="auto">
            <a:xfrm>
              <a:off x="11606213" y="4237038"/>
              <a:ext cx="604838" cy="1235075"/>
            </a:xfrm>
            <a:custGeom>
              <a:avLst/>
              <a:gdLst>
                <a:gd name="T0" fmla="*/ 107 w 161"/>
                <a:gd name="T1" fmla="*/ 116 h 329"/>
                <a:gd name="T2" fmla="*/ 121 w 161"/>
                <a:gd name="T3" fmla="*/ 99 h 329"/>
                <a:gd name="T4" fmla="*/ 121 w 161"/>
                <a:gd name="T5" fmla="*/ 93 h 329"/>
                <a:gd name="T6" fmla="*/ 148 w 161"/>
                <a:gd name="T7" fmla="*/ 0 h 329"/>
                <a:gd name="T8" fmla="*/ 148 w 161"/>
                <a:gd name="T9" fmla="*/ 4 h 329"/>
                <a:gd name="T10" fmla="*/ 68 w 161"/>
                <a:gd name="T11" fmla="*/ 83 h 329"/>
                <a:gd name="T12" fmla="*/ 7 w 161"/>
                <a:gd name="T13" fmla="*/ 53 h 329"/>
                <a:gd name="T14" fmla="*/ 0 w 161"/>
                <a:gd name="T15" fmla="*/ 46 h 329"/>
                <a:gd name="T16" fmla="*/ 35 w 161"/>
                <a:gd name="T17" fmla="*/ 89 h 329"/>
                <a:gd name="T18" fmla="*/ 35 w 161"/>
                <a:gd name="T19" fmla="*/ 97 h 329"/>
                <a:gd name="T20" fmla="*/ 49 w 161"/>
                <a:gd name="T21" fmla="*/ 111 h 329"/>
                <a:gd name="T22" fmla="*/ 50 w 161"/>
                <a:gd name="T23" fmla="*/ 117 h 329"/>
                <a:gd name="T24" fmla="*/ 52 w 161"/>
                <a:gd name="T25" fmla="*/ 124 h 329"/>
                <a:gd name="T26" fmla="*/ 51 w 161"/>
                <a:gd name="T27" fmla="*/ 322 h 329"/>
                <a:gd name="T28" fmla="*/ 69 w 161"/>
                <a:gd name="T29" fmla="*/ 329 h 329"/>
                <a:gd name="T30" fmla="*/ 67 w 161"/>
                <a:gd name="T31" fmla="*/ 99 h 329"/>
                <a:gd name="T32" fmla="*/ 90 w 161"/>
                <a:gd name="T33" fmla="*/ 97 h 329"/>
                <a:gd name="T34" fmla="*/ 106 w 161"/>
                <a:gd name="T35" fmla="*/ 322 h 329"/>
                <a:gd name="T36" fmla="*/ 128 w 161"/>
                <a:gd name="T37" fmla="*/ 305 h 329"/>
                <a:gd name="T38" fmla="*/ 126 w 161"/>
                <a:gd name="T39" fmla="*/ 297 h 329"/>
                <a:gd name="T40" fmla="*/ 107 w 161"/>
                <a:gd name="T41" fmla="*/ 116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1" h="329">
                  <a:moveTo>
                    <a:pt x="107" y="116"/>
                  </a:moveTo>
                  <a:cubicBezTo>
                    <a:pt x="107" y="106"/>
                    <a:pt x="114" y="100"/>
                    <a:pt x="121" y="99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61" y="70"/>
                    <a:pt x="148" y="0"/>
                  </a:cubicBezTo>
                  <a:cubicBezTo>
                    <a:pt x="148" y="1"/>
                    <a:pt x="148" y="2"/>
                    <a:pt x="148" y="4"/>
                  </a:cubicBezTo>
                  <a:cubicBezTo>
                    <a:pt x="148" y="47"/>
                    <a:pt x="111" y="83"/>
                    <a:pt x="68" y="83"/>
                  </a:cubicBezTo>
                  <a:cubicBezTo>
                    <a:pt x="43" y="83"/>
                    <a:pt x="21" y="71"/>
                    <a:pt x="7" y="53"/>
                  </a:cubicBezTo>
                  <a:cubicBezTo>
                    <a:pt x="5" y="51"/>
                    <a:pt x="2" y="49"/>
                    <a:pt x="0" y="46"/>
                  </a:cubicBezTo>
                  <a:cubicBezTo>
                    <a:pt x="4" y="66"/>
                    <a:pt x="14" y="85"/>
                    <a:pt x="35" y="89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42" y="98"/>
                    <a:pt x="49" y="102"/>
                    <a:pt x="49" y="111"/>
                  </a:cubicBezTo>
                  <a:cubicBezTo>
                    <a:pt x="50" y="113"/>
                    <a:pt x="50" y="115"/>
                    <a:pt x="50" y="117"/>
                  </a:cubicBezTo>
                  <a:cubicBezTo>
                    <a:pt x="51" y="119"/>
                    <a:pt x="52" y="122"/>
                    <a:pt x="52" y="124"/>
                  </a:cubicBezTo>
                  <a:cubicBezTo>
                    <a:pt x="51" y="190"/>
                    <a:pt x="51" y="256"/>
                    <a:pt x="51" y="322"/>
                  </a:cubicBezTo>
                  <a:cubicBezTo>
                    <a:pt x="69" y="329"/>
                    <a:pt x="69" y="329"/>
                    <a:pt x="69" y="32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7" y="99"/>
                    <a:pt x="83" y="101"/>
                    <a:pt x="90" y="97"/>
                  </a:cubicBezTo>
                  <a:cubicBezTo>
                    <a:pt x="106" y="322"/>
                    <a:pt x="106" y="322"/>
                    <a:pt x="106" y="322"/>
                  </a:cubicBezTo>
                  <a:cubicBezTo>
                    <a:pt x="128" y="305"/>
                    <a:pt x="128" y="305"/>
                    <a:pt x="128" y="305"/>
                  </a:cubicBezTo>
                  <a:cubicBezTo>
                    <a:pt x="127" y="303"/>
                    <a:pt x="126" y="300"/>
                    <a:pt x="126" y="297"/>
                  </a:cubicBezTo>
                  <a:cubicBezTo>
                    <a:pt x="122" y="236"/>
                    <a:pt x="104" y="177"/>
                    <a:pt x="107" y="116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43"/>
            <p:cNvSpPr/>
            <p:nvPr/>
          </p:nvSpPr>
          <p:spPr bwMode="auto">
            <a:xfrm>
              <a:off x="11595101" y="4170363"/>
              <a:ext cx="566738" cy="176213"/>
            </a:xfrm>
            <a:custGeom>
              <a:avLst/>
              <a:gdLst>
                <a:gd name="T0" fmla="*/ 1 w 151"/>
                <a:gd name="T1" fmla="*/ 14 h 47"/>
                <a:gd name="T2" fmla="*/ 0 w 151"/>
                <a:gd name="T3" fmla="*/ 24 h 47"/>
                <a:gd name="T4" fmla="*/ 49 w 151"/>
                <a:gd name="T5" fmla="*/ 24 h 47"/>
                <a:gd name="T6" fmla="*/ 74 w 151"/>
                <a:gd name="T7" fmla="*/ 46 h 47"/>
                <a:gd name="T8" fmla="*/ 98 w 151"/>
                <a:gd name="T9" fmla="*/ 24 h 47"/>
                <a:gd name="T10" fmla="*/ 151 w 151"/>
                <a:gd name="T11" fmla="*/ 21 h 47"/>
                <a:gd name="T12" fmla="*/ 150 w 151"/>
                <a:gd name="T13" fmla="*/ 13 h 47"/>
                <a:gd name="T14" fmla="*/ 1 w 151"/>
                <a:gd name="T1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47">
                  <a:moveTo>
                    <a:pt x="1" y="1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23" y="23"/>
                    <a:pt x="49" y="24"/>
                  </a:cubicBezTo>
                  <a:cubicBezTo>
                    <a:pt x="59" y="25"/>
                    <a:pt x="63" y="46"/>
                    <a:pt x="74" y="46"/>
                  </a:cubicBezTo>
                  <a:cubicBezTo>
                    <a:pt x="85" y="47"/>
                    <a:pt x="88" y="25"/>
                    <a:pt x="98" y="24"/>
                  </a:cubicBezTo>
                  <a:cubicBezTo>
                    <a:pt x="117" y="24"/>
                    <a:pt x="143" y="25"/>
                    <a:pt x="151" y="21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3"/>
                    <a:pt x="66" y="0"/>
                    <a:pt x="1" y="14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44"/>
            <p:cNvSpPr/>
            <p:nvPr/>
          </p:nvSpPr>
          <p:spPr bwMode="auto">
            <a:xfrm>
              <a:off x="11290301" y="5224463"/>
              <a:ext cx="608013" cy="307975"/>
            </a:xfrm>
            <a:custGeom>
              <a:avLst/>
              <a:gdLst>
                <a:gd name="T0" fmla="*/ 17 w 162"/>
                <a:gd name="T1" fmla="*/ 81 h 82"/>
                <a:gd name="T2" fmla="*/ 155 w 162"/>
                <a:gd name="T3" fmla="*/ 71 h 82"/>
                <a:gd name="T4" fmla="*/ 81 w 162"/>
                <a:gd name="T5" fmla="*/ 1 h 82"/>
                <a:gd name="T6" fmla="*/ 17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7" y="81"/>
                  </a:moveTo>
                  <a:cubicBezTo>
                    <a:pt x="17" y="81"/>
                    <a:pt x="122" y="82"/>
                    <a:pt x="155" y="71"/>
                  </a:cubicBezTo>
                  <a:cubicBezTo>
                    <a:pt x="155" y="71"/>
                    <a:pt x="162" y="3"/>
                    <a:pt x="81" y="1"/>
                  </a:cubicBezTo>
                  <a:cubicBezTo>
                    <a:pt x="0" y="0"/>
                    <a:pt x="3" y="76"/>
                    <a:pt x="17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45"/>
            <p:cNvSpPr/>
            <p:nvPr/>
          </p:nvSpPr>
          <p:spPr bwMode="auto">
            <a:xfrm>
              <a:off x="11336338" y="5229225"/>
              <a:ext cx="484188" cy="261938"/>
            </a:xfrm>
            <a:custGeom>
              <a:avLst/>
              <a:gdLst>
                <a:gd name="T0" fmla="*/ 129 w 129"/>
                <a:gd name="T1" fmla="*/ 24 h 70"/>
                <a:gd name="T2" fmla="*/ 69 w 129"/>
                <a:gd name="T3" fmla="*/ 0 h 70"/>
                <a:gd name="T4" fmla="*/ 0 w 129"/>
                <a:gd name="T5" fmla="*/ 40 h 70"/>
                <a:gd name="T6" fmla="*/ 129 w 129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70">
                  <a:moveTo>
                    <a:pt x="129" y="24"/>
                  </a:moveTo>
                  <a:cubicBezTo>
                    <a:pt x="118" y="11"/>
                    <a:pt x="100" y="1"/>
                    <a:pt x="69" y="0"/>
                  </a:cubicBezTo>
                  <a:cubicBezTo>
                    <a:pt x="27" y="0"/>
                    <a:pt x="7" y="20"/>
                    <a:pt x="0" y="40"/>
                  </a:cubicBezTo>
                  <a:cubicBezTo>
                    <a:pt x="23" y="70"/>
                    <a:pt x="119" y="65"/>
                    <a:pt x="129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46"/>
            <p:cNvSpPr/>
            <p:nvPr/>
          </p:nvSpPr>
          <p:spPr bwMode="auto">
            <a:xfrm>
              <a:off x="11444288" y="5284788"/>
              <a:ext cx="79375" cy="41275"/>
            </a:xfrm>
            <a:custGeom>
              <a:avLst/>
              <a:gdLst>
                <a:gd name="T0" fmla="*/ 21 w 21"/>
                <a:gd name="T1" fmla="*/ 6 h 11"/>
                <a:gd name="T2" fmla="*/ 11 w 21"/>
                <a:gd name="T3" fmla="*/ 11 h 11"/>
                <a:gd name="T4" fmla="*/ 0 w 21"/>
                <a:gd name="T5" fmla="*/ 6 h 11"/>
                <a:gd name="T6" fmla="*/ 11 w 21"/>
                <a:gd name="T7" fmla="*/ 0 h 11"/>
                <a:gd name="T8" fmla="*/ 21 w 2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21" y="6"/>
                  </a:moveTo>
                  <a:cubicBezTo>
                    <a:pt x="21" y="9"/>
                    <a:pt x="16" y="11"/>
                    <a:pt x="11" y="11"/>
                  </a:cubicBezTo>
                  <a:cubicBezTo>
                    <a:pt x="5" y="11"/>
                    <a:pt x="0" y="9"/>
                    <a:pt x="0" y="6"/>
                  </a:cubicBezTo>
                  <a:cubicBezTo>
                    <a:pt x="0" y="2"/>
                    <a:pt x="5" y="0"/>
                    <a:pt x="11" y="0"/>
                  </a:cubicBezTo>
                  <a:cubicBezTo>
                    <a:pt x="16" y="0"/>
                    <a:pt x="21" y="3"/>
                    <a:pt x="21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47"/>
            <p:cNvSpPr/>
            <p:nvPr/>
          </p:nvSpPr>
          <p:spPr bwMode="auto">
            <a:xfrm>
              <a:off x="11974513" y="5224463"/>
              <a:ext cx="608013" cy="307975"/>
            </a:xfrm>
            <a:custGeom>
              <a:avLst/>
              <a:gdLst>
                <a:gd name="T0" fmla="*/ 145 w 162"/>
                <a:gd name="T1" fmla="*/ 81 h 82"/>
                <a:gd name="T2" fmla="*/ 6 w 162"/>
                <a:gd name="T3" fmla="*/ 71 h 82"/>
                <a:gd name="T4" fmla="*/ 81 w 162"/>
                <a:gd name="T5" fmla="*/ 1 h 82"/>
                <a:gd name="T6" fmla="*/ 145 w 162"/>
                <a:gd name="T7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82">
                  <a:moveTo>
                    <a:pt x="145" y="81"/>
                  </a:moveTo>
                  <a:cubicBezTo>
                    <a:pt x="145" y="81"/>
                    <a:pt x="40" y="82"/>
                    <a:pt x="6" y="71"/>
                  </a:cubicBezTo>
                  <a:cubicBezTo>
                    <a:pt x="6" y="71"/>
                    <a:pt x="0" y="3"/>
                    <a:pt x="81" y="1"/>
                  </a:cubicBezTo>
                  <a:cubicBezTo>
                    <a:pt x="162" y="0"/>
                    <a:pt x="159" y="76"/>
                    <a:pt x="145" y="8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48"/>
            <p:cNvSpPr/>
            <p:nvPr/>
          </p:nvSpPr>
          <p:spPr bwMode="auto">
            <a:xfrm>
              <a:off x="12052301" y="5229225"/>
              <a:ext cx="481013" cy="261938"/>
            </a:xfrm>
            <a:custGeom>
              <a:avLst/>
              <a:gdLst>
                <a:gd name="T0" fmla="*/ 0 w 128"/>
                <a:gd name="T1" fmla="*/ 24 h 70"/>
                <a:gd name="T2" fmla="*/ 60 w 128"/>
                <a:gd name="T3" fmla="*/ 0 h 70"/>
                <a:gd name="T4" fmla="*/ 128 w 128"/>
                <a:gd name="T5" fmla="*/ 40 h 70"/>
                <a:gd name="T6" fmla="*/ 0 w 128"/>
                <a:gd name="T7" fmla="*/ 2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70">
                  <a:moveTo>
                    <a:pt x="0" y="24"/>
                  </a:moveTo>
                  <a:cubicBezTo>
                    <a:pt x="11" y="11"/>
                    <a:pt x="29" y="1"/>
                    <a:pt x="60" y="0"/>
                  </a:cubicBezTo>
                  <a:cubicBezTo>
                    <a:pt x="102" y="0"/>
                    <a:pt x="121" y="20"/>
                    <a:pt x="128" y="40"/>
                  </a:cubicBezTo>
                  <a:cubicBezTo>
                    <a:pt x="106" y="70"/>
                    <a:pt x="10" y="65"/>
                    <a:pt x="0" y="2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49"/>
            <p:cNvSpPr/>
            <p:nvPr/>
          </p:nvSpPr>
          <p:spPr bwMode="auto">
            <a:xfrm>
              <a:off x="12349163" y="5284788"/>
              <a:ext cx="79375" cy="41275"/>
            </a:xfrm>
            <a:custGeom>
              <a:avLst/>
              <a:gdLst>
                <a:gd name="T0" fmla="*/ 0 w 21"/>
                <a:gd name="T1" fmla="*/ 6 h 11"/>
                <a:gd name="T2" fmla="*/ 10 w 21"/>
                <a:gd name="T3" fmla="*/ 11 h 11"/>
                <a:gd name="T4" fmla="*/ 21 w 21"/>
                <a:gd name="T5" fmla="*/ 6 h 11"/>
                <a:gd name="T6" fmla="*/ 10 w 21"/>
                <a:gd name="T7" fmla="*/ 0 h 11"/>
                <a:gd name="T8" fmla="*/ 0 w 21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1">
                  <a:moveTo>
                    <a:pt x="0" y="6"/>
                  </a:moveTo>
                  <a:cubicBezTo>
                    <a:pt x="0" y="9"/>
                    <a:pt x="4" y="11"/>
                    <a:pt x="10" y="11"/>
                  </a:cubicBezTo>
                  <a:cubicBezTo>
                    <a:pt x="16" y="11"/>
                    <a:pt x="21" y="9"/>
                    <a:pt x="21" y="6"/>
                  </a:cubicBezTo>
                  <a:cubicBezTo>
                    <a:pt x="21" y="2"/>
                    <a:pt x="16" y="0"/>
                    <a:pt x="10" y="0"/>
                  </a:cubicBezTo>
                  <a:cubicBezTo>
                    <a:pt x="4" y="0"/>
                    <a:pt x="0" y="3"/>
                    <a:pt x="0" y="6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50"/>
            <p:cNvSpPr/>
            <p:nvPr/>
          </p:nvSpPr>
          <p:spPr bwMode="auto">
            <a:xfrm>
              <a:off x="12052301" y="3292475"/>
              <a:ext cx="288925" cy="839788"/>
            </a:xfrm>
            <a:custGeom>
              <a:avLst/>
              <a:gdLst>
                <a:gd name="T0" fmla="*/ 0 w 77"/>
                <a:gd name="T1" fmla="*/ 27 h 224"/>
                <a:gd name="T2" fmla="*/ 38 w 77"/>
                <a:gd name="T3" fmla="*/ 31 h 224"/>
                <a:gd name="T4" fmla="*/ 74 w 77"/>
                <a:gd name="T5" fmla="*/ 146 h 224"/>
                <a:gd name="T6" fmla="*/ 24 w 77"/>
                <a:gd name="T7" fmla="*/ 220 h 224"/>
                <a:gd name="T8" fmla="*/ 0 w 77"/>
                <a:gd name="T9" fmla="*/ 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224">
                  <a:moveTo>
                    <a:pt x="0" y="27"/>
                  </a:moveTo>
                  <a:cubicBezTo>
                    <a:pt x="0" y="27"/>
                    <a:pt x="18" y="0"/>
                    <a:pt x="38" y="31"/>
                  </a:cubicBezTo>
                  <a:cubicBezTo>
                    <a:pt x="57" y="61"/>
                    <a:pt x="71" y="121"/>
                    <a:pt x="74" y="146"/>
                  </a:cubicBezTo>
                  <a:cubicBezTo>
                    <a:pt x="77" y="171"/>
                    <a:pt x="46" y="224"/>
                    <a:pt x="24" y="22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151"/>
            <p:cNvSpPr/>
            <p:nvPr/>
          </p:nvSpPr>
          <p:spPr bwMode="auto">
            <a:xfrm>
              <a:off x="12052301" y="3340100"/>
              <a:ext cx="288925" cy="792163"/>
            </a:xfrm>
            <a:custGeom>
              <a:avLst/>
              <a:gdLst>
                <a:gd name="T0" fmla="*/ 38 w 77"/>
                <a:gd name="T1" fmla="*/ 18 h 211"/>
                <a:gd name="T2" fmla="*/ 38 w 77"/>
                <a:gd name="T3" fmla="*/ 18 h 211"/>
                <a:gd name="T4" fmla="*/ 18 w 77"/>
                <a:gd name="T5" fmla="*/ 43 h 211"/>
                <a:gd name="T6" fmla="*/ 19 w 77"/>
                <a:gd name="T7" fmla="*/ 73 h 211"/>
                <a:gd name="T8" fmla="*/ 23 w 77"/>
                <a:gd name="T9" fmla="*/ 104 h 211"/>
                <a:gd name="T10" fmla="*/ 48 w 77"/>
                <a:gd name="T11" fmla="*/ 128 h 211"/>
                <a:gd name="T12" fmla="*/ 33 w 77"/>
                <a:gd name="T13" fmla="*/ 151 h 211"/>
                <a:gd name="T14" fmla="*/ 37 w 77"/>
                <a:gd name="T15" fmla="*/ 191 h 211"/>
                <a:gd name="T16" fmla="*/ 53 w 77"/>
                <a:gd name="T17" fmla="*/ 177 h 211"/>
                <a:gd name="T18" fmla="*/ 61 w 77"/>
                <a:gd name="T19" fmla="*/ 162 h 211"/>
                <a:gd name="T20" fmla="*/ 68 w 77"/>
                <a:gd name="T21" fmla="*/ 142 h 211"/>
                <a:gd name="T22" fmla="*/ 74 w 77"/>
                <a:gd name="T23" fmla="*/ 133 h 211"/>
                <a:gd name="T24" fmla="*/ 24 w 77"/>
                <a:gd name="T25" fmla="*/ 207 h 211"/>
                <a:gd name="T26" fmla="*/ 0 w 77"/>
                <a:gd name="T27" fmla="*/ 14 h 211"/>
                <a:gd name="T28" fmla="*/ 12 w 77"/>
                <a:gd name="T29" fmla="*/ 4 h 211"/>
                <a:gd name="T30" fmla="*/ 38 w 77"/>
                <a:gd name="T31" fmla="*/ 18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7" h="211">
                  <a:moveTo>
                    <a:pt x="38" y="18"/>
                  </a:moveTo>
                  <a:cubicBezTo>
                    <a:pt x="38" y="18"/>
                    <a:pt x="38" y="18"/>
                    <a:pt x="38" y="18"/>
                  </a:cubicBezTo>
                  <a:cubicBezTo>
                    <a:pt x="20" y="0"/>
                    <a:pt x="15" y="30"/>
                    <a:pt x="18" y="43"/>
                  </a:cubicBezTo>
                  <a:cubicBezTo>
                    <a:pt x="20" y="52"/>
                    <a:pt x="19" y="63"/>
                    <a:pt x="19" y="73"/>
                  </a:cubicBezTo>
                  <a:cubicBezTo>
                    <a:pt x="19" y="83"/>
                    <a:pt x="20" y="94"/>
                    <a:pt x="23" y="104"/>
                  </a:cubicBezTo>
                  <a:cubicBezTo>
                    <a:pt x="25" y="116"/>
                    <a:pt x="37" y="124"/>
                    <a:pt x="48" y="128"/>
                  </a:cubicBezTo>
                  <a:cubicBezTo>
                    <a:pt x="41" y="135"/>
                    <a:pt x="35" y="141"/>
                    <a:pt x="33" y="151"/>
                  </a:cubicBezTo>
                  <a:cubicBezTo>
                    <a:pt x="32" y="156"/>
                    <a:pt x="33" y="186"/>
                    <a:pt x="37" y="191"/>
                  </a:cubicBezTo>
                  <a:cubicBezTo>
                    <a:pt x="42" y="196"/>
                    <a:pt x="50" y="181"/>
                    <a:pt x="53" y="177"/>
                  </a:cubicBezTo>
                  <a:cubicBezTo>
                    <a:pt x="57" y="173"/>
                    <a:pt x="60" y="167"/>
                    <a:pt x="61" y="162"/>
                  </a:cubicBezTo>
                  <a:cubicBezTo>
                    <a:pt x="63" y="155"/>
                    <a:pt x="66" y="149"/>
                    <a:pt x="68" y="142"/>
                  </a:cubicBezTo>
                  <a:cubicBezTo>
                    <a:pt x="69" y="137"/>
                    <a:pt x="72" y="117"/>
                    <a:pt x="74" y="133"/>
                  </a:cubicBezTo>
                  <a:cubicBezTo>
                    <a:pt x="77" y="158"/>
                    <a:pt x="46" y="211"/>
                    <a:pt x="24" y="207"/>
                  </a:cubicBezTo>
                  <a:cubicBezTo>
                    <a:pt x="24" y="207"/>
                    <a:pt x="0" y="14"/>
                    <a:pt x="0" y="14"/>
                  </a:cubicBezTo>
                  <a:cubicBezTo>
                    <a:pt x="0" y="10"/>
                    <a:pt x="10" y="5"/>
                    <a:pt x="12" y="4"/>
                  </a:cubicBezTo>
                  <a:cubicBezTo>
                    <a:pt x="23" y="0"/>
                    <a:pt x="32" y="8"/>
                    <a:pt x="38" y="18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152"/>
            <p:cNvSpPr/>
            <p:nvPr/>
          </p:nvSpPr>
          <p:spPr bwMode="auto">
            <a:xfrm>
              <a:off x="11515726" y="3344863"/>
              <a:ext cx="698500" cy="889000"/>
            </a:xfrm>
            <a:custGeom>
              <a:avLst/>
              <a:gdLst>
                <a:gd name="T0" fmla="*/ 19 w 186"/>
                <a:gd name="T1" fmla="*/ 12 h 237"/>
                <a:gd name="T2" fmla="*/ 139 w 186"/>
                <a:gd name="T3" fmla="*/ 3 h 237"/>
                <a:gd name="T4" fmla="*/ 155 w 186"/>
                <a:gd name="T5" fmla="*/ 20 h 237"/>
                <a:gd name="T6" fmla="*/ 176 w 186"/>
                <a:gd name="T7" fmla="*/ 166 h 237"/>
                <a:gd name="T8" fmla="*/ 174 w 186"/>
                <a:gd name="T9" fmla="*/ 237 h 237"/>
                <a:gd name="T10" fmla="*/ 18 w 186"/>
                <a:gd name="T11" fmla="*/ 237 h 237"/>
                <a:gd name="T12" fmla="*/ 19 w 186"/>
                <a:gd name="T13" fmla="*/ 1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37">
                  <a:moveTo>
                    <a:pt x="19" y="12"/>
                  </a:moveTo>
                  <a:cubicBezTo>
                    <a:pt x="19" y="12"/>
                    <a:pt x="46" y="0"/>
                    <a:pt x="139" y="3"/>
                  </a:cubicBezTo>
                  <a:cubicBezTo>
                    <a:pt x="139" y="3"/>
                    <a:pt x="151" y="6"/>
                    <a:pt x="155" y="20"/>
                  </a:cubicBezTo>
                  <a:cubicBezTo>
                    <a:pt x="157" y="28"/>
                    <a:pt x="161" y="99"/>
                    <a:pt x="176" y="166"/>
                  </a:cubicBezTo>
                  <a:cubicBezTo>
                    <a:pt x="186" y="208"/>
                    <a:pt x="174" y="237"/>
                    <a:pt x="174" y="237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18" y="237"/>
                    <a:pt x="0" y="36"/>
                    <a:pt x="19" y="1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153"/>
            <p:cNvSpPr/>
            <p:nvPr/>
          </p:nvSpPr>
          <p:spPr bwMode="auto">
            <a:xfrm>
              <a:off x="11988801" y="3355975"/>
              <a:ext cx="198438" cy="701675"/>
            </a:xfrm>
            <a:custGeom>
              <a:avLst/>
              <a:gdLst>
                <a:gd name="T0" fmla="*/ 52 w 53"/>
                <a:gd name="T1" fmla="*/ 170 h 187"/>
                <a:gd name="T2" fmla="*/ 30 w 53"/>
                <a:gd name="T3" fmla="*/ 18 h 187"/>
                <a:gd name="T4" fmla="*/ 13 w 53"/>
                <a:gd name="T5" fmla="*/ 0 h 187"/>
                <a:gd name="T6" fmla="*/ 0 w 53"/>
                <a:gd name="T7" fmla="*/ 0 h 187"/>
                <a:gd name="T8" fmla="*/ 3 w 53"/>
                <a:gd name="T9" fmla="*/ 16 h 187"/>
                <a:gd name="T10" fmla="*/ 16 w 53"/>
                <a:gd name="T11" fmla="*/ 25 h 187"/>
                <a:gd name="T12" fmla="*/ 22 w 53"/>
                <a:gd name="T13" fmla="*/ 41 h 187"/>
                <a:gd name="T14" fmla="*/ 26 w 53"/>
                <a:gd name="T15" fmla="*/ 77 h 187"/>
                <a:gd name="T16" fmla="*/ 47 w 53"/>
                <a:gd name="T17" fmla="*/ 170 h 187"/>
                <a:gd name="T18" fmla="*/ 53 w 53"/>
                <a:gd name="T19" fmla="*/ 187 h 187"/>
                <a:gd name="T20" fmla="*/ 52 w 53"/>
                <a:gd name="T21" fmla="*/ 17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87">
                  <a:moveTo>
                    <a:pt x="52" y="170"/>
                  </a:moveTo>
                  <a:cubicBezTo>
                    <a:pt x="36" y="101"/>
                    <a:pt x="32" y="26"/>
                    <a:pt x="30" y="18"/>
                  </a:cubicBezTo>
                  <a:cubicBezTo>
                    <a:pt x="26" y="3"/>
                    <a:pt x="13" y="0"/>
                    <a:pt x="13" y="0"/>
                  </a:cubicBezTo>
                  <a:cubicBezTo>
                    <a:pt x="9" y="0"/>
                    <a:pt x="4" y="0"/>
                    <a:pt x="0" y="0"/>
                  </a:cubicBezTo>
                  <a:cubicBezTo>
                    <a:pt x="1" y="5"/>
                    <a:pt x="2" y="11"/>
                    <a:pt x="3" y="16"/>
                  </a:cubicBezTo>
                  <a:cubicBezTo>
                    <a:pt x="2" y="15"/>
                    <a:pt x="15" y="23"/>
                    <a:pt x="16" y="25"/>
                  </a:cubicBezTo>
                  <a:cubicBezTo>
                    <a:pt x="19" y="30"/>
                    <a:pt x="21" y="35"/>
                    <a:pt x="22" y="41"/>
                  </a:cubicBezTo>
                  <a:cubicBezTo>
                    <a:pt x="24" y="53"/>
                    <a:pt x="23" y="65"/>
                    <a:pt x="26" y="77"/>
                  </a:cubicBezTo>
                  <a:cubicBezTo>
                    <a:pt x="32" y="109"/>
                    <a:pt x="36" y="139"/>
                    <a:pt x="47" y="170"/>
                  </a:cubicBezTo>
                  <a:cubicBezTo>
                    <a:pt x="49" y="175"/>
                    <a:pt x="51" y="181"/>
                    <a:pt x="53" y="187"/>
                  </a:cubicBezTo>
                  <a:cubicBezTo>
                    <a:pt x="52" y="182"/>
                    <a:pt x="53" y="177"/>
                    <a:pt x="52" y="17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54"/>
            <p:cNvSpPr/>
            <p:nvPr/>
          </p:nvSpPr>
          <p:spPr bwMode="auto">
            <a:xfrm>
              <a:off x="11564938" y="3216275"/>
              <a:ext cx="228600" cy="252413"/>
            </a:xfrm>
            <a:custGeom>
              <a:avLst/>
              <a:gdLst>
                <a:gd name="T0" fmla="*/ 6 w 61"/>
                <a:gd name="T1" fmla="*/ 0 h 67"/>
                <a:gd name="T2" fmla="*/ 3 w 61"/>
                <a:gd name="T3" fmla="*/ 47 h 67"/>
                <a:gd name="T4" fmla="*/ 24 w 61"/>
                <a:gd name="T5" fmla="*/ 63 h 67"/>
                <a:gd name="T6" fmla="*/ 60 w 61"/>
                <a:gd name="T7" fmla="*/ 56 h 67"/>
                <a:gd name="T8" fmla="*/ 61 w 61"/>
                <a:gd name="T9" fmla="*/ 42 h 67"/>
                <a:gd name="T10" fmla="*/ 6 w 61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67">
                  <a:moveTo>
                    <a:pt x="6" y="0"/>
                  </a:moveTo>
                  <a:cubicBezTo>
                    <a:pt x="6" y="0"/>
                    <a:pt x="0" y="40"/>
                    <a:pt x="3" y="47"/>
                  </a:cubicBezTo>
                  <a:cubicBezTo>
                    <a:pt x="5" y="55"/>
                    <a:pt x="13" y="62"/>
                    <a:pt x="24" y="63"/>
                  </a:cubicBezTo>
                  <a:cubicBezTo>
                    <a:pt x="50" y="67"/>
                    <a:pt x="60" y="56"/>
                    <a:pt x="60" y="56"/>
                  </a:cubicBezTo>
                  <a:cubicBezTo>
                    <a:pt x="61" y="42"/>
                    <a:pt x="61" y="42"/>
                    <a:pt x="61" y="4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55"/>
            <p:cNvSpPr/>
            <p:nvPr/>
          </p:nvSpPr>
          <p:spPr bwMode="auto">
            <a:xfrm>
              <a:off x="11553826" y="3179763"/>
              <a:ext cx="236538" cy="250825"/>
            </a:xfrm>
            <a:custGeom>
              <a:avLst/>
              <a:gdLst>
                <a:gd name="T0" fmla="*/ 5 w 63"/>
                <a:gd name="T1" fmla="*/ 0 h 67"/>
                <a:gd name="T2" fmla="*/ 3 w 63"/>
                <a:gd name="T3" fmla="*/ 48 h 67"/>
                <a:gd name="T4" fmla="*/ 24 w 63"/>
                <a:gd name="T5" fmla="*/ 64 h 67"/>
                <a:gd name="T6" fmla="*/ 58 w 63"/>
                <a:gd name="T7" fmla="*/ 65 h 67"/>
                <a:gd name="T8" fmla="*/ 63 w 63"/>
                <a:gd name="T9" fmla="*/ 38 h 67"/>
                <a:gd name="T10" fmla="*/ 5 w 63"/>
                <a:gd name="T11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">
                  <a:moveTo>
                    <a:pt x="5" y="0"/>
                  </a:moveTo>
                  <a:cubicBezTo>
                    <a:pt x="5" y="0"/>
                    <a:pt x="0" y="40"/>
                    <a:pt x="3" y="48"/>
                  </a:cubicBezTo>
                  <a:cubicBezTo>
                    <a:pt x="5" y="55"/>
                    <a:pt x="13" y="62"/>
                    <a:pt x="24" y="64"/>
                  </a:cubicBezTo>
                  <a:cubicBezTo>
                    <a:pt x="50" y="67"/>
                    <a:pt x="58" y="65"/>
                    <a:pt x="58" y="65"/>
                  </a:cubicBezTo>
                  <a:cubicBezTo>
                    <a:pt x="63" y="38"/>
                    <a:pt x="63" y="38"/>
                    <a:pt x="63" y="38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B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56"/>
            <p:cNvSpPr/>
            <p:nvPr/>
          </p:nvSpPr>
          <p:spPr bwMode="auto">
            <a:xfrm>
              <a:off x="11876088" y="3227388"/>
              <a:ext cx="228600" cy="200025"/>
            </a:xfrm>
            <a:custGeom>
              <a:avLst/>
              <a:gdLst>
                <a:gd name="T0" fmla="*/ 61 w 61"/>
                <a:gd name="T1" fmla="*/ 0 h 53"/>
                <a:gd name="T2" fmla="*/ 56 w 61"/>
                <a:gd name="T3" fmla="*/ 36 h 53"/>
                <a:gd name="T4" fmla="*/ 0 w 61"/>
                <a:gd name="T5" fmla="*/ 53 h 53"/>
                <a:gd name="T6" fmla="*/ 7 w 61"/>
                <a:gd name="T7" fmla="*/ 12 h 53"/>
                <a:gd name="T8" fmla="*/ 61 w 61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53">
                  <a:moveTo>
                    <a:pt x="61" y="0"/>
                  </a:moveTo>
                  <a:cubicBezTo>
                    <a:pt x="61" y="0"/>
                    <a:pt x="58" y="33"/>
                    <a:pt x="56" y="36"/>
                  </a:cubicBezTo>
                  <a:cubicBezTo>
                    <a:pt x="54" y="40"/>
                    <a:pt x="51" y="51"/>
                    <a:pt x="0" y="53"/>
                  </a:cubicBezTo>
                  <a:cubicBezTo>
                    <a:pt x="7" y="12"/>
                    <a:pt x="7" y="12"/>
                    <a:pt x="7" y="12"/>
                  </a:cubicBezTo>
                  <a:lnTo>
                    <a:pt x="61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57"/>
            <p:cNvSpPr/>
            <p:nvPr/>
          </p:nvSpPr>
          <p:spPr bwMode="auto">
            <a:xfrm>
              <a:off x="11891963" y="3201988"/>
              <a:ext cx="225425" cy="198438"/>
            </a:xfrm>
            <a:custGeom>
              <a:avLst/>
              <a:gdLst>
                <a:gd name="T0" fmla="*/ 60 w 60"/>
                <a:gd name="T1" fmla="*/ 0 h 53"/>
                <a:gd name="T2" fmla="*/ 56 w 60"/>
                <a:gd name="T3" fmla="*/ 36 h 53"/>
                <a:gd name="T4" fmla="*/ 0 w 60"/>
                <a:gd name="T5" fmla="*/ 53 h 53"/>
                <a:gd name="T6" fmla="*/ 10 w 60"/>
                <a:gd name="T7" fmla="*/ 12 h 53"/>
                <a:gd name="T8" fmla="*/ 60 w 60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3">
                  <a:moveTo>
                    <a:pt x="60" y="0"/>
                  </a:moveTo>
                  <a:cubicBezTo>
                    <a:pt x="60" y="0"/>
                    <a:pt x="58" y="33"/>
                    <a:pt x="56" y="36"/>
                  </a:cubicBezTo>
                  <a:cubicBezTo>
                    <a:pt x="53" y="40"/>
                    <a:pt x="51" y="51"/>
                    <a:pt x="0" y="53"/>
                  </a:cubicBezTo>
                  <a:cubicBezTo>
                    <a:pt x="10" y="12"/>
                    <a:pt x="10" y="12"/>
                    <a:pt x="10" y="12"/>
                  </a:cubicBezTo>
                  <a:lnTo>
                    <a:pt x="60" y="0"/>
                  </a:lnTo>
                  <a:close/>
                </a:path>
              </a:pathLst>
            </a:custGeom>
            <a:solidFill>
              <a:srgbClr val="FB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158"/>
            <p:cNvSpPr/>
            <p:nvPr/>
          </p:nvSpPr>
          <p:spPr bwMode="auto">
            <a:xfrm>
              <a:off x="11564938" y="3190875"/>
              <a:ext cx="244475" cy="209550"/>
            </a:xfrm>
            <a:custGeom>
              <a:avLst/>
              <a:gdLst>
                <a:gd name="T0" fmla="*/ 2 w 65"/>
                <a:gd name="T1" fmla="*/ 12 h 56"/>
                <a:gd name="T2" fmla="*/ 0 w 65"/>
                <a:gd name="T3" fmla="*/ 8 h 56"/>
                <a:gd name="T4" fmla="*/ 5 w 65"/>
                <a:gd name="T5" fmla="*/ 1 h 56"/>
                <a:gd name="T6" fmla="*/ 16 w 65"/>
                <a:gd name="T7" fmla="*/ 7 h 56"/>
                <a:gd name="T8" fmla="*/ 38 w 65"/>
                <a:gd name="T9" fmla="*/ 22 h 56"/>
                <a:gd name="T10" fmla="*/ 57 w 65"/>
                <a:gd name="T11" fmla="*/ 36 h 56"/>
                <a:gd name="T12" fmla="*/ 57 w 65"/>
                <a:gd name="T13" fmla="*/ 54 h 56"/>
                <a:gd name="T14" fmla="*/ 45 w 65"/>
                <a:gd name="T15" fmla="*/ 41 h 56"/>
                <a:gd name="T16" fmla="*/ 36 w 65"/>
                <a:gd name="T17" fmla="*/ 35 h 56"/>
                <a:gd name="T18" fmla="*/ 23 w 65"/>
                <a:gd name="T19" fmla="*/ 28 h 56"/>
                <a:gd name="T20" fmla="*/ 7 w 65"/>
                <a:gd name="T21" fmla="*/ 17 h 56"/>
                <a:gd name="T22" fmla="*/ 2 w 65"/>
                <a:gd name="T23" fmla="*/ 1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56">
                  <a:moveTo>
                    <a:pt x="2" y="12"/>
                  </a:moveTo>
                  <a:cubicBezTo>
                    <a:pt x="1" y="11"/>
                    <a:pt x="0" y="10"/>
                    <a:pt x="0" y="8"/>
                  </a:cubicBezTo>
                  <a:cubicBezTo>
                    <a:pt x="0" y="5"/>
                    <a:pt x="0" y="0"/>
                    <a:pt x="5" y="1"/>
                  </a:cubicBezTo>
                  <a:cubicBezTo>
                    <a:pt x="9" y="2"/>
                    <a:pt x="12" y="6"/>
                    <a:pt x="16" y="7"/>
                  </a:cubicBezTo>
                  <a:cubicBezTo>
                    <a:pt x="24" y="12"/>
                    <a:pt x="31" y="16"/>
                    <a:pt x="38" y="22"/>
                  </a:cubicBezTo>
                  <a:cubicBezTo>
                    <a:pt x="44" y="27"/>
                    <a:pt x="51" y="30"/>
                    <a:pt x="57" y="36"/>
                  </a:cubicBezTo>
                  <a:cubicBezTo>
                    <a:pt x="59" y="38"/>
                    <a:pt x="65" y="53"/>
                    <a:pt x="57" y="54"/>
                  </a:cubicBezTo>
                  <a:cubicBezTo>
                    <a:pt x="49" y="56"/>
                    <a:pt x="52" y="44"/>
                    <a:pt x="45" y="41"/>
                  </a:cubicBezTo>
                  <a:cubicBezTo>
                    <a:pt x="42" y="39"/>
                    <a:pt x="39" y="37"/>
                    <a:pt x="36" y="35"/>
                  </a:cubicBezTo>
                  <a:cubicBezTo>
                    <a:pt x="32" y="32"/>
                    <a:pt x="27" y="31"/>
                    <a:pt x="23" y="28"/>
                  </a:cubicBezTo>
                  <a:cubicBezTo>
                    <a:pt x="18" y="24"/>
                    <a:pt x="13" y="20"/>
                    <a:pt x="7" y="17"/>
                  </a:cubicBezTo>
                  <a:cubicBezTo>
                    <a:pt x="5" y="16"/>
                    <a:pt x="3" y="14"/>
                    <a:pt x="2" y="1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159"/>
            <p:cNvSpPr/>
            <p:nvPr/>
          </p:nvSpPr>
          <p:spPr bwMode="auto">
            <a:xfrm>
              <a:off x="11880851" y="3209925"/>
              <a:ext cx="236538" cy="134938"/>
            </a:xfrm>
            <a:custGeom>
              <a:avLst/>
              <a:gdLst>
                <a:gd name="T0" fmla="*/ 54 w 63"/>
                <a:gd name="T1" fmla="*/ 2 h 36"/>
                <a:gd name="T2" fmla="*/ 37 w 63"/>
                <a:gd name="T3" fmla="*/ 8 h 36"/>
                <a:gd name="T4" fmla="*/ 19 w 63"/>
                <a:gd name="T5" fmla="*/ 14 h 36"/>
                <a:gd name="T6" fmla="*/ 3 w 63"/>
                <a:gd name="T7" fmla="*/ 28 h 36"/>
                <a:gd name="T8" fmla="*/ 0 w 63"/>
                <a:gd name="T9" fmla="*/ 36 h 36"/>
                <a:gd name="T10" fmla="*/ 19 w 63"/>
                <a:gd name="T11" fmla="*/ 25 h 36"/>
                <a:gd name="T12" fmla="*/ 49 w 63"/>
                <a:gd name="T13" fmla="*/ 14 h 36"/>
                <a:gd name="T14" fmla="*/ 62 w 63"/>
                <a:gd name="T15" fmla="*/ 4 h 36"/>
                <a:gd name="T16" fmla="*/ 54 w 63"/>
                <a:gd name="T17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36">
                  <a:moveTo>
                    <a:pt x="54" y="2"/>
                  </a:moveTo>
                  <a:cubicBezTo>
                    <a:pt x="48" y="2"/>
                    <a:pt x="42" y="6"/>
                    <a:pt x="37" y="8"/>
                  </a:cubicBezTo>
                  <a:cubicBezTo>
                    <a:pt x="31" y="12"/>
                    <a:pt x="26" y="12"/>
                    <a:pt x="19" y="14"/>
                  </a:cubicBezTo>
                  <a:cubicBezTo>
                    <a:pt x="12" y="15"/>
                    <a:pt x="6" y="21"/>
                    <a:pt x="3" y="28"/>
                  </a:cubicBezTo>
                  <a:cubicBezTo>
                    <a:pt x="2" y="31"/>
                    <a:pt x="2" y="34"/>
                    <a:pt x="0" y="36"/>
                  </a:cubicBezTo>
                  <a:cubicBezTo>
                    <a:pt x="7" y="35"/>
                    <a:pt x="13" y="29"/>
                    <a:pt x="19" y="25"/>
                  </a:cubicBezTo>
                  <a:cubicBezTo>
                    <a:pt x="28" y="19"/>
                    <a:pt x="38" y="15"/>
                    <a:pt x="49" y="14"/>
                  </a:cubicBezTo>
                  <a:cubicBezTo>
                    <a:pt x="54" y="14"/>
                    <a:pt x="63" y="11"/>
                    <a:pt x="62" y="4"/>
                  </a:cubicBezTo>
                  <a:cubicBezTo>
                    <a:pt x="62" y="0"/>
                    <a:pt x="59" y="3"/>
                    <a:pt x="54" y="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160"/>
            <p:cNvSpPr/>
            <p:nvPr/>
          </p:nvSpPr>
          <p:spPr bwMode="auto">
            <a:xfrm>
              <a:off x="11666538" y="3400425"/>
              <a:ext cx="371475" cy="833438"/>
            </a:xfrm>
            <a:custGeom>
              <a:avLst/>
              <a:gdLst>
                <a:gd name="T0" fmla="*/ 66 w 234"/>
                <a:gd name="T1" fmla="*/ 3 h 525"/>
                <a:gd name="T2" fmla="*/ 0 w 234"/>
                <a:gd name="T3" fmla="*/ 386 h 525"/>
                <a:gd name="T4" fmla="*/ 80 w 234"/>
                <a:gd name="T5" fmla="*/ 525 h 525"/>
                <a:gd name="T6" fmla="*/ 172 w 234"/>
                <a:gd name="T7" fmla="*/ 525 h 525"/>
                <a:gd name="T8" fmla="*/ 234 w 234"/>
                <a:gd name="T9" fmla="*/ 404 h 525"/>
                <a:gd name="T10" fmla="*/ 139 w 234"/>
                <a:gd name="T11" fmla="*/ 0 h 525"/>
                <a:gd name="T12" fmla="*/ 66 w 234"/>
                <a:gd name="T13" fmla="*/ 3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525">
                  <a:moveTo>
                    <a:pt x="66" y="3"/>
                  </a:moveTo>
                  <a:lnTo>
                    <a:pt x="0" y="386"/>
                  </a:lnTo>
                  <a:lnTo>
                    <a:pt x="80" y="525"/>
                  </a:lnTo>
                  <a:lnTo>
                    <a:pt x="172" y="525"/>
                  </a:lnTo>
                  <a:lnTo>
                    <a:pt x="234" y="404"/>
                  </a:lnTo>
                  <a:lnTo>
                    <a:pt x="139" y="0"/>
                  </a:lnTo>
                  <a:lnTo>
                    <a:pt x="66" y="3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161"/>
            <p:cNvSpPr/>
            <p:nvPr/>
          </p:nvSpPr>
          <p:spPr bwMode="auto">
            <a:xfrm>
              <a:off x="11691938" y="3405188"/>
              <a:ext cx="319088" cy="885825"/>
            </a:xfrm>
            <a:custGeom>
              <a:avLst/>
              <a:gdLst>
                <a:gd name="T0" fmla="*/ 26 w 85"/>
                <a:gd name="T1" fmla="*/ 0 h 236"/>
                <a:gd name="T2" fmla="*/ 0 w 85"/>
                <a:gd name="T3" fmla="*/ 164 h 236"/>
                <a:gd name="T4" fmla="*/ 48 w 85"/>
                <a:gd name="T5" fmla="*/ 236 h 236"/>
                <a:gd name="T6" fmla="*/ 85 w 85"/>
                <a:gd name="T7" fmla="*/ 171 h 236"/>
                <a:gd name="T8" fmla="*/ 43 w 85"/>
                <a:gd name="T9" fmla="*/ 0 h 236"/>
                <a:gd name="T10" fmla="*/ 26 w 85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236">
                  <a:moveTo>
                    <a:pt x="26" y="0"/>
                  </a:moveTo>
                  <a:cubicBezTo>
                    <a:pt x="26" y="0"/>
                    <a:pt x="9" y="85"/>
                    <a:pt x="0" y="164"/>
                  </a:cubicBezTo>
                  <a:cubicBezTo>
                    <a:pt x="48" y="236"/>
                    <a:pt x="48" y="236"/>
                    <a:pt x="48" y="236"/>
                  </a:cubicBezTo>
                  <a:cubicBezTo>
                    <a:pt x="85" y="171"/>
                    <a:pt x="85" y="171"/>
                    <a:pt x="85" y="171"/>
                  </a:cubicBezTo>
                  <a:cubicBezTo>
                    <a:pt x="85" y="171"/>
                    <a:pt x="72" y="80"/>
                    <a:pt x="43" y="0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162"/>
            <p:cNvSpPr/>
            <p:nvPr/>
          </p:nvSpPr>
          <p:spPr bwMode="auto">
            <a:xfrm>
              <a:off x="11834813" y="3405188"/>
              <a:ext cx="176213" cy="885825"/>
            </a:xfrm>
            <a:custGeom>
              <a:avLst/>
              <a:gdLst>
                <a:gd name="T0" fmla="*/ 5 w 47"/>
                <a:gd name="T1" fmla="*/ 0 h 236"/>
                <a:gd name="T2" fmla="*/ 2 w 47"/>
                <a:gd name="T3" fmla="*/ 0 h 236"/>
                <a:gd name="T4" fmla="*/ 0 w 47"/>
                <a:gd name="T5" fmla="*/ 1 h 236"/>
                <a:gd name="T6" fmla="*/ 10 w 47"/>
                <a:gd name="T7" fmla="*/ 236 h 236"/>
                <a:gd name="T8" fmla="*/ 47 w 47"/>
                <a:gd name="T9" fmla="*/ 171 h 236"/>
                <a:gd name="T10" fmla="*/ 5 w 47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236">
                  <a:moveTo>
                    <a:pt x="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0" y="236"/>
                    <a:pt x="10" y="236"/>
                    <a:pt x="10" y="236"/>
                  </a:cubicBezTo>
                  <a:cubicBezTo>
                    <a:pt x="47" y="171"/>
                    <a:pt x="47" y="171"/>
                    <a:pt x="47" y="171"/>
                  </a:cubicBezTo>
                  <a:cubicBezTo>
                    <a:pt x="47" y="171"/>
                    <a:pt x="34" y="80"/>
                    <a:pt x="5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163"/>
            <p:cNvSpPr/>
            <p:nvPr/>
          </p:nvSpPr>
          <p:spPr bwMode="auto">
            <a:xfrm>
              <a:off x="11741151" y="3471863"/>
              <a:ext cx="161925" cy="211138"/>
            </a:xfrm>
            <a:custGeom>
              <a:avLst/>
              <a:gdLst>
                <a:gd name="T0" fmla="*/ 36 w 43"/>
                <a:gd name="T1" fmla="*/ 0 h 56"/>
                <a:gd name="T2" fmla="*/ 36 w 43"/>
                <a:gd name="T3" fmla="*/ 0 h 56"/>
                <a:gd name="T4" fmla="*/ 4 w 43"/>
                <a:gd name="T5" fmla="*/ 31 h 56"/>
                <a:gd name="T6" fmla="*/ 0 w 43"/>
                <a:gd name="T7" fmla="*/ 56 h 56"/>
                <a:gd name="T8" fmla="*/ 0 w 43"/>
                <a:gd name="T9" fmla="*/ 56 h 56"/>
                <a:gd name="T10" fmla="*/ 43 w 43"/>
                <a:gd name="T11" fmla="*/ 22 h 56"/>
                <a:gd name="T12" fmla="*/ 36 w 43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6">
                  <a:moveTo>
                    <a:pt x="36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29" y="14"/>
                    <a:pt x="4" y="31"/>
                  </a:cubicBezTo>
                  <a:cubicBezTo>
                    <a:pt x="2" y="39"/>
                    <a:pt x="1" y="47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30" y="46"/>
                    <a:pt x="43" y="22"/>
                  </a:cubicBezTo>
                  <a:cubicBezTo>
                    <a:pt x="41" y="15"/>
                    <a:pt x="39" y="7"/>
                    <a:pt x="36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64"/>
            <p:cNvSpPr/>
            <p:nvPr/>
          </p:nvSpPr>
          <p:spPr bwMode="auto">
            <a:xfrm>
              <a:off x="11703051" y="3667125"/>
              <a:ext cx="252413" cy="247650"/>
            </a:xfrm>
            <a:custGeom>
              <a:avLst/>
              <a:gdLst>
                <a:gd name="T0" fmla="*/ 67 w 67"/>
                <a:gd name="T1" fmla="*/ 25 h 66"/>
                <a:gd name="T2" fmla="*/ 67 w 67"/>
                <a:gd name="T3" fmla="*/ 25 h 66"/>
                <a:gd name="T4" fmla="*/ 61 w 67"/>
                <a:gd name="T5" fmla="*/ 0 h 66"/>
                <a:gd name="T6" fmla="*/ 61 w 67"/>
                <a:gd name="T7" fmla="*/ 0 h 66"/>
                <a:gd name="T8" fmla="*/ 4 w 67"/>
                <a:gd name="T9" fmla="*/ 40 h 66"/>
                <a:gd name="T10" fmla="*/ 4 w 67"/>
                <a:gd name="T11" fmla="*/ 40 h 66"/>
                <a:gd name="T12" fmla="*/ 0 w 67"/>
                <a:gd name="T13" fmla="*/ 66 h 66"/>
                <a:gd name="T14" fmla="*/ 67 w 67"/>
                <a:gd name="T15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6">
                  <a:moveTo>
                    <a:pt x="67" y="25"/>
                  </a:moveTo>
                  <a:cubicBezTo>
                    <a:pt x="67" y="25"/>
                    <a:pt x="67" y="25"/>
                    <a:pt x="67" y="25"/>
                  </a:cubicBezTo>
                  <a:cubicBezTo>
                    <a:pt x="66" y="17"/>
                    <a:pt x="64" y="9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1" y="27"/>
                    <a:pt x="4" y="40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3" y="49"/>
                    <a:pt x="2" y="57"/>
                    <a:pt x="0" y="66"/>
                  </a:cubicBezTo>
                  <a:cubicBezTo>
                    <a:pt x="39" y="62"/>
                    <a:pt x="67" y="25"/>
                    <a:pt x="67" y="2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65"/>
            <p:cNvSpPr/>
            <p:nvPr/>
          </p:nvSpPr>
          <p:spPr bwMode="auto">
            <a:xfrm>
              <a:off x="11749088" y="3876675"/>
              <a:ext cx="247650" cy="285750"/>
            </a:xfrm>
            <a:custGeom>
              <a:avLst/>
              <a:gdLst>
                <a:gd name="T0" fmla="*/ 10 w 66"/>
                <a:gd name="T1" fmla="*/ 76 h 76"/>
                <a:gd name="T2" fmla="*/ 66 w 66"/>
                <a:gd name="T3" fmla="*/ 21 h 76"/>
                <a:gd name="T4" fmla="*/ 66 w 66"/>
                <a:gd name="T5" fmla="*/ 21 h 76"/>
                <a:gd name="T6" fmla="*/ 62 w 66"/>
                <a:gd name="T7" fmla="*/ 0 h 76"/>
                <a:gd name="T8" fmla="*/ 62 w 66"/>
                <a:gd name="T9" fmla="*/ 0 h 76"/>
                <a:gd name="T10" fmla="*/ 0 w 66"/>
                <a:gd name="T11" fmla="*/ 60 h 76"/>
                <a:gd name="T12" fmla="*/ 10 w 66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6">
                  <a:moveTo>
                    <a:pt x="10" y="76"/>
                  </a:moveTo>
                  <a:cubicBezTo>
                    <a:pt x="39" y="64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5" y="15"/>
                    <a:pt x="64" y="8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39" y="35"/>
                    <a:pt x="0" y="60"/>
                    <a:pt x="0" y="60"/>
                  </a:cubicBezTo>
                  <a:lnTo>
                    <a:pt x="10" y="76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66"/>
            <p:cNvSpPr/>
            <p:nvPr/>
          </p:nvSpPr>
          <p:spPr bwMode="auto">
            <a:xfrm>
              <a:off x="11757026" y="3322638"/>
              <a:ext cx="153988" cy="100013"/>
            </a:xfrm>
            <a:custGeom>
              <a:avLst/>
              <a:gdLst>
                <a:gd name="T0" fmla="*/ 1 w 41"/>
                <a:gd name="T1" fmla="*/ 2 h 27"/>
                <a:gd name="T2" fmla="*/ 7 w 41"/>
                <a:gd name="T3" fmla="*/ 26 h 27"/>
                <a:gd name="T4" fmla="*/ 26 w 41"/>
                <a:gd name="T5" fmla="*/ 26 h 27"/>
                <a:gd name="T6" fmla="*/ 36 w 41"/>
                <a:gd name="T7" fmla="*/ 0 h 27"/>
                <a:gd name="T8" fmla="*/ 1 w 41"/>
                <a:gd name="T9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7">
                  <a:moveTo>
                    <a:pt x="1" y="2"/>
                  </a:moveTo>
                  <a:cubicBezTo>
                    <a:pt x="0" y="7"/>
                    <a:pt x="1" y="23"/>
                    <a:pt x="7" y="26"/>
                  </a:cubicBezTo>
                  <a:cubicBezTo>
                    <a:pt x="11" y="27"/>
                    <a:pt x="18" y="27"/>
                    <a:pt x="26" y="26"/>
                  </a:cubicBezTo>
                  <a:cubicBezTo>
                    <a:pt x="41" y="23"/>
                    <a:pt x="36" y="0"/>
                    <a:pt x="36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67"/>
            <p:cNvSpPr>
              <a:spLocks noEditPoints="1"/>
            </p:cNvSpPr>
            <p:nvPr/>
          </p:nvSpPr>
          <p:spPr bwMode="auto">
            <a:xfrm>
              <a:off x="10528301" y="3097213"/>
              <a:ext cx="590550" cy="712788"/>
            </a:xfrm>
            <a:custGeom>
              <a:avLst/>
              <a:gdLst>
                <a:gd name="T0" fmla="*/ 139 w 157"/>
                <a:gd name="T1" fmla="*/ 128 h 190"/>
                <a:gd name="T2" fmla="*/ 100 w 157"/>
                <a:gd name="T3" fmla="*/ 44 h 190"/>
                <a:gd name="T4" fmla="*/ 66 w 157"/>
                <a:gd name="T5" fmla="*/ 7 h 190"/>
                <a:gd name="T6" fmla="*/ 16 w 157"/>
                <a:gd name="T7" fmla="*/ 23 h 190"/>
                <a:gd name="T8" fmla="*/ 8 w 157"/>
                <a:gd name="T9" fmla="*/ 44 h 190"/>
                <a:gd name="T10" fmla="*/ 43 w 157"/>
                <a:gd name="T11" fmla="*/ 39 h 190"/>
                <a:gd name="T12" fmla="*/ 62 w 157"/>
                <a:gd name="T13" fmla="*/ 59 h 190"/>
                <a:gd name="T14" fmla="*/ 51 w 157"/>
                <a:gd name="T15" fmla="*/ 107 h 190"/>
                <a:gd name="T16" fmla="*/ 38 w 157"/>
                <a:gd name="T17" fmla="*/ 135 h 190"/>
                <a:gd name="T18" fmla="*/ 114 w 157"/>
                <a:gd name="T19" fmla="*/ 172 h 190"/>
                <a:gd name="T20" fmla="*/ 123 w 157"/>
                <a:gd name="T21" fmla="*/ 178 h 190"/>
                <a:gd name="T22" fmla="*/ 157 w 157"/>
                <a:gd name="T23" fmla="*/ 140 h 190"/>
                <a:gd name="T24" fmla="*/ 139 w 157"/>
                <a:gd name="T25" fmla="*/ 128 h 190"/>
                <a:gd name="T26" fmla="*/ 74 w 157"/>
                <a:gd name="T27" fmla="*/ 132 h 190"/>
                <a:gd name="T28" fmla="*/ 63 w 157"/>
                <a:gd name="T29" fmla="*/ 117 h 190"/>
                <a:gd name="T30" fmla="*/ 57 w 157"/>
                <a:gd name="T31" fmla="*/ 107 h 190"/>
                <a:gd name="T32" fmla="*/ 71 w 157"/>
                <a:gd name="T33" fmla="*/ 88 h 190"/>
                <a:gd name="T34" fmla="*/ 82 w 157"/>
                <a:gd name="T35" fmla="*/ 128 h 190"/>
                <a:gd name="T36" fmla="*/ 74 w 157"/>
                <a:gd name="T37" fmla="*/ 13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" h="190">
                  <a:moveTo>
                    <a:pt x="139" y="128"/>
                  </a:moveTo>
                  <a:cubicBezTo>
                    <a:pt x="139" y="128"/>
                    <a:pt x="137" y="45"/>
                    <a:pt x="100" y="44"/>
                  </a:cubicBezTo>
                  <a:cubicBezTo>
                    <a:pt x="100" y="44"/>
                    <a:pt x="89" y="14"/>
                    <a:pt x="66" y="7"/>
                  </a:cubicBezTo>
                  <a:cubicBezTo>
                    <a:pt x="42" y="0"/>
                    <a:pt x="7" y="2"/>
                    <a:pt x="16" y="23"/>
                  </a:cubicBezTo>
                  <a:cubicBezTo>
                    <a:pt x="16" y="23"/>
                    <a:pt x="0" y="30"/>
                    <a:pt x="8" y="44"/>
                  </a:cubicBezTo>
                  <a:cubicBezTo>
                    <a:pt x="17" y="59"/>
                    <a:pt x="43" y="39"/>
                    <a:pt x="43" y="39"/>
                  </a:cubicBezTo>
                  <a:cubicBezTo>
                    <a:pt x="43" y="39"/>
                    <a:pt x="59" y="43"/>
                    <a:pt x="62" y="59"/>
                  </a:cubicBezTo>
                  <a:cubicBezTo>
                    <a:pt x="62" y="59"/>
                    <a:pt x="25" y="93"/>
                    <a:pt x="51" y="107"/>
                  </a:cubicBezTo>
                  <a:cubicBezTo>
                    <a:pt x="51" y="107"/>
                    <a:pt x="31" y="112"/>
                    <a:pt x="38" y="135"/>
                  </a:cubicBezTo>
                  <a:cubicBezTo>
                    <a:pt x="45" y="158"/>
                    <a:pt x="83" y="190"/>
                    <a:pt x="114" y="172"/>
                  </a:cubicBezTo>
                  <a:cubicBezTo>
                    <a:pt x="123" y="178"/>
                    <a:pt x="123" y="178"/>
                    <a:pt x="123" y="178"/>
                  </a:cubicBezTo>
                  <a:cubicBezTo>
                    <a:pt x="157" y="140"/>
                    <a:pt x="157" y="140"/>
                    <a:pt x="157" y="140"/>
                  </a:cubicBezTo>
                  <a:cubicBezTo>
                    <a:pt x="157" y="140"/>
                    <a:pt x="148" y="134"/>
                    <a:pt x="139" y="128"/>
                  </a:cubicBezTo>
                  <a:close/>
                  <a:moveTo>
                    <a:pt x="74" y="132"/>
                  </a:moveTo>
                  <a:cubicBezTo>
                    <a:pt x="74" y="132"/>
                    <a:pt x="66" y="126"/>
                    <a:pt x="63" y="117"/>
                  </a:cubicBezTo>
                  <a:cubicBezTo>
                    <a:pt x="60" y="108"/>
                    <a:pt x="57" y="107"/>
                    <a:pt x="57" y="107"/>
                  </a:cubicBezTo>
                  <a:cubicBezTo>
                    <a:pt x="54" y="100"/>
                    <a:pt x="71" y="88"/>
                    <a:pt x="71" y="88"/>
                  </a:cubicBezTo>
                  <a:cubicBezTo>
                    <a:pt x="80" y="101"/>
                    <a:pt x="84" y="120"/>
                    <a:pt x="82" y="128"/>
                  </a:cubicBezTo>
                  <a:cubicBezTo>
                    <a:pt x="80" y="133"/>
                    <a:pt x="74" y="132"/>
                    <a:pt x="74" y="13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68"/>
            <p:cNvSpPr>
              <a:spLocks noEditPoints="1"/>
            </p:cNvSpPr>
            <p:nvPr/>
          </p:nvSpPr>
          <p:spPr bwMode="auto">
            <a:xfrm>
              <a:off x="10679113" y="3317875"/>
              <a:ext cx="307975" cy="304800"/>
            </a:xfrm>
            <a:custGeom>
              <a:avLst/>
              <a:gdLst>
                <a:gd name="T0" fmla="*/ 71 w 82"/>
                <a:gd name="T1" fmla="*/ 67 h 81"/>
                <a:gd name="T2" fmla="*/ 75 w 82"/>
                <a:gd name="T3" fmla="*/ 64 h 81"/>
                <a:gd name="T4" fmla="*/ 48 w 82"/>
                <a:gd name="T5" fmla="*/ 7 h 81"/>
                <a:gd name="T6" fmla="*/ 45 w 82"/>
                <a:gd name="T7" fmla="*/ 7 h 81"/>
                <a:gd name="T8" fmla="*/ 31 w 82"/>
                <a:gd name="T9" fmla="*/ 11 h 81"/>
                <a:gd name="T10" fmla="*/ 12 w 82"/>
                <a:gd name="T11" fmla="*/ 38 h 81"/>
                <a:gd name="T12" fmla="*/ 3 w 82"/>
                <a:gd name="T13" fmla="*/ 40 h 81"/>
                <a:gd name="T14" fmla="*/ 11 w 82"/>
                <a:gd name="T15" fmla="*/ 48 h 81"/>
                <a:gd name="T16" fmla="*/ 0 w 82"/>
                <a:gd name="T17" fmla="*/ 55 h 81"/>
                <a:gd name="T18" fmla="*/ 1 w 82"/>
                <a:gd name="T19" fmla="*/ 56 h 81"/>
                <a:gd name="T20" fmla="*/ 10 w 82"/>
                <a:gd name="T21" fmla="*/ 59 h 81"/>
                <a:gd name="T22" fmla="*/ 28 w 82"/>
                <a:gd name="T23" fmla="*/ 81 h 81"/>
                <a:gd name="T24" fmla="*/ 65 w 82"/>
                <a:gd name="T25" fmla="*/ 75 h 81"/>
                <a:gd name="T26" fmla="*/ 71 w 82"/>
                <a:gd name="T27" fmla="*/ 67 h 81"/>
                <a:gd name="T28" fmla="*/ 42 w 82"/>
                <a:gd name="T29" fmla="*/ 69 h 81"/>
                <a:gd name="T30" fmla="*/ 34 w 82"/>
                <a:gd name="T31" fmla="*/ 73 h 81"/>
                <a:gd name="T32" fmla="*/ 23 w 82"/>
                <a:gd name="T33" fmla="*/ 58 h 81"/>
                <a:gd name="T34" fmla="*/ 17 w 82"/>
                <a:gd name="T35" fmla="*/ 48 h 81"/>
                <a:gd name="T36" fmla="*/ 31 w 82"/>
                <a:gd name="T37" fmla="*/ 29 h 81"/>
                <a:gd name="T38" fmla="*/ 42 w 82"/>
                <a:gd name="T39" fmla="*/ 6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" h="81">
                  <a:moveTo>
                    <a:pt x="71" y="67"/>
                  </a:moveTo>
                  <a:cubicBezTo>
                    <a:pt x="72" y="65"/>
                    <a:pt x="74" y="64"/>
                    <a:pt x="75" y="64"/>
                  </a:cubicBezTo>
                  <a:cubicBezTo>
                    <a:pt x="82" y="40"/>
                    <a:pt x="72" y="0"/>
                    <a:pt x="48" y="7"/>
                  </a:cubicBezTo>
                  <a:cubicBezTo>
                    <a:pt x="47" y="7"/>
                    <a:pt x="46" y="7"/>
                    <a:pt x="45" y="7"/>
                  </a:cubicBezTo>
                  <a:cubicBezTo>
                    <a:pt x="40" y="8"/>
                    <a:pt x="36" y="9"/>
                    <a:pt x="31" y="11"/>
                  </a:cubicBezTo>
                  <a:cubicBezTo>
                    <a:pt x="23" y="18"/>
                    <a:pt x="18" y="27"/>
                    <a:pt x="12" y="38"/>
                  </a:cubicBezTo>
                  <a:cubicBezTo>
                    <a:pt x="9" y="41"/>
                    <a:pt x="6" y="41"/>
                    <a:pt x="3" y="40"/>
                  </a:cubicBezTo>
                  <a:cubicBezTo>
                    <a:pt x="4" y="43"/>
                    <a:pt x="7" y="46"/>
                    <a:pt x="11" y="48"/>
                  </a:cubicBezTo>
                  <a:cubicBezTo>
                    <a:pt x="11" y="48"/>
                    <a:pt x="4" y="50"/>
                    <a:pt x="0" y="55"/>
                  </a:cubicBezTo>
                  <a:cubicBezTo>
                    <a:pt x="0" y="55"/>
                    <a:pt x="0" y="56"/>
                    <a:pt x="1" y="56"/>
                  </a:cubicBezTo>
                  <a:cubicBezTo>
                    <a:pt x="4" y="54"/>
                    <a:pt x="9" y="54"/>
                    <a:pt x="10" y="59"/>
                  </a:cubicBezTo>
                  <a:cubicBezTo>
                    <a:pt x="12" y="70"/>
                    <a:pt x="16" y="80"/>
                    <a:pt x="28" y="81"/>
                  </a:cubicBezTo>
                  <a:cubicBezTo>
                    <a:pt x="41" y="81"/>
                    <a:pt x="53" y="79"/>
                    <a:pt x="65" y="75"/>
                  </a:cubicBezTo>
                  <a:cubicBezTo>
                    <a:pt x="67" y="73"/>
                    <a:pt x="70" y="70"/>
                    <a:pt x="71" y="67"/>
                  </a:cubicBezTo>
                  <a:close/>
                  <a:moveTo>
                    <a:pt x="42" y="69"/>
                  </a:moveTo>
                  <a:cubicBezTo>
                    <a:pt x="40" y="74"/>
                    <a:pt x="34" y="73"/>
                    <a:pt x="34" y="73"/>
                  </a:cubicBezTo>
                  <a:cubicBezTo>
                    <a:pt x="34" y="73"/>
                    <a:pt x="26" y="67"/>
                    <a:pt x="23" y="58"/>
                  </a:cubicBezTo>
                  <a:cubicBezTo>
                    <a:pt x="20" y="49"/>
                    <a:pt x="17" y="48"/>
                    <a:pt x="17" y="48"/>
                  </a:cubicBezTo>
                  <a:cubicBezTo>
                    <a:pt x="14" y="41"/>
                    <a:pt x="31" y="29"/>
                    <a:pt x="31" y="29"/>
                  </a:cubicBezTo>
                  <a:cubicBezTo>
                    <a:pt x="40" y="42"/>
                    <a:pt x="44" y="61"/>
                    <a:pt x="42" y="6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69"/>
            <p:cNvSpPr/>
            <p:nvPr/>
          </p:nvSpPr>
          <p:spPr bwMode="auto">
            <a:xfrm>
              <a:off x="10717213" y="3438525"/>
              <a:ext cx="401638" cy="352425"/>
            </a:xfrm>
            <a:custGeom>
              <a:avLst/>
              <a:gdLst>
                <a:gd name="T0" fmla="*/ 89 w 107"/>
                <a:gd name="T1" fmla="*/ 37 h 94"/>
                <a:gd name="T2" fmla="*/ 85 w 107"/>
                <a:gd name="T3" fmla="*/ 3 h 94"/>
                <a:gd name="T4" fmla="*/ 79 w 107"/>
                <a:gd name="T5" fmla="*/ 0 h 94"/>
                <a:gd name="T6" fmla="*/ 70 w 107"/>
                <a:gd name="T7" fmla="*/ 52 h 94"/>
                <a:gd name="T8" fmla="*/ 20 w 107"/>
                <a:gd name="T9" fmla="*/ 68 h 94"/>
                <a:gd name="T10" fmla="*/ 0 w 107"/>
                <a:gd name="T11" fmla="*/ 63 h 94"/>
                <a:gd name="T12" fmla="*/ 64 w 107"/>
                <a:gd name="T13" fmla="*/ 81 h 94"/>
                <a:gd name="T14" fmla="*/ 73 w 107"/>
                <a:gd name="T15" fmla="*/ 87 h 94"/>
                <a:gd name="T16" fmla="*/ 107 w 107"/>
                <a:gd name="T17" fmla="*/ 49 h 94"/>
                <a:gd name="T18" fmla="*/ 89 w 107"/>
                <a:gd name="T19" fmla="*/ 3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94">
                  <a:moveTo>
                    <a:pt x="89" y="37"/>
                  </a:moveTo>
                  <a:cubicBezTo>
                    <a:pt x="89" y="37"/>
                    <a:pt x="88" y="21"/>
                    <a:pt x="85" y="3"/>
                  </a:cubicBezTo>
                  <a:cubicBezTo>
                    <a:pt x="83" y="3"/>
                    <a:pt x="81" y="2"/>
                    <a:pt x="79" y="0"/>
                  </a:cubicBezTo>
                  <a:cubicBezTo>
                    <a:pt x="84" y="19"/>
                    <a:pt x="81" y="40"/>
                    <a:pt x="70" y="52"/>
                  </a:cubicBezTo>
                  <a:cubicBezTo>
                    <a:pt x="57" y="64"/>
                    <a:pt x="37" y="68"/>
                    <a:pt x="20" y="68"/>
                  </a:cubicBezTo>
                  <a:cubicBezTo>
                    <a:pt x="11" y="67"/>
                    <a:pt x="5" y="66"/>
                    <a:pt x="0" y="63"/>
                  </a:cubicBezTo>
                  <a:cubicBezTo>
                    <a:pt x="15" y="81"/>
                    <a:pt x="41" y="94"/>
                    <a:pt x="64" y="81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9"/>
                    <a:pt x="98" y="43"/>
                    <a:pt x="89" y="37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70"/>
            <p:cNvSpPr/>
            <p:nvPr/>
          </p:nvSpPr>
          <p:spPr bwMode="auto">
            <a:xfrm>
              <a:off x="10528301" y="3122613"/>
              <a:ext cx="338138" cy="195263"/>
            </a:xfrm>
            <a:custGeom>
              <a:avLst/>
              <a:gdLst>
                <a:gd name="T0" fmla="*/ 78 w 90"/>
                <a:gd name="T1" fmla="*/ 20 h 52"/>
                <a:gd name="T2" fmla="*/ 61 w 90"/>
                <a:gd name="T3" fmla="*/ 10 h 52"/>
                <a:gd name="T4" fmla="*/ 60 w 90"/>
                <a:gd name="T5" fmla="*/ 9 h 52"/>
                <a:gd name="T6" fmla="*/ 28 w 90"/>
                <a:gd name="T7" fmla="*/ 0 h 52"/>
                <a:gd name="T8" fmla="*/ 24 w 90"/>
                <a:gd name="T9" fmla="*/ 0 h 52"/>
                <a:gd name="T10" fmla="*/ 20 w 90"/>
                <a:gd name="T11" fmla="*/ 1 h 52"/>
                <a:gd name="T12" fmla="*/ 16 w 90"/>
                <a:gd name="T13" fmla="*/ 16 h 52"/>
                <a:gd name="T14" fmla="*/ 8 w 90"/>
                <a:gd name="T15" fmla="*/ 37 h 52"/>
                <a:gd name="T16" fmla="*/ 43 w 90"/>
                <a:gd name="T17" fmla="*/ 32 h 52"/>
                <a:gd name="T18" fmla="*/ 62 w 90"/>
                <a:gd name="T19" fmla="*/ 52 h 52"/>
                <a:gd name="T20" fmla="*/ 62 w 90"/>
                <a:gd name="T21" fmla="*/ 52 h 52"/>
                <a:gd name="T22" fmla="*/ 90 w 90"/>
                <a:gd name="T23" fmla="*/ 38 h 52"/>
                <a:gd name="T24" fmla="*/ 89 w 90"/>
                <a:gd name="T25" fmla="*/ 34 h 52"/>
                <a:gd name="T26" fmla="*/ 78 w 90"/>
                <a:gd name="T27" fmla="*/ 2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52">
                  <a:moveTo>
                    <a:pt x="78" y="20"/>
                  </a:moveTo>
                  <a:cubicBezTo>
                    <a:pt x="73" y="16"/>
                    <a:pt x="67" y="13"/>
                    <a:pt x="61" y="10"/>
                  </a:cubicBezTo>
                  <a:cubicBezTo>
                    <a:pt x="61" y="10"/>
                    <a:pt x="60" y="9"/>
                    <a:pt x="60" y="9"/>
                  </a:cubicBezTo>
                  <a:cubicBezTo>
                    <a:pt x="50" y="4"/>
                    <a:pt x="40" y="0"/>
                    <a:pt x="28" y="0"/>
                  </a:cubicBezTo>
                  <a:cubicBezTo>
                    <a:pt x="27" y="1"/>
                    <a:pt x="25" y="1"/>
                    <a:pt x="24" y="0"/>
                  </a:cubicBezTo>
                  <a:cubicBezTo>
                    <a:pt x="23" y="0"/>
                    <a:pt x="22" y="0"/>
                    <a:pt x="20" y="1"/>
                  </a:cubicBezTo>
                  <a:cubicBezTo>
                    <a:pt x="15" y="4"/>
                    <a:pt x="13" y="9"/>
                    <a:pt x="16" y="16"/>
                  </a:cubicBezTo>
                  <a:cubicBezTo>
                    <a:pt x="16" y="16"/>
                    <a:pt x="0" y="23"/>
                    <a:pt x="8" y="37"/>
                  </a:cubicBezTo>
                  <a:cubicBezTo>
                    <a:pt x="17" y="52"/>
                    <a:pt x="43" y="32"/>
                    <a:pt x="43" y="32"/>
                  </a:cubicBezTo>
                  <a:cubicBezTo>
                    <a:pt x="43" y="32"/>
                    <a:pt x="58" y="35"/>
                    <a:pt x="62" y="52"/>
                  </a:cubicBezTo>
                  <a:cubicBezTo>
                    <a:pt x="62" y="52"/>
                    <a:pt x="62" y="52"/>
                    <a:pt x="62" y="52"/>
                  </a:cubicBezTo>
                  <a:cubicBezTo>
                    <a:pt x="70" y="47"/>
                    <a:pt x="80" y="41"/>
                    <a:pt x="90" y="38"/>
                  </a:cubicBezTo>
                  <a:cubicBezTo>
                    <a:pt x="89" y="37"/>
                    <a:pt x="89" y="36"/>
                    <a:pt x="89" y="34"/>
                  </a:cubicBezTo>
                  <a:cubicBezTo>
                    <a:pt x="85" y="30"/>
                    <a:pt x="82" y="24"/>
                    <a:pt x="78" y="2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71"/>
            <p:cNvSpPr/>
            <p:nvPr/>
          </p:nvSpPr>
          <p:spPr bwMode="auto">
            <a:xfrm>
              <a:off x="10555288" y="3152775"/>
              <a:ext cx="288925" cy="161925"/>
            </a:xfrm>
            <a:custGeom>
              <a:avLst/>
              <a:gdLst>
                <a:gd name="T0" fmla="*/ 57 w 77"/>
                <a:gd name="T1" fmla="*/ 14 h 43"/>
                <a:gd name="T2" fmla="*/ 19 w 77"/>
                <a:gd name="T3" fmla="*/ 0 h 43"/>
                <a:gd name="T4" fmla="*/ 11 w 77"/>
                <a:gd name="T5" fmla="*/ 3 h 43"/>
                <a:gd name="T6" fmla="*/ 8 w 77"/>
                <a:gd name="T7" fmla="*/ 3 h 43"/>
                <a:gd name="T8" fmla="*/ 9 w 77"/>
                <a:gd name="T9" fmla="*/ 8 h 43"/>
                <a:gd name="T10" fmla="*/ 0 w 77"/>
                <a:gd name="T11" fmla="*/ 16 h 43"/>
                <a:gd name="T12" fmla="*/ 21 w 77"/>
                <a:gd name="T13" fmla="*/ 11 h 43"/>
                <a:gd name="T14" fmla="*/ 59 w 77"/>
                <a:gd name="T15" fmla="*/ 31 h 43"/>
                <a:gd name="T16" fmla="*/ 48 w 77"/>
                <a:gd name="T17" fmla="*/ 25 h 43"/>
                <a:gd name="T18" fmla="*/ 32 w 77"/>
                <a:gd name="T19" fmla="*/ 21 h 43"/>
                <a:gd name="T20" fmla="*/ 5 w 77"/>
                <a:gd name="T21" fmla="*/ 31 h 43"/>
                <a:gd name="T22" fmla="*/ 36 w 77"/>
                <a:gd name="T23" fmla="*/ 24 h 43"/>
                <a:gd name="T24" fmla="*/ 49 w 77"/>
                <a:gd name="T25" fmla="*/ 31 h 43"/>
                <a:gd name="T26" fmla="*/ 55 w 77"/>
                <a:gd name="T27" fmla="*/ 43 h 43"/>
                <a:gd name="T28" fmla="*/ 65 w 77"/>
                <a:gd name="T29" fmla="*/ 39 h 43"/>
                <a:gd name="T30" fmla="*/ 77 w 77"/>
                <a:gd name="T31" fmla="*/ 32 h 43"/>
                <a:gd name="T32" fmla="*/ 57 w 77"/>
                <a:gd name="T33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43">
                  <a:moveTo>
                    <a:pt x="57" y="14"/>
                  </a:moveTo>
                  <a:cubicBezTo>
                    <a:pt x="47" y="6"/>
                    <a:pt x="32" y="1"/>
                    <a:pt x="19" y="0"/>
                  </a:cubicBezTo>
                  <a:cubicBezTo>
                    <a:pt x="17" y="1"/>
                    <a:pt x="14" y="2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5"/>
                    <a:pt x="8" y="6"/>
                    <a:pt x="9" y="8"/>
                  </a:cubicBezTo>
                  <a:cubicBezTo>
                    <a:pt x="9" y="8"/>
                    <a:pt x="3" y="11"/>
                    <a:pt x="0" y="16"/>
                  </a:cubicBezTo>
                  <a:cubicBezTo>
                    <a:pt x="7" y="11"/>
                    <a:pt x="13" y="9"/>
                    <a:pt x="21" y="11"/>
                  </a:cubicBezTo>
                  <a:cubicBezTo>
                    <a:pt x="31" y="11"/>
                    <a:pt x="61" y="17"/>
                    <a:pt x="59" y="31"/>
                  </a:cubicBezTo>
                  <a:cubicBezTo>
                    <a:pt x="54" y="32"/>
                    <a:pt x="52" y="27"/>
                    <a:pt x="48" y="25"/>
                  </a:cubicBezTo>
                  <a:cubicBezTo>
                    <a:pt x="43" y="22"/>
                    <a:pt x="37" y="20"/>
                    <a:pt x="32" y="21"/>
                  </a:cubicBezTo>
                  <a:cubicBezTo>
                    <a:pt x="22" y="24"/>
                    <a:pt x="16" y="32"/>
                    <a:pt x="5" y="31"/>
                  </a:cubicBezTo>
                  <a:cubicBezTo>
                    <a:pt x="14" y="39"/>
                    <a:pt x="27" y="26"/>
                    <a:pt x="36" y="24"/>
                  </a:cubicBezTo>
                  <a:cubicBezTo>
                    <a:pt x="40" y="23"/>
                    <a:pt x="45" y="28"/>
                    <a:pt x="49" y="31"/>
                  </a:cubicBezTo>
                  <a:cubicBezTo>
                    <a:pt x="52" y="34"/>
                    <a:pt x="54" y="39"/>
                    <a:pt x="55" y="43"/>
                  </a:cubicBezTo>
                  <a:cubicBezTo>
                    <a:pt x="60" y="43"/>
                    <a:pt x="62" y="41"/>
                    <a:pt x="65" y="39"/>
                  </a:cubicBezTo>
                  <a:cubicBezTo>
                    <a:pt x="66" y="38"/>
                    <a:pt x="76" y="31"/>
                    <a:pt x="77" y="32"/>
                  </a:cubicBezTo>
                  <a:cubicBezTo>
                    <a:pt x="71" y="26"/>
                    <a:pt x="63" y="19"/>
                    <a:pt x="57" y="1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72"/>
            <p:cNvSpPr/>
            <p:nvPr/>
          </p:nvSpPr>
          <p:spPr bwMode="auto">
            <a:xfrm>
              <a:off x="10795001" y="3355975"/>
              <a:ext cx="165100" cy="255588"/>
            </a:xfrm>
            <a:custGeom>
              <a:avLst/>
              <a:gdLst>
                <a:gd name="T0" fmla="*/ 0 w 44"/>
                <a:gd name="T1" fmla="*/ 19 h 68"/>
                <a:gd name="T2" fmla="*/ 39 w 44"/>
                <a:gd name="T3" fmla="*/ 27 h 68"/>
                <a:gd name="T4" fmla="*/ 8 w 44"/>
                <a:gd name="T5" fmla="*/ 62 h 68"/>
                <a:gd name="T6" fmla="*/ 0 w 44"/>
                <a:gd name="T7" fmla="*/ 1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68">
                  <a:moveTo>
                    <a:pt x="0" y="19"/>
                  </a:moveTo>
                  <a:cubicBezTo>
                    <a:pt x="0" y="19"/>
                    <a:pt x="33" y="0"/>
                    <a:pt x="39" y="27"/>
                  </a:cubicBezTo>
                  <a:cubicBezTo>
                    <a:pt x="44" y="53"/>
                    <a:pt x="34" y="68"/>
                    <a:pt x="8" y="62"/>
                  </a:cubicBezTo>
                  <a:cubicBezTo>
                    <a:pt x="8" y="62"/>
                    <a:pt x="18" y="51"/>
                    <a:pt x="0" y="19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73"/>
            <p:cNvSpPr/>
            <p:nvPr/>
          </p:nvSpPr>
          <p:spPr bwMode="auto">
            <a:xfrm>
              <a:off x="11066463" y="3576638"/>
              <a:ext cx="44450" cy="30163"/>
            </a:xfrm>
            <a:custGeom>
              <a:avLst/>
              <a:gdLst>
                <a:gd name="T0" fmla="*/ 8 w 12"/>
                <a:gd name="T1" fmla="*/ 8 h 8"/>
                <a:gd name="T2" fmla="*/ 0 w 12"/>
                <a:gd name="T3" fmla="*/ 3 h 8"/>
                <a:gd name="T4" fmla="*/ 8 w 12"/>
                <a:gd name="T5" fmla="*/ 0 h 8"/>
                <a:gd name="T6" fmla="*/ 8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8" y="8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12" y="2"/>
                    <a:pt x="8" y="8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74"/>
            <p:cNvSpPr/>
            <p:nvPr/>
          </p:nvSpPr>
          <p:spPr bwMode="auto">
            <a:xfrm>
              <a:off x="10942638" y="3573463"/>
              <a:ext cx="217488" cy="239713"/>
            </a:xfrm>
            <a:custGeom>
              <a:avLst/>
              <a:gdLst>
                <a:gd name="T0" fmla="*/ 0 w 58"/>
                <a:gd name="T1" fmla="*/ 49 h 64"/>
                <a:gd name="T2" fmla="*/ 41 w 58"/>
                <a:gd name="T3" fmla="*/ 1 h 64"/>
                <a:gd name="T4" fmla="*/ 58 w 58"/>
                <a:gd name="T5" fmla="*/ 16 h 64"/>
                <a:gd name="T6" fmla="*/ 13 w 58"/>
                <a:gd name="T7" fmla="*/ 64 h 64"/>
                <a:gd name="T8" fmla="*/ 0 w 58"/>
                <a:gd name="T9" fmla="*/ 4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4">
                  <a:moveTo>
                    <a:pt x="0" y="49"/>
                  </a:moveTo>
                  <a:cubicBezTo>
                    <a:pt x="0" y="49"/>
                    <a:pt x="48" y="10"/>
                    <a:pt x="41" y="1"/>
                  </a:cubicBezTo>
                  <a:cubicBezTo>
                    <a:pt x="41" y="1"/>
                    <a:pt x="51" y="0"/>
                    <a:pt x="58" y="16"/>
                  </a:cubicBezTo>
                  <a:cubicBezTo>
                    <a:pt x="58" y="16"/>
                    <a:pt x="40" y="56"/>
                    <a:pt x="13" y="64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75"/>
            <p:cNvSpPr/>
            <p:nvPr/>
          </p:nvSpPr>
          <p:spPr bwMode="auto">
            <a:xfrm>
              <a:off x="11017251" y="1385888"/>
              <a:ext cx="1425575" cy="1984375"/>
            </a:xfrm>
            <a:custGeom>
              <a:avLst/>
              <a:gdLst>
                <a:gd name="T0" fmla="*/ 9 w 380"/>
                <a:gd name="T1" fmla="*/ 253 h 529"/>
                <a:gd name="T2" fmla="*/ 24 w 380"/>
                <a:gd name="T3" fmla="*/ 434 h 529"/>
                <a:gd name="T4" fmla="*/ 67 w 380"/>
                <a:gd name="T5" fmla="*/ 486 h 529"/>
                <a:gd name="T6" fmla="*/ 164 w 380"/>
                <a:gd name="T7" fmla="*/ 498 h 529"/>
                <a:gd name="T8" fmla="*/ 214 w 380"/>
                <a:gd name="T9" fmla="*/ 526 h 529"/>
                <a:gd name="T10" fmla="*/ 233 w 380"/>
                <a:gd name="T11" fmla="*/ 521 h 529"/>
                <a:gd name="T12" fmla="*/ 252 w 380"/>
                <a:gd name="T13" fmla="*/ 501 h 529"/>
                <a:gd name="T14" fmla="*/ 353 w 380"/>
                <a:gd name="T15" fmla="*/ 477 h 529"/>
                <a:gd name="T16" fmla="*/ 375 w 380"/>
                <a:gd name="T17" fmla="*/ 429 h 529"/>
                <a:gd name="T18" fmla="*/ 365 w 380"/>
                <a:gd name="T19" fmla="*/ 214 h 529"/>
                <a:gd name="T20" fmla="*/ 301 w 380"/>
                <a:gd name="T21" fmla="*/ 82 h 529"/>
                <a:gd name="T22" fmla="*/ 9 w 380"/>
                <a:gd name="T23" fmla="*/ 253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0" h="529">
                  <a:moveTo>
                    <a:pt x="9" y="253"/>
                  </a:moveTo>
                  <a:cubicBezTo>
                    <a:pt x="9" y="253"/>
                    <a:pt x="14" y="392"/>
                    <a:pt x="24" y="434"/>
                  </a:cubicBezTo>
                  <a:cubicBezTo>
                    <a:pt x="34" y="477"/>
                    <a:pt x="42" y="481"/>
                    <a:pt x="67" y="486"/>
                  </a:cubicBezTo>
                  <a:cubicBezTo>
                    <a:pt x="91" y="491"/>
                    <a:pt x="152" y="491"/>
                    <a:pt x="164" y="498"/>
                  </a:cubicBezTo>
                  <a:cubicBezTo>
                    <a:pt x="176" y="505"/>
                    <a:pt x="197" y="529"/>
                    <a:pt x="214" y="526"/>
                  </a:cubicBezTo>
                  <a:cubicBezTo>
                    <a:pt x="221" y="525"/>
                    <a:pt x="229" y="525"/>
                    <a:pt x="233" y="521"/>
                  </a:cubicBezTo>
                  <a:cubicBezTo>
                    <a:pt x="239" y="516"/>
                    <a:pt x="246" y="503"/>
                    <a:pt x="252" y="501"/>
                  </a:cubicBezTo>
                  <a:cubicBezTo>
                    <a:pt x="262" y="498"/>
                    <a:pt x="340" y="482"/>
                    <a:pt x="353" y="477"/>
                  </a:cubicBezTo>
                  <a:cubicBezTo>
                    <a:pt x="366" y="472"/>
                    <a:pt x="375" y="460"/>
                    <a:pt x="375" y="429"/>
                  </a:cubicBezTo>
                  <a:cubicBezTo>
                    <a:pt x="375" y="399"/>
                    <a:pt x="380" y="273"/>
                    <a:pt x="365" y="214"/>
                  </a:cubicBezTo>
                  <a:cubicBezTo>
                    <a:pt x="350" y="154"/>
                    <a:pt x="340" y="104"/>
                    <a:pt x="301" y="82"/>
                  </a:cubicBezTo>
                  <a:cubicBezTo>
                    <a:pt x="289" y="71"/>
                    <a:pt x="0" y="0"/>
                    <a:pt x="9" y="25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76"/>
            <p:cNvSpPr/>
            <p:nvPr/>
          </p:nvSpPr>
          <p:spPr bwMode="auto">
            <a:xfrm>
              <a:off x="12338051" y="2324100"/>
              <a:ext cx="292100" cy="407988"/>
            </a:xfrm>
            <a:custGeom>
              <a:avLst/>
              <a:gdLst>
                <a:gd name="T0" fmla="*/ 13 w 78"/>
                <a:gd name="T1" fmla="*/ 109 h 109"/>
                <a:gd name="T2" fmla="*/ 49 w 78"/>
                <a:gd name="T3" fmla="*/ 16 h 109"/>
                <a:gd name="T4" fmla="*/ 0 w 78"/>
                <a:gd name="T5" fmla="*/ 37 h 109"/>
                <a:gd name="T6" fmla="*/ 13 w 78"/>
                <a:gd name="T7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109">
                  <a:moveTo>
                    <a:pt x="13" y="109"/>
                  </a:moveTo>
                  <a:cubicBezTo>
                    <a:pt x="76" y="106"/>
                    <a:pt x="78" y="33"/>
                    <a:pt x="49" y="16"/>
                  </a:cubicBezTo>
                  <a:cubicBezTo>
                    <a:pt x="19" y="0"/>
                    <a:pt x="0" y="37"/>
                    <a:pt x="0" y="37"/>
                  </a:cubicBezTo>
                  <a:lnTo>
                    <a:pt x="13" y="10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77"/>
            <p:cNvSpPr/>
            <p:nvPr/>
          </p:nvSpPr>
          <p:spPr bwMode="auto">
            <a:xfrm>
              <a:off x="10836276" y="2417763"/>
              <a:ext cx="277813" cy="368300"/>
            </a:xfrm>
            <a:custGeom>
              <a:avLst/>
              <a:gdLst>
                <a:gd name="T0" fmla="*/ 70 w 74"/>
                <a:gd name="T1" fmla="*/ 93 h 98"/>
                <a:gd name="T2" fmla="*/ 22 w 74"/>
                <a:gd name="T3" fmla="*/ 79 h 98"/>
                <a:gd name="T4" fmla="*/ 38 w 74"/>
                <a:gd name="T5" fmla="*/ 3 h 98"/>
                <a:gd name="T6" fmla="*/ 73 w 74"/>
                <a:gd name="T7" fmla="*/ 40 h 98"/>
                <a:gd name="T8" fmla="*/ 70 w 74"/>
                <a:gd name="T9" fmla="*/ 9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98">
                  <a:moveTo>
                    <a:pt x="70" y="93"/>
                  </a:moveTo>
                  <a:cubicBezTo>
                    <a:pt x="70" y="93"/>
                    <a:pt x="44" y="98"/>
                    <a:pt x="22" y="79"/>
                  </a:cubicBezTo>
                  <a:cubicBezTo>
                    <a:pt x="0" y="59"/>
                    <a:pt x="2" y="5"/>
                    <a:pt x="38" y="3"/>
                  </a:cubicBezTo>
                  <a:cubicBezTo>
                    <a:pt x="74" y="0"/>
                    <a:pt x="73" y="40"/>
                    <a:pt x="73" y="40"/>
                  </a:cubicBezTo>
                  <a:lnTo>
                    <a:pt x="70" y="93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178"/>
            <p:cNvSpPr/>
            <p:nvPr/>
          </p:nvSpPr>
          <p:spPr bwMode="auto">
            <a:xfrm>
              <a:off x="11047413" y="1317625"/>
              <a:ext cx="1347788" cy="1974850"/>
            </a:xfrm>
            <a:custGeom>
              <a:avLst/>
              <a:gdLst>
                <a:gd name="T0" fmla="*/ 8 w 359"/>
                <a:gd name="T1" fmla="*/ 253 h 526"/>
                <a:gd name="T2" fmla="*/ 11 w 359"/>
                <a:gd name="T3" fmla="*/ 392 h 526"/>
                <a:gd name="T4" fmla="*/ 17 w 359"/>
                <a:gd name="T5" fmla="*/ 441 h 526"/>
                <a:gd name="T6" fmla="*/ 64 w 359"/>
                <a:gd name="T7" fmla="*/ 486 h 526"/>
                <a:gd name="T8" fmla="*/ 141 w 359"/>
                <a:gd name="T9" fmla="*/ 506 h 526"/>
                <a:gd name="T10" fmla="*/ 207 w 359"/>
                <a:gd name="T11" fmla="*/ 525 h 526"/>
                <a:gd name="T12" fmla="*/ 259 w 359"/>
                <a:gd name="T13" fmla="*/ 506 h 526"/>
                <a:gd name="T14" fmla="*/ 338 w 359"/>
                <a:gd name="T15" fmla="*/ 477 h 526"/>
                <a:gd name="T16" fmla="*/ 359 w 359"/>
                <a:gd name="T17" fmla="*/ 430 h 526"/>
                <a:gd name="T18" fmla="*/ 344 w 359"/>
                <a:gd name="T19" fmla="*/ 214 h 526"/>
                <a:gd name="T20" fmla="*/ 289 w 359"/>
                <a:gd name="T21" fmla="*/ 82 h 526"/>
                <a:gd name="T22" fmla="*/ 8 w 359"/>
                <a:gd name="T23" fmla="*/ 253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9" h="526">
                  <a:moveTo>
                    <a:pt x="8" y="253"/>
                  </a:moveTo>
                  <a:cubicBezTo>
                    <a:pt x="8" y="253"/>
                    <a:pt x="5" y="335"/>
                    <a:pt x="11" y="392"/>
                  </a:cubicBezTo>
                  <a:cubicBezTo>
                    <a:pt x="13" y="410"/>
                    <a:pt x="15" y="431"/>
                    <a:pt x="17" y="441"/>
                  </a:cubicBezTo>
                  <a:cubicBezTo>
                    <a:pt x="26" y="483"/>
                    <a:pt x="40" y="481"/>
                    <a:pt x="64" y="486"/>
                  </a:cubicBezTo>
                  <a:cubicBezTo>
                    <a:pt x="71" y="488"/>
                    <a:pt x="106" y="495"/>
                    <a:pt x="141" y="506"/>
                  </a:cubicBezTo>
                  <a:cubicBezTo>
                    <a:pt x="164" y="513"/>
                    <a:pt x="183" y="526"/>
                    <a:pt x="207" y="525"/>
                  </a:cubicBezTo>
                  <a:cubicBezTo>
                    <a:pt x="226" y="525"/>
                    <a:pt x="242" y="512"/>
                    <a:pt x="259" y="506"/>
                  </a:cubicBezTo>
                  <a:cubicBezTo>
                    <a:pt x="301" y="493"/>
                    <a:pt x="334" y="479"/>
                    <a:pt x="338" y="477"/>
                  </a:cubicBezTo>
                  <a:cubicBezTo>
                    <a:pt x="351" y="472"/>
                    <a:pt x="359" y="460"/>
                    <a:pt x="359" y="430"/>
                  </a:cubicBezTo>
                  <a:cubicBezTo>
                    <a:pt x="359" y="399"/>
                    <a:pt x="358" y="273"/>
                    <a:pt x="344" y="214"/>
                  </a:cubicBezTo>
                  <a:cubicBezTo>
                    <a:pt x="330" y="154"/>
                    <a:pt x="326" y="104"/>
                    <a:pt x="289" y="82"/>
                  </a:cubicBezTo>
                  <a:cubicBezTo>
                    <a:pt x="277" y="71"/>
                    <a:pt x="0" y="0"/>
                    <a:pt x="8" y="25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179"/>
            <p:cNvSpPr/>
            <p:nvPr/>
          </p:nvSpPr>
          <p:spPr bwMode="auto">
            <a:xfrm>
              <a:off x="11080751" y="1336675"/>
              <a:ext cx="1219200" cy="908050"/>
            </a:xfrm>
            <a:custGeom>
              <a:avLst/>
              <a:gdLst>
                <a:gd name="T0" fmla="*/ 177 w 325"/>
                <a:gd name="T1" fmla="*/ 234 h 242"/>
                <a:gd name="T2" fmla="*/ 325 w 325"/>
                <a:gd name="T3" fmla="*/ 162 h 242"/>
                <a:gd name="T4" fmla="*/ 280 w 325"/>
                <a:gd name="T5" fmla="*/ 77 h 242"/>
                <a:gd name="T6" fmla="*/ 0 w 325"/>
                <a:gd name="T7" fmla="*/ 224 h 242"/>
                <a:gd name="T8" fmla="*/ 128 w 325"/>
                <a:gd name="T9" fmla="*/ 242 h 242"/>
                <a:gd name="T10" fmla="*/ 177 w 325"/>
                <a:gd name="T11" fmla="*/ 23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5" h="242">
                  <a:moveTo>
                    <a:pt x="177" y="234"/>
                  </a:moveTo>
                  <a:cubicBezTo>
                    <a:pt x="229" y="217"/>
                    <a:pt x="279" y="192"/>
                    <a:pt x="325" y="162"/>
                  </a:cubicBezTo>
                  <a:cubicBezTo>
                    <a:pt x="316" y="124"/>
                    <a:pt x="307" y="93"/>
                    <a:pt x="280" y="77"/>
                  </a:cubicBezTo>
                  <a:cubicBezTo>
                    <a:pt x="269" y="67"/>
                    <a:pt x="10" y="0"/>
                    <a:pt x="0" y="224"/>
                  </a:cubicBezTo>
                  <a:cubicBezTo>
                    <a:pt x="42" y="231"/>
                    <a:pt x="84" y="239"/>
                    <a:pt x="128" y="242"/>
                  </a:cubicBezTo>
                  <a:cubicBezTo>
                    <a:pt x="144" y="240"/>
                    <a:pt x="160" y="236"/>
                    <a:pt x="177" y="23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180"/>
            <p:cNvSpPr/>
            <p:nvPr/>
          </p:nvSpPr>
          <p:spPr bwMode="auto">
            <a:xfrm>
              <a:off x="10912476" y="1817688"/>
              <a:ext cx="280988" cy="993775"/>
            </a:xfrm>
            <a:custGeom>
              <a:avLst/>
              <a:gdLst>
                <a:gd name="T0" fmla="*/ 2 w 75"/>
                <a:gd name="T1" fmla="*/ 0 h 265"/>
                <a:gd name="T2" fmla="*/ 8 w 75"/>
                <a:gd name="T3" fmla="*/ 165 h 265"/>
                <a:gd name="T4" fmla="*/ 21 w 75"/>
                <a:gd name="T5" fmla="*/ 162 h 265"/>
                <a:gd name="T6" fmla="*/ 44 w 75"/>
                <a:gd name="T7" fmla="*/ 193 h 265"/>
                <a:gd name="T8" fmla="*/ 51 w 75"/>
                <a:gd name="T9" fmla="*/ 261 h 265"/>
                <a:gd name="T10" fmla="*/ 64 w 75"/>
                <a:gd name="T11" fmla="*/ 265 h 265"/>
                <a:gd name="T12" fmla="*/ 75 w 75"/>
                <a:gd name="T13" fmla="*/ 259 h 265"/>
                <a:gd name="T14" fmla="*/ 74 w 75"/>
                <a:gd name="T15" fmla="*/ 22 h 265"/>
                <a:gd name="T16" fmla="*/ 2 w 75"/>
                <a:gd name="T17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265">
                  <a:moveTo>
                    <a:pt x="2" y="0"/>
                  </a:moveTo>
                  <a:cubicBezTo>
                    <a:pt x="2" y="0"/>
                    <a:pt x="0" y="121"/>
                    <a:pt x="8" y="165"/>
                  </a:cubicBezTo>
                  <a:cubicBezTo>
                    <a:pt x="8" y="165"/>
                    <a:pt x="14" y="162"/>
                    <a:pt x="21" y="162"/>
                  </a:cubicBezTo>
                  <a:cubicBezTo>
                    <a:pt x="30" y="163"/>
                    <a:pt x="40" y="168"/>
                    <a:pt x="44" y="193"/>
                  </a:cubicBezTo>
                  <a:cubicBezTo>
                    <a:pt x="50" y="241"/>
                    <a:pt x="51" y="261"/>
                    <a:pt x="51" y="261"/>
                  </a:cubicBezTo>
                  <a:cubicBezTo>
                    <a:pt x="51" y="261"/>
                    <a:pt x="52" y="265"/>
                    <a:pt x="64" y="265"/>
                  </a:cubicBezTo>
                  <a:cubicBezTo>
                    <a:pt x="75" y="265"/>
                    <a:pt x="75" y="259"/>
                    <a:pt x="75" y="259"/>
                  </a:cubicBezTo>
                  <a:cubicBezTo>
                    <a:pt x="74" y="22"/>
                    <a:pt x="74" y="22"/>
                    <a:pt x="74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81"/>
            <p:cNvSpPr/>
            <p:nvPr/>
          </p:nvSpPr>
          <p:spPr bwMode="auto">
            <a:xfrm>
              <a:off x="10926763" y="2308225"/>
              <a:ext cx="142875" cy="192088"/>
            </a:xfrm>
            <a:custGeom>
              <a:avLst/>
              <a:gdLst>
                <a:gd name="T0" fmla="*/ 32 w 38"/>
                <a:gd name="T1" fmla="*/ 13 h 51"/>
                <a:gd name="T2" fmla="*/ 5 w 38"/>
                <a:gd name="T3" fmla="*/ 0 h 51"/>
                <a:gd name="T4" fmla="*/ 0 w 38"/>
                <a:gd name="T5" fmla="*/ 0 h 51"/>
                <a:gd name="T6" fmla="*/ 0 w 38"/>
                <a:gd name="T7" fmla="*/ 0 h 51"/>
                <a:gd name="T8" fmla="*/ 4 w 38"/>
                <a:gd name="T9" fmla="*/ 34 h 51"/>
                <a:gd name="T10" fmla="*/ 17 w 38"/>
                <a:gd name="T11" fmla="*/ 31 h 51"/>
                <a:gd name="T12" fmla="*/ 37 w 38"/>
                <a:gd name="T13" fmla="*/ 51 h 51"/>
                <a:gd name="T14" fmla="*/ 37 w 38"/>
                <a:gd name="T15" fmla="*/ 20 h 51"/>
                <a:gd name="T16" fmla="*/ 32 w 38"/>
                <a:gd name="T17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51">
                  <a:moveTo>
                    <a:pt x="32" y="13"/>
                  </a:moveTo>
                  <a:cubicBezTo>
                    <a:pt x="23" y="9"/>
                    <a:pt x="14" y="4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3"/>
                    <a:pt x="2" y="25"/>
                    <a:pt x="4" y="34"/>
                  </a:cubicBezTo>
                  <a:cubicBezTo>
                    <a:pt x="4" y="34"/>
                    <a:pt x="10" y="31"/>
                    <a:pt x="17" y="31"/>
                  </a:cubicBezTo>
                  <a:cubicBezTo>
                    <a:pt x="25" y="32"/>
                    <a:pt x="32" y="35"/>
                    <a:pt x="37" y="51"/>
                  </a:cubicBezTo>
                  <a:cubicBezTo>
                    <a:pt x="38" y="41"/>
                    <a:pt x="38" y="31"/>
                    <a:pt x="37" y="20"/>
                  </a:cubicBezTo>
                  <a:cubicBezTo>
                    <a:pt x="35" y="18"/>
                    <a:pt x="33" y="16"/>
                    <a:pt x="32" y="1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82"/>
            <p:cNvSpPr/>
            <p:nvPr/>
          </p:nvSpPr>
          <p:spPr bwMode="auto">
            <a:xfrm>
              <a:off x="10915651" y="1900238"/>
              <a:ext cx="274638" cy="239713"/>
            </a:xfrm>
            <a:custGeom>
              <a:avLst/>
              <a:gdLst>
                <a:gd name="T0" fmla="*/ 0 w 73"/>
                <a:gd name="T1" fmla="*/ 0 h 64"/>
                <a:gd name="T2" fmla="*/ 1 w 73"/>
                <a:gd name="T3" fmla="*/ 36 h 64"/>
                <a:gd name="T4" fmla="*/ 73 w 73"/>
                <a:gd name="T5" fmla="*/ 62 h 64"/>
                <a:gd name="T6" fmla="*/ 73 w 73"/>
                <a:gd name="T7" fmla="*/ 32 h 64"/>
                <a:gd name="T8" fmla="*/ 0 w 73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0" y="0"/>
                  </a:move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37" y="64"/>
                    <a:pt x="73" y="62"/>
                  </a:cubicBezTo>
                  <a:cubicBezTo>
                    <a:pt x="73" y="32"/>
                    <a:pt x="73" y="32"/>
                    <a:pt x="73" y="3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83"/>
            <p:cNvSpPr/>
            <p:nvPr/>
          </p:nvSpPr>
          <p:spPr bwMode="auto">
            <a:xfrm>
              <a:off x="10747376" y="1325563"/>
              <a:ext cx="1939925" cy="1414463"/>
            </a:xfrm>
            <a:custGeom>
              <a:avLst/>
              <a:gdLst>
                <a:gd name="T0" fmla="*/ 81 w 517"/>
                <a:gd name="T1" fmla="*/ 19 h 377"/>
                <a:gd name="T2" fmla="*/ 180 w 517"/>
                <a:gd name="T3" fmla="*/ 52 h 377"/>
                <a:gd name="T4" fmla="*/ 345 w 517"/>
                <a:gd name="T5" fmla="*/ 0 h 377"/>
                <a:gd name="T6" fmla="*/ 440 w 517"/>
                <a:gd name="T7" fmla="*/ 81 h 377"/>
                <a:gd name="T8" fmla="*/ 503 w 517"/>
                <a:gd name="T9" fmla="*/ 106 h 377"/>
                <a:gd name="T10" fmla="*/ 475 w 517"/>
                <a:gd name="T11" fmla="*/ 284 h 377"/>
                <a:gd name="T12" fmla="*/ 469 w 517"/>
                <a:gd name="T13" fmla="*/ 281 h 377"/>
                <a:gd name="T14" fmla="*/ 435 w 517"/>
                <a:gd name="T15" fmla="*/ 291 h 377"/>
                <a:gd name="T16" fmla="*/ 440 w 517"/>
                <a:gd name="T17" fmla="*/ 370 h 377"/>
                <a:gd name="T18" fmla="*/ 427 w 517"/>
                <a:gd name="T19" fmla="*/ 377 h 377"/>
                <a:gd name="T20" fmla="*/ 413 w 517"/>
                <a:gd name="T21" fmla="*/ 365 h 377"/>
                <a:gd name="T22" fmla="*/ 406 w 517"/>
                <a:gd name="T23" fmla="*/ 218 h 377"/>
                <a:gd name="T24" fmla="*/ 400 w 517"/>
                <a:gd name="T25" fmla="*/ 154 h 377"/>
                <a:gd name="T26" fmla="*/ 157 w 517"/>
                <a:gd name="T27" fmla="*/ 218 h 377"/>
                <a:gd name="T28" fmla="*/ 0 w 517"/>
                <a:gd name="T29" fmla="*/ 63 h 377"/>
                <a:gd name="T30" fmla="*/ 45 w 517"/>
                <a:gd name="T31" fmla="*/ 106 h 377"/>
                <a:gd name="T32" fmla="*/ 45 w 517"/>
                <a:gd name="T33" fmla="*/ 18 h 377"/>
                <a:gd name="T34" fmla="*/ 74 w 517"/>
                <a:gd name="T35" fmla="*/ 63 h 377"/>
                <a:gd name="T36" fmla="*/ 81 w 517"/>
                <a:gd name="T37" fmla="*/ 19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7" h="377">
                  <a:moveTo>
                    <a:pt x="81" y="19"/>
                  </a:moveTo>
                  <a:cubicBezTo>
                    <a:pt x="81" y="19"/>
                    <a:pt x="85" y="73"/>
                    <a:pt x="180" y="52"/>
                  </a:cubicBezTo>
                  <a:cubicBezTo>
                    <a:pt x="246" y="38"/>
                    <a:pt x="291" y="0"/>
                    <a:pt x="345" y="0"/>
                  </a:cubicBezTo>
                  <a:cubicBezTo>
                    <a:pt x="398" y="0"/>
                    <a:pt x="438" y="47"/>
                    <a:pt x="440" y="81"/>
                  </a:cubicBezTo>
                  <a:cubicBezTo>
                    <a:pt x="440" y="81"/>
                    <a:pt x="480" y="52"/>
                    <a:pt x="503" y="106"/>
                  </a:cubicBezTo>
                  <a:cubicBezTo>
                    <a:pt x="517" y="139"/>
                    <a:pt x="502" y="198"/>
                    <a:pt x="475" y="284"/>
                  </a:cubicBezTo>
                  <a:cubicBezTo>
                    <a:pt x="475" y="284"/>
                    <a:pt x="473" y="282"/>
                    <a:pt x="469" y="281"/>
                  </a:cubicBezTo>
                  <a:cubicBezTo>
                    <a:pt x="462" y="278"/>
                    <a:pt x="449" y="275"/>
                    <a:pt x="435" y="291"/>
                  </a:cubicBezTo>
                  <a:cubicBezTo>
                    <a:pt x="423" y="305"/>
                    <a:pt x="440" y="370"/>
                    <a:pt x="440" y="370"/>
                  </a:cubicBezTo>
                  <a:cubicBezTo>
                    <a:pt x="440" y="370"/>
                    <a:pt x="441" y="376"/>
                    <a:pt x="427" y="377"/>
                  </a:cubicBezTo>
                  <a:cubicBezTo>
                    <a:pt x="412" y="377"/>
                    <a:pt x="413" y="365"/>
                    <a:pt x="413" y="365"/>
                  </a:cubicBezTo>
                  <a:cubicBezTo>
                    <a:pt x="413" y="365"/>
                    <a:pt x="409" y="300"/>
                    <a:pt x="406" y="218"/>
                  </a:cubicBezTo>
                  <a:cubicBezTo>
                    <a:pt x="405" y="184"/>
                    <a:pt x="406" y="163"/>
                    <a:pt x="400" y="154"/>
                  </a:cubicBezTo>
                  <a:cubicBezTo>
                    <a:pt x="400" y="154"/>
                    <a:pt x="283" y="239"/>
                    <a:pt x="157" y="218"/>
                  </a:cubicBezTo>
                  <a:cubicBezTo>
                    <a:pt x="30" y="197"/>
                    <a:pt x="10" y="118"/>
                    <a:pt x="0" y="63"/>
                  </a:cubicBezTo>
                  <a:cubicBezTo>
                    <a:pt x="0" y="63"/>
                    <a:pt x="15" y="97"/>
                    <a:pt x="45" y="106"/>
                  </a:cubicBezTo>
                  <a:cubicBezTo>
                    <a:pt x="45" y="106"/>
                    <a:pt x="16" y="63"/>
                    <a:pt x="45" y="18"/>
                  </a:cubicBezTo>
                  <a:cubicBezTo>
                    <a:pt x="45" y="18"/>
                    <a:pt x="56" y="53"/>
                    <a:pt x="74" y="63"/>
                  </a:cubicBezTo>
                  <a:cubicBezTo>
                    <a:pt x="74" y="63"/>
                    <a:pt x="65" y="56"/>
                    <a:pt x="81" y="19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84"/>
            <p:cNvSpPr/>
            <p:nvPr/>
          </p:nvSpPr>
          <p:spPr bwMode="auto">
            <a:xfrm>
              <a:off x="12360276" y="2289175"/>
              <a:ext cx="200025" cy="142875"/>
            </a:xfrm>
            <a:custGeom>
              <a:avLst/>
              <a:gdLst>
                <a:gd name="T0" fmla="*/ 53 w 53"/>
                <a:gd name="T1" fmla="*/ 0 h 38"/>
                <a:gd name="T2" fmla="*/ 5 w 53"/>
                <a:gd name="T3" fmla="*/ 11 h 38"/>
                <a:gd name="T4" fmla="*/ 4 w 53"/>
                <a:gd name="T5" fmla="*/ 12 h 38"/>
                <a:gd name="T6" fmla="*/ 3 w 53"/>
                <a:gd name="T7" fmla="*/ 38 h 38"/>
                <a:gd name="T8" fmla="*/ 3 w 53"/>
                <a:gd name="T9" fmla="*/ 38 h 38"/>
                <a:gd name="T10" fmla="*/ 5 w 53"/>
                <a:gd name="T11" fmla="*/ 34 h 38"/>
                <a:gd name="T12" fmla="*/ 39 w 53"/>
                <a:gd name="T13" fmla="*/ 24 h 38"/>
                <a:gd name="T14" fmla="*/ 45 w 53"/>
                <a:gd name="T15" fmla="*/ 27 h 38"/>
                <a:gd name="T16" fmla="*/ 53 w 53"/>
                <a:gd name="T17" fmla="*/ 0 h 38"/>
                <a:gd name="T18" fmla="*/ 53 w 53"/>
                <a:gd name="T1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38">
                  <a:moveTo>
                    <a:pt x="53" y="0"/>
                  </a:moveTo>
                  <a:cubicBezTo>
                    <a:pt x="36" y="1"/>
                    <a:pt x="20" y="3"/>
                    <a:pt x="5" y="11"/>
                  </a:cubicBezTo>
                  <a:cubicBezTo>
                    <a:pt x="5" y="11"/>
                    <a:pt x="5" y="12"/>
                    <a:pt x="4" y="12"/>
                  </a:cubicBezTo>
                  <a:cubicBezTo>
                    <a:pt x="2" y="19"/>
                    <a:pt x="0" y="29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4" y="36"/>
                    <a:pt x="4" y="35"/>
                    <a:pt x="5" y="34"/>
                  </a:cubicBezTo>
                  <a:cubicBezTo>
                    <a:pt x="19" y="18"/>
                    <a:pt x="32" y="21"/>
                    <a:pt x="39" y="24"/>
                  </a:cubicBezTo>
                  <a:cubicBezTo>
                    <a:pt x="43" y="25"/>
                    <a:pt x="45" y="27"/>
                    <a:pt x="45" y="27"/>
                  </a:cubicBezTo>
                  <a:cubicBezTo>
                    <a:pt x="48" y="18"/>
                    <a:pt x="51" y="9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85"/>
            <p:cNvSpPr/>
            <p:nvPr/>
          </p:nvSpPr>
          <p:spPr bwMode="auto">
            <a:xfrm>
              <a:off x="11166476" y="2214563"/>
              <a:ext cx="233363" cy="192088"/>
            </a:xfrm>
            <a:custGeom>
              <a:avLst/>
              <a:gdLst>
                <a:gd name="T0" fmla="*/ 62 w 62"/>
                <a:gd name="T1" fmla="*/ 12 h 51"/>
                <a:gd name="T2" fmla="*/ 21 w 62"/>
                <a:gd name="T3" fmla="*/ 3 h 51"/>
                <a:gd name="T4" fmla="*/ 0 w 62"/>
                <a:gd name="T5" fmla="*/ 32 h 51"/>
                <a:gd name="T6" fmla="*/ 0 w 62"/>
                <a:gd name="T7" fmla="*/ 51 h 51"/>
                <a:gd name="T8" fmla="*/ 62 w 62"/>
                <a:gd name="T9" fmla="*/ 1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51">
                  <a:moveTo>
                    <a:pt x="62" y="12"/>
                  </a:moveTo>
                  <a:cubicBezTo>
                    <a:pt x="62" y="12"/>
                    <a:pt x="37" y="0"/>
                    <a:pt x="21" y="3"/>
                  </a:cubicBezTo>
                  <a:cubicBezTo>
                    <a:pt x="5" y="6"/>
                    <a:pt x="0" y="32"/>
                    <a:pt x="0" y="3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34" y="11"/>
                    <a:pt x="62" y="1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86"/>
            <p:cNvSpPr/>
            <p:nvPr/>
          </p:nvSpPr>
          <p:spPr bwMode="auto">
            <a:xfrm>
              <a:off x="11512551" y="2447925"/>
              <a:ext cx="468313" cy="487363"/>
            </a:xfrm>
            <a:custGeom>
              <a:avLst/>
              <a:gdLst>
                <a:gd name="T0" fmla="*/ 29 w 125"/>
                <a:gd name="T1" fmla="*/ 15 h 130"/>
                <a:gd name="T2" fmla="*/ 33 w 125"/>
                <a:gd name="T3" fmla="*/ 106 h 130"/>
                <a:gd name="T4" fmla="*/ 114 w 125"/>
                <a:gd name="T5" fmla="*/ 96 h 130"/>
                <a:gd name="T6" fmla="*/ 88 w 125"/>
                <a:gd name="T7" fmla="*/ 11 h 130"/>
                <a:gd name="T8" fmla="*/ 60 w 125"/>
                <a:gd name="T9" fmla="*/ 0 h 130"/>
                <a:gd name="T10" fmla="*/ 29 w 125"/>
                <a:gd name="T11" fmla="*/ 1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" h="130">
                  <a:moveTo>
                    <a:pt x="29" y="15"/>
                  </a:moveTo>
                  <a:cubicBezTo>
                    <a:pt x="29" y="15"/>
                    <a:pt x="0" y="82"/>
                    <a:pt x="33" y="106"/>
                  </a:cubicBezTo>
                  <a:cubicBezTo>
                    <a:pt x="66" y="130"/>
                    <a:pt x="107" y="114"/>
                    <a:pt x="114" y="96"/>
                  </a:cubicBezTo>
                  <a:cubicBezTo>
                    <a:pt x="125" y="63"/>
                    <a:pt x="95" y="54"/>
                    <a:pt x="88" y="11"/>
                  </a:cubicBezTo>
                  <a:cubicBezTo>
                    <a:pt x="88" y="11"/>
                    <a:pt x="78" y="0"/>
                    <a:pt x="60" y="0"/>
                  </a:cubicBezTo>
                  <a:cubicBezTo>
                    <a:pt x="41" y="0"/>
                    <a:pt x="29" y="15"/>
                    <a:pt x="29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87"/>
            <p:cNvSpPr/>
            <p:nvPr/>
          </p:nvSpPr>
          <p:spPr bwMode="auto">
            <a:xfrm>
              <a:off x="11531601" y="2439988"/>
              <a:ext cx="420688" cy="431800"/>
            </a:xfrm>
            <a:custGeom>
              <a:avLst/>
              <a:gdLst>
                <a:gd name="T0" fmla="*/ 27 w 112"/>
                <a:gd name="T1" fmla="*/ 14 h 115"/>
                <a:gd name="T2" fmla="*/ 30 w 112"/>
                <a:gd name="T3" fmla="*/ 93 h 115"/>
                <a:gd name="T4" fmla="*/ 102 w 112"/>
                <a:gd name="T5" fmla="*/ 84 h 115"/>
                <a:gd name="T6" fmla="*/ 79 w 112"/>
                <a:gd name="T7" fmla="*/ 8 h 115"/>
                <a:gd name="T8" fmla="*/ 54 w 112"/>
                <a:gd name="T9" fmla="*/ 0 h 115"/>
                <a:gd name="T10" fmla="*/ 27 w 112"/>
                <a:gd name="T11" fmla="*/ 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" h="115">
                  <a:moveTo>
                    <a:pt x="27" y="14"/>
                  </a:moveTo>
                  <a:cubicBezTo>
                    <a:pt x="27" y="14"/>
                    <a:pt x="0" y="71"/>
                    <a:pt x="30" y="93"/>
                  </a:cubicBezTo>
                  <a:cubicBezTo>
                    <a:pt x="59" y="115"/>
                    <a:pt x="96" y="100"/>
                    <a:pt x="102" y="84"/>
                  </a:cubicBezTo>
                  <a:cubicBezTo>
                    <a:pt x="112" y="54"/>
                    <a:pt x="86" y="48"/>
                    <a:pt x="79" y="8"/>
                  </a:cubicBezTo>
                  <a:cubicBezTo>
                    <a:pt x="79" y="8"/>
                    <a:pt x="71" y="0"/>
                    <a:pt x="54" y="0"/>
                  </a:cubicBezTo>
                  <a:cubicBezTo>
                    <a:pt x="38" y="1"/>
                    <a:pt x="27" y="14"/>
                    <a:pt x="27" y="1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88"/>
            <p:cNvSpPr/>
            <p:nvPr/>
          </p:nvSpPr>
          <p:spPr bwMode="auto">
            <a:xfrm>
              <a:off x="12390438" y="2417763"/>
              <a:ext cx="153988" cy="195263"/>
            </a:xfrm>
            <a:custGeom>
              <a:avLst/>
              <a:gdLst>
                <a:gd name="T0" fmla="*/ 12 w 41"/>
                <a:gd name="T1" fmla="*/ 52 h 52"/>
                <a:gd name="T2" fmla="*/ 25 w 41"/>
                <a:gd name="T3" fmla="*/ 7 h 52"/>
                <a:gd name="T4" fmla="*/ 32 w 41"/>
                <a:gd name="T5" fmla="*/ 40 h 52"/>
                <a:gd name="T6" fmla="*/ 12 w 41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52">
                  <a:moveTo>
                    <a:pt x="12" y="52"/>
                  </a:moveTo>
                  <a:cubicBezTo>
                    <a:pt x="12" y="52"/>
                    <a:pt x="0" y="0"/>
                    <a:pt x="25" y="7"/>
                  </a:cubicBezTo>
                  <a:cubicBezTo>
                    <a:pt x="41" y="11"/>
                    <a:pt x="40" y="29"/>
                    <a:pt x="32" y="40"/>
                  </a:cubicBezTo>
                  <a:cubicBezTo>
                    <a:pt x="27" y="47"/>
                    <a:pt x="18" y="52"/>
                    <a:pt x="12" y="5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89"/>
            <p:cNvSpPr/>
            <p:nvPr/>
          </p:nvSpPr>
          <p:spPr bwMode="auto">
            <a:xfrm>
              <a:off x="12428538" y="2447925"/>
              <a:ext cx="112713" cy="165100"/>
            </a:xfrm>
            <a:custGeom>
              <a:avLst/>
              <a:gdLst>
                <a:gd name="T0" fmla="*/ 2 w 30"/>
                <a:gd name="T1" fmla="*/ 44 h 44"/>
                <a:gd name="T2" fmla="*/ 0 w 30"/>
                <a:gd name="T3" fmla="*/ 30 h 44"/>
                <a:gd name="T4" fmla="*/ 27 w 30"/>
                <a:gd name="T5" fmla="*/ 21 h 44"/>
                <a:gd name="T6" fmla="*/ 2 w 30"/>
                <a:gd name="T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44">
                  <a:moveTo>
                    <a:pt x="2" y="44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30" y="0"/>
                    <a:pt x="27" y="21"/>
                  </a:cubicBezTo>
                  <a:cubicBezTo>
                    <a:pt x="24" y="43"/>
                    <a:pt x="2" y="44"/>
                    <a:pt x="2" y="44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90"/>
            <p:cNvSpPr/>
            <p:nvPr/>
          </p:nvSpPr>
          <p:spPr bwMode="auto">
            <a:xfrm>
              <a:off x="10896601" y="2473325"/>
              <a:ext cx="180975" cy="225425"/>
            </a:xfrm>
            <a:custGeom>
              <a:avLst/>
              <a:gdLst>
                <a:gd name="T0" fmla="*/ 43 w 48"/>
                <a:gd name="T1" fmla="*/ 58 h 60"/>
                <a:gd name="T2" fmla="*/ 18 w 48"/>
                <a:gd name="T3" fmla="*/ 12 h 60"/>
                <a:gd name="T4" fmla="*/ 16 w 48"/>
                <a:gd name="T5" fmla="*/ 49 h 60"/>
                <a:gd name="T6" fmla="*/ 43 w 48"/>
                <a:gd name="T7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0">
                  <a:moveTo>
                    <a:pt x="43" y="58"/>
                  </a:moveTo>
                  <a:cubicBezTo>
                    <a:pt x="43" y="58"/>
                    <a:pt x="48" y="0"/>
                    <a:pt x="18" y="12"/>
                  </a:cubicBezTo>
                  <a:cubicBezTo>
                    <a:pt x="0" y="20"/>
                    <a:pt x="4" y="39"/>
                    <a:pt x="16" y="49"/>
                  </a:cubicBezTo>
                  <a:cubicBezTo>
                    <a:pt x="24" y="56"/>
                    <a:pt x="35" y="60"/>
                    <a:pt x="43" y="5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91"/>
            <p:cNvSpPr/>
            <p:nvPr/>
          </p:nvSpPr>
          <p:spPr bwMode="auto">
            <a:xfrm>
              <a:off x="10899776" y="2538413"/>
              <a:ext cx="158750" cy="165100"/>
            </a:xfrm>
            <a:custGeom>
              <a:avLst/>
              <a:gdLst>
                <a:gd name="T0" fmla="*/ 42 w 42"/>
                <a:gd name="T1" fmla="*/ 41 h 44"/>
                <a:gd name="T2" fmla="*/ 42 w 42"/>
                <a:gd name="T3" fmla="*/ 26 h 44"/>
                <a:gd name="T4" fmla="*/ 7 w 42"/>
                <a:gd name="T5" fmla="*/ 22 h 44"/>
                <a:gd name="T6" fmla="*/ 42 w 42"/>
                <a:gd name="T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44">
                  <a:moveTo>
                    <a:pt x="42" y="41"/>
                  </a:move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0" y="0"/>
                    <a:pt x="7" y="22"/>
                  </a:cubicBezTo>
                  <a:cubicBezTo>
                    <a:pt x="15" y="44"/>
                    <a:pt x="42" y="41"/>
                    <a:pt x="42" y="41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Oval 192"/>
            <p:cNvSpPr>
              <a:spLocks noChangeArrowheads="1"/>
            </p:cNvSpPr>
            <p:nvPr/>
          </p:nvSpPr>
          <p:spPr bwMode="auto">
            <a:xfrm>
              <a:off x="11749088" y="3221038"/>
              <a:ext cx="131763" cy="41275"/>
            </a:xfrm>
            <a:prstGeom prst="ellipse">
              <a:avLst/>
            </a:pr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93"/>
            <p:cNvSpPr/>
            <p:nvPr/>
          </p:nvSpPr>
          <p:spPr bwMode="auto">
            <a:xfrm>
              <a:off x="12395201" y="2519363"/>
              <a:ext cx="231775" cy="220663"/>
            </a:xfrm>
            <a:custGeom>
              <a:avLst/>
              <a:gdLst>
                <a:gd name="T0" fmla="*/ 6 w 62"/>
                <a:gd name="T1" fmla="*/ 59 h 59"/>
                <a:gd name="T2" fmla="*/ 0 w 62"/>
                <a:gd name="T3" fmla="*/ 57 h 59"/>
                <a:gd name="T4" fmla="*/ 48 w 62"/>
                <a:gd name="T5" fmla="*/ 0 h 59"/>
                <a:gd name="T6" fmla="*/ 6 w 62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" h="59">
                  <a:moveTo>
                    <a:pt x="6" y="59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49" y="35"/>
                    <a:pt x="48" y="0"/>
                  </a:cubicBezTo>
                  <a:cubicBezTo>
                    <a:pt x="48" y="0"/>
                    <a:pt x="62" y="38"/>
                    <a:pt x="6" y="59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94"/>
            <p:cNvSpPr/>
            <p:nvPr/>
          </p:nvSpPr>
          <p:spPr bwMode="auto">
            <a:xfrm>
              <a:off x="10885488" y="1581150"/>
              <a:ext cx="228600" cy="225425"/>
            </a:xfrm>
            <a:custGeom>
              <a:avLst/>
              <a:gdLst>
                <a:gd name="T0" fmla="*/ 2 w 61"/>
                <a:gd name="T1" fmla="*/ 2 h 60"/>
                <a:gd name="T2" fmla="*/ 7 w 61"/>
                <a:gd name="T3" fmla="*/ 19 h 60"/>
                <a:gd name="T4" fmla="*/ 18 w 61"/>
                <a:gd name="T5" fmla="*/ 37 h 60"/>
                <a:gd name="T6" fmla="*/ 54 w 61"/>
                <a:gd name="T7" fmla="*/ 59 h 60"/>
                <a:gd name="T8" fmla="*/ 61 w 61"/>
                <a:gd name="T9" fmla="*/ 60 h 60"/>
                <a:gd name="T10" fmla="*/ 53 w 61"/>
                <a:gd name="T11" fmla="*/ 56 h 60"/>
                <a:gd name="T12" fmla="*/ 45 w 61"/>
                <a:gd name="T13" fmla="*/ 50 h 60"/>
                <a:gd name="T14" fmla="*/ 27 w 61"/>
                <a:gd name="T15" fmla="*/ 36 h 60"/>
                <a:gd name="T16" fmla="*/ 13 w 61"/>
                <a:gd name="T17" fmla="*/ 19 h 60"/>
                <a:gd name="T18" fmla="*/ 4 w 61"/>
                <a:gd name="T19" fmla="*/ 5 h 60"/>
                <a:gd name="T20" fmla="*/ 3 w 61"/>
                <a:gd name="T21" fmla="*/ 0 h 60"/>
                <a:gd name="T22" fmla="*/ 2 w 61"/>
                <a:gd name="T23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1" h="60">
                  <a:moveTo>
                    <a:pt x="2" y="2"/>
                  </a:moveTo>
                  <a:cubicBezTo>
                    <a:pt x="0" y="7"/>
                    <a:pt x="5" y="16"/>
                    <a:pt x="7" y="19"/>
                  </a:cubicBezTo>
                  <a:cubicBezTo>
                    <a:pt x="10" y="26"/>
                    <a:pt x="14" y="32"/>
                    <a:pt x="18" y="37"/>
                  </a:cubicBezTo>
                  <a:cubicBezTo>
                    <a:pt x="27" y="48"/>
                    <a:pt x="40" y="56"/>
                    <a:pt x="54" y="59"/>
                  </a:cubicBezTo>
                  <a:cubicBezTo>
                    <a:pt x="56" y="59"/>
                    <a:pt x="58" y="60"/>
                    <a:pt x="61" y="60"/>
                  </a:cubicBezTo>
                  <a:cubicBezTo>
                    <a:pt x="59" y="58"/>
                    <a:pt x="56" y="57"/>
                    <a:pt x="53" y="56"/>
                  </a:cubicBezTo>
                  <a:cubicBezTo>
                    <a:pt x="50" y="54"/>
                    <a:pt x="48" y="52"/>
                    <a:pt x="45" y="50"/>
                  </a:cubicBezTo>
                  <a:cubicBezTo>
                    <a:pt x="39" y="46"/>
                    <a:pt x="32" y="42"/>
                    <a:pt x="27" y="36"/>
                  </a:cubicBezTo>
                  <a:cubicBezTo>
                    <a:pt x="22" y="31"/>
                    <a:pt x="17" y="25"/>
                    <a:pt x="13" y="19"/>
                  </a:cubicBezTo>
                  <a:cubicBezTo>
                    <a:pt x="10" y="14"/>
                    <a:pt x="7" y="10"/>
                    <a:pt x="4" y="5"/>
                  </a:cubicBezTo>
                  <a:cubicBezTo>
                    <a:pt x="4" y="3"/>
                    <a:pt x="3" y="2"/>
                    <a:pt x="3" y="0"/>
                  </a:cubicBezTo>
                  <a:cubicBezTo>
                    <a:pt x="2" y="1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95"/>
            <p:cNvSpPr/>
            <p:nvPr/>
          </p:nvSpPr>
          <p:spPr bwMode="auto">
            <a:xfrm>
              <a:off x="11012488" y="1493838"/>
              <a:ext cx="139700" cy="176213"/>
            </a:xfrm>
            <a:custGeom>
              <a:avLst/>
              <a:gdLst>
                <a:gd name="T0" fmla="*/ 6 w 37"/>
                <a:gd name="T1" fmla="*/ 0 h 47"/>
                <a:gd name="T2" fmla="*/ 37 w 37"/>
                <a:gd name="T3" fmla="*/ 47 h 47"/>
                <a:gd name="T4" fmla="*/ 6 w 37"/>
                <a:gd name="T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7">
                  <a:moveTo>
                    <a:pt x="6" y="0"/>
                  </a:moveTo>
                  <a:cubicBezTo>
                    <a:pt x="6" y="0"/>
                    <a:pt x="0" y="38"/>
                    <a:pt x="37" y="47"/>
                  </a:cubicBezTo>
                  <a:cubicBezTo>
                    <a:pt x="37" y="47"/>
                    <a:pt x="12" y="31"/>
                    <a:pt x="6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96"/>
            <p:cNvSpPr/>
            <p:nvPr/>
          </p:nvSpPr>
          <p:spPr bwMode="auto">
            <a:xfrm>
              <a:off x="12241213" y="1641475"/>
              <a:ext cx="220663" cy="242888"/>
            </a:xfrm>
            <a:custGeom>
              <a:avLst/>
              <a:gdLst>
                <a:gd name="T0" fmla="*/ 40 w 59"/>
                <a:gd name="T1" fmla="*/ 0 h 65"/>
                <a:gd name="T2" fmla="*/ 0 w 59"/>
                <a:gd name="T3" fmla="*/ 65 h 65"/>
                <a:gd name="T4" fmla="*/ 40 w 59"/>
                <a:gd name="T5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65">
                  <a:moveTo>
                    <a:pt x="40" y="0"/>
                  </a:moveTo>
                  <a:cubicBezTo>
                    <a:pt x="40" y="0"/>
                    <a:pt x="59" y="52"/>
                    <a:pt x="0" y="65"/>
                  </a:cubicBezTo>
                  <a:cubicBezTo>
                    <a:pt x="0" y="65"/>
                    <a:pt x="31" y="40"/>
                    <a:pt x="4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197"/>
            <p:cNvSpPr/>
            <p:nvPr/>
          </p:nvSpPr>
          <p:spPr bwMode="auto">
            <a:xfrm>
              <a:off x="11614151" y="1314450"/>
              <a:ext cx="657225" cy="198438"/>
            </a:xfrm>
            <a:custGeom>
              <a:avLst/>
              <a:gdLst>
                <a:gd name="T0" fmla="*/ 175 w 175"/>
                <a:gd name="T1" fmla="*/ 41 h 53"/>
                <a:gd name="T2" fmla="*/ 95 w 175"/>
                <a:gd name="T3" fmla="*/ 18 h 53"/>
                <a:gd name="T4" fmla="*/ 22 w 175"/>
                <a:gd name="T5" fmla="*/ 51 h 53"/>
                <a:gd name="T6" fmla="*/ 119 w 175"/>
                <a:gd name="T7" fmla="*/ 39 h 53"/>
                <a:gd name="T8" fmla="*/ 175 w 175"/>
                <a:gd name="T9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53">
                  <a:moveTo>
                    <a:pt x="175" y="41"/>
                  </a:moveTo>
                  <a:cubicBezTo>
                    <a:pt x="175" y="41"/>
                    <a:pt x="147" y="0"/>
                    <a:pt x="95" y="18"/>
                  </a:cubicBezTo>
                  <a:cubicBezTo>
                    <a:pt x="43" y="37"/>
                    <a:pt x="43" y="50"/>
                    <a:pt x="22" y="51"/>
                  </a:cubicBezTo>
                  <a:cubicBezTo>
                    <a:pt x="0" y="53"/>
                    <a:pt x="77" y="52"/>
                    <a:pt x="119" y="39"/>
                  </a:cubicBezTo>
                  <a:cubicBezTo>
                    <a:pt x="160" y="27"/>
                    <a:pt x="167" y="50"/>
                    <a:pt x="175" y="41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198"/>
            <p:cNvSpPr/>
            <p:nvPr/>
          </p:nvSpPr>
          <p:spPr bwMode="auto">
            <a:xfrm>
              <a:off x="12365038" y="1724025"/>
              <a:ext cx="247650" cy="363538"/>
            </a:xfrm>
            <a:custGeom>
              <a:avLst/>
              <a:gdLst>
                <a:gd name="T0" fmla="*/ 0 w 66"/>
                <a:gd name="T1" fmla="*/ 58 h 97"/>
                <a:gd name="T2" fmla="*/ 38 w 66"/>
                <a:gd name="T3" fmla="*/ 0 h 97"/>
                <a:gd name="T4" fmla="*/ 60 w 66"/>
                <a:gd name="T5" fmla="*/ 38 h 97"/>
                <a:gd name="T6" fmla="*/ 0 w 66"/>
                <a:gd name="T7" fmla="*/ 97 h 97"/>
                <a:gd name="T8" fmla="*/ 0 w 66"/>
                <a:gd name="T9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97">
                  <a:moveTo>
                    <a:pt x="0" y="58"/>
                  </a:moveTo>
                  <a:cubicBezTo>
                    <a:pt x="0" y="58"/>
                    <a:pt x="43" y="33"/>
                    <a:pt x="38" y="0"/>
                  </a:cubicBezTo>
                  <a:cubicBezTo>
                    <a:pt x="38" y="0"/>
                    <a:pt x="66" y="6"/>
                    <a:pt x="60" y="38"/>
                  </a:cubicBezTo>
                  <a:cubicBezTo>
                    <a:pt x="54" y="69"/>
                    <a:pt x="0" y="97"/>
                    <a:pt x="0" y="97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199"/>
            <p:cNvSpPr/>
            <p:nvPr/>
          </p:nvSpPr>
          <p:spPr bwMode="auto">
            <a:xfrm>
              <a:off x="11218863" y="2668588"/>
              <a:ext cx="49213" cy="19050"/>
            </a:xfrm>
            <a:custGeom>
              <a:avLst/>
              <a:gdLst>
                <a:gd name="T0" fmla="*/ 13 w 13"/>
                <a:gd name="T1" fmla="*/ 3 h 5"/>
                <a:gd name="T2" fmla="*/ 11 w 13"/>
                <a:gd name="T3" fmla="*/ 5 h 5"/>
                <a:gd name="T4" fmla="*/ 2 w 13"/>
                <a:gd name="T5" fmla="*/ 5 h 5"/>
                <a:gd name="T6" fmla="*/ 0 w 13"/>
                <a:gd name="T7" fmla="*/ 3 h 5"/>
                <a:gd name="T8" fmla="*/ 0 w 13"/>
                <a:gd name="T9" fmla="*/ 3 h 5"/>
                <a:gd name="T10" fmla="*/ 2 w 13"/>
                <a:gd name="T11" fmla="*/ 0 h 5"/>
                <a:gd name="T12" fmla="*/ 11 w 13"/>
                <a:gd name="T13" fmla="*/ 0 h 5"/>
                <a:gd name="T14" fmla="*/ 13 w 1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5">
                  <a:moveTo>
                    <a:pt x="13" y="3"/>
                  </a:moveTo>
                  <a:cubicBezTo>
                    <a:pt x="13" y="4"/>
                    <a:pt x="12" y="5"/>
                    <a:pt x="1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00"/>
            <p:cNvSpPr/>
            <p:nvPr/>
          </p:nvSpPr>
          <p:spPr bwMode="auto">
            <a:xfrm>
              <a:off x="12184063" y="2654300"/>
              <a:ext cx="74613" cy="25400"/>
            </a:xfrm>
            <a:custGeom>
              <a:avLst/>
              <a:gdLst>
                <a:gd name="T0" fmla="*/ 20 w 20"/>
                <a:gd name="T1" fmla="*/ 3 h 7"/>
                <a:gd name="T2" fmla="*/ 17 w 20"/>
                <a:gd name="T3" fmla="*/ 7 h 7"/>
                <a:gd name="T4" fmla="*/ 3 w 20"/>
                <a:gd name="T5" fmla="*/ 7 h 7"/>
                <a:gd name="T6" fmla="*/ 0 w 20"/>
                <a:gd name="T7" fmla="*/ 3 h 7"/>
                <a:gd name="T8" fmla="*/ 0 w 20"/>
                <a:gd name="T9" fmla="*/ 3 h 7"/>
                <a:gd name="T10" fmla="*/ 3 w 20"/>
                <a:gd name="T11" fmla="*/ 0 h 7"/>
                <a:gd name="T12" fmla="*/ 17 w 20"/>
                <a:gd name="T13" fmla="*/ 0 h 7"/>
                <a:gd name="T14" fmla="*/ 20 w 20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7">
                  <a:moveTo>
                    <a:pt x="20" y="3"/>
                  </a:moveTo>
                  <a:cubicBezTo>
                    <a:pt x="20" y="5"/>
                    <a:pt x="19" y="7"/>
                    <a:pt x="1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20" y="1"/>
                    <a:pt x="20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Oval 201"/>
            <p:cNvSpPr>
              <a:spLocks noChangeArrowheads="1"/>
            </p:cNvSpPr>
            <p:nvPr/>
          </p:nvSpPr>
          <p:spPr bwMode="auto">
            <a:xfrm>
              <a:off x="11760201" y="2725738"/>
              <a:ext cx="79375" cy="30163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02"/>
            <p:cNvSpPr/>
            <p:nvPr/>
          </p:nvSpPr>
          <p:spPr bwMode="auto">
            <a:xfrm>
              <a:off x="11955463" y="2159000"/>
              <a:ext cx="255588" cy="212725"/>
            </a:xfrm>
            <a:custGeom>
              <a:avLst/>
              <a:gdLst>
                <a:gd name="T0" fmla="*/ 4 w 68"/>
                <a:gd name="T1" fmla="*/ 45 h 57"/>
                <a:gd name="T2" fmla="*/ 11 w 68"/>
                <a:gd name="T3" fmla="*/ 56 h 57"/>
                <a:gd name="T4" fmla="*/ 63 w 68"/>
                <a:gd name="T5" fmla="*/ 9 h 57"/>
                <a:gd name="T6" fmla="*/ 61 w 68"/>
                <a:gd name="T7" fmla="*/ 3 h 57"/>
                <a:gd name="T8" fmla="*/ 4 w 68"/>
                <a:gd name="T9" fmla="*/ 4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7">
                  <a:moveTo>
                    <a:pt x="4" y="45"/>
                  </a:moveTo>
                  <a:cubicBezTo>
                    <a:pt x="4" y="45"/>
                    <a:pt x="0" y="55"/>
                    <a:pt x="11" y="56"/>
                  </a:cubicBezTo>
                  <a:cubicBezTo>
                    <a:pt x="23" y="57"/>
                    <a:pt x="63" y="9"/>
                    <a:pt x="63" y="9"/>
                  </a:cubicBezTo>
                  <a:cubicBezTo>
                    <a:pt x="63" y="9"/>
                    <a:pt x="68" y="6"/>
                    <a:pt x="61" y="3"/>
                  </a:cubicBezTo>
                  <a:cubicBezTo>
                    <a:pt x="54" y="0"/>
                    <a:pt x="4" y="45"/>
                    <a:pt x="4" y="45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03"/>
            <p:cNvSpPr/>
            <p:nvPr/>
          </p:nvSpPr>
          <p:spPr bwMode="auto">
            <a:xfrm>
              <a:off x="11993563" y="2368550"/>
              <a:ext cx="277813" cy="274638"/>
            </a:xfrm>
            <a:custGeom>
              <a:avLst/>
              <a:gdLst>
                <a:gd name="T0" fmla="*/ 63 w 74"/>
                <a:gd name="T1" fmla="*/ 0 h 73"/>
                <a:gd name="T2" fmla="*/ 15 w 74"/>
                <a:gd name="T3" fmla="*/ 22 h 73"/>
                <a:gd name="T4" fmla="*/ 17 w 74"/>
                <a:gd name="T5" fmla="*/ 43 h 73"/>
                <a:gd name="T6" fmla="*/ 66 w 74"/>
                <a:gd name="T7" fmla="*/ 68 h 73"/>
                <a:gd name="T8" fmla="*/ 67 w 74"/>
                <a:gd name="T9" fmla="*/ 53 h 73"/>
                <a:gd name="T10" fmla="*/ 27 w 74"/>
                <a:gd name="T11" fmla="*/ 32 h 73"/>
                <a:gd name="T12" fmla="*/ 67 w 74"/>
                <a:gd name="T13" fmla="*/ 15 h 73"/>
                <a:gd name="T14" fmla="*/ 63 w 74"/>
                <a:gd name="T1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63" y="0"/>
                  </a:moveTo>
                  <a:cubicBezTo>
                    <a:pt x="63" y="0"/>
                    <a:pt x="17" y="22"/>
                    <a:pt x="15" y="22"/>
                  </a:cubicBezTo>
                  <a:cubicBezTo>
                    <a:pt x="13" y="23"/>
                    <a:pt x="0" y="31"/>
                    <a:pt x="17" y="43"/>
                  </a:cubicBezTo>
                  <a:cubicBezTo>
                    <a:pt x="34" y="55"/>
                    <a:pt x="61" y="73"/>
                    <a:pt x="66" y="68"/>
                  </a:cubicBezTo>
                  <a:cubicBezTo>
                    <a:pt x="71" y="64"/>
                    <a:pt x="74" y="55"/>
                    <a:pt x="67" y="53"/>
                  </a:cubicBezTo>
                  <a:cubicBezTo>
                    <a:pt x="59" y="51"/>
                    <a:pt x="27" y="32"/>
                    <a:pt x="27" y="32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71" y="7"/>
                    <a:pt x="63" y="0"/>
                  </a:cubicBezTo>
                  <a:close/>
                </a:path>
              </a:pathLst>
            </a:custGeom>
            <a:solidFill>
              <a:srgbClr val="28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04"/>
            <p:cNvSpPr/>
            <p:nvPr/>
          </p:nvSpPr>
          <p:spPr bwMode="auto">
            <a:xfrm>
              <a:off x="11215688" y="2390775"/>
              <a:ext cx="203200" cy="200025"/>
            </a:xfrm>
            <a:custGeom>
              <a:avLst/>
              <a:gdLst>
                <a:gd name="T0" fmla="*/ 54 w 54"/>
                <a:gd name="T1" fmla="*/ 28 h 53"/>
                <a:gd name="T2" fmla="*/ 26 w 54"/>
                <a:gd name="T3" fmla="*/ 52 h 53"/>
                <a:gd name="T4" fmla="*/ 1 w 54"/>
                <a:gd name="T5" fmla="*/ 25 h 53"/>
                <a:gd name="T6" fmla="*/ 29 w 54"/>
                <a:gd name="T7" fmla="*/ 1 h 53"/>
                <a:gd name="T8" fmla="*/ 54 w 54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3">
                  <a:moveTo>
                    <a:pt x="54" y="28"/>
                  </a:moveTo>
                  <a:cubicBezTo>
                    <a:pt x="53" y="42"/>
                    <a:pt x="40" y="53"/>
                    <a:pt x="26" y="52"/>
                  </a:cubicBezTo>
                  <a:cubicBezTo>
                    <a:pt x="11" y="52"/>
                    <a:pt x="0" y="39"/>
                    <a:pt x="1" y="25"/>
                  </a:cubicBezTo>
                  <a:cubicBezTo>
                    <a:pt x="1" y="11"/>
                    <a:pt x="14" y="0"/>
                    <a:pt x="29" y="1"/>
                  </a:cubicBezTo>
                  <a:cubicBezTo>
                    <a:pt x="43" y="1"/>
                    <a:pt x="54" y="14"/>
                    <a:pt x="54" y="28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06"/>
            <p:cNvSpPr/>
            <p:nvPr/>
          </p:nvSpPr>
          <p:spPr bwMode="auto">
            <a:xfrm>
              <a:off x="11276013" y="2401888"/>
              <a:ext cx="109538" cy="87313"/>
            </a:xfrm>
            <a:custGeom>
              <a:avLst/>
              <a:gdLst>
                <a:gd name="T0" fmla="*/ 27 w 29"/>
                <a:gd name="T1" fmla="*/ 17 h 23"/>
                <a:gd name="T2" fmla="*/ 11 w 29"/>
                <a:gd name="T3" fmla="*/ 21 h 23"/>
                <a:gd name="T4" fmla="*/ 2 w 29"/>
                <a:gd name="T5" fmla="*/ 7 h 23"/>
                <a:gd name="T6" fmla="*/ 19 w 29"/>
                <a:gd name="T7" fmla="*/ 3 h 23"/>
                <a:gd name="T8" fmla="*/ 27 w 29"/>
                <a:gd name="T9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3">
                  <a:moveTo>
                    <a:pt x="27" y="17"/>
                  </a:moveTo>
                  <a:cubicBezTo>
                    <a:pt x="25" y="22"/>
                    <a:pt x="18" y="23"/>
                    <a:pt x="11" y="21"/>
                  </a:cubicBezTo>
                  <a:cubicBezTo>
                    <a:pt x="4" y="18"/>
                    <a:pt x="0" y="12"/>
                    <a:pt x="2" y="7"/>
                  </a:cubicBezTo>
                  <a:cubicBezTo>
                    <a:pt x="4" y="2"/>
                    <a:pt x="12" y="0"/>
                    <a:pt x="19" y="3"/>
                  </a:cubicBezTo>
                  <a:cubicBezTo>
                    <a:pt x="25" y="6"/>
                    <a:pt x="29" y="12"/>
                    <a:pt x="27" y="1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07"/>
            <p:cNvSpPr/>
            <p:nvPr/>
          </p:nvSpPr>
          <p:spPr bwMode="auto">
            <a:xfrm>
              <a:off x="11545888" y="2860675"/>
              <a:ext cx="679450" cy="330200"/>
            </a:xfrm>
            <a:custGeom>
              <a:avLst/>
              <a:gdLst>
                <a:gd name="T0" fmla="*/ 0 w 181"/>
                <a:gd name="T1" fmla="*/ 56 h 88"/>
                <a:gd name="T2" fmla="*/ 175 w 181"/>
                <a:gd name="T3" fmla="*/ 1 h 88"/>
                <a:gd name="T4" fmla="*/ 179 w 181"/>
                <a:gd name="T5" fmla="*/ 2 h 88"/>
                <a:gd name="T6" fmla="*/ 180 w 181"/>
                <a:gd name="T7" fmla="*/ 4 h 88"/>
                <a:gd name="T8" fmla="*/ 0 w 181"/>
                <a:gd name="T9" fmla="*/ 5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88">
                  <a:moveTo>
                    <a:pt x="0" y="56"/>
                  </a:moveTo>
                  <a:cubicBezTo>
                    <a:pt x="0" y="56"/>
                    <a:pt x="97" y="76"/>
                    <a:pt x="175" y="1"/>
                  </a:cubicBezTo>
                  <a:cubicBezTo>
                    <a:pt x="175" y="1"/>
                    <a:pt x="177" y="0"/>
                    <a:pt x="179" y="2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80" y="4"/>
                    <a:pt x="115" y="88"/>
                    <a:pt x="0" y="56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6096000" y="10160"/>
            <a:ext cx="0" cy="6847840"/>
          </a:xfrm>
          <a:prstGeom prst="line">
            <a:avLst/>
          </a:prstGeom>
          <a:ln w="9525">
            <a:solidFill>
              <a:srgbClr val="ED92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5757853" y="485896"/>
            <a:ext cx="1971675" cy="1333500"/>
            <a:chOff x="5757853" y="801884"/>
            <a:chExt cx="1971675" cy="1333500"/>
          </a:xfrm>
        </p:grpSpPr>
        <p:sp>
          <p:nvSpPr>
            <p:cNvPr id="4" name="Freeform 5"/>
            <p:cNvSpPr/>
            <p:nvPr/>
          </p:nvSpPr>
          <p:spPr bwMode="auto">
            <a:xfrm>
              <a:off x="6413490" y="801884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6408728" y="1468634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5757853" y="1084459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5757853" y="1468634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805123" y="12276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</a:rPr>
                <a:t>01</a:t>
              </a:r>
              <a:endParaRPr lang="zh-CN" altLang="en-US" sz="2400" spc="3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690350" y="127590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第一场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484640" y="2003465"/>
            <a:ext cx="1971675" cy="1333500"/>
            <a:chOff x="4484640" y="2956832"/>
            <a:chExt cx="1971675" cy="1333500"/>
          </a:xfrm>
        </p:grpSpPr>
        <p:sp>
          <p:nvSpPr>
            <p:cNvPr id="9" name="Freeform 5"/>
            <p:cNvSpPr/>
            <p:nvPr/>
          </p:nvSpPr>
          <p:spPr bwMode="auto">
            <a:xfrm flipH="1">
              <a:off x="4484640" y="2956832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6"/>
            <p:cNvSpPr/>
            <p:nvPr/>
          </p:nvSpPr>
          <p:spPr bwMode="auto">
            <a:xfrm flipH="1">
              <a:off x="4484640" y="3623582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7"/>
            <p:cNvSpPr/>
            <p:nvPr/>
          </p:nvSpPr>
          <p:spPr bwMode="auto">
            <a:xfrm flipH="1">
              <a:off x="5770515" y="3239407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8"/>
            <p:cNvSpPr/>
            <p:nvPr/>
          </p:nvSpPr>
          <p:spPr bwMode="auto">
            <a:xfrm flipH="1">
              <a:off x="5770515" y="3623582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805123" y="33612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</a:rPr>
                <a:t>02</a:t>
              </a:r>
              <a:endParaRPr lang="zh-CN" altLang="en-US" sz="2400" spc="300" dirty="0">
                <a:solidFill>
                  <a:schemeClr val="bg1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639898" y="34290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第二场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757853" y="3521034"/>
            <a:ext cx="1971675" cy="1333500"/>
            <a:chOff x="5757853" y="801884"/>
            <a:chExt cx="1971675" cy="1333500"/>
          </a:xfrm>
        </p:grpSpPr>
        <p:sp>
          <p:nvSpPr>
            <p:cNvPr id="31" name="Freeform 5"/>
            <p:cNvSpPr/>
            <p:nvPr/>
          </p:nvSpPr>
          <p:spPr bwMode="auto">
            <a:xfrm>
              <a:off x="6413490" y="801884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6408728" y="1468634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7"/>
            <p:cNvSpPr/>
            <p:nvPr/>
          </p:nvSpPr>
          <p:spPr bwMode="auto">
            <a:xfrm>
              <a:off x="5757853" y="1084459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8"/>
            <p:cNvSpPr/>
            <p:nvPr/>
          </p:nvSpPr>
          <p:spPr bwMode="auto">
            <a:xfrm>
              <a:off x="5757853" y="1468634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ED922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805123" y="12276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</a:rPr>
                <a:t>03</a:t>
              </a:r>
              <a:endParaRPr lang="zh-CN" altLang="en-US" sz="2400" spc="3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690350" y="1275907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第三场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84640" y="5038604"/>
            <a:ext cx="1971675" cy="1333500"/>
            <a:chOff x="4484640" y="2956832"/>
            <a:chExt cx="1971675" cy="1333500"/>
          </a:xfrm>
        </p:grpSpPr>
        <p:sp>
          <p:nvSpPr>
            <p:cNvPr id="38" name="Freeform 5"/>
            <p:cNvSpPr/>
            <p:nvPr/>
          </p:nvSpPr>
          <p:spPr bwMode="auto">
            <a:xfrm flipH="1">
              <a:off x="4484640" y="2956832"/>
              <a:ext cx="1316038" cy="666750"/>
            </a:xfrm>
            <a:custGeom>
              <a:avLst/>
              <a:gdLst>
                <a:gd name="T0" fmla="*/ 22 w 309"/>
                <a:gd name="T1" fmla="*/ 156 h 156"/>
                <a:gd name="T2" fmla="*/ 309 w 309"/>
                <a:gd name="T3" fmla="*/ 156 h 156"/>
                <a:gd name="T4" fmla="*/ 309 w 309"/>
                <a:gd name="T5" fmla="*/ 93 h 156"/>
                <a:gd name="T6" fmla="*/ 296 w 309"/>
                <a:gd name="T7" fmla="*/ 80 h 156"/>
                <a:gd name="T8" fmla="*/ 110 w 309"/>
                <a:gd name="T9" fmla="*/ 80 h 156"/>
                <a:gd name="T10" fmla="*/ 138 w 309"/>
                <a:gd name="T11" fmla="*/ 52 h 156"/>
                <a:gd name="T12" fmla="*/ 138 w 309"/>
                <a:gd name="T13" fmla="*/ 34 h 156"/>
                <a:gd name="T14" fmla="*/ 109 w 309"/>
                <a:gd name="T15" fmla="*/ 5 h 156"/>
                <a:gd name="T16" fmla="*/ 91 w 309"/>
                <a:gd name="T17" fmla="*/ 5 h 156"/>
                <a:gd name="T18" fmla="*/ 0 w 309"/>
                <a:gd name="T19" fmla="*/ 95 h 156"/>
                <a:gd name="T20" fmla="*/ 22 w 309"/>
                <a:gd name="T21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9" h="156">
                  <a:moveTo>
                    <a:pt x="22" y="156"/>
                  </a:moveTo>
                  <a:cubicBezTo>
                    <a:pt x="309" y="156"/>
                    <a:pt x="309" y="156"/>
                    <a:pt x="309" y="156"/>
                  </a:cubicBezTo>
                  <a:cubicBezTo>
                    <a:pt x="309" y="93"/>
                    <a:pt x="309" y="93"/>
                    <a:pt x="309" y="93"/>
                  </a:cubicBezTo>
                  <a:cubicBezTo>
                    <a:pt x="309" y="86"/>
                    <a:pt x="304" y="80"/>
                    <a:pt x="296" y="80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38" y="52"/>
                    <a:pt x="138" y="52"/>
                    <a:pt x="138" y="52"/>
                  </a:cubicBezTo>
                  <a:cubicBezTo>
                    <a:pt x="143" y="47"/>
                    <a:pt x="143" y="39"/>
                    <a:pt x="138" y="34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4" y="0"/>
                    <a:pt x="96" y="0"/>
                    <a:pt x="91" y="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5" y="112"/>
                    <a:pt x="23" y="134"/>
                    <a:pt x="22" y="156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6"/>
            <p:cNvSpPr/>
            <p:nvPr/>
          </p:nvSpPr>
          <p:spPr bwMode="auto">
            <a:xfrm flipH="1">
              <a:off x="4484640" y="3623582"/>
              <a:ext cx="1320800" cy="666750"/>
            </a:xfrm>
            <a:custGeom>
              <a:avLst/>
              <a:gdLst>
                <a:gd name="T0" fmla="*/ 0 w 310"/>
                <a:gd name="T1" fmla="*/ 59 h 156"/>
                <a:gd name="T2" fmla="*/ 92 w 310"/>
                <a:gd name="T3" fmla="*/ 151 h 156"/>
                <a:gd name="T4" fmla="*/ 110 w 310"/>
                <a:gd name="T5" fmla="*/ 151 h 156"/>
                <a:gd name="T6" fmla="*/ 139 w 310"/>
                <a:gd name="T7" fmla="*/ 121 h 156"/>
                <a:gd name="T8" fmla="*/ 139 w 310"/>
                <a:gd name="T9" fmla="*/ 103 h 156"/>
                <a:gd name="T10" fmla="*/ 111 w 310"/>
                <a:gd name="T11" fmla="*/ 75 h 156"/>
                <a:gd name="T12" fmla="*/ 297 w 310"/>
                <a:gd name="T13" fmla="*/ 75 h 156"/>
                <a:gd name="T14" fmla="*/ 310 w 310"/>
                <a:gd name="T15" fmla="*/ 62 h 156"/>
                <a:gd name="T16" fmla="*/ 310 w 310"/>
                <a:gd name="T17" fmla="*/ 0 h 156"/>
                <a:gd name="T18" fmla="*/ 23 w 310"/>
                <a:gd name="T19" fmla="*/ 0 h 156"/>
                <a:gd name="T20" fmla="*/ 0 w 310"/>
                <a:gd name="T21" fmla="*/ 5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0" h="156">
                  <a:moveTo>
                    <a:pt x="0" y="59"/>
                  </a:moveTo>
                  <a:cubicBezTo>
                    <a:pt x="92" y="151"/>
                    <a:pt x="92" y="151"/>
                    <a:pt x="92" y="151"/>
                  </a:cubicBezTo>
                  <a:cubicBezTo>
                    <a:pt x="97" y="156"/>
                    <a:pt x="105" y="156"/>
                    <a:pt x="110" y="151"/>
                  </a:cubicBezTo>
                  <a:cubicBezTo>
                    <a:pt x="139" y="121"/>
                    <a:pt x="139" y="121"/>
                    <a:pt x="139" y="121"/>
                  </a:cubicBezTo>
                  <a:cubicBezTo>
                    <a:pt x="144" y="116"/>
                    <a:pt x="144" y="108"/>
                    <a:pt x="139" y="103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297" y="75"/>
                    <a:pt x="297" y="75"/>
                    <a:pt x="297" y="75"/>
                  </a:cubicBezTo>
                  <a:cubicBezTo>
                    <a:pt x="305" y="75"/>
                    <a:pt x="310" y="69"/>
                    <a:pt x="310" y="62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21"/>
                    <a:pt x="15" y="42"/>
                    <a:pt x="0" y="59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7"/>
            <p:cNvSpPr/>
            <p:nvPr/>
          </p:nvSpPr>
          <p:spPr bwMode="auto">
            <a:xfrm flipH="1">
              <a:off x="5770515" y="3239407"/>
              <a:ext cx="685800" cy="384175"/>
            </a:xfrm>
            <a:custGeom>
              <a:avLst/>
              <a:gdLst>
                <a:gd name="T0" fmla="*/ 137 w 161"/>
                <a:gd name="T1" fmla="*/ 31 h 90"/>
                <a:gd name="T2" fmla="*/ 24 w 161"/>
                <a:gd name="T3" fmla="*/ 31 h 90"/>
                <a:gd name="T4" fmla="*/ 0 w 161"/>
                <a:gd name="T5" fmla="*/ 90 h 90"/>
                <a:gd name="T6" fmla="*/ 161 w 161"/>
                <a:gd name="T7" fmla="*/ 90 h 90"/>
                <a:gd name="T8" fmla="*/ 137 w 161"/>
                <a:gd name="T9" fmla="*/ 3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0">
                  <a:moveTo>
                    <a:pt x="137" y="31"/>
                  </a:moveTo>
                  <a:cubicBezTo>
                    <a:pt x="106" y="0"/>
                    <a:pt x="55" y="0"/>
                    <a:pt x="24" y="31"/>
                  </a:cubicBezTo>
                  <a:cubicBezTo>
                    <a:pt x="8" y="47"/>
                    <a:pt x="0" y="68"/>
                    <a:pt x="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68"/>
                    <a:pt x="153" y="47"/>
                    <a:pt x="137" y="31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8"/>
            <p:cNvSpPr/>
            <p:nvPr/>
          </p:nvSpPr>
          <p:spPr bwMode="auto">
            <a:xfrm flipH="1">
              <a:off x="5770515" y="3623582"/>
              <a:ext cx="685800" cy="366713"/>
            </a:xfrm>
            <a:custGeom>
              <a:avLst/>
              <a:gdLst>
                <a:gd name="T0" fmla="*/ 161 w 161"/>
                <a:gd name="T1" fmla="*/ 0 h 86"/>
                <a:gd name="T2" fmla="*/ 0 w 161"/>
                <a:gd name="T3" fmla="*/ 0 h 86"/>
                <a:gd name="T4" fmla="*/ 24 w 161"/>
                <a:gd name="T5" fmla="*/ 54 h 86"/>
                <a:gd name="T6" fmla="*/ 137 w 161"/>
                <a:gd name="T7" fmla="*/ 54 h 86"/>
                <a:gd name="T8" fmla="*/ 161 w 161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86">
                  <a:moveTo>
                    <a:pt x="16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9" y="39"/>
                    <a:pt x="24" y="54"/>
                  </a:cubicBezTo>
                  <a:cubicBezTo>
                    <a:pt x="55" y="86"/>
                    <a:pt x="106" y="86"/>
                    <a:pt x="137" y="54"/>
                  </a:cubicBezTo>
                  <a:cubicBezTo>
                    <a:pt x="152" y="39"/>
                    <a:pt x="160" y="19"/>
                    <a:pt x="161" y="0"/>
                  </a:cubicBezTo>
                  <a:close/>
                </a:path>
              </a:pathLst>
            </a:custGeom>
            <a:solidFill>
              <a:srgbClr val="F04D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805123" y="3361241"/>
              <a:ext cx="6080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spc="300" dirty="0" smtClean="0">
                  <a:solidFill>
                    <a:schemeClr val="bg1"/>
                  </a:solidFill>
                </a:rPr>
                <a:t>04</a:t>
              </a:r>
              <a:endParaRPr lang="zh-CN" altLang="en-US" sz="2400" spc="300" dirty="0">
                <a:solidFill>
                  <a:schemeClr val="bg1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639898" y="342900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</a:rPr>
                <a:t>第四场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251440" y="3017519"/>
            <a:ext cx="1548488" cy="3869056"/>
            <a:chOff x="7339012" y="-3511550"/>
            <a:chExt cx="1703388" cy="4256087"/>
          </a:xfrm>
        </p:grpSpPr>
        <p:sp>
          <p:nvSpPr>
            <p:cNvPr id="46" name="Freeform 469"/>
            <p:cNvSpPr/>
            <p:nvPr/>
          </p:nvSpPr>
          <p:spPr bwMode="auto">
            <a:xfrm>
              <a:off x="8235950" y="211137"/>
              <a:ext cx="355600" cy="533400"/>
            </a:xfrm>
            <a:custGeom>
              <a:avLst/>
              <a:gdLst>
                <a:gd name="T0" fmla="*/ 84 w 95"/>
                <a:gd name="T1" fmla="*/ 61 h 142"/>
                <a:gd name="T2" fmla="*/ 66 w 95"/>
                <a:gd name="T3" fmla="*/ 136 h 142"/>
                <a:gd name="T4" fmla="*/ 11 w 95"/>
                <a:gd name="T5" fmla="*/ 82 h 142"/>
                <a:gd name="T6" fmla="*/ 29 w 95"/>
                <a:gd name="T7" fmla="*/ 6 h 142"/>
                <a:gd name="T8" fmla="*/ 84 w 95"/>
                <a:gd name="T9" fmla="*/ 6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42">
                  <a:moveTo>
                    <a:pt x="84" y="61"/>
                  </a:moveTo>
                  <a:cubicBezTo>
                    <a:pt x="95" y="97"/>
                    <a:pt x="86" y="130"/>
                    <a:pt x="66" y="136"/>
                  </a:cubicBezTo>
                  <a:cubicBezTo>
                    <a:pt x="46" y="142"/>
                    <a:pt x="21" y="118"/>
                    <a:pt x="11" y="82"/>
                  </a:cubicBezTo>
                  <a:cubicBezTo>
                    <a:pt x="0" y="46"/>
                    <a:pt x="8" y="12"/>
                    <a:pt x="29" y="6"/>
                  </a:cubicBezTo>
                  <a:cubicBezTo>
                    <a:pt x="49" y="0"/>
                    <a:pt x="74" y="25"/>
                    <a:pt x="84" y="6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0"/>
            <p:cNvSpPr/>
            <p:nvPr/>
          </p:nvSpPr>
          <p:spPr bwMode="auto">
            <a:xfrm>
              <a:off x="8255000" y="274637"/>
              <a:ext cx="314325" cy="446088"/>
            </a:xfrm>
            <a:custGeom>
              <a:avLst/>
              <a:gdLst>
                <a:gd name="T0" fmla="*/ 32 w 84"/>
                <a:gd name="T1" fmla="*/ 110 h 119"/>
                <a:gd name="T2" fmla="*/ 66 w 84"/>
                <a:gd name="T3" fmla="*/ 113 h 119"/>
                <a:gd name="T4" fmla="*/ 84 w 84"/>
                <a:gd name="T5" fmla="*/ 79 h 119"/>
                <a:gd name="T6" fmla="*/ 79 w 84"/>
                <a:gd name="T7" fmla="*/ 44 h 119"/>
                <a:gd name="T8" fmla="*/ 55 w 84"/>
                <a:gd name="T9" fmla="*/ 0 h 119"/>
                <a:gd name="T10" fmla="*/ 55 w 84"/>
                <a:gd name="T11" fmla="*/ 22 h 119"/>
                <a:gd name="T12" fmla="*/ 46 w 84"/>
                <a:gd name="T13" fmla="*/ 45 h 119"/>
                <a:gd name="T14" fmla="*/ 18 w 84"/>
                <a:gd name="T15" fmla="*/ 43 h 119"/>
                <a:gd name="T16" fmla="*/ 9 w 84"/>
                <a:gd name="T17" fmla="*/ 29 h 119"/>
                <a:gd name="T18" fmla="*/ 4 w 84"/>
                <a:gd name="T19" fmla="*/ 14 h 119"/>
                <a:gd name="T20" fmla="*/ 6 w 84"/>
                <a:gd name="T21" fmla="*/ 65 h 119"/>
                <a:gd name="T22" fmla="*/ 32 w 84"/>
                <a:gd name="T23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19">
                  <a:moveTo>
                    <a:pt x="32" y="110"/>
                  </a:moveTo>
                  <a:cubicBezTo>
                    <a:pt x="43" y="115"/>
                    <a:pt x="56" y="119"/>
                    <a:pt x="66" y="113"/>
                  </a:cubicBezTo>
                  <a:cubicBezTo>
                    <a:pt x="78" y="106"/>
                    <a:pt x="80" y="92"/>
                    <a:pt x="84" y="79"/>
                  </a:cubicBezTo>
                  <a:cubicBezTo>
                    <a:pt x="84" y="68"/>
                    <a:pt x="83" y="56"/>
                    <a:pt x="79" y="44"/>
                  </a:cubicBezTo>
                  <a:cubicBezTo>
                    <a:pt x="74" y="25"/>
                    <a:pt x="65" y="10"/>
                    <a:pt x="55" y="0"/>
                  </a:cubicBezTo>
                  <a:cubicBezTo>
                    <a:pt x="55" y="8"/>
                    <a:pt x="56" y="15"/>
                    <a:pt x="55" y="22"/>
                  </a:cubicBezTo>
                  <a:cubicBezTo>
                    <a:pt x="55" y="30"/>
                    <a:pt x="54" y="41"/>
                    <a:pt x="46" y="45"/>
                  </a:cubicBezTo>
                  <a:cubicBezTo>
                    <a:pt x="38" y="51"/>
                    <a:pt x="26" y="48"/>
                    <a:pt x="18" y="43"/>
                  </a:cubicBezTo>
                  <a:cubicBezTo>
                    <a:pt x="13" y="39"/>
                    <a:pt x="11" y="34"/>
                    <a:pt x="9" y="29"/>
                  </a:cubicBezTo>
                  <a:cubicBezTo>
                    <a:pt x="7" y="24"/>
                    <a:pt x="5" y="19"/>
                    <a:pt x="4" y="14"/>
                  </a:cubicBezTo>
                  <a:cubicBezTo>
                    <a:pt x="0" y="28"/>
                    <a:pt x="0" y="46"/>
                    <a:pt x="6" y="65"/>
                  </a:cubicBezTo>
                  <a:cubicBezTo>
                    <a:pt x="11" y="84"/>
                    <a:pt x="21" y="100"/>
                    <a:pt x="32" y="11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1"/>
            <p:cNvSpPr/>
            <p:nvPr/>
          </p:nvSpPr>
          <p:spPr bwMode="auto">
            <a:xfrm>
              <a:off x="8420100" y="615950"/>
              <a:ext cx="74613" cy="49213"/>
            </a:xfrm>
            <a:custGeom>
              <a:avLst/>
              <a:gdLst>
                <a:gd name="T0" fmla="*/ 19 w 20"/>
                <a:gd name="T1" fmla="*/ 4 h 13"/>
                <a:gd name="T2" fmla="*/ 11 w 20"/>
                <a:gd name="T3" fmla="*/ 11 h 13"/>
                <a:gd name="T4" fmla="*/ 0 w 20"/>
                <a:gd name="T5" fmla="*/ 9 h 13"/>
                <a:gd name="T6" fmla="*/ 9 w 20"/>
                <a:gd name="T7" fmla="*/ 2 h 13"/>
                <a:gd name="T8" fmla="*/ 19 w 2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9" y="4"/>
                  </a:moveTo>
                  <a:cubicBezTo>
                    <a:pt x="20" y="7"/>
                    <a:pt x="16" y="10"/>
                    <a:pt x="11" y="11"/>
                  </a:cubicBezTo>
                  <a:cubicBezTo>
                    <a:pt x="6" y="13"/>
                    <a:pt x="1" y="12"/>
                    <a:pt x="0" y="9"/>
                  </a:cubicBezTo>
                  <a:cubicBezTo>
                    <a:pt x="0" y="6"/>
                    <a:pt x="3" y="3"/>
                    <a:pt x="9" y="2"/>
                  </a:cubicBezTo>
                  <a:cubicBezTo>
                    <a:pt x="14" y="0"/>
                    <a:pt x="18" y="1"/>
                    <a:pt x="19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2"/>
            <p:cNvSpPr/>
            <p:nvPr/>
          </p:nvSpPr>
          <p:spPr bwMode="auto">
            <a:xfrm>
              <a:off x="8524875" y="-1147763"/>
              <a:ext cx="236538" cy="203200"/>
            </a:xfrm>
            <a:custGeom>
              <a:avLst/>
              <a:gdLst>
                <a:gd name="T0" fmla="*/ 24 w 63"/>
                <a:gd name="T1" fmla="*/ 0 h 54"/>
                <a:gd name="T2" fmla="*/ 37 w 63"/>
                <a:gd name="T3" fmla="*/ 8 h 54"/>
                <a:gd name="T4" fmla="*/ 49 w 63"/>
                <a:gd name="T5" fmla="*/ 48 h 54"/>
                <a:gd name="T6" fmla="*/ 31 w 63"/>
                <a:gd name="T7" fmla="*/ 41 h 54"/>
                <a:gd name="T8" fmla="*/ 21 w 63"/>
                <a:gd name="T9" fmla="*/ 41 h 54"/>
                <a:gd name="T10" fmla="*/ 0 w 63"/>
                <a:gd name="T11" fmla="*/ 0 h 54"/>
                <a:gd name="T12" fmla="*/ 24 w 63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4">
                  <a:moveTo>
                    <a:pt x="24" y="0"/>
                  </a:moveTo>
                  <a:cubicBezTo>
                    <a:pt x="24" y="0"/>
                    <a:pt x="28" y="7"/>
                    <a:pt x="37" y="8"/>
                  </a:cubicBezTo>
                  <a:cubicBezTo>
                    <a:pt x="47" y="10"/>
                    <a:pt x="63" y="41"/>
                    <a:pt x="49" y="48"/>
                  </a:cubicBezTo>
                  <a:cubicBezTo>
                    <a:pt x="35" y="54"/>
                    <a:pt x="31" y="41"/>
                    <a:pt x="31" y="41"/>
                  </a:cubicBezTo>
                  <a:cubicBezTo>
                    <a:pt x="31" y="41"/>
                    <a:pt x="23" y="46"/>
                    <a:pt x="21" y="41"/>
                  </a:cubicBezTo>
                  <a:cubicBezTo>
                    <a:pt x="18" y="36"/>
                    <a:pt x="0" y="0"/>
                    <a:pt x="0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3"/>
            <p:cNvSpPr/>
            <p:nvPr/>
          </p:nvSpPr>
          <p:spPr bwMode="auto">
            <a:xfrm>
              <a:off x="8524875" y="-1147763"/>
              <a:ext cx="220663" cy="203200"/>
            </a:xfrm>
            <a:custGeom>
              <a:avLst/>
              <a:gdLst>
                <a:gd name="T0" fmla="*/ 45 w 59"/>
                <a:gd name="T1" fmla="*/ 15 h 54"/>
                <a:gd name="T2" fmla="*/ 48 w 59"/>
                <a:gd name="T3" fmla="*/ 25 h 54"/>
                <a:gd name="T4" fmla="*/ 48 w 59"/>
                <a:gd name="T5" fmla="*/ 39 h 54"/>
                <a:gd name="T6" fmla="*/ 38 w 59"/>
                <a:gd name="T7" fmla="*/ 41 h 54"/>
                <a:gd name="T8" fmla="*/ 25 w 59"/>
                <a:gd name="T9" fmla="*/ 28 h 54"/>
                <a:gd name="T10" fmla="*/ 25 w 59"/>
                <a:gd name="T11" fmla="*/ 38 h 54"/>
                <a:gd name="T12" fmla="*/ 15 w 59"/>
                <a:gd name="T13" fmla="*/ 29 h 54"/>
                <a:gd name="T14" fmla="*/ 15 w 59"/>
                <a:gd name="T15" fmla="*/ 15 h 54"/>
                <a:gd name="T16" fmla="*/ 31 w 59"/>
                <a:gd name="T17" fmla="*/ 10 h 54"/>
                <a:gd name="T18" fmla="*/ 32 w 59"/>
                <a:gd name="T19" fmla="*/ 8 h 54"/>
                <a:gd name="T20" fmla="*/ 34 w 59"/>
                <a:gd name="T21" fmla="*/ 8 h 54"/>
                <a:gd name="T22" fmla="*/ 24 w 59"/>
                <a:gd name="T23" fmla="*/ 0 h 54"/>
                <a:gd name="T24" fmla="*/ 0 w 59"/>
                <a:gd name="T25" fmla="*/ 0 h 54"/>
                <a:gd name="T26" fmla="*/ 21 w 59"/>
                <a:gd name="T27" fmla="*/ 41 h 54"/>
                <a:gd name="T28" fmla="*/ 31 w 59"/>
                <a:gd name="T29" fmla="*/ 41 h 54"/>
                <a:gd name="T30" fmla="*/ 49 w 59"/>
                <a:gd name="T31" fmla="*/ 48 h 54"/>
                <a:gd name="T32" fmla="*/ 45 w 59"/>
                <a:gd name="T33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54">
                  <a:moveTo>
                    <a:pt x="45" y="15"/>
                  </a:moveTo>
                  <a:cubicBezTo>
                    <a:pt x="47" y="18"/>
                    <a:pt x="48" y="22"/>
                    <a:pt x="48" y="25"/>
                  </a:cubicBezTo>
                  <a:cubicBezTo>
                    <a:pt x="50" y="30"/>
                    <a:pt x="51" y="35"/>
                    <a:pt x="48" y="39"/>
                  </a:cubicBezTo>
                  <a:cubicBezTo>
                    <a:pt x="46" y="43"/>
                    <a:pt x="41" y="43"/>
                    <a:pt x="38" y="41"/>
                  </a:cubicBezTo>
                  <a:cubicBezTo>
                    <a:pt x="34" y="38"/>
                    <a:pt x="31" y="30"/>
                    <a:pt x="25" y="28"/>
                  </a:cubicBezTo>
                  <a:cubicBezTo>
                    <a:pt x="26" y="32"/>
                    <a:pt x="28" y="36"/>
                    <a:pt x="25" y="38"/>
                  </a:cubicBezTo>
                  <a:cubicBezTo>
                    <a:pt x="21" y="40"/>
                    <a:pt x="16" y="31"/>
                    <a:pt x="15" y="29"/>
                  </a:cubicBezTo>
                  <a:cubicBezTo>
                    <a:pt x="13" y="25"/>
                    <a:pt x="9" y="18"/>
                    <a:pt x="15" y="15"/>
                  </a:cubicBezTo>
                  <a:cubicBezTo>
                    <a:pt x="20" y="12"/>
                    <a:pt x="26" y="12"/>
                    <a:pt x="31" y="10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27" y="5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36"/>
                    <a:pt x="21" y="41"/>
                  </a:cubicBezTo>
                  <a:cubicBezTo>
                    <a:pt x="23" y="46"/>
                    <a:pt x="31" y="41"/>
                    <a:pt x="31" y="41"/>
                  </a:cubicBezTo>
                  <a:cubicBezTo>
                    <a:pt x="31" y="41"/>
                    <a:pt x="35" y="54"/>
                    <a:pt x="49" y="48"/>
                  </a:cubicBezTo>
                  <a:cubicBezTo>
                    <a:pt x="59" y="43"/>
                    <a:pt x="53" y="25"/>
                    <a:pt x="45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74"/>
            <p:cNvSpPr/>
            <p:nvPr/>
          </p:nvSpPr>
          <p:spPr bwMode="auto">
            <a:xfrm>
              <a:off x="8509000" y="-1211263"/>
              <a:ext cx="131763" cy="107950"/>
            </a:xfrm>
            <a:custGeom>
              <a:avLst/>
              <a:gdLst>
                <a:gd name="T0" fmla="*/ 20 w 35"/>
                <a:gd name="T1" fmla="*/ 0 h 29"/>
                <a:gd name="T2" fmla="*/ 28 w 35"/>
                <a:gd name="T3" fmla="*/ 4 h 29"/>
                <a:gd name="T4" fmla="*/ 35 w 35"/>
                <a:gd name="T5" fmla="*/ 21 h 29"/>
                <a:gd name="T6" fmla="*/ 7 w 35"/>
                <a:gd name="T7" fmla="*/ 29 h 29"/>
                <a:gd name="T8" fmla="*/ 0 w 35"/>
                <a:gd name="T9" fmla="*/ 21 h 29"/>
                <a:gd name="T10" fmla="*/ 20 w 35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9">
                  <a:moveTo>
                    <a:pt x="20" y="0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35" y="11"/>
                    <a:pt x="35" y="2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75"/>
            <p:cNvSpPr/>
            <p:nvPr/>
          </p:nvSpPr>
          <p:spPr bwMode="auto">
            <a:xfrm>
              <a:off x="8258175" y="-1752600"/>
              <a:ext cx="357188" cy="635000"/>
            </a:xfrm>
            <a:custGeom>
              <a:avLst/>
              <a:gdLst>
                <a:gd name="T0" fmla="*/ 0 w 225"/>
                <a:gd name="T1" fmla="*/ 0 h 400"/>
                <a:gd name="T2" fmla="*/ 225 w 225"/>
                <a:gd name="T3" fmla="*/ 350 h 400"/>
                <a:gd name="T4" fmla="*/ 168 w 225"/>
                <a:gd name="T5" fmla="*/ 400 h 400"/>
                <a:gd name="T6" fmla="*/ 2 w 225"/>
                <a:gd name="T7" fmla="*/ 220 h 400"/>
                <a:gd name="T8" fmla="*/ 0 w 225"/>
                <a:gd name="T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0">
                  <a:moveTo>
                    <a:pt x="0" y="0"/>
                  </a:moveTo>
                  <a:lnTo>
                    <a:pt x="225" y="350"/>
                  </a:lnTo>
                  <a:lnTo>
                    <a:pt x="168" y="400"/>
                  </a:lnTo>
                  <a:lnTo>
                    <a:pt x="2" y="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76"/>
            <p:cNvSpPr/>
            <p:nvPr/>
          </p:nvSpPr>
          <p:spPr bwMode="auto">
            <a:xfrm>
              <a:off x="8258175" y="-1752600"/>
              <a:ext cx="357188" cy="635000"/>
            </a:xfrm>
            <a:custGeom>
              <a:avLst/>
              <a:gdLst>
                <a:gd name="T0" fmla="*/ 75 w 95"/>
                <a:gd name="T1" fmla="*/ 142 h 169"/>
                <a:gd name="T2" fmla="*/ 45 w 95"/>
                <a:gd name="T3" fmla="*/ 119 h 169"/>
                <a:gd name="T4" fmla="*/ 31 w 95"/>
                <a:gd name="T5" fmla="*/ 86 h 169"/>
                <a:gd name="T6" fmla="*/ 35 w 95"/>
                <a:gd name="T7" fmla="*/ 54 h 169"/>
                <a:gd name="T8" fmla="*/ 0 w 95"/>
                <a:gd name="T9" fmla="*/ 0 h 169"/>
                <a:gd name="T10" fmla="*/ 1 w 95"/>
                <a:gd name="T11" fmla="*/ 93 h 169"/>
                <a:gd name="T12" fmla="*/ 71 w 95"/>
                <a:gd name="T13" fmla="*/ 169 h 169"/>
                <a:gd name="T14" fmla="*/ 95 w 95"/>
                <a:gd name="T15" fmla="*/ 148 h 169"/>
                <a:gd name="T16" fmla="*/ 90 w 95"/>
                <a:gd name="T17" fmla="*/ 140 h 169"/>
                <a:gd name="T18" fmla="*/ 75 w 95"/>
                <a:gd name="T19" fmla="*/ 14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69">
                  <a:moveTo>
                    <a:pt x="75" y="142"/>
                  </a:moveTo>
                  <a:cubicBezTo>
                    <a:pt x="62" y="141"/>
                    <a:pt x="52" y="129"/>
                    <a:pt x="45" y="119"/>
                  </a:cubicBezTo>
                  <a:cubicBezTo>
                    <a:pt x="37" y="109"/>
                    <a:pt x="30" y="99"/>
                    <a:pt x="31" y="86"/>
                  </a:cubicBezTo>
                  <a:cubicBezTo>
                    <a:pt x="31" y="75"/>
                    <a:pt x="34" y="64"/>
                    <a:pt x="35" y="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90" y="140"/>
                    <a:pt x="90" y="140"/>
                    <a:pt x="90" y="140"/>
                  </a:cubicBezTo>
                  <a:cubicBezTo>
                    <a:pt x="85" y="141"/>
                    <a:pt x="80" y="142"/>
                    <a:pt x="75" y="14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77"/>
            <p:cNvSpPr/>
            <p:nvPr/>
          </p:nvSpPr>
          <p:spPr bwMode="auto">
            <a:xfrm>
              <a:off x="7664450" y="-1008063"/>
              <a:ext cx="781050" cy="1436688"/>
            </a:xfrm>
            <a:custGeom>
              <a:avLst/>
              <a:gdLst>
                <a:gd name="T0" fmla="*/ 150 w 208"/>
                <a:gd name="T1" fmla="*/ 5 h 383"/>
                <a:gd name="T2" fmla="*/ 123 w 208"/>
                <a:gd name="T3" fmla="*/ 89 h 383"/>
                <a:gd name="T4" fmla="*/ 169 w 208"/>
                <a:gd name="T5" fmla="*/ 214 h 383"/>
                <a:gd name="T6" fmla="*/ 205 w 208"/>
                <a:gd name="T7" fmla="*/ 361 h 383"/>
                <a:gd name="T8" fmla="*/ 194 w 208"/>
                <a:gd name="T9" fmla="*/ 378 h 383"/>
                <a:gd name="T10" fmla="*/ 173 w 208"/>
                <a:gd name="T11" fmla="*/ 372 h 383"/>
                <a:gd name="T12" fmla="*/ 141 w 208"/>
                <a:gd name="T13" fmla="*/ 221 h 383"/>
                <a:gd name="T14" fmla="*/ 94 w 208"/>
                <a:gd name="T15" fmla="*/ 91 h 383"/>
                <a:gd name="T16" fmla="*/ 63 w 208"/>
                <a:gd name="T17" fmla="*/ 90 h 383"/>
                <a:gd name="T18" fmla="*/ 102 w 208"/>
                <a:gd name="T19" fmla="*/ 324 h 383"/>
                <a:gd name="T20" fmla="*/ 80 w 208"/>
                <a:gd name="T21" fmla="*/ 306 h 383"/>
                <a:gd name="T22" fmla="*/ 65 w 208"/>
                <a:gd name="T23" fmla="*/ 291 h 383"/>
                <a:gd name="T24" fmla="*/ 35 w 208"/>
                <a:gd name="T25" fmla="*/ 86 h 383"/>
                <a:gd name="T26" fmla="*/ 14 w 208"/>
                <a:gd name="T27" fmla="*/ 0 h 383"/>
                <a:gd name="T28" fmla="*/ 150 w 208"/>
                <a:gd name="T29" fmla="*/ 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383">
                  <a:moveTo>
                    <a:pt x="150" y="5"/>
                  </a:moveTo>
                  <a:cubicBezTo>
                    <a:pt x="150" y="5"/>
                    <a:pt x="165" y="82"/>
                    <a:pt x="123" y="89"/>
                  </a:cubicBezTo>
                  <a:cubicBezTo>
                    <a:pt x="123" y="89"/>
                    <a:pt x="156" y="161"/>
                    <a:pt x="169" y="214"/>
                  </a:cubicBezTo>
                  <a:cubicBezTo>
                    <a:pt x="182" y="267"/>
                    <a:pt x="205" y="361"/>
                    <a:pt x="205" y="361"/>
                  </a:cubicBezTo>
                  <a:cubicBezTo>
                    <a:pt x="205" y="361"/>
                    <a:pt x="208" y="374"/>
                    <a:pt x="194" y="378"/>
                  </a:cubicBezTo>
                  <a:cubicBezTo>
                    <a:pt x="179" y="383"/>
                    <a:pt x="173" y="372"/>
                    <a:pt x="173" y="372"/>
                  </a:cubicBezTo>
                  <a:cubicBezTo>
                    <a:pt x="173" y="372"/>
                    <a:pt x="152" y="266"/>
                    <a:pt x="141" y="221"/>
                  </a:cubicBezTo>
                  <a:cubicBezTo>
                    <a:pt x="131" y="186"/>
                    <a:pt x="94" y="91"/>
                    <a:pt x="94" y="91"/>
                  </a:cubicBezTo>
                  <a:cubicBezTo>
                    <a:pt x="94" y="91"/>
                    <a:pt x="69" y="94"/>
                    <a:pt x="63" y="90"/>
                  </a:cubicBezTo>
                  <a:cubicBezTo>
                    <a:pt x="102" y="324"/>
                    <a:pt x="102" y="324"/>
                    <a:pt x="102" y="324"/>
                  </a:cubicBezTo>
                  <a:cubicBezTo>
                    <a:pt x="80" y="306"/>
                    <a:pt x="80" y="306"/>
                    <a:pt x="80" y="306"/>
                  </a:cubicBezTo>
                  <a:cubicBezTo>
                    <a:pt x="65" y="291"/>
                    <a:pt x="65" y="291"/>
                    <a:pt x="65" y="291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0" y="63"/>
                    <a:pt x="14" y="0"/>
                  </a:cubicBezTo>
                  <a:lnTo>
                    <a:pt x="150" y="5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78"/>
            <p:cNvSpPr/>
            <p:nvPr/>
          </p:nvSpPr>
          <p:spPr bwMode="auto">
            <a:xfrm>
              <a:off x="7664450" y="-1008063"/>
              <a:ext cx="781050" cy="1425575"/>
            </a:xfrm>
            <a:custGeom>
              <a:avLst/>
              <a:gdLst>
                <a:gd name="T0" fmla="*/ 205 w 208"/>
                <a:gd name="T1" fmla="*/ 361 h 380"/>
                <a:gd name="T2" fmla="*/ 169 w 208"/>
                <a:gd name="T3" fmla="*/ 214 h 380"/>
                <a:gd name="T4" fmla="*/ 123 w 208"/>
                <a:gd name="T5" fmla="*/ 89 h 380"/>
                <a:gd name="T6" fmla="*/ 150 w 208"/>
                <a:gd name="T7" fmla="*/ 5 h 380"/>
                <a:gd name="T8" fmla="*/ 142 w 208"/>
                <a:gd name="T9" fmla="*/ 5 h 380"/>
                <a:gd name="T10" fmla="*/ 138 w 208"/>
                <a:gd name="T11" fmla="*/ 40 h 380"/>
                <a:gd name="T12" fmla="*/ 101 w 208"/>
                <a:gd name="T13" fmla="*/ 55 h 380"/>
                <a:gd name="T14" fmla="*/ 66 w 208"/>
                <a:gd name="T15" fmla="*/ 23 h 380"/>
                <a:gd name="T16" fmla="*/ 65 w 208"/>
                <a:gd name="T17" fmla="*/ 2 h 380"/>
                <a:gd name="T18" fmla="*/ 14 w 208"/>
                <a:gd name="T19" fmla="*/ 0 h 380"/>
                <a:gd name="T20" fmla="*/ 35 w 208"/>
                <a:gd name="T21" fmla="*/ 86 h 380"/>
                <a:gd name="T22" fmla="*/ 38 w 208"/>
                <a:gd name="T23" fmla="*/ 105 h 380"/>
                <a:gd name="T24" fmla="*/ 45 w 208"/>
                <a:gd name="T25" fmla="*/ 103 h 380"/>
                <a:gd name="T26" fmla="*/ 47 w 208"/>
                <a:gd name="T27" fmla="*/ 104 h 380"/>
                <a:gd name="T28" fmla="*/ 65 w 208"/>
                <a:gd name="T29" fmla="*/ 199 h 380"/>
                <a:gd name="T30" fmla="*/ 78 w 208"/>
                <a:gd name="T31" fmla="*/ 269 h 380"/>
                <a:gd name="T32" fmla="*/ 76 w 208"/>
                <a:gd name="T33" fmla="*/ 270 h 380"/>
                <a:gd name="T34" fmla="*/ 62 w 208"/>
                <a:gd name="T35" fmla="*/ 266 h 380"/>
                <a:gd name="T36" fmla="*/ 65 w 208"/>
                <a:gd name="T37" fmla="*/ 291 h 380"/>
                <a:gd name="T38" fmla="*/ 80 w 208"/>
                <a:gd name="T39" fmla="*/ 306 h 380"/>
                <a:gd name="T40" fmla="*/ 102 w 208"/>
                <a:gd name="T41" fmla="*/ 324 h 380"/>
                <a:gd name="T42" fmla="*/ 63 w 208"/>
                <a:gd name="T43" fmla="*/ 90 h 380"/>
                <a:gd name="T44" fmla="*/ 90 w 208"/>
                <a:gd name="T45" fmla="*/ 92 h 380"/>
                <a:gd name="T46" fmla="*/ 91 w 208"/>
                <a:gd name="T47" fmla="*/ 91 h 380"/>
                <a:gd name="T48" fmla="*/ 127 w 208"/>
                <a:gd name="T49" fmla="*/ 123 h 380"/>
                <a:gd name="T50" fmla="*/ 147 w 208"/>
                <a:gd name="T51" fmla="*/ 189 h 380"/>
                <a:gd name="T52" fmla="*/ 175 w 208"/>
                <a:gd name="T53" fmla="*/ 284 h 380"/>
                <a:gd name="T54" fmla="*/ 184 w 208"/>
                <a:gd name="T55" fmla="*/ 341 h 380"/>
                <a:gd name="T56" fmla="*/ 187 w 208"/>
                <a:gd name="T57" fmla="*/ 380 h 380"/>
                <a:gd name="T58" fmla="*/ 194 w 208"/>
                <a:gd name="T59" fmla="*/ 378 h 380"/>
                <a:gd name="T60" fmla="*/ 205 w 208"/>
                <a:gd name="T61" fmla="*/ 36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8" h="380">
                  <a:moveTo>
                    <a:pt x="205" y="361"/>
                  </a:moveTo>
                  <a:cubicBezTo>
                    <a:pt x="205" y="361"/>
                    <a:pt x="182" y="267"/>
                    <a:pt x="169" y="214"/>
                  </a:cubicBezTo>
                  <a:cubicBezTo>
                    <a:pt x="156" y="161"/>
                    <a:pt x="123" y="89"/>
                    <a:pt x="123" y="89"/>
                  </a:cubicBezTo>
                  <a:cubicBezTo>
                    <a:pt x="165" y="82"/>
                    <a:pt x="150" y="5"/>
                    <a:pt x="150" y="5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17"/>
                    <a:pt x="142" y="29"/>
                    <a:pt x="138" y="40"/>
                  </a:cubicBezTo>
                  <a:cubicBezTo>
                    <a:pt x="131" y="54"/>
                    <a:pt x="116" y="58"/>
                    <a:pt x="101" y="55"/>
                  </a:cubicBezTo>
                  <a:cubicBezTo>
                    <a:pt x="84" y="51"/>
                    <a:pt x="71" y="41"/>
                    <a:pt x="66" y="23"/>
                  </a:cubicBezTo>
                  <a:cubicBezTo>
                    <a:pt x="65" y="16"/>
                    <a:pt x="64" y="9"/>
                    <a:pt x="65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63"/>
                    <a:pt x="35" y="86"/>
                    <a:pt x="35" y="86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5"/>
                    <a:pt x="43" y="104"/>
                    <a:pt x="45" y="103"/>
                  </a:cubicBezTo>
                  <a:cubicBezTo>
                    <a:pt x="46" y="103"/>
                    <a:pt x="47" y="103"/>
                    <a:pt x="47" y="104"/>
                  </a:cubicBezTo>
                  <a:cubicBezTo>
                    <a:pt x="56" y="135"/>
                    <a:pt x="58" y="167"/>
                    <a:pt x="65" y="199"/>
                  </a:cubicBezTo>
                  <a:cubicBezTo>
                    <a:pt x="70" y="221"/>
                    <a:pt x="81" y="245"/>
                    <a:pt x="78" y="269"/>
                  </a:cubicBezTo>
                  <a:cubicBezTo>
                    <a:pt x="78" y="270"/>
                    <a:pt x="77" y="270"/>
                    <a:pt x="76" y="270"/>
                  </a:cubicBezTo>
                  <a:cubicBezTo>
                    <a:pt x="71" y="269"/>
                    <a:pt x="66" y="267"/>
                    <a:pt x="62" y="266"/>
                  </a:cubicBezTo>
                  <a:cubicBezTo>
                    <a:pt x="65" y="291"/>
                    <a:pt x="65" y="291"/>
                    <a:pt x="65" y="291"/>
                  </a:cubicBezTo>
                  <a:cubicBezTo>
                    <a:pt x="80" y="306"/>
                    <a:pt x="80" y="306"/>
                    <a:pt x="80" y="306"/>
                  </a:cubicBezTo>
                  <a:cubicBezTo>
                    <a:pt x="102" y="324"/>
                    <a:pt x="102" y="324"/>
                    <a:pt x="102" y="324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8" y="93"/>
                    <a:pt x="83" y="92"/>
                    <a:pt x="90" y="92"/>
                  </a:cubicBezTo>
                  <a:cubicBezTo>
                    <a:pt x="90" y="91"/>
                    <a:pt x="91" y="91"/>
                    <a:pt x="91" y="91"/>
                  </a:cubicBezTo>
                  <a:cubicBezTo>
                    <a:pt x="109" y="89"/>
                    <a:pt x="120" y="109"/>
                    <a:pt x="127" y="123"/>
                  </a:cubicBezTo>
                  <a:cubicBezTo>
                    <a:pt x="136" y="144"/>
                    <a:pt x="142" y="167"/>
                    <a:pt x="147" y="189"/>
                  </a:cubicBezTo>
                  <a:cubicBezTo>
                    <a:pt x="155" y="221"/>
                    <a:pt x="167" y="252"/>
                    <a:pt x="175" y="284"/>
                  </a:cubicBezTo>
                  <a:cubicBezTo>
                    <a:pt x="179" y="303"/>
                    <a:pt x="182" y="322"/>
                    <a:pt x="184" y="341"/>
                  </a:cubicBezTo>
                  <a:cubicBezTo>
                    <a:pt x="185" y="354"/>
                    <a:pt x="186" y="367"/>
                    <a:pt x="187" y="380"/>
                  </a:cubicBezTo>
                  <a:cubicBezTo>
                    <a:pt x="189" y="380"/>
                    <a:pt x="191" y="379"/>
                    <a:pt x="194" y="378"/>
                  </a:cubicBezTo>
                  <a:cubicBezTo>
                    <a:pt x="208" y="374"/>
                    <a:pt x="205" y="361"/>
                    <a:pt x="205" y="361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79"/>
            <p:cNvSpPr/>
            <p:nvPr/>
          </p:nvSpPr>
          <p:spPr bwMode="auto">
            <a:xfrm>
              <a:off x="7713662" y="-1057275"/>
              <a:ext cx="514350" cy="363538"/>
            </a:xfrm>
            <a:custGeom>
              <a:avLst/>
              <a:gdLst>
                <a:gd name="T0" fmla="*/ 137 w 137"/>
                <a:gd name="T1" fmla="*/ 15 h 97"/>
                <a:gd name="T2" fmla="*/ 137 w 137"/>
                <a:gd name="T3" fmla="*/ 23 h 97"/>
                <a:gd name="T4" fmla="*/ 62 w 137"/>
                <a:gd name="T5" fmla="*/ 22 h 97"/>
                <a:gd name="T6" fmla="*/ 60 w 137"/>
                <a:gd name="T7" fmla="*/ 92 h 97"/>
                <a:gd name="T8" fmla="*/ 37 w 137"/>
                <a:gd name="T9" fmla="*/ 93 h 97"/>
                <a:gd name="T10" fmla="*/ 0 w 137"/>
                <a:gd name="T11" fmla="*/ 16 h 97"/>
                <a:gd name="T12" fmla="*/ 2 w 137"/>
                <a:gd name="T13" fmla="*/ 9 h 97"/>
                <a:gd name="T14" fmla="*/ 137 w 137"/>
                <a:gd name="T15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97">
                  <a:moveTo>
                    <a:pt x="137" y="15"/>
                  </a:moveTo>
                  <a:cubicBezTo>
                    <a:pt x="137" y="23"/>
                    <a:pt x="137" y="23"/>
                    <a:pt x="137" y="23"/>
                  </a:cubicBezTo>
                  <a:cubicBezTo>
                    <a:pt x="137" y="23"/>
                    <a:pt x="86" y="22"/>
                    <a:pt x="62" y="22"/>
                  </a:cubicBezTo>
                  <a:cubicBezTo>
                    <a:pt x="53" y="22"/>
                    <a:pt x="70" y="92"/>
                    <a:pt x="60" y="92"/>
                  </a:cubicBezTo>
                  <a:cubicBezTo>
                    <a:pt x="58" y="92"/>
                    <a:pt x="40" y="97"/>
                    <a:pt x="37" y="93"/>
                  </a:cubicBezTo>
                  <a:cubicBezTo>
                    <a:pt x="21" y="76"/>
                    <a:pt x="7" y="19"/>
                    <a:pt x="0" y="1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79" y="0"/>
                    <a:pt x="137" y="15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80"/>
            <p:cNvSpPr/>
            <p:nvPr/>
          </p:nvSpPr>
          <p:spPr bwMode="auto">
            <a:xfrm>
              <a:off x="7496175" y="-17463"/>
              <a:ext cx="574675" cy="385763"/>
            </a:xfrm>
            <a:custGeom>
              <a:avLst/>
              <a:gdLst>
                <a:gd name="T0" fmla="*/ 35 w 153"/>
                <a:gd name="T1" fmla="*/ 103 h 103"/>
                <a:gd name="T2" fmla="*/ 153 w 153"/>
                <a:gd name="T3" fmla="*/ 61 h 103"/>
                <a:gd name="T4" fmla="*/ 72 w 153"/>
                <a:gd name="T5" fmla="*/ 18 h 103"/>
                <a:gd name="T6" fmla="*/ 35 w 153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03">
                  <a:moveTo>
                    <a:pt x="35" y="103"/>
                  </a:moveTo>
                  <a:cubicBezTo>
                    <a:pt x="35" y="103"/>
                    <a:pt x="127" y="79"/>
                    <a:pt x="153" y="61"/>
                  </a:cubicBezTo>
                  <a:cubicBezTo>
                    <a:pt x="153" y="61"/>
                    <a:pt x="143" y="0"/>
                    <a:pt x="72" y="18"/>
                  </a:cubicBezTo>
                  <a:cubicBezTo>
                    <a:pt x="0" y="36"/>
                    <a:pt x="21" y="102"/>
                    <a:pt x="35" y="103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81"/>
            <p:cNvSpPr/>
            <p:nvPr/>
          </p:nvSpPr>
          <p:spPr bwMode="auto">
            <a:xfrm>
              <a:off x="7575550" y="23812"/>
              <a:ext cx="407988" cy="295275"/>
            </a:xfrm>
            <a:custGeom>
              <a:avLst/>
              <a:gdLst>
                <a:gd name="T0" fmla="*/ 109 w 109"/>
                <a:gd name="T1" fmla="*/ 14 h 79"/>
                <a:gd name="T2" fmla="*/ 51 w 109"/>
                <a:gd name="T3" fmla="*/ 7 h 79"/>
                <a:gd name="T4" fmla="*/ 0 w 109"/>
                <a:gd name="T5" fmla="*/ 58 h 79"/>
                <a:gd name="T6" fmla="*/ 109 w 109"/>
                <a:gd name="T7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79">
                  <a:moveTo>
                    <a:pt x="109" y="14"/>
                  </a:moveTo>
                  <a:cubicBezTo>
                    <a:pt x="96" y="5"/>
                    <a:pt x="78" y="0"/>
                    <a:pt x="51" y="7"/>
                  </a:cubicBezTo>
                  <a:cubicBezTo>
                    <a:pt x="14" y="16"/>
                    <a:pt x="1" y="38"/>
                    <a:pt x="0" y="58"/>
                  </a:cubicBezTo>
                  <a:cubicBezTo>
                    <a:pt x="27" y="79"/>
                    <a:pt x="109" y="52"/>
                    <a:pt x="109" y="1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82"/>
            <p:cNvSpPr/>
            <p:nvPr/>
          </p:nvSpPr>
          <p:spPr bwMode="auto">
            <a:xfrm>
              <a:off x="7650162" y="117475"/>
              <a:ext cx="74613" cy="47625"/>
            </a:xfrm>
            <a:custGeom>
              <a:avLst/>
              <a:gdLst>
                <a:gd name="T0" fmla="*/ 19 w 20"/>
                <a:gd name="T1" fmla="*/ 4 h 13"/>
                <a:gd name="T2" fmla="*/ 11 w 20"/>
                <a:gd name="T3" fmla="*/ 12 h 13"/>
                <a:gd name="T4" fmla="*/ 0 w 20"/>
                <a:gd name="T5" fmla="*/ 9 h 13"/>
                <a:gd name="T6" fmla="*/ 8 w 20"/>
                <a:gd name="T7" fmla="*/ 2 h 13"/>
                <a:gd name="T8" fmla="*/ 19 w 2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9" y="4"/>
                  </a:moveTo>
                  <a:cubicBezTo>
                    <a:pt x="20" y="7"/>
                    <a:pt x="16" y="10"/>
                    <a:pt x="11" y="12"/>
                  </a:cubicBezTo>
                  <a:cubicBezTo>
                    <a:pt x="6" y="13"/>
                    <a:pt x="1" y="12"/>
                    <a:pt x="0" y="9"/>
                  </a:cubicBezTo>
                  <a:cubicBezTo>
                    <a:pt x="0" y="6"/>
                    <a:pt x="3" y="3"/>
                    <a:pt x="8" y="2"/>
                  </a:cubicBezTo>
                  <a:cubicBezTo>
                    <a:pt x="14" y="0"/>
                    <a:pt x="18" y="1"/>
                    <a:pt x="19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3"/>
            <p:cNvSpPr/>
            <p:nvPr/>
          </p:nvSpPr>
          <p:spPr bwMode="auto">
            <a:xfrm>
              <a:off x="7653337" y="-1819275"/>
              <a:ext cx="676275" cy="828675"/>
            </a:xfrm>
            <a:custGeom>
              <a:avLst/>
              <a:gdLst>
                <a:gd name="T0" fmla="*/ 162 w 180"/>
                <a:gd name="T1" fmla="*/ 17 h 221"/>
                <a:gd name="T2" fmla="*/ 36 w 180"/>
                <a:gd name="T3" fmla="*/ 0 h 221"/>
                <a:gd name="T4" fmla="*/ 9 w 180"/>
                <a:gd name="T5" fmla="*/ 13 h 221"/>
                <a:gd name="T6" fmla="*/ 5 w 180"/>
                <a:gd name="T7" fmla="*/ 131 h 221"/>
                <a:gd name="T8" fmla="*/ 15 w 180"/>
                <a:gd name="T9" fmla="*/ 216 h 221"/>
                <a:gd name="T10" fmla="*/ 156 w 180"/>
                <a:gd name="T11" fmla="*/ 221 h 221"/>
                <a:gd name="T12" fmla="*/ 162 w 180"/>
                <a:gd name="T13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21">
                  <a:moveTo>
                    <a:pt x="162" y="17"/>
                  </a:moveTo>
                  <a:cubicBezTo>
                    <a:pt x="162" y="17"/>
                    <a:pt x="121" y="1"/>
                    <a:pt x="36" y="0"/>
                  </a:cubicBezTo>
                  <a:cubicBezTo>
                    <a:pt x="36" y="0"/>
                    <a:pt x="13" y="1"/>
                    <a:pt x="9" y="13"/>
                  </a:cubicBezTo>
                  <a:cubicBezTo>
                    <a:pt x="7" y="20"/>
                    <a:pt x="20" y="24"/>
                    <a:pt x="5" y="131"/>
                  </a:cubicBezTo>
                  <a:cubicBezTo>
                    <a:pt x="0" y="170"/>
                    <a:pt x="15" y="216"/>
                    <a:pt x="15" y="216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80" y="39"/>
                    <a:pt x="162" y="1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84"/>
            <p:cNvSpPr/>
            <p:nvPr/>
          </p:nvSpPr>
          <p:spPr bwMode="auto">
            <a:xfrm>
              <a:off x="7653337" y="-1819275"/>
              <a:ext cx="676275" cy="828675"/>
            </a:xfrm>
            <a:custGeom>
              <a:avLst/>
              <a:gdLst>
                <a:gd name="T0" fmla="*/ 162 w 180"/>
                <a:gd name="T1" fmla="*/ 17 h 221"/>
                <a:gd name="T2" fmla="*/ 121 w 180"/>
                <a:gd name="T3" fmla="*/ 7 h 221"/>
                <a:gd name="T4" fmla="*/ 146 w 180"/>
                <a:gd name="T5" fmla="*/ 129 h 221"/>
                <a:gd name="T6" fmla="*/ 112 w 180"/>
                <a:gd name="T7" fmla="*/ 194 h 221"/>
                <a:gd name="T8" fmla="*/ 75 w 180"/>
                <a:gd name="T9" fmla="*/ 204 h 221"/>
                <a:gd name="T10" fmla="*/ 41 w 180"/>
                <a:gd name="T11" fmla="*/ 181 h 221"/>
                <a:gd name="T12" fmla="*/ 25 w 180"/>
                <a:gd name="T13" fmla="*/ 93 h 221"/>
                <a:gd name="T14" fmla="*/ 43 w 180"/>
                <a:gd name="T15" fmla="*/ 0 h 221"/>
                <a:gd name="T16" fmla="*/ 36 w 180"/>
                <a:gd name="T17" fmla="*/ 0 h 221"/>
                <a:gd name="T18" fmla="*/ 9 w 180"/>
                <a:gd name="T19" fmla="*/ 13 h 221"/>
                <a:gd name="T20" fmla="*/ 5 w 180"/>
                <a:gd name="T21" fmla="*/ 131 h 221"/>
                <a:gd name="T22" fmla="*/ 15 w 180"/>
                <a:gd name="T23" fmla="*/ 216 h 221"/>
                <a:gd name="T24" fmla="*/ 156 w 180"/>
                <a:gd name="T25" fmla="*/ 221 h 221"/>
                <a:gd name="T26" fmla="*/ 162 w 180"/>
                <a:gd name="T27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0" h="221">
                  <a:moveTo>
                    <a:pt x="162" y="17"/>
                  </a:moveTo>
                  <a:cubicBezTo>
                    <a:pt x="162" y="17"/>
                    <a:pt x="149" y="12"/>
                    <a:pt x="121" y="7"/>
                  </a:cubicBezTo>
                  <a:cubicBezTo>
                    <a:pt x="150" y="37"/>
                    <a:pt x="153" y="91"/>
                    <a:pt x="146" y="129"/>
                  </a:cubicBezTo>
                  <a:cubicBezTo>
                    <a:pt x="142" y="154"/>
                    <a:pt x="134" y="180"/>
                    <a:pt x="112" y="194"/>
                  </a:cubicBezTo>
                  <a:cubicBezTo>
                    <a:pt x="102" y="202"/>
                    <a:pt x="88" y="207"/>
                    <a:pt x="75" y="204"/>
                  </a:cubicBezTo>
                  <a:cubicBezTo>
                    <a:pt x="61" y="202"/>
                    <a:pt x="49" y="193"/>
                    <a:pt x="41" y="181"/>
                  </a:cubicBezTo>
                  <a:cubicBezTo>
                    <a:pt x="23" y="156"/>
                    <a:pt x="24" y="122"/>
                    <a:pt x="25" y="93"/>
                  </a:cubicBezTo>
                  <a:cubicBezTo>
                    <a:pt x="27" y="61"/>
                    <a:pt x="35" y="31"/>
                    <a:pt x="43" y="0"/>
                  </a:cubicBezTo>
                  <a:cubicBezTo>
                    <a:pt x="41" y="0"/>
                    <a:pt x="39" y="0"/>
                    <a:pt x="36" y="0"/>
                  </a:cubicBezTo>
                  <a:cubicBezTo>
                    <a:pt x="36" y="0"/>
                    <a:pt x="13" y="1"/>
                    <a:pt x="9" y="13"/>
                  </a:cubicBezTo>
                  <a:cubicBezTo>
                    <a:pt x="7" y="20"/>
                    <a:pt x="20" y="24"/>
                    <a:pt x="5" y="131"/>
                  </a:cubicBezTo>
                  <a:cubicBezTo>
                    <a:pt x="0" y="170"/>
                    <a:pt x="15" y="216"/>
                    <a:pt x="15" y="216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80" y="39"/>
                    <a:pt x="162" y="17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85"/>
            <p:cNvSpPr/>
            <p:nvPr/>
          </p:nvSpPr>
          <p:spPr bwMode="auto">
            <a:xfrm>
              <a:off x="7694612" y="-1819275"/>
              <a:ext cx="585788" cy="817563"/>
            </a:xfrm>
            <a:custGeom>
              <a:avLst/>
              <a:gdLst>
                <a:gd name="T0" fmla="*/ 50 w 156"/>
                <a:gd name="T1" fmla="*/ 113 h 218"/>
                <a:gd name="T2" fmla="*/ 83 w 156"/>
                <a:gd name="T3" fmla="*/ 26 h 218"/>
                <a:gd name="T4" fmla="*/ 77 w 156"/>
                <a:gd name="T5" fmla="*/ 21 h 218"/>
                <a:gd name="T6" fmla="*/ 11 w 156"/>
                <a:gd name="T7" fmla="*/ 15 h 218"/>
                <a:gd name="T8" fmla="*/ 25 w 156"/>
                <a:gd name="T9" fmla="*/ 0 h 218"/>
                <a:gd name="T10" fmla="*/ 151 w 156"/>
                <a:gd name="T11" fmla="*/ 17 h 218"/>
                <a:gd name="T12" fmla="*/ 156 w 156"/>
                <a:gd name="T13" fmla="*/ 29 h 218"/>
                <a:gd name="T14" fmla="*/ 140 w 156"/>
                <a:gd name="T15" fmla="*/ 27 h 218"/>
                <a:gd name="T16" fmla="*/ 120 w 156"/>
                <a:gd name="T17" fmla="*/ 28 h 218"/>
                <a:gd name="T18" fmla="*/ 114 w 156"/>
                <a:gd name="T19" fmla="*/ 42 h 218"/>
                <a:gd name="T20" fmla="*/ 114 w 156"/>
                <a:gd name="T21" fmla="*/ 85 h 218"/>
                <a:gd name="T22" fmla="*/ 67 w 156"/>
                <a:gd name="T23" fmla="*/ 218 h 218"/>
                <a:gd name="T24" fmla="*/ 4 w 156"/>
                <a:gd name="T25" fmla="*/ 216 h 218"/>
                <a:gd name="T26" fmla="*/ 0 w 156"/>
                <a:gd name="T27" fmla="*/ 184 h 218"/>
                <a:gd name="T28" fmla="*/ 50 w 156"/>
                <a:gd name="T29" fmla="*/ 1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218">
                  <a:moveTo>
                    <a:pt x="50" y="113"/>
                  </a:moveTo>
                  <a:cubicBezTo>
                    <a:pt x="70" y="87"/>
                    <a:pt x="85" y="60"/>
                    <a:pt x="83" y="26"/>
                  </a:cubicBezTo>
                  <a:cubicBezTo>
                    <a:pt x="83" y="23"/>
                    <a:pt x="80" y="19"/>
                    <a:pt x="77" y="21"/>
                  </a:cubicBezTo>
                  <a:cubicBezTo>
                    <a:pt x="56" y="29"/>
                    <a:pt x="28" y="30"/>
                    <a:pt x="11" y="15"/>
                  </a:cubicBezTo>
                  <a:cubicBezTo>
                    <a:pt x="15" y="3"/>
                    <a:pt x="25" y="0"/>
                    <a:pt x="25" y="0"/>
                  </a:cubicBezTo>
                  <a:cubicBezTo>
                    <a:pt x="110" y="1"/>
                    <a:pt x="151" y="17"/>
                    <a:pt x="151" y="17"/>
                  </a:cubicBezTo>
                  <a:cubicBezTo>
                    <a:pt x="153" y="19"/>
                    <a:pt x="155" y="23"/>
                    <a:pt x="156" y="29"/>
                  </a:cubicBezTo>
                  <a:cubicBezTo>
                    <a:pt x="151" y="29"/>
                    <a:pt x="145" y="27"/>
                    <a:pt x="140" y="27"/>
                  </a:cubicBezTo>
                  <a:cubicBezTo>
                    <a:pt x="133" y="27"/>
                    <a:pt x="126" y="26"/>
                    <a:pt x="120" y="28"/>
                  </a:cubicBezTo>
                  <a:cubicBezTo>
                    <a:pt x="115" y="31"/>
                    <a:pt x="114" y="38"/>
                    <a:pt x="114" y="42"/>
                  </a:cubicBezTo>
                  <a:cubicBezTo>
                    <a:pt x="113" y="56"/>
                    <a:pt x="115" y="71"/>
                    <a:pt x="114" y="85"/>
                  </a:cubicBezTo>
                  <a:cubicBezTo>
                    <a:pt x="110" y="133"/>
                    <a:pt x="74" y="171"/>
                    <a:pt x="67" y="218"/>
                  </a:cubicBezTo>
                  <a:cubicBezTo>
                    <a:pt x="4" y="216"/>
                    <a:pt x="4" y="216"/>
                    <a:pt x="4" y="216"/>
                  </a:cubicBezTo>
                  <a:cubicBezTo>
                    <a:pt x="4" y="216"/>
                    <a:pt x="0" y="204"/>
                    <a:pt x="0" y="184"/>
                  </a:cubicBezTo>
                  <a:cubicBezTo>
                    <a:pt x="15" y="159"/>
                    <a:pt x="32" y="136"/>
                    <a:pt x="50" y="11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86"/>
            <p:cNvSpPr/>
            <p:nvPr/>
          </p:nvSpPr>
          <p:spPr bwMode="auto">
            <a:xfrm>
              <a:off x="8077200" y="-1912938"/>
              <a:ext cx="207963" cy="220663"/>
            </a:xfrm>
            <a:custGeom>
              <a:avLst/>
              <a:gdLst>
                <a:gd name="T0" fmla="*/ 52 w 55"/>
                <a:gd name="T1" fmla="*/ 0 h 59"/>
                <a:gd name="T2" fmla="*/ 53 w 55"/>
                <a:gd name="T3" fmla="*/ 43 h 59"/>
                <a:gd name="T4" fmla="*/ 33 w 55"/>
                <a:gd name="T5" fmla="*/ 57 h 59"/>
                <a:gd name="T6" fmla="*/ 1 w 55"/>
                <a:gd name="T7" fmla="*/ 49 h 59"/>
                <a:gd name="T8" fmla="*/ 0 w 55"/>
                <a:gd name="T9" fmla="*/ 36 h 59"/>
                <a:gd name="T10" fmla="*/ 52 w 55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9">
                  <a:moveTo>
                    <a:pt x="52" y="0"/>
                  </a:moveTo>
                  <a:cubicBezTo>
                    <a:pt x="52" y="0"/>
                    <a:pt x="55" y="36"/>
                    <a:pt x="53" y="43"/>
                  </a:cubicBezTo>
                  <a:cubicBezTo>
                    <a:pt x="50" y="50"/>
                    <a:pt x="43" y="56"/>
                    <a:pt x="33" y="57"/>
                  </a:cubicBezTo>
                  <a:cubicBezTo>
                    <a:pt x="9" y="59"/>
                    <a:pt x="1" y="49"/>
                    <a:pt x="1" y="49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7"/>
            <p:cNvSpPr/>
            <p:nvPr/>
          </p:nvSpPr>
          <p:spPr bwMode="auto">
            <a:xfrm>
              <a:off x="8085137" y="-1943100"/>
              <a:ext cx="214313" cy="220663"/>
            </a:xfrm>
            <a:custGeom>
              <a:avLst/>
              <a:gdLst>
                <a:gd name="T0" fmla="*/ 53 w 57"/>
                <a:gd name="T1" fmla="*/ 0 h 59"/>
                <a:gd name="T2" fmla="*/ 54 w 57"/>
                <a:gd name="T3" fmla="*/ 43 h 59"/>
                <a:gd name="T4" fmla="*/ 34 w 57"/>
                <a:gd name="T5" fmla="*/ 57 h 59"/>
                <a:gd name="T6" fmla="*/ 4 w 57"/>
                <a:gd name="T7" fmla="*/ 56 h 59"/>
                <a:gd name="T8" fmla="*/ 0 w 57"/>
                <a:gd name="T9" fmla="*/ 32 h 59"/>
                <a:gd name="T10" fmla="*/ 53 w 57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9">
                  <a:moveTo>
                    <a:pt x="53" y="0"/>
                  </a:moveTo>
                  <a:cubicBezTo>
                    <a:pt x="53" y="0"/>
                    <a:pt x="57" y="36"/>
                    <a:pt x="54" y="43"/>
                  </a:cubicBezTo>
                  <a:cubicBezTo>
                    <a:pt x="51" y="49"/>
                    <a:pt x="44" y="56"/>
                    <a:pt x="34" y="57"/>
                  </a:cubicBezTo>
                  <a:cubicBezTo>
                    <a:pt x="11" y="59"/>
                    <a:pt x="4" y="56"/>
                    <a:pt x="4" y="56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88"/>
            <p:cNvSpPr/>
            <p:nvPr/>
          </p:nvSpPr>
          <p:spPr bwMode="auto">
            <a:xfrm>
              <a:off x="8085137" y="-1943100"/>
              <a:ext cx="206375" cy="157163"/>
            </a:xfrm>
            <a:custGeom>
              <a:avLst/>
              <a:gdLst>
                <a:gd name="T0" fmla="*/ 1 w 55"/>
                <a:gd name="T1" fmla="*/ 42 h 42"/>
                <a:gd name="T2" fmla="*/ 0 w 55"/>
                <a:gd name="T3" fmla="*/ 32 h 42"/>
                <a:gd name="T4" fmla="*/ 53 w 55"/>
                <a:gd name="T5" fmla="*/ 0 h 42"/>
                <a:gd name="T6" fmla="*/ 55 w 55"/>
                <a:gd name="T7" fmla="*/ 29 h 42"/>
                <a:gd name="T8" fmla="*/ 1 w 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2">
                  <a:moveTo>
                    <a:pt x="1" y="4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5" y="16"/>
                    <a:pt x="55" y="29"/>
                  </a:cubicBezTo>
                  <a:cubicBezTo>
                    <a:pt x="36" y="30"/>
                    <a:pt x="19" y="33"/>
                    <a:pt x="1" y="4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89"/>
            <p:cNvSpPr/>
            <p:nvPr/>
          </p:nvSpPr>
          <p:spPr bwMode="auto">
            <a:xfrm>
              <a:off x="7818437" y="-1920875"/>
              <a:ext cx="225425" cy="187325"/>
            </a:xfrm>
            <a:custGeom>
              <a:avLst/>
              <a:gdLst>
                <a:gd name="T0" fmla="*/ 0 w 60"/>
                <a:gd name="T1" fmla="*/ 0 h 50"/>
                <a:gd name="T2" fmla="*/ 3 w 60"/>
                <a:gd name="T3" fmla="*/ 33 h 50"/>
                <a:gd name="T4" fmla="*/ 60 w 60"/>
                <a:gd name="T5" fmla="*/ 50 h 50"/>
                <a:gd name="T6" fmla="*/ 48 w 60"/>
                <a:gd name="T7" fmla="*/ 13 h 50"/>
                <a:gd name="T8" fmla="*/ 0 w 6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0">
                  <a:moveTo>
                    <a:pt x="0" y="0"/>
                  </a:moveTo>
                  <a:cubicBezTo>
                    <a:pt x="0" y="0"/>
                    <a:pt x="1" y="30"/>
                    <a:pt x="3" y="33"/>
                  </a:cubicBezTo>
                  <a:cubicBezTo>
                    <a:pt x="5" y="37"/>
                    <a:pt x="13" y="47"/>
                    <a:pt x="60" y="50"/>
                  </a:cubicBezTo>
                  <a:cubicBezTo>
                    <a:pt x="48" y="13"/>
                    <a:pt x="48" y="13"/>
                    <a:pt x="48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90"/>
            <p:cNvSpPr/>
            <p:nvPr/>
          </p:nvSpPr>
          <p:spPr bwMode="auto">
            <a:xfrm>
              <a:off x="7804150" y="-1943100"/>
              <a:ext cx="203200" cy="195263"/>
            </a:xfrm>
            <a:custGeom>
              <a:avLst/>
              <a:gdLst>
                <a:gd name="T0" fmla="*/ 0 w 54"/>
                <a:gd name="T1" fmla="*/ 0 h 52"/>
                <a:gd name="T2" fmla="*/ 4 w 54"/>
                <a:gd name="T3" fmla="*/ 33 h 52"/>
                <a:gd name="T4" fmla="*/ 54 w 54"/>
                <a:gd name="T5" fmla="*/ 52 h 52"/>
                <a:gd name="T6" fmla="*/ 46 w 54"/>
                <a:gd name="T7" fmla="*/ 12 h 52"/>
                <a:gd name="T8" fmla="*/ 0 w 5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2">
                  <a:moveTo>
                    <a:pt x="0" y="0"/>
                  </a:moveTo>
                  <a:cubicBezTo>
                    <a:pt x="0" y="0"/>
                    <a:pt x="2" y="30"/>
                    <a:pt x="4" y="33"/>
                  </a:cubicBezTo>
                  <a:cubicBezTo>
                    <a:pt x="5" y="36"/>
                    <a:pt x="7" y="49"/>
                    <a:pt x="54" y="52"/>
                  </a:cubicBezTo>
                  <a:cubicBezTo>
                    <a:pt x="46" y="12"/>
                    <a:pt x="46" y="12"/>
                    <a:pt x="46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91"/>
            <p:cNvSpPr/>
            <p:nvPr/>
          </p:nvSpPr>
          <p:spPr bwMode="auto">
            <a:xfrm>
              <a:off x="7804150" y="-1943100"/>
              <a:ext cx="190500" cy="146050"/>
            </a:xfrm>
            <a:custGeom>
              <a:avLst/>
              <a:gdLst>
                <a:gd name="T0" fmla="*/ 24 w 51"/>
                <a:gd name="T1" fmla="*/ 15 h 39"/>
                <a:gd name="T2" fmla="*/ 1 w 51"/>
                <a:gd name="T3" fmla="*/ 7 h 39"/>
                <a:gd name="T4" fmla="*/ 0 w 51"/>
                <a:gd name="T5" fmla="*/ 0 h 39"/>
                <a:gd name="T6" fmla="*/ 46 w 51"/>
                <a:gd name="T7" fmla="*/ 12 h 39"/>
                <a:gd name="T8" fmla="*/ 51 w 51"/>
                <a:gd name="T9" fmla="*/ 39 h 39"/>
                <a:gd name="T10" fmla="*/ 50 w 51"/>
                <a:gd name="T11" fmla="*/ 39 h 39"/>
                <a:gd name="T12" fmla="*/ 24 w 51"/>
                <a:gd name="T1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39">
                  <a:moveTo>
                    <a:pt x="24" y="15"/>
                  </a:moveTo>
                  <a:cubicBezTo>
                    <a:pt x="17" y="11"/>
                    <a:pt x="9" y="8"/>
                    <a:pt x="1" y="7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9"/>
                    <a:pt x="50" y="39"/>
                    <a:pt x="50" y="39"/>
                  </a:cubicBezTo>
                  <a:cubicBezTo>
                    <a:pt x="40" y="34"/>
                    <a:pt x="33" y="21"/>
                    <a:pt x="24" y="15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92"/>
            <p:cNvSpPr/>
            <p:nvPr/>
          </p:nvSpPr>
          <p:spPr bwMode="auto">
            <a:xfrm>
              <a:off x="7620000" y="-1763713"/>
              <a:ext cx="514350" cy="1127125"/>
            </a:xfrm>
            <a:custGeom>
              <a:avLst/>
              <a:gdLst>
                <a:gd name="T0" fmla="*/ 109 w 137"/>
                <a:gd name="T1" fmla="*/ 0 h 300"/>
                <a:gd name="T2" fmla="*/ 97 w 137"/>
                <a:gd name="T3" fmla="*/ 69 h 300"/>
                <a:gd name="T4" fmla="*/ 0 w 137"/>
                <a:gd name="T5" fmla="*/ 252 h 300"/>
                <a:gd name="T6" fmla="*/ 42 w 137"/>
                <a:gd name="T7" fmla="*/ 300 h 300"/>
                <a:gd name="T8" fmla="*/ 82 w 137"/>
                <a:gd name="T9" fmla="*/ 262 h 300"/>
                <a:gd name="T10" fmla="*/ 96 w 137"/>
                <a:gd name="T11" fmla="*/ 147 h 300"/>
                <a:gd name="T12" fmla="*/ 123 w 137"/>
                <a:gd name="T13" fmla="*/ 1 h 300"/>
                <a:gd name="T14" fmla="*/ 109 w 137"/>
                <a:gd name="T1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00">
                  <a:moveTo>
                    <a:pt x="109" y="0"/>
                  </a:moveTo>
                  <a:cubicBezTo>
                    <a:pt x="109" y="0"/>
                    <a:pt x="113" y="41"/>
                    <a:pt x="97" y="69"/>
                  </a:cubicBezTo>
                  <a:cubicBezTo>
                    <a:pt x="82" y="96"/>
                    <a:pt x="5" y="168"/>
                    <a:pt x="0" y="252"/>
                  </a:cubicBezTo>
                  <a:cubicBezTo>
                    <a:pt x="42" y="300"/>
                    <a:pt x="42" y="300"/>
                    <a:pt x="42" y="300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2"/>
                    <a:pt x="70" y="192"/>
                    <a:pt x="96" y="147"/>
                  </a:cubicBezTo>
                  <a:cubicBezTo>
                    <a:pt x="122" y="103"/>
                    <a:pt x="137" y="52"/>
                    <a:pt x="123" y="1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93"/>
            <p:cNvSpPr/>
            <p:nvPr/>
          </p:nvSpPr>
          <p:spPr bwMode="auto">
            <a:xfrm>
              <a:off x="7740650" y="-1763713"/>
              <a:ext cx="393700" cy="1127125"/>
            </a:xfrm>
            <a:custGeom>
              <a:avLst/>
              <a:gdLst>
                <a:gd name="T0" fmla="*/ 91 w 105"/>
                <a:gd name="T1" fmla="*/ 1 h 300"/>
                <a:gd name="T2" fmla="*/ 83 w 105"/>
                <a:gd name="T3" fmla="*/ 0 h 300"/>
                <a:gd name="T4" fmla="*/ 84 w 105"/>
                <a:gd name="T5" fmla="*/ 2 h 300"/>
                <a:gd name="T6" fmla="*/ 59 w 105"/>
                <a:gd name="T7" fmla="*/ 109 h 300"/>
                <a:gd name="T8" fmla="*/ 43 w 105"/>
                <a:gd name="T9" fmla="*/ 138 h 300"/>
                <a:gd name="T10" fmla="*/ 17 w 105"/>
                <a:gd name="T11" fmla="*/ 185 h 300"/>
                <a:gd name="T12" fmla="*/ 11 w 105"/>
                <a:gd name="T13" fmla="*/ 300 h 300"/>
                <a:gd name="T14" fmla="*/ 50 w 105"/>
                <a:gd name="T15" fmla="*/ 262 h 300"/>
                <a:gd name="T16" fmla="*/ 64 w 105"/>
                <a:gd name="T17" fmla="*/ 147 h 300"/>
                <a:gd name="T18" fmla="*/ 91 w 105"/>
                <a:gd name="T19" fmla="*/ 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300">
                  <a:moveTo>
                    <a:pt x="91" y="1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3" y="1"/>
                    <a:pt x="83" y="1"/>
                    <a:pt x="84" y="2"/>
                  </a:cubicBezTo>
                  <a:cubicBezTo>
                    <a:pt x="93" y="44"/>
                    <a:pt x="80" y="77"/>
                    <a:pt x="59" y="109"/>
                  </a:cubicBezTo>
                  <a:cubicBezTo>
                    <a:pt x="55" y="119"/>
                    <a:pt x="49" y="129"/>
                    <a:pt x="43" y="138"/>
                  </a:cubicBezTo>
                  <a:cubicBezTo>
                    <a:pt x="32" y="153"/>
                    <a:pt x="23" y="167"/>
                    <a:pt x="17" y="185"/>
                  </a:cubicBezTo>
                  <a:cubicBezTo>
                    <a:pt x="4" y="223"/>
                    <a:pt x="0" y="262"/>
                    <a:pt x="11" y="300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50" y="262"/>
                    <a:pt x="38" y="192"/>
                    <a:pt x="64" y="147"/>
                  </a:cubicBezTo>
                  <a:cubicBezTo>
                    <a:pt x="90" y="103"/>
                    <a:pt x="105" y="52"/>
                    <a:pt x="91" y="1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94"/>
            <p:cNvSpPr/>
            <p:nvPr/>
          </p:nvSpPr>
          <p:spPr bwMode="auto">
            <a:xfrm>
              <a:off x="8002587" y="-1657350"/>
              <a:ext cx="98425" cy="119063"/>
            </a:xfrm>
            <a:custGeom>
              <a:avLst/>
              <a:gdLst>
                <a:gd name="T0" fmla="*/ 26 w 26"/>
                <a:gd name="T1" fmla="*/ 18 h 32"/>
                <a:gd name="T2" fmla="*/ 26 w 26"/>
                <a:gd name="T3" fmla="*/ 0 h 32"/>
                <a:gd name="T4" fmla="*/ 5 w 26"/>
                <a:gd name="T5" fmla="*/ 12 h 32"/>
                <a:gd name="T6" fmla="*/ 0 w 26"/>
                <a:gd name="T7" fmla="*/ 32 h 32"/>
                <a:gd name="T8" fmla="*/ 26 w 26"/>
                <a:gd name="T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">
                  <a:moveTo>
                    <a:pt x="26" y="18"/>
                  </a:moveTo>
                  <a:cubicBezTo>
                    <a:pt x="26" y="12"/>
                    <a:pt x="26" y="6"/>
                    <a:pt x="26" y="0"/>
                  </a:cubicBezTo>
                  <a:cubicBezTo>
                    <a:pt x="19" y="4"/>
                    <a:pt x="12" y="8"/>
                    <a:pt x="5" y="12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8" y="27"/>
                    <a:pt x="17" y="23"/>
                    <a:pt x="26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95"/>
            <p:cNvSpPr/>
            <p:nvPr/>
          </p:nvSpPr>
          <p:spPr bwMode="auto">
            <a:xfrm>
              <a:off x="7788275" y="-1417638"/>
              <a:ext cx="285750" cy="179388"/>
            </a:xfrm>
            <a:custGeom>
              <a:avLst/>
              <a:gdLst>
                <a:gd name="T0" fmla="*/ 67 w 76"/>
                <a:gd name="T1" fmla="*/ 24 h 48"/>
                <a:gd name="T2" fmla="*/ 76 w 76"/>
                <a:gd name="T3" fmla="*/ 0 h 48"/>
                <a:gd name="T4" fmla="*/ 26 w 76"/>
                <a:gd name="T5" fmla="*/ 13 h 48"/>
                <a:gd name="T6" fmla="*/ 25 w 76"/>
                <a:gd name="T7" fmla="*/ 13 h 48"/>
                <a:gd name="T8" fmla="*/ 0 w 76"/>
                <a:gd name="T9" fmla="*/ 48 h 48"/>
                <a:gd name="T10" fmla="*/ 67 w 76"/>
                <a:gd name="T1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8">
                  <a:moveTo>
                    <a:pt x="67" y="24"/>
                  </a:moveTo>
                  <a:cubicBezTo>
                    <a:pt x="70" y="16"/>
                    <a:pt x="73" y="8"/>
                    <a:pt x="76" y="0"/>
                  </a:cubicBezTo>
                  <a:cubicBezTo>
                    <a:pt x="59" y="5"/>
                    <a:pt x="43" y="11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17" y="24"/>
                    <a:pt x="8" y="35"/>
                    <a:pt x="0" y="48"/>
                  </a:cubicBezTo>
                  <a:cubicBezTo>
                    <a:pt x="23" y="44"/>
                    <a:pt x="45" y="33"/>
                    <a:pt x="67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96"/>
            <p:cNvSpPr/>
            <p:nvPr/>
          </p:nvSpPr>
          <p:spPr bwMode="auto">
            <a:xfrm>
              <a:off x="7675562" y="-1189038"/>
              <a:ext cx="293688" cy="153988"/>
            </a:xfrm>
            <a:custGeom>
              <a:avLst/>
              <a:gdLst>
                <a:gd name="T0" fmla="*/ 38 w 78"/>
                <a:gd name="T1" fmla="*/ 28 h 41"/>
                <a:gd name="T2" fmla="*/ 72 w 78"/>
                <a:gd name="T3" fmla="*/ 16 h 41"/>
                <a:gd name="T4" fmla="*/ 78 w 78"/>
                <a:gd name="T5" fmla="*/ 0 h 41"/>
                <a:gd name="T6" fmla="*/ 12 w 78"/>
                <a:gd name="T7" fmla="*/ 15 h 41"/>
                <a:gd name="T8" fmla="*/ 0 w 78"/>
                <a:gd name="T9" fmla="*/ 41 h 41"/>
                <a:gd name="T10" fmla="*/ 38 w 78"/>
                <a:gd name="T1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1">
                  <a:moveTo>
                    <a:pt x="38" y="28"/>
                  </a:moveTo>
                  <a:cubicBezTo>
                    <a:pt x="49" y="24"/>
                    <a:pt x="61" y="20"/>
                    <a:pt x="72" y="16"/>
                  </a:cubicBezTo>
                  <a:cubicBezTo>
                    <a:pt x="74" y="10"/>
                    <a:pt x="76" y="5"/>
                    <a:pt x="78" y="0"/>
                  </a:cubicBezTo>
                  <a:cubicBezTo>
                    <a:pt x="59" y="8"/>
                    <a:pt x="14" y="15"/>
                    <a:pt x="12" y="15"/>
                  </a:cubicBezTo>
                  <a:cubicBezTo>
                    <a:pt x="8" y="23"/>
                    <a:pt x="3" y="32"/>
                    <a:pt x="0" y="41"/>
                  </a:cubicBezTo>
                  <a:cubicBezTo>
                    <a:pt x="12" y="36"/>
                    <a:pt x="25" y="33"/>
                    <a:pt x="38" y="2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97"/>
            <p:cNvSpPr/>
            <p:nvPr/>
          </p:nvSpPr>
          <p:spPr bwMode="auto">
            <a:xfrm>
              <a:off x="7620000" y="-1012825"/>
              <a:ext cx="304800" cy="236538"/>
            </a:xfrm>
            <a:custGeom>
              <a:avLst/>
              <a:gdLst>
                <a:gd name="T0" fmla="*/ 79 w 81"/>
                <a:gd name="T1" fmla="*/ 24 h 63"/>
                <a:gd name="T2" fmla="*/ 81 w 81"/>
                <a:gd name="T3" fmla="*/ 0 h 63"/>
                <a:gd name="T4" fmla="*/ 65 w 81"/>
                <a:gd name="T5" fmla="*/ 6 h 63"/>
                <a:gd name="T6" fmla="*/ 11 w 81"/>
                <a:gd name="T7" fmla="*/ 26 h 63"/>
                <a:gd name="T8" fmla="*/ 4 w 81"/>
                <a:gd name="T9" fmla="*/ 27 h 63"/>
                <a:gd name="T10" fmla="*/ 0 w 81"/>
                <a:gd name="T11" fmla="*/ 52 h 63"/>
                <a:gd name="T12" fmla="*/ 10 w 81"/>
                <a:gd name="T13" fmla="*/ 63 h 63"/>
                <a:gd name="T14" fmla="*/ 79 w 81"/>
                <a:gd name="T15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3">
                  <a:moveTo>
                    <a:pt x="79" y="24"/>
                  </a:moveTo>
                  <a:cubicBezTo>
                    <a:pt x="79" y="17"/>
                    <a:pt x="80" y="8"/>
                    <a:pt x="81" y="0"/>
                  </a:cubicBezTo>
                  <a:cubicBezTo>
                    <a:pt x="75" y="2"/>
                    <a:pt x="70" y="4"/>
                    <a:pt x="65" y="6"/>
                  </a:cubicBezTo>
                  <a:cubicBezTo>
                    <a:pt x="47" y="12"/>
                    <a:pt x="28" y="16"/>
                    <a:pt x="11" y="26"/>
                  </a:cubicBezTo>
                  <a:cubicBezTo>
                    <a:pt x="9" y="27"/>
                    <a:pt x="6" y="28"/>
                    <a:pt x="4" y="27"/>
                  </a:cubicBezTo>
                  <a:cubicBezTo>
                    <a:pt x="2" y="35"/>
                    <a:pt x="1" y="44"/>
                    <a:pt x="0" y="5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32" y="49"/>
                    <a:pt x="55" y="36"/>
                    <a:pt x="79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98"/>
            <p:cNvSpPr/>
            <p:nvPr/>
          </p:nvSpPr>
          <p:spPr bwMode="auto">
            <a:xfrm>
              <a:off x="7994650" y="-1811338"/>
              <a:ext cx="120650" cy="66675"/>
            </a:xfrm>
            <a:custGeom>
              <a:avLst/>
              <a:gdLst>
                <a:gd name="T0" fmla="*/ 4 w 32"/>
                <a:gd name="T1" fmla="*/ 0 h 18"/>
                <a:gd name="T2" fmla="*/ 5 w 32"/>
                <a:gd name="T3" fmla="*/ 17 h 18"/>
                <a:gd name="T4" fmla="*/ 21 w 32"/>
                <a:gd name="T5" fmla="*/ 17 h 18"/>
                <a:gd name="T6" fmla="*/ 26 w 32"/>
                <a:gd name="T7" fmla="*/ 0 h 18"/>
                <a:gd name="T8" fmla="*/ 4 w 3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8">
                  <a:moveTo>
                    <a:pt x="4" y="0"/>
                  </a:moveTo>
                  <a:cubicBezTo>
                    <a:pt x="3" y="4"/>
                    <a:pt x="0" y="14"/>
                    <a:pt x="5" y="17"/>
                  </a:cubicBezTo>
                  <a:cubicBezTo>
                    <a:pt x="8" y="18"/>
                    <a:pt x="14" y="18"/>
                    <a:pt x="21" y="17"/>
                  </a:cubicBezTo>
                  <a:cubicBezTo>
                    <a:pt x="32" y="17"/>
                    <a:pt x="26" y="0"/>
                    <a:pt x="2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99"/>
            <p:cNvSpPr/>
            <p:nvPr/>
          </p:nvSpPr>
          <p:spPr bwMode="auto">
            <a:xfrm>
              <a:off x="7586662" y="-3467100"/>
              <a:ext cx="1166813" cy="1697038"/>
            </a:xfrm>
            <a:custGeom>
              <a:avLst/>
              <a:gdLst>
                <a:gd name="T0" fmla="*/ 20 w 311"/>
                <a:gd name="T1" fmla="*/ 203 h 452"/>
                <a:gd name="T2" fmla="*/ 1 w 311"/>
                <a:gd name="T3" fmla="*/ 349 h 452"/>
                <a:gd name="T4" fmla="*/ 26 w 311"/>
                <a:gd name="T5" fmla="*/ 397 h 452"/>
                <a:gd name="T6" fmla="*/ 101 w 311"/>
                <a:gd name="T7" fmla="*/ 423 h 452"/>
                <a:gd name="T8" fmla="*/ 124 w 311"/>
                <a:gd name="T9" fmla="*/ 449 h 452"/>
                <a:gd name="T10" fmla="*/ 140 w 311"/>
                <a:gd name="T11" fmla="*/ 449 h 452"/>
                <a:gd name="T12" fmla="*/ 170 w 311"/>
                <a:gd name="T13" fmla="*/ 441 h 452"/>
                <a:gd name="T14" fmla="*/ 254 w 311"/>
                <a:gd name="T15" fmla="*/ 439 h 452"/>
                <a:gd name="T16" fmla="*/ 280 w 311"/>
                <a:gd name="T17" fmla="*/ 405 h 452"/>
                <a:gd name="T18" fmla="*/ 309 w 311"/>
                <a:gd name="T19" fmla="*/ 233 h 452"/>
                <a:gd name="T20" fmla="*/ 281 w 311"/>
                <a:gd name="T21" fmla="*/ 118 h 452"/>
                <a:gd name="T22" fmla="*/ 20 w 311"/>
                <a:gd name="T23" fmla="*/ 20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1" h="452">
                  <a:moveTo>
                    <a:pt x="20" y="203"/>
                  </a:moveTo>
                  <a:cubicBezTo>
                    <a:pt x="20" y="203"/>
                    <a:pt x="0" y="313"/>
                    <a:pt x="1" y="349"/>
                  </a:cubicBezTo>
                  <a:cubicBezTo>
                    <a:pt x="1" y="384"/>
                    <a:pt x="7" y="389"/>
                    <a:pt x="26" y="397"/>
                  </a:cubicBezTo>
                  <a:cubicBezTo>
                    <a:pt x="45" y="405"/>
                    <a:pt x="93" y="416"/>
                    <a:pt x="101" y="423"/>
                  </a:cubicBezTo>
                  <a:cubicBezTo>
                    <a:pt x="109" y="431"/>
                    <a:pt x="110" y="449"/>
                    <a:pt x="124" y="449"/>
                  </a:cubicBezTo>
                  <a:cubicBezTo>
                    <a:pt x="129" y="450"/>
                    <a:pt x="135" y="452"/>
                    <a:pt x="140" y="449"/>
                  </a:cubicBezTo>
                  <a:cubicBezTo>
                    <a:pt x="146" y="446"/>
                    <a:pt x="165" y="441"/>
                    <a:pt x="170" y="441"/>
                  </a:cubicBezTo>
                  <a:cubicBezTo>
                    <a:pt x="178" y="440"/>
                    <a:pt x="243" y="441"/>
                    <a:pt x="254" y="439"/>
                  </a:cubicBezTo>
                  <a:cubicBezTo>
                    <a:pt x="265" y="438"/>
                    <a:pt x="274" y="430"/>
                    <a:pt x="280" y="405"/>
                  </a:cubicBezTo>
                  <a:cubicBezTo>
                    <a:pt x="285" y="381"/>
                    <a:pt x="311" y="282"/>
                    <a:pt x="309" y="233"/>
                  </a:cubicBezTo>
                  <a:cubicBezTo>
                    <a:pt x="307" y="183"/>
                    <a:pt x="308" y="142"/>
                    <a:pt x="281" y="118"/>
                  </a:cubicBezTo>
                  <a:cubicBezTo>
                    <a:pt x="274" y="107"/>
                    <a:pt x="57" y="0"/>
                    <a:pt x="20" y="20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00"/>
            <p:cNvSpPr/>
            <p:nvPr/>
          </p:nvSpPr>
          <p:spPr bwMode="auto">
            <a:xfrm>
              <a:off x="8651875" y="-2484438"/>
              <a:ext cx="241300" cy="357188"/>
            </a:xfrm>
            <a:custGeom>
              <a:avLst/>
              <a:gdLst>
                <a:gd name="T0" fmla="*/ 0 w 64"/>
                <a:gd name="T1" fmla="*/ 86 h 95"/>
                <a:gd name="T2" fmla="*/ 44 w 64"/>
                <a:gd name="T3" fmla="*/ 18 h 95"/>
                <a:gd name="T4" fmla="*/ 2 w 64"/>
                <a:gd name="T5" fmla="*/ 27 h 95"/>
                <a:gd name="T6" fmla="*/ 0 w 64"/>
                <a:gd name="T7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5">
                  <a:moveTo>
                    <a:pt x="0" y="86"/>
                  </a:moveTo>
                  <a:cubicBezTo>
                    <a:pt x="51" y="95"/>
                    <a:pt x="64" y="37"/>
                    <a:pt x="44" y="18"/>
                  </a:cubicBezTo>
                  <a:cubicBezTo>
                    <a:pt x="24" y="0"/>
                    <a:pt x="2" y="27"/>
                    <a:pt x="2" y="27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01"/>
            <p:cNvSpPr/>
            <p:nvPr/>
          </p:nvSpPr>
          <p:spPr bwMode="auto">
            <a:xfrm>
              <a:off x="7440612" y="-2660650"/>
              <a:ext cx="258763" cy="304800"/>
            </a:xfrm>
            <a:custGeom>
              <a:avLst/>
              <a:gdLst>
                <a:gd name="T0" fmla="*/ 49 w 69"/>
                <a:gd name="T1" fmla="*/ 81 h 81"/>
                <a:gd name="T2" fmla="*/ 14 w 69"/>
                <a:gd name="T3" fmla="*/ 61 h 81"/>
                <a:gd name="T4" fmla="*/ 40 w 69"/>
                <a:gd name="T5" fmla="*/ 4 h 81"/>
                <a:gd name="T6" fmla="*/ 62 w 69"/>
                <a:gd name="T7" fmla="*/ 39 h 81"/>
                <a:gd name="T8" fmla="*/ 49 w 69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81">
                  <a:moveTo>
                    <a:pt x="49" y="81"/>
                  </a:moveTo>
                  <a:cubicBezTo>
                    <a:pt x="49" y="81"/>
                    <a:pt x="28" y="80"/>
                    <a:pt x="14" y="61"/>
                  </a:cubicBezTo>
                  <a:cubicBezTo>
                    <a:pt x="0" y="42"/>
                    <a:pt x="11" y="0"/>
                    <a:pt x="40" y="4"/>
                  </a:cubicBezTo>
                  <a:cubicBezTo>
                    <a:pt x="69" y="8"/>
                    <a:pt x="62" y="39"/>
                    <a:pt x="62" y="39"/>
                  </a:cubicBezTo>
                  <a:lnTo>
                    <a:pt x="49" y="81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02"/>
            <p:cNvSpPr/>
            <p:nvPr/>
          </p:nvSpPr>
          <p:spPr bwMode="auto">
            <a:xfrm>
              <a:off x="7620000" y="-3511550"/>
              <a:ext cx="1114425" cy="1700213"/>
            </a:xfrm>
            <a:custGeom>
              <a:avLst/>
              <a:gdLst>
                <a:gd name="T0" fmla="*/ 20 w 297"/>
                <a:gd name="T1" fmla="*/ 202 h 453"/>
                <a:gd name="T2" fmla="*/ 8 w 297"/>
                <a:gd name="T3" fmla="*/ 257 h 453"/>
                <a:gd name="T4" fmla="*/ 0 w 297"/>
                <a:gd name="T5" fmla="*/ 294 h 453"/>
                <a:gd name="T6" fmla="*/ 3 w 297"/>
                <a:gd name="T7" fmla="*/ 323 h 453"/>
                <a:gd name="T8" fmla="*/ 10 w 297"/>
                <a:gd name="T9" fmla="*/ 357 h 453"/>
                <a:gd name="T10" fmla="*/ 22 w 297"/>
                <a:gd name="T11" fmla="*/ 388 h 453"/>
                <a:gd name="T12" fmla="*/ 81 w 297"/>
                <a:gd name="T13" fmla="*/ 425 h 453"/>
                <a:gd name="T14" fmla="*/ 122 w 297"/>
                <a:gd name="T15" fmla="*/ 450 h 453"/>
                <a:gd name="T16" fmla="*/ 175 w 297"/>
                <a:gd name="T17" fmla="*/ 445 h 453"/>
                <a:gd name="T18" fmla="*/ 243 w 297"/>
                <a:gd name="T19" fmla="*/ 436 h 453"/>
                <a:gd name="T20" fmla="*/ 268 w 297"/>
                <a:gd name="T21" fmla="*/ 402 h 453"/>
                <a:gd name="T22" fmla="*/ 293 w 297"/>
                <a:gd name="T23" fmla="*/ 228 h 453"/>
                <a:gd name="T24" fmla="*/ 272 w 297"/>
                <a:gd name="T25" fmla="*/ 115 h 453"/>
                <a:gd name="T26" fmla="*/ 20 w 297"/>
                <a:gd name="T27" fmla="*/ 20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" h="453">
                  <a:moveTo>
                    <a:pt x="20" y="202"/>
                  </a:moveTo>
                  <a:cubicBezTo>
                    <a:pt x="16" y="220"/>
                    <a:pt x="11" y="238"/>
                    <a:pt x="8" y="257"/>
                  </a:cubicBezTo>
                  <a:cubicBezTo>
                    <a:pt x="5" y="268"/>
                    <a:pt x="0" y="282"/>
                    <a:pt x="0" y="294"/>
                  </a:cubicBezTo>
                  <a:cubicBezTo>
                    <a:pt x="0" y="305"/>
                    <a:pt x="5" y="311"/>
                    <a:pt x="3" y="323"/>
                  </a:cubicBezTo>
                  <a:cubicBezTo>
                    <a:pt x="2" y="334"/>
                    <a:pt x="7" y="346"/>
                    <a:pt x="10" y="357"/>
                  </a:cubicBezTo>
                  <a:cubicBezTo>
                    <a:pt x="13" y="367"/>
                    <a:pt x="15" y="379"/>
                    <a:pt x="22" y="388"/>
                  </a:cubicBezTo>
                  <a:cubicBezTo>
                    <a:pt x="36" y="406"/>
                    <a:pt x="62" y="414"/>
                    <a:pt x="81" y="425"/>
                  </a:cubicBezTo>
                  <a:cubicBezTo>
                    <a:pt x="98" y="434"/>
                    <a:pt x="102" y="447"/>
                    <a:pt x="122" y="450"/>
                  </a:cubicBezTo>
                  <a:cubicBezTo>
                    <a:pt x="137" y="453"/>
                    <a:pt x="161" y="447"/>
                    <a:pt x="175" y="445"/>
                  </a:cubicBezTo>
                  <a:cubicBezTo>
                    <a:pt x="210" y="442"/>
                    <a:pt x="239" y="437"/>
                    <a:pt x="243" y="436"/>
                  </a:cubicBezTo>
                  <a:cubicBezTo>
                    <a:pt x="254" y="434"/>
                    <a:pt x="263" y="426"/>
                    <a:pt x="268" y="402"/>
                  </a:cubicBezTo>
                  <a:cubicBezTo>
                    <a:pt x="273" y="377"/>
                    <a:pt x="294" y="278"/>
                    <a:pt x="293" y="228"/>
                  </a:cubicBezTo>
                  <a:cubicBezTo>
                    <a:pt x="292" y="178"/>
                    <a:pt x="297" y="138"/>
                    <a:pt x="272" y="115"/>
                  </a:cubicBezTo>
                  <a:cubicBezTo>
                    <a:pt x="265" y="104"/>
                    <a:pt x="57" y="0"/>
                    <a:pt x="20" y="20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03"/>
            <p:cNvSpPr/>
            <p:nvPr/>
          </p:nvSpPr>
          <p:spPr bwMode="auto">
            <a:xfrm>
              <a:off x="7713662" y="-3486150"/>
              <a:ext cx="1006475" cy="803275"/>
            </a:xfrm>
            <a:custGeom>
              <a:avLst/>
              <a:gdLst>
                <a:gd name="T0" fmla="*/ 138 w 268"/>
                <a:gd name="T1" fmla="*/ 214 h 214"/>
                <a:gd name="T2" fmla="*/ 268 w 268"/>
                <a:gd name="T3" fmla="*/ 183 h 214"/>
                <a:gd name="T4" fmla="*/ 247 w 268"/>
                <a:gd name="T5" fmla="*/ 108 h 214"/>
                <a:gd name="T6" fmla="*/ 0 w 268"/>
                <a:gd name="T7" fmla="*/ 175 h 214"/>
                <a:gd name="T8" fmla="*/ 98 w 268"/>
                <a:gd name="T9" fmla="*/ 212 h 214"/>
                <a:gd name="T10" fmla="*/ 138 w 268"/>
                <a:gd name="T11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214">
                  <a:moveTo>
                    <a:pt x="138" y="214"/>
                  </a:moveTo>
                  <a:cubicBezTo>
                    <a:pt x="182" y="210"/>
                    <a:pt x="227" y="198"/>
                    <a:pt x="268" y="183"/>
                  </a:cubicBezTo>
                  <a:cubicBezTo>
                    <a:pt x="267" y="151"/>
                    <a:pt x="265" y="125"/>
                    <a:pt x="247" y="108"/>
                  </a:cubicBezTo>
                  <a:cubicBezTo>
                    <a:pt x="240" y="97"/>
                    <a:pt x="46" y="0"/>
                    <a:pt x="0" y="175"/>
                  </a:cubicBezTo>
                  <a:cubicBezTo>
                    <a:pt x="32" y="189"/>
                    <a:pt x="64" y="202"/>
                    <a:pt x="98" y="212"/>
                  </a:cubicBezTo>
                  <a:cubicBezTo>
                    <a:pt x="111" y="213"/>
                    <a:pt x="125" y="213"/>
                    <a:pt x="138" y="21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04"/>
            <p:cNvSpPr/>
            <p:nvPr/>
          </p:nvSpPr>
          <p:spPr bwMode="auto">
            <a:xfrm>
              <a:off x="7556500" y="-3140075"/>
              <a:ext cx="288925" cy="833438"/>
            </a:xfrm>
            <a:custGeom>
              <a:avLst/>
              <a:gdLst>
                <a:gd name="T0" fmla="*/ 24 w 77"/>
                <a:gd name="T1" fmla="*/ 0 h 222"/>
                <a:gd name="T2" fmla="*/ 0 w 77"/>
                <a:gd name="T3" fmla="*/ 132 h 222"/>
                <a:gd name="T4" fmla="*/ 14 w 77"/>
                <a:gd name="T5" fmla="*/ 133 h 222"/>
                <a:gd name="T6" fmla="*/ 32 w 77"/>
                <a:gd name="T7" fmla="*/ 162 h 222"/>
                <a:gd name="T8" fmla="*/ 18 w 77"/>
                <a:gd name="T9" fmla="*/ 215 h 222"/>
                <a:gd name="T10" fmla="*/ 27 w 77"/>
                <a:gd name="T11" fmla="*/ 221 h 222"/>
                <a:gd name="T12" fmla="*/ 38 w 77"/>
                <a:gd name="T13" fmla="*/ 218 h 222"/>
                <a:gd name="T14" fmla="*/ 77 w 77"/>
                <a:gd name="T15" fmla="*/ 30 h 222"/>
                <a:gd name="T16" fmla="*/ 24 w 7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22">
                  <a:moveTo>
                    <a:pt x="24" y="0"/>
                  </a:moveTo>
                  <a:cubicBezTo>
                    <a:pt x="24" y="0"/>
                    <a:pt x="2" y="96"/>
                    <a:pt x="0" y="132"/>
                  </a:cubicBezTo>
                  <a:cubicBezTo>
                    <a:pt x="0" y="132"/>
                    <a:pt x="7" y="131"/>
                    <a:pt x="14" y="133"/>
                  </a:cubicBezTo>
                  <a:cubicBezTo>
                    <a:pt x="21" y="135"/>
                    <a:pt x="33" y="141"/>
                    <a:pt x="32" y="162"/>
                  </a:cubicBezTo>
                  <a:cubicBezTo>
                    <a:pt x="29" y="201"/>
                    <a:pt x="18" y="215"/>
                    <a:pt x="18" y="215"/>
                  </a:cubicBezTo>
                  <a:cubicBezTo>
                    <a:pt x="18" y="215"/>
                    <a:pt x="18" y="219"/>
                    <a:pt x="27" y="221"/>
                  </a:cubicBezTo>
                  <a:cubicBezTo>
                    <a:pt x="37" y="222"/>
                    <a:pt x="38" y="218"/>
                    <a:pt x="38" y="218"/>
                  </a:cubicBezTo>
                  <a:cubicBezTo>
                    <a:pt x="77" y="30"/>
                    <a:pt x="77" y="30"/>
                    <a:pt x="77" y="3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05"/>
            <p:cNvSpPr/>
            <p:nvPr/>
          </p:nvSpPr>
          <p:spPr bwMode="auto">
            <a:xfrm>
              <a:off x="7556500" y="-2749550"/>
              <a:ext cx="107950" cy="146050"/>
            </a:xfrm>
            <a:custGeom>
              <a:avLst/>
              <a:gdLst>
                <a:gd name="T0" fmla="*/ 28 w 29"/>
                <a:gd name="T1" fmla="*/ 39 h 39"/>
                <a:gd name="T2" fmla="*/ 29 w 29"/>
                <a:gd name="T3" fmla="*/ 23 h 39"/>
                <a:gd name="T4" fmla="*/ 26 w 29"/>
                <a:gd name="T5" fmla="*/ 16 h 39"/>
                <a:gd name="T6" fmla="*/ 7 w 29"/>
                <a:gd name="T7" fmla="*/ 1 h 39"/>
                <a:gd name="T8" fmla="*/ 4 w 29"/>
                <a:gd name="T9" fmla="*/ 0 h 39"/>
                <a:gd name="T10" fmla="*/ 0 w 29"/>
                <a:gd name="T11" fmla="*/ 28 h 39"/>
                <a:gd name="T12" fmla="*/ 14 w 29"/>
                <a:gd name="T13" fmla="*/ 29 h 39"/>
                <a:gd name="T14" fmla="*/ 28 w 29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9">
                  <a:moveTo>
                    <a:pt x="28" y="39"/>
                  </a:moveTo>
                  <a:cubicBezTo>
                    <a:pt x="28" y="34"/>
                    <a:pt x="28" y="29"/>
                    <a:pt x="29" y="23"/>
                  </a:cubicBezTo>
                  <a:cubicBezTo>
                    <a:pt x="28" y="21"/>
                    <a:pt x="27" y="19"/>
                    <a:pt x="26" y="16"/>
                  </a:cubicBezTo>
                  <a:cubicBezTo>
                    <a:pt x="20" y="12"/>
                    <a:pt x="14" y="6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11"/>
                    <a:pt x="1" y="21"/>
                    <a:pt x="0" y="28"/>
                  </a:cubicBezTo>
                  <a:cubicBezTo>
                    <a:pt x="0" y="28"/>
                    <a:pt x="7" y="27"/>
                    <a:pt x="14" y="29"/>
                  </a:cubicBezTo>
                  <a:cubicBezTo>
                    <a:pt x="18" y="30"/>
                    <a:pt x="24" y="33"/>
                    <a:pt x="28" y="39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06"/>
            <p:cNvSpPr/>
            <p:nvPr/>
          </p:nvSpPr>
          <p:spPr bwMode="auto">
            <a:xfrm>
              <a:off x="7608887" y="-3073400"/>
              <a:ext cx="217488" cy="230188"/>
            </a:xfrm>
            <a:custGeom>
              <a:avLst/>
              <a:gdLst>
                <a:gd name="T0" fmla="*/ 6 w 58"/>
                <a:gd name="T1" fmla="*/ 0 h 61"/>
                <a:gd name="T2" fmla="*/ 0 w 58"/>
                <a:gd name="T3" fmla="*/ 28 h 61"/>
                <a:gd name="T4" fmla="*/ 53 w 58"/>
                <a:gd name="T5" fmla="*/ 61 h 61"/>
                <a:gd name="T6" fmla="*/ 58 w 58"/>
                <a:gd name="T7" fmla="*/ 37 h 61"/>
                <a:gd name="T8" fmla="*/ 6 w 58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1">
                  <a:moveTo>
                    <a:pt x="6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24" y="57"/>
                    <a:pt x="53" y="61"/>
                  </a:cubicBezTo>
                  <a:cubicBezTo>
                    <a:pt x="58" y="37"/>
                    <a:pt x="58" y="37"/>
                    <a:pt x="58" y="37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07"/>
            <p:cNvSpPr/>
            <p:nvPr/>
          </p:nvSpPr>
          <p:spPr bwMode="auto">
            <a:xfrm>
              <a:off x="7548562" y="-3478213"/>
              <a:ext cx="1493838" cy="1320800"/>
            </a:xfrm>
            <a:custGeom>
              <a:avLst/>
              <a:gdLst>
                <a:gd name="T0" fmla="*/ 73 w 398"/>
                <a:gd name="T1" fmla="*/ 7 h 352"/>
                <a:gd name="T2" fmla="*/ 146 w 398"/>
                <a:gd name="T3" fmla="*/ 51 h 352"/>
                <a:gd name="T4" fmla="*/ 285 w 398"/>
                <a:gd name="T5" fmla="*/ 38 h 352"/>
                <a:gd name="T6" fmla="*/ 347 w 398"/>
                <a:gd name="T7" fmla="*/ 118 h 352"/>
                <a:gd name="T8" fmla="*/ 392 w 398"/>
                <a:gd name="T9" fmla="*/ 149 h 352"/>
                <a:gd name="T10" fmla="*/ 340 w 398"/>
                <a:gd name="T11" fmla="*/ 285 h 352"/>
                <a:gd name="T12" fmla="*/ 337 w 398"/>
                <a:gd name="T13" fmla="*/ 282 h 352"/>
                <a:gd name="T14" fmla="*/ 307 w 398"/>
                <a:gd name="T15" fmla="*/ 284 h 352"/>
                <a:gd name="T16" fmla="*/ 297 w 398"/>
                <a:gd name="T17" fmla="*/ 347 h 352"/>
                <a:gd name="T18" fmla="*/ 286 w 398"/>
                <a:gd name="T19" fmla="*/ 350 h 352"/>
                <a:gd name="T20" fmla="*/ 277 w 398"/>
                <a:gd name="T21" fmla="*/ 339 h 352"/>
                <a:gd name="T22" fmla="*/ 297 w 398"/>
                <a:gd name="T23" fmla="*/ 221 h 352"/>
                <a:gd name="T24" fmla="*/ 303 w 398"/>
                <a:gd name="T25" fmla="*/ 169 h 352"/>
                <a:gd name="T26" fmla="*/ 99 w 398"/>
                <a:gd name="T27" fmla="*/ 178 h 352"/>
                <a:gd name="T28" fmla="*/ 2 w 398"/>
                <a:gd name="T29" fmla="*/ 28 h 352"/>
                <a:gd name="T30" fmla="*/ 30 w 398"/>
                <a:gd name="T31" fmla="*/ 70 h 352"/>
                <a:gd name="T32" fmla="*/ 45 w 398"/>
                <a:gd name="T33" fmla="*/ 0 h 352"/>
                <a:gd name="T34" fmla="*/ 60 w 398"/>
                <a:gd name="T35" fmla="*/ 41 h 352"/>
                <a:gd name="T36" fmla="*/ 73 w 398"/>
                <a:gd name="T37" fmla="*/ 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8" h="352">
                  <a:moveTo>
                    <a:pt x="73" y="7"/>
                  </a:moveTo>
                  <a:cubicBezTo>
                    <a:pt x="73" y="7"/>
                    <a:pt x="67" y="51"/>
                    <a:pt x="146" y="51"/>
                  </a:cubicBezTo>
                  <a:cubicBezTo>
                    <a:pt x="200" y="51"/>
                    <a:pt x="243" y="29"/>
                    <a:pt x="285" y="38"/>
                  </a:cubicBezTo>
                  <a:cubicBezTo>
                    <a:pt x="328" y="47"/>
                    <a:pt x="351" y="91"/>
                    <a:pt x="347" y="118"/>
                  </a:cubicBezTo>
                  <a:cubicBezTo>
                    <a:pt x="347" y="118"/>
                    <a:pt x="384" y="102"/>
                    <a:pt x="392" y="149"/>
                  </a:cubicBezTo>
                  <a:cubicBezTo>
                    <a:pt x="398" y="178"/>
                    <a:pt x="376" y="221"/>
                    <a:pt x="340" y="285"/>
                  </a:cubicBezTo>
                  <a:cubicBezTo>
                    <a:pt x="340" y="285"/>
                    <a:pt x="338" y="284"/>
                    <a:pt x="337" y="282"/>
                  </a:cubicBezTo>
                  <a:cubicBezTo>
                    <a:pt x="332" y="278"/>
                    <a:pt x="321" y="274"/>
                    <a:pt x="307" y="284"/>
                  </a:cubicBezTo>
                  <a:cubicBezTo>
                    <a:pt x="295" y="293"/>
                    <a:pt x="297" y="347"/>
                    <a:pt x="297" y="347"/>
                  </a:cubicBezTo>
                  <a:cubicBezTo>
                    <a:pt x="297" y="347"/>
                    <a:pt x="297" y="352"/>
                    <a:pt x="286" y="350"/>
                  </a:cubicBezTo>
                  <a:cubicBezTo>
                    <a:pt x="274" y="348"/>
                    <a:pt x="277" y="339"/>
                    <a:pt x="277" y="339"/>
                  </a:cubicBezTo>
                  <a:cubicBezTo>
                    <a:pt x="277" y="339"/>
                    <a:pt x="285" y="286"/>
                    <a:pt x="297" y="221"/>
                  </a:cubicBezTo>
                  <a:cubicBezTo>
                    <a:pt x="302" y="194"/>
                    <a:pt x="306" y="178"/>
                    <a:pt x="303" y="169"/>
                  </a:cubicBezTo>
                  <a:cubicBezTo>
                    <a:pt x="303" y="169"/>
                    <a:pt x="196" y="217"/>
                    <a:pt x="99" y="178"/>
                  </a:cubicBezTo>
                  <a:cubicBezTo>
                    <a:pt x="3" y="140"/>
                    <a:pt x="0" y="74"/>
                    <a:pt x="2" y="28"/>
                  </a:cubicBezTo>
                  <a:cubicBezTo>
                    <a:pt x="2" y="28"/>
                    <a:pt x="7" y="58"/>
                    <a:pt x="30" y="70"/>
                  </a:cubicBezTo>
                  <a:cubicBezTo>
                    <a:pt x="30" y="70"/>
                    <a:pt x="15" y="31"/>
                    <a:pt x="45" y="0"/>
                  </a:cubicBezTo>
                  <a:cubicBezTo>
                    <a:pt x="45" y="0"/>
                    <a:pt x="48" y="30"/>
                    <a:pt x="60" y="41"/>
                  </a:cubicBezTo>
                  <a:cubicBezTo>
                    <a:pt x="60" y="41"/>
                    <a:pt x="54" y="34"/>
                    <a:pt x="73" y="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08"/>
            <p:cNvSpPr/>
            <p:nvPr/>
          </p:nvSpPr>
          <p:spPr bwMode="auto">
            <a:xfrm>
              <a:off x="8689975" y="-2495550"/>
              <a:ext cx="176213" cy="90488"/>
            </a:xfrm>
            <a:custGeom>
              <a:avLst/>
              <a:gdLst>
                <a:gd name="T0" fmla="*/ 47 w 47"/>
                <a:gd name="T1" fmla="*/ 3 h 24"/>
                <a:gd name="T2" fmla="*/ 7 w 47"/>
                <a:gd name="T3" fmla="*/ 3 h 24"/>
                <a:gd name="T4" fmla="*/ 6 w 47"/>
                <a:gd name="T5" fmla="*/ 4 h 24"/>
                <a:gd name="T6" fmla="*/ 1 w 47"/>
                <a:gd name="T7" fmla="*/ 24 h 24"/>
                <a:gd name="T8" fmla="*/ 1 w 47"/>
                <a:gd name="T9" fmla="*/ 24 h 24"/>
                <a:gd name="T10" fmla="*/ 3 w 47"/>
                <a:gd name="T11" fmla="*/ 22 h 24"/>
                <a:gd name="T12" fmla="*/ 33 w 47"/>
                <a:gd name="T13" fmla="*/ 20 h 24"/>
                <a:gd name="T14" fmla="*/ 36 w 47"/>
                <a:gd name="T15" fmla="*/ 23 h 24"/>
                <a:gd name="T16" fmla="*/ 47 w 47"/>
                <a:gd name="T17" fmla="*/ 3 h 24"/>
                <a:gd name="T18" fmla="*/ 47 w 47"/>
                <a:gd name="T1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33" y="1"/>
                    <a:pt x="20" y="0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10"/>
                    <a:pt x="0" y="17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3"/>
                    <a:pt x="2" y="23"/>
                    <a:pt x="3" y="22"/>
                  </a:cubicBezTo>
                  <a:cubicBezTo>
                    <a:pt x="17" y="12"/>
                    <a:pt x="28" y="16"/>
                    <a:pt x="33" y="20"/>
                  </a:cubicBezTo>
                  <a:cubicBezTo>
                    <a:pt x="34" y="22"/>
                    <a:pt x="36" y="23"/>
                    <a:pt x="36" y="23"/>
                  </a:cubicBezTo>
                  <a:cubicBezTo>
                    <a:pt x="40" y="16"/>
                    <a:pt x="43" y="10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09"/>
            <p:cNvSpPr/>
            <p:nvPr/>
          </p:nvSpPr>
          <p:spPr bwMode="auto">
            <a:xfrm>
              <a:off x="7793037" y="-2746375"/>
              <a:ext cx="217488" cy="120650"/>
            </a:xfrm>
            <a:custGeom>
              <a:avLst/>
              <a:gdLst>
                <a:gd name="T0" fmla="*/ 58 w 58"/>
                <a:gd name="T1" fmla="*/ 21 h 32"/>
                <a:gd name="T2" fmla="*/ 30 w 58"/>
                <a:gd name="T3" fmla="*/ 2 h 32"/>
                <a:gd name="T4" fmla="*/ 5 w 58"/>
                <a:gd name="T5" fmla="*/ 18 h 32"/>
                <a:gd name="T6" fmla="*/ 0 w 58"/>
                <a:gd name="T7" fmla="*/ 32 h 32"/>
                <a:gd name="T8" fmla="*/ 58 w 58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2">
                  <a:moveTo>
                    <a:pt x="58" y="21"/>
                  </a:moveTo>
                  <a:cubicBezTo>
                    <a:pt x="58" y="21"/>
                    <a:pt x="43" y="5"/>
                    <a:pt x="30" y="2"/>
                  </a:cubicBezTo>
                  <a:cubicBezTo>
                    <a:pt x="17" y="0"/>
                    <a:pt x="5" y="18"/>
                    <a:pt x="5" y="1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7" y="13"/>
                    <a:pt x="58" y="21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10"/>
            <p:cNvSpPr/>
            <p:nvPr/>
          </p:nvSpPr>
          <p:spPr bwMode="auto">
            <a:xfrm>
              <a:off x="8461375" y="-2644775"/>
              <a:ext cx="134938" cy="160338"/>
            </a:xfrm>
            <a:custGeom>
              <a:avLst/>
              <a:gdLst>
                <a:gd name="T0" fmla="*/ 12 w 36"/>
                <a:gd name="T1" fmla="*/ 2 h 43"/>
                <a:gd name="T2" fmla="*/ 0 w 36"/>
                <a:gd name="T3" fmla="*/ 10 h 43"/>
                <a:gd name="T4" fmla="*/ 31 w 36"/>
                <a:gd name="T5" fmla="*/ 43 h 43"/>
                <a:gd name="T6" fmla="*/ 35 w 36"/>
                <a:gd name="T7" fmla="*/ 23 h 43"/>
                <a:gd name="T8" fmla="*/ 12 w 36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3">
                  <a:moveTo>
                    <a:pt x="12" y="2"/>
                  </a:moveTo>
                  <a:cubicBezTo>
                    <a:pt x="12" y="2"/>
                    <a:pt x="1" y="0"/>
                    <a:pt x="0" y="10"/>
                  </a:cubicBezTo>
                  <a:cubicBezTo>
                    <a:pt x="0" y="10"/>
                    <a:pt x="25" y="21"/>
                    <a:pt x="31" y="43"/>
                  </a:cubicBezTo>
                  <a:cubicBezTo>
                    <a:pt x="31" y="43"/>
                    <a:pt x="36" y="31"/>
                    <a:pt x="35" y="23"/>
                  </a:cubicBezTo>
                  <a:cubicBezTo>
                    <a:pt x="35" y="15"/>
                    <a:pt x="27" y="5"/>
                    <a:pt x="12" y="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11"/>
            <p:cNvSpPr/>
            <p:nvPr/>
          </p:nvSpPr>
          <p:spPr bwMode="auto">
            <a:xfrm>
              <a:off x="8709025" y="-2413000"/>
              <a:ext cx="115888" cy="169863"/>
            </a:xfrm>
            <a:custGeom>
              <a:avLst/>
              <a:gdLst>
                <a:gd name="T0" fmla="*/ 1 w 31"/>
                <a:gd name="T1" fmla="*/ 44 h 45"/>
                <a:gd name="T2" fmla="*/ 19 w 31"/>
                <a:gd name="T3" fmla="*/ 10 h 45"/>
                <a:gd name="T4" fmla="*/ 18 w 31"/>
                <a:gd name="T5" fmla="*/ 38 h 45"/>
                <a:gd name="T6" fmla="*/ 1 w 31"/>
                <a:gd name="T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5">
                  <a:moveTo>
                    <a:pt x="1" y="44"/>
                  </a:moveTo>
                  <a:cubicBezTo>
                    <a:pt x="1" y="44"/>
                    <a:pt x="0" y="0"/>
                    <a:pt x="19" y="10"/>
                  </a:cubicBezTo>
                  <a:cubicBezTo>
                    <a:pt x="31" y="16"/>
                    <a:pt x="27" y="30"/>
                    <a:pt x="18" y="38"/>
                  </a:cubicBezTo>
                  <a:cubicBezTo>
                    <a:pt x="13" y="43"/>
                    <a:pt x="6" y="45"/>
                    <a:pt x="1" y="4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12"/>
            <p:cNvSpPr/>
            <p:nvPr/>
          </p:nvSpPr>
          <p:spPr bwMode="auto">
            <a:xfrm>
              <a:off x="8712200" y="-2360613"/>
              <a:ext cx="112713" cy="120650"/>
            </a:xfrm>
            <a:custGeom>
              <a:avLst/>
              <a:gdLst>
                <a:gd name="T0" fmla="*/ 0 w 30"/>
                <a:gd name="T1" fmla="*/ 29 h 32"/>
                <a:gd name="T2" fmla="*/ 0 w 30"/>
                <a:gd name="T3" fmla="*/ 18 h 32"/>
                <a:gd name="T4" fmla="*/ 23 w 30"/>
                <a:gd name="T5" fmla="*/ 16 h 32"/>
                <a:gd name="T6" fmla="*/ 0 w 30"/>
                <a:gd name="T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2">
                  <a:moveTo>
                    <a:pt x="0" y="2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30" y="0"/>
                    <a:pt x="23" y="16"/>
                  </a:cubicBezTo>
                  <a:cubicBezTo>
                    <a:pt x="17" y="32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13"/>
            <p:cNvSpPr/>
            <p:nvPr/>
          </p:nvSpPr>
          <p:spPr bwMode="auto">
            <a:xfrm>
              <a:off x="7504112" y="-2592388"/>
              <a:ext cx="153988" cy="168275"/>
            </a:xfrm>
            <a:custGeom>
              <a:avLst/>
              <a:gdLst>
                <a:gd name="T0" fmla="*/ 27 w 41"/>
                <a:gd name="T1" fmla="*/ 45 h 45"/>
                <a:gd name="T2" fmla="*/ 16 w 41"/>
                <a:gd name="T3" fmla="*/ 5 h 45"/>
                <a:gd name="T4" fmla="*/ 8 w 41"/>
                <a:gd name="T5" fmla="*/ 34 h 45"/>
                <a:gd name="T6" fmla="*/ 27 w 41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5">
                  <a:moveTo>
                    <a:pt x="27" y="45"/>
                  </a:moveTo>
                  <a:cubicBezTo>
                    <a:pt x="27" y="45"/>
                    <a:pt x="41" y="0"/>
                    <a:pt x="16" y="5"/>
                  </a:cubicBezTo>
                  <a:cubicBezTo>
                    <a:pt x="0" y="8"/>
                    <a:pt x="0" y="23"/>
                    <a:pt x="8" y="34"/>
                  </a:cubicBezTo>
                  <a:cubicBezTo>
                    <a:pt x="13" y="40"/>
                    <a:pt x="21" y="45"/>
                    <a:pt x="27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14"/>
            <p:cNvSpPr/>
            <p:nvPr/>
          </p:nvSpPr>
          <p:spPr bwMode="auto">
            <a:xfrm>
              <a:off x="7507287" y="-2573338"/>
              <a:ext cx="109538" cy="149225"/>
            </a:xfrm>
            <a:custGeom>
              <a:avLst/>
              <a:gdLst>
                <a:gd name="T0" fmla="*/ 26 w 29"/>
                <a:gd name="T1" fmla="*/ 40 h 40"/>
                <a:gd name="T2" fmla="*/ 29 w 29"/>
                <a:gd name="T3" fmla="*/ 28 h 40"/>
                <a:gd name="T4" fmla="*/ 2 w 29"/>
                <a:gd name="T5" fmla="*/ 19 h 40"/>
                <a:gd name="T6" fmla="*/ 26 w 29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0">
                  <a:moveTo>
                    <a:pt x="26" y="40"/>
                  </a:move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0" y="0"/>
                    <a:pt x="2" y="19"/>
                  </a:cubicBezTo>
                  <a:cubicBezTo>
                    <a:pt x="5" y="38"/>
                    <a:pt x="26" y="40"/>
                    <a:pt x="26" y="40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15"/>
            <p:cNvSpPr/>
            <p:nvPr/>
          </p:nvSpPr>
          <p:spPr bwMode="auto">
            <a:xfrm>
              <a:off x="8054975" y="-1879600"/>
              <a:ext cx="109538" cy="44450"/>
            </a:xfrm>
            <a:custGeom>
              <a:avLst/>
              <a:gdLst>
                <a:gd name="T0" fmla="*/ 28 w 29"/>
                <a:gd name="T1" fmla="*/ 9 h 12"/>
                <a:gd name="T2" fmla="*/ 14 w 29"/>
                <a:gd name="T3" fmla="*/ 10 h 12"/>
                <a:gd name="T4" fmla="*/ 1 w 29"/>
                <a:gd name="T5" fmla="*/ 3 h 12"/>
                <a:gd name="T6" fmla="*/ 16 w 29"/>
                <a:gd name="T7" fmla="*/ 2 h 12"/>
                <a:gd name="T8" fmla="*/ 28 w 29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2">
                  <a:moveTo>
                    <a:pt x="28" y="9"/>
                  </a:moveTo>
                  <a:cubicBezTo>
                    <a:pt x="28" y="11"/>
                    <a:pt x="21" y="12"/>
                    <a:pt x="14" y="10"/>
                  </a:cubicBezTo>
                  <a:cubicBezTo>
                    <a:pt x="6" y="9"/>
                    <a:pt x="0" y="5"/>
                    <a:pt x="1" y="3"/>
                  </a:cubicBezTo>
                  <a:cubicBezTo>
                    <a:pt x="1" y="1"/>
                    <a:pt x="8" y="0"/>
                    <a:pt x="16" y="2"/>
                  </a:cubicBezTo>
                  <a:cubicBezTo>
                    <a:pt x="23" y="3"/>
                    <a:pt x="29" y="7"/>
                    <a:pt x="28" y="9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16"/>
            <p:cNvSpPr/>
            <p:nvPr/>
          </p:nvSpPr>
          <p:spPr bwMode="auto">
            <a:xfrm>
              <a:off x="8656637" y="-2300288"/>
              <a:ext cx="198438" cy="150813"/>
            </a:xfrm>
            <a:custGeom>
              <a:avLst/>
              <a:gdLst>
                <a:gd name="T0" fmla="*/ 5 w 53"/>
                <a:gd name="T1" fmla="*/ 40 h 40"/>
                <a:gd name="T2" fmla="*/ 0 w 53"/>
                <a:gd name="T3" fmla="*/ 36 h 40"/>
                <a:gd name="T4" fmla="*/ 48 w 53"/>
                <a:gd name="T5" fmla="*/ 0 h 40"/>
                <a:gd name="T6" fmla="*/ 5 w 53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0">
                  <a:moveTo>
                    <a:pt x="5" y="4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3" y="29"/>
                    <a:pt x="48" y="0"/>
                  </a:cubicBezTo>
                  <a:cubicBezTo>
                    <a:pt x="48" y="0"/>
                    <a:pt x="53" y="33"/>
                    <a:pt x="5" y="4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17"/>
            <p:cNvSpPr/>
            <p:nvPr/>
          </p:nvSpPr>
          <p:spPr bwMode="auto">
            <a:xfrm>
              <a:off x="7658100" y="-3327400"/>
              <a:ext cx="146050" cy="209550"/>
            </a:xfrm>
            <a:custGeom>
              <a:avLst/>
              <a:gdLst>
                <a:gd name="T0" fmla="*/ 2 w 39"/>
                <a:gd name="T1" fmla="*/ 1 h 56"/>
                <a:gd name="T2" fmla="*/ 3 w 39"/>
                <a:gd name="T3" fmla="*/ 15 h 56"/>
                <a:gd name="T4" fmla="*/ 9 w 39"/>
                <a:gd name="T5" fmla="*/ 32 h 56"/>
                <a:gd name="T6" fmla="*/ 33 w 39"/>
                <a:gd name="T7" fmla="*/ 55 h 56"/>
                <a:gd name="T8" fmla="*/ 39 w 39"/>
                <a:gd name="T9" fmla="*/ 56 h 56"/>
                <a:gd name="T10" fmla="*/ 34 w 39"/>
                <a:gd name="T11" fmla="*/ 52 h 56"/>
                <a:gd name="T12" fmla="*/ 28 w 39"/>
                <a:gd name="T13" fmla="*/ 46 h 56"/>
                <a:gd name="T14" fmla="*/ 16 w 39"/>
                <a:gd name="T15" fmla="*/ 32 h 56"/>
                <a:gd name="T16" fmla="*/ 8 w 39"/>
                <a:gd name="T17" fmla="*/ 16 h 56"/>
                <a:gd name="T18" fmla="*/ 4 w 39"/>
                <a:gd name="T19" fmla="*/ 3 h 56"/>
                <a:gd name="T20" fmla="*/ 3 w 39"/>
                <a:gd name="T21" fmla="*/ 0 h 56"/>
                <a:gd name="T22" fmla="*/ 2 w 39"/>
                <a:gd name="T2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56">
                  <a:moveTo>
                    <a:pt x="2" y="1"/>
                  </a:moveTo>
                  <a:cubicBezTo>
                    <a:pt x="0" y="4"/>
                    <a:pt x="3" y="12"/>
                    <a:pt x="3" y="15"/>
                  </a:cubicBezTo>
                  <a:cubicBezTo>
                    <a:pt x="4" y="21"/>
                    <a:pt x="6" y="26"/>
                    <a:pt x="9" y="32"/>
                  </a:cubicBezTo>
                  <a:cubicBezTo>
                    <a:pt x="14" y="42"/>
                    <a:pt x="23" y="50"/>
                    <a:pt x="33" y="55"/>
                  </a:cubicBezTo>
                  <a:cubicBezTo>
                    <a:pt x="35" y="55"/>
                    <a:pt x="37" y="56"/>
                    <a:pt x="39" y="56"/>
                  </a:cubicBezTo>
                  <a:cubicBezTo>
                    <a:pt x="38" y="55"/>
                    <a:pt x="35" y="53"/>
                    <a:pt x="34" y="52"/>
                  </a:cubicBezTo>
                  <a:cubicBezTo>
                    <a:pt x="32" y="50"/>
                    <a:pt x="30" y="48"/>
                    <a:pt x="28" y="46"/>
                  </a:cubicBezTo>
                  <a:cubicBezTo>
                    <a:pt x="24" y="42"/>
                    <a:pt x="19" y="37"/>
                    <a:pt x="16" y="32"/>
                  </a:cubicBezTo>
                  <a:cubicBezTo>
                    <a:pt x="13" y="27"/>
                    <a:pt x="10" y="21"/>
                    <a:pt x="8" y="16"/>
                  </a:cubicBezTo>
                  <a:cubicBezTo>
                    <a:pt x="7" y="12"/>
                    <a:pt x="5" y="8"/>
                    <a:pt x="4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18"/>
            <p:cNvSpPr/>
            <p:nvPr/>
          </p:nvSpPr>
          <p:spPr bwMode="auto">
            <a:xfrm>
              <a:off x="7754937" y="-3376613"/>
              <a:ext cx="101600" cy="160338"/>
            </a:xfrm>
            <a:custGeom>
              <a:avLst/>
              <a:gdLst>
                <a:gd name="T0" fmla="*/ 10 w 27"/>
                <a:gd name="T1" fmla="*/ 0 h 43"/>
                <a:gd name="T2" fmla="*/ 27 w 27"/>
                <a:gd name="T3" fmla="*/ 43 h 43"/>
                <a:gd name="T4" fmla="*/ 10 w 27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3">
                  <a:moveTo>
                    <a:pt x="10" y="0"/>
                  </a:moveTo>
                  <a:cubicBezTo>
                    <a:pt x="10" y="0"/>
                    <a:pt x="0" y="30"/>
                    <a:pt x="27" y="43"/>
                  </a:cubicBezTo>
                  <a:cubicBezTo>
                    <a:pt x="27" y="43"/>
                    <a:pt x="10" y="26"/>
                    <a:pt x="1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19"/>
            <p:cNvSpPr/>
            <p:nvPr/>
          </p:nvSpPr>
          <p:spPr bwMode="auto">
            <a:xfrm>
              <a:off x="8682037" y="-3024188"/>
              <a:ext cx="184150" cy="165100"/>
            </a:xfrm>
            <a:custGeom>
              <a:avLst/>
              <a:gdLst>
                <a:gd name="T0" fmla="*/ 43 w 49"/>
                <a:gd name="T1" fmla="*/ 0 h 44"/>
                <a:gd name="T2" fmla="*/ 0 w 49"/>
                <a:gd name="T3" fmla="*/ 44 h 44"/>
                <a:gd name="T4" fmla="*/ 43 w 49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44">
                  <a:moveTo>
                    <a:pt x="43" y="0"/>
                  </a:moveTo>
                  <a:cubicBezTo>
                    <a:pt x="43" y="0"/>
                    <a:pt x="49" y="44"/>
                    <a:pt x="0" y="44"/>
                  </a:cubicBezTo>
                  <a:cubicBezTo>
                    <a:pt x="0" y="44"/>
                    <a:pt x="29" y="29"/>
                    <a:pt x="43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520"/>
            <p:cNvSpPr/>
            <p:nvPr/>
          </p:nvSpPr>
          <p:spPr bwMode="auto">
            <a:xfrm>
              <a:off x="8250237" y="-3324225"/>
              <a:ext cx="525463" cy="161925"/>
            </a:xfrm>
            <a:custGeom>
              <a:avLst/>
              <a:gdLst>
                <a:gd name="T0" fmla="*/ 140 w 140"/>
                <a:gd name="T1" fmla="*/ 37 h 43"/>
                <a:gd name="T2" fmla="*/ 81 w 140"/>
                <a:gd name="T3" fmla="*/ 6 h 43"/>
                <a:gd name="T4" fmla="*/ 17 w 140"/>
                <a:gd name="T5" fmla="*/ 19 h 43"/>
                <a:gd name="T6" fmla="*/ 96 w 140"/>
                <a:gd name="T7" fmla="*/ 26 h 43"/>
                <a:gd name="T8" fmla="*/ 140 w 140"/>
                <a:gd name="T9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140" y="37"/>
                  </a:moveTo>
                  <a:cubicBezTo>
                    <a:pt x="140" y="37"/>
                    <a:pt x="125" y="0"/>
                    <a:pt x="81" y="6"/>
                  </a:cubicBezTo>
                  <a:cubicBezTo>
                    <a:pt x="36" y="12"/>
                    <a:pt x="35" y="22"/>
                    <a:pt x="17" y="19"/>
                  </a:cubicBezTo>
                  <a:cubicBezTo>
                    <a:pt x="0" y="17"/>
                    <a:pt x="61" y="29"/>
                    <a:pt x="96" y="26"/>
                  </a:cubicBezTo>
                  <a:cubicBezTo>
                    <a:pt x="131" y="24"/>
                    <a:pt x="133" y="43"/>
                    <a:pt x="140" y="37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521"/>
            <p:cNvSpPr/>
            <p:nvPr/>
          </p:nvSpPr>
          <p:spPr bwMode="auto">
            <a:xfrm>
              <a:off x="8745537" y="-2941638"/>
              <a:ext cx="255588" cy="266700"/>
            </a:xfrm>
            <a:custGeom>
              <a:avLst/>
              <a:gdLst>
                <a:gd name="T0" fmla="*/ 7 w 68"/>
                <a:gd name="T1" fmla="*/ 39 h 71"/>
                <a:gd name="T2" fmla="*/ 47 w 68"/>
                <a:gd name="T3" fmla="*/ 0 h 71"/>
                <a:gd name="T4" fmla="*/ 58 w 68"/>
                <a:gd name="T5" fmla="*/ 34 h 71"/>
                <a:gd name="T6" fmla="*/ 0 w 68"/>
                <a:gd name="T7" fmla="*/ 71 h 71"/>
                <a:gd name="T8" fmla="*/ 7 w 68"/>
                <a:gd name="T9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7" y="39"/>
                  </a:moveTo>
                  <a:cubicBezTo>
                    <a:pt x="7" y="39"/>
                    <a:pt x="45" y="27"/>
                    <a:pt x="47" y="0"/>
                  </a:cubicBezTo>
                  <a:cubicBezTo>
                    <a:pt x="47" y="0"/>
                    <a:pt x="68" y="10"/>
                    <a:pt x="58" y="34"/>
                  </a:cubicBezTo>
                  <a:cubicBezTo>
                    <a:pt x="47" y="58"/>
                    <a:pt x="0" y="71"/>
                    <a:pt x="0" y="71"/>
                  </a:cubicBezTo>
                  <a:lnTo>
                    <a:pt x="7" y="39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522"/>
            <p:cNvSpPr/>
            <p:nvPr/>
          </p:nvSpPr>
          <p:spPr bwMode="auto">
            <a:xfrm>
              <a:off x="7770812" y="-2424113"/>
              <a:ext cx="41275" cy="22225"/>
            </a:xfrm>
            <a:custGeom>
              <a:avLst/>
              <a:gdLst>
                <a:gd name="T0" fmla="*/ 11 w 11"/>
                <a:gd name="T1" fmla="*/ 4 h 6"/>
                <a:gd name="T2" fmla="*/ 8 w 11"/>
                <a:gd name="T3" fmla="*/ 6 h 6"/>
                <a:gd name="T4" fmla="*/ 2 w 11"/>
                <a:gd name="T5" fmla="*/ 4 h 6"/>
                <a:gd name="T6" fmla="*/ 0 w 11"/>
                <a:gd name="T7" fmla="*/ 2 h 6"/>
                <a:gd name="T8" fmla="*/ 0 w 11"/>
                <a:gd name="T9" fmla="*/ 2 h 6"/>
                <a:gd name="T10" fmla="*/ 3 w 11"/>
                <a:gd name="T11" fmla="*/ 0 h 6"/>
                <a:gd name="T12" fmla="*/ 9 w 11"/>
                <a:gd name="T13" fmla="*/ 2 h 6"/>
                <a:gd name="T14" fmla="*/ 11 w 11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11" y="4"/>
                  </a:moveTo>
                  <a:cubicBezTo>
                    <a:pt x="11" y="5"/>
                    <a:pt x="10" y="6"/>
                    <a:pt x="8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1" y="3"/>
                    <a:pt x="11" y="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23"/>
            <p:cNvSpPr/>
            <p:nvPr/>
          </p:nvSpPr>
          <p:spPr bwMode="auto">
            <a:xfrm>
              <a:off x="8491537" y="-2289175"/>
              <a:ext cx="33338" cy="19050"/>
            </a:xfrm>
            <a:custGeom>
              <a:avLst/>
              <a:gdLst>
                <a:gd name="T0" fmla="*/ 9 w 9"/>
                <a:gd name="T1" fmla="*/ 3 h 5"/>
                <a:gd name="T2" fmla="*/ 8 w 9"/>
                <a:gd name="T3" fmla="*/ 4 h 5"/>
                <a:gd name="T4" fmla="*/ 1 w 9"/>
                <a:gd name="T5" fmla="*/ 3 h 5"/>
                <a:gd name="T6" fmla="*/ 0 w 9"/>
                <a:gd name="T7" fmla="*/ 1 h 5"/>
                <a:gd name="T8" fmla="*/ 0 w 9"/>
                <a:gd name="T9" fmla="*/ 1 h 5"/>
                <a:gd name="T10" fmla="*/ 2 w 9"/>
                <a:gd name="T11" fmla="*/ 0 h 5"/>
                <a:gd name="T12" fmla="*/ 8 w 9"/>
                <a:gd name="T13" fmla="*/ 1 h 5"/>
                <a:gd name="T14" fmla="*/ 9 w 9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9" y="4"/>
                    <a:pt x="8" y="5"/>
                    <a:pt x="8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524"/>
            <p:cNvSpPr/>
            <p:nvPr/>
          </p:nvSpPr>
          <p:spPr bwMode="auto">
            <a:xfrm>
              <a:off x="7961312" y="-2528888"/>
              <a:ext cx="382588" cy="431800"/>
            </a:xfrm>
            <a:custGeom>
              <a:avLst/>
              <a:gdLst>
                <a:gd name="T0" fmla="*/ 36 w 102"/>
                <a:gd name="T1" fmla="*/ 11 h 115"/>
                <a:gd name="T2" fmla="*/ 22 w 102"/>
                <a:gd name="T3" fmla="*/ 88 h 115"/>
                <a:gd name="T4" fmla="*/ 87 w 102"/>
                <a:gd name="T5" fmla="*/ 94 h 115"/>
                <a:gd name="T6" fmla="*/ 82 w 102"/>
                <a:gd name="T7" fmla="*/ 17 h 115"/>
                <a:gd name="T8" fmla="*/ 62 w 102"/>
                <a:gd name="T9" fmla="*/ 3 h 115"/>
                <a:gd name="T10" fmla="*/ 36 w 102"/>
                <a:gd name="T11" fmla="*/ 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5">
                  <a:moveTo>
                    <a:pt x="36" y="11"/>
                  </a:moveTo>
                  <a:cubicBezTo>
                    <a:pt x="36" y="11"/>
                    <a:pt x="0" y="62"/>
                    <a:pt x="22" y="88"/>
                  </a:cubicBezTo>
                  <a:cubicBezTo>
                    <a:pt x="43" y="115"/>
                    <a:pt x="79" y="108"/>
                    <a:pt x="87" y="94"/>
                  </a:cubicBezTo>
                  <a:cubicBezTo>
                    <a:pt x="102" y="68"/>
                    <a:pt x="80" y="55"/>
                    <a:pt x="82" y="17"/>
                  </a:cubicBezTo>
                  <a:cubicBezTo>
                    <a:pt x="82" y="17"/>
                    <a:pt x="77" y="6"/>
                    <a:pt x="62" y="3"/>
                  </a:cubicBezTo>
                  <a:cubicBezTo>
                    <a:pt x="48" y="0"/>
                    <a:pt x="36" y="11"/>
                    <a:pt x="36" y="1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25"/>
            <p:cNvSpPr/>
            <p:nvPr/>
          </p:nvSpPr>
          <p:spPr bwMode="auto">
            <a:xfrm>
              <a:off x="7988300" y="-2532063"/>
              <a:ext cx="341313" cy="377825"/>
            </a:xfrm>
            <a:custGeom>
              <a:avLst/>
              <a:gdLst>
                <a:gd name="T0" fmla="*/ 31 w 91"/>
                <a:gd name="T1" fmla="*/ 10 h 101"/>
                <a:gd name="T2" fmla="*/ 19 w 91"/>
                <a:gd name="T3" fmla="*/ 77 h 101"/>
                <a:gd name="T4" fmla="*/ 78 w 91"/>
                <a:gd name="T5" fmla="*/ 82 h 101"/>
                <a:gd name="T6" fmla="*/ 74 w 91"/>
                <a:gd name="T7" fmla="*/ 14 h 101"/>
                <a:gd name="T8" fmla="*/ 55 w 91"/>
                <a:gd name="T9" fmla="*/ 3 h 101"/>
                <a:gd name="T10" fmla="*/ 31 w 91"/>
                <a:gd name="T11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01">
                  <a:moveTo>
                    <a:pt x="31" y="10"/>
                  </a:moveTo>
                  <a:cubicBezTo>
                    <a:pt x="31" y="10"/>
                    <a:pt x="0" y="53"/>
                    <a:pt x="19" y="77"/>
                  </a:cubicBezTo>
                  <a:cubicBezTo>
                    <a:pt x="38" y="101"/>
                    <a:pt x="70" y="95"/>
                    <a:pt x="78" y="82"/>
                  </a:cubicBezTo>
                  <a:cubicBezTo>
                    <a:pt x="91" y="58"/>
                    <a:pt x="71" y="49"/>
                    <a:pt x="74" y="14"/>
                  </a:cubicBezTo>
                  <a:cubicBezTo>
                    <a:pt x="74" y="14"/>
                    <a:pt x="68" y="5"/>
                    <a:pt x="55" y="3"/>
                  </a:cubicBezTo>
                  <a:cubicBezTo>
                    <a:pt x="42" y="0"/>
                    <a:pt x="31" y="10"/>
                    <a:pt x="31" y="1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26"/>
            <p:cNvSpPr/>
            <p:nvPr/>
          </p:nvSpPr>
          <p:spPr bwMode="auto">
            <a:xfrm>
              <a:off x="8159750" y="-2273300"/>
              <a:ext cx="65088" cy="33338"/>
            </a:xfrm>
            <a:custGeom>
              <a:avLst/>
              <a:gdLst>
                <a:gd name="T0" fmla="*/ 17 w 17"/>
                <a:gd name="T1" fmla="*/ 6 h 9"/>
                <a:gd name="T2" fmla="*/ 8 w 17"/>
                <a:gd name="T3" fmla="*/ 8 h 9"/>
                <a:gd name="T4" fmla="*/ 0 w 17"/>
                <a:gd name="T5" fmla="*/ 3 h 9"/>
                <a:gd name="T6" fmla="*/ 9 w 17"/>
                <a:gd name="T7" fmla="*/ 1 h 9"/>
                <a:gd name="T8" fmla="*/ 17 w 17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7" y="6"/>
                  </a:moveTo>
                  <a:cubicBezTo>
                    <a:pt x="16" y="8"/>
                    <a:pt x="12" y="9"/>
                    <a:pt x="8" y="8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1" y="1"/>
                    <a:pt x="5" y="0"/>
                    <a:pt x="9" y="1"/>
                  </a:cubicBezTo>
                  <a:cubicBezTo>
                    <a:pt x="14" y="2"/>
                    <a:pt x="17" y="5"/>
                    <a:pt x="17" y="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527"/>
            <p:cNvSpPr/>
            <p:nvPr/>
          </p:nvSpPr>
          <p:spPr bwMode="auto">
            <a:xfrm>
              <a:off x="7845425" y="-2589213"/>
              <a:ext cx="161925" cy="161925"/>
            </a:xfrm>
            <a:custGeom>
              <a:avLst/>
              <a:gdLst>
                <a:gd name="T0" fmla="*/ 41 w 43"/>
                <a:gd name="T1" fmla="*/ 25 h 43"/>
                <a:gd name="T2" fmla="*/ 17 w 43"/>
                <a:gd name="T3" fmla="*/ 40 h 43"/>
                <a:gd name="T4" fmla="*/ 2 w 43"/>
                <a:gd name="T5" fmla="*/ 17 h 43"/>
                <a:gd name="T6" fmla="*/ 26 w 43"/>
                <a:gd name="T7" fmla="*/ 2 h 43"/>
                <a:gd name="T8" fmla="*/ 41 w 43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1" y="25"/>
                  </a:moveTo>
                  <a:cubicBezTo>
                    <a:pt x="39" y="36"/>
                    <a:pt x="28" y="43"/>
                    <a:pt x="17" y="40"/>
                  </a:cubicBezTo>
                  <a:cubicBezTo>
                    <a:pt x="7" y="38"/>
                    <a:pt x="0" y="28"/>
                    <a:pt x="2" y="17"/>
                  </a:cubicBezTo>
                  <a:cubicBezTo>
                    <a:pt x="5" y="6"/>
                    <a:pt x="15" y="0"/>
                    <a:pt x="26" y="2"/>
                  </a:cubicBezTo>
                  <a:cubicBezTo>
                    <a:pt x="37" y="4"/>
                    <a:pt x="43" y="15"/>
                    <a:pt x="41" y="25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528"/>
            <p:cNvSpPr/>
            <p:nvPr/>
          </p:nvSpPr>
          <p:spPr bwMode="auto">
            <a:xfrm>
              <a:off x="7908925" y="-2554288"/>
              <a:ext cx="71438" cy="66675"/>
            </a:xfrm>
            <a:custGeom>
              <a:avLst/>
              <a:gdLst>
                <a:gd name="T0" fmla="*/ 17 w 19"/>
                <a:gd name="T1" fmla="*/ 14 h 18"/>
                <a:gd name="T2" fmla="*/ 6 w 19"/>
                <a:gd name="T3" fmla="*/ 15 h 18"/>
                <a:gd name="T4" fmla="*/ 2 w 19"/>
                <a:gd name="T5" fmla="*/ 4 h 18"/>
                <a:gd name="T6" fmla="*/ 13 w 19"/>
                <a:gd name="T7" fmla="*/ 3 h 18"/>
                <a:gd name="T8" fmla="*/ 17 w 1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7" y="14"/>
                  </a:moveTo>
                  <a:cubicBezTo>
                    <a:pt x="15" y="17"/>
                    <a:pt x="10" y="18"/>
                    <a:pt x="6" y="15"/>
                  </a:cubicBezTo>
                  <a:cubicBezTo>
                    <a:pt x="2" y="13"/>
                    <a:pt x="0" y="8"/>
                    <a:pt x="2" y="4"/>
                  </a:cubicBezTo>
                  <a:cubicBezTo>
                    <a:pt x="4" y="1"/>
                    <a:pt x="9" y="0"/>
                    <a:pt x="13" y="3"/>
                  </a:cubicBezTo>
                  <a:cubicBezTo>
                    <a:pt x="17" y="5"/>
                    <a:pt x="19" y="10"/>
                    <a:pt x="17" y="1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529"/>
            <p:cNvSpPr/>
            <p:nvPr/>
          </p:nvSpPr>
          <p:spPr bwMode="auto">
            <a:xfrm>
              <a:off x="8337550" y="-2513013"/>
              <a:ext cx="160338" cy="165100"/>
            </a:xfrm>
            <a:custGeom>
              <a:avLst/>
              <a:gdLst>
                <a:gd name="T0" fmla="*/ 41 w 43"/>
                <a:gd name="T1" fmla="*/ 26 h 44"/>
                <a:gd name="T2" fmla="*/ 17 w 43"/>
                <a:gd name="T3" fmla="*/ 41 h 44"/>
                <a:gd name="T4" fmla="*/ 2 w 43"/>
                <a:gd name="T5" fmla="*/ 18 h 44"/>
                <a:gd name="T6" fmla="*/ 26 w 43"/>
                <a:gd name="T7" fmla="*/ 3 h 44"/>
                <a:gd name="T8" fmla="*/ 41 w 43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4">
                  <a:moveTo>
                    <a:pt x="41" y="26"/>
                  </a:moveTo>
                  <a:cubicBezTo>
                    <a:pt x="38" y="37"/>
                    <a:pt x="28" y="44"/>
                    <a:pt x="17" y="41"/>
                  </a:cubicBezTo>
                  <a:cubicBezTo>
                    <a:pt x="7" y="39"/>
                    <a:pt x="0" y="28"/>
                    <a:pt x="2" y="18"/>
                  </a:cubicBezTo>
                  <a:cubicBezTo>
                    <a:pt x="5" y="7"/>
                    <a:pt x="15" y="0"/>
                    <a:pt x="26" y="3"/>
                  </a:cubicBezTo>
                  <a:cubicBezTo>
                    <a:pt x="36" y="5"/>
                    <a:pt x="43" y="16"/>
                    <a:pt x="41" y="26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530"/>
            <p:cNvSpPr/>
            <p:nvPr/>
          </p:nvSpPr>
          <p:spPr bwMode="auto">
            <a:xfrm>
              <a:off x="8401050" y="-2476500"/>
              <a:ext cx="71438" cy="63500"/>
            </a:xfrm>
            <a:custGeom>
              <a:avLst/>
              <a:gdLst>
                <a:gd name="T0" fmla="*/ 17 w 19"/>
                <a:gd name="T1" fmla="*/ 13 h 17"/>
                <a:gd name="T2" fmla="*/ 6 w 19"/>
                <a:gd name="T3" fmla="*/ 15 h 17"/>
                <a:gd name="T4" fmla="*/ 2 w 19"/>
                <a:gd name="T5" fmla="*/ 4 h 17"/>
                <a:gd name="T6" fmla="*/ 13 w 19"/>
                <a:gd name="T7" fmla="*/ 3 h 17"/>
                <a:gd name="T8" fmla="*/ 17 w 19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17" y="13"/>
                  </a:moveTo>
                  <a:cubicBezTo>
                    <a:pt x="15" y="17"/>
                    <a:pt x="10" y="17"/>
                    <a:pt x="6" y="15"/>
                  </a:cubicBezTo>
                  <a:cubicBezTo>
                    <a:pt x="1" y="12"/>
                    <a:pt x="0" y="8"/>
                    <a:pt x="2" y="4"/>
                  </a:cubicBezTo>
                  <a:cubicBezTo>
                    <a:pt x="4" y="1"/>
                    <a:pt x="9" y="0"/>
                    <a:pt x="13" y="3"/>
                  </a:cubicBezTo>
                  <a:cubicBezTo>
                    <a:pt x="17" y="5"/>
                    <a:pt x="19" y="10"/>
                    <a:pt x="17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31"/>
            <p:cNvSpPr/>
            <p:nvPr/>
          </p:nvSpPr>
          <p:spPr bwMode="auto">
            <a:xfrm>
              <a:off x="7834312" y="-2165350"/>
              <a:ext cx="506413" cy="263525"/>
            </a:xfrm>
            <a:custGeom>
              <a:avLst/>
              <a:gdLst>
                <a:gd name="T0" fmla="*/ 31 w 135"/>
                <a:gd name="T1" fmla="*/ 0 h 70"/>
                <a:gd name="T2" fmla="*/ 21 w 135"/>
                <a:gd name="T3" fmla="*/ 43 h 70"/>
                <a:gd name="T4" fmla="*/ 104 w 135"/>
                <a:gd name="T5" fmla="*/ 63 h 70"/>
                <a:gd name="T6" fmla="*/ 120 w 135"/>
                <a:gd name="T7" fmla="*/ 38 h 70"/>
                <a:gd name="T8" fmla="*/ 31 w 13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70">
                  <a:moveTo>
                    <a:pt x="31" y="0"/>
                  </a:moveTo>
                  <a:cubicBezTo>
                    <a:pt x="31" y="0"/>
                    <a:pt x="0" y="30"/>
                    <a:pt x="21" y="43"/>
                  </a:cubicBezTo>
                  <a:cubicBezTo>
                    <a:pt x="21" y="43"/>
                    <a:pt x="73" y="70"/>
                    <a:pt x="104" y="63"/>
                  </a:cubicBezTo>
                  <a:cubicBezTo>
                    <a:pt x="135" y="56"/>
                    <a:pt x="120" y="38"/>
                    <a:pt x="120" y="38"/>
                  </a:cubicBezTo>
                  <a:cubicBezTo>
                    <a:pt x="120" y="38"/>
                    <a:pt x="49" y="21"/>
                    <a:pt x="31" y="0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32"/>
            <p:cNvSpPr/>
            <p:nvPr/>
          </p:nvSpPr>
          <p:spPr bwMode="auto">
            <a:xfrm>
              <a:off x="8007350" y="-2047875"/>
              <a:ext cx="333375" cy="134938"/>
            </a:xfrm>
            <a:custGeom>
              <a:avLst/>
              <a:gdLst>
                <a:gd name="T0" fmla="*/ 74 w 89"/>
                <a:gd name="T1" fmla="*/ 7 h 36"/>
                <a:gd name="T2" fmla="*/ 50 w 89"/>
                <a:gd name="T3" fmla="*/ 0 h 36"/>
                <a:gd name="T4" fmla="*/ 0 w 89"/>
                <a:gd name="T5" fmla="*/ 23 h 36"/>
                <a:gd name="T6" fmla="*/ 58 w 89"/>
                <a:gd name="T7" fmla="*/ 32 h 36"/>
                <a:gd name="T8" fmla="*/ 74 w 89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6">
                  <a:moveTo>
                    <a:pt x="74" y="7"/>
                  </a:moveTo>
                  <a:cubicBezTo>
                    <a:pt x="74" y="7"/>
                    <a:pt x="64" y="4"/>
                    <a:pt x="50" y="0"/>
                  </a:cubicBezTo>
                  <a:cubicBezTo>
                    <a:pt x="32" y="3"/>
                    <a:pt x="14" y="11"/>
                    <a:pt x="0" y="23"/>
                  </a:cubicBezTo>
                  <a:cubicBezTo>
                    <a:pt x="18" y="29"/>
                    <a:pt x="41" y="36"/>
                    <a:pt x="58" y="32"/>
                  </a:cubicBezTo>
                  <a:cubicBezTo>
                    <a:pt x="89" y="25"/>
                    <a:pt x="74" y="7"/>
                    <a:pt x="74" y="7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33"/>
            <p:cNvSpPr/>
            <p:nvPr/>
          </p:nvSpPr>
          <p:spPr bwMode="auto">
            <a:xfrm>
              <a:off x="8318500" y="-2078038"/>
              <a:ext cx="41275" cy="85725"/>
            </a:xfrm>
            <a:custGeom>
              <a:avLst/>
              <a:gdLst>
                <a:gd name="T0" fmla="*/ 7 w 11"/>
                <a:gd name="T1" fmla="*/ 22 h 23"/>
                <a:gd name="T2" fmla="*/ 6 w 11"/>
                <a:gd name="T3" fmla="*/ 11 h 23"/>
                <a:gd name="T4" fmla="*/ 1 w 11"/>
                <a:gd name="T5" fmla="*/ 4 h 23"/>
                <a:gd name="T6" fmla="*/ 7 w 11"/>
                <a:gd name="T7" fmla="*/ 5 h 23"/>
                <a:gd name="T8" fmla="*/ 11 w 11"/>
                <a:gd name="T9" fmla="*/ 14 h 23"/>
                <a:gd name="T10" fmla="*/ 7 w 11"/>
                <a:gd name="T11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3">
                  <a:moveTo>
                    <a:pt x="7" y="22"/>
                  </a:moveTo>
                  <a:cubicBezTo>
                    <a:pt x="4" y="21"/>
                    <a:pt x="7" y="14"/>
                    <a:pt x="6" y="11"/>
                  </a:cubicBezTo>
                  <a:cubicBezTo>
                    <a:pt x="5" y="9"/>
                    <a:pt x="0" y="6"/>
                    <a:pt x="1" y="4"/>
                  </a:cubicBezTo>
                  <a:cubicBezTo>
                    <a:pt x="2" y="0"/>
                    <a:pt x="6" y="4"/>
                    <a:pt x="7" y="5"/>
                  </a:cubicBezTo>
                  <a:cubicBezTo>
                    <a:pt x="9" y="8"/>
                    <a:pt x="10" y="11"/>
                    <a:pt x="11" y="14"/>
                  </a:cubicBezTo>
                  <a:cubicBezTo>
                    <a:pt x="11" y="14"/>
                    <a:pt x="11" y="23"/>
                    <a:pt x="7" y="2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534"/>
            <p:cNvSpPr/>
            <p:nvPr/>
          </p:nvSpPr>
          <p:spPr bwMode="auto">
            <a:xfrm>
              <a:off x="7466012" y="-2941638"/>
              <a:ext cx="247650" cy="352425"/>
            </a:xfrm>
            <a:custGeom>
              <a:avLst/>
              <a:gdLst>
                <a:gd name="T0" fmla="*/ 17 w 66"/>
                <a:gd name="T1" fmla="*/ 19 h 94"/>
                <a:gd name="T2" fmla="*/ 21 w 66"/>
                <a:gd name="T3" fmla="*/ 7 h 94"/>
                <a:gd name="T4" fmla="*/ 39 w 66"/>
                <a:gd name="T5" fmla="*/ 7 h 94"/>
                <a:gd name="T6" fmla="*/ 51 w 66"/>
                <a:gd name="T7" fmla="*/ 5 h 94"/>
                <a:gd name="T8" fmla="*/ 60 w 66"/>
                <a:gd name="T9" fmla="*/ 43 h 94"/>
                <a:gd name="T10" fmla="*/ 54 w 66"/>
                <a:gd name="T11" fmla="*/ 64 h 94"/>
                <a:gd name="T12" fmla="*/ 21 w 66"/>
                <a:gd name="T13" fmla="*/ 85 h 94"/>
                <a:gd name="T14" fmla="*/ 17 w 66"/>
                <a:gd name="T15" fmla="*/ 94 h 94"/>
                <a:gd name="T16" fmla="*/ 0 w 66"/>
                <a:gd name="T17" fmla="*/ 86 h 94"/>
                <a:gd name="T18" fmla="*/ 17 w 66"/>
                <a:gd name="T19" fmla="*/ 1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94">
                  <a:moveTo>
                    <a:pt x="17" y="19"/>
                  </a:moveTo>
                  <a:cubicBezTo>
                    <a:pt x="17" y="19"/>
                    <a:pt x="17" y="8"/>
                    <a:pt x="21" y="7"/>
                  </a:cubicBezTo>
                  <a:cubicBezTo>
                    <a:pt x="25" y="6"/>
                    <a:pt x="36" y="4"/>
                    <a:pt x="39" y="7"/>
                  </a:cubicBezTo>
                  <a:cubicBezTo>
                    <a:pt x="39" y="7"/>
                    <a:pt x="45" y="0"/>
                    <a:pt x="51" y="5"/>
                  </a:cubicBezTo>
                  <a:cubicBezTo>
                    <a:pt x="51" y="5"/>
                    <a:pt x="66" y="28"/>
                    <a:pt x="60" y="43"/>
                  </a:cubicBezTo>
                  <a:cubicBezTo>
                    <a:pt x="55" y="59"/>
                    <a:pt x="58" y="60"/>
                    <a:pt x="54" y="64"/>
                  </a:cubicBezTo>
                  <a:cubicBezTo>
                    <a:pt x="51" y="69"/>
                    <a:pt x="36" y="84"/>
                    <a:pt x="21" y="85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7" y="1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535"/>
            <p:cNvSpPr/>
            <p:nvPr/>
          </p:nvSpPr>
          <p:spPr bwMode="auto">
            <a:xfrm>
              <a:off x="7466012" y="-2922588"/>
              <a:ext cx="233363" cy="333375"/>
            </a:xfrm>
            <a:custGeom>
              <a:avLst/>
              <a:gdLst>
                <a:gd name="T0" fmla="*/ 60 w 62"/>
                <a:gd name="T1" fmla="*/ 25 h 89"/>
                <a:gd name="T2" fmla="*/ 51 w 62"/>
                <a:gd name="T3" fmla="*/ 21 h 89"/>
                <a:gd name="T4" fmla="*/ 47 w 62"/>
                <a:gd name="T5" fmla="*/ 8 h 89"/>
                <a:gd name="T6" fmla="*/ 41 w 62"/>
                <a:gd name="T7" fmla="*/ 0 h 89"/>
                <a:gd name="T8" fmla="*/ 39 w 62"/>
                <a:gd name="T9" fmla="*/ 2 h 89"/>
                <a:gd name="T10" fmla="*/ 35 w 62"/>
                <a:gd name="T11" fmla="*/ 0 h 89"/>
                <a:gd name="T12" fmla="*/ 36 w 62"/>
                <a:gd name="T13" fmla="*/ 1 h 89"/>
                <a:gd name="T14" fmla="*/ 42 w 62"/>
                <a:gd name="T15" fmla="*/ 15 h 89"/>
                <a:gd name="T16" fmla="*/ 45 w 62"/>
                <a:gd name="T17" fmla="*/ 29 h 89"/>
                <a:gd name="T18" fmla="*/ 37 w 62"/>
                <a:gd name="T19" fmla="*/ 26 h 89"/>
                <a:gd name="T20" fmla="*/ 30 w 62"/>
                <a:gd name="T21" fmla="*/ 7 h 89"/>
                <a:gd name="T22" fmla="*/ 20 w 62"/>
                <a:gd name="T23" fmla="*/ 3 h 89"/>
                <a:gd name="T24" fmla="*/ 17 w 62"/>
                <a:gd name="T25" fmla="*/ 14 h 89"/>
                <a:gd name="T26" fmla="*/ 0 w 62"/>
                <a:gd name="T27" fmla="*/ 81 h 89"/>
                <a:gd name="T28" fmla="*/ 17 w 62"/>
                <a:gd name="T29" fmla="*/ 89 h 89"/>
                <a:gd name="T30" fmla="*/ 21 w 62"/>
                <a:gd name="T31" fmla="*/ 80 h 89"/>
                <a:gd name="T32" fmla="*/ 54 w 62"/>
                <a:gd name="T33" fmla="*/ 59 h 89"/>
                <a:gd name="T34" fmla="*/ 60 w 62"/>
                <a:gd name="T35" fmla="*/ 38 h 89"/>
                <a:gd name="T36" fmla="*/ 61 w 62"/>
                <a:gd name="T37" fmla="*/ 24 h 89"/>
                <a:gd name="T38" fmla="*/ 60 w 62"/>
                <a:gd name="T39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89">
                  <a:moveTo>
                    <a:pt x="60" y="25"/>
                  </a:moveTo>
                  <a:cubicBezTo>
                    <a:pt x="56" y="28"/>
                    <a:pt x="52" y="26"/>
                    <a:pt x="51" y="21"/>
                  </a:cubicBezTo>
                  <a:cubicBezTo>
                    <a:pt x="50" y="17"/>
                    <a:pt x="50" y="12"/>
                    <a:pt x="47" y="8"/>
                  </a:cubicBezTo>
                  <a:cubicBezTo>
                    <a:pt x="45" y="5"/>
                    <a:pt x="43" y="3"/>
                    <a:pt x="41" y="0"/>
                  </a:cubicBezTo>
                  <a:cubicBezTo>
                    <a:pt x="39" y="1"/>
                    <a:pt x="39" y="2"/>
                    <a:pt x="39" y="2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35" y="1"/>
                    <a:pt x="35" y="1"/>
                    <a:pt x="36" y="1"/>
                  </a:cubicBezTo>
                  <a:cubicBezTo>
                    <a:pt x="39" y="5"/>
                    <a:pt x="40" y="10"/>
                    <a:pt x="42" y="15"/>
                  </a:cubicBezTo>
                  <a:cubicBezTo>
                    <a:pt x="43" y="19"/>
                    <a:pt x="47" y="25"/>
                    <a:pt x="45" y="29"/>
                  </a:cubicBezTo>
                  <a:cubicBezTo>
                    <a:pt x="42" y="36"/>
                    <a:pt x="37" y="33"/>
                    <a:pt x="37" y="26"/>
                  </a:cubicBezTo>
                  <a:cubicBezTo>
                    <a:pt x="36" y="19"/>
                    <a:pt x="37" y="11"/>
                    <a:pt x="30" y="7"/>
                  </a:cubicBezTo>
                  <a:cubicBezTo>
                    <a:pt x="27" y="5"/>
                    <a:pt x="23" y="4"/>
                    <a:pt x="20" y="3"/>
                  </a:cubicBezTo>
                  <a:cubicBezTo>
                    <a:pt x="17" y="6"/>
                    <a:pt x="17" y="14"/>
                    <a:pt x="17" y="1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36" y="79"/>
                    <a:pt x="51" y="64"/>
                    <a:pt x="54" y="59"/>
                  </a:cubicBezTo>
                  <a:cubicBezTo>
                    <a:pt x="58" y="55"/>
                    <a:pt x="55" y="54"/>
                    <a:pt x="60" y="38"/>
                  </a:cubicBezTo>
                  <a:cubicBezTo>
                    <a:pt x="62" y="34"/>
                    <a:pt x="62" y="29"/>
                    <a:pt x="61" y="24"/>
                  </a:cubicBezTo>
                  <a:cubicBezTo>
                    <a:pt x="61" y="24"/>
                    <a:pt x="61" y="24"/>
                    <a:pt x="60" y="2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536"/>
            <p:cNvSpPr/>
            <p:nvPr/>
          </p:nvSpPr>
          <p:spPr bwMode="auto">
            <a:xfrm>
              <a:off x="7421562" y="-2919413"/>
              <a:ext cx="187325" cy="304800"/>
            </a:xfrm>
            <a:custGeom>
              <a:avLst/>
              <a:gdLst>
                <a:gd name="T0" fmla="*/ 5 w 50"/>
                <a:gd name="T1" fmla="*/ 79 h 81"/>
                <a:gd name="T2" fmla="*/ 1 w 50"/>
                <a:gd name="T3" fmla="*/ 70 h 81"/>
                <a:gd name="T4" fmla="*/ 3 w 50"/>
                <a:gd name="T5" fmla="*/ 22 h 81"/>
                <a:gd name="T6" fmla="*/ 23 w 50"/>
                <a:gd name="T7" fmla="*/ 1 h 81"/>
                <a:gd name="T8" fmla="*/ 33 w 50"/>
                <a:gd name="T9" fmla="*/ 6 h 81"/>
                <a:gd name="T10" fmla="*/ 47 w 50"/>
                <a:gd name="T11" fmla="*/ 16 h 81"/>
                <a:gd name="T12" fmla="*/ 47 w 50"/>
                <a:gd name="T13" fmla="*/ 48 h 81"/>
                <a:gd name="T14" fmla="*/ 33 w 50"/>
                <a:gd name="T15" fmla="*/ 49 h 81"/>
                <a:gd name="T16" fmla="*/ 30 w 50"/>
                <a:gd name="T17" fmla="*/ 81 h 81"/>
                <a:gd name="T18" fmla="*/ 5 w 50"/>
                <a:gd name="T19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81">
                  <a:moveTo>
                    <a:pt x="5" y="7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29"/>
                    <a:pt x="3" y="22"/>
                  </a:cubicBezTo>
                  <a:cubicBezTo>
                    <a:pt x="5" y="15"/>
                    <a:pt x="17" y="0"/>
                    <a:pt x="23" y="1"/>
                  </a:cubicBezTo>
                  <a:cubicBezTo>
                    <a:pt x="30" y="1"/>
                    <a:pt x="33" y="6"/>
                    <a:pt x="33" y="6"/>
                  </a:cubicBezTo>
                  <a:cubicBezTo>
                    <a:pt x="33" y="6"/>
                    <a:pt x="45" y="11"/>
                    <a:pt x="47" y="16"/>
                  </a:cubicBezTo>
                  <a:cubicBezTo>
                    <a:pt x="49" y="22"/>
                    <a:pt x="50" y="48"/>
                    <a:pt x="47" y="48"/>
                  </a:cubicBezTo>
                  <a:cubicBezTo>
                    <a:pt x="45" y="49"/>
                    <a:pt x="33" y="49"/>
                    <a:pt x="33" y="49"/>
                  </a:cubicBezTo>
                  <a:cubicBezTo>
                    <a:pt x="30" y="81"/>
                    <a:pt x="30" y="81"/>
                    <a:pt x="30" y="81"/>
                  </a:cubicBezTo>
                  <a:lnTo>
                    <a:pt x="5" y="7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37"/>
            <p:cNvSpPr/>
            <p:nvPr/>
          </p:nvSpPr>
          <p:spPr bwMode="auto">
            <a:xfrm>
              <a:off x="7424737" y="-2914650"/>
              <a:ext cx="184150" cy="300038"/>
            </a:xfrm>
            <a:custGeom>
              <a:avLst/>
              <a:gdLst>
                <a:gd name="T0" fmla="*/ 46 w 49"/>
                <a:gd name="T1" fmla="*/ 15 h 80"/>
                <a:gd name="T2" fmla="*/ 32 w 49"/>
                <a:gd name="T3" fmla="*/ 5 h 80"/>
                <a:gd name="T4" fmla="*/ 22 w 49"/>
                <a:gd name="T5" fmla="*/ 0 h 80"/>
                <a:gd name="T6" fmla="*/ 18 w 49"/>
                <a:gd name="T7" fmla="*/ 1 h 80"/>
                <a:gd name="T8" fmla="*/ 30 w 49"/>
                <a:gd name="T9" fmla="*/ 7 h 80"/>
                <a:gd name="T10" fmla="*/ 43 w 49"/>
                <a:gd name="T11" fmla="*/ 22 h 80"/>
                <a:gd name="T12" fmla="*/ 32 w 49"/>
                <a:gd name="T13" fmla="*/ 42 h 80"/>
                <a:gd name="T14" fmla="*/ 30 w 49"/>
                <a:gd name="T15" fmla="*/ 37 h 80"/>
                <a:gd name="T16" fmla="*/ 29 w 49"/>
                <a:gd name="T17" fmla="*/ 32 h 80"/>
                <a:gd name="T18" fmla="*/ 23 w 49"/>
                <a:gd name="T19" fmla="*/ 34 h 80"/>
                <a:gd name="T20" fmla="*/ 23 w 49"/>
                <a:gd name="T21" fmla="*/ 36 h 80"/>
                <a:gd name="T22" fmla="*/ 21 w 49"/>
                <a:gd name="T23" fmla="*/ 54 h 80"/>
                <a:gd name="T24" fmla="*/ 21 w 49"/>
                <a:gd name="T25" fmla="*/ 61 h 80"/>
                <a:gd name="T26" fmla="*/ 0 w 49"/>
                <a:gd name="T27" fmla="*/ 61 h 80"/>
                <a:gd name="T28" fmla="*/ 0 w 49"/>
                <a:gd name="T29" fmla="*/ 69 h 80"/>
                <a:gd name="T30" fmla="*/ 4 w 49"/>
                <a:gd name="T31" fmla="*/ 78 h 80"/>
                <a:gd name="T32" fmla="*/ 29 w 49"/>
                <a:gd name="T33" fmla="*/ 80 h 80"/>
                <a:gd name="T34" fmla="*/ 32 w 49"/>
                <a:gd name="T35" fmla="*/ 48 h 80"/>
                <a:gd name="T36" fmla="*/ 46 w 49"/>
                <a:gd name="T37" fmla="*/ 47 h 80"/>
                <a:gd name="T38" fmla="*/ 46 w 49"/>
                <a:gd name="T3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80">
                  <a:moveTo>
                    <a:pt x="46" y="15"/>
                  </a:moveTo>
                  <a:cubicBezTo>
                    <a:pt x="44" y="10"/>
                    <a:pt x="32" y="5"/>
                    <a:pt x="32" y="5"/>
                  </a:cubicBezTo>
                  <a:cubicBezTo>
                    <a:pt x="32" y="5"/>
                    <a:pt x="29" y="0"/>
                    <a:pt x="22" y="0"/>
                  </a:cubicBezTo>
                  <a:cubicBezTo>
                    <a:pt x="21" y="0"/>
                    <a:pt x="20" y="0"/>
                    <a:pt x="18" y="1"/>
                  </a:cubicBezTo>
                  <a:cubicBezTo>
                    <a:pt x="22" y="3"/>
                    <a:pt x="26" y="5"/>
                    <a:pt x="30" y="7"/>
                  </a:cubicBezTo>
                  <a:cubicBezTo>
                    <a:pt x="37" y="10"/>
                    <a:pt x="41" y="14"/>
                    <a:pt x="43" y="22"/>
                  </a:cubicBezTo>
                  <a:cubicBezTo>
                    <a:pt x="44" y="30"/>
                    <a:pt x="46" y="52"/>
                    <a:pt x="32" y="42"/>
                  </a:cubicBezTo>
                  <a:cubicBezTo>
                    <a:pt x="30" y="41"/>
                    <a:pt x="30" y="39"/>
                    <a:pt x="30" y="37"/>
                  </a:cubicBezTo>
                  <a:cubicBezTo>
                    <a:pt x="30" y="36"/>
                    <a:pt x="29" y="34"/>
                    <a:pt x="29" y="32"/>
                  </a:cubicBezTo>
                  <a:cubicBezTo>
                    <a:pt x="26" y="30"/>
                    <a:pt x="24" y="31"/>
                    <a:pt x="23" y="34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42"/>
                    <a:pt x="19" y="48"/>
                    <a:pt x="21" y="54"/>
                  </a:cubicBezTo>
                  <a:cubicBezTo>
                    <a:pt x="21" y="56"/>
                    <a:pt x="22" y="59"/>
                    <a:pt x="21" y="61"/>
                  </a:cubicBezTo>
                  <a:cubicBezTo>
                    <a:pt x="19" y="71"/>
                    <a:pt x="7" y="66"/>
                    <a:pt x="0" y="61"/>
                  </a:cubicBezTo>
                  <a:cubicBezTo>
                    <a:pt x="0" y="66"/>
                    <a:pt x="0" y="69"/>
                    <a:pt x="0" y="6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44" y="48"/>
                    <a:pt x="46" y="47"/>
                  </a:cubicBezTo>
                  <a:cubicBezTo>
                    <a:pt x="49" y="47"/>
                    <a:pt x="48" y="21"/>
                    <a:pt x="46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538"/>
            <p:cNvSpPr/>
            <p:nvPr/>
          </p:nvSpPr>
          <p:spPr bwMode="auto">
            <a:xfrm>
              <a:off x="7581900" y="-2825750"/>
              <a:ext cx="158750" cy="120650"/>
            </a:xfrm>
            <a:custGeom>
              <a:avLst/>
              <a:gdLst>
                <a:gd name="T0" fmla="*/ 34 w 42"/>
                <a:gd name="T1" fmla="*/ 0 h 32"/>
                <a:gd name="T2" fmla="*/ 8 w 42"/>
                <a:gd name="T3" fmla="*/ 14 h 32"/>
                <a:gd name="T4" fmla="*/ 12 w 42"/>
                <a:gd name="T5" fmla="*/ 30 h 32"/>
                <a:gd name="T6" fmla="*/ 39 w 42"/>
                <a:gd name="T7" fmla="*/ 17 h 32"/>
                <a:gd name="T8" fmla="*/ 34 w 4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34" y="0"/>
                    <a:pt x="12" y="5"/>
                    <a:pt x="8" y="14"/>
                  </a:cubicBezTo>
                  <a:cubicBezTo>
                    <a:pt x="4" y="23"/>
                    <a:pt x="0" y="32"/>
                    <a:pt x="12" y="30"/>
                  </a:cubicBezTo>
                  <a:cubicBezTo>
                    <a:pt x="25" y="28"/>
                    <a:pt x="39" y="20"/>
                    <a:pt x="39" y="17"/>
                  </a:cubicBezTo>
                  <a:cubicBezTo>
                    <a:pt x="39" y="14"/>
                    <a:pt x="42" y="1"/>
                    <a:pt x="34" y="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539"/>
            <p:cNvSpPr/>
            <p:nvPr/>
          </p:nvSpPr>
          <p:spPr bwMode="auto">
            <a:xfrm>
              <a:off x="7581900" y="-2806700"/>
              <a:ext cx="150813" cy="101600"/>
            </a:xfrm>
            <a:custGeom>
              <a:avLst/>
              <a:gdLst>
                <a:gd name="T0" fmla="*/ 33 w 40"/>
                <a:gd name="T1" fmla="*/ 12 h 27"/>
                <a:gd name="T2" fmla="*/ 21 w 40"/>
                <a:gd name="T3" fmla="*/ 15 h 27"/>
                <a:gd name="T4" fmla="*/ 13 w 40"/>
                <a:gd name="T5" fmla="*/ 16 h 27"/>
                <a:gd name="T6" fmla="*/ 16 w 40"/>
                <a:gd name="T7" fmla="*/ 4 h 27"/>
                <a:gd name="T8" fmla="*/ 18 w 40"/>
                <a:gd name="T9" fmla="*/ 0 h 27"/>
                <a:gd name="T10" fmla="*/ 8 w 40"/>
                <a:gd name="T11" fmla="*/ 9 h 27"/>
                <a:gd name="T12" fmla="*/ 12 w 40"/>
                <a:gd name="T13" fmla="*/ 25 h 27"/>
                <a:gd name="T14" fmla="*/ 39 w 40"/>
                <a:gd name="T15" fmla="*/ 12 h 27"/>
                <a:gd name="T16" fmla="*/ 40 w 40"/>
                <a:gd name="T17" fmla="*/ 7 h 27"/>
                <a:gd name="T18" fmla="*/ 33 w 40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3" y="12"/>
                  </a:moveTo>
                  <a:cubicBezTo>
                    <a:pt x="30" y="13"/>
                    <a:pt x="25" y="14"/>
                    <a:pt x="21" y="15"/>
                  </a:cubicBezTo>
                  <a:cubicBezTo>
                    <a:pt x="19" y="16"/>
                    <a:pt x="15" y="18"/>
                    <a:pt x="13" y="16"/>
                  </a:cubicBezTo>
                  <a:cubicBezTo>
                    <a:pt x="8" y="14"/>
                    <a:pt x="15" y="6"/>
                    <a:pt x="16" y="4"/>
                  </a:cubicBezTo>
                  <a:cubicBezTo>
                    <a:pt x="17" y="3"/>
                    <a:pt x="17" y="2"/>
                    <a:pt x="18" y="0"/>
                  </a:cubicBezTo>
                  <a:cubicBezTo>
                    <a:pt x="14" y="3"/>
                    <a:pt x="10" y="6"/>
                    <a:pt x="8" y="9"/>
                  </a:cubicBezTo>
                  <a:cubicBezTo>
                    <a:pt x="4" y="18"/>
                    <a:pt x="0" y="27"/>
                    <a:pt x="12" y="25"/>
                  </a:cubicBezTo>
                  <a:cubicBezTo>
                    <a:pt x="25" y="23"/>
                    <a:pt x="39" y="15"/>
                    <a:pt x="39" y="12"/>
                  </a:cubicBezTo>
                  <a:cubicBezTo>
                    <a:pt x="39" y="11"/>
                    <a:pt x="40" y="9"/>
                    <a:pt x="40" y="7"/>
                  </a:cubicBezTo>
                  <a:cubicBezTo>
                    <a:pt x="38" y="9"/>
                    <a:pt x="36" y="10"/>
                    <a:pt x="33" y="1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540"/>
            <p:cNvSpPr/>
            <p:nvPr/>
          </p:nvSpPr>
          <p:spPr bwMode="auto">
            <a:xfrm>
              <a:off x="7339012" y="-2595563"/>
              <a:ext cx="585788" cy="1079500"/>
            </a:xfrm>
            <a:custGeom>
              <a:avLst/>
              <a:gdLst>
                <a:gd name="T0" fmla="*/ 153 w 156"/>
                <a:gd name="T1" fmla="*/ 233 h 288"/>
                <a:gd name="T2" fmla="*/ 79 w 156"/>
                <a:gd name="T3" fmla="*/ 138 h 288"/>
                <a:gd name="T4" fmla="*/ 55 w 156"/>
                <a:gd name="T5" fmla="*/ 13 h 288"/>
                <a:gd name="T6" fmla="*/ 18 w 156"/>
                <a:gd name="T7" fmla="*/ 0 h 288"/>
                <a:gd name="T8" fmla="*/ 32 w 156"/>
                <a:gd name="T9" fmla="*/ 167 h 288"/>
                <a:gd name="T10" fmla="*/ 101 w 156"/>
                <a:gd name="T11" fmla="*/ 287 h 288"/>
                <a:gd name="T12" fmla="*/ 142 w 156"/>
                <a:gd name="T13" fmla="*/ 267 h 288"/>
                <a:gd name="T14" fmla="*/ 153 w 156"/>
                <a:gd name="T15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88">
                  <a:moveTo>
                    <a:pt x="153" y="233"/>
                  </a:moveTo>
                  <a:cubicBezTo>
                    <a:pt x="153" y="233"/>
                    <a:pt x="97" y="208"/>
                    <a:pt x="79" y="138"/>
                  </a:cubicBezTo>
                  <a:cubicBezTo>
                    <a:pt x="60" y="69"/>
                    <a:pt x="55" y="13"/>
                    <a:pt x="55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76"/>
                    <a:pt x="32" y="167"/>
                  </a:cubicBezTo>
                  <a:cubicBezTo>
                    <a:pt x="64" y="258"/>
                    <a:pt x="101" y="287"/>
                    <a:pt x="101" y="287"/>
                  </a:cubicBezTo>
                  <a:cubicBezTo>
                    <a:pt x="101" y="287"/>
                    <a:pt x="128" y="288"/>
                    <a:pt x="142" y="267"/>
                  </a:cubicBezTo>
                  <a:cubicBezTo>
                    <a:pt x="156" y="247"/>
                    <a:pt x="153" y="233"/>
                    <a:pt x="153" y="23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541"/>
            <p:cNvSpPr/>
            <p:nvPr/>
          </p:nvSpPr>
          <p:spPr bwMode="auto">
            <a:xfrm>
              <a:off x="7397750" y="-2595563"/>
              <a:ext cx="527050" cy="1079500"/>
            </a:xfrm>
            <a:custGeom>
              <a:avLst/>
              <a:gdLst>
                <a:gd name="T0" fmla="*/ 137 w 140"/>
                <a:gd name="T1" fmla="*/ 233 h 288"/>
                <a:gd name="T2" fmla="*/ 63 w 140"/>
                <a:gd name="T3" fmla="*/ 138 h 288"/>
                <a:gd name="T4" fmla="*/ 39 w 140"/>
                <a:gd name="T5" fmla="*/ 13 h 288"/>
                <a:gd name="T6" fmla="*/ 2 w 140"/>
                <a:gd name="T7" fmla="*/ 0 h 288"/>
                <a:gd name="T8" fmla="*/ 0 w 140"/>
                <a:gd name="T9" fmla="*/ 13 h 288"/>
                <a:gd name="T10" fmla="*/ 22 w 140"/>
                <a:gd name="T11" fmla="*/ 24 h 288"/>
                <a:gd name="T12" fmla="*/ 27 w 140"/>
                <a:gd name="T13" fmla="*/ 61 h 288"/>
                <a:gd name="T14" fmla="*/ 52 w 140"/>
                <a:gd name="T15" fmla="*/ 170 h 288"/>
                <a:gd name="T16" fmla="*/ 64 w 140"/>
                <a:gd name="T17" fmla="*/ 203 h 288"/>
                <a:gd name="T18" fmla="*/ 77 w 140"/>
                <a:gd name="T19" fmla="*/ 220 h 288"/>
                <a:gd name="T20" fmla="*/ 91 w 140"/>
                <a:gd name="T21" fmla="*/ 247 h 288"/>
                <a:gd name="T22" fmla="*/ 70 w 140"/>
                <a:gd name="T23" fmla="*/ 268 h 288"/>
                <a:gd name="T24" fmla="*/ 68 w 140"/>
                <a:gd name="T25" fmla="*/ 269 h 288"/>
                <a:gd name="T26" fmla="*/ 85 w 140"/>
                <a:gd name="T27" fmla="*/ 287 h 288"/>
                <a:gd name="T28" fmla="*/ 126 w 140"/>
                <a:gd name="T29" fmla="*/ 267 h 288"/>
                <a:gd name="T30" fmla="*/ 137 w 140"/>
                <a:gd name="T31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288">
                  <a:moveTo>
                    <a:pt x="137" y="233"/>
                  </a:moveTo>
                  <a:cubicBezTo>
                    <a:pt x="137" y="233"/>
                    <a:pt x="81" y="208"/>
                    <a:pt x="63" y="138"/>
                  </a:cubicBezTo>
                  <a:cubicBezTo>
                    <a:pt x="44" y="69"/>
                    <a:pt x="39" y="13"/>
                    <a:pt x="39" y="1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5"/>
                    <a:pt x="0" y="13"/>
                  </a:cubicBezTo>
                  <a:cubicBezTo>
                    <a:pt x="9" y="15"/>
                    <a:pt x="18" y="16"/>
                    <a:pt x="22" y="24"/>
                  </a:cubicBezTo>
                  <a:cubicBezTo>
                    <a:pt x="29" y="35"/>
                    <a:pt x="27" y="49"/>
                    <a:pt x="27" y="61"/>
                  </a:cubicBezTo>
                  <a:cubicBezTo>
                    <a:pt x="28" y="98"/>
                    <a:pt x="40" y="136"/>
                    <a:pt x="52" y="170"/>
                  </a:cubicBezTo>
                  <a:cubicBezTo>
                    <a:pt x="55" y="181"/>
                    <a:pt x="59" y="192"/>
                    <a:pt x="64" y="203"/>
                  </a:cubicBezTo>
                  <a:cubicBezTo>
                    <a:pt x="67" y="209"/>
                    <a:pt x="72" y="215"/>
                    <a:pt x="77" y="220"/>
                  </a:cubicBezTo>
                  <a:cubicBezTo>
                    <a:pt x="83" y="227"/>
                    <a:pt x="94" y="236"/>
                    <a:pt x="91" y="247"/>
                  </a:cubicBezTo>
                  <a:cubicBezTo>
                    <a:pt x="89" y="257"/>
                    <a:pt x="79" y="264"/>
                    <a:pt x="70" y="268"/>
                  </a:cubicBezTo>
                  <a:cubicBezTo>
                    <a:pt x="69" y="269"/>
                    <a:pt x="69" y="269"/>
                    <a:pt x="68" y="269"/>
                  </a:cubicBezTo>
                  <a:cubicBezTo>
                    <a:pt x="78" y="282"/>
                    <a:pt x="85" y="287"/>
                    <a:pt x="85" y="287"/>
                  </a:cubicBezTo>
                  <a:cubicBezTo>
                    <a:pt x="85" y="287"/>
                    <a:pt x="112" y="288"/>
                    <a:pt x="126" y="267"/>
                  </a:cubicBezTo>
                  <a:cubicBezTo>
                    <a:pt x="140" y="247"/>
                    <a:pt x="137" y="233"/>
                    <a:pt x="137" y="23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542"/>
            <p:cNvSpPr/>
            <p:nvPr/>
          </p:nvSpPr>
          <p:spPr bwMode="auto">
            <a:xfrm>
              <a:off x="7402512" y="-2655888"/>
              <a:ext cx="142875" cy="107950"/>
            </a:xfrm>
            <a:custGeom>
              <a:avLst/>
              <a:gdLst>
                <a:gd name="T0" fmla="*/ 6 w 38"/>
                <a:gd name="T1" fmla="*/ 0 h 29"/>
                <a:gd name="T2" fmla="*/ 0 w 38"/>
                <a:gd name="T3" fmla="*/ 21 h 29"/>
                <a:gd name="T4" fmla="*/ 38 w 38"/>
                <a:gd name="T5" fmla="*/ 29 h 29"/>
                <a:gd name="T6" fmla="*/ 38 w 38"/>
                <a:gd name="T7" fmla="*/ 9 h 29"/>
                <a:gd name="T8" fmla="*/ 6 w 3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9">
                  <a:moveTo>
                    <a:pt x="6" y="0"/>
                  </a:moveTo>
                  <a:cubicBezTo>
                    <a:pt x="6" y="0"/>
                    <a:pt x="3" y="5"/>
                    <a:pt x="0" y="21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24" y="0"/>
                    <a:pt x="6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0" name="文本框 119"/>
          <p:cNvSpPr txBox="1"/>
          <p:nvPr/>
        </p:nvSpPr>
        <p:spPr>
          <a:xfrm>
            <a:off x="740902" y="430456"/>
            <a:ext cx="145309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宣讲安排</a:t>
            </a:r>
            <a:endParaRPr lang="zh-CN" altLang="en-US" sz="96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6559903" y="2088405"/>
            <a:ext cx="3944087" cy="1064594"/>
            <a:chOff x="7769493" y="1816616"/>
            <a:chExt cx="3944087" cy="1064594"/>
          </a:xfrm>
        </p:grpSpPr>
        <p:sp>
          <p:nvSpPr>
            <p:cNvPr id="122" name="文本框 121"/>
            <p:cNvSpPr txBox="1"/>
            <p:nvPr/>
          </p:nvSpPr>
          <p:spPr>
            <a:xfrm>
              <a:off x="7798364" y="1816616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西安邮电</a:t>
              </a:r>
              <a:endParaRPr lang="zh-CN" altLang="en-US" sz="2000" spc="600" dirty="0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7769493" y="2068680"/>
              <a:ext cx="3944087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自己的喜好有自己的原则，有自己的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信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6559903" y="5156725"/>
            <a:ext cx="3944087" cy="1064594"/>
            <a:chOff x="7769493" y="1816616"/>
            <a:chExt cx="3944087" cy="1064594"/>
          </a:xfrm>
        </p:grpSpPr>
        <p:sp>
          <p:nvSpPr>
            <p:cNvPr id="125" name="文本框 124"/>
            <p:cNvSpPr txBox="1"/>
            <p:nvPr/>
          </p:nvSpPr>
          <p:spPr>
            <a:xfrm>
              <a:off x="7798364" y="1816616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西安财经</a:t>
              </a:r>
              <a:endParaRPr lang="zh-CN" altLang="en-US" sz="2000" spc="600" dirty="0"/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7769493" y="2068680"/>
              <a:ext cx="3944087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自己的喜好有自己的原则，有自己的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信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2241262" y="655852"/>
            <a:ext cx="3610751" cy="1064594"/>
            <a:chOff x="2241262" y="655852"/>
            <a:chExt cx="3610751" cy="1064594"/>
          </a:xfrm>
        </p:grpSpPr>
        <p:sp>
          <p:nvSpPr>
            <p:cNvPr id="128" name="文本框 127"/>
            <p:cNvSpPr txBox="1"/>
            <p:nvPr/>
          </p:nvSpPr>
          <p:spPr>
            <a:xfrm>
              <a:off x="4193603" y="655852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西安大学</a:t>
              </a:r>
              <a:endParaRPr lang="zh-CN" altLang="en-US" sz="2000" spc="600" dirty="0"/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2241262" y="907916"/>
              <a:ext cx="361075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自己的喜好有自己的原则，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有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2241262" y="3653052"/>
            <a:ext cx="3610751" cy="1064594"/>
            <a:chOff x="2241262" y="655852"/>
            <a:chExt cx="3610751" cy="1064594"/>
          </a:xfrm>
        </p:grpSpPr>
        <p:sp>
          <p:nvSpPr>
            <p:cNvPr id="132" name="文本框 131"/>
            <p:cNvSpPr txBox="1"/>
            <p:nvPr/>
          </p:nvSpPr>
          <p:spPr>
            <a:xfrm>
              <a:off x="4193603" y="655852"/>
              <a:ext cx="153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spc="600" dirty="0" smtClean="0"/>
                <a:t>西安政法</a:t>
              </a:r>
              <a:endParaRPr lang="zh-CN" altLang="en-US" sz="2000" spc="600" dirty="0"/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2241262" y="907916"/>
              <a:ext cx="361075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沉淀后，我愿意做一个温暖的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人有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自己的喜好有自己的原则，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有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82931" y="1087120"/>
            <a:ext cx="3465790" cy="5313680"/>
            <a:chOff x="10134600" y="-3489326"/>
            <a:chExt cx="2751138" cy="4217989"/>
          </a:xfrm>
        </p:grpSpPr>
        <p:sp>
          <p:nvSpPr>
            <p:cNvPr id="3" name="Freeform 428"/>
            <p:cNvSpPr/>
            <p:nvPr/>
          </p:nvSpPr>
          <p:spPr bwMode="auto">
            <a:xfrm>
              <a:off x="10134600" y="-1893888"/>
              <a:ext cx="728663" cy="949325"/>
            </a:xfrm>
            <a:custGeom>
              <a:avLst/>
              <a:gdLst>
                <a:gd name="T0" fmla="*/ 0 w 194"/>
                <a:gd name="T1" fmla="*/ 36 h 253"/>
                <a:gd name="T2" fmla="*/ 136 w 194"/>
                <a:gd name="T3" fmla="*/ 6 h 253"/>
                <a:gd name="T4" fmla="*/ 180 w 194"/>
                <a:gd name="T5" fmla="*/ 99 h 253"/>
                <a:gd name="T6" fmla="*/ 194 w 194"/>
                <a:gd name="T7" fmla="*/ 221 h 253"/>
                <a:gd name="T8" fmla="*/ 66 w 194"/>
                <a:gd name="T9" fmla="*/ 253 h 253"/>
                <a:gd name="T10" fmla="*/ 0 w 194"/>
                <a:gd name="T11" fmla="*/ 36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253">
                  <a:moveTo>
                    <a:pt x="0" y="36"/>
                  </a:moveTo>
                  <a:cubicBezTo>
                    <a:pt x="0" y="36"/>
                    <a:pt x="98" y="15"/>
                    <a:pt x="136" y="6"/>
                  </a:cubicBezTo>
                  <a:cubicBezTo>
                    <a:pt x="164" y="0"/>
                    <a:pt x="167" y="50"/>
                    <a:pt x="180" y="99"/>
                  </a:cubicBezTo>
                  <a:cubicBezTo>
                    <a:pt x="193" y="148"/>
                    <a:pt x="194" y="221"/>
                    <a:pt x="194" y="221"/>
                  </a:cubicBezTo>
                  <a:cubicBezTo>
                    <a:pt x="66" y="253"/>
                    <a:pt x="66" y="253"/>
                    <a:pt x="66" y="253"/>
                  </a:cubicBezTo>
                  <a:cubicBezTo>
                    <a:pt x="66" y="253"/>
                    <a:pt x="42" y="104"/>
                    <a:pt x="0" y="3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429"/>
            <p:cNvSpPr/>
            <p:nvPr/>
          </p:nvSpPr>
          <p:spPr bwMode="auto">
            <a:xfrm>
              <a:off x="10607675" y="-1893888"/>
              <a:ext cx="255588" cy="850900"/>
            </a:xfrm>
            <a:custGeom>
              <a:avLst/>
              <a:gdLst>
                <a:gd name="T0" fmla="*/ 20 w 68"/>
                <a:gd name="T1" fmla="*/ 21 h 227"/>
                <a:gd name="T2" fmla="*/ 38 w 68"/>
                <a:gd name="T3" fmla="*/ 61 h 227"/>
                <a:gd name="T4" fmla="*/ 43 w 68"/>
                <a:gd name="T5" fmla="*/ 92 h 227"/>
                <a:gd name="T6" fmla="*/ 24 w 68"/>
                <a:gd name="T7" fmla="*/ 103 h 227"/>
                <a:gd name="T8" fmla="*/ 20 w 68"/>
                <a:gd name="T9" fmla="*/ 124 h 227"/>
                <a:gd name="T10" fmla="*/ 34 w 68"/>
                <a:gd name="T11" fmla="*/ 132 h 227"/>
                <a:gd name="T12" fmla="*/ 55 w 68"/>
                <a:gd name="T13" fmla="*/ 150 h 227"/>
                <a:gd name="T14" fmla="*/ 53 w 68"/>
                <a:gd name="T15" fmla="*/ 187 h 227"/>
                <a:gd name="T16" fmla="*/ 47 w 68"/>
                <a:gd name="T17" fmla="*/ 227 h 227"/>
                <a:gd name="T18" fmla="*/ 68 w 68"/>
                <a:gd name="T19" fmla="*/ 221 h 227"/>
                <a:gd name="T20" fmla="*/ 54 w 68"/>
                <a:gd name="T21" fmla="*/ 99 h 227"/>
                <a:gd name="T22" fmla="*/ 10 w 68"/>
                <a:gd name="T23" fmla="*/ 6 h 227"/>
                <a:gd name="T24" fmla="*/ 0 w 68"/>
                <a:gd name="T25" fmla="*/ 9 h 227"/>
                <a:gd name="T26" fmla="*/ 20 w 68"/>
                <a:gd name="T27" fmla="*/ 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227">
                  <a:moveTo>
                    <a:pt x="20" y="21"/>
                  </a:moveTo>
                  <a:cubicBezTo>
                    <a:pt x="29" y="32"/>
                    <a:pt x="35" y="47"/>
                    <a:pt x="38" y="61"/>
                  </a:cubicBezTo>
                  <a:cubicBezTo>
                    <a:pt x="41" y="71"/>
                    <a:pt x="44" y="82"/>
                    <a:pt x="43" y="92"/>
                  </a:cubicBezTo>
                  <a:cubicBezTo>
                    <a:pt x="42" y="102"/>
                    <a:pt x="31" y="100"/>
                    <a:pt x="24" y="103"/>
                  </a:cubicBezTo>
                  <a:cubicBezTo>
                    <a:pt x="16" y="107"/>
                    <a:pt x="11" y="118"/>
                    <a:pt x="20" y="124"/>
                  </a:cubicBezTo>
                  <a:cubicBezTo>
                    <a:pt x="24" y="128"/>
                    <a:pt x="29" y="130"/>
                    <a:pt x="34" y="132"/>
                  </a:cubicBezTo>
                  <a:cubicBezTo>
                    <a:pt x="43" y="136"/>
                    <a:pt x="51" y="140"/>
                    <a:pt x="55" y="150"/>
                  </a:cubicBezTo>
                  <a:cubicBezTo>
                    <a:pt x="60" y="161"/>
                    <a:pt x="57" y="176"/>
                    <a:pt x="53" y="187"/>
                  </a:cubicBezTo>
                  <a:cubicBezTo>
                    <a:pt x="47" y="201"/>
                    <a:pt x="46" y="213"/>
                    <a:pt x="47" y="227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8" y="221"/>
                    <a:pt x="67" y="148"/>
                    <a:pt x="54" y="99"/>
                  </a:cubicBezTo>
                  <a:cubicBezTo>
                    <a:pt x="41" y="50"/>
                    <a:pt x="38" y="0"/>
                    <a:pt x="10" y="6"/>
                  </a:cubicBezTo>
                  <a:cubicBezTo>
                    <a:pt x="7" y="7"/>
                    <a:pt x="4" y="8"/>
                    <a:pt x="0" y="9"/>
                  </a:cubicBezTo>
                  <a:cubicBezTo>
                    <a:pt x="8" y="12"/>
                    <a:pt x="15" y="16"/>
                    <a:pt x="20" y="21"/>
                  </a:cubicBezTo>
                  <a:close/>
                </a:path>
              </a:pathLst>
            </a:custGeom>
            <a:solidFill>
              <a:srgbClr val="EDE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430"/>
            <p:cNvSpPr/>
            <p:nvPr/>
          </p:nvSpPr>
          <p:spPr bwMode="auto">
            <a:xfrm>
              <a:off x="10345738" y="-1736726"/>
              <a:ext cx="58738" cy="66675"/>
            </a:xfrm>
            <a:custGeom>
              <a:avLst/>
              <a:gdLst>
                <a:gd name="T0" fmla="*/ 13 w 16"/>
                <a:gd name="T1" fmla="*/ 10 h 18"/>
                <a:gd name="T2" fmla="*/ 16 w 16"/>
                <a:gd name="T3" fmla="*/ 11 h 18"/>
                <a:gd name="T4" fmla="*/ 14 w 16"/>
                <a:gd name="T5" fmla="*/ 15 h 18"/>
                <a:gd name="T6" fmla="*/ 10 w 16"/>
                <a:gd name="T7" fmla="*/ 17 h 18"/>
                <a:gd name="T8" fmla="*/ 4 w 16"/>
                <a:gd name="T9" fmla="*/ 16 h 18"/>
                <a:gd name="T10" fmla="*/ 1 w 16"/>
                <a:gd name="T11" fmla="*/ 10 h 18"/>
                <a:gd name="T12" fmla="*/ 2 w 16"/>
                <a:gd name="T13" fmla="*/ 3 h 18"/>
                <a:gd name="T14" fmla="*/ 7 w 16"/>
                <a:gd name="T15" fmla="*/ 0 h 18"/>
                <a:gd name="T16" fmla="*/ 12 w 16"/>
                <a:gd name="T17" fmla="*/ 1 h 18"/>
                <a:gd name="T18" fmla="*/ 15 w 16"/>
                <a:gd name="T19" fmla="*/ 4 h 18"/>
                <a:gd name="T20" fmla="*/ 11 w 16"/>
                <a:gd name="T21" fmla="*/ 5 h 18"/>
                <a:gd name="T22" fmla="*/ 10 w 16"/>
                <a:gd name="T23" fmla="*/ 3 h 18"/>
                <a:gd name="T24" fmla="*/ 7 w 16"/>
                <a:gd name="T25" fmla="*/ 3 h 18"/>
                <a:gd name="T26" fmla="*/ 5 w 16"/>
                <a:gd name="T27" fmla="*/ 5 h 18"/>
                <a:gd name="T28" fmla="*/ 4 w 16"/>
                <a:gd name="T29" fmla="*/ 9 h 18"/>
                <a:gd name="T30" fmla="*/ 6 w 16"/>
                <a:gd name="T31" fmla="*/ 14 h 18"/>
                <a:gd name="T32" fmla="*/ 9 w 16"/>
                <a:gd name="T33" fmla="*/ 14 h 18"/>
                <a:gd name="T34" fmla="*/ 12 w 16"/>
                <a:gd name="T35" fmla="*/ 13 h 18"/>
                <a:gd name="T36" fmla="*/ 13 w 16"/>
                <a:gd name="T37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18">
                  <a:moveTo>
                    <a:pt x="13" y="10"/>
                  </a:moveTo>
                  <a:cubicBezTo>
                    <a:pt x="16" y="11"/>
                    <a:pt x="16" y="11"/>
                    <a:pt x="16" y="11"/>
                  </a:cubicBezTo>
                  <a:cubicBezTo>
                    <a:pt x="16" y="12"/>
                    <a:pt x="15" y="14"/>
                    <a:pt x="14" y="15"/>
                  </a:cubicBezTo>
                  <a:cubicBezTo>
                    <a:pt x="13" y="16"/>
                    <a:pt x="12" y="17"/>
                    <a:pt x="10" y="17"/>
                  </a:cubicBezTo>
                  <a:cubicBezTo>
                    <a:pt x="8" y="18"/>
                    <a:pt x="6" y="17"/>
                    <a:pt x="4" y="16"/>
                  </a:cubicBezTo>
                  <a:cubicBezTo>
                    <a:pt x="3" y="15"/>
                    <a:pt x="1" y="13"/>
                    <a:pt x="1" y="10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1"/>
                    <a:pt x="14" y="2"/>
                    <a:pt x="15" y="4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4"/>
                    <a:pt x="11" y="4"/>
                    <a:pt x="10" y="3"/>
                  </a:cubicBezTo>
                  <a:cubicBezTo>
                    <a:pt x="9" y="3"/>
                    <a:pt x="8" y="3"/>
                    <a:pt x="7" y="3"/>
                  </a:cubicBezTo>
                  <a:cubicBezTo>
                    <a:pt x="6" y="3"/>
                    <a:pt x="5" y="4"/>
                    <a:pt x="5" y="5"/>
                  </a:cubicBezTo>
                  <a:cubicBezTo>
                    <a:pt x="4" y="6"/>
                    <a:pt x="4" y="7"/>
                    <a:pt x="4" y="9"/>
                  </a:cubicBezTo>
                  <a:cubicBezTo>
                    <a:pt x="5" y="11"/>
                    <a:pt x="5" y="13"/>
                    <a:pt x="6" y="14"/>
                  </a:cubicBezTo>
                  <a:cubicBezTo>
                    <a:pt x="7" y="14"/>
                    <a:pt x="8" y="15"/>
                    <a:pt x="9" y="14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2" y="12"/>
                    <a:pt x="12" y="11"/>
                    <a:pt x="13" y="10"/>
                  </a:cubicBez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431"/>
            <p:cNvSpPr>
              <a:spLocks noEditPoints="1"/>
            </p:cNvSpPr>
            <p:nvPr/>
          </p:nvSpPr>
          <p:spPr bwMode="auto">
            <a:xfrm>
              <a:off x="10412413" y="-1747838"/>
              <a:ext cx="63500" cy="66675"/>
            </a:xfrm>
            <a:custGeom>
              <a:avLst/>
              <a:gdLst>
                <a:gd name="T0" fmla="*/ 40 w 40"/>
                <a:gd name="T1" fmla="*/ 35 h 42"/>
                <a:gd name="T2" fmla="*/ 31 w 40"/>
                <a:gd name="T3" fmla="*/ 38 h 42"/>
                <a:gd name="T4" fmla="*/ 26 w 40"/>
                <a:gd name="T5" fmla="*/ 31 h 42"/>
                <a:gd name="T6" fmla="*/ 10 w 40"/>
                <a:gd name="T7" fmla="*/ 33 h 42"/>
                <a:gd name="T8" fmla="*/ 10 w 40"/>
                <a:gd name="T9" fmla="*/ 42 h 42"/>
                <a:gd name="T10" fmla="*/ 0 w 40"/>
                <a:gd name="T11" fmla="*/ 42 h 42"/>
                <a:gd name="T12" fmla="*/ 10 w 40"/>
                <a:gd name="T13" fmla="*/ 2 h 42"/>
                <a:gd name="T14" fmla="*/ 17 w 40"/>
                <a:gd name="T15" fmla="*/ 0 h 42"/>
                <a:gd name="T16" fmla="*/ 40 w 40"/>
                <a:gd name="T17" fmla="*/ 35 h 42"/>
                <a:gd name="T18" fmla="*/ 21 w 40"/>
                <a:gd name="T19" fmla="*/ 23 h 42"/>
                <a:gd name="T20" fmla="*/ 14 w 40"/>
                <a:gd name="T21" fmla="*/ 9 h 42"/>
                <a:gd name="T22" fmla="*/ 12 w 40"/>
                <a:gd name="T23" fmla="*/ 26 h 42"/>
                <a:gd name="T24" fmla="*/ 21 w 40"/>
                <a:gd name="T25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42">
                  <a:moveTo>
                    <a:pt x="40" y="35"/>
                  </a:moveTo>
                  <a:lnTo>
                    <a:pt x="31" y="38"/>
                  </a:lnTo>
                  <a:lnTo>
                    <a:pt x="26" y="31"/>
                  </a:lnTo>
                  <a:lnTo>
                    <a:pt x="10" y="33"/>
                  </a:lnTo>
                  <a:lnTo>
                    <a:pt x="10" y="42"/>
                  </a:lnTo>
                  <a:lnTo>
                    <a:pt x="0" y="42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40" y="35"/>
                  </a:lnTo>
                  <a:close/>
                  <a:moveTo>
                    <a:pt x="21" y="23"/>
                  </a:moveTo>
                  <a:lnTo>
                    <a:pt x="14" y="9"/>
                  </a:lnTo>
                  <a:lnTo>
                    <a:pt x="12" y="26"/>
                  </a:lnTo>
                  <a:lnTo>
                    <a:pt x="21" y="23"/>
                  </a:ln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432"/>
            <p:cNvSpPr/>
            <p:nvPr/>
          </p:nvSpPr>
          <p:spPr bwMode="auto">
            <a:xfrm>
              <a:off x="10472738" y="-1763713"/>
              <a:ext cx="60325" cy="71438"/>
            </a:xfrm>
            <a:custGeom>
              <a:avLst/>
              <a:gdLst>
                <a:gd name="T0" fmla="*/ 7 w 38"/>
                <a:gd name="T1" fmla="*/ 45 h 45"/>
                <a:gd name="T2" fmla="*/ 0 w 38"/>
                <a:gd name="T3" fmla="*/ 5 h 45"/>
                <a:gd name="T4" fmla="*/ 7 w 38"/>
                <a:gd name="T5" fmla="*/ 5 h 45"/>
                <a:gd name="T6" fmla="*/ 28 w 38"/>
                <a:gd name="T7" fmla="*/ 29 h 45"/>
                <a:gd name="T8" fmla="*/ 24 w 38"/>
                <a:gd name="T9" fmla="*/ 3 h 45"/>
                <a:gd name="T10" fmla="*/ 31 w 38"/>
                <a:gd name="T11" fmla="*/ 0 h 45"/>
                <a:gd name="T12" fmla="*/ 38 w 38"/>
                <a:gd name="T13" fmla="*/ 41 h 45"/>
                <a:gd name="T14" fmla="*/ 28 w 38"/>
                <a:gd name="T15" fmla="*/ 41 h 45"/>
                <a:gd name="T16" fmla="*/ 9 w 38"/>
                <a:gd name="T17" fmla="*/ 19 h 45"/>
                <a:gd name="T18" fmla="*/ 14 w 38"/>
                <a:gd name="T19" fmla="*/ 43 h 45"/>
                <a:gd name="T20" fmla="*/ 7 w 38"/>
                <a:gd name="T2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5">
                  <a:moveTo>
                    <a:pt x="7" y="45"/>
                  </a:moveTo>
                  <a:lnTo>
                    <a:pt x="0" y="5"/>
                  </a:lnTo>
                  <a:lnTo>
                    <a:pt x="7" y="5"/>
                  </a:lnTo>
                  <a:lnTo>
                    <a:pt x="28" y="29"/>
                  </a:lnTo>
                  <a:lnTo>
                    <a:pt x="24" y="3"/>
                  </a:lnTo>
                  <a:lnTo>
                    <a:pt x="31" y="0"/>
                  </a:lnTo>
                  <a:lnTo>
                    <a:pt x="38" y="41"/>
                  </a:lnTo>
                  <a:lnTo>
                    <a:pt x="28" y="41"/>
                  </a:lnTo>
                  <a:lnTo>
                    <a:pt x="9" y="19"/>
                  </a:lnTo>
                  <a:lnTo>
                    <a:pt x="14" y="43"/>
                  </a:lnTo>
                  <a:lnTo>
                    <a:pt x="7" y="45"/>
                  </a:ln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433"/>
            <p:cNvSpPr/>
            <p:nvPr/>
          </p:nvSpPr>
          <p:spPr bwMode="auto">
            <a:xfrm>
              <a:off x="10536238" y="-1774826"/>
              <a:ext cx="57150" cy="68263"/>
            </a:xfrm>
            <a:custGeom>
              <a:avLst/>
              <a:gdLst>
                <a:gd name="T0" fmla="*/ 12 w 15"/>
                <a:gd name="T1" fmla="*/ 11 h 18"/>
                <a:gd name="T2" fmla="*/ 15 w 15"/>
                <a:gd name="T3" fmla="*/ 11 h 18"/>
                <a:gd name="T4" fmla="*/ 13 w 15"/>
                <a:gd name="T5" fmla="*/ 16 h 18"/>
                <a:gd name="T6" fmla="*/ 9 w 15"/>
                <a:gd name="T7" fmla="*/ 18 h 18"/>
                <a:gd name="T8" fmla="*/ 3 w 15"/>
                <a:gd name="T9" fmla="*/ 17 h 18"/>
                <a:gd name="T10" fmla="*/ 0 w 15"/>
                <a:gd name="T11" fmla="*/ 11 h 18"/>
                <a:gd name="T12" fmla="*/ 1 w 15"/>
                <a:gd name="T13" fmla="*/ 4 h 18"/>
                <a:gd name="T14" fmla="*/ 6 w 15"/>
                <a:gd name="T15" fmla="*/ 1 h 18"/>
                <a:gd name="T16" fmla="*/ 12 w 15"/>
                <a:gd name="T17" fmla="*/ 2 h 18"/>
                <a:gd name="T18" fmla="*/ 14 w 15"/>
                <a:gd name="T19" fmla="*/ 4 h 18"/>
                <a:gd name="T20" fmla="*/ 11 w 15"/>
                <a:gd name="T21" fmla="*/ 6 h 18"/>
                <a:gd name="T22" fmla="*/ 9 w 15"/>
                <a:gd name="T23" fmla="*/ 4 h 18"/>
                <a:gd name="T24" fmla="*/ 7 w 15"/>
                <a:gd name="T25" fmla="*/ 4 h 18"/>
                <a:gd name="T26" fmla="*/ 4 w 15"/>
                <a:gd name="T27" fmla="*/ 6 h 18"/>
                <a:gd name="T28" fmla="*/ 4 w 15"/>
                <a:gd name="T29" fmla="*/ 10 h 18"/>
                <a:gd name="T30" fmla="*/ 6 w 15"/>
                <a:gd name="T31" fmla="*/ 14 h 18"/>
                <a:gd name="T32" fmla="*/ 9 w 15"/>
                <a:gd name="T33" fmla="*/ 15 h 18"/>
                <a:gd name="T34" fmla="*/ 11 w 15"/>
                <a:gd name="T35" fmla="*/ 14 h 18"/>
                <a:gd name="T36" fmla="*/ 12 w 15"/>
                <a:gd name="T3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18">
                  <a:moveTo>
                    <a:pt x="12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3"/>
                    <a:pt x="14" y="15"/>
                    <a:pt x="13" y="16"/>
                  </a:cubicBezTo>
                  <a:cubicBezTo>
                    <a:pt x="12" y="17"/>
                    <a:pt x="11" y="18"/>
                    <a:pt x="9" y="18"/>
                  </a:cubicBezTo>
                  <a:cubicBezTo>
                    <a:pt x="7" y="18"/>
                    <a:pt x="5" y="18"/>
                    <a:pt x="3" y="17"/>
                  </a:cubicBezTo>
                  <a:cubicBezTo>
                    <a:pt x="2" y="15"/>
                    <a:pt x="1" y="14"/>
                    <a:pt x="0" y="11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2" y="2"/>
                    <a:pt x="4" y="1"/>
                    <a:pt x="6" y="1"/>
                  </a:cubicBezTo>
                  <a:cubicBezTo>
                    <a:pt x="8" y="0"/>
                    <a:pt x="10" y="1"/>
                    <a:pt x="12" y="2"/>
                  </a:cubicBezTo>
                  <a:cubicBezTo>
                    <a:pt x="13" y="2"/>
                    <a:pt x="13" y="3"/>
                    <a:pt x="14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5"/>
                    <a:pt x="10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5" y="4"/>
                    <a:pt x="5" y="5"/>
                    <a:pt x="4" y="6"/>
                  </a:cubicBezTo>
                  <a:cubicBezTo>
                    <a:pt x="3" y="7"/>
                    <a:pt x="3" y="8"/>
                    <a:pt x="4" y="10"/>
                  </a:cubicBezTo>
                  <a:cubicBezTo>
                    <a:pt x="4" y="12"/>
                    <a:pt x="5" y="14"/>
                    <a:pt x="6" y="14"/>
                  </a:cubicBezTo>
                  <a:cubicBezTo>
                    <a:pt x="6" y="15"/>
                    <a:pt x="8" y="15"/>
                    <a:pt x="9" y="15"/>
                  </a:cubicBezTo>
                  <a:cubicBezTo>
                    <a:pt x="10" y="15"/>
                    <a:pt x="10" y="15"/>
                    <a:pt x="11" y="14"/>
                  </a:cubicBezTo>
                  <a:cubicBezTo>
                    <a:pt x="11" y="13"/>
                    <a:pt x="12" y="12"/>
                    <a:pt x="12" y="11"/>
                  </a:cubicBez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434"/>
            <p:cNvSpPr/>
            <p:nvPr/>
          </p:nvSpPr>
          <p:spPr bwMode="auto">
            <a:xfrm>
              <a:off x="10596563" y="-1778001"/>
              <a:ext cx="55563" cy="63500"/>
            </a:xfrm>
            <a:custGeom>
              <a:avLst/>
              <a:gdLst>
                <a:gd name="T0" fmla="*/ 7 w 35"/>
                <a:gd name="T1" fmla="*/ 40 h 40"/>
                <a:gd name="T2" fmla="*/ 0 w 35"/>
                <a:gd name="T3" fmla="*/ 0 h 40"/>
                <a:gd name="T4" fmla="*/ 7 w 35"/>
                <a:gd name="T5" fmla="*/ 0 h 40"/>
                <a:gd name="T6" fmla="*/ 14 w 35"/>
                <a:gd name="T7" fmla="*/ 33 h 40"/>
                <a:gd name="T8" fmla="*/ 33 w 35"/>
                <a:gd name="T9" fmla="*/ 28 h 40"/>
                <a:gd name="T10" fmla="*/ 35 w 35"/>
                <a:gd name="T11" fmla="*/ 35 h 40"/>
                <a:gd name="T12" fmla="*/ 7 w 35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0">
                  <a:moveTo>
                    <a:pt x="7" y="40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14" y="33"/>
                  </a:lnTo>
                  <a:lnTo>
                    <a:pt x="33" y="28"/>
                  </a:lnTo>
                  <a:lnTo>
                    <a:pt x="35" y="35"/>
                  </a:lnTo>
                  <a:lnTo>
                    <a:pt x="7" y="40"/>
                  </a:ln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435"/>
            <p:cNvSpPr/>
            <p:nvPr/>
          </p:nvSpPr>
          <p:spPr bwMode="auto">
            <a:xfrm>
              <a:off x="10648950" y="-1793876"/>
              <a:ext cx="60325" cy="68263"/>
            </a:xfrm>
            <a:custGeom>
              <a:avLst/>
              <a:gdLst>
                <a:gd name="T0" fmla="*/ 7 w 38"/>
                <a:gd name="T1" fmla="*/ 43 h 43"/>
                <a:gd name="T2" fmla="*/ 0 w 38"/>
                <a:gd name="T3" fmla="*/ 5 h 43"/>
                <a:gd name="T4" fmla="*/ 28 w 38"/>
                <a:gd name="T5" fmla="*/ 0 h 43"/>
                <a:gd name="T6" fmla="*/ 31 w 38"/>
                <a:gd name="T7" fmla="*/ 5 h 43"/>
                <a:gd name="T8" fmla="*/ 10 w 38"/>
                <a:gd name="T9" fmla="*/ 10 h 43"/>
                <a:gd name="T10" fmla="*/ 12 w 38"/>
                <a:gd name="T11" fmla="*/ 19 h 43"/>
                <a:gd name="T12" fmla="*/ 31 w 38"/>
                <a:gd name="T13" fmla="*/ 15 h 43"/>
                <a:gd name="T14" fmla="*/ 31 w 38"/>
                <a:gd name="T15" fmla="*/ 22 h 43"/>
                <a:gd name="T16" fmla="*/ 12 w 38"/>
                <a:gd name="T17" fmla="*/ 24 h 43"/>
                <a:gd name="T18" fmla="*/ 14 w 38"/>
                <a:gd name="T19" fmla="*/ 36 h 43"/>
                <a:gd name="T20" fmla="*/ 36 w 38"/>
                <a:gd name="T21" fmla="*/ 31 h 43"/>
                <a:gd name="T22" fmla="*/ 38 w 38"/>
                <a:gd name="T23" fmla="*/ 38 h 43"/>
                <a:gd name="T24" fmla="*/ 7 w 38"/>
                <a:gd name="T2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43">
                  <a:moveTo>
                    <a:pt x="7" y="43"/>
                  </a:moveTo>
                  <a:lnTo>
                    <a:pt x="0" y="5"/>
                  </a:lnTo>
                  <a:lnTo>
                    <a:pt x="28" y="0"/>
                  </a:lnTo>
                  <a:lnTo>
                    <a:pt x="31" y="5"/>
                  </a:lnTo>
                  <a:lnTo>
                    <a:pt x="10" y="10"/>
                  </a:lnTo>
                  <a:lnTo>
                    <a:pt x="12" y="19"/>
                  </a:lnTo>
                  <a:lnTo>
                    <a:pt x="31" y="15"/>
                  </a:lnTo>
                  <a:lnTo>
                    <a:pt x="31" y="22"/>
                  </a:lnTo>
                  <a:lnTo>
                    <a:pt x="12" y="24"/>
                  </a:lnTo>
                  <a:lnTo>
                    <a:pt x="14" y="36"/>
                  </a:lnTo>
                  <a:lnTo>
                    <a:pt x="36" y="31"/>
                  </a:lnTo>
                  <a:lnTo>
                    <a:pt x="38" y="38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436"/>
            <p:cNvSpPr/>
            <p:nvPr/>
          </p:nvSpPr>
          <p:spPr bwMode="auto">
            <a:xfrm>
              <a:off x="10315575" y="-1657351"/>
              <a:ext cx="401638" cy="115888"/>
            </a:xfrm>
            <a:custGeom>
              <a:avLst/>
              <a:gdLst>
                <a:gd name="T0" fmla="*/ 0 w 253"/>
                <a:gd name="T1" fmla="*/ 44 h 73"/>
                <a:gd name="T2" fmla="*/ 250 w 253"/>
                <a:gd name="T3" fmla="*/ 0 h 73"/>
                <a:gd name="T4" fmla="*/ 253 w 253"/>
                <a:gd name="T5" fmla="*/ 26 h 73"/>
                <a:gd name="T6" fmla="*/ 7 w 253"/>
                <a:gd name="T7" fmla="*/ 73 h 73"/>
                <a:gd name="T8" fmla="*/ 0 w 253"/>
                <a:gd name="T9" fmla="*/ 4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73">
                  <a:moveTo>
                    <a:pt x="0" y="44"/>
                  </a:moveTo>
                  <a:lnTo>
                    <a:pt x="250" y="0"/>
                  </a:lnTo>
                  <a:lnTo>
                    <a:pt x="253" y="26"/>
                  </a:lnTo>
                  <a:lnTo>
                    <a:pt x="7" y="73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437"/>
            <p:cNvSpPr/>
            <p:nvPr/>
          </p:nvSpPr>
          <p:spPr bwMode="auto">
            <a:xfrm>
              <a:off x="10333038" y="-1598613"/>
              <a:ext cx="417513" cy="123825"/>
            </a:xfrm>
            <a:custGeom>
              <a:avLst/>
              <a:gdLst>
                <a:gd name="T0" fmla="*/ 0 w 263"/>
                <a:gd name="T1" fmla="*/ 50 h 78"/>
                <a:gd name="T2" fmla="*/ 256 w 263"/>
                <a:gd name="T3" fmla="*/ 0 h 78"/>
                <a:gd name="T4" fmla="*/ 263 w 263"/>
                <a:gd name="T5" fmla="*/ 31 h 78"/>
                <a:gd name="T6" fmla="*/ 8 w 263"/>
                <a:gd name="T7" fmla="*/ 78 h 78"/>
                <a:gd name="T8" fmla="*/ 0 w 263"/>
                <a:gd name="T9" fmla="*/ 5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78">
                  <a:moveTo>
                    <a:pt x="0" y="50"/>
                  </a:moveTo>
                  <a:lnTo>
                    <a:pt x="256" y="0"/>
                  </a:lnTo>
                  <a:lnTo>
                    <a:pt x="263" y="31"/>
                  </a:lnTo>
                  <a:lnTo>
                    <a:pt x="8" y="78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438"/>
            <p:cNvSpPr/>
            <p:nvPr/>
          </p:nvSpPr>
          <p:spPr bwMode="auto">
            <a:xfrm>
              <a:off x="10374313" y="-1425576"/>
              <a:ext cx="349250" cy="93663"/>
            </a:xfrm>
            <a:custGeom>
              <a:avLst/>
              <a:gdLst>
                <a:gd name="T0" fmla="*/ 0 w 220"/>
                <a:gd name="T1" fmla="*/ 38 h 59"/>
                <a:gd name="T2" fmla="*/ 213 w 220"/>
                <a:gd name="T3" fmla="*/ 0 h 59"/>
                <a:gd name="T4" fmla="*/ 220 w 220"/>
                <a:gd name="T5" fmla="*/ 21 h 59"/>
                <a:gd name="T6" fmla="*/ 8 w 220"/>
                <a:gd name="T7" fmla="*/ 59 h 59"/>
                <a:gd name="T8" fmla="*/ 0 w 220"/>
                <a:gd name="T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59">
                  <a:moveTo>
                    <a:pt x="0" y="38"/>
                  </a:moveTo>
                  <a:lnTo>
                    <a:pt x="213" y="0"/>
                  </a:lnTo>
                  <a:lnTo>
                    <a:pt x="220" y="21"/>
                  </a:lnTo>
                  <a:lnTo>
                    <a:pt x="8" y="59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439"/>
            <p:cNvSpPr/>
            <p:nvPr/>
          </p:nvSpPr>
          <p:spPr bwMode="auto">
            <a:xfrm>
              <a:off x="10348913" y="-1477963"/>
              <a:ext cx="209550" cy="79375"/>
            </a:xfrm>
            <a:custGeom>
              <a:avLst/>
              <a:gdLst>
                <a:gd name="T0" fmla="*/ 54 w 56"/>
                <a:gd name="T1" fmla="*/ 0 h 21"/>
                <a:gd name="T2" fmla="*/ 0 w 56"/>
                <a:gd name="T3" fmla="*/ 9 h 21"/>
                <a:gd name="T4" fmla="*/ 4 w 56"/>
                <a:gd name="T5" fmla="*/ 21 h 21"/>
                <a:gd name="T6" fmla="*/ 56 w 56"/>
                <a:gd name="T7" fmla="*/ 12 h 21"/>
                <a:gd name="T8" fmla="*/ 54 w 56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1">
                  <a:moveTo>
                    <a:pt x="54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8"/>
                    <a:pt x="55" y="4"/>
                    <a:pt x="54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40"/>
            <p:cNvSpPr/>
            <p:nvPr/>
          </p:nvSpPr>
          <p:spPr bwMode="auto">
            <a:xfrm>
              <a:off x="10398125" y="-1350963"/>
              <a:ext cx="206375" cy="82550"/>
            </a:xfrm>
            <a:custGeom>
              <a:avLst/>
              <a:gdLst>
                <a:gd name="T0" fmla="*/ 54 w 55"/>
                <a:gd name="T1" fmla="*/ 0 h 22"/>
                <a:gd name="T2" fmla="*/ 0 w 55"/>
                <a:gd name="T3" fmla="*/ 10 h 22"/>
                <a:gd name="T4" fmla="*/ 3 w 55"/>
                <a:gd name="T5" fmla="*/ 22 h 22"/>
                <a:gd name="T6" fmla="*/ 55 w 55"/>
                <a:gd name="T7" fmla="*/ 13 h 22"/>
                <a:gd name="T8" fmla="*/ 54 w 55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2">
                  <a:moveTo>
                    <a:pt x="54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8"/>
                    <a:pt x="54" y="4"/>
                    <a:pt x="54" y="0"/>
                  </a:cubicBezTo>
                  <a:close/>
                </a:path>
              </a:pathLst>
            </a:custGeom>
            <a:solidFill>
              <a:srgbClr val="AF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41"/>
            <p:cNvSpPr/>
            <p:nvPr/>
          </p:nvSpPr>
          <p:spPr bwMode="auto">
            <a:xfrm>
              <a:off x="10626725" y="-1298576"/>
              <a:ext cx="184150" cy="214313"/>
            </a:xfrm>
            <a:custGeom>
              <a:avLst/>
              <a:gdLst>
                <a:gd name="T0" fmla="*/ 0 w 49"/>
                <a:gd name="T1" fmla="*/ 41 h 57"/>
                <a:gd name="T2" fmla="*/ 9 w 49"/>
                <a:gd name="T3" fmla="*/ 38 h 57"/>
                <a:gd name="T4" fmla="*/ 18 w 49"/>
                <a:gd name="T5" fmla="*/ 47 h 57"/>
                <a:gd name="T6" fmla="*/ 43 w 49"/>
                <a:gd name="T7" fmla="*/ 0 h 57"/>
                <a:gd name="T8" fmla="*/ 49 w 49"/>
                <a:gd name="T9" fmla="*/ 0 h 57"/>
                <a:gd name="T10" fmla="*/ 33 w 49"/>
                <a:gd name="T11" fmla="*/ 29 h 57"/>
                <a:gd name="T12" fmla="*/ 20 w 49"/>
                <a:gd name="T13" fmla="*/ 57 h 57"/>
                <a:gd name="T14" fmla="*/ 0 w 49"/>
                <a:gd name="T15" fmla="*/ 4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7">
                  <a:moveTo>
                    <a:pt x="0" y="41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33" y="7"/>
                    <a:pt x="43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39" y="15"/>
                    <a:pt x="33" y="29"/>
                  </a:cubicBezTo>
                  <a:cubicBezTo>
                    <a:pt x="27" y="42"/>
                    <a:pt x="24" y="56"/>
                    <a:pt x="20" y="57"/>
                  </a:cubicBezTo>
                  <a:cubicBezTo>
                    <a:pt x="16" y="57"/>
                    <a:pt x="0" y="41"/>
                    <a:pt x="0" y="41"/>
                  </a:cubicBez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442"/>
            <p:cNvSpPr/>
            <p:nvPr/>
          </p:nvSpPr>
          <p:spPr bwMode="auto">
            <a:xfrm>
              <a:off x="10648950" y="-1244601"/>
              <a:ext cx="161925" cy="111125"/>
            </a:xfrm>
            <a:custGeom>
              <a:avLst/>
              <a:gdLst>
                <a:gd name="T0" fmla="*/ 0 w 43"/>
                <a:gd name="T1" fmla="*/ 3 h 30"/>
                <a:gd name="T2" fmla="*/ 8 w 43"/>
                <a:gd name="T3" fmla="*/ 0 h 30"/>
                <a:gd name="T4" fmla="*/ 43 w 43"/>
                <a:gd name="T5" fmla="*/ 30 h 30"/>
                <a:gd name="T6" fmla="*/ 0 w 43"/>
                <a:gd name="T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30">
                  <a:moveTo>
                    <a:pt x="0" y="3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39" y="18"/>
                    <a:pt x="43" y="30"/>
                  </a:cubicBezTo>
                  <a:cubicBezTo>
                    <a:pt x="43" y="30"/>
                    <a:pt x="19" y="10"/>
                    <a:pt x="0" y="3"/>
                  </a:cubicBezTo>
                  <a:close/>
                </a:path>
              </a:pathLst>
            </a:custGeom>
            <a:solidFill>
              <a:srgbClr val="84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443"/>
            <p:cNvSpPr/>
            <p:nvPr/>
          </p:nvSpPr>
          <p:spPr bwMode="auto">
            <a:xfrm>
              <a:off x="10860088" y="-1670051"/>
              <a:ext cx="682625" cy="668338"/>
            </a:xfrm>
            <a:custGeom>
              <a:avLst/>
              <a:gdLst>
                <a:gd name="T0" fmla="*/ 148 w 182"/>
                <a:gd name="T1" fmla="*/ 0 h 178"/>
                <a:gd name="T2" fmla="*/ 110 w 182"/>
                <a:gd name="T3" fmla="*/ 43 h 178"/>
                <a:gd name="T4" fmla="*/ 83 w 182"/>
                <a:gd name="T5" fmla="*/ 113 h 178"/>
                <a:gd name="T6" fmla="*/ 31 w 182"/>
                <a:gd name="T7" fmla="*/ 93 h 178"/>
                <a:gd name="T8" fmla="*/ 0 w 182"/>
                <a:gd name="T9" fmla="*/ 143 h 178"/>
                <a:gd name="T10" fmla="*/ 74 w 182"/>
                <a:gd name="T11" fmla="*/ 168 h 178"/>
                <a:gd name="T12" fmla="*/ 148 w 182"/>
                <a:gd name="T13" fmla="*/ 81 h 178"/>
                <a:gd name="T14" fmla="*/ 154 w 182"/>
                <a:gd name="T15" fmla="*/ 5 h 178"/>
                <a:gd name="T16" fmla="*/ 148 w 182"/>
                <a:gd name="T1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" h="178">
                  <a:moveTo>
                    <a:pt x="148" y="0"/>
                  </a:moveTo>
                  <a:cubicBezTo>
                    <a:pt x="148" y="0"/>
                    <a:pt x="123" y="9"/>
                    <a:pt x="110" y="43"/>
                  </a:cubicBezTo>
                  <a:cubicBezTo>
                    <a:pt x="96" y="80"/>
                    <a:pt x="88" y="110"/>
                    <a:pt x="83" y="113"/>
                  </a:cubicBezTo>
                  <a:cubicBezTo>
                    <a:pt x="72" y="121"/>
                    <a:pt x="31" y="93"/>
                    <a:pt x="31" y="9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48" y="178"/>
                    <a:pt x="74" y="168"/>
                  </a:cubicBezTo>
                  <a:cubicBezTo>
                    <a:pt x="100" y="158"/>
                    <a:pt x="148" y="81"/>
                    <a:pt x="148" y="81"/>
                  </a:cubicBezTo>
                  <a:cubicBezTo>
                    <a:pt x="148" y="81"/>
                    <a:pt x="182" y="9"/>
                    <a:pt x="154" y="5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44"/>
            <p:cNvSpPr/>
            <p:nvPr/>
          </p:nvSpPr>
          <p:spPr bwMode="auto">
            <a:xfrm>
              <a:off x="10860088" y="-1670051"/>
              <a:ext cx="660400" cy="668338"/>
            </a:xfrm>
            <a:custGeom>
              <a:avLst/>
              <a:gdLst>
                <a:gd name="T0" fmla="*/ 148 w 176"/>
                <a:gd name="T1" fmla="*/ 3 h 178"/>
                <a:gd name="T2" fmla="*/ 148 w 176"/>
                <a:gd name="T3" fmla="*/ 0 h 178"/>
                <a:gd name="T4" fmla="*/ 140 w 176"/>
                <a:gd name="T5" fmla="*/ 4 h 178"/>
                <a:gd name="T6" fmla="*/ 85 w 176"/>
                <a:gd name="T7" fmla="*/ 138 h 178"/>
                <a:gd name="T8" fmla="*/ 49 w 176"/>
                <a:gd name="T9" fmla="*/ 150 h 178"/>
                <a:gd name="T10" fmla="*/ 29 w 176"/>
                <a:gd name="T11" fmla="*/ 134 h 178"/>
                <a:gd name="T12" fmla="*/ 41 w 176"/>
                <a:gd name="T13" fmla="*/ 99 h 178"/>
                <a:gd name="T14" fmla="*/ 31 w 176"/>
                <a:gd name="T15" fmla="*/ 93 h 178"/>
                <a:gd name="T16" fmla="*/ 0 w 176"/>
                <a:gd name="T17" fmla="*/ 143 h 178"/>
                <a:gd name="T18" fmla="*/ 74 w 176"/>
                <a:gd name="T19" fmla="*/ 168 h 178"/>
                <a:gd name="T20" fmla="*/ 148 w 176"/>
                <a:gd name="T21" fmla="*/ 81 h 178"/>
                <a:gd name="T22" fmla="*/ 148 w 176"/>
                <a:gd name="T23" fmla="*/ 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78">
                  <a:moveTo>
                    <a:pt x="148" y="3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2"/>
                    <a:pt x="140" y="4"/>
                  </a:cubicBezTo>
                  <a:cubicBezTo>
                    <a:pt x="136" y="53"/>
                    <a:pt x="129" y="109"/>
                    <a:pt x="85" y="138"/>
                  </a:cubicBezTo>
                  <a:cubicBezTo>
                    <a:pt x="74" y="145"/>
                    <a:pt x="62" y="151"/>
                    <a:pt x="49" y="150"/>
                  </a:cubicBezTo>
                  <a:cubicBezTo>
                    <a:pt x="41" y="149"/>
                    <a:pt x="31" y="143"/>
                    <a:pt x="29" y="134"/>
                  </a:cubicBezTo>
                  <a:cubicBezTo>
                    <a:pt x="26" y="122"/>
                    <a:pt x="33" y="110"/>
                    <a:pt x="41" y="99"/>
                  </a:cubicBezTo>
                  <a:cubicBezTo>
                    <a:pt x="35" y="96"/>
                    <a:pt x="31" y="93"/>
                    <a:pt x="31" y="9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48" y="178"/>
                    <a:pt x="74" y="168"/>
                  </a:cubicBezTo>
                  <a:cubicBezTo>
                    <a:pt x="100" y="158"/>
                    <a:pt x="148" y="81"/>
                    <a:pt x="148" y="81"/>
                  </a:cubicBezTo>
                  <a:cubicBezTo>
                    <a:pt x="148" y="81"/>
                    <a:pt x="176" y="6"/>
                    <a:pt x="148" y="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45"/>
            <p:cNvSpPr/>
            <p:nvPr/>
          </p:nvSpPr>
          <p:spPr bwMode="auto">
            <a:xfrm>
              <a:off x="10693400" y="-1497013"/>
              <a:ext cx="277813" cy="285750"/>
            </a:xfrm>
            <a:custGeom>
              <a:avLst/>
              <a:gdLst>
                <a:gd name="T0" fmla="*/ 40 w 74"/>
                <a:gd name="T1" fmla="*/ 26 h 76"/>
                <a:gd name="T2" fmla="*/ 0 w 74"/>
                <a:gd name="T3" fmla="*/ 16 h 76"/>
                <a:gd name="T4" fmla="*/ 16 w 74"/>
                <a:gd name="T5" fmla="*/ 2 h 76"/>
                <a:gd name="T6" fmla="*/ 44 w 74"/>
                <a:gd name="T7" fmla="*/ 7 h 76"/>
                <a:gd name="T8" fmla="*/ 67 w 74"/>
                <a:gd name="T9" fmla="*/ 12 h 76"/>
                <a:gd name="T10" fmla="*/ 74 w 74"/>
                <a:gd name="T11" fmla="*/ 37 h 76"/>
                <a:gd name="T12" fmla="*/ 43 w 74"/>
                <a:gd name="T13" fmla="*/ 76 h 76"/>
                <a:gd name="T14" fmla="*/ 38 w 74"/>
                <a:gd name="T15" fmla="*/ 30 h 76"/>
                <a:gd name="T16" fmla="*/ 40 w 74"/>
                <a:gd name="T17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6">
                  <a:moveTo>
                    <a:pt x="40" y="26"/>
                  </a:moveTo>
                  <a:cubicBezTo>
                    <a:pt x="26" y="26"/>
                    <a:pt x="13" y="19"/>
                    <a:pt x="0" y="16"/>
                  </a:cubicBezTo>
                  <a:cubicBezTo>
                    <a:pt x="0" y="4"/>
                    <a:pt x="4" y="0"/>
                    <a:pt x="16" y="2"/>
                  </a:cubicBezTo>
                  <a:cubicBezTo>
                    <a:pt x="27" y="4"/>
                    <a:pt x="33" y="9"/>
                    <a:pt x="44" y="7"/>
                  </a:cubicBezTo>
                  <a:cubicBezTo>
                    <a:pt x="53" y="5"/>
                    <a:pt x="60" y="4"/>
                    <a:pt x="67" y="12"/>
                  </a:cubicBezTo>
                  <a:cubicBezTo>
                    <a:pt x="73" y="19"/>
                    <a:pt x="74" y="28"/>
                    <a:pt x="74" y="37"/>
                  </a:cubicBezTo>
                  <a:cubicBezTo>
                    <a:pt x="43" y="76"/>
                    <a:pt x="43" y="76"/>
                    <a:pt x="43" y="76"/>
                  </a:cubicBezTo>
                  <a:cubicBezTo>
                    <a:pt x="38" y="30"/>
                    <a:pt x="38" y="30"/>
                    <a:pt x="38" y="30"/>
                  </a:cubicBezTo>
                  <a:lnTo>
                    <a:pt x="40" y="2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46"/>
            <p:cNvSpPr/>
            <p:nvPr/>
          </p:nvSpPr>
          <p:spPr bwMode="auto">
            <a:xfrm>
              <a:off x="10693400" y="-1463676"/>
              <a:ext cx="277813" cy="252413"/>
            </a:xfrm>
            <a:custGeom>
              <a:avLst/>
              <a:gdLst>
                <a:gd name="T0" fmla="*/ 64 w 74"/>
                <a:gd name="T1" fmla="*/ 31 h 67"/>
                <a:gd name="T2" fmla="*/ 48 w 74"/>
                <a:gd name="T3" fmla="*/ 35 h 67"/>
                <a:gd name="T4" fmla="*/ 60 w 74"/>
                <a:gd name="T5" fmla="*/ 13 h 67"/>
                <a:gd name="T6" fmla="*/ 50 w 74"/>
                <a:gd name="T7" fmla="*/ 5 h 67"/>
                <a:gd name="T8" fmla="*/ 45 w 74"/>
                <a:gd name="T9" fmla="*/ 7 h 67"/>
                <a:gd name="T10" fmla="*/ 34 w 74"/>
                <a:gd name="T11" fmla="*/ 7 h 67"/>
                <a:gd name="T12" fmla="*/ 15 w 74"/>
                <a:gd name="T13" fmla="*/ 6 h 67"/>
                <a:gd name="T14" fmla="*/ 1 w 74"/>
                <a:gd name="T15" fmla="*/ 0 h 67"/>
                <a:gd name="T16" fmla="*/ 0 w 74"/>
                <a:gd name="T17" fmla="*/ 7 h 67"/>
                <a:gd name="T18" fmla="*/ 40 w 74"/>
                <a:gd name="T19" fmla="*/ 17 h 67"/>
                <a:gd name="T20" fmla="*/ 37 w 74"/>
                <a:gd name="T21" fmla="*/ 14 h 67"/>
                <a:gd name="T22" fmla="*/ 43 w 74"/>
                <a:gd name="T23" fmla="*/ 67 h 67"/>
                <a:gd name="T24" fmla="*/ 74 w 74"/>
                <a:gd name="T25" fmla="*/ 28 h 67"/>
                <a:gd name="T26" fmla="*/ 74 w 74"/>
                <a:gd name="T27" fmla="*/ 24 h 67"/>
                <a:gd name="T28" fmla="*/ 64 w 74"/>
                <a:gd name="T29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67">
                  <a:moveTo>
                    <a:pt x="64" y="31"/>
                  </a:moveTo>
                  <a:cubicBezTo>
                    <a:pt x="60" y="33"/>
                    <a:pt x="53" y="37"/>
                    <a:pt x="48" y="35"/>
                  </a:cubicBezTo>
                  <a:cubicBezTo>
                    <a:pt x="37" y="30"/>
                    <a:pt x="57" y="16"/>
                    <a:pt x="60" y="13"/>
                  </a:cubicBezTo>
                  <a:cubicBezTo>
                    <a:pt x="65" y="5"/>
                    <a:pt x="54" y="4"/>
                    <a:pt x="50" y="5"/>
                  </a:cubicBezTo>
                  <a:cubicBezTo>
                    <a:pt x="48" y="6"/>
                    <a:pt x="47" y="6"/>
                    <a:pt x="45" y="7"/>
                  </a:cubicBezTo>
                  <a:cubicBezTo>
                    <a:pt x="42" y="8"/>
                    <a:pt x="38" y="8"/>
                    <a:pt x="34" y="7"/>
                  </a:cubicBezTo>
                  <a:cubicBezTo>
                    <a:pt x="28" y="7"/>
                    <a:pt x="22" y="6"/>
                    <a:pt x="15" y="6"/>
                  </a:cubicBezTo>
                  <a:cubicBezTo>
                    <a:pt x="10" y="5"/>
                    <a:pt x="4" y="3"/>
                    <a:pt x="1" y="0"/>
                  </a:cubicBezTo>
                  <a:cubicBezTo>
                    <a:pt x="0" y="2"/>
                    <a:pt x="0" y="4"/>
                    <a:pt x="0" y="7"/>
                  </a:cubicBezTo>
                  <a:cubicBezTo>
                    <a:pt x="13" y="10"/>
                    <a:pt x="26" y="17"/>
                    <a:pt x="40" y="17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7"/>
                    <a:pt x="74" y="26"/>
                    <a:pt x="74" y="24"/>
                  </a:cubicBezTo>
                  <a:cubicBezTo>
                    <a:pt x="71" y="27"/>
                    <a:pt x="67" y="29"/>
                    <a:pt x="64" y="3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47"/>
            <p:cNvSpPr/>
            <p:nvPr/>
          </p:nvSpPr>
          <p:spPr bwMode="auto">
            <a:xfrm>
              <a:off x="10810875" y="-1365251"/>
              <a:ext cx="187325" cy="280988"/>
            </a:xfrm>
            <a:custGeom>
              <a:avLst/>
              <a:gdLst>
                <a:gd name="T0" fmla="*/ 37 w 50"/>
                <a:gd name="T1" fmla="*/ 30 h 75"/>
                <a:gd name="T2" fmla="*/ 50 w 50"/>
                <a:gd name="T3" fmla="*/ 12 h 75"/>
                <a:gd name="T4" fmla="*/ 37 w 50"/>
                <a:gd name="T5" fmla="*/ 4 h 75"/>
                <a:gd name="T6" fmla="*/ 0 w 50"/>
                <a:gd name="T7" fmla="*/ 62 h 75"/>
                <a:gd name="T8" fmla="*/ 13 w 50"/>
                <a:gd name="T9" fmla="*/ 71 h 75"/>
                <a:gd name="T10" fmla="*/ 37 w 50"/>
                <a:gd name="T11" fmla="*/ 3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75">
                  <a:moveTo>
                    <a:pt x="37" y="30"/>
                  </a:move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46" y="0"/>
                    <a:pt x="37" y="4"/>
                  </a:cubicBezTo>
                  <a:cubicBezTo>
                    <a:pt x="29" y="8"/>
                    <a:pt x="0" y="62"/>
                    <a:pt x="0" y="62"/>
                  </a:cubicBezTo>
                  <a:cubicBezTo>
                    <a:pt x="0" y="62"/>
                    <a:pt x="7" y="75"/>
                    <a:pt x="13" y="71"/>
                  </a:cubicBezTo>
                  <a:cubicBezTo>
                    <a:pt x="20" y="67"/>
                    <a:pt x="37" y="30"/>
                    <a:pt x="37" y="3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48"/>
            <p:cNvSpPr/>
            <p:nvPr/>
          </p:nvSpPr>
          <p:spPr bwMode="auto">
            <a:xfrm>
              <a:off x="11917363" y="-1692276"/>
              <a:ext cx="814388" cy="495300"/>
            </a:xfrm>
            <a:custGeom>
              <a:avLst/>
              <a:gdLst>
                <a:gd name="T0" fmla="*/ 14 w 217"/>
                <a:gd name="T1" fmla="*/ 4 h 132"/>
                <a:gd name="T2" fmla="*/ 52 w 217"/>
                <a:gd name="T3" fmla="*/ 14 h 132"/>
                <a:gd name="T4" fmla="*/ 127 w 217"/>
                <a:gd name="T5" fmla="*/ 55 h 132"/>
                <a:gd name="T6" fmla="*/ 170 w 217"/>
                <a:gd name="T7" fmla="*/ 72 h 132"/>
                <a:gd name="T8" fmla="*/ 205 w 217"/>
                <a:gd name="T9" fmla="*/ 32 h 132"/>
                <a:gd name="T10" fmla="*/ 215 w 217"/>
                <a:gd name="T11" fmla="*/ 75 h 132"/>
                <a:gd name="T12" fmla="*/ 119 w 217"/>
                <a:gd name="T13" fmla="*/ 99 h 132"/>
                <a:gd name="T14" fmla="*/ 26 w 217"/>
                <a:gd name="T15" fmla="*/ 66 h 132"/>
                <a:gd name="T16" fmla="*/ 14 w 217"/>
                <a:gd name="T17" fmla="*/ 4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7" h="132">
                  <a:moveTo>
                    <a:pt x="14" y="4"/>
                  </a:moveTo>
                  <a:cubicBezTo>
                    <a:pt x="14" y="4"/>
                    <a:pt x="31" y="0"/>
                    <a:pt x="52" y="14"/>
                  </a:cubicBezTo>
                  <a:cubicBezTo>
                    <a:pt x="74" y="29"/>
                    <a:pt x="127" y="55"/>
                    <a:pt x="127" y="55"/>
                  </a:cubicBezTo>
                  <a:cubicBezTo>
                    <a:pt x="170" y="72"/>
                    <a:pt x="170" y="72"/>
                    <a:pt x="170" y="72"/>
                  </a:cubicBezTo>
                  <a:cubicBezTo>
                    <a:pt x="170" y="72"/>
                    <a:pt x="205" y="60"/>
                    <a:pt x="205" y="32"/>
                  </a:cubicBezTo>
                  <a:cubicBezTo>
                    <a:pt x="205" y="32"/>
                    <a:pt x="213" y="19"/>
                    <a:pt x="215" y="75"/>
                  </a:cubicBezTo>
                  <a:cubicBezTo>
                    <a:pt x="217" y="132"/>
                    <a:pt x="137" y="105"/>
                    <a:pt x="119" y="99"/>
                  </a:cubicBezTo>
                  <a:cubicBezTo>
                    <a:pt x="100" y="94"/>
                    <a:pt x="26" y="66"/>
                    <a:pt x="26" y="66"/>
                  </a:cubicBezTo>
                  <a:cubicBezTo>
                    <a:pt x="26" y="66"/>
                    <a:pt x="0" y="23"/>
                    <a:pt x="14" y="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49"/>
            <p:cNvSpPr/>
            <p:nvPr/>
          </p:nvSpPr>
          <p:spPr bwMode="auto">
            <a:xfrm>
              <a:off x="11917363" y="-1681163"/>
              <a:ext cx="803275" cy="395288"/>
            </a:xfrm>
            <a:custGeom>
              <a:avLst/>
              <a:gdLst>
                <a:gd name="T0" fmla="*/ 169 w 214"/>
                <a:gd name="T1" fmla="*/ 88 h 105"/>
                <a:gd name="T2" fmla="*/ 202 w 214"/>
                <a:gd name="T3" fmla="*/ 68 h 105"/>
                <a:gd name="T4" fmla="*/ 214 w 214"/>
                <a:gd name="T5" fmla="*/ 50 h 105"/>
                <a:gd name="T6" fmla="*/ 205 w 214"/>
                <a:gd name="T7" fmla="*/ 29 h 105"/>
                <a:gd name="T8" fmla="*/ 170 w 214"/>
                <a:gd name="T9" fmla="*/ 69 h 105"/>
                <a:gd name="T10" fmla="*/ 127 w 214"/>
                <a:gd name="T11" fmla="*/ 52 h 105"/>
                <a:gd name="T12" fmla="*/ 85 w 214"/>
                <a:gd name="T13" fmla="*/ 31 h 105"/>
                <a:gd name="T14" fmla="*/ 86 w 214"/>
                <a:gd name="T15" fmla="*/ 31 h 105"/>
                <a:gd name="T16" fmla="*/ 95 w 214"/>
                <a:gd name="T17" fmla="*/ 51 h 105"/>
                <a:gd name="T18" fmla="*/ 72 w 214"/>
                <a:gd name="T19" fmla="*/ 65 h 105"/>
                <a:gd name="T20" fmla="*/ 51 w 214"/>
                <a:gd name="T21" fmla="*/ 58 h 105"/>
                <a:gd name="T22" fmla="*/ 35 w 214"/>
                <a:gd name="T23" fmla="*/ 50 h 105"/>
                <a:gd name="T24" fmla="*/ 34 w 214"/>
                <a:gd name="T25" fmla="*/ 32 h 105"/>
                <a:gd name="T26" fmla="*/ 27 w 214"/>
                <a:gd name="T27" fmla="*/ 1 h 105"/>
                <a:gd name="T28" fmla="*/ 14 w 214"/>
                <a:gd name="T29" fmla="*/ 1 h 105"/>
                <a:gd name="T30" fmla="*/ 26 w 214"/>
                <a:gd name="T31" fmla="*/ 63 h 105"/>
                <a:gd name="T32" fmla="*/ 119 w 214"/>
                <a:gd name="T33" fmla="*/ 96 h 105"/>
                <a:gd name="T34" fmla="*/ 155 w 214"/>
                <a:gd name="T35" fmla="*/ 105 h 105"/>
                <a:gd name="T36" fmla="*/ 169 w 214"/>
                <a:gd name="T37" fmla="*/ 8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4" h="105">
                  <a:moveTo>
                    <a:pt x="169" y="88"/>
                  </a:moveTo>
                  <a:cubicBezTo>
                    <a:pt x="182" y="85"/>
                    <a:pt x="192" y="78"/>
                    <a:pt x="202" y="68"/>
                  </a:cubicBezTo>
                  <a:cubicBezTo>
                    <a:pt x="207" y="62"/>
                    <a:pt x="210" y="56"/>
                    <a:pt x="214" y="50"/>
                  </a:cubicBezTo>
                  <a:cubicBezTo>
                    <a:pt x="210" y="20"/>
                    <a:pt x="205" y="29"/>
                    <a:pt x="205" y="29"/>
                  </a:cubicBezTo>
                  <a:cubicBezTo>
                    <a:pt x="205" y="57"/>
                    <a:pt x="170" y="69"/>
                    <a:pt x="170" y="69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06" y="42"/>
                    <a:pt x="85" y="31"/>
                  </a:cubicBezTo>
                  <a:cubicBezTo>
                    <a:pt x="85" y="31"/>
                    <a:pt x="86" y="31"/>
                    <a:pt x="86" y="31"/>
                  </a:cubicBezTo>
                  <a:cubicBezTo>
                    <a:pt x="90" y="37"/>
                    <a:pt x="94" y="44"/>
                    <a:pt x="95" y="51"/>
                  </a:cubicBezTo>
                  <a:cubicBezTo>
                    <a:pt x="97" y="64"/>
                    <a:pt x="82" y="67"/>
                    <a:pt x="72" y="65"/>
                  </a:cubicBezTo>
                  <a:cubicBezTo>
                    <a:pt x="65" y="63"/>
                    <a:pt x="58" y="60"/>
                    <a:pt x="51" y="58"/>
                  </a:cubicBezTo>
                  <a:cubicBezTo>
                    <a:pt x="46" y="56"/>
                    <a:pt x="38" y="55"/>
                    <a:pt x="35" y="50"/>
                  </a:cubicBezTo>
                  <a:cubicBezTo>
                    <a:pt x="31" y="45"/>
                    <a:pt x="34" y="38"/>
                    <a:pt x="34" y="32"/>
                  </a:cubicBezTo>
                  <a:cubicBezTo>
                    <a:pt x="33" y="21"/>
                    <a:pt x="32" y="10"/>
                    <a:pt x="27" y="1"/>
                  </a:cubicBezTo>
                  <a:cubicBezTo>
                    <a:pt x="19" y="0"/>
                    <a:pt x="14" y="1"/>
                    <a:pt x="14" y="1"/>
                  </a:cubicBezTo>
                  <a:cubicBezTo>
                    <a:pt x="0" y="20"/>
                    <a:pt x="26" y="63"/>
                    <a:pt x="26" y="63"/>
                  </a:cubicBezTo>
                  <a:cubicBezTo>
                    <a:pt x="26" y="63"/>
                    <a:pt x="100" y="91"/>
                    <a:pt x="119" y="96"/>
                  </a:cubicBezTo>
                  <a:cubicBezTo>
                    <a:pt x="125" y="98"/>
                    <a:pt x="139" y="103"/>
                    <a:pt x="155" y="105"/>
                  </a:cubicBezTo>
                  <a:cubicBezTo>
                    <a:pt x="156" y="97"/>
                    <a:pt x="161" y="90"/>
                    <a:pt x="169" y="88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50"/>
            <p:cNvSpPr/>
            <p:nvPr/>
          </p:nvSpPr>
          <p:spPr bwMode="auto">
            <a:xfrm>
              <a:off x="11399838" y="-719138"/>
              <a:ext cx="720725" cy="1379538"/>
            </a:xfrm>
            <a:custGeom>
              <a:avLst/>
              <a:gdLst>
                <a:gd name="T0" fmla="*/ 10 w 192"/>
                <a:gd name="T1" fmla="*/ 0 h 368"/>
                <a:gd name="T2" fmla="*/ 52 w 192"/>
                <a:gd name="T3" fmla="*/ 101 h 368"/>
                <a:gd name="T4" fmla="*/ 49 w 192"/>
                <a:gd name="T5" fmla="*/ 352 h 368"/>
                <a:gd name="T6" fmla="*/ 89 w 192"/>
                <a:gd name="T7" fmla="*/ 368 h 368"/>
                <a:gd name="T8" fmla="*/ 88 w 192"/>
                <a:gd name="T9" fmla="*/ 111 h 368"/>
                <a:gd name="T10" fmla="*/ 113 w 192"/>
                <a:gd name="T11" fmla="*/ 110 h 368"/>
                <a:gd name="T12" fmla="*/ 131 w 192"/>
                <a:gd name="T13" fmla="*/ 360 h 368"/>
                <a:gd name="T14" fmla="*/ 159 w 192"/>
                <a:gd name="T15" fmla="*/ 339 h 368"/>
                <a:gd name="T16" fmla="*/ 177 w 192"/>
                <a:gd name="T17" fmla="*/ 321 h 368"/>
                <a:gd name="T18" fmla="*/ 147 w 192"/>
                <a:gd name="T19" fmla="*/ 105 h 368"/>
                <a:gd name="T20" fmla="*/ 177 w 192"/>
                <a:gd name="T21" fmla="*/ 0 h 368"/>
                <a:gd name="T22" fmla="*/ 10 w 192"/>
                <a:gd name="T2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2" h="368">
                  <a:moveTo>
                    <a:pt x="10" y="0"/>
                  </a:moveTo>
                  <a:cubicBezTo>
                    <a:pt x="10" y="0"/>
                    <a:pt x="0" y="91"/>
                    <a:pt x="52" y="101"/>
                  </a:cubicBezTo>
                  <a:cubicBezTo>
                    <a:pt x="49" y="352"/>
                    <a:pt x="49" y="352"/>
                    <a:pt x="49" y="352"/>
                  </a:cubicBezTo>
                  <a:cubicBezTo>
                    <a:pt x="89" y="368"/>
                    <a:pt x="89" y="368"/>
                    <a:pt x="89" y="368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105" y="114"/>
                    <a:pt x="113" y="110"/>
                  </a:cubicBezTo>
                  <a:cubicBezTo>
                    <a:pt x="131" y="360"/>
                    <a:pt x="131" y="360"/>
                    <a:pt x="131" y="360"/>
                  </a:cubicBezTo>
                  <a:cubicBezTo>
                    <a:pt x="159" y="339"/>
                    <a:pt x="159" y="339"/>
                    <a:pt x="159" y="339"/>
                  </a:cubicBezTo>
                  <a:cubicBezTo>
                    <a:pt x="177" y="321"/>
                    <a:pt x="177" y="321"/>
                    <a:pt x="177" y="321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5"/>
                    <a:pt x="192" y="79"/>
                    <a:pt x="177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51"/>
            <p:cNvSpPr/>
            <p:nvPr/>
          </p:nvSpPr>
          <p:spPr bwMode="auto">
            <a:xfrm>
              <a:off x="11449050" y="-715963"/>
              <a:ext cx="671513" cy="1376363"/>
            </a:xfrm>
            <a:custGeom>
              <a:avLst/>
              <a:gdLst>
                <a:gd name="T0" fmla="*/ 119 w 179"/>
                <a:gd name="T1" fmla="*/ 129 h 367"/>
                <a:gd name="T2" fmla="*/ 135 w 179"/>
                <a:gd name="T3" fmla="*/ 110 h 367"/>
                <a:gd name="T4" fmla="*/ 134 w 179"/>
                <a:gd name="T5" fmla="*/ 104 h 367"/>
                <a:gd name="T6" fmla="*/ 165 w 179"/>
                <a:gd name="T7" fmla="*/ 0 h 367"/>
                <a:gd name="T8" fmla="*/ 165 w 179"/>
                <a:gd name="T9" fmla="*/ 4 h 367"/>
                <a:gd name="T10" fmla="*/ 75 w 179"/>
                <a:gd name="T11" fmla="*/ 92 h 367"/>
                <a:gd name="T12" fmla="*/ 7 w 179"/>
                <a:gd name="T13" fmla="*/ 60 h 367"/>
                <a:gd name="T14" fmla="*/ 0 w 179"/>
                <a:gd name="T15" fmla="*/ 52 h 367"/>
                <a:gd name="T16" fmla="*/ 39 w 179"/>
                <a:gd name="T17" fmla="*/ 100 h 367"/>
                <a:gd name="T18" fmla="*/ 39 w 179"/>
                <a:gd name="T19" fmla="*/ 108 h 367"/>
                <a:gd name="T20" fmla="*/ 54 w 179"/>
                <a:gd name="T21" fmla="*/ 124 h 367"/>
                <a:gd name="T22" fmla="*/ 56 w 179"/>
                <a:gd name="T23" fmla="*/ 131 h 367"/>
                <a:gd name="T24" fmla="*/ 58 w 179"/>
                <a:gd name="T25" fmla="*/ 139 h 367"/>
                <a:gd name="T26" fmla="*/ 56 w 179"/>
                <a:gd name="T27" fmla="*/ 359 h 367"/>
                <a:gd name="T28" fmla="*/ 76 w 179"/>
                <a:gd name="T29" fmla="*/ 367 h 367"/>
                <a:gd name="T30" fmla="*/ 75 w 179"/>
                <a:gd name="T31" fmla="*/ 110 h 367"/>
                <a:gd name="T32" fmla="*/ 100 w 179"/>
                <a:gd name="T33" fmla="*/ 109 h 367"/>
                <a:gd name="T34" fmla="*/ 118 w 179"/>
                <a:gd name="T35" fmla="*/ 359 h 367"/>
                <a:gd name="T36" fmla="*/ 142 w 179"/>
                <a:gd name="T37" fmla="*/ 340 h 367"/>
                <a:gd name="T38" fmla="*/ 140 w 179"/>
                <a:gd name="T39" fmla="*/ 332 h 367"/>
                <a:gd name="T40" fmla="*/ 119 w 179"/>
                <a:gd name="T41" fmla="*/ 12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79" h="367">
                  <a:moveTo>
                    <a:pt x="119" y="129"/>
                  </a:moveTo>
                  <a:cubicBezTo>
                    <a:pt x="119" y="118"/>
                    <a:pt x="127" y="112"/>
                    <a:pt x="135" y="110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4"/>
                    <a:pt x="179" y="78"/>
                    <a:pt x="165" y="0"/>
                  </a:cubicBezTo>
                  <a:cubicBezTo>
                    <a:pt x="165" y="1"/>
                    <a:pt x="165" y="3"/>
                    <a:pt x="165" y="4"/>
                  </a:cubicBezTo>
                  <a:cubicBezTo>
                    <a:pt x="164" y="53"/>
                    <a:pt x="123" y="93"/>
                    <a:pt x="75" y="92"/>
                  </a:cubicBezTo>
                  <a:cubicBezTo>
                    <a:pt x="48" y="92"/>
                    <a:pt x="24" y="79"/>
                    <a:pt x="7" y="60"/>
                  </a:cubicBezTo>
                  <a:cubicBezTo>
                    <a:pt x="5" y="57"/>
                    <a:pt x="2" y="55"/>
                    <a:pt x="0" y="52"/>
                  </a:cubicBezTo>
                  <a:cubicBezTo>
                    <a:pt x="5" y="74"/>
                    <a:pt x="15" y="95"/>
                    <a:pt x="39" y="100"/>
                  </a:cubicBezTo>
                  <a:cubicBezTo>
                    <a:pt x="39" y="108"/>
                    <a:pt x="39" y="108"/>
                    <a:pt x="39" y="108"/>
                  </a:cubicBezTo>
                  <a:cubicBezTo>
                    <a:pt x="47" y="109"/>
                    <a:pt x="54" y="114"/>
                    <a:pt x="54" y="124"/>
                  </a:cubicBezTo>
                  <a:cubicBezTo>
                    <a:pt x="55" y="126"/>
                    <a:pt x="56" y="128"/>
                    <a:pt x="56" y="131"/>
                  </a:cubicBezTo>
                  <a:cubicBezTo>
                    <a:pt x="57" y="133"/>
                    <a:pt x="58" y="136"/>
                    <a:pt x="58" y="139"/>
                  </a:cubicBezTo>
                  <a:cubicBezTo>
                    <a:pt x="57" y="212"/>
                    <a:pt x="57" y="286"/>
                    <a:pt x="56" y="359"/>
                  </a:cubicBezTo>
                  <a:cubicBezTo>
                    <a:pt x="76" y="367"/>
                    <a:pt x="76" y="367"/>
                    <a:pt x="76" y="367"/>
                  </a:cubicBezTo>
                  <a:cubicBezTo>
                    <a:pt x="75" y="110"/>
                    <a:pt x="75" y="110"/>
                    <a:pt x="75" y="110"/>
                  </a:cubicBezTo>
                  <a:cubicBezTo>
                    <a:pt x="75" y="110"/>
                    <a:pt x="92" y="113"/>
                    <a:pt x="100" y="109"/>
                  </a:cubicBezTo>
                  <a:cubicBezTo>
                    <a:pt x="118" y="359"/>
                    <a:pt x="118" y="359"/>
                    <a:pt x="118" y="35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1" y="338"/>
                    <a:pt x="140" y="335"/>
                    <a:pt x="140" y="332"/>
                  </a:cubicBezTo>
                  <a:cubicBezTo>
                    <a:pt x="136" y="264"/>
                    <a:pt x="115" y="198"/>
                    <a:pt x="119" y="129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52"/>
            <p:cNvSpPr/>
            <p:nvPr/>
          </p:nvSpPr>
          <p:spPr bwMode="auto">
            <a:xfrm>
              <a:off x="11433175" y="-795338"/>
              <a:ext cx="635000" cy="200025"/>
            </a:xfrm>
            <a:custGeom>
              <a:avLst/>
              <a:gdLst>
                <a:gd name="T0" fmla="*/ 1 w 169"/>
                <a:gd name="T1" fmla="*/ 16 h 53"/>
                <a:gd name="T2" fmla="*/ 0 w 169"/>
                <a:gd name="T3" fmla="*/ 27 h 53"/>
                <a:gd name="T4" fmla="*/ 55 w 169"/>
                <a:gd name="T5" fmla="*/ 28 h 53"/>
                <a:gd name="T6" fmla="*/ 83 w 169"/>
                <a:gd name="T7" fmla="*/ 53 h 53"/>
                <a:gd name="T8" fmla="*/ 110 w 169"/>
                <a:gd name="T9" fmla="*/ 28 h 53"/>
                <a:gd name="T10" fmla="*/ 169 w 169"/>
                <a:gd name="T11" fmla="*/ 24 h 53"/>
                <a:gd name="T12" fmla="*/ 168 w 169"/>
                <a:gd name="T13" fmla="*/ 16 h 53"/>
                <a:gd name="T14" fmla="*/ 1 w 169"/>
                <a:gd name="T15" fmla="*/ 1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9" h="53">
                  <a:moveTo>
                    <a:pt x="1" y="1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26" y="26"/>
                    <a:pt x="55" y="28"/>
                  </a:cubicBezTo>
                  <a:cubicBezTo>
                    <a:pt x="66" y="28"/>
                    <a:pt x="71" y="52"/>
                    <a:pt x="83" y="53"/>
                  </a:cubicBezTo>
                  <a:cubicBezTo>
                    <a:pt x="95" y="53"/>
                    <a:pt x="99" y="29"/>
                    <a:pt x="110" y="28"/>
                  </a:cubicBezTo>
                  <a:cubicBezTo>
                    <a:pt x="130" y="27"/>
                    <a:pt x="160" y="29"/>
                    <a:pt x="169" y="24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68" y="16"/>
                    <a:pt x="74" y="0"/>
                    <a:pt x="1" y="16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53"/>
            <p:cNvSpPr/>
            <p:nvPr/>
          </p:nvSpPr>
          <p:spPr bwMode="auto">
            <a:xfrm>
              <a:off x="11095038" y="384175"/>
              <a:ext cx="679450" cy="344488"/>
            </a:xfrm>
            <a:custGeom>
              <a:avLst/>
              <a:gdLst>
                <a:gd name="T0" fmla="*/ 19 w 181"/>
                <a:gd name="T1" fmla="*/ 91 h 92"/>
                <a:gd name="T2" fmla="*/ 173 w 181"/>
                <a:gd name="T3" fmla="*/ 80 h 92"/>
                <a:gd name="T4" fmla="*/ 90 w 181"/>
                <a:gd name="T5" fmla="*/ 2 h 92"/>
                <a:gd name="T6" fmla="*/ 19 w 181"/>
                <a:gd name="T7" fmla="*/ 9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92">
                  <a:moveTo>
                    <a:pt x="19" y="91"/>
                  </a:moveTo>
                  <a:cubicBezTo>
                    <a:pt x="19" y="91"/>
                    <a:pt x="136" y="92"/>
                    <a:pt x="173" y="80"/>
                  </a:cubicBezTo>
                  <a:cubicBezTo>
                    <a:pt x="173" y="80"/>
                    <a:pt x="181" y="4"/>
                    <a:pt x="90" y="2"/>
                  </a:cubicBezTo>
                  <a:cubicBezTo>
                    <a:pt x="0" y="0"/>
                    <a:pt x="3" y="85"/>
                    <a:pt x="19" y="9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54"/>
            <p:cNvSpPr/>
            <p:nvPr/>
          </p:nvSpPr>
          <p:spPr bwMode="auto">
            <a:xfrm>
              <a:off x="11149013" y="387350"/>
              <a:ext cx="536575" cy="296863"/>
            </a:xfrm>
            <a:custGeom>
              <a:avLst/>
              <a:gdLst>
                <a:gd name="T0" fmla="*/ 143 w 143"/>
                <a:gd name="T1" fmla="*/ 28 h 79"/>
                <a:gd name="T2" fmla="*/ 76 w 143"/>
                <a:gd name="T3" fmla="*/ 1 h 79"/>
                <a:gd name="T4" fmla="*/ 0 w 143"/>
                <a:gd name="T5" fmla="*/ 45 h 79"/>
                <a:gd name="T6" fmla="*/ 143 w 143"/>
                <a:gd name="T7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79">
                  <a:moveTo>
                    <a:pt x="143" y="28"/>
                  </a:moveTo>
                  <a:cubicBezTo>
                    <a:pt x="131" y="13"/>
                    <a:pt x="111" y="2"/>
                    <a:pt x="76" y="1"/>
                  </a:cubicBezTo>
                  <a:cubicBezTo>
                    <a:pt x="29" y="0"/>
                    <a:pt x="8" y="23"/>
                    <a:pt x="0" y="45"/>
                  </a:cubicBezTo>
                  <a:cubicBezTo>
                    <a:pt x="25" y="79"/>
                    <a:pt x="132" y="73"/>
                    <a:pt x="143" y="28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Oval 455"/>
            <p:cNvSpPr>
              <a:spLocks noChangeArrowheads="1"/>
            </p:cNvSpPr>
            <p:nvPr/>
          </p:nvSpPr>
          <p:spPr bwMode="auto">
            <a:xfrm>
              <a:off x="11268075" y="450850"/>
              <a:ext cx="87313" cy="49213"/>
            </a:xfrm>
            <a:prstGeom prst="ellipse">
              <a:avLst/>
            </a:pr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56"/>
            <p:cNvSpPr/>
            <p:nvPr/>
          </p:nvSpPr>
          <p:spPr bwMode="auto">
            <a:xfrm>
              <a:off x="11845925" y="384175"/>
              <a:ext cx="676275" cy="344488"/>
            </a:xfrm>
            <a:custGeom>
              <a:avLst/>
              <a:gdLst>
                <a:gd name="T0" fmla="*/ 161 w 180"/>
                <a:gd name="T1" fmla="*/ 91 h 92"/>
                <a:gd name="T2" fmla="*/ 7 w 180"/>
                <a:gd name="T3" fmla="*/ 80 h 92"/>
                <a:gd name="T4" fmla="*/ 90 w 180"/>
                <a:gd name="T5" fmla="*/ 2 h 92"/>
                <a:gd name="T6" fmla="*/ 161 w 180"/>
                <a:gd name="T7" fmla="*/ 9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92">
                  <a:moveTo>
                    <a:pt x="161" y="91"/>
                  </a:moveTo>
                  <a:cubicBezTo>
                    <a:pt x="161" y="91"/>
                    <a:pt x="44" y="92"/>
                    <a:pt x="7" y="80"/>
                  </a:cubicBezTo>
                  <a:cubicBezTo>
                    <a:pt x="7" y="80"/>
                    <a:pt x="0" y="4"/>
                    <a:pt x="90" y="2"/>
                  </a:cubicBezTo>
                  <a:cubicBezTo>
                    <a:pt x="180" y="0"/>
                    <a:pt x="177" y="85"/>
                    <a:pt x="161" y="9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57"/>
            <p:cNvSpPr/>
            <p:nvPr/>
          </p:nvSpPr>
          <p:spPr bwMode="auto">
            <a:xfrm>
              <a:off x="11933238" y="387350"/>
              <a:ext cx="536575" cy="296863"/>
            </a:xfrm>
            <a:custGeom>
              <a:avLst/>
              <a:gdLst>
                <a:gd name="T0" fmla="*/ 0 w 143"/>
                <a:gd name="T1" fmla="*/ 28 h 79"/>
                <a:gd name="T2" fmla="*/ 67 w 143"/>
                <a:gd name="T3" fmla="*/ 1 h 79"/>
                <a:gd name="T4" fmla="*/ 143 w 143"/>
                <a:gd name="T5" fmla="*/ 45 h 79"/>
                <a:gd name="T6" fmla="*/ 0 w 143"/>
                <a:gd name="T7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79">
                  <a:moveTo>
                    <a:pt x="0" y="28"/>
                  </a:moveTo>
                  <a:cubicBezTo>
                    <a:pt x="12" y="13"/>
                    <a:pt x="32" y="2"/>
                    <a:pt x="67" y="1"/>
                  </a:cubicBezTo>
                  <a:cubicBezTo>
                    <a:pt x="114" y="0"/>
                    <a:pt x="135" y="23"/>
                    <a:pt x="143" y="45"/>
                  </a:cubicBezTo>
                  <a:cubicBezTo>
                    <a:pt x="118" y="79"/>
                    <a:pt x="12" y="73"/>
                    <a:pt x="0" y="28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Oval 458"/>
            <p:cNvSpPr>
              <a:spLocks noChangeArrowheads="1"/>
            </p:cNvSpPr>
            <p:nvPr/>
          </p:nvSpPr>
          <p:spPr bwMode="auto">
            <a:xfrm>
              <a:off x="12263438" y="450850"/>
              <a:ext cx="90488" cy="49213"/>
            </a:xfrm>
            <a:prstGeom prst="ellipse">
              <a:avLst/>
            </a:pr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59"/>
            <p:cNvSpPr/>
            <p:nvPr/>
          </p:nvSpPr>
          <p:spPr bwMode="auto">
            <a:xfrm>
              <a:off x="11347450" y="-1711326"/>
              <a:ext cx="781050" cy="992188"/>
            </a:xfrm>
            <a:custGeom>
              <a:avLst/>
              <a:gdLst>
                <a:gd name="T0" fmla="*/ 22 w 208"/>
                <a:gd name="T1" fmla="*/ 13 h 264"/>
                <a:gd name="T2" fmla="*/ 155 w 208"/>
                <a:gd name="T3" fmla="*/ 3 h 264"/>
                <a:gd name="T4" fmla="*/ 172 w 208"/>
                <a:gd name="T5" fmla="*/ 22 h 264"/>
                <a:gd name="T6" fmla="*/ 197 w 208"/>
                <a:gd name="T7" fmla="*/ 184 h 264"/>
                <a:gd name="T8" fmla="*/ 194 w 208"/>
                <a:gd name="T9" fmla="*/ 264 h 264"/>
                <a:gd name="T10" fmla="*/ 20 w 208"/>
                <a:gd name="T11" fmla="*/ 264 h 264"/>
                <a:gd name="T12" fmla="*/ 22 w 208"/>
                <a:gd name="T13" fmla="*/ 1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8" h="264">
                  <a:moveTo>
                    <a:pt x="22" y="13"/>
                  </a:moveTo>
                  <a:cubicBezTo>
                    <a:pt x="22" y="13"/>
                    <a:pt x="51" y="0"/>
                    <a:pt x="155" y="3"/>
                  </a:cubicBezTo>
                  <a:cubicBezTo>
                    <a:pt x="155" y="3"/>
                    <a:pt x="168" y="7"/>
                    <a:pt x="172" y="22"/>
                  </a:cubicBezTo>
                  <a:cubicBezTo>
                    <a:pt x="175" y="31"/>
                    <a:pt x="179" y="109"/>
                    <a:pt x="197" y="184"/>
                  </a:cubicBezTo>
                  <a:cubicBezTo>
                    <a:pt x="208" y="231"/>
                    <a:pt x="194" y="264"/>
                    <a:pt x="194" y="264"/>
                  </a:cubicBezTo>
                  <a:cubicBezTo>
                    <a:pt x="20" y="264"/>
                    <a:pt x="20" y="264"/>
                    <a:pt x="20" y="264"/>
                  </a:cubicBezTo>
                  <a:cubicBezTo>
                    <a:pt x="20" y="264"/>
                    <a:pt x="0" y="39"/>
                    <a:pt x="22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60"/>
            <p:cNvSpPr/>
            <p:nvPr/>
          </p:nvSpPr>
          <p:spPr bwMode="auto">
            <a:xfrm>
              <a:off x="11388725" y="-1684338"/>
              <a:ext cx="146050" cy="341313"/>
            </a:xfrm>
            <a:custGeom>
              <a:avLst/>
              <a:gdLst>
                <a:gd name="T0" fmla="*/ 14 w 39"/>
                <a:gd name="T1" fmla="*/ 63 h 91"/>
                <a:gd name="T2" fmla="*/ 23 w 39"/>
                <a:gd name="T3" fmla="*/ 31 h 91"/>
                <a:gd name="T4" fmla="*/ 39 w 39"/>
                <a:gd name="T5" fmla="*/ 0 h 91"/>
                <a:gd name="T6" fmla="*/ 11 w 39"/>
                <a:gd name="T7" fmla="*/ 6 h 91"/>
                <a:gd name="T8" fmla="*/ 0 w 39"/>
                <a:gd name="T9" fmla="*/ 91 h 91"/>
                <a:gd name="T10" fmla="*/ 14 w 39"/>
                <a:gd name="T11" fmla="*/ 6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91">
                  <a:moveTo>
                    <a:pt x="14" y="63"/>
                  </a:moveTo>
                  <a:cubicBezTo>
                    <a:pt x="17" y="52"/>
                    <a:pt x="19" y="41"/>
                    <a:pt x="23" y="31"/>
                  </a:cubicBezTo>
                  <a:cubicBezTo>
                    <a:pt x="26" y="19"/>
                    <a:pt x="31" y="8"/>
                    <a:pt x="39" y="0"/>
                  </a:cubicBezTo>
                  <a:cubicBezTo>
                    <a:pt x="18" y="3"/>
                    <a:pt x="11" y="6"/>
                    <a:pt x="11" y="6"/>
                  </a:cubicBezTo>
                  <a:cubicBezTo>
                    <a:pt x="3" y="15"/>
                    <a:pt x="0" y="50"/>
                    <a:pt x="0" y="91"/>
                  </a:cubicBezTo>
                  <a:cubicBezTo>
                    <a:pt x="5" y="82"/>
                    <a:pt x="11" y="73"/>
                    <a:pt x="14" y="6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61"/>
            <p:cNvSpPr/>
            <p:nvPr/>
          </p:nvSpPr>
          <p:spPr bwMode="auto">
            <a:xfrm>
              <a:off x="11872913" y="-1698626"/>
              <a:ext cx="225425" cy="784225"/>
            </a:xfrm>
            <a:custGeom>
              <a:avLst/>
              <a:gdLst>
                <a:gd name="T0" fmla="*/ 58 w 60"/>
                <a:gd name="T1" fmla="*/ 190 h 209"/>
                <a:gd name="T2" fmla="*/ 33 w 60"/>
                <a:gd name="T3" fmla="*/ 19 h 209"/>
                <a:gd name="T4" fmla="*/ 15 w 60"/>
                <a:gd name="T5" fmla="*/ 0 h 209"/>
                <a:gd name="T6" fmla="*/ 0 w 60"/>
                <a:gd name="T7" fmla="*/ 0 h 209"/>
                <a:gd name="T8" fmla="*/ 3 w 60"/>
                <a:gd name="T9" fmla="*/ 18 h 209"/>
                <a:gd name="T10" fmla="*/ 18 w 60"/>
                <a:gd name="T11" fmla="*/ 28 h 209"/>
                <a:gd name="T12" fmla="*/ 25 w 60"/>
                <a:gd name="T13" fmla="*/ 46 h 209"/>
                <a:gd name="T14" fmla="*/ 29 w 60"/>
                <a:gd name="T15" fmla="*/ 85 h 209"/>
                <a:gd name="T16" fmla="*/ 53 w 60"/>
                <a:gd name="T17" fmla="*/ 189 h 209"/>
                <a:gd name="T18" fmla="*/ 59 w 60"/>
                <a:gd name="T19" fmla="*/ 209 h 209"/>
                <a:gd name="T20" fmla="*/ 58 w 60"/>
                <a:gd name="T21" fmla="*/ 19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209">
                  <a:moveTo>
                    <a:pt x="58" y="190"/>
                  </a:moveTo>
                  <a:cubicBezTo>
                    <a:pt x="41" y="112"/>
                    <a:pt x="36" y="29"/>
                    <a:pt x="33" y="19"/>
                  </a:cubicBezTo>
                  <a:cubicBezTo>
                    <a:pt x="30" y="3"/>
                    <a:pt x="15" y="0"/>
                    <a:pt x="15" y="0"/>
                  </a:cubicBezTo>
                  <a:cubicBezTo>
                    <a:pt x="10" y="0"/>
                    <a:pt x="5" y="0"/>
                    <a:pt x="0" y="0"/>
                  </a:cubicBezTo>
                  <a:cubicBezTo>
                    <a:pt x="1" y="6"/>
                    <a:pt x="2" y="12"/>
                    <a:pt x="3" y="18"/>
                  </a:cubicBezTo>
                  <a:cubicBezTo>
                    <a:pt x="3" y="17"/>
                    <a:pt x="17" y="26"/>
                    <a:pt x="18" y="28"/>
                  </a:cubicBezTo>
                  <a:cubicBezTo>
                    <a:pt x="22" y="33"/>
                    <a:pt x="24" y="39"/>
                    <a:pt x="25" y="46"/>
                  </a:cubicBezTo>
                  <a:cubicBezTo>
                    <a:pt x="27" y="59"/>
                    <a:pt x="26" y="72"/>
                    <a:pt x="29" y="85"/>
                  </a:cubicBezTo>
                  <a:cubicBezTo>
                    <a:pt x="36" y="121"/>
                    <a:pt x="40" y="154"/>
                    <a:pt x="53" y="189"/>
                  </a:cubicBezTo>
                  <a:cubicBezTo>
                    <a:pt x="55" y="196"/>
                    <a:pt x="57" y="202"/>
                    <a:pt x="59" y="209"/>
                  </a:cubicBezTo>
                  <a:cubicBezTo>
                    <a:pt x="59" y="202"/>
                    <a:pt x="60" y="197"/>
                    <a:pt x="58" y="19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62"/>
            <p:cNvSpPr/>
            <p:nvPr/>
          </p:nvSpPr>
          <p:spPr bwMode="auto">
            <a:xfrm>
              <a:off x="11403013" y="-1857376"/>
              <a:ext cx="252413" cy="282575"/>
            </a:xfrm>
            <a:custGeom>
              <a:avLst/>
              <a:gdLst>
                <a:gd name="T0" fmla="*/ 5 w 67"/>
                <a:gd name="T1" fmla="*/ 0 h 75"/>
                <a:gd name="T2" fmla="*/ 3 w 67"/>
                <a:gd name="T3" fmla="*/ 53 h 75"/>
                <a:gd name="T4" fmla="*/ 26 w 67"/>
                <a:gd name="T5" fmla="*/ 71 h 75"/>
                <a:gd name="T6" fmla="*/ 66 w 67"/>
                <a:gd name="T7" fmla="*/ 63 h 75"/>
                <a:gd name="T8" fmla="*/ 67 w 67"/>
                <a:gd name="T9" fmla="*/ 47 h 75"/>
                <a:gd name="T10" fmla="*/ 5 w 67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75">
                  <a:moveTo>
                    <a:pt x="5" y="0"/>
                  </a:moveTo>
                  <a:cubicBezTo>
                    <a:pt x="5" y="0"/>
                    <a:pt x="0" y="45"/>
                    <a:pt x="3" y="53"/>
                  </a:cubicBezTo>
                  <a:cubicBezTo>
                    <a:pt x="5" y="62"/>
                    <a:pt x="14" y="70"/>
                    <a:pt x="26" y="71"/>
                  </a:cubicBezTo>
                  <a:cubicBezTo>
                    <a:pt x="55" y="75"/>
                    <a:pt x="66" y="63"/>
                    <a:pt x="66" y="63"/>
                  </a:cubicBezTo>
                  <a:cubicBezTo>
                    <a:pt x="67" y="47"/>
                    <a:pt x="67" y="47"/>
                    <a:pt x="67" y="47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63"/>
            <p:cNvSpPr/>
            <p:nvPr/>
          </p:nvSpPr>
          <p:spPr bwMode="auto">
            <a:xfrm>
              <a:off x="11388725" y="-1893888"/>
              <a:ext cx="261938" cy="280988"/>
            </a:xfrm>
            <a:custGeom>
              <a:avLst/>
              <a:gdLst>
                <a:gd name="T0" fmla="*/ 6 w 70"/>
                <a:gd name="T1" fmla="*/ 0 h 75"/>
                <a:gd name="T2" fmla="*/ 3 w 70"/>
                <a:gd name="T3" fmla="*/ 53 h 75"/>
                <a:gd name="T4" fmla="*/ 26 w 70"/>
                <a:gd name="T5" fmla="*/ 71 h 75"/>
                <a:gd name="T6" fmla="*/ 64 w 70"/>
                <a:gd name="T7" fmla="*/ 71 h 75"/>
                <a:gd name="T8" fmla="*/ 70 w 70"/>
                <a:gd name="T9" fmla="*/ 41 h 75"/>
                <a:gd name="T10" fmla="*/ 6 w 70"/>
                <a:gd name="T1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5">
                  <a:moveTo>
                    <a:pt x="6" y="0"/>
                  </a:moveTo>
                  <a:cubicBezTo>
                    <a:pt x="6" y="0"/>
                    <a:pt x="0" y="44"/>
                    <a:pt x="3" y="53"/>
                  </a:cubicBezTo>
                  <a:cubicBezTo>
                    <a:pt x="6" y="61"/>
                    <a:pt x="15" y="69"/>
                    <a:pt x="26" y="71"/>
                  </a:cubicBezTo>
                  <a:cubicBezTo>
                    <a:pt x="55" y="75"/>
                    <a:pt x="64" y="71"/>
                    <a:pt x="64" y="71"/>
                  </a:cubicBezTo>
                  <a:cubicBezTo>
                    <a:pt x="70" y="41"/>
                    <a:pt x="70" y="41"/>
                    <a:pt x="70" y="4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64"/>
            <p:cNvSpPr/>
            <p:nvPr/>
          </p:nvSpPr>
          <p:spPr bwMode="auto">
            <a:xfrm>
              <a:off x="11737975" y="-1841501"/>
              <a:ext cx="266700" cy="220663"/>
            </a:xfrm>
            <a:custGeom>
              <a:avLst/>
              <a:gdLst>
                <a:gd name="T0" fmla="*/ 71 w 71"/>
                <a:gd name="T1" fmla="*/ 0 h 59"/>
                <a:gd name="T2" fmla="*/ 66 w 71"/>
                <a:gd name="T3" fmla="*/ 40 h 59"/>
                <a:gd name="T4" fmla="*/ 0 w 71"/>
                <a:gd name="T5" fmla="*/ 59 h 59"/>
                <a:gd name="T6" fmla="*/ 10 w 71"/>
                <a:gd name="T7" fmla="*/ 14 h 59"/>
                <a:gd name="T8" fmla="*/ 71 w 7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59">
                  <a:moveTo>
                    <a:pt x="71" y="0"/>
                  </a:moveTo>
                  <a:cubicBezTo>
                    <a:pt x="71" y="0"/>
                    <a:pt x="68" y="36"/>
                    <a:pt x="66" y="40"/>
                  </a:cubicBezTo>
                  <a:cubicBezTo>
                    <a:pt x="63" y="44"/>
                    <a:pt x="58" y="57"/>
                    <a:pt x="0" y="59"/>
                  </a:cubicBezTo>
                  <a:cubicBezTo>
                    <a:pt x="10" y="14"/>
                    <a:pt x="10" y="14"/>
                    <a:pt x="10" y="14"/>
                  </a:cubicBezTo>
                  <a:lnTo>
                    <a:pt x="71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65"/>
            <p:cNvSpPr/>
            <p:nvPr/>
          </p:nvSpPr>
          <p:spPr bwMode="auto">
            <a:xfrm>
              <a:off x="11763375" y="-1871663"/>
              <a:ext cx="255588" cy="220663"/>
            </a:xfrm>
            <a:custGeom>
              <a:avLst/>
              <a:gdLst>
                <a:gd name="T0" fmla="*/ 68 w 68"/>
                <a:gd name="T1" fmla="*/ 0 h 59"/>
                <a:gd name="T2" fmla="*/ 63 w 68"/>
                <a:gd name="T3" fmla="*/ 41 h 59"/>
                <a:gd name="T4" fmla="*/ 0 w 68"/>
                <a:gd name="T5" fmla="*/ 59 h 59"/>
                <a:gd name="T6" fmla="*/ 11 w 68"/>
                <a:gd name="T7" fmla="*/ 13 h 59"/>
                <a:gd name="T8" fmla="*/ 68 w 6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59">
                  <a:moveTo>
                    <a:pt x="68" y="0"/>
                  </a:moveTo>
                  <a:cubicBezTo>
                    <a:pt x="68" y="0"/>
                    <a:pt x="65" y="37"/>
                    <a:pt x="63" y="41"/>
                  </a:cubicBezTo>
                  <a:cubicBezTo>
                    <a:pt x="60" y="44"/>
                    <a:pt x="57" y="57"/>
                    <a:pt x="0" y="59"/>
                  </a:cubicBezTo>
                  <a:cubicBezTo>
                    <a:pt x="11" y="13"/>
                    <a:pt x="11" y="13"/>
                    <a:pt x="11" y="13"/>
                  </a:cubicBezTo>
                  <a:lnTo>
                    <a:pt x="68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66"/>
            <p:cNvSpPr/>
            <p:nvPr/>
          </p:nvSpPr>
          <p:spPr bwMode="auto">
            <a:xfrm>
              <a:off x="11399838" y="-1882776"/>
              <a:ext cx="269875" cy="231775"/>
            </a:xfrm>
            <a:custGeom>
              <a:avLst/>
              <a:gdLst>
                <a:gd name="T0" fmla="*/ 2 w 72"/>
                <a:gd name="T1" fmla="*/ 13 h 62"/>
                <a:gd name="T2" fmla="*/ 1 w 72"/>
                <a:gd name="T3" fmla="*/ 9 h 62"/>
                <a:gd name="T4" fmla="*/ 5 w 72"/>
                <a:gd name="T5" fmla="*/ 1 h 62"/>
                <a:gd name="T6" fmla="*/ 18 w 72"/>
                <a:gd name="T7" fmla="*/ 8 h 62"/>
                <a:gd name="T8" fmla="*/ 42 w 72"/>
                <a:gd name="T9" fmla="*/ 24 h 62"/>
                <a:gd name="T10" fmla="*/ 64 w 72"/>
                <a:gd name="T11" fmla="*/ 40 h 62"/>
                <a:gd name="T12" fmla="*/ 64 w 72"/>
                <a:gd name="T13" fmla="*/ 60 h 62"/>
                <a:gd name="T14" fmla="*/ 51 w 72"/>
                <a:gd name="T15" fmla="*/ 45 h 62"/>
                <a:gd name="T16" fmla="*/ 40 w 72"/>
                <a:gd name="T17" fmla="*/ 39 h 62"/>
                <a:gd name="T18" fmla="*/ 26 w 72"/>
                <a:gd name="T19" fmla="*/ 31 h 62"/>
                <a:gd name="T20" fmla="*/ 8 w 72"/>
                <a:gd name="T21" fmla="*/ 19 h 62"/>
                <a:gd name="T22" fmla="*/ 2 w 72"/>
                <a:gd name="T23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" h="62">
                  <a:moveTo>
                    <a:pt x="2" y="13"/>
                  </a:moveTo>
                  <a:cubicBezTo>
                    <a:pt x="1" y="12"/>
                    <a:pt x="1" y="11"/>
                    <a:pt x="1" y="9"/>
                  </a:cubicBezTo>
                  <a:cubicBezTo>
                    <a:pt x="0" y="5"/>
                    <a:pt x="0" y="0"/>
                    <a:pt x="5" y="1"/>
                  </a:cubicBezTo>
                  <a:cubicBezTo>
                    <a:pt x="10" y="1"/>
                    <a:pt x="14" y="6"/>
                    <a:pt x="18" y="8"/>
                  </a:cubicBezTo>
                  <a:cubicBezTo>
                    <a:pt x="27" y="13"/>
                    <a:pt x="35" y="18"/>
                    <a:pt x="42" y="24"/>
                  </a:cubicBezTo>
                  <a:cubicBezTo>
                    <a:pt x="49" y="29"/>
                    <a:pt x="58" y="34"/>
                    <a:pt x="64" y="40"/>
                  </a:cubicBezTo>
                  <a:cubicBezTo>
                    <a:pt x="66" y="42"/>
                    <a:pt x="72" y="59"/>
                    <a:pt x="64" y="60"/>
                  </a:cubicBezTo>
                  <a:cubicBezTo>
                    <a:pt x="55" y="62"/>
                    <a:pt x="58" y="49"/>
                    <a:pt x="51" y="45"/>
                  </a:cubicBezTo>
                  <a:cubicBezTo>
                    <a:pt x="47" y="43"/>
                    <a:pt x="44" y="41"/>
                    <a:pt x="40" y="39"/>
                  </a:cubicBezTo>
                  <a:cubicBezTo>
                    <a:pt x="36" y="36"/>
                    <a:pt x="31" y="34"/>
                    <a:pt x="26" y="31"/>
                  </a:cubicBezTo>
                  <a:cubicBezTo>
                    <a:pt x="20" y="27"/>
                    <a:pt x="15" y="23"/>
                    <a:pt x="8" y="19"/>
                  </a:cubicBezTo>
                  <a:cubicBezTo>
                    <a:pt x="6" y="17"/>
                    <a:pt x="3" y="16"/>
                    <a:pt x="2" y="1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67"/>
            <p:cNvSpPr/>
            <p:nvPr/>
          </p:nvSpPr>
          <p:spPr bwMode="auto">
            <a:xfrm>
              <a:off x="11768138" y="-1860551"/>
              <a:ext cx="247650" cy="149225"/>
            </a:xfrm>
            <a:custGeom>
              <a:avLst/>
              <a:gdLst>
                <a:gd name="T0" fmla="*/ 61 w 66"/>
                <a:gd name="T1" fmla="*/ 2 h 40"/>
                <a:gd name="T2" fmla="*/ 42 w 66"/>
                <a:gd name="T3" fmla="*/ 9 h 40"/>
                <a:gd name="T4" fmla="*/ 22 w 66"/>
                <a:gd name="T5" fmla="*/ 15 h 40"/>
                <a:gd name="T6" fmla="*/ 4 w 66"/>
                <a:gd name="T7" fmla="*/ 31 h 40"/>
                <a:gd name="T8" fmla="*/ 0 w 66"/>
                <a:gd name="T9" fmla="*/ 40 h 40"/>
                <a:gd name="T10" fmla="*/ 21 w 66"/>
                <a:gd name="T11" fmla="*/ 27 h 40"/>
                <a:gd name="T12" fmla="*/ 54 w 66"/>
                <a:gd name="T13" fmla="*/ 15 h 40"/>
                <a:gd name="T14" fmla="*/ 66 w 66"/>
                <a:gd name="T15" fmla="*/ 5 h 40"/>
                <a:gd name="T16" fmla="*/ 61 w 66"/>
                <a:gd name="T17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40">
                  <a:moveTo>
                    <a:pt x="61" y="2"/>
                  </a:moveTo>
                  <a:cubicBezTo>
                    <a:pt x="54" y="1"/>
                    <a:pt x="47" y="6"/>
                    <a:pt x="42" y="9"/>
                  </a:cubicBezTo>
                  <a:cubicBezTo>
                    <a:pt x="35" y="12"/>
                    <a:pt x="29" y="13"/>
                    <a:pt x="22" y="15"/>
                  </a:cubicBezTo>
                  <a:cubicBezTo>
                    <a:pt x="14" y="16"/>
                    <a:pt x="7" y="23"/>
                    <a:pt x="4" y="31"/>
                  </a:cubicBezTo>
                  <a:cubicBezTo>
                    <a:pt x="3" y="34"/>
                    <a:pt x="2" y="37"/>
                    <a:pt x="0" y="40"/>
                  </a:cubicBezTo>
                  <a:cubicBezTo>
                    <a:pt x="8" y="38"/>
                    <a:pt x="15" y="32"/>
                    <a:pt x="21" y="27"/>
                  </a:cubicBezTo>
                  <a:cubicBezTo>
                    <a:pt x="31" y="21"/>
                    <a:pt x="42" y="16"/>
                    <a:pt x="54" y="15"/>
                  </a:cubicBezTo>
                  <a:cubicBezTo>
                    <a:pt x="60" y="15"/>
                    <a:pt x="66" y="12"/>
                    <a:pt x="66" y="5"/>
                  </a:cubicBezTo>
                  <a:cubicBezTo>
                    <a:pt x="66" y="0"/>
                    <a:pt x="66" y="2"/>
                    <a:pt x="61" y="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68"/>
            <p:cNvSpPr/>
            <p:nvPr/>
          </p:nvSpPr>
          <p:spPr bwMode="auto">
            <a:xfrm>
              <a:off x="11509375" y="-1673226"/>
              <a:ext cx="423863" cy="954088"/>
            </a:xfrm>
            <a:custGeom>
              <a:avLst/>
              <a:gdLst>
                <a:gd name="T0" fmla="*/ 75 w 267"/>
                <a:gd name="T1" fmla="*/ 0 h 601"/>
                <a:gd name="T2" fmla="*/ 0 w 267"/>
                <a:gd name="T3" fmla="*/ 440 h 601"/>
                <a:gd name="T4" fmla="*/ 89 w 267"/>
                <a:gd name="T5" fmla="*/ 601 h 601"/>
                <a:gd name="T6" fmla="*/ 198 w 267"/>
                <a:gd name="T7" fmla="*/ 601 h 601"/>
                <a:gd name="T8" fmla="*/ 267 w 267"/>
                <a:gd name="T9" fmla="*/ 463 h 601"/>
                <a:gd name="T10" fmla="*/ 158 w 267"/>
                <a:gd name="T11" fmla="*/ 0 h 601"/>
                <a:gd name="T12" fmla="*/ 75 w 267"/>
                <a:gd name="T13" fmla="*/ 0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7" h="601">
                  <a:moveTo>
                    <a:pt x="75" y="0"/>
                  </a:moveTo>
                  <a:lnTo>
                    <a:pt x="0" y="440"/>
                  </a:lnTo>
                  <a:lnTo>
                    <a:pt x="89" y="601"/>
                  </a:lnTo>
                  <a:lnTo>
                    <a:pt x="198" y="601"/>
                  </a:lnTo>
                  <a:lnTo>
                    <a:pt x="267" y="463"/>
                  </a:lnTo>
                  <a:lnTo>
                    <a:pt x="158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69"/>
            <p:cNvSpPr/>
            <p:nvPr/>
          </p:nvSpPr>
          <p:spPr bwMode="auto">
            <a:xfrm>
              <a:off x="11537950" y="-1673226"/>
              <a:ext cx="368300" cy="1017588"/>
            </a:xfrm>
            <a:custGeom>
              <a:avLst/>
              <a:gdLst>
                <a:gd name="T0" fmla="*/ 29 w 98"/>
                <a:gd name="T1" fmla="*/ 1 h 271"/>
                <a:gd name="T2" fmla="*/ 0 w 98"/>
                <a:gd name="T3" fmla="*/ 188 h 271"/>
                <a:gd name="T4" fmla="*/ 55 w 98"/>
                <a:gd name="T5" fmla="*/ 271 h 271"/>
                <a:gd name="T6" fmla="*/ 98 w 98"/>
                <a:gd name="T7" fmla="*/ 197 h 271"/>
                <a:gd name="T8" fmla="*/ 49 w 98"/>
                <a:gd name="T9" fmla="*/ 0 h 271"/>
                <a:gd name="T10" fmla="*/ 29 w 98"/>
                <a:gd name="T11" fmla="*/ 1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71">
                  <a:moveTo>
                    <a:pt x="29" y="1"/>
                  </a:moveTo>
                  <a:cubicBezTo>
                    <a:pt x="29" y="1"/>
                    <a:pt x="10" y="98"/>
                    <a:pt x="0" y="188"/>
                  </a:cubicBezTo>
                  <a:cubicBezTo>
                    <a:pt x="55" y="271"/>
                    <a:pt x="55" y="271"/>
                    <a:pt x="55" y="271"/>
                  </a:cubicBezTo>
                  <a:cubicBezTo>
                    <a:pt x="98" y="197"/>
                    <a:pt x="98" y="197"/>
                    <a:pt x="98" y="197"/>
                  </a:cubicBezTo>
                  <a:cubicBezTo>
                    <a:pt x="98" y="197"/>
                    <a:pt x="82" y="92"/>
                    <a:pt x="49" y="0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70"/>
            <p:cNvSpPr/>
            <p:nvPr/>
          </p:nvSpPr>
          <p:spPr bwMode="auto">
            <a:xfrm>
              <a:off x="11699875" y="-1673226"/>
              <a:ext cx="206375" cy="1017588"/>
            </a:xfrm>
            <a:custGeom>
              <a:avLst/>
              <a:gdLst>
                <a:gd name="T0" fmla="*/ 6 w 55"/>
                <a:gd name="T1" fmla="*/ 0 h 271"/>
                <a:gd name="T2" fmla="*/ 2 w 55"/>
                <a:gd name="T3" fmla="*/ 0 h 271"/>
                <a:gd name="T4" fmla="*/ 0 w 55"/>
                <a:gd name="T5" fmla="*/ 2 h 271"/>
                <a:gd name="T6" fmla="*/ 12 w 55"/>
                <a:gd name="T7" fmla="*/ 271 h 271"/>
                <a:gd name="T8" fmla="*/ 55 w 55"/>
                <a:gd name="T9" fmla="*/ 197 h 271"/>
                <a:gd name="T10" fmla="*/ 6 w 55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271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271"/>
                    <a:pt x="12" y="271"/>
                    <a:pt x="12" y="271"/>
                  </a:cubicBezTo>
                  <a:cubicBezTo>
                    <a:pt x="55" y="197"/>
                    <a:pt x="55" y="197"/>
                    <a:pt x="55" y="197"/>
                  </a:cubicBezTo>
                  <a:cubicBezTo>
                    <a:pt x="55" y="197"/>
                    <a:pt x="39" y="92"/>
                    <a:pt x="6" y="0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71"/>
            <p:cNvSpPr/>
            <p:nvPr/>
          </p:nvSpPr>
          <p:spPr bwMode="auto">
            <a:xfrm>
              <a:off x="11591925" y="-1593851"/>
              <a:ext cx="187325" cy="239713"/>
            </a:xfrm>
            <a:custGeom>
              <a:avLst/>
              <a:gdLst>
                <a:gd name="T0" fmla="*/ 42 w 50"/>
                <a:gd name="T1" fmla="*/ 0 h 64"/>
                <a:gd name="T2" fmla="*/ 42 w 50"/>
                <a:gd name="T3" fmla="*/ 0 h 64"/>
                <a:gd name="T4" fmla="*/ 5 w 50"/>
                <a:gd name="T5" fmla="*/ 36 h 64"/>
                <a:gd name="T6" fmla="*/ 0 w 50"/>
                <a:gd name="T7" fmla="*/ 64 h 64"/>
                <a:gd name="T8" fmla="*/ 0 w 50"/>
                <a:gd name="T9" fmla="*/ 64 h 64"/>
                <a:gd name="T10" fmla="*/ 50 w 50"/>
                <a:gd name="T11" fmla="*/ 26 h 64"/>
                <a:gd name="T12" fmla="*/ 42 w 50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64">
                  <a:moveTo>
                    <a:pt x="42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4" y="17"/>
                    <a:pt x="5" y="36"/>
                  </a:cubicBezTo>
                  <a:cubicBezTo>
                    <a:pt x="3" y="45"/>
                    <a:pt x="2" y="5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34" y="53"/>
                    <a:pt x="50" y="26"/>
                  </a:cubicBezTo>
                  <a:cubicBezTo>
                    <a:pt x="47" y="17"/>
                    <a:pt x="45" y="9"/>
                    <a:pt x="42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472"/>
            <p:cNvSpPr/>
            <p:nvPr/>
          </p:nvSpPr>
          <p:spPr bwMode="auto">
            <a:xfrm>
              <a:off x="11550650" y="-1368426"/>
              <a:ext cx="288925" cy="284163"/>
            </a:xfrm>
            <a:custGeom>
              <a:avLst/>
              <a:gdLst>
                <a:gd name="T0" fmla="*/ 77 w 77"/>
                <a:gd name="T1" fmla="*/ 28 h 76"/>
                <a:gd name="T2" fmla="*/ 77 w 77"/>
                <a:gd name="T3" fmla="*/ 28 h 76"/>
                <a:gd name="T4" fmla="*/ 70 w 77"/>
                <a:gd name="T5" fmla="*/ 0 h 76"/>
                <a:gd name="T6" fmla="*/ 70 w 77"/>
                <a:gd name="T7" fmla="*/ 0 h 76"/>
                <a:gd name="T8" fmla="*/ 5 w 77"/>
                <a:gd name="T9" fmla="*/ 46 h 76"/>
                <a:gd name="T10" fmla="*/ 5 w 77"/>
                <a:gd name="T11" fmla="*/ 46 h 76"/>
                <a:gd name="T12" fmla="*/ 0 w 77"/>
                <a:gd name="T13" fmla="*/ 76 h 76"/>
                <a:gd name="T14" fmla="*/ 77 w 77"/>
                <a:gd name="T15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76">
                  <a:moveTo>
                    <a:pt x="77" y="28"/>
                  </a:moveTo>
                  <a:cubicBezTo>
                    <a:pt x="77" y="28"/>
                    <a:pt x="77" y="28"/>
                    <a:pt x="77" y="28"/>
                  </a:cubicBezTo>
                  <a:cubicBezTo>
                    <a:pt x="75" y="19"/>
                    <a:pt x="73" y="1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36" y="31"/>
                    <a:pt x="5" y="46"/>
                    <a:pt x="5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3" y="56"/>
                    <a:pt x="2" y="66"/>
                    <a:pt x="0" y="76"/>
                  </a:cubicBezTo>
                  <a:cubicBezTo>
                    <a:pt x="45" y="71"/>
                    <a:pt x="77" y="28"/>
                    <a:pt x="77" y="2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473"/>
            <p:cNvSpPr/>
            <p:nvPr/>
          </p:nvSpPr>
          <p:spPr bwMode="auto">
            <a:xfrm>
              <a:off x="11598275" y="-1125538"/>
              <a:ext cx="288925" cy="323850"/>
            </a:xfrm>
            <a:custGeom>
              <a:avLst/>
              <a:gdLst>
                <a:gd name="T0" fmla="*/ 12 w 77"/>
                <a:gd name="T1" fmla="*/ 86 h 86"/>
                <a:gd name="T2" fmla="*/ 77 w 77"/>
                <a:gd name="T3" fmla="*/ 24 h 86"/>
                <a:gd name="T4" fmla="*/ 77 w 77"/>
                <a:gd name="T5" fmla="*/ 24 h 86"/>
                <a:gd name="T6" fmla="*/ 72 w 77"/>
                <a:gd name="T7" fmla="*/ 0 h 86"/>
                <a:gd name="T8" fmla="*/ 72 w 77"/>
                <a:gd name="T9" fmla="*/ 0 h 86"/>
                <a:gd name="T10" fmla="*/ 0 w 77"/>
                <a:gd name="T11" fmla="*/ 68 h 86"/>
                <a:gd name="T12" fmla="*/ 12 w 77"/>
                <a:gd name="T1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86">
                  <a:moveTo>
                    <a:pt x="12" y="86"/>
                  </a:moveTo>
                  <a:cubicBezTo>
                    <a:pt x="46" y="72"/>
                    <a:pt x="77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6" y="17"/>
                    <a:pt x="74" y="8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46" y="39"/>
                    <a:pt x="1" y="68"/>
                    <a:pt x="0" y="68"/>
                  </a:cubicBezTo>
                  <a:lnTo>
                    <a:pt x="12" y="86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474"/>
            <p:cNvSpPr/>
            <p:nvPr/>
          </p:nvSpPr>
          <p:spPr bwMode="auto">
            <a:xfrm>
              <a:off x="11609388" y="-1763713"/>
              <a:ext cx="177800" cy="117475"/>
            </a:xfrm>
            <a:custGeom>
              <a:avLst/>
              <a:gdLst>
                <a:gd name="T0" fmla="*/ 2 w 47"/>
                <a:gd name="T1" fmla="*/ 2 h 31"/>
                <a:gd name="T2" fmla="*/ 9 w 47"/>
                <a:gd name="T3" fmla="*/ 29 h 31"/>
                <a:gd name="T4" fmla="*/ 30 w 47"/>
                <a:gd name="T5" fmla="*/ 29 h 31"/>
                <a:gd name="T6" fmla="*/ 41 w 47"/>
                <a:gd name="T7" fmla="*/ 0 h 31"/>
                <a:gd name="T8" fmla="*/ 2 w 47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1">
                  <a:moveTo>
                    <a:pt x="2" y="2"/>
                  </a:moveTo>
                  <a:cubicBezTo>
                    <a:pt x="0" y="7"/>
                    <a:pt x="2" y="26"/>
                    <a:pt x="9" y="29"/>
                  </a:cubicBezTo>
                  <a:cubicBezTo>
                    <a:pt x="13" y="31"/>
                    <a:pt x="21" y="31"/>
                    <a:pt x="30" y="29"/>
                  </a:cubicBezTo>
                  <a:cubicBezTo>
                    <a:pt x="47" y="25"/>
                    <a:pt x="41" y="0"/>
                    <a:pt x="41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75"/>
            <p:cNvSpPr/>
            <p:nvPr/>
          </p:nvSpPr>
          <p:spPr bwMode="auto">
            <a:xfrm>
              <a:off x="10995025" y="-3425826"/>
              <a:ext cx="1241425" cy="1719263"/>
            </a:xfrm>
            <a:custGeom>
              <a:avLst/>
              <a:gdLst>
                <a:gd name="T0" fmla="*/ 8 w 331"/>
                <a:gd name="T1" fmla="*/ 221 h 458"/>
                <a:gd name="T2" fmla="*/ 21 w 331"/>
                <a:gd name="T3" fmla="*/ 379 h 458"/>
                <a:gd name="T4" fmla="*/ 58 w 331"/>
                <a:gd name="T5" fmla="*/ 424 h 458"/>
                <a:gd name="T6" fmla="*/ 143 w 331"/>
                <a:gd name="T7" fmla="*/ 434 h 458"/>
                <a:gd name="T8" fmla="*/ 183 w 331"/>
                <a:gd name="T9" fmla="*/ 456 h 458"/>
                <a:gd name="T10" fmla="*/ 200 w 331"/>
                <a:gd name="T11" fmla="*/ 452 h 458"/>
                <a:gd name="T12" fmla="*/ 219 w 331"/>
                <a:gd name="T13" fmla="*/ 437 h 458"/>
                <a:gd name="T14" fmla="*/ 308 w 331"/>
                <a:gd name="T15" fmla="*/ 416 h 458"/>
                <a:gd name="T16" fmla="*/ 327 w 331"/>
                <a:gd name="T17" fmla="*/ 374 h 458"/>
                <a:gd name="T18" fmla="*/ 318 w 331"/>
                <a:gd name="T19" fmla="*/ 186 h 458"/>
                <a:gd name="T20" fmla="*/ 263 w 331"/>
                <a:gd name="T21" fmla="*/ 72 h 458"/>
                <a:gd name="T22" fmla="*/ 8 w 331"/>
                <a:gd name="T23" fmla="*/ 221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1" h="458">
                  <a:moveTo>
                    <a:pt x="8" y="221"/>
                  </a:moveTo>
                  <a:cubicBezTo>
                    <a:pt x="8" y="221"/>
                    <a:pt x="12" y="341"/>
                    <a:pt x="21" y="379"/>
                  </a:cubicBezTo>
                  <a:cubicBezTo>
                    <a:pt x="29" y="416"/>
                    <a:pt x="36" y="420"/>
                    <a:pt x="58" y="424"/>
                  </a:cubicBezTo>
                  <a:cubicBezTo>
                    <a:pt x="80" y="428"/>
                    <a:pt x="133" y="428"/>
                    <a:pt x="143" y="434"/>
                  </a:cubicBezTo>
                  <a:cubicBezTo>
                    <a:pt x="153" y="440"/>
                    <a:pt x="168" y="458"/>
                    <a:pt x="183" y="456"/>
                  </a:cubicBezTo>
                  <a:cubicBezTo>
                    <a:pt x="189" y="455"/>
                    <a:pt x="196" y="455"/>
                    <a:pt x="200" y="452"/>
                  </a:cubicBezTo>
                  <a:cubicBezTo>
                    <a:pt x="205" y="447"/>
                    <a:pt x="214" y="438"/>
                    <a:pt x="219" y="437"/>
                  </a:cubicBezTo>
                  <a:cubicBezTo>
                    <a:pt x="228" y="434"/>
                    <a:pt x="297" y="420"/>
                    <a:pt x="308" y="416"/>
                  </a:cubicBezTo>
                  <a:cubicBezTo>
                    <a:pt x="319" y="412"/>
                    <a:pt x="327" y="401"/>
                    <a:pt x="327" y="374"/>
                  </a:cubicBezTo>
                  <a:cubicBezTo>
                    <a:pt x="327" y="348"/>
                    <a:pt x="331" y="238"/>
                    <a:pt x="318" y="186"/>
                  </a:cubicBezTo>
                  <a:cubicBezTo>
                    <a:pt x="305" y="134"/>
                    <a:pt x="297" y="91"/>
                    <a:pt x="263" y="72"/>
                  </a:cubicBezTo>
                  <a:cubicBezTo>
                    <a:pt x="252" y="62"/>
                    <a:pt x="0" y="0"/>
                    <a:pt x="8" y="22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76"/>
            <p:cNvSpPr/>
            <p:nvPr/>
          </p:nvSpPr>
          <p:spPr bwMode="auto">
            <a:xfrm>
              <a:off x="12147550" y="-2608263"/>
              <a:ext cx="254000" cy="357188"/>
            </a:xfrm>
            <a:custGeom>
              <a:avLst/>
              <a:gdLst>
                <a:gd name="T0" fmla="*/ 11 w 68"/>
                <a:gd name="T1" fmla="*/ 95 h 95"/>
                <a:gd name="T2" fmla="*/ 42 w 68"/>
                <a:gd name="T3" fmla="*/ 14 h 95"/>
                <a:gd name="T4" fmla="*/ 0 w 68"/>
                <a:gd name="T5" fmla="*/ 32 h 95"/>
                <a:gd name="T6" fmla="*/ 11 w 68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8" h="95">
                  <a:moveTo>
                    <a:pt x="11" y="95"/>
                  </a:moveTo>
                  <a:cubicBezTo>
                    <a:pt x="67" y="93"/>
                    <a:pt x="68" y="29"/>
                    <a:pt x="42" y="14"/>
                  </a:cubicBezTo>
                  <a:cubicBezTo>
                    <a:pt x="17" y="0"/>
                    <a:pt x="0" y="32"/>
                    <a:pt x="0" y="32"/>
                  </a:cubicBezTo>
                  <a:lnTo>
                    <a:pt x="11" y="95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77"/>
            <p:cNvSpPr/>
            <p:nvPr/>
          </p:nvSpPr>
          <p:spPr bwMode="auto">
            <a:xfrm>
              <a:off x="10836275" y="-2525713"/>
              <a:ext cx="244475" cy="319088"/>
            </a:xfrm>
            <a:custGeom>
              <a:avLst/>
              <a:gdLst>
                <a:gd name="T0" fmla="*/ 61 w 65"/>
                <a:gd name="T1" fmla="*/ 81 h 85"/>
                <a:gd name="T2" fmla="*/ 19 w 65"/>
                <a:gd name="T3" fmla="*/ 69 h 85"/>
                <a:gd name="T4" fmla="*/ 33 w 65"/>
                <a:gd name="T5" fmla="*/ 2 h 85"/>
                <a:gd name="T6" fmla="*/ 64 w 65"/>
                <a:gd name="T7" fmla="*/ 35 h 85"/>
                <a:gd name="T8" fmla="*/ 61 w 65"/>
                <a:gd name="T9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5">
                  <a:moveTo>
                    <a:pt x="61" y="81"/>
                  </a:moveTo>
                  <a:cubicBezTo>
                    <a:pt x="61" y="81"/>
                    <a:pt x="38" y="85"/>
                    <a:pt x="19" y="69"/>
                  </a:cubicBezTo>
                  <a:cubicBezTo>
                    <a:pt x="0" y="52"/>
                    <a:pt x="2" y="5"/>
                    <a:pt x="33" y="2"/>
                  </a:cubicBezTo>
                  <a:cubicBezTo>
                    <a:pt x="65" y="0"/>
                    <a:pt x="64" y="35"/>
                    <a:pt x="64" y="35"/>
                  </a:cubicBezTo>
                  <a:lnTo>
                    <a:pt x="61" y="81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78"/>
            <p:cNvSpPr/>
            <p:nvPr/>
          </p:nvSpPr>
          <p:spPr bwMode="auto">
            <a:xfrm>
              <a:off x="11020425" y="-3486151"/>
              <a:ext cx="1174750" cy="1722438"/>
            </a:xfrm>
            <a:custGeom>
              <a:avLst/>
              <a:gdLst>
                <a:gd name="T0" fmla="*/ 7 w 313"/>
                <a:gd name="T1" fmla="*/ 221 h 459"/>
                <a:gd name="T2" fmla="*/ 9 w 313"/>
                <a:gd name="T3" fmla="*/ 342 h 459"/>
                <a:gd name="T4" fmla="*/ 15 w 313"/>
                <a:gd name="T5" fmla="*/ 384 h 459"/>
                <a:gd name="T6" fmla="*/ 56 w 313"/>
                <a:gd name="T7" fmla="*/ 424 h 459"/>
                <a:gd name="T8" fmla="*/ 123 w 313"/>
                <a:gd name="T9" fmla="*/ 442 h 459"/>
                <a:gd name="T10" fmla="*/ 181 w 313"/>
                <a:gd name="T11" fmla="*/ 459 h 459"/>
                <a:gd name="T12" fmla="*/ 226 w 313"/>
                <a:gd name="T13" fmla="*/ 442 h 459"/>
                <a:gd name="T14" fmla="*/ 295 w 313"/>
                <a:gd name="T15" fmla="*/ 417 h 459"/>
                <a:gd name="T16" fmla="*/ 313 w 313"/>
                <a:gd name="T17" fmla="*/ 375 h 459"/>
                <a:gd name="T18" fmla="*/ 300 w 313"/>
                <a:gd name="T19" fmla="*/ 187 h 459"/>
                <a:gd name="T20" fmla="*/ 252 w 313"/>
                <a:gd name="T21" fmla="*/ 72 h 459"/>
                <a:gd name="T22" fmla="*/ 7 w 313"/>
                <a:gd name="T23" fmla="*/ 22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3" h="459">
                  <a:moveTo>
                    <a:pt x="7" y="221"/>
                  </a:moveTo>
                  <a:cubicBezTo>
                    <a:pt x="7" y="221"/>
                    <a:pt x="5" y="292"/>
                    <a:pt x="9" y="342"/>
                  </a:cubicBezTo>
                  <a:cubicBezTo>
                    <a:pt x="11" y="357"/>
                    <a:pt x="13" y="376"/>
                    <a:pt x="15" y="384"/>
                  </a:cubicBezTo>
                  <a:cubicBezTo>
                    <a:pt x="23" y="422"/>
                    <a:pt x="35" y="420"/>
                    <a:pt x="56" y="424"/>
                  </a:cubicBezTo>
                  <a:cubicBezTo>
                    <a:pt x="62" y="426"/>
                    <a:pt x="92" y="432"/>
                    <a:pt x="123" y="442"/>
                  </a:cubicBezTo>
                  <a:cubicBezTo>
                    <a:pt x="143" y="448"/>
                    <a:pt x="160" y="459"/>
                    <a:pt x="181" y="459"/>
                  </a:cubicBezTo>
                  <a:cubicBezTo>
                    <a:pt x="197" y="458"/>
                    <a:pt x="211" y="446"/>
                    <a:pt x="226" y="442"/>
                  </a:cubicBezTo>
                  <a:cubicBezTo>
                    <a:pt x="262" y="430"/>
                    <a:pt x="291" y="418"/>
                    <a:pt x="295" y="417"/>
                  </a:cubicBezTo>
                  <a:cubicBezTo>
                    <a:pt x="306" y="412"/>
                    <a:pt x="313" y="402"/>
                    <a:pt x="313" y="375"/>
                  </a:cubicBezTo>
                  <a:cubicBezTo>
                    <a:pt x="313" y="348"/>
                    <a:pt x="312" y="239"/>
                    <a:pt x="300" y="187"/>
                  </a:cubicBezTo>
                  <a:cubicBezTo>
                    <a:pt x="287" y="135"/>
                    <a:pt x="284" y="91"/>
                    <a:pt x="252" y="72"/>
                  </a:cubicBezTo>
                  <a:cubicBezTo>
                    <a:pt x="242" y="63"/>
                    <a:pt x="0" y="0"/>
                    <a:pt x="7" y="221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79"/>
            <p:cNvSpPr/>
            <p:nvPr/>
          </p:nvSpPr>
          <p:spPr bwMode="auto">
            <a:xfrm>
              <a:off x="11047413" y="-3470276"/>
              <a:ext cx="1065213" cy="795338"/>
            </a:xfrm>
            <a:custGeom>
              <a:avLst/>
              <a:gdLst>
                <a:gd name="T0" fmla="*/ 155 w 284"/>
                <a:gd name="T1" fmla="*/ 205 h 212"/>
                <a:gd name="T2" fmla="*/ 284 w 284"/>
                <a:gd name="T3" fmla="*/ 142 h 212"/>
                <a:gd name="T4" fmla="*/ 245 w 284"/>
                <a:gd name="T5" fmla="*/ 68 h 212"/>
                <a:gd name="T6" fmla="*/ 0 w 284"/>
                <a:gd name="T7" fmla="*/ 196 h 212"/>
                <a:gd name="T8" fmla="*/ 112 w 284"/>
                <a:gd name="T9" fmla="*/ 212 h 212"/>
                <a:gd name="T10" fmla="*/ 155 w 284"/>
                <a:gd name="T11" fmla="*/ 205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212">
                  <a:moveTo>
                    <a:pt x="155" y="205"/>
                  </a:moveTo>
                  <a:cubicBezTo>
                    <a:pt x="201" y="190"/>
                    <a:pt x="244" y="168"/>
                    <a:pt x="284" y="142"/>
                  </a:cubicBezTo>
                  <a:cubicBezTo>
                    <a:pt x="276" y="109"/>
                    <a:pt x="268" y="82"/>
                    <a:pt x="245" y="68"/>
                  </a:cubicBezTo>
                  <a:cubicBezTo>
                    <a:pt x="235" y="59"/>
                    <a:pt x="9" y="0"/>
                    <a:pt x="0" y="196"/>
                  </a:cubicBezTo>
                  <a:cubicBezTo>
                    <a:pt x="37" y="202"/>
                    <a:pt x="74" y="209"/>
                    <a:pt x="112" y="212"/>
                  </a:cubicBezTo>
                  <a:cubicBezTo>
                    <a:pt x="126" y="210"/>
                    <a:pt x="140" y="207"/>
                    <a:pt x="155" y="20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80"/>
            <p:cNvSpPr/>
            <p:nvPr/>
          </p:nvSpPr>
          <p:spPr bwMode="auto">
            <a:xfrm>
              <a:off x="10904538" y="-3051176"/>
              <a:ext cx="244475" cy="871538"/>
            </a:xfrm>
            <a:custGeom>
              <a:avLst/>
              <a:gdLst>
                <a:gd name="T0" fmla="*/ 1 w 65"/>
                <a:gd name="T1" fmla="*/ 0 h 232"/>
                <a:gd name="T2" fmla="*/ 6 w 65"/>
                <a:gd name="T3" fmla="*/ 144 h 232"/>
                <a:gd name="T4" fmla="*/ 21 w 65"/>
                <a:gd name="T5" fmla="*/ 142 h 232"/>
                <a:gd name="T6" fmla="*/ 46 w 65"/>
                <a:gd name="T7" fmla="*/ 169 h 232"/>
                <a:gd name="T8" fmla="*/ 44 w 65"/>
                <a:gd name="T9" fmla="*/ 228 h 232"/>
                <a:gd name="T10" fmla="*/ 55 w 65"/>
                <a:gd name="T11" fmla="*/ 231 h 232"/>
                <a:gd name="T12" fmla="*/ 65 w 65"/>
                <a:gd name="T13" fmla="*/ 226 h 232"/>
                <a:gd name="T14" fmla="*/ 64 w 65"/>
                <a:gd name="T15" fmla="*/ 19 h 232"/>
                <a:gd name="T16" fmla="*/ 1 w 65"/>
                <a:gd name="T1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232">
                  <a:moveTo>
                    <a:pt x="1" y="0"/>
                  </a:moveTo>
                  <a:cubicBezTo>
                    <a:pt x="1" y="0"/>
                    <a:pt x="0" y="106"/>
                    <a:pt x="6" y="144"/>
                  </a:cubicBezTo>
                  <a:cubicBezTo>
                    <a:pt x="6" y="144"/>
                    <a:pt x="13" y="142"/>
                    <a:pt x="21" y="142"/>
                  </a:cubicBezTo>
                  <a:cubicBezTo>
                    <a:pt x="28" y="142"/>
                    <a:pt x="42" y="147"/>
                    <a:pt x="46" y="169"/>
                  </a:cubicBezTo>
                  <a:cubicBezTo>
                    <a:pt x="53" y="210"/>
                    <a:pt x="44" y="228"/>
                    <a:pt x="44" y="228"/>
                  </a:cubicBezTo>
                  <a:cubicBezTo>
                    <a:pt x="44" y="228"/>
                    <a:pt x="45" y="232"/>
                    <a:pt x="55" y="231"/>
                  </a:cubicBezTo>
                  <a:cubicBezTo>
                    <a:pt x="65" y="231"/>
                    <a:pt x="65" y="226"/>
                    <a:pt x="65" y="226"/>
                  </a:cubicBezTo>
                  <a:cubicBezTo>
                    <a:pt x="64" y="19"/>
                    <a:pt x="64" y="19"/>
                    <a:pt x="64" y="19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81"/>
            <p:cNvSpPr/>
            <p:nvPr/>
          </p:nvSpPr>
          <p:spPr bwMode="auto">
            <a:xfrm>
              <a:off x="10915650" y="-2622551"/>
              <a:ext cx="127000" cy="134938"/>
            </a:xfrm>
            <a:custGeom>
              <a:avLst/>
              <a:gdLst>
                <a:gd name="T0" fmla="*/ 34 w 34"/>
                <a:gd name="T1" fmla="*/ 36 h 36"/>
                <a:gd name="T2" fmla="*/ 33 w 34"/>
                <a:gd name="T3" fmla="*/ 18 h 36"/>
                <a:gd name="T4" fmla="*/ 28 w 34"/>
                <a:gd name="T5" fmla="*/ 12 h 36"/>
                <a:gd name="T6" fmla="*/ 4 w 34"/>
                <a:gd name="T7" fmla="*/ 0 h 36"/>
                <a:gd name="T8" fmla="*/ 0 w 34"/>
                <a:gd name="T9" fmla="*/ 0 h 36"/>
                <a:gd name="T10" fmla="*/ 3 w 34"/>
                <a:gd name="T11" fmla="*/ 30 h 36"/>
                <a:gd name="T12" fmla="*/ 18 w 34"/>
                <a:gd name="T13" fmla="*/ 28 h 36"/>
                <a:gd name="T14" fmla="*/ 34 w 34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36">
                  <a:moveTo>
                    <a:pt x="34" y="36"/>
                  </a:moveTo>
                  <a:cubicBezTo>
                    <a:pt x="34" y="30"/>
                    <a:pt x="33" y="25"/>
                    <a:pt x="33" y="18"/>
                  </a:cubicBezTo>
                  <a:cubicBezTo>
                    <a:pt x="31" y="16"/>
                    <a:pt x="29" y="14"/>
                    <a:pt x="28" y="12"/>
                  </a:cubicBezTo>
                  <a:cubicBezTo>
                    <a:pt x="20" y="9"/>
                    <a:pt x="12" y="4"/>
                    <a:pt x="4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1" y="12"/>
                    <a:pt x="2" y="23"/>
                    <a:pt x="3" y="30"/>
                  </a:cubicBezTo>
                  <a:cubicBezTo>
                    <a:pt x="3" y="30"/>
                    <a:pt x="10" y="28"/>
                    <a:pt x="18" y="28"/>
                  </a:cubicBezTo>
                  <a:cubicBezTo>
                    <a:pt x="22" y="28"/>
                    <a:pt x="29" y="30"/>
                    <a:pt x="34" y="36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82"/>
            <p:cNvSpPr/>
            <p:nvPr/>
          </p:nvSpPr>
          <p:spPr bwMode="auto">
            <a:xfrm>
              <a:off x="10904538" y="-2974976"/>
              <a:ext cx="239713" cy="206375"/>
            </a:xfrm>
            <a:custGeom>
              <a:avLst/>
              <a:gdLst>
                <a:gd name="T0" fmla="*/ 0 w 64"/>
                <a:gd name="T1" fmla="*/ 0 h 55"/>
                <a:gd name="T2" fmla="*/ 1 w 64"/>
                <a:gd name="T3" fmla="*/ 31 h 55"/>
                <a:gd name="T4" fmla="*/ 64 w 64"/>
                <a:gd name="T5" fmla="*/ 54 h 55"/>
                <a:gd name="T6" fmla="*/ 64 w 64"/>
                <a:gd name="T7" fmla="*/ 27 h 55"/>
                <a:gd name="T8" fmla="*/ 0 w 64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5">
                  <a:moveTo>
                    <a:pt x="0" y="0"/>
                  </a:move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33" y="55"/>
                    <a:pt x="64" y="54"/>
                  </a:cubicBezTo>
                  <a:cubicBezTo>
                    <a:pt x="64" y="27"/>
                    <a:pt x="64" y="27"/>
                    <a:pt x="64" y="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83"/>
            <p:cNvSpPr/>
            <p:nvPr/>
          </p:nvSpPr>
          <p:spPr bwMode="auto">
            <a:xfrm>
              <a:off x="10758488" y="-3478213"/>
              <a:ext cx="1692275" cy="1235075"/>
            </a:xfrm>
            <a:custGeom>
              <a:avLst/>
              <a:gdLst>
                <a:gd name="T0" fmla="*/ 71 w 451"/>
                <a:gd name="T1" fmla="*/ 17 h 329"/>
                <a:gd name="T2" fmla="*/ 157 w 451"/>
                <a:gd name="T3" fmla="*/ 46 h 329"/>
                <a:gd name="T4" fmla="*/ 301 w 451"/>
                <a:gd name="T5" fmla="*/ 0 h 329"/>
                <a:gd name="T6" fmla="*/ 384 w 451"/>
                <a:gd name="T7" fmla="*/ 70 h 329"/>
                <a:gd name="T8" fmla="*/ 439 w 451"/>
                <a:gd name="T9" fmla="*/ 93 h 329"/>
                <a:gd name="T10" fmla="*/ 414 w 451"/>
                <a:gd name="T11" fmla="*/ 248 h 329"/>
                <a:gd name="T12" fmla="*/ 410 w 451"/>
                <a:gd name="T13" fmla="*/ 245 h 329"/>
                <a:gd name="T14" fmla="*/ 380 w 451"/>
                <a:gd name="T15" fmla="*/ 254 h 329"/>
                <a:gd name="T16" fmla="*/ 384 w 451"/>
                <a:gd name="T17" fmla="*/ 322 h 329"/>
                <a:gd name="T18" fmla="*/ 372 w 451"/>
                <a:gd name="T19" fmla="*/ 328 h 329"/>
                <a:gd name="T20" fmla="*/ 361 w 451"/>
                <a:gd name="T21" fmla="*/ 319 h 329"/>
                <a:gd name="T22" fmla="*/ 354 w 451"/>
                <a:gd name="T23" fmla="*/ 190 h 329"/>
                <a:gd name="T24" fmla="*/ 349 w 451"/>
                <a:gd name="T25" fmla="*/ 134 h 329"/>
                <a:gd name="T26" fmla="*/ 137 w 451"/>
                <a:gd name="T27" fmla="*/ 190 h 329"/>
                <a:gd name="T28" fmla="*/ 0 w 451"/>
                <a:gd name="T29" fmla="*/ 55 h 329"/>
                <a:gd name="T30" fmla="*/ 39 w 451"/>
                <a:gd name="T31" fmla="*/ 93 h 329"/>
                <a:gd name="T32" fmla="*/ 39 w 451"/>
                <a:gd name="T33" fmla="*/ 15 h 329"/>
                <a:gd name="T34" fmla="*/ 64 w 451"/>
                <a:gd name="T35" fmla="*/ 55 h 329"/>
                <a:gd name="T36" fmla="*/ 71 w 451"/>
                <a:gd name="T37" fmla="*/ 17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1" h="329">
                  <a:moveTo>
                    <a:pt x="71" y="17"/>
                  </a:moveTo>
                  <a:cubicBezTo>
                    <a:pt x="71" y="17"/>
                    <a:pt x="74" y="64"/>
                    <a:pt x="157" y="46"/>
                  </a:cubicBezTo>
                  <a:cubicBezTo>
                    <a:pt x="214" y="33"/>
                    <a:pt x="254" y="0"/>
                    <a:pt x="301" y="0"/>
                  </a:cubicBezTo>
                  <a:cubicBezTo>
                    <a:pt x="348" y="0"/>
                    <a:pt x="382" y="41"/>
                    <a:pt x="384" y="70"/>
                  </a:cubicBezTo>
                  <a:cubicBezTo>
                    <a:pt x="384" y="70"/>
                    <a:pt x="419" y="45"/>
                    <a:pt x="439" y="93"/>
                  </a:cubicBezTo>
                  <a:cubicBezTo>
                    <a:pt x="451" y="122"/>
                    <a:pt x="438" y="172"/>
                    <a:pt x="414" y="248"/>
                  </a:cubicBezTo>
                  <a:cubicBezTo>
                    <a:pt x="414" y="248"/>
                    <a:pt x="413" y="246"/>
                    <a:pt x="410" y="245"/>
                  </a:cubicBezTo>
                  <a:cubicBezTo>
                    <a:pt x="404" y="242"/>
                    <a:pt x="392" y="240"/>
                    <a:pt x="380" y="254"/>
                  </a:cubicBezTo>
                  <a:cubicBezTo>
                    <a:pt x="369" y="266"/>
                    <a:pt x="384" y="322"/>
                    <a:pt x="384" y="322"/>
                  </a:cubicBezTo>
                  <a:cubicBezTo>
                    <a:pt x="384" y="322"/>
                    <a:pt x="385" y="328"/>
                    <a:pt x="372" y="328"/>
                  </a:cubicBezTo>
                  <a:cubicBezTo>
                    <a:pt x="360" y="329"/>
                    <a:pt x="361" y="319"/>
                    <a:pt x="361" y="319"/>
                  </a:cubicBezTo>
                  <a:cubicBezTo>
                    <a:pt x="361" y="319"/>
                    <a:pt x="357" y="262"/>
                    <a:pt x="354" y="190"/>
                  </a:cubicBezTo>
                  <a:cubicBezTo>
                    <a:pt x="354" y="160"/>
                    <a:pt x="354" y="142"/>
                    <a:pt x="349" y="134"/>
                  </a:cubicBezTo>
                  <a:cubicBezTo>
                    <a:pt x="349" y="134"/>
                    <a:pt x="247" y="208"/>
                    <a:pt x="137" y="190"/>
                  </a:cubicBezTo>
                  <a:cubicBezTo>
                    <a:pt x="27" y="172"/>
                    <a:pt x="9" y="103"/>
                    <a:pt x="0" y="55"/>
                  </a:cubicBezTo>
                  <a:cubicBezTo>
                    <a:pt x="0" y="55"/>
                    <a:pt x="13" y="84"/>
                    <a:pt x="39" y="93"/>
                  </a:cubicBezTo>
                  <a:cubicBezTo>
                    <a:pt x="39" y="93"/>
                    <a:pt x="14" y="55"/>
                    <a:pt x="39" y="15"/>
                  </a:cubicBezTo>
                  <a:cubicBezTo>
                    <a:pt x="39" y="15"/>
                    <a:pt x="49" y="46"/>
                    <a:pt x="64" y="55"/>
                  </a:cubicBezTo>
                  <a:cubicBezTo>
                    <a:pt x="64" y="55"/>
                    <a:pt x="57" y="49"/>
                    <a:pt x="71" y="1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84"/>
            <p:cNvSpPr/>
            <p:nvPr/>
          </p:nvSpPr>
          <p:spPr bwMode="auto">
            <a:xfrm>
              <a:off x="12165013" y="-2636838"/>
              <a:ext cx="173038" cy="119063"/>
            </a:xfrm>
            <a:custGeom>
              <a:avLst/>
              <a:gdLst>
                <a:gd name="T0" fmla="*/ 46 w 46"/>
                <a:gd name="T1" fmla="*/ 0 h 32"/>
                <a:gd name="T2" fmla="*/ 5 w 46"/>
                <a:gd name="T3" fmla="*/ 9 h 32"/>
                <a:gd name="T4" fmla="*/ 4 w 46"/>
                <a:gd name="T5" fmla="*/ 11 h 32"/>
                <a:gd name="T6" fmla="*/ 3 w 46"/>
                <a:gd name="T7" fmla="*/ 32 h 32"/>
                <a:gd name="T8" fmla="*/ 3 w 46"/>
                <a:gd name="T9" fmla="*/ 32 h 32"/>
                <a:gd name="T10" fmla="*/ 5 w 46"/>
                <a:gd name="T11" fmla="*/ 30 h 32"/>
                <a:gd name="T12" fmla="*/ 35 w 46"/>
                <a:gd name="T13" fmla="*/ 21 h 32"/>
                <a:gd name="T14" fmla="*/ 39 w 46"/>
                <a:gd name="T15" fmla="*/ 24 h 32"/>
                <a:gd name="T16" fmla="*/ 46 w 46"/>
                <a:gd name="T17" fmla="*/ 0 h 32"/>
                <a:gd name="T18" fmla="*/ 46 w 46"/>
                <a:gd name="T1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32">
                  <a:moveTo>
                    <a:pt x="46" y="0"/>
                  </a:moveTo>
                  <a:cubicBezTo>
                    <a:pt x="31" y="1"/>
                    <a:pt x="17" y="3"/>
                    <a:pt x="5" y="9"/>
                  </a:cubicBezTo>
                  <a:cubicBezTo>
                    <a:pt x="5" y="10"/>
                    <a:pt x="4" y="10"/>
                    <a:pt x="4" y="11"/>
                  </a:cubicBezTo>
                  <a:cubicBezTo>
                    <a:pt x="2" y="17"/>
                    <a:pt x="0" y="25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17" y="16"/>
                    <a:pt x="29" y="18"/>
                    <a:pt x="35" y="21"/>
                  </a:cubicBezTo>
                  <a:cubicBezTo>
                    <a:pt x="38" y="22"/>
                    <a:pt x="39" y="24"/>
                    <a:pt x="39" y="24"/>
                  </a:cubicBezTo>
                  <a:cubicBezTo>
                    <a:pt x="42" y="15"/>
                    <a:pt x="44" y="8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85"/>
            <p:cNvSpPr/>
            <p:nvPr/>
          </p:nvSpPr>
          <p:spPr bwMode="auto">
            <a:xfrm>
              <a:off x="11166475" y="-2697163"/>
              <a:ext cx="203200" cy="171450"/>
            </a:xfrm>
            <a:custGeom>
              <a:avLst/>
              <a:gdLst>
                <a:gd name="T0" fmla="*/ 0 w 54"/>
                <a:gd name="T1" fmla="*/ 35 h 46"/>
                <a:gd name="T2" fmla="*/ 36 w 54"/>
                <a:gd name="T3" fmla="*/ 43 h 46"/>
                <a:gd name="T4" fmla="*/ 54 w 54"/>
                <a:gd name="T5" fmla="*/ 17 h 46"/>
                <a:gd name="T6" fmla="*/ 54 w 54"/>
                <a:gd name="T7" fmla="*/ 0 h 46"/>
                <a:gd name="T8" fmla="*/ 0 w 54"/>
                <a:gd name="T9" fmla="*/ 3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6">
                  <a:moveTo>
                    <a:pt x="0" y="35"/>
                  </a:moveTo>
                  <a:cubicBezTo>
                    <a:pt x="0" y="35"/>
                    <a:pt x="22" y="46"/>
                    <a:pt x="36" y="43"/>
                  </a:cubicBezTo>
                  <a:cubicBezTo>
                    <a:pt x="50" y="40"/>
                    <a:pt x="54" y="17"/>
                    <a:pt x="54" y="17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24" y="36"/>
                    <a:pt x="0" y="35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86"/>
            <p:cNvSpPr/>
            <p:nvPr/>
          </p:nvSpPr>
          <p:spPr bwMode="auto">
            <a:xfrm>
              <a:off x="11850688" y="-2719388"/>
              <a:ext cx="201613" cy="171450"/>
            </a:xfrm>
            <a:custGeom>
              <a:avLst/>
              <a:gdLst>
                <a:gd name="T0" fmla="*/ 41 w 54"/>
                <a:gd name="T1" fmla="*/ 44 h 46"/>
                <a:gd name="T2" fmla="*/ 52 w 54"/>
                <a:gd name="T3" fmla="*/ 29 h 46"/>
                <a:gd name="T4" fmla="*/ 1 w 54"/>
                <a:gd name="T5" fmla="*/ 0 h 46"/>
                <a:gd name="T6" fmla="*/ 4 w 54"/>
                <a:gd name="T7" fmla="*/ 26 h 46"/>
                <a:gd name="T8" fmla="*/ 41 w 54"/>
                <a:gd name="T9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6">
                  <a:moveTo>
                    <a:pt x="41" y="44"/>
                  </a:moveTo>
                  <a:cubicBezTo>
                    <a:pt x="41" y="44"/>
                    <a:pt x="54" y="43"/>
                    <a:pt x="52" y="29"/>
                  </a:cubicBezTo>
                  <a:cubicBezTo>
                    <a:pt x="52" y="29"/>
                    <a:pt x="17" y="25"/>
                    <a:pt x="1" y="0"/>
                  </a:cubicBezTo>
                  <a:cubicBezTo>
                    <a:pt x="1" y="0"/>
                    <a:pt x="0" y="17"/>
                    <a:pt x="4" y="26"/>
                  </a:cubicBezTo>
                  <a:cubicBezTo>
                    <a:pt x="8" y="36"/>
                    <a:pt x="21" y="46"/>
                    <a:pt x="41" y="44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87"/>
            <p:cNvSpPr/>
            <p:nvPr/>
          </p:nvSpPr>
          <p:spPr bwMode="auto">
            <a:xfrm>
              <a:off x="12192000" y="-2525713"/>
              <a:ext cx="134938" cy="169863"/>
            </a:xfrm>
            <a:custGeom>
              <a:avLst/>
              <a:gdLst>
                <a:gd name="T0" fmla="*/ 10 w 36"/>
                <a:gd name="T1" fmla="*/ 45 h 45"/>
                <a:gd name="T2" fmla="*/ 22 w 36"/>
                <a:gd name="T3" fmla="*/ 6 h 45"/>
                <a:gd name="T4" fmla="*/ 28 w 36"/>
                <a:gd name="T5" fmla="*/ 35 h 45"/>
                <a:gd name="T6" fmla="*/ 10 w 36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5">
                  <a:moveTo>
                    <a:pt x="10" y="45"/>
                  </a:moveTo>
                  <a:cubicBezTo>
                    <a:pt x="10" y="45"/>
                    <a:pt x="0" y="0"/>
                    <a:pt x="22" y="6"/>
                  </a:cubicBezTo>
                  <a:cubicBezTo>
                    <a:pt x="36" y="9"/>
                    <a:pt x="35" y="25"/>
                    <a:pt x="28" y="35"/>
                  </a:cubicBezTo>
                  <a:cubicBezTo>
                    <a:pt x="23" y="41"/>
                    <a:pt x="16" y="45"/>
                    <a:pt x="10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88"/>
            <p:cNvSpPr/>
            <p:nvPr/>
          </p:nvSpPr>
          <p:spPr bwMode="auto">
            <a:xfrm>
              <a:off x="12222163" y="-2498726"/>
              <a:ext cx="101600" cy="142875"/>
            </a:xfrm>
            <a:custGeom>
              <a:avLst/>
              <a:gdLst>
                <a:gd name="T0" fmla="*/ 2 w 27"/>
                <a:gd name="T1" fmla="*/ 38 h 38"/>
                <a:gd name="T2" fmla="*/ 0 w 27"/>
                <a:gd name="T3" fmla="*/ 26 h 38"/>
                <a:gd name="T4" fmla="*/ 24 w 27"/>
                <a:gd name="T5" fmla="*/ 18 h 38"/>
                <a:gd name="T6" fmla="*/ 2 w 27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8">
                  <a:moveTo>
                    <a:pt x="2" y="38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27" y="0"/>
                    <a:pt x="24" y="18"/>
                  </a:cubicBezTo>
                  <a:cubicBezTo>
                    <a:pt x="21" y="37"/>
                    <a:pt x="2" y="38"/>
                    <a:pt x="2" y="38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89"/>
            <p:cNvSpPr/>
            <p:nvPr/>
          </p:nvSpPr>
          <p:spPr bwMode="auto">
            <a:xfrm>
              <a:off x="10888663" y="-2476501"/>
              <a:ext cx="158750" cy="195263"/>
            </a:xfrm>
            <a:custGeom>
              <a:avLst/>
              <a:gdLst>
                <a:gd name="T0" fmla="*/ 37 w 42"/>
                <a:gd name="T1" fmla="*/ 51 h 52"/>
                <a:gd name="T2" fmla="*/ 16 w 42"/>
                <a:gd name="T3" fmla="*/ 11 h 52"/>
                <a:gd name="T4" fmla="*/ 14 w 42"/>
                <a:gd name="T5" fmla="*/ 43 h 52"/>
                <a:gd name="T6" fmla="*/ 37 w 42"/>
                <a:gd name="T7" fmla="*/ 5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52">
                  <a:moveTo>
                    <a:pt x="37" y="51"/>
                  </a:moveTo>
                  <a:cubicBezTo>
                    <a:pt x="37" y="51"/>
                    <a:pt x="42" y="0"/>
                    <a:pt x="16" y="11"/>
                  </a:cubicBezTo>
                  <a:cubicBezTo>
                    <a:pt x="0" y="17"/>
                    <a:pt x="4" y="34"/>
                    <a:pt x="14" y="43"/>
                  </a:cubicBezTo>
                  <a:cubicBezTo>
                    <a:pt x="21" y="49"/>
                    <a:pt x="31" y="52"/>
                    <a:pt x="37" y="5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90"/>
            <p:cNvSpPr/>
            <p:nvPr/>
          </p:nvSpPr>
          <p:spPr bwMode="auto">
            <a:xfrm>
              <a:off x="10893425" y="-2424113"/>
              <a:ext cx="138113" cy="146050"/>
            </a:xfrm>
            <a:custGeom>
              <a:avLst/>
              <a:gdLst>
                <a:gd name="T0" fmla="*/ 36 w 37"/>
                <a:gd name="T1" fmla="*/ 36 h 39"/>
                <a:gd name="T2" fmla="*/ 37 w 37"/>
                <a:gd name="T3" fmla="*/ 23 h 39"/>
                <a:gd name="T4" fmla="*/ 6 w 37"/>
                <a:gd name="T5" fmla="*/ 20 h 39"/>
                <a:gd name="T6" fmla="*/ 36 w 37"/>
                <a:gd name="T7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9">
                  <a:moveTo>
                    <a:pt x="36" y="36"/>
                  </a:move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0" y="0"/>
                    <a:pt x="6" y="20"/>
                  </a:cubicBezTo>
                  <a:cubicBezTo>
                    <a:pt x="13" y="39"/>
                    <a:pt x="36" y="36"/>
                    <a:pt x="36" y="36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Oval 491"/>
            <p:cNvSpPr>
              <a:spLocks noChangeArrowheads="1"/>
            </p:cNvSpPr>
            <p:nvPr/>
          </p:nvSpPr>
          <p:spPr bwMode="auto">
            <a:xfrm>
              <a:off x="11633200" y="-1822451"/>
              <a:ext cx="112713" cy="33338"/>
            </a:xfrm>
            <a:prstGeom prst="ellipse">
              <a:avLst/>
            </a:pr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92"/>
            <p:cNvSpPr/>
            <p:nvPr/>
          </p:nvSpPr>
          <p:spPr bwMode="auto">
            <a:xfrm>
              <a:off x="12192000" y="-2438401"/>
              <a:ext cx="206375" cy="195263"/>
            </a:xfrm>
            <a:custGeom>
              <a:avLst/>
              <a:gdLst>
                <a:gd name="T0" fmla="*/ 7 w 55"/>
                <a:gd name="T1" fmla="*/ 52 h 52"/>
                <a:gd name="T2" fmla="*/ 0 w 55"/>
                <a:gd name="T3" fmla="*/ 49 h 52"/>
                <a:gd name="T4" fmla="*/ 43 w 55"/>
                <a:gd name="T5" fmla="*/ 0 h 52"/>
                <a:gd name="T6" fmla="*/ 7 w 55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52">
                  <a:moveTo>
                    <a:pt x="7" y="52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44" y="31"/>
                    <a:pt x="43" y="0"/>
                  </a:cubicBezTo>
                  <a:cubicBezTo>
                    <a:pt x="43" y="0"/>
                    <a:pt x="55" y="34"/>
                    <a:pt x="7" y="5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93"/>
            <p:cNvSpPr/>
            <p:nvPr/>
          </p:nvSpPr>
          <p:spPr bwMode="auto">
            <a:xfrm>
              <a:off x="10882313" y="-3252788"/>
              <a:ext cx="198438" cy="190500"/>
            </a:xfrm>
            <a:custGeom>
              <a:avLst/>
              <a:gdLst>
                <a:gd name="T0" fmla="*/ 1 w 53"/>
                <a:gd name="T1" fmla="*/ 1 h 51"/>
                <a:gd name="T2" fmla="*/ 6 w 53"/>
                <a:gd name="T3" fmla="*/ 16 h 51"/>
                <a:gd name="T4" fmla="*/ 15 w 53"/>
                <a:gd name="T5" fmla="*/ 32 h 51"/>
                <a:gd name="T6" fmla="*/ 46 w 53"/>
                <a:gd name="T7" fmla="*/ 51 h 51"/>
                <a:gd name="T8" fmla="*/ 53 w 53"/>
                <a:gd name="T9" fmla="*/ 51 h 51"/>
                <a:gd name="T10" fmla="*/ 46 w 53"/>
                <a:gd name="T11" fmla="*/ 48 h 51"/>
                <a:gd name="T12" fmla="*/ 39 w 53"/>
                <a:gd name="T13" fmla="*/ 43 h 51"/>
                <a:gd name="T14" fmla="*/ 23 w 53"/>
                <a:gd name="T15" fmla="*/ 31 h 51"/>
                <a:gd name="T16" fmla="*/ 11 w 53"/>
                <a:gd name="T17" fmla="*/ 16 h 51"/>
                <a:gd name="T18" fmla="*/ 3 w 53"/>
                <a:gd name="T19" fmla="*/ 3 h 51"/>
                <a:gd name="T20" fmla="*/ 2 w 53"/>
                <a:gd name="T21" fmla="*/ 0 h 51"/>
                <a:gd name="T22" fmla="*/ 1 w 53"/>
                <a:gd name="T23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51">
                  <a:moveTo>
                    <a:pt x="1" y="1"/>
                  </a:moveTo>
                  <a:cubicBezTo>
                    <a:pt x="0" y="5"/>
                    <a:pt x="4" y="13"/>
                    <a:pt x="6" y="16"/>
                  </a:cubicBezTo>
                  <a:cubicBezTo>
                    <a:pt x="8" y="22"/>
                    <a:pt x="11" y="27"/>
                    <a:pt x="15" y="32"/>
                  </a:cubicBezTo>
                  <a:cubicBezTo>
                    <a:pt x="23" y="41"/>
                    <a:pt x="34" y="48"/>
                    <a:pt x="46" y="51"/>
                  </a:cubicBezTo>
                  <a:cubicBezTo>
                    <a:pt x="48" y="51"/>
                    <a:pt x="50" y="51"/>
                    <a:pt x="53" y="51"/>
                  </a:cubicBezTo>
                  <a:cubicBezTo>
                    <a:pt x="51" y="50"/>
                    <a:pt x="48" y="49"/>
                    <a:pt x="46" y="48"/>
                  </a:cubicBezTo>
                  <a:cubicBezTo>
                    <a:pt x="43" y="47"/>
                    <a:pt x="41" y="45"/>
                    <a:pt x="39" y="43"/>
                  </a:cubicBezTo>
                  <a:cubicBezTo>
                    <a:pt x="33" y="40"/>
                    <a:pt x="27" y="36"/>
                    <a:pt x="23" y="31"/>
                  </a:cubicBezTo>
                  <a:cubicBezTo>
                    <a:pt x="18" y="27"/>
                    <a:pt x="14" y="21"/>
                    <a:pt x="11" y="16"/>
                  </a:cubicBezTo>
                  <a:cubicBezTo>
                    <a:pt x="9" y="12"/>
                    <a:pt x="6" y="8"/>
                    <a:pt x="3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94"/>
            <p:cNvSpPr/>
            <p:nvPr/>
          </p:nvSpPr>
          <p:spPr bwMode="auto">
            <a:xfrm>
              <a:off x="10995025" y="-3332163"/>
              <a:ext cx="115888" cy="157163"/>
            </a:xfrm>
            <a:custGeom>
              <a:avLst/>
              <a:gdLst>
                <a:gd name="T0" fmla="*/ 4 w 31"/>
                <a:gd name="T1" fmla="*/ 0 h 42"/>
                <a:gd name="T2" fmla="*/ 31 w 31"/>
                <a:gd name="T3" fmla="*/ 42 h 42"/>
                <a:gd name="T4" fmla="*/ 4 w 31"/>
                <a:gd name="T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42">
                  <a:moveTo>
                    <a:pt x="4" y="0"/>
                  </a:moveTo>
                  <a:cubicBezTo>
                    <a:pt x="4" y="0"/>
                    <a:pt x="0" y="34"/>
                    <a:pt x="31" y="42"/>
                  </a:cubicBezTo>
                  <a:cubicBezTo>
                    <a:pt x="31" y="42"/>
                    <a:pt x="9" y="27"/>
                    <a:pt x="4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95"/>
            <p:cNvSpPr/>
            <p:nvPr/>
          </p:nvSpPr>
          <p:spPr bwMode="auto">
            <a:xfrm>
              <a:off x="12060238" y="-3203576"/>
              <a:ext cx="195263" cy="212725"/>
            </a:xfrm>
            <a:custGeom>
              <a:avLst/>
              <a:gdLst>
                <a:gd name="T0" fmla="*/ 35 w 52"/>
                <a:gd name="T1" fmla="*/ 0 h 57"/>
                <a:gd name="T2" fmla="*/ 0 w 52"/>
                <a:gd name="T3" fmla="*/ 57 h 57"/>
                <a:gd name="T4" fmla="*/ 35 w 52"/>
                <a:gd name="T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57">
                  <a:moveTo>
                    <a:pt x="35" y="0"/>
                  </a:moveTo>
                  <a:cubicBezTo>
                    <a:pt x="35" y="0"/>
                    <a:pt x="52" y="45"/>
                    <a:pt x="0" y="57"/>
                  </a:cubicBezTo>
                  <a:cubicBezTo>
                    <a:pt x="0" y="57"/>
                    <a:pt x="27" y="35"/>
                    <a:pt x="35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96"/>
            <p:cNvSpPr/>
            <p:nvPr/>
          </p:nvSpPr>
          <p:spPr bwMode="auto">
            <a:xfrm>
              <a:off x="11512550" y="-3489326"/>
              <a:ext cx="574675" cy="173038"/>
            </a:xfrm>
            <a:custGeom>
              <a:avLst/>
              <a:gdLst>
                <a:gd name="T0" fmla="*/ 153 w 153"/>
                <a:gd name="T1" fmla="*/ 36 h 46"/>
                <a:gd name="T2" fmla="*/ 83 w 153"/>
                <a:gd name="T3" fmla="*/ 16 h 46"/>
                <a:gd name="T4" fmla="*/ 19 w 153"/>
                <a:gd name="T5" fmla="*/ 45 h 46"/>
                <a:gd name="T6" fmla="*/ 104 w 153"/>
                <a:gd name="T7" fmla="*/ 35 h 46"/>
                <a:gd name="T8" fmla="*/ 153 w 153"/>
                <a:gd name="T9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46">
                  <a:moveTo>
                    <a:pt x="153" y="36"/>
                  </a:moveTo>
                  <a:cubicBezTo>
                    <a:pt x="153" y="36"/>
                    <a:pt x="128" y="0"/>
                    <a:pt x="83" y="16"/>
                  </a:cubicBezTo>
                  <a:cubicBezTo>
                    <a:pt x="38" y="33"/>
                    <a:pt x="38" y="44"/>
                    <a:pt x="19" y="45"/>
                  </a:cubicBezTo>
                  <a:cubicBezTo>
                    <a:pt x="0" y="46"/>
                    <a:pt x="68" y="46"/>
                    <a:pt x="104" y="35"/>
                  </a:cubicBezTo>
                  <a:cubicBezTo>
                    <a:pt x="140" y="24"/>
                    <a:pt x="147" y="44"/>
                    <a:pt x="153" y="36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97"/>
            <p:cNvSpPr/>
            <p:nvPr/>
          </p:nvSpPr>
          <p:spPr bwMode="auto">
            <a:xfrm>
              <a:off x="12169775" y="-3128963"/>
              <a:ext cx="212725" cy="314325"/>
            </a:xfrm>
            <a:custGeom>
              <a:avLst/>
              <a:gdLst>
                <a:gd name="T0" fmla="*/ 0 w 57"/>
                <a:gd name="T1" fmla="*/ 50 h 84"/>
                <a:gd name="T2" fmla="*/ 33 w 57"/>
                <a:gd name="T3" fmla="*/ 0 h 84"/>
                <a:gd name="T4" fmla="*/ 52 w 57"/>
                <a:gd name="T5" fmla="*/ 32 h 84"/>
                <a:gd name="T6" fmla="*/ 0 w 57"/>
                <a:gd name="T7" fmla="*/ 84 h 84"/>
                <a:gd name="T8" fmla="*/ 0 w 57"/>
                <a:gd name="T9" fmla="*/ 5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84">
                  <a:moveTo>
                    <a:pt x="0" y="50"/>
                  </a:moveTo>
                  <a:cubicBezTo>
                    <a:pt x="0" y="50"/>
                    <a:pt x="37" y="28"/>
                    <a:pt x="33" y="0"/>
                  </a:cubicBezTo>
                  <a:cubicBezTo>
                    <a:pt x="33" y="0"/>
                    <a:pt x="57" y="5"/>
                    <a:pt x="52" y="32"/>
                  </a:cubicBezTo>
                  <a:cubicBezTo>
                    <a:pt x="47" y="60"/>
                    <a:pt x="0" y="84"/>
                    <a:pt x="0" y="8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98"/>
            <p:cNvSpPr/>
            <p:nvPr/>
          </p:nvSpPr>
          <p:spPr bwMode="auto">
            <a:xfrm>
              <a:off x="11204575" y="-2325688"/>
              <a:ext cx="44450" cy="19050"/>
            </a:xfrm>
            <a:custGeom>
              <a:avLst/>
              <a:gdLst>
                <a:gd name="T0" fmla="*/ 12 w 12"/>
                <a:gd name="T1" fmla="*/ 2 h 5"/>
                <a:gd name="T2" fmla="*/ 9 w 12"/>
                <a:gd name="T3" fmla="*/ 5 h 5"/>
                <a:gd name="T4" fmla="*/ 2 w 12"/>
                <a:gd name="T5" fmla="*/ 5 h 5"/>
                <a:gd name="T6" fmla="*/ 0 w 12"/>
                <a:gd name="T7" fmla="*/ 2 h 5"/>
                <a:gd name="T8" fmla="*/ 0 w 12"/>
                <a:gd name="T9" fmla="*/ 2 h 5"/>
                <a:gd name="T10" fmla="*/ 2 w 12"/>
                <a:gd name="T11" fmla="*/ 0 h 5"/>
                <a:gd name="T12" fmla="*/ 9 w 12"/>
                <a:gd name="T13" fmla="*/ 0 h 5"/>
                <a:gd name="T14" fmla="*/ 12 w 12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">
                  <a:moveTo>
                    <a:pt x="12" y="2"/>
                  </a:moveTo>
                  <a:cubicBezTo>
                    <a:pt x="12" y="4"/>
                    <a:pt x="11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2" y="1"/>
                    <a:pt x="12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99"/>
            <p:cNvSpPr/>
            <p:nvPr/>
          </p:nvSpPr>
          <p:spPr bwMode="auto">
            <a:xfrm>
              <a:off x="11993563" y="-2347913"/>
              <a:ext cx="36513" cy="11113"/>
            </a:xfrm>
            <a:custGeom>
              <a:avLst/>
              <a:gdLst>
                <a:gd name="T0" fmla="*/ 10 w 10"/>
                <a:gd name="T1" fmla="*/ 2 h 3"/>
                <a:gd name="T2" fmla="*/ 8 w 10"/>
                <a:gd name="T3" fmla="*/ 3 h 3"/>
                <a:gd name="T4" fmla="*/ 1 w 10"/>
                <a:gd name="T5" fmla="*/ 3 h 3"/>
                <a:gd name="T6" fmla="*/ 0 w 10"/>
                <a:gd name="T7" fmla="*/ 2 h 3"/>
                <a:gd name="T8" fmla="*/ 0 w 10"/>
                <a:gd name="T9" fmla="*/ 2 h 3"/>
                <a:gd name="T10" fmla="*/ 1 w 10"/>
                <a:gd name="T11" fmla="*/ 0 h 3"/>
                <a:gd name="T12" fmla="*/ 8 w 10"/>
                <a:gd name="T13" fmla="*/ 0 h 3"/>
                <a:gd name="T14" fmla="*/ 10 w 10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">
                  <a:moveTo>
                    <a:pt x="10" y="2"/>
                  </a:moveTo>
                  <a:cubicBezTo>
                    <a:pt x="10" y="3"/>
                    <a:pt x="9" y="3"/>
                    <a:pt x="8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00"/>
            <p:cNvSpPr/>
            <p:nvPr/>
          </p:nvSpPr>
          <p:spPr bwMode="auto">
            <a:xfrm>
              <a:off x="11437938" y="-2517776"/>
              <a:ext cx="404813" cy="458788"/>
            </a:xfrm>
            <a:custGeom>
              <a:avLst/>
              <a:gdLst>
                <a:gd name="T0" fmla="*/ 26 w 108"/>
                <a:gd name="T1" fmla="*/ 14 h 122"/>
                <a:gd name="T2" fmla="*/ 29 w 108"/>
                <a:gd name="T3" fmla="*/ 99 h 122"/>
                <a:gd name="T4" fmla="*/ 99 w 108"/>
                <a:gd name="T5" fmla="*/ 90 h 122"/>
                <a:gd name="T6" fmla="*/ 76 w 108"/>
                <a:gd name="T7" fmla="*/ 10 h 122"/>
                <a:gd name="T8" fmla="*/ 52 w 108"/>
                <a:gd name="T9" fmla="*/ 0 h 122"/>
                <a:gd name="T10" fmla="*/ 26 w 108"/>
                <a:gd name="T11" fmla="*/ 1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22">
                  <a:moveTo>
                    <a:pt x="26" y="14"/>
                  </a:moveTo>
                  <a:cubicBezTo>
                    <a:pt x="26" y="14"/>
                    <a:pt x="0" y="77"/>
                    <a:pt x="29" y="99"/>
                  </a:cubicBezTo>
                  <a:cubicBezTo>
                    <a:pt x="57" y="122"/>
                    <a:pt x="93" y="107"/>
                    <a:pt x="99" y="90"/>
                  </a:cubicBezTo>
                  <a:cubicBezTo>
                    <a:pt x="108" y="60"/>
                    <a:pt x="82" y="51"/>
                    <a:pt x="76" y="10"/>
                  </a:cubicBezTo>
                  <a:cubicBezTo>
                    <a:pt x="76" y="10"/>
                    <a:pt x="68" y="0"/>
                    <a:pt x="52" y="0"/>
                  </a:cubicBezTo>
                  <a:cubicBezTo>
                    <a:pt x="36" y="0"/>
                    <a:pt x="26" y="14"/>
                    <a:pt x="26" y="1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01"/>
            <p:cNvSpPr/>
            <p:nvPr/>
          </p:nvSpPr>
          <p:spPr bwMode="auto">
            <a:xfrm>
              <a:off x="11455400" y="-2525713"/>
              <a:ext cx="365125" cy="406400"/>
            </a:xfrm>
            <a:custGeom>
              <a:avLst/>
              <a:gdLst>
                <a:gd name="T0" fmla="*/ 23 w 97"/>
                <a:gd name="T1" fmla="*/ 13 h 108"/>
                <a:gd name="T2" fmla="*/ 26 w 97"/>
                <a:gd name="T3" fmla="*/ 87 h 108"/>
                <a:gd name="T4" fmla="*/ 88 w 97"/>
                <a:gd name="T5" fmla="*/ 79 h 108"/>
                <a:gd name="T6" fmla="*/ 68 w 97"/>
                <a:gd name="T7" fmla="*/ 8 h 108"/>
                <a:gd name="T8" fmla="*/ 47 w 97"/>
                <a:gd name="T9" fmla="*/ 1 h 108"/>
                <a:gd name="T10" fmla="*/ 23 w 97"/>
                <a:gd name="T11" fmla="*/ 1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08">
                  <a:moveTo>
                    <a:pt x="23" y="13"/>
                  </a:moveTo>
                  <a:cubicBezTo>
                    <a:pt x="23" y="13"/>
                    <a:pt x="0" y="67"/>
                    <a:pt x="26" y="87"/>
                  </a:cubicBezTo>
                  <a:cubicBezTo>
                    <a:pt x="51" y="108"/>
                    <a:pt x="83" y="94"/>
                    <a:pt x="88" y="79"/>
                  </a:cubicBezTo>
                  <a:cubicBezTo>
                    <a:pt x="97" y="51"/>
                    <a:pt x="74" y="46"/>
                    <a:pt x="68" y="8"/>
                  </a:cubicBezTo>
                  <a:cubicBezTo>
                    <a:pt x="68" y="8"/>
                    <a:pt x="61" y="0"/>
                    <a:pt x="47" y="1"/>
                  </a:cubicBezTo>
                  <a:cubicBezTo>
                    <a:pt x="32" y="1"/>
                    <a:pt x="23" y="13"/>
                    <a:pt x="23" y="13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Oval 502"/>
            <p:cNvSpPr>
              <a:spLocks noChangeArrowheads="1"/>
            </p:cNvSpPr>
            <p:nvPr/>
          </p:nvSpPr>
          <p:spPr bwMode="auto">
            <a:xfrm>
              <a:off x="11655425" y="-2254251"/>
              <a:ext cx="66675" cy="25400"/>
            </a:xfrm>
            <a:prstGeom prst="ellipse">
              <a:avLst/>
            </a:pr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03"/>
            <p:cNvSpPr/>
            <p:nvPr/>
          </p:nvSpPr>
          <p:spPr bwMode="auto">
            <a:xfrm>
              <a:off x="11268075" y="-2528888"/>
              <a:ext cx="158750" cy="157163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3" y="0"/>
                    <a:pt x="42" y="9"/>
                    <a:pt x="42" y="21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04"/>
            <p:cNvSpPr/>
            <p:nvPr/>
          </p:nvSpPr>
          <p:spPr bwMode="auto">
            <a:xfrm>
              <a:off x="11839575" y="-2528888"/>
              <a:ext cx="157163" cy="142875"/>
            </a:xfrm>
            <a:custGeom>
              <a:avLst/>
              <a:gdLst>
                <a:gd name="T0" fmla="*/ 42 w 42"/>
                <a:gd name="T1" fmla="*/ 20 h 38"/>
                <a:gd name="T2" fmla="*/ 21 w 42"/>
                <a:gd name="T3" fmla="*/ 38 h 38"/>
                <a:gd name="T4" fmla="*/ 0 w 42"/>
                <a:gd name="T5" fmla="*/ 17 h 38"/>
                <a:gd name="T6" fmla="*/ 16 w 42"/>
                <a:gd name="T7" fmla="*/ 0 h 38"/>
                <a:gd name="T8" fmla="*/ 42 w 42"/>
                <a:gd name="T9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8">
                  <a:moveTo>
                    <a:pt x="42" y="20"/>
                  </a:moveTo>
                  <a:cubicBezTo>
                    <a:pt x="42" y="32"/>
                    <a:pt x="33" y="38"/>
                    <a:pt x="21" y="38"/>
                  </a:cubicBezTo>
                  <a:cubicBezTo>
                    <a:pt x="9" y="38"/>
                    <a:pt x="0" y="28"/>
                    <a:pt x="0" y="17"/>
                  </a:cubicBezTo>
                  <a:cubicBezTo>
                    <a:pt x="0" y="5"/>
                    <a:pt x="5" y="0"/>
                    <a:pt x="16" y="0"/>
                  </a:cubicBezTo>
                  <a:cubicBezTo>
                    <a:pt x="28" y="0"/>
                    <a:pt x="42" y="8"/>
                    <a:pt x="42" y="20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05"/>
            <p:cNvSpPr/>
            <p:nvPr/>
          </p:nvSpPr>
          <p:spPr bwMode="auto">
            <a:xfrm>
              <a:off x="11336338" y="-2498726"/>
              <a:ext cx="74613" cy="68263"/>
            </a:xfrm>
            <a:custGeom>
              <a:avLst/>
              <a:gdLst>
                <a:gd name="T0" fmla="*/ 19 w 20"/>
                <a:gd name="T1" fmla="*/ 12 h 18"/>
                <a:gd name="T2" fmla="*/ 8 w 20"/>
                <a:gd name="T3" fmla="*/ 16 h 18"/>
                <a:gd name="T4" fmla="*/ 1 w 20"/>
                <a:gd name="T5" fmla="*/ 6 h 18"/>
                <a:gd name="T6" fmla="*/ 13 w 20"/>
                <a:gd name="T7" fmla="*/ 2 h 18"/>
                <a:gd name="T8" fmla="*/ 19 w 20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8">
                  <a:moveTo>
                    <a:pt x="19" y="12"/>
                  </a:moveTo>
                  <a:cubicBezTo>
                    <a:pt x="18" y="16"/>
                    <a:pt x="12" y="18"/>
                    <a:pt x="8" y="16"/>
                  </a:cubicBezTo>
                  <a:cubicBezTo>
                    <a:pt x="3" y="14"/>
                    <a:pt x="0" y="10"/>
                    <a:pt x="1" y="6"/>
                  </a:cubicBezTo>
                  <a:cubicBezTo>
                    <a:pt x="3" y="2"/>
                    <a:pt x="8" y="0"/>
                    <a:pt x="13" y="2"/>
                  </a:cubicBezTo>
                  <a:cubicBezTo>
                    <a:pt x="18" y="3"/>
                    <a:pt x="20" y="8"/>
                    <a:pt x="19" y="12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06"/>
            <p:cNvSpPr/>
            <p:nvPr/>
          </p:nvSpPr>
          <p:spPr bwMode="auto">
            <a:xfrm>
              <a:off x="11917363" y="-2509838"/>
              <a:ext cx="63500" cy="66675"/>
            </a:xfrm>
            <a:custGeom>
              <a:avLst/>
              <a:gdLst>
                <a:gd name="T0" fmla="*/ 14 w 17"/>
                <a:gd name="T1" fmla="*/ 15 h 18"/>
                <a:gd name="T2" fmla="*/ 3 w 17"/>
                <a:gd name="T3" fmla="*/ 14 h 18"/>
                <a:gd name="T4" fmla="*/ 3 w 17"/>
                <a:gd name="T5" fmla="*/ 3 h 18"/>
                <a:gd name="T6" fmla="*/ 14 w 17"/>
                <a:gd name="T7" fmla="*/ 4 h 18"/>
                <a:gd name="T8" fmla="*/ 14 w 17"/>
                <a:gd name="T9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8">
                  <a:moveTo>
                    <a:pt x="14" y="15"/>
                  </a:moveTo>
                  <a:cubicBezTo>
                    <a:pt x="11" y="18"/>
                    <a:pt x="6" y="17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6" y="0"/>
                    <a:pt x="11" y="1"/>
                    <a:pt x="14" y="4"/>
                  </a:cubicBezTo>
                  <a:cubicBezTo>
                    <a:pt x="17" y="7"/>
                    <a:pt x="17" y="12"/>
                    <a:pt x="14" y="15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07"/>
            <p:cNvSpPr/>
            <p:nvPr/>
          </p:nvSpPr>
          <p:spPr bwMode="auto">
            <a:xfrm>
              <a:off x="11422063" y="-2058988"/>
              <a:ext cx="461963" cy="206375"/>
            </a:xfrm>
            <a:custGeom>
              <a:avLst/>
              <a:gdLst>
                <a:gd name="T0" fmla="*/ 35 w 123"/>
                <a:gd name="T1" fmla="*/ 47 h 55"/>
                <a:gd name="T2" fmla="*/ 113 w 123"/>
                <a:gd name="T3" fmla="*/ 39 h 55"/>
                <a:gd name="T4" fmla="*/ 63 w 123"/>
                <a:gd name="T5" fmla="*/ 0 h 55"/>
                <a:gd name="T6" fmla="*/ 35 w 123"/>
                <a:gd name="T7" fmla="*/ 4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55">
                  <a:moveTo>
                    <a:pt x="35" y="47"/>
                  </a:moveTo>
                  <a:cubicBezTo>
                    <a:pt x="35" y="47"/>
                    <a:pt x="103" y="55"/>
                    <a:pt x="113" y="39"/>
                  </a:cubicBezTo>
                  <a:cubicBezTo>
                    <a:pt x="123" y="23"/>
                    <a:pt x="80" y="1"/>
                    <a:pt x="63" y="0"/>
                  </a:cubicBezTo>
                  <a:cubicBezTo>
                    <a:pt x="47" y="0"/>
                    <a:pt x="0" y="29"/>
                    <a:pt x="35" y="47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08"/>
            <p:cNvSpPr/>
            <p:nvPr/>
          </p:nvSpPr>
          <p:spPr bwMode="auto">
            <a:xfrm>
              <a:off x="11542713" y="-1943101"/>
              <a:ext cx="225425" cy="74613"/>
            </a:xfrm>
            <a:custGeom>
              <a:avLst/>
              <a:gdLst>
                <a:gd name="T0" fmla="*/ 26 w 60"/>
                <a:gd name="T1" fmla="*/ 1 h 20"/>
                <a:gd name="T2" fmla="*/ 0 w 60"/>
                <a:gd name="T3" fmla="*/ 15 h 20"/>
                <a:gd name="T4" fmla="*/ 3 w 60"/>
                <a:gd name="T5" fmla="*/ 16 h 20"/>
                <a:gd name="T6" fmla="*/ 60 w 60"/>
                <a:gd name="T7" fmla="*/ 17 h 20"/>
                <a:gd name="T8" fmla="*/ 26 w 60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0">
                  <a:moveTo>
                    <a:pt x="26" y="1"/>
                  </a:moveTo>
                  <a:cubicBezTo>
                    <a:pt x="14" y="1"/>
                    <a:pt x="7" y="7"/>
                    <a:pt x="0" y="15"/>
                  </a:cubicBezTo>
                  <a:cubicBezTo>
                    <a:pt x="1" y="15"/>
                    <a:pt x="2" y="15"/>
                    <a:pt x="3" y="16"/>
                  </a:cubicBezTo>
                  <a:cubicBezTo>
                    <a:pt x="3" y="16"/>
                    <a:pt x="37" y="20"/>
                    <a:pt x="60" y="17"/>
                  </a:cubicBezTo>
                  <a:cubicBezTo>
                    <a:pt x="50" y="9"/>
                    <a:pt x="39" y="0"/>
                    <a:pt x="26" y="1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09"/>
            <p:cNvSpPr/>
            <p:nvPr/>
          </p:nvSpPr>
          <p:spPr bwMode="auto">
            <a:xfrm>
              <a:off x="12004675" y="-2135188"/>
              <a:ext cx="709613" cy="995363"/>
            </a:xfrm>
            <a:custGeom>
              <a:avLst/>
              <a:gdLst>
                <a:gd name="T0" fmla="*/ 159 w 189"/>
                <a:gd name="T1" fmla="*/ 119 h 265"/>
                <a:gd name="T2" fmla="*/ 180 w 189"/>
                <a:gd name="T3" fmla="*/ 66 h 265"/>
                <a:gd name="T4" fmla="*/ 170 w 189"/>
                <a:gd name="T5" fmla="*/ 21 h 265"/>
                <a:gd name="T6" fmla="*/ 115 w 189"/>
                <a:gd name="T7" fmla="*/ 12 h 265"/>
                <a:gd name="T8" fmla="*/ 104 w 189"/>
                <a:gd name="T9" fmla="*/ 55 h 265"/>
                <a:gd name="T10" fmla="*/ 124 w 189"/>
                <a:gd name="T11" fmla="*/ 79 h 265"/>
                <a:gd name="T12" fmla="*/ 62 w 189"/>
                <a:gd name="T13" fmla="*/ 199 h 265"/>
                <a:gd name="T14" fmla="*/ 36 w 189"/>
                <a:gd name="T15" fmla="*/ 190 h 265"/>
                <a:gd name="T16" fmla="*/ 31 w 189"/>
                <a:gd name="T17" fmla="*/ 255 h 265"/>
                <a:gd name="T18" fmla="*/ 123 w 189"/>
                <a:gd name="T19" fmla="*/ 205 h 265"/>
                <a:gd name="T20" fmla="*/ 159 w 189"/>
                <a:gd name="T21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265">
                  <a:moveTo>
                    <a:pt x="159" y="119"/>
                  </a:moveTo>
                  <a:cubicBezTo>
                    <a:pt x="180" y="66"/>
                    <a:pt x="180" y="66"/>
                    <a:pt x="180" y="66"/>
                  </a:cubicBezTo>
                  <a:cubicBezTo>
                    <a:pt x="180" y="66"/>
                    <a:pt x="189" y="32"/>
                    <a:pt x="170" y="21"/>
                  </a:cubicBezTo>
                  <a:cubicBezTo>
                    <a:pt x="152" y="10"/>
                    <a:pt x="121" y="0"/>
                    <a:pt x="115" y="12"/>
                  </a:cubicBezTo>
                  <a:cubicBezTo>
                    <a:pt x="109" y="23"/>
                    <a:pt x="97" y="53"/>
                    <a:pt x="104" y="55"/>
                  </a:cubicBezTo>
                  <a:cubicBezTo>
                    <a:pt x="112" y="57"/>
                    <a:pt x="136" y="50"/>
                    <a:pt x="124" y="79"/>
                  </a:cubicBezTo>
                  <a:cubicBezTo>
                    <a:pt x="112" y="107"/>
                    <a:pt x="89" y="201"/>
                    <a:pt x="62" y="199"/>
                  </a:cubicBezTo>
                  <a:cubicBezTo>
                    <a:pt x="35" y="198"/>
                    <a:pt x="47" y="185"/>
                    <a:pt x="36" y="190"/>
                  </a:cubicBezTo>
                  <a:cubicBezTo>
                    <a:pt x="26" y="195"/>
                    <a:pt x="0" y="244"/>
                    <a:pt x="31" y="255"/>
                  </a:cubicBezTo>
                  <a:cubicBezTo>
                    <a:pt x="62" y="265"/>
                    <a:pt x="101" y="256"/>
                    <a:pt x="123" y="205"/>
                  </a:cubicBezTo>
                  <a:cubicBezTo>
                    <a:pt x="144" y="155"/>
                    <a:pt x="159" y="119"/>
                    <a:pt x="159" y="119"/>
                  </a:cubicBezTo>
                  <a:close/>
                </a:path>
              </a:pathLst>
            </a:custGeom>
            <a:solidFill>
              <a:srgbClr val="A535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10"/>
            <p:cNvSpPr/>
            <p:nvPr/>
          </p:nvSpPr>
          <p:spPr bwMode="auto">
            <a:xfrm>
              <a:off x="12165013" y="-2006601"/>
              <a:ext cx="481013" cy="855663"/>
            </a:xfrm>
            <a:custGeom>
              <a:avLst/>
              <a:gdLst>
                <a:gd name="T0" fmla="*/ 36 w 128"/>
                <a:gd name="T1" fmla="*/ 155 h 228"/>
                <a:gd name="T2" fmla="*/ 81 w 128"/>
                <a:gd name="T3" fmla="*/ 45 h 228"/>
                <a:gd name="T4" fmla="*/ 61 w 128"/>
                <a:gd name="T5" fmla="*/ 21 h 228"/>
                <a:gd name="T6" fmla="*/ 62 w 128"/>
                <a:gd name="T7" fmla="*/ 0 h 228"/>
                <a:gd name="T8" fmla="*/ 103 w 128"/>
                <a:gd name="T9" fmla="*/ 43 h 228"/>
                <a:gd name="T10" fmla="*/ 128 w 128"/>
                <a:gd name="T11" fmla="*/ 53 h 228"/>
                <a:gd name="T12" fmla="*/ 116 w 128"/>
                <a:gd name="T13" fmla="*/ 85 h 228"/>
                <a:gd name="T14" fmla="*/ 80 w 128"/>
                <a:gd name="T15" fmla="*/ 171 h 228"/>
                <a:gd name="T16" fmla="*/ 0 w 128"/>
                <a:gd name="T17" fmla="*/ 224 h 228"/>
                <a:gd name="T18" fmla="*/ 36 w 128"/>
                <a:gd name="T19" fmla="*/ 15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228">
                  <a:moveTo>
                    <a:pt x="36" y="155"/>
                  </a:moveTo>
                  <a:cubicBezTo>
                    <a:pt x="55" y="130"/>
                    <a:pt x="72" y="67"/>
                    <a:pt x="81" y="45"/>
                  </a:cubicBezTo>
                  <a:cubicBezTo>
                    <a:pt x="93" y="16"/>
                    <a:pt x="69" y="23"/>
                    <a:pt x="61" y="21"/>
                  </a:cubicBezTo>
                  <a:cubicBezTo>
                    <a:pt x="57" y="20"/>
                    <a:pt x="59" y="11"/>
                    <a:pt x="62" y="0"/>
                  </a:cubicBezTo>
                  <a:cubicBezTo>
                    <a:pt x="91" y="2"/>
                    <a:pt x="87" y="26"/>
                    <a:pt x="103" y="43"/>
                  </a:cubicBezTo>
                  <a:cubicBezTo>
                    <a:pt x="109" y="50"/>
                    <a:pt x="119" y="53"/>
                    <a:pt x="128" y="53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6" y="85"/>
                    <a:pt x="101" y="121"/>
                    <a:pt x="80" y="171"/>
                  </a:cubicBezTo>
                  <a:cubicBezTo>
                    <a:pt x="61" y="215"/>
                    <a:pt x="29" y="228"/>
                    <a:pt x="0" y="224"/>
                  </a:cubicBezTo>
                  <a:cubicBezTo>
                    <a:pt x="23" y="211"/>
                    <a:pt x="37" y="181"/>
                    <a:pt x="36" y="155"/>
                  </a:cubicBezTo>
                  <a:close/>
                </a:path>
              </a:pathLst>
            </a:custGeom>
            <a:solidFill>
              <a:srgbClr val="99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11"/>
            <p:cNvSpPr/>
            <p:nvPr/>
          </p:nvSpPr>
          <p:spPr bwMode="auto">
            <a:xfrm>
              <a:off x="12326938" y="-1785938"/>
              <a:ext cx="109538" cy="142875"/>
            </a:xfrm>
            <a:custGeom>
              <a:avLst/>
              <a:gdLst>
                <a:gd name="T0" fmla="*/ 13 w 29"/>
                <a:gd name="T1" fmla="*/ 4 h 38"/>
                <a:gd name="T2" fmla="*/ 2 w 29"/>
                <a:gd name="T3" fmla="*/ 21 h 38"/>
                <a:gd name="T4" fmla="*/ 4 w 29"/>
                <a:gd name="T5" fmla="*/ 36 h 38"/>
                <a:gd name="T6" fmla="*/ 13 w 29"/>
                <a:gd name="T7" fmla="*/ 37 h 38"/>
                <a:gd name="T8" fmla="*/ 19 w 29"/>
                <a:gd name="T9" fmla="*/ 34 h 38"/>
                <a:gd name="T10" fmla="*/ 27 w 29"/>
                <a:gd name="T11" fmla="*/ 18 h 38"/>
                <a:gd name="T12" fmla="*/ 27 w 29"/>
                <a:gd name="T13" fmla="*/ 9 h 38"/>
                <a:gd name="T14" fmla="*/ 13 w 29"/>
                <a:gd name="T15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8">
                  <a:moveTo>
                    <a:pt x="13" y="4"/>
                  </a:moveTo>
                  <a:cubicBezTo>
                    <a:pt x="9" y="5"/>
                    <a:pt x="3" y="17"/>
                    <a:pt x="2" y="21"/>
                  </a:cubicBezTo>
                  <a:cubicBezTo>
                    <a:pt x="1" y="25"/>
                    <a:pt x="0" y="34"/>
                    <a:pt x="4" y="36"/>
                  </a:cubicBezTo>
                  <a:cubicBezTo>
                    <a:pt x="6" y="37"/>
                    <a:pt x="11" y="37"/>
                    <a:pt x="13" y="37"/>
                  </a:cubicBezTo>
                  <a:cubicBezTo>
                    <a:pt x="17" y="38"/>
                    <a:pt x="17" y="37"/>
                    <a:pt x="19" y="34"/>
                  </a:cubicBezTo>
                  <a:cubicBezTo>
                    <a:pt x="23" y="29"/>
                    <a:pt x="25" y="24"/>
                    <a:pt x="27" y="18"/>
                  </a:cubicBezTo>
                  <a:cubicBezTo>
                    <a:pt x="27" y="18"/>
                    <a:pt x="29" y="11"/>
                    <a:pt x="27" y="9"/>
                  </a:cubicBezTo>
                  <a:cubicBezTo>
                    <a:pt x="27" y="9"/>
                    <a:pt x="22" y="0"/>
                    <a:pt x="13" y="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12"/>
            <p:cNvSpPr/>
            <p:nvPr/>
          </p:nvSpPr>
          <p:spPr bwMode="auto">
            <a:xfrm>
              <a:off x="12330113" y="-1781176"/>
              <a:ext cx="106363" cy="138113"/>
            </a:xfrm>
            <a:custGeom>
              <a:avLst/>
              <a:gdLst>
                <a:gd name="T0" fmla="*/ 0 w 28"/>
                <a:gd name="T1" fmla="*/ 30 h 37"/>
                <a:gd name="T2" fmla="*/ 11 w 28"/>
                <a:gd name="T3" fmla="*/ 22 h 37"/>
                <a:gd name="T4" fmla="*/ 15 w 28"/>
                <a:gd name="T5" fmla="*/ 15 h 37"/>
                <a:gd name="T6" fmla="*/ 13 w 28"/>
                <a:gd name="T7" fmla="*/ 3 h 37"/>
                <a:gd name="T8" fmla="*/ 26 w 28"/>
                <a:gd name="T9" fmla="*/ 8 h 37"/>
                <a:gd name="T10" fmla="*/ 26 w 28"/>
                <a:gd name="T11" fmla="*/ 17 h 37"/>
                <a:gd name="T12" fmla="*/ 18 w 28"/>
                <a:gd name="T13" fmla="*/ 33 h 37"/>
                <a:gd name="T14" fmla="*/ 12 w 28"/>
                <a:gd name="T15" fmla="*/ 36 h 37"/>
                <a:gd name="T16" fmla="*/ 3 w 28"/>
                <a:gd name="T17" fmla="*/ 35 h 37"/>
                <a:gd name="T18" fmla="*/ 0 w 28"/>
                <a:gd name="T19" fmla="*/ 30 h 37"/>
                <a:gd name="T20" fmla="*/ 0 w 28"/>
                <a:gd name="T21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37">
                  <a:moveTo>
                    <a:pt x="0" y="30"/>
                  </a:moveTo>
                  <a:cubicBezTo>
                    <a:pt x="5" y="29"/>
                    <a:pt x="9" y="26"/>
                    <a:pt x="11" y="22"/>
                  </a:cubicBezTo>
                  <a:cubicBezTo>
                    <a:pt x="13" y="20"/>
                    <a:pt x="14" y="18"/>
                    <a:pt x="15" y="15"/>
                  </a:cubicBezTo>
                  <a:cubicBezTo>
                    <a:pt x="17" y="11"/>
                    <a:pt x="16" y="6"/>
                    <a:pt x="13" y="3"/>
                  </a:cubicBezTo>
                  <a:cubicBezTo>
                    <a:pt x="21" y="0"/>
                    <a:pt x="26" y="8"/>
                    <a:pt x="26" y="8"/>
                  </a:cubicBezTo>
                  <a:cubicBezTo>
                    <a:pt x="28" y="10"/>
                    <a:pt x="26" y="17"/>
                    <a:pt x="26" y="17"/>
                  </a:cubicBezTo>
                  <a:cubicBezTo>
                    <a:pt x="24" y="23"/>
                    <a:pt x="22" y="28"/>
                    <a:pt x="18" y="33"/>
                  </a:cubicBezTo>
                  <a:cubicBezTo>
                    <a:pt x="16" y="36"/>
                    <a:pt x="16" y="37"/>
                    <a:pt x="12" y="36"/>
                  </a:cubicBezTo>
                  <a:cubicBezTo>
                    <a:pt x="10" y="36"/>
                    <a:pt x="5" y="36"/>
                    <a:pt x="3" y="35"/>
                  </a:cubicBezTo>
                  <a:cubicBezTo>
                    <a:pt x="1" y="34"/>
                    <a:pt x="0" y="32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13"/>
            <p:cNvSpPr/>
            <p:nvPr/>
          </p:nvSpPr>
          <p:spPr bwMode="auto">
            <a:xfrm>
              <a:off x="12304713" y="-1797051"/>
              <a:ext cx="355600" cy="387350"/>
            </a:xfrm>
            <a:custGeom>
              <a:avLst/>
              <a:gdLst>
                <a:gd name="T0" fmla="*/ 77 w 95"/>
                <a:gd name="T1" fmla="*/ 7 h 103"/>
                <a:gd name="T2" fmla="*/ 57 w 95"/>
                <a:gd name="T3" fmla="*/ 1 h 103"/>
                <a:gd name="T4" fmla="*/ 35 w 95"/>
                <a:gd name="T5" fmla="*/ 3 h 103"/>
                <a:gd name="T6" fmla="*/ 32 w 95"/>
                <a:gd name="T7" fmla="*/ 20 h 103"/>
                <a:gd name="T8" fmla="*/ 20 w 95"/>
                <a:gd name="T9" fmla="*/ 47 h 103"/>
                <a:gd name="T10" fmla="*/ 0 w 95"/>
                <a:gd name="T11" fmla="*/ 71 h 103"/>
                <a:gd name="T12" fmla="*/ 22 w 95"/>
                <a:gd name="T13" fmla="*/ 88 h 103"/>
                <a:gd name="T14" fmla="*/ 24 w 95"/>
                <a:gd name="T15" fmla="*/ 91 h 103"/>
                <a:gd name="T16" fmla="*/ 70 w 95"/>
                <a:gd name="T17" fmla="*/ 99 h 103"/>
                <a:gd name="T18" fmla="*/ 75 w 95"/>
                <a:gd name="T19" fmla="*/ 90 h 103"/>
                <a:gd name="T20" fmla="*/ 93 w 95"/>
                <a:gd name="T21" fmla="*/ 49 h 103"/>
                <a:gd name="T22" fmla="*/ 77 w 95"/>
                <a:gd name="T23" fmla="*/ 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103">
                  <a:moveTo>
                    <a:pt x="77" y="7"/>
                  </a:moveTo>
                  <a:cubicBezTo>
                    <a:pt x="71" y="3"/>
                    <a:pt x="64" y="2"/>
                    <a:pt x="57" y="1"/>
                  </a:cubicBezTo>
                  <a:cubicBezTo>
                    <a:pt x="49" y="0"/>
                    <a:pt x="42" y="4"/>
                    <a:pt x="35" y="3"/>
                  </a:cubicBezTo>
                  <a:cubicBezTo>
                    <a:pt x="28" y="8"/>
                    <a:pt x="29" y="13"/>
                    <a:pt x="32" y="20"/>
                  </a:cubicBezTo>
                  <a:cubicBezTo>
                    <a:pt x="15" y="17"/>
                    <a:pt x="19" y="39"/>
                    <a:pt x="20" y="47"/>
                  </a:cubicBezTo>
                  <a:cubicBezTo>
                    <a:pt x="6" y="47"/>
                    <a:pt x="1" y="58"/>
                    <a:pt x="0" y="71"/>
                  </a:cubicBezTo>
                  <a:cubicBezTo>
                    <a:pt x="7" y="77"/>
                    <a:pt x="15" y="82"/>
                    <a:pt x="22" y="88"/>
                  </a:cubicBezTo>
                  <a:cubicBezTo>
                    <a:pt x="23" y="89"/>
                    <a:pt x="23" y="90"/>
                    <a:pt x="24" y="91"/>
                  </a:cubicBezTo>
                  <a:cubicBezTo>
                    <a:pt x="38" y="102"/>
                    <a:pt x="54" y="103"/>
                    <a:pt x="70" y="99"/>
                  </a:cubicBezTo>
                  <a:cubicBezTo>
                    <a:pt x="72" y="96"/>
                    <a:pt x="73" y="93"/>
                    <a:pt x="75" y="90"/>
                  </a:cubicBezTo>
                  <a:cubicBezTo>
                    <a:pt x="83" y="77"/>
                    <a:pt x="92" y="64"/>
                    <a:pt x="93" y="49"/>
                  </a:cubicBezTo>
                  <a:cubicBezTo>
                    <a:pt x="95" y="36"/>
                    <a:pt x="88" y="15"/>
                    <a:pt x="77" y="7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14"/>
            <p:cNvSpPr/>
            <p:nvPr/>
          </p:nvSpPr>
          <p:spPr bwMode="auto">
            <a:xfrm>
              <a:off x="12387263" y="-1778001"/>
              <a:ext cx="273050" cy="368300"/>
            </a:xfrm>
            <a:custGeom>
              <a:avLst/>
              <a:gdLst>
                <a:gd name="T0" fmla="*/ 55 w 73"/>
                <a:gd name="T1" fmla="*/ 2 h 98"/>
                <a:gd name="T2" fmla="*/ 50 w 73"/>
                <a:gd name="T3" fmla="*/ 0 h 98"/>
                <a:gd name="T4" fmla="*/ 55 w 73"/>
                <a:gd name="T5" fmla="*/ 61 h 98"/>
                <a:gd name="T6" fmla="*/ 0 w 73"/>
                <a:gd name="T7" fmla="*/ 84 h 98"/>
                <a:gd name="T8" fmla="*/ 2 w 73"/>
                <a:gd name="T9" fmla="*/ 86 h 98"/>
                <a:gd name="T10" fmla="*/ 48 w 73"/>
                <a:gd name="T11" fmla="*/ 94 h 98"/>
                <a:gd name="T12" fmla="*/ 53 w 73"/>
                <a:gd name="T13" fmla="*/ 85 h 98"/>
                <a:gd name="T14" fmla="*/ 71 w 73"/>
                <a:gd name="T15" fmla="*/ 44 h 98"/>
                <a:gd name="T16" fmla="*/ 55 w 73"/>
                <a:gd name="T17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98">
                  <a:moveTo>
                    <a:pt x="55" y="2"/>
                  </a:moveTo>
                  <a:cubicBezTo>
                    <a:pt x="54" y="1"/>
                    <a:pt x="52" y="0"/>
                    <a:pt x="50" y="0"/>
                  </a:cubicBezTo>
                  <a:cubicBezTo>
                    <a:pt x="66" y="15"/>
                    <a:pt x="69" y="42"/>
                    <a:pt x="55" y="61"/>
                  </a:cubicBezTo>
                  <a:cubicBezTo>
                    <a:pt x="42" y="78"/>
                    <a:pt x="21" y="84"/>
                    <a:pt x="0" y="84"/>
                  </a:cubicBezTo>
                  <a:cubicBezTo>
                    <a:pt x="1" y="84"/>
                    <a:pt x="1" y="85"/>
                    <a:pt x="2" y="86"/>
                  </a:cubicBezTo>
                  <a:cubicBezTo>
                    <a:pt x="16" y="97"/>
                    <a:pt x="32" y="98"/>
                    <a:pt x="48" y="94"/>
                  </a:cubicBezTo>
                  <a:cubicBezTo>
                    <a:pt x="50" y="91"/>
                    <a:pt x="51" y="88"/>
                    <a:pt x="53" y="85"/>
                  </a:cubicBezTo>
                  <a:cubicBezTo>
                    <a:pt x="61" y="72"/>
                    <a:pt x="70" y="59"/>
                    <a:pt x="71" y="44"/>
                  </a:cubicBezTo>
                  <a:cubicBezTo>
                    <a:pt x="73" y="31"/>
                    <a:pt x="66" y="10"/>
                    <a:pt x="55" y="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15"/>
            <p:cNvSpPr/>
            <p:nvPr/>
          </p:nvSpPr>
          <p:spPr bwMode="auto">
            <a:xfrm>
              <a:off x="12304713" y="-1598613"/>
              <a:ext cx="225425" cy="184150"/>
            </a:xfrm>
            <a:custGeom>
              <a:avLst/>
              <a:gdLst>
                <a:gd name="T0" fmla="*/ 24 w 60"/>
                <a:gd name="T1" fmla="*/ 38 h 49"/>
                <a:gd name="T2" fmla="*/ 60 w 60"/>
                <a:gd name="T3" fmla="*/ 48 h 49"/>
                <a:gd name="T4" fmla="*/ 43 w 60"/>
                <a:gd name="T5" fmla="*/ 40 h 49"/>
                <a:gd name="T6" fmla="*/ 6 w 60"/>
                <a:gd name="T7" fmla="*/ 0 h 49"/>
                <a:gd name="T8" fmla="*/ 0 w 60"/>
                <a:gd name="T9" fmla="*/ 18 h 49"/>
                <a:gd name="T10" fmla="*/ 22 w 60"/>
                <a:gd name="T11" fmla="*/ 35 h 49"/>
                <a:gd name="T12" fmla="*/ 24 w 60"/>
                <a:gd name="T13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49">
                  <a:moveTo>
                    <a:pt x="24" y="38"/>
                  </a:moveTo>
                  <a:cubicBezTo>
                    <a:pt x="35" y="46"/>
                    <a:pt x="47" y="49"/>
                    <a:pt x="60" y="48"/>
                  </a:cubicBezTo>
                  <a:cubicBezTo>
                    <a:pt x="54" y="46"/>
                    <a:pt x="48" y="44"/>
                    <a:pt x="43" y="40"/>
                  </a:cubicBezTo>
                  <a:cubicBezTo>
                    <a:pt x="28" y="30"/>
                    <a:pt x="18" y="14"/>
                    <a:pt x="6" y="0"/>
                  </a:cubicBezTo>
                  <a:cubicBezTo>
                    <a:pt x="1" y="3"/>
                    <a:pt x="0" y="14"/>
                    <a:pt x="0" y="18"/>
                  </a:cubicBezTo>
                  <a:cubicBezTo>
                    <a:pt x="7" y="24"/>
                    <a:pt x="15" y="29"/>
                    <a:pt x="22" y="35"/>
                  </a:cubicBezTo>
                  <a:cubicBezTo>
                    <a:pt x="23" y="36"/>
                    <a:pt x="23" y="37"/>
                    <a:pt x="24" y="38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516"/>
            <p:cNvSpPr/>
            <p:nvPr/>
          </p:nvSpPr>
          <p:spPr bwMode="auto">
            <a:xfrm>
              <a:off x="12406313" y="-1763713"/>
              <a:ext cx="93663" cy="93663"/>
            </a:xfrm>
            <a:custGeom>
              <a:avLst/>
              <a:gdLst>
                <a:gd name="T0" fmla="*/ 25 w 25"/>
                <a:gd name="T1" fmla="*/ 13 h 25"/>
                <a:gd name="T2" fmla="*/ 24 w 25"/>
                <a:gd name="T3" fmla="*/ 14 h 25"/>
                <a:gd name="T4" fmla="*/ 21 w 25"/>
                <a:gd name="T5" fmla="*/ 25 h 25"/>
                <a:gd name="T6" fmla="*/ 0 w 25"/>
                <a:gd name="T7" fmla="*/ 11 h 25"/>
                <a:gd name="T8" fmla="*/ 5 w 25"/>
                <a:gd name="T9" fmla="*/ 11 h 25"/>
                <a:gd name="T10" fmla="*/ 3 w 25"/>
                <a:gd name="T11" fmla="*/ 0 h 25"/>
                <a:gd name="T12" fmla="*/ 25 w 25"/>
                <a:gd name="T13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5">
                  <a:moveTo>
                    <a:pt x="25" y="13"/>
                  </a:moveTo>
                  <a:cubicBezTo>
                    <a:pt x="25" y="13"/>
                    <a:pt x="24" y="14"/>
                    <a:pt x="24" y="14"/>
                  </a:cubicBezTo>
                  <a:cubicBezTo>
                    <a:pt x="23" y="18"/>
                    <a:pt x="22" y="21"/>
                    <a:pt x="21" y="25"/>
                  </a:cubicBezTo>
                  <a:cubicBezTo>
                    <a:pt x="14" y="22"/>
                    <a:pt x="7" y="17"/>
                    <a:pt x="0" y="11"/>
                  </a:cubicBezTo>
                  <a:cubicBezTo>
                    <a:pt x="2" y="11"/>
                    <a:pt x="3" y="11"/>
                    <a:pt x="5" y="11"/>
                  </a:cubicBezTo>
                  <a:cubicBezTo>
                    <a:pt x="3" y="7"/>
                    <a:pt x="2" y="4"/>
                    <a:pt x="3" y="0"/>
                  </a:cubicBezTo>
                  <a:cubicBezTo>
                    <a:pt x="9" y="5"/>
                    <a:pt x="17" y="9"/>
                    <a:pt x="25" y="1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517"/>
            <p:cNvSpPr/>
            <p:nvPr/>
          </p:nvSpPr>
          <p:spPr bwMode="auto">
            <a:xfrm>
              <a:off x="12371388" y="-1646238"/>
              <a:ext cx="90488" cy="93663"/>
            </a:xfrm>
            <a:custGeom>
              <a:avLst/>
              <a:gdLst>
                <a:gd name="T0" fmla="*/ 1 w 24"/>
                <a:gd name="T1" fmla="*/ 0 h 25"/>
                <a:gd name="T2" fmla="*/ 24 w 24"/>
                <a:gd name="T3" fmla="*/ 13 h 25"/>
                <a:gd name="T4" fmla="*/ 19 w 24"/>
                <a:gd name="T5" fmla="*/ 23 h 25"/>
                <a:gd name="T6" fmla="*/ 18 w 24"/>
                <a:gd name="T7" fmla="*/ 25 h 25"/>
                <a:gd name="T8" fmla="*/ 0 w 24"/>
                <a:gd name="T9" fmla="*/ 8 h 25"/>
                <a:gd name="T10" fmla="*/ 2 w 24"/>
                <a:gd name="T11" fmla="*/ 7 h 25"/>
                <a:gd name="T12" fmla="*/ 1 w 24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5">
                  <a:moveTo>
                    <a:pt x="1" y="0"/>
                  </a:moveTo>
                  <a:cubicBezTo>
                    <a:pt x="8" y="5"/>
                    <a:pt x="16" y="10"/>
                    <a:pt x="24" y="13"/>
                  </a:cubicBezTo>
                  <a:cubicBezTo>
                    <a:pt x="22" y="17"/>
                    <a:pt x="21" y="20"/>
                    <a:pt x="19" y="23"/>
                  </a:cubicBezTo>
                  <a:cubicBezTo>
                    <a:pt x="18" y="23"/>
                    <a:pt x="18" y="24"/>
                    <a:pt x="18" y="25"/>
                  </a:cubicBezTo>
                  <a:cubicBezTo>
                    <a:pt x="11" y="19"/>
                    <a:pt x="5" y="13"/>
                    <a:pt x="0" y="8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2" y="5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518"/>
            <p:cNvSpPr/>
            <p:nvPr/>
          </p:nvSpPr>
          <p:spPr bwMode="auto">
            <a:xfrm>
              <a:off x="12488863" y="-1654176"/>
              <a:ext cx="212725" cy="280988"/>
            </a:xfrm>
            <a:custGeom>
              <a:avLst/>
              <a:gdLst>
                <a:gd name="T0" fmla="*/ 43 w 57"/>
                <a:gd name="T1" fmla="*/ 0 h 75"/>
                <a:gd name="T2" fmla="*/ 57 w 57"/>
                <a:gd name="T3" fmla="*/ 17 h 75"/>
                <a:gd name="T4" fmla="*/ 22 w 57"/>
                <a:gd name="T5" fmla="*/ 75 h 75"/>
                <a:gd name="T6" fmla="*/ 0 w 57"/>
                <a:gd name="T7" fmla="*/ 69 h 75"/>
                <a:gd name="T8" fmla="*/ 43 w 57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75">
                  <a:moveTo>
                    <a:pt x="43" y="0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5" y="61"/>
                    <a:pt x="22" y="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3" y="33"/>
                    <a:pt x="43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519"/>
            <p:cNvSpPr/>
            <p:nvPr/>
          </p:nvSpPr>
          <p:spPr bwMode="auto">
            <a:xfrm>
              <a:off x="12488863" y="-1444626"/>
              <a:ext cx="107950" cy="71438"/>
            </a:xfrm>
            <a:custGeom>
              <a:avLst/>
              <a:gdLst>
                <a:gd name="T0" fmla="*/ 16 w 29"/>
                <a:gd name="T1" fmla="*/ 0 h 19"/>
                <a:gd name="T2" fmla="*/ 0 w 29"/>
                <a:gd name="T3" fmla="*/ 13 h 19"/>
                <a:gd name="T4" fmla="*/ 22 w 29"/>
                <a:gd name="T5" fmla="*/ 19 h 19"/>
                <a:gd name="T6" fmla="*/ 29 w 29"/>
                <a:gd name="T7" fmla="*/ 15 h 19"/>
                <a:gd name="T8" fmla="*/ 16 w 2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9">
                  <a:moveTo>
                    <a:pt x="16" y="0"/>
                  </a:moveTo>
                  <a:cubicBezTo>
                    <a:pt x="8" y="8"/>
                    <a:pt x="0" y="13"/>
                    <a:pt x="0" y="1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4" y="18"/>
                    <a:pt x="27" y="17"/>
                    <a:pt x="29" y="15"/>
                  </a:cubicBezTo>
                  <a:cubicBezTo>
                    <a:pt x="24" y="10"/>
                    <a:pt x="20" y="5"/>
                    <a:pt x="16" y="0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520"/>
            <p:cNvSpPr/>
            <p:nvPr/>
          </p:nvSpPr>
          <p:spPr bwMode="auto">
            <a:xfrm>
              <a:off x="12230100" y="-1208088"/>
              <a:ext cx="63500" cy="38100"/>
            </a:xfrm>
            <a:custGeom>
              <a:avLst/>
              <a:gdLst>
                <a:gd name="T0" fmla="*/ 17 w 17"/>
                <a:gd name="T1" fmla="*/ 2 h 10"/>
                <a:gd name="T2" fmla="*/ 10 w 17"/>
                <a:gd name="T3" fmla="*/ 8 h 10"/>
                <a:gd name="T4" fmla="*/ 1 w 17"/>
                <a:gd name="T5" fmla="*/ 8 h 10"/>
                <a:gd name="T6" fmla="*/ 8 w 17"/>
                <a:gd name="T7" fmla="*/ 2 h 10"/>
                <a:gd name="T8" fmla="*/ 17 w 17"/>
                <a:gd name="T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0">
                  <a:moveTo>
                    <a:pt x="17" y="2"/>
                  </a:moveTo>
                  <a:cubicBezTo>
                    <a:pt x="17" y="4"/>
                    <a:pt x="14" y="6"/>
                    <a:pt x="10" y="8"/>
                  </a:cubicBezTo>
                  <a:cubicBezTo>
                    <a:pt x="6" y="10"/>
                    <a:pt x="1" y="10"/>
                    <a:pt x="1" y="8"/>
                  </a:cubicBezTo>
                  <a:cubicBezTo>
                    <a:pt x="0" y="6"/>
                    <a:pt x="3" y="4"/>
                    <a:pt x="8" y="2"/>
                  </a:cubicBezTo>
                  <a:cubicBezTo>
                    <a:pt x="12" y="0"/>
                    <a:pt x="16" y="0"/>
                    <a:pt x="17" y="2"/>
                  </a:cubicBezTo>
                  <a:close/>
                </a:path>
              </a:pathLst>
            </a:custGeom>
            <a:solidFill>
              <a:srgbClr val="4D6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521"/>
            <p:cNvSpPr>
              <a:spLocks noEditPoints="1"/>
            </p:cNvSpPr>
            <p:nvPr/>
          </p:nvSpPr>
          <p:spPr bwMode="auto">
            <a:xfrm>
              <a:off x="12244388" y="-1203326"/>
              <a:ext cx="641350" cy="539750"/>
            </a:xfrm>
            <a:custGeom>
              <a:avLst/>
              <a:gdLst>
                <a:gd name="T0" fmla="*/ 162 w 171"/>
                <a:gd name="T1" fmla="*/ 144 h 144"/>
                <a:gd name="T2" fmla="*/ 162 w 171"/>
                <a:gd name="T3" fmla="*/ 140 h 144"/>
                <a:gd name="T4" fmla="*/ 141 w 171"/>
                <a:gd name="T5" fmla="*/ 126 h 144"/>
                <a:gd name="T6" fmla="*/ 134 w 171"/>
                <a:gd name="T7" fmla="*/ 119 h 144"/>
                <a:gd name="T8" fmla="*/ 152 w 171"/>
                <a:gd name="T9" fmla="*/ 76 h 144"/>
                <a:gd name="T10" fmla="*/ 121 w 171"/>
                <a:gd name="T11" fmla="*/ 74 h 144"/>
                <a:gd name="T12" fmla="*/ 113 w 171"/>
                <a:gd name="T13" fmla="*/ 101 h 144"/>
                <a:gd name="T14" fmla="*/ 116 w 171"/>
                <a:gd name="T15" fmla="*/ 113 h 144"/>
                <a:gd name="T16" fmla="*/ 115 w 171"/>
                <a:gd name="T17" fmla="*/ 113 h 144"/>
                <a:gd name="T18" fmla="*/ 69 w 171"/>
                <a:gd name="T19" fmla="*/ 102 h 144"/>
                <a:gd name="T20" fmla="*/ 102 w 171"/>
                <a:gd name="T21" fmla="*/ 85 h 144"/>
                <a:gd name="T22" fmla="*/ 59 w 171"/>
                <a:gd name="T23" fmla="*/ 64 h 144"/>
                <a:gd name="T24" fmla="*/ 51 w 171"/>
                <a:gd name="T25" fmla="*/ 87 h 144"/>
                <a:gd name="T26" fmla="*/ 29 w 171"/>
                <a:gd name="T27" fmla="*/ 73 h 144"/>
                <a:gd name="T28" fmla="*/ 21 w 171"/>
                <a:gd name="T29" fmla="*/ 52 h 144"/>
                <a:gd name="T30" fmla="*/ 61 w 171"/>
                <a:gd name="T31" fmla="*/ 48 h 144"/>
                <a:gd name="T32" fmla="*/ 32 w 171"/>
                <a:gd name="T33" fmla="*/ 16 h 144"/>
                <a:gd name="T34" fmla="*/ 15 w 171"/>
                <a:gd name="T35" fmla="*/ 30 h 144"/>
                <a:gd name="T36" fmla="*/ 10 w 171"/>
                <a:gd name="T37" fmla="*/ 1 h 144"/>
                <a:gd name="T38" fmla="*/ 3 w 171"/>
                <a:gd name="T39" fmla="*/ 3 h 144"/>
                <a:gd name="T40" fmla="*/ 0 w 171"/>
                <a:gd name="T41" fmla="*/ 6 h 144"/>
                <a:gd name="T42" fmla="*/ 13 w 171"/>
                <a:gd name="T43" fmla="*/ 46 h 144"/>
                <a:gd name="T44" fmla="*/ 13 w 171"/>
                <a:gd name="T45" fmla="*/ 57 h 144"/>
                <a:gd name="T46" fmla="*/ 47 w 171"/>
                <a:gd name="T47" fmla="*/ 98 h 144"/>
                <a:gd name="T48" fmla="*/ 55 w 171"/>
                <a:gd name="T49" fmla="*/ 100 h 144"/>
                <a:gd name="T50" fmla="*/ 65 w 171"/>
                <a:gd name="T51" fmla="*/ 113 h 144"/>
                <a:gd name="T52" fmla="*/ 123 w 171"/>
                <a:gd name="T53" fmla="*/ 122 h 144"/>
                <a:gd name="T54" fmla="*/ 148 w 171"/>
                <a:gd name="T55" fmla="*/ 137 h 144"/>
                <a:gd name="T56" fmla="*/ 162 w 171"/>
                <a:gd name="T57" fmla="*/ 144 h 144"/>
                <a:gd name="T58" fmla="*/ 47 w 171"/>
                <a:gd name="T59" fmla="*/ 25 h 144"/>
                <a:gd name="T60" fmla="*/ 41 w 171"/>
                <a:gd name="T61" fmla="*/ 46 h 144"/>
                <a:gd name="T62" fmla="*/ 23 w 171"/>
                <a:gd name="T63" fmla="*/ 39 h 144"/>
                <a:gd name="T64" fmla="*/ 47 w 171"/>
                <a:gd name="T65" fmla="*/ 25 h 144"/>
                <a:gd name="T66" fmla="*/ 76 w 171"/>
                <a:gd name="T67" fmla="*/ 65 h 144"/>
                <a:gd name="T68" fmla="*/ 92 w 171"/>
                <a:gd name="T69" fmla="*/ 79 h 144"/>
                <a:gd name="T70" fmla="*/ 63 w 171"/>
                <a:gd name="T71" fmla="*/ 91 h 144"/>
                <a:gd name="T72" fmla="*/ 63 w 171"/>
                <a:gd name="T73" fmla="*/ 89 h 144"/>
                <a:gd name="T74" fmla="*/ 76 w 171"/>
                <a:gd name="T75" fmla="*/ 65 h 144"/>
                <a:gd name="T76" fmla="*/ 131 w 171"/>
                <a:gd name="T77" fmla="*/ 72 h 144"/>
                <a:gd name="T78" fmla="*/ 143 w 171"/>
                <a:gd name="T79" fmla="*/ 97 h 144"/>
                <a:gd name="T80" fmla="*/ 129 w 171"/>
                <a:gd name="T81" fmla="*/ 109 h 144"/>
                <a:gd name="T82" fmla="*/ 131 w 171"/>
                <a:gd name="T83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1" h="144">
                  <a:moveTo>
                    <a:pt x="162" y="144"/>
                  </a:moveTo>
                  <a:cubicBezTo>
                    <a:pt x="162" y="143"/>
                    <a:pt x="162" y="141"/>
                    <a:pt x="162" y="140"/>
                  </a:cubicBezTo>
                  <a:cubicBezTo>
                    <a:pt x="154" y="136"/>
                    <a:pt x="147" y="131"/>
                    <a:pt x="141" y="126"/>
                  </a:cubicBezTo>
                  <a:cubicBezTo>
                    <a:pt x="139" y="124"/>
                    <a:pt x="136" y="122"/>
                    <a:pt x="134" y="119"/>
                  </a:cubicBezTo>
                  <a:cubicBezTo>
                    <a:pt x="153" y="113"/>
                    <a:pt x="171" y="94"/>
                    <a:pt x="152" y="76"/>
                  </a:cubicBezTo>
                  <a:cubicBezTo>
                    <a:pt x="145" y="69"/>
                    <a:pt x="130" y="68"/>
                    <a:pt x="121" y="74"/>
                  </a:cubicBezTo>
                  <a:cubicBezTo>
                    <a:pt x="113" y="80"/>
                    <a:pt x="112" y="91"/>
                    <a:pt x="113" y="101"/>
                  </a:cubicBezTo>
                  <a:cubicBezTo>
                    <a:pt x="113" y="106"/>
                    <a:pt x="114" y="109"/>
                    <a:pt x="116" y="113"/>
                  </a:cubicBezTo>
                  <a:cubicBezTo>
                    <a:pt x="116" y="113"/>
                    <a:pt x="115" y="113"/>
                    <a:pt x="115" y="113"/>
                  </a:cubicBezTo>
                  <a:cubicBezTo>
                    <a:pt x="99" y="117"/>
                    <a:pt x="79" y="114"/>
                    <a:pt x="69" y="102"/>
                  </a:cubicBezTo>
                  <a:cubicBezTo>
                    <a:pt x="83" y="102"/>
                    <a:pt x="99" y="98"/>
                    <a:pt x="102" y="85"/>
                  </a:cubicBezTo>
                  <a:cubicBezTo>
                    <a:pt x="108" y="58"/>
                    <a:pt x="77" y="48"/>
                    <a:pt x="59" y="64"/>
                  </a:cubicBezTo>
                  <a:cubicBezTo>
                    <a:pt x="52" y="71"/>
                    <a:pt x="50" y="79"/>
                    <a:pt x="51" y="87"/>
                  </a:cubicBezTo>
                  <a:cubicBezTo>
                    <a:pt x="42" y="84"/>
                    <a:pt x="34" y="78"/>
                    <a:pt x="29" y="73"/>
                  </a:cubicBezTo>
                  <a:cubicBezTo>
                    <a:pt x="23" y="67"/>
                    <a:pt x="21" y="60"/>
                    <a:pt x="21" y="52"/>
                  </a:cubicBezTo>
                  <a:cubicBezTo>
                    <a:pt x="33" y="58"/>
                    <a:pt x="57" y="61"/>
                    <a:pt x="61" y="48"/>
                  </a:cubicBezTo>
                  <a:cubicBezTo>
                    <a:pt x="68" y="31"/>
                    <a:pt x="46" y="16"/>
                    <a:pt x="32" y="16"/>
                  </a:cubicBezTo>
                  <a:cubicBezTo>
                    <a:pt x="23" y="16"/>
                    <a:pt x="18" y="22"/>
                    <a:pt x="15" y="30"/>
                  </a:cubicBezTo>
                  <a:cubicBezTo>
                    <a:pt x="9" y="22"/>
                    <a:pt x="7" y="10"/>
                    <a:pt x="10" y="1"/>
                  </a:cubicBezTo>
                  <a:cubicBezTo>
                    <a:pt x="10" y="1"/>
                    <a:pt x="7" y="0"/>
                    <a:pt x="3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8" y="18"/>
                    <a:pt x="4" y="35"/>
                    <a:pt x="13" y="46"/>
                  </a:cubicBezTo>
                  <a:cubicBezTo>
                    <a:pt x="13" y="50"/>
                    <a:pt x="13" y="53"/>
                    <a:pt x="13" y="57"/>
                  </a:cubicBezTo>
                  <a:cubicBezTo>
                    <a:pt x="16" y="74"/>
                    <a:pt x="31" y="91"/>
                    <a:pt x="47" y="98"/>
                  </a:cubicBezTo>
                  <a:cubicBezTo>
                    <a:pt x="49" y="99"/>
                    <a:pt x="52" y="100"/>
                    <a:pt x="55" y="100"/>
                  </a:cubicBezTo>
                  <a:cubicBezTo>
                    <a:pt x="57" y="105"/>
                    <a:pt x="61" y="109"/>
                    <a:pt x="65" y="113"/>
                  </a:cubicBezTo>
                  <a:cubicBezTo>
                    <a:pt x="79" y="126"/>
                    <a:pt x="103" y="125"/>
                    <a:pt x="123" y="122"/>
                  </a:cubicBezTo>
                  <a:cubicBezTo>
                    <a:pt x="129" y="128"/>
                    <a:pt x="139" y="133"/>
                    <a:pt x="148" y="137"/>
                  </a:cubicBezTo>
                  <a:cubicBezTo>
                    <a:pt x="152" y="140"/>
                    <a:pt x="157" y="142"/>
                    <a:pt x="162" y="144"/>
                  </a:cubicBezTo>
                  <a:close/>
                  <a:moveTo>
                    <a:pt x="47" y="25"/>
                  </a:moveTo>
                  <a:cubicBezTo>
                    <a:pt x="58" y="34"/>
                    <a:pt x="53" y="45"/>
                    <a:pt x="41" y="46"/>
                  </a:cubicBezTo>
                  <a:cubicBezTo>
                    <a:pt x="34" y="46"/>
                    <a:pt x="28" y="43"/>
                    <a:pt x="23" y="39"/>
                  </a:cubicBezTo>
                  <a:cubicBezTo>
                    <a:pt x="26" y="29"/>
                    <a:pt x="37" y="16"/>
                    <a:pt x="47" y="25"/>
                  </a:cubicBezTo>
                  <a:close/>
                  <a:moveTo>
                    <a:pt x="76" y="65"/>
                  </a:moveTo>
                  <a:cubicBezTo>
                    <a:pt x="86" y="64"/>
                    <a:pt x="97" y="68"/>
                    <a:pt x="92" y="79"/>
                  </a:cubicBezTo>
                  <a:cubicBezTo>
                    <a:pt x="88" y="88"/>
                    <a:pt x="72" y="92"/>
                    <a:pt x="63" y="91"/>
                  </a:cubicBezTo>
                  <a:cubicBezTo>
                    <a:pt x="63" y="90"/>
                    <a:pt x="63" y="90"/>
                    <a:pt x="63" y="89"/>
                  </a:cubicBezTo>
                  <a:cubicBezTo>
                    <a:pt x="60" y="77"/>
                    <a:pt x="64" y="66"/>
                    <a:pt x="76" y="65"/>
                  </a:cubicBezTo>
                  <a:close/>
                  <a:moveTo>
                    <a:pt x="131" y="72"/>
                  </a:moveTo>
                  <a:cubicBezTo>
                    <a:pt x="145" y="68"/>
                    <a:pt x="147" y="88"/>
                    <a:pt x="143" y="97"/>
                  </a:cubicBezTo>
                  <a:cubicBezTo>
                    <a:pt x="141" y="102"/>
                    <a:pt x="135" y="106"/>
                    <a:pt x="129" y="109"/>
                  </a:cubicBezTo>
                  <a:cubicBezTo>
                    <a:pt x="124" y="96"/>
                    <a:pt x="124" y="82"/>
                    <a:pt x="131" y="72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522"/>
            <p:cNvSpPr/>
            <p:nvPr/>
          </p:nvSpPr>
          <p:spPr bwMode="auto">
            <a:xfrm>
              <a:off x="12319000" y="-1073151"/>
              <a:ext cx="131763" cy="46038"/>
            </a:xfrm>
            <a:custGeom>
              <a:avLst/>
              <a:gdLst>
                <a:gd name="T0" fmla="*/ 4 w 35"/>
                <a:gd name="T1" fmla="*/ 5 h 12"/>
                <a:gd name="T2" fmla="*/ 20 w 35"/>
                <a:gd name="T3" fmla="*/ 12 h 12"/>
                <a:gd name="T4" fmla="*/ 33 w 35"/>
                <a:gd name="T5" fmla="*/ 8 h 12"/>
                <a:gd name="T6" fmla="*/ 33 w 35"/>
                <a:gd name="T7" fmla="*/ 0 h 12"/>
                <a:gd name="T8" fmla="*/ 21 w 35"/>
                <a:gd name="T9" fmla="*/ 11 h 12"/>
                <a:gd name="T10" fmla="*/ 4 w 35"/>
                <a:gd name="T11" fmla="*/ 5 h 12"/>
                <a:gd name="T12" fmla="*/ 4 w 35"/>
                <a:gd name="T13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2">
                  <a:moveTo>
                    <a:pt x="4" y="5"/>
                  </a:moveTo>
                  <a:cubicBezTo>
                    <a:pt x="0" y="12"/>
                    <a:pt x="17" y="12"/>
                    <a:pt x="20" y="12"/>
                  </a:cubicBezTo>
                  <a:cubicBezTo>
                    <a:pt x="24" y="12"/>
                    <a:pt x="31" y="11"/>
                    <a:pt x="33" y="8"/>
                  </a:cubicBezTo>
                  <a:cubicBezTo>
                    <a:pt x="35" y="5"/>
                    <a:pt x="35" y="2"/>
                    <a:pt x="33" y="0"/>
                  </a:cubicBezTo>
                  <a:cubicBezTo>
                    <a:pt x="33" y="5"/>
                    <a:pt x="28" y="10"/>
                    <a:pt x="21" y="11"/>
                  </a:cubicBezTo>
                  <a:cubicBezTo>
                    <a:pt x="15" y="11"/>
                    <a:pt x="9" y="8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523"/>
            <p:cNvSpPr/>
            <p:nvPr/>
          </p:nvSpPr>
          <p:spPr bwMode="auto">
            <a:xfrm>
              <a:off x="12244388" y="-1203326"/>
              <a:ext cx="38100" cy="55563"/>
            </a:xfrm>
            <a:custGeom>
              <a:avLst/>
              <a:gdLst>
                <a:gd name="T0" fmla="*/ 9 w 10"/>
                <a:gd name="T1" fmla="*/ 12 h 15"/>
                <a:gd name="T2" fmla="*/ 10 w 10"/>
                <a:gd name="T3" fmla="*/ 1 h 15"/>
                <a:gd name="T4" fmla="*/ 3 w 10"/>
                <a:gd name="T5" fmla="*/ 3 h 15"/>
                <a:gd name="T6" fmla="*/ 0 w 10"/>
                <a:gd name="T7" fmla="*/ 6 h 15"/>
                <a:gd name="T8" fmla="*/ 4 w 10"/>
                <a:gd name="T9" fmla="*/ 15 h 15"/>
                <a:gd name="T10" fmla="*/ 9 w 10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5">
                  <a:moveTo>
                    <a:pt x="9" y="12"/>
                  </a:moveTo>
                  <a:cubicBezTo>
                    <a:pt x="8" y="8"/>
                    <a:pt x="9" y="4"/>
                    <a:pt x="10" y="1"/>
                  </a:cubicBezTo>
                  <a:cubicBezTo>
                    <a:pt x="10" y="1"/>
                    <a:pt x="7" y="0"/>
                    <a:pt x="3" y="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9"/>
                    <a:pt x="3" y="12"/>
                    <a:pt x="4" y="15"/>
                  </a:cubicBezTo>
                  <a:cubicBezTo>
                    <a:pt x="5" y="14"/>
                    <a:pt x="7" y="13"/>
                    <a:pt x="9" y="12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524"/>
            <p:cNvSpPr/>
            <p:nvPr/>
          </p:nvSpPr>
          <p:spPr bwMode="auto">
            <a:xfrm>
              <a:off x="12282488" y="-1117601"/>
              <a:ext cx="33338" cy="85725"/>
            </a:xfrm>
            <a:custGeom>
              <a:avLst/>
              <a:gdLst>
                <a:gd name="T0" fmla="*/ 3 w 9"/>
                <a:gd name="T1" fmla="*/ 23 h 23"/>
                <a:gd name="T2" fmla="*/ 9 w 9"/>
                <a:gd name="T3" fmla="*/ 0 h 23"/>
                <a:gd name="T4" fmla="*/ 5 w 9"/>
                <a:gd name="T5" fmla="*/ 7 h 23"/>
                <a:gd name="T6" fmla="*/ 3 w 9"/>
                <a:gd name="T7" fmla="*/ 4 h 23"/>
                <a:gd name="T8" fmla="*/ 0 w 9"/>
                <a:gd name="T9" fmla="*/ 18 h 23"/>
                <a:gd name="T10" fmla="*/ 3 w 9"/>
                <a:gd name="T11" fmla="*/ 23 h 23"/>
                <a:gd name="T12" fmla="*/ 3 w 9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23">
                  <a:moveTo>
                    <a:pt x="3" y="23"/>
                  </a:moveTo>
                  <a:cubicBezTo>
                    <a:pt x="4" y="15"/>
                    <a:pt x="6" y="8"/>
                    <a:pt x="9" y="0"/>
                  </a:cubicBezTo>
                  <a:cubicBezTo>
                    <a:pt x="7" y="3"/>
                    <a:pt x="6" y="5"/>
                    <a:pt x="5" y="7"/>
                  </a:cubicBezTo>
                  <a:cubicBezTo>
                    <a:pt x="4" y="6"/>
                    <a:pt x="4" y="5"/>
                    <a:pt x="3" y="4"/>
                  </a:cubicBezTo>
                  <a:cubicBezTo>
                    <a:pt x="1" y="9"/>
                    <a:pt x="0" y="13"/>
                    <a:pt x="0" y="18"/>
                  </a:cubicBezTo>
                  <a:cubicBezTo>
                    <a:pt x="1" y="20"/>
                    <a:pt x="2" y="21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525"/>
            <p:cNvSpPr/>
            <p:nvPr/>
          </p:nvSpPr>
          <p:spPr bwMode="auto">
            <a:xfrm>
              <a:off x="12412663" y="-884238"/>
              <a:ext cx="38100" cy="55563"/>
            </a:xfrm>
            <a:custGeom>
              <a:avLst/>
              <a:gdLst>
                <a:gd name="T0" fmla="*/ 6 w 10"/>
                <a:gd name="T1" fmla="*/ 1 h 15"/>
                <a:gd name="T2" fmla="*/ 6 w 10"/>
                <a:gd name="T3" fmla="*/ 2 h 15"/>
                <a:gd name="T4" fmla="*/ 0 w 10"/>
                <a:gd name="T5" fmla="*/ 0 h 15"/>
                <a:gd name="T6" fmla="*/ 3 w 10"/>
                <a:gd name="T7" fmla="*/ 13 h 15"/>
                <a:gd name="T8" fmla="*/ 10 w 10"/>
                <a:gd name="T9" fmla="*/ 15 h 15"/>
                <a:gd name="T10" fmla="*/ 10 w 10"/>
                <a:gd name="T11" fmla="*/ 15 h 15"/>
                <a:gd name="T12" fmla="*/ 6 w 10"/>
                <a:gd name="T13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5">
                  <a:moveTo>
                    <a:pt x="6" y="1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0" y="4"/>
                    <a:pt x="1" y="9"/>
                    <a:pt x="3" y="13"/>
                  </a:cubicBezTo>
                  <a:cubicBezTo>
                    <a:pt x="5" y="14"/>
                    <a:pt x="7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1"/>
                    <a:pt x="7" y="6"/>
                    <a:pt x="6" y="1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526"/>
            <p:cNvSpPr/>
            <p:nvPr/>
          </p:nvSpPr>
          <p:spPr bwMode="auto">
            <a:xfrm>
              <a:off x="12660313" y="-779463"/>
              <a:ext cx="68263" cy="52388"/>
            </a:xfrm>
            <a:custGeom>
              <a:avLst/>
              <a:gdLst>
                <a:gd name="T0" fmla="*/ 4 w 18"/>
                <a:gd name="T1" fmla="*/ 0 h 14"/>
                <a:gd name="T2" fmla="*/ 0 w 18"/>
                <a:gd name="T3" fmla="*/ 1 h 14"/>
                <a:gd name="T4" fmla="*/ 7 w 18"/>
                <a:gd name="T5" fmla="*/ 9 h 14"/>
                <a:gd name="T6" fmla="*/ 12 w 18"/>
                <a:gd name="T7" fmla="*/ 9 h 14"/>
                <a:gd name="T8" fmla="*/ 18 w 18"/>
                <a:gd name="T9" fmla="*/ 14 h 14"/>
                <a:gd name="T10" fmla="*/ 4 w 1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2" y="4"/>
                    <a:pt x="5" y="7"/>
                    <a:pt x="7" y="9"/>
                  </a:cubicBezTo>
                  <a:cubicBezTo>
                    <a:pt x="9" y="9"/>
                    <a:pt x="10" y="9"/>
                    <a:pt x="12" y="9"/>
                  </a:cubicBezTo>
                  <a:cubicBezTo>
                    <a:pt x="13" y="11"/>
                    <a:pt x="16" y="12"/>
                    <a:pt x="18" y="14"/>
                  </a:cubicBezTo>
                  <a:cubicBezTo>
                    <a:pt x="13" y="10"/>
                    <a:pt x="8" y="5"/>
                    <a:pt x="4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527"/>
            <p:cNvSpPr/>
            <p:nvPr/>
          </p:nvSpPr>
          <p:spPr bwMode="auto">
            <a:xfrm>
              <a:off x="12728575" y="-900113"/>
              <a:ext cx="71438" cy="112713"/>
            </a:xfrm>
            <a:custGeom>
              <a:avLst/>
              <a:gdLst>
                <a:gd name="T0" fmla="*/ 15 w 19"/>
                <a:gd name="T1" fmla="*/ 0 h 30"/>
                <a:gd name="T2" fmla="*/ 14 w 19"/>
                <a:gd name="T3" fmla="*/ 16 h 30"/>
                <a:gd name="T4" fmla="*/ 0 w 19"/>
                <a:gd name="T5" fmla="*/ 28 h 30"/>
                <a:gd name="T6" fmla="*/ 4 w 19"/>
                <a:gd name="T7" fmla="*/ 29 h 30"/>
                <a:gd name="T8" fmla="*/ 11 w 19"/>
                <a:gd name="T9" fmla="*/ 26 h 30"/>
                <a:gd name="T10" fmla="*/ 19 w 19"/>
                <a:gd name="T11" fmla="*/ 14 h 30"/>
                <a:gd name="T12" fmla="*/ 15 w 1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0">
                  <a:moveTo>
                    <a:pt x="15" y="0"/>
                  </a:moveTo>
                  <a:cubicBezTo>
                    <a:pt x="16" y="6"/>
                    <a:pt x="16" y="12"/>
                    <a:pt x="14" y="16"/>
                  </a:cubicBezTo>
                  <a:cubicBezTo>
                    <a:pt x="12" y="21"/>
                    <a:pt x="6" y="25"/>
                    <a:pt x="0" y="28"/>
                  </a:cubicBezTo>
                  <a:cubicBezTo>
                    <a:pt x="1" y="29"/>
                    <a:pt x="2" y="30"/>
                    <a:pt x="4" y="29"/>
                  </a:cubicBezTo>
                  <a:cubicBezTo>
                    <a:pt x="6" y="28"/>
                    <a:pt x="9" y="27"/>
                    <a:pt x="11" y="26"/>
                  </a:cubicBezTo>
                  <a:cubicBezTo>
                    <a:pt x="15" y="23"/>
                    <a:pt x="19" y="20"/>
                    <a:pt x="19" y="14"/>
                  </a:cubicBezTo>
                  <a:cubicBezTo>
                    <a:pt x="19" y="9"/>
                    <a:pt x="18" y="4"/>
                    <a:pt x="15" y="0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528"/>
            <p:cNvSpPr/>
            <p:nvPr/>
          </p:nvSpPr>
          <p:spPr bwMode="auto">
            <a:xfrm>
              <a:off x="12492038" y="-925513"/>
              <a:ext cx="109538" cy="69850"/>
            </a:xfrm>
            <a:custGeom>
              <a:avLst/>
              <a:gdLst>
                <a:gd name="T0" fmla="*/ 10 w 29"/>
                <a:gd name="T1" fmla="*/ 18 h 19"/>
                <a:gd name="T2" fmla="*/ 21 w 29"/>
                <a:gd name="T3" fmla="*/ 14 h 19"/>
                <a:gd name="T4" fmla="*/ 29 w 29"/>
                <a:gd name="T5" fmla="*/ 5 h 19"/>
                <a:gd name="T6" fmla="*/ 27 w 29"/>
                <a:gd name="T7" fmla="*/ 0 h 19"/>
                <a:gd name="T8" fmla="*/ 26 w 29"/>
                <a:gd name="T9" fmla="*/ 5 h 19"/>
                <a:gd name="T10" fmla="*/ 0 w 29"/>
                <a:gd name="T11" fmla="*/ 17 h 19"/>
                <a:gd name="T12" fmla="*/ 3 w 29"/>
                <a:gd name="T13" fmla="*/ 19 h 19"/>
                <a:gd name="T14" fmla="*/ 5 w 29"/>
                <a:gd name="T15" fmla="*/ 19 h 19"/>
                <a:gd name="T16" fmla="*/ 10 w 29"/>
                <a:gd name="T17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9">
                  <a:moveTo>
                    <a:pt x="10" y="18"/>
                  </a:moveTo>
                  <a:cubicBezTo>
                    <a:pt x="14" y="18"/>
                    <a:pt x="17" y="16"/>
                    <a:pt x="21" y="14"/>
                  </a:cubicBezTo>
                  <a:cubicBezTo>
                    <a:pt x="24" y="12"/>
                    <a:pt x="29" y="9"/>
                    <a:pt x="29" y="5"/>
                  </a:cubicBezTo>
                  <a:cubicBezTo>
                    <a:pt x="28" y="3"/>
                    <a:pt x="28" y="1"/>
                    <a:pt x="27" y="0"/>
                  </a:cubicBezTo>
                  <a:cubicBezTo>
                    <a:pt x="27" y="1"/>
                    <a:pt x="27" y="3"/>
                    <a:pt x="26" y="5"/>
                  </a:cubicBezTo>
                  <a:cubicBezTo>
                    <a:pt x="22" y="13"/>
                    <a:pt x="9" y="17"/>
                    <a:pt x="0" y="17"/>
                  </a:cubicBezTo>
                  <a:cubicBezTo>
                    <a:pt x="0" y="19"/>
                    <a:pt x="1" y="19"/>
                    <a:pt x="3" y="19"/>
                  </a:cubicBezTo>
                  <a:cubicBezTo>
                    <a:pt x="4" y="19"/>
                    <a:pt x="4" y="19"/>
                    <a:pt x="5" y="19"/>
                  </a:cubicBezTo>
                  <a:cubicBezTo>
                    <a:pt x="7" y="19"/>
                    <a:pt x="8" y="19"/>
                    <a:pt x="10" y="18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4" name="矩形 103"/>
          <p:cNvSpPr/>
          <p:nvPr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ED9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文本框 104"/>
          <p:cNvSpPr txBox="1"/>
          <p:nvPr/>
        </p:nvSpPr>
        <p:spPr>
          <a:xfrm>
            <a:off x="675005" y="1111250"/>
            <a:ext cx="8481060" cy="3769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5000"/>
                    </a:prstClr>
                  </a:outerShdw>
                </a:effectLst>
              </a:rPr>
              <a:t>Q&amp;A</a:t>
            </a:r>
            <a:endParaRPr lang="zh-CN" altLang="en-US" sz="239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5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47"/>
          <a:stretch>
            <a:fillRect/>
          </a:stretch>
        </p:blipFill>
        <p:spPr>
          <a:xfrm>
            <a:off x="0" y="4540598"/>
            <a:ext cx="12192000" cy="2317402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文本框 5"/>
          <p:cNvSpPr txBox="1"/>
          <p:nvPr/>
        </p:nvSpPr>
        <p:spPr>
          <a:xfrm>
            <a:off x="1054204" y="1294411"/>
            <a:ext cx="77985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800" b="1" spc="600" dirty="0" smtClean="0">
                <a:solidFill>
                  <a:srgbClr val="F04D14"/>
                </a:solidFill>
                <a:effectLst>
                  <a:outerShdw blurRad="101600" dist="38100" dir="2700000" algn="tl" rotWithShape="0">
                    <a:prstClr val="black">
                      <a:alpha val="22000"/>
                    </a:prstClr>
                  </a:outerShdw>
                </a:effectLst>
              </a:rPr>
              <a:t>谢谢欣赏</a:t>
            </a:r>
            <a:endParaRPr lang="zh-CN" altLang="en-US" sz="13800" b="1" spc="600" dirty="0">
              <a:solidFill>
                <a:srgbClr val="F04D14"/>
              </a:solidFill>
              <a:effectLst>
                <a:outerShdw blurRad="101600" dist="38100" dir="2700000" algn="tl" rotWithShape="0">
                  <a:prstClr val="black">
                    <a:alpha val="22000"/>
                  </a:prst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32498" y="3399642"/>
            <a:ext cx="60419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pc="600" dirty="0" smtClean="0">
                <a:solidFill>
                  <a:srgbClr val="F04D14"/>
                </a:solidFill>
                <a:effectLst>
                  <a:outerShdw blurRad="50800" dist="38100" dir="2700000" algn="tl" rotWithShape="0">
                    <a:prstClr val="black">
                      <a:alpha val="10000"/>
                    </a:prstClr>
                  </a:outerShdw>
                </a:effectLst>
              </a:rPr>
              <a:t>公司招聘会通用模版</a:t>
            </a:r>
            <a:endParaRPr lang="zh-CN" altLang="en-US" sz="4400" spc="600" dirty="0">
              <a:solidFill>
                <a:srgbClr val="F04D14"/>
              </a:solidFill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41931" y="4513240"/>
            <a:ext cx="146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/>
              <a:t>框架完整</a:t>
            </a:r>
            <a:endParaRPr lang="zh-CN" altLang="en-US" sz="2000" spc="300" dirty="0"/>
          </a:p>
        </p:txBody>
      </p:sp>
      <p:sp>
        <p:nvSpPr>
          <p:cNvPr id="10" name="文本框 9"/>
          <p:cNvSpPr txBox="1"/>
          <p:nvPr/>
        </p:nvSpPr>
        <p:spPr>
          <a:xfrm>
            <a:off x="4221874" y="4513240"/>
            <a:ext cx="146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/>
              <a:t>动态效果</a:t>
            </a:r>
            <a:endParaRPr lang="zh-CN" altLang="en-US" sz="2000" spc="300" dirty="0"/>
          </a:p>
        </p:txBody>
      </p:sp>
      <p:sp>
        <p:nvSpPr>
          <p:cNvPr id="11" name="文本框 10"/>
          <p:cNvSpPr txBox="1"/>
          <p:nvPr/>
        </p:nvSpPr>
        <p:spPr>
          <a:xfrm>
            <a:off x="5801817" y="4513240"/>
            <a:ext cx="1463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spc="300" dirty="0" smtClean="0"/>
              <a:t>扁平设计</a:t>
            </a:r>
            <a:endParaRPr lang="zh-CN" altLang="en-US" sz="2000" spc="300" dirty="0"/>
          </a:p>
        </p:txBody>
      </p:sp>
      <p:sp>
        <p:nvSpPr>
          <p:cNvPr id="17" name="文本框 16"/>
          <p:cNvSpPr txBox="1"/>
          <p:nvPr/>
        </p:nvSpPr>
        <p:spPr>
          <a:xfrm>
            <a:off x="1229850" y="4129759"/>
            <a:ext cx="744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 dirty="0" smtClean="0"/>
              <a:t>THE COMPANY WILL RECRUIT A UNIVERSAL TEMPLATE</a:t>
            </a:r>
            <a:endParaRPr lang="zh-CN" altLang="en-US" spc="300" dirty="0"/>
          </a:p>
        </p:txBody>
      </p:sp>
      <p:grpSp>
        <p:nvGrpSpPr>
          <p:cNvPr id="13" name="PA_组合 12"/>
          <p:cNvGrpSpPr/>
          <p:nvPr>
            <p:custDataLst>
              <p:tags r:id="rId3"/>
            </p:custDataLst>
          </p:nvPr>
        </p:nvGrpSpPr>
        <p:grpSpPr>
          <a:xfrm>
            <a:off x="9162960" y="503810"/>
            <a:ext cx="2184873" cy="5459129"/>
            <a:chOff x="7339012" y="-3511550"/>
            <a:chExt cx="1703388" cy="4256087"/>
          </a:xfrm>
        </p:grpSpPr>
        <p:sp>
          <p:nvSpPr>
            <p:cNvPr id="14" name="Freeform 469"/>
            <p:cNvSpPr/>
            <p:nvPr/>
          </p:nvSpPr>
          <p:spPr bwMode="auto">
            <a:xfrm>
              <a:off x="8235950" y="211137"/>
              <a:ext cx="355600" cy="533400"/>
            </a:xfrm>
            <a:custGeom>
              <a:avLst/>
              <a:gdLst>
                <a:gd name="T0" fmla="*/ 84 w 95"/>
                <a:gd name="T1" fmla="*/ 61 h 142"/>
                <a:gd name="T2" fmla="*/ 66 w 95"/>
                <a:gd name="T3" fmla="*/ 136 h 142"/>
                <a:gd name="T4" fmla="*/ 11 w 95"/>
                <a:gd name="T5" fmla="*/ 82 h 142"/>
                <a:gd name="T6" fmla="*/ 29 w 95"/>
                <a:gd name="T7" fmla="*/ 6 h 142"/>
                <a:gd name="T8" fmla="*/ 84 w 95"/>
                <a:gd name="T9" fmla="*/ 6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42">
                  <a:moveTo>
                    <a:pt x="84" y="61"/>
                  </a:moveTo>
                  <a:cubicBezTo>
                    <a:pt x="95" y="97"/>
                    <a:pt x="86" y="130"/>
                    <a:pt x="66" y="136"/>
                  </a:cubicBezTo>
                  <a:cubicBezTo>
                    <a:pt x="46" y="142"/>
                    <a:pt x="21" y="118"/>
                    <a:pt x="11" y="82"/>
                  </a:cubicBezTo>
                  <a:cubicBezTo>
                    <a:pt x="0" y="46"/>
                    <a:pt x="8" y="12"/>
                    <a:pt x="29" y="6"/>
                  </a:cubicBezTo>
                  <a:cubicBezTo>
                    <a:pt x="49" y="0"/>
                    <a:pt x="74" y="25"/>
                    <a:pt x="84" y="61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470"/>
            <p:cNvSpPr/>
            <p:nvPr/>
          </p:nvSpPr>
          <p:spPr bwMode="auto">
            <a:xfrm>
              <a:off x="8255000" y="274637"/>
              <a:ext cx="314325" cy="446088"/>
            </a:xfrm>
            <a:custGeom>
              <a:avLst/>
              <a:gdLst>
                <a:gd name="T0" fmla="*/ 32 w 84"/>
                <a:gd name="T1" fmla="*/ 110 h 119"/>
                <a:gd name="T2" fmla="*/ 66 w 84"/>
                <a:gd name="T3" fmla="*/ 113 h 119"/>
                <a:gd name="T4" fmla="*/ 84 w 84"/>
                <a:gd name="T5" fmla="*/ 79 h 119"/>
                <a:gd name="T6" fmla="*/ 79 w 84"/>
                <a:gd name="T7" fmla="*/ 44 h 119"/>
                <a:gd name="T8" fmla="*/ 55 w 84"/>
                <a:gd name="T9" fmla="*/ 0 h 119"/>
                <a:gd name="T10" fmla="*/ 55 w 84"/>
                <a:gd name="T11" fmla="*/ 22 h 119"/>
                <a:gd name="T12" fmla="*/ 46 w 84"/>
                <a:gd name="T13" fmla="*/ 45 h 119"/>
                <a:gd name="T14" fmla="*/ 18 w 84"/>
                <a:gd name="T15" fmla="*/ 43 h 119"/>
                <a:gd name="T16" fmla="*/ 9 w 84"/>
                <a:gd name="T17" fmla="*/ 29 h 119"/>
                <a:gd name="T18" fmla="*/ 4 w 84"/>
                <a:gd name="T19" fmla="*/ 14 h 119"/>
                <a:gd name="T20" fmla="*/ 6 w 84"/>
                <a:gd name="T21" fmla="*/ 65 h 119"/>
                <a:gd name="T22" fmla="*/ 32 w 84"/>
                <a:gd name="T23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19">
                  <a:moveTo>
                    <a:pt x="32" y="110"/>
                  </a:moveTo>
                  <a:cubicBezTo>
                    <a:pt x="43" y="115"/>
                    <a:pt x="56" y="119"/>
                    <a:pt x="66" y="113"/>
                  </a:cubicBezTo>
                  <a:cubicBezTo>
                    <a:pt x="78" y="106"/>
                    <a:pt x="80" y="92"/>
                    <a:pt x="84" y="79"/>
                  </a:cubicBezTo>
                  <a:cubicBezTo>
                    <a:pt x="84" y="68"/>
                    <a:pt x="83" y="56"/>
                    <a:pt x="79" y="44"/>
                  </a:cubicBezTo>
                  <a:cubicBezTo>
                    <a:pt x="74" y="25"/>
                    <a:pt x="65" y="10"/>
                    <a:pt x="55" y="0"/>
                  </a:cubicBezTo>
                  <a:cubicBezTo>
                    <a:pt x="55" y="8"/>
                    <a:pt x="56" y="15"/>
                    <a:pt x="55" y="22"/>
                  </a:cubicBezTo>
                  <a:cubicBezTo>
                    <a:pt x="55" y="30"/>
                    <a:pt x="54" y="41"/>
                    <a:pt x="46" y="45"/>
                  </a:cubicBezTo>
                  <a:cubicBezTo>
                    <a:pt x="38" y="51"/>
                    <a:pt x="26" y="48"/>
                    <a:pt x="18" y="43"/>
                  </a:cubicBezTo>
                  <a:cubicBezTo>
                    <a:pt x="13" y="39"/>
                    <a:pt x="11" y="34"/>
                    <a:pt x="9" y="29"/>
                  </a:cubicBezTo>
                  <a:cubicBezTo>
                    <a:pt x="7" y="24"/>
                    <a:pt x="5" y="19"/>
                    <a:pt x="4" y="14"/>
                  </a:cubicBezTo>
                  <a:cubicBezTo>
                    <a:pt x="0" y="28"/>
                    <a:pt x="0" y="46"/>
                    <a:pt x="6" y="65"/>
                  </a:cubicBezTo>
                  <a:cubicBezTo>
                    <a:pt x="11" y="84"/>
                    <a:pt x="21" y="100"/>
                    <a:pt x="32" y="110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471"/>
            <p:cNvSpPr/>
            <p:nvPr/>
          </p:nvSpPr>
          <p:spPr bwMode="auto">
            <a:xfrm>
              <a:off x="8420100" y="615950"/>
              <a:ext cx="74613" cy="49213"/>
            </a:xfrm>
            <a:custGeom>
              <a:avLst/>
              <a:gdLst>
                <a:gd name="T0" fmla="*/ 19 w 20"/>
                <a:gd name="T1" fmla="*/ 4 h 13"/>
                <a:gd name="T2" fmla="*/ 11 w 20"/>
                <a:gd name="T3" fmla="*/ 11 h 13"/>
                <a:gd name="T4" fmla="*/ 0 w 20"/>
                <a:gd name="T5" fmla="*/ 9 h 13"/>
                <a:gd name="T6" fmla="*/ 9 w 20"/>
                <a:gd name="T7" fmla="*/ 2 h 13"/>
                <a:gd name="T8" fmla="*/ 19 w 2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9" y="4"/>
                  </a:moveTo>
                  <a:cubicBezTo>
                    <a:pt x="20" y="7"/>
                    <a:pt x="16" y="10"/>
                    <a:pt x="11" y="11"/>
                  </a:cubicBezTo>
                  <a:cubicBezTo>
                    <a:pt x="6" y="13"/>
                    <a:pt x="1" y="12"/>
                    <a:pt x="0" y="9"/>
                  </a:cubicBezTo>
                  <a:cubicBezTo>
                    <a:pt x="0" y="6"/>
                    <a:pt x="3" y="3"/>
                    <a:pt x="9" y="2"/>
                  </a:cubicBezTo>
                  <a:cubicBezTo>
                    <a:pt x="14" y="0"/>
                    <a:pt x="18" y="1"/>
                    <a:pt x="19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72"/>
            <p:cNvSpPr/>
            <p:nvPr/>
          </p:nvSpPr>
          <p:spPr bwMode="auto">
            <a:xfrm>
              <a:off x="8524875" y="-1147763"/>
              <a:ext cx="236538" cy="203200"/>
            </a:xfrm>
            <a:custGeom>
              <a:avLst/>
              <a:gdLst>
                <a:gd name="T0" fmla="*/ 24 w 63"/>
                <a:gd name="T1" fmla="*/ 0 h 54"/>
                <a:gd name="T2" fmla="*/ 37 w 63"/>
                <a:gd name="T3" fmla="*/ 8 h 54"/>
                <a:gd name="T4" fmla="*/ 49 w 63"/>
                <a:gd name="T5" fmla="*/ 48 h 54"/>
                <a:gd name="T6" fmla="*/ 31 w 63"/>
                <a:gd name="T7" fmla="*/ 41 h 54"/>
                <a:gd name="T8" fmla="*/ 21 w 63"/>
                <a:gd name="T9" fmla="*/ 41 h 54"/>
                <a:gd name="T10" fmla="*/ 0 w 63"/>
                <a:gd name="T11" fmla="*/ 0 h 54"/>
                <a:gd name="T12" fmla="*/ 24 w 63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4">
                  <a:moveTo>
                    <a:pt x="24" y="0"/>
                  </a:moveTo>
                  <a:cubicBezTo>
                    <a:pt x="24" y="0"/>
                    <a:pt x="28" y="7"/>
                    <a:pt x="37" y="8"/>
                  </a:cubicBezTo>
                  <a:cubicBezTo>
                    <a:pt x="47" y="10"/>
                    <a:pt x="63" y="41"/>
                    <a:pt x="49" y="48"/>
                  </a:cubicBezTo>
                  <a:cubicBezTo>
                    <a:pt x="35" y="54"/>
                    <a:pt x="31" y="41"/>
                    <a:pt x="31" y="41"/>
                  </a:cubicBezTo>
                  <a:cubicBezTo>
                    <a:pt x="31" y="41"/>
                    <a:pt x="23" y="46"/>
                    <a:pt x="21" y="41"/>
                  </a:cubicBezTo>
                  <a:cubicBezTo>
                    <a:pt x="18" y="36"/>
                    <a:pt x="0" y="0"/>
                    <a:pt x="0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73"/>
            <p:cNvSpPr/>
            <p:nvPr/>
          </p:nvSpPr>
          <p:spPr bwMode="auto">
            <a:xfrm>
              <a:off x="8524875" y="-1147763"/>
              <a:ext cx="220663" cy="203200"/>
            </a:xfrm>
            <a:custGeom>
              <a:avLst/>
              <a:gdLst>
                <a:gd name="T0" fmla="*/ 45 w 59"/>
                <a:gd name="T1" fmla="*/ 15 h 54"/>
                <a:gd name="T2" fmla="*/ 48 w 59"/>
                <a:gd name="T3" fmla="*/ 25 h 54"/>
                <a:gd name="T4" fmla="*/ 48 w 59"/>
                <a:gd name="T5" fmla="*/ 39 h 54"/>
                <a:gd name="T6" fmla="*/ 38 w 59"/>
                <a:gd name="T7" fmla="*/ 41 h 54"/>
                <a:gd name="T8" fmla="*/ 25 w 59"/>
                <a:gd name="T9" fmla="*/ 28 h 54"/>
                <a:gd name="T10" fmla="*/ 25 w 59"/>
                <a:gd name="T11" fmla="*/ 38 h 54"/>
                <a:gd name="T12" fmla="*/ 15 w 59"/>
                <a:gd name="T13" fmla="*/ 29 h 54"/>
                <a:gd name="T14" fmla="*/ 15 w 59"/>
                <a:gd name="T15" fmla="*/ 15 h 54"/>
                <a:gd name="T16" fmla="*/ 31 w 59"/>
                <a:gd name="T17" fmla="*/ 10 h 54"/>
                <a:gd name="T18" fmla="*/ 32 w 59"/>
                <a:gd name="T19" fmla="*/ 8 h 54"/>
                <a:gd name="T20" fmla="*/ 34 w 59"/>
                <a:gd name="T21" fmla="*/ 8 h 54"/>
                <a:gd name="T22" fmla="*/ 24 w 59"/>
                <a:gd name="T23" fmla="*/ 0 h 54"/>
                <a:gd name="T24" fmla="*/ 0 w 59"/>
                <a:gd name="T25" fmla="*/ 0 h 54"/>
                <a:gd name="T26" fmla="*/ 21 w 59"/>
                <a:gd name="T27" fmla="*/ 41 h 54"/>
                <a:gd name="T28" fmla="*/ 31 w 59"/>
                <a:gd name="T29" fmla="*/ 41 h 54"/>
                <a:gd name="T30" fmla="*/ 49 w 59"/>
                <a:gd name="T31" fmla="*/ 48 h 54"/>
                <a:gd name="T32" fmla="*/ 45 w 59"/>
                <a:gd name="T33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54">
                  <a:moveTo>
                    <a:pt x="45" y="15"/>
                  </a:moveTo>
                  <a:cubicBezTo>
                    <a:pt x="47" y="18"/>
                    <a:pt x="48" y="22"/>
                    <a:pt x="48" y="25"/>
                  </a:cubicBezTo>
                  <a:cubicBezTo>
                    <a:pt x="50" y="30"/>
                    <a:pt x="51" y="35"/>
                    <a:pt x="48" y="39"/>
                  </a:cubicBezTo>
                  <a:cubicBezTo>
                    <a:pt x="46" y="43"/>
                    <a:pt x="41" y="43"/>
                    <a:pt x="38" y="41"/>
                  </a:cubicBezTo>
                  <a:cubicBezTo>
                    <a:pt x="34" y="38"/>
                    <a:pt x="31" y="30"/>
                    <a:pt x="25" y="28"/>
                  </a:cubicBezTo>
                  <a:cubicBezTo>
                    <a:pt x="26" y="32"/>
                    <a:pt x="28" y="36"/>
                    <a:pt x="25" y="38"/>
                  </a:cubicBezTo>
                  <a:cubicBezTo>
                    <a:pt x="21" y="40"/>
                    <a:pt x="16" y="31"/>
                    <a:pt x="15" y="29"/>
                  </a:cubicBezTo>
                  <a:cubicBezTo>
                    <a:pt x="13" y="25"/>
                    <a:pt x="9" y="18"/>
                    <a:pt x="15" y="15"/>
                  </a:cubicBezTo>
                  <a:cubicBezTo>
                    <a:pt x="20" y="12"/>
                    <a:pt x="26" y="12"/>
                    <a:pt x="31" y="10"/>
                  </a:cubicBezTo>
                  <a:cubicBezTo>
                    <a:pt x="31" y="9"/>
                    <a:pt x="32" y="8"/>
                    <a:pt x="32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27" y="5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36"/>
                    <a:pt x="21" y="41"/>
                  </a:cubicBezTo>
                  <a:cubicBezTo>
                    <a:pt x="23" y="46"/>
                    <a:pt x="31" y="41"/>
                    <a:pt x="31" y="41"/>
                  </a:cubicBezTo>
                  <a:cubicBezTo>
                    <a:pt x="31" y="41"/>
                    <a:pt x="35" y="54"/>
                    <a:pt x="49" y="48"/>
                  </a:cubicBezTo>
                  <a:cubicBezTo>
                    <a:pt x="59" y="43"/>
                    <a:pt x="53" y="25"/>
                    <a:pt x="45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74"/>
            <p:cNvSpPr/>
            <p:nvPr/>
          </p:nvSpPr>
          <p:spPr bwMode="auto">
            <a:xfrm>
              <a:off x="8509000" y="-1211263"/>
              <a:ext cx="131763" cy="107950"/>
            </a:xfrm>
            <a:custGeom>
              <a:avLst/>
              <a:gdLst>
                <a:gd name="T0" fmla="*/ 20 w 35"/>
                <a:gd name="T1" fmla="*/ 0 h 29"/>
                <a:gd name="T2" fmla="*/ 28 w 35"/>
                <a:gd name="T3" fmla="*/ 4 h 29"/>
                <a:gd name="T4" fmla="*/ 35 w 35"/>
                <a:gd name="T5" fmla="*/ 21 h 29"/>
                <a:gd name="T6" fmla="*/ 7 w 35"/>
                <a:gd name="T7" fmla="*/ 29 h 29"/>
                <a:gd name="T8" fmla="*/ 0 w 35"/>
                <a:gd name="T9" fmla="*/ 21 h 29"/>
                <a:gd name="T10" fmla="*/ 20 w 35"/>
                <a:gd name="T1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9">
                  <a:moveTo>
                    <a:pt x="20" y="0"/>
                  </a:move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35" y="11"/>
                    <a:pt x="35" y="2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475"/>
            <p:cNvSpPr/>
            <p:nvPr/>
          </p:nvSpPr>
          <p:spPr bwMode="auto">
            <a:xfrm>
              <a:off x="8258175" y="-1752600"/>
              <a:ext cx="357188" cy="635000"/>
            </a:xfrm>
            <a:custGeom>
              <a:avLst/>
              <a:gdLst>
                <a:gd name="T0" fmla="*/ 0 w 225"/>
                <a:gd name="T1" fmla="*/ 0 h 400"/>
                <a:gd name="T2" fmla="*/ 225 w 225"/>
                <a:gd name="T3" fmla="*/ 350 h 400"/>
                <a:gd name="T4" fmla="*/ 168 w 225"/>
                <a:gd name="T5" fmla="*/ 400 h 400"/>
                <a:gd name="T6" fmla="*/ 2 w 225"/>
                <a:gd name="T7" fmla="*/ 220 h 400"/>
                <a:gd name="T8" fmla="*/ 0 w 225"/>
                <a:gd name="T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400">
                  <a:moveTo>
                    <a:pt x="0" y="0"/>
                  </a:moveTo>
                  <a:lnTo>
                    <a:pt x="225" y="350"/>
                  </a:lnTo>
                  <a:lnTo>
                    <a:pt x="168" y="400"/>
                  </a:lnTo>
                  <a:lnTo>
                    <a:pt x="2" y="2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476"/>
            <p:cNvSpPr/>
            <p:nvPr/>
          </p:nvSpPr>
          <p:spPr bwMode="auto">
            <a:xfrm>
              <a:off x="8258175" y="-1752600"/>
              <a:ext cx="357188" cy="635000"/>
            </a:xfrm>
            <a:custGeom>
              <a:avLst/>
              <a:gdLst>
                <a:gd name="T0" fmla="*/ 75 w 95"/>
                <a:gd name="T1" fmla="*/ 142 h 169"/>
                <a:gd name="T2" fmla="*/ 45 w 95"/>
                <a:gd name="T3" fmla="*/ 119 h 169"/>
                <a:gd name="T4" fmla="*/ 31 w 95"/>
                <a:gd name="T5" fmla="*/ 86 h 169"/>
                <a:gd name="T6" fmla="*/ 35 w 95"/>
                <a:gd name="T7" fmla="*/ 54 h 169"/>
                <a:gd name="T8" fmla="*/ 0 w 95"/>
                <a:gd name="T9" fmla="*/ 0 h 169"/>
                <a:gd name="T10" fmla="*/ 1 w 95"/>
                <a:gd name="T11" fmla="*/ 93 h 169"/>
                <a:gd name="T12" fmla="*/ 71 w 95"/>
                <a:gd name="T13" fmla="*/ 169 h 169"/>
                <a:gd name="T14" fmla="*/ 95 w 95"/>
                <a:gd name="T15" fmla="*/ 148 h 169"/>
                <a:gd name="T16" fmla="*/ 90 w 95"/>
                <a:gd name="T17" fmla="*/ 140 h 169"/>
                <a:gd name="T18" fmla="*/ 75 w 95"/>
                <a:gd name="T19" fmla="*/ 14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69">
                  <a:moveTo>
                    <a:pt x="75" y="142"/>
                  </a:moveTo>
                  <a:cubicBezTo>
                    <a:pt x="62" y="141"/>
                    <a:pt x="52" y="129"/>
                    <a:pt x="45" y="119"/>
                  </a:cubicBezTo>
                  <a:cubicBezTo>
                    <a:pt x="37" y="109"/>
                    <a:pt x="30" y="99"/>
                    <a:pt x="31" y="86"/>
                  </a:cubicBezTo>
                  <a:cubicBezTo>
                    <a:pt x="31" y="75"/>
                    <a:pt x="34" y="64"/>
                    <a:pt x="35" y="5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71" y="169"/>
                    <a:pt x="71" y="169"/>
                    <a:pt x="71" y="169"/>
                  </a:cubicBezTo>
                  <a:cubicBezTo>
                    <a:pt x="95" y="148"/>
                    <a:pt x="95" y="148"/>
                    <a:pt x="95" y="148"/>
                  </a:cubicBezTo>
                  <a:cubicBezTo>
                    <a:pt x="90" y="140"/>
                    <a:pt x="90" y="140"/>
                    <a:pt x="90" y="140"/>
                  </a:cubicBezTo>
                  <a:cubicBezTo>
                    <a:pt x="85" y="141"/>
                    <a:pt x="80" y="142"/>
                    <a:pt x="75" y="14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477"/>
            <p:cNvSpPr/>
            <p:nvPr/>
          </p:nvSpPr>
          <p:spPr bwMode="auto">
            <a:xfrm>
              <a:off x="7664450" y="-1008063"/>
              <a:ext cx="781050" cy="1436688"/>
            </a:xfrm>
            <a:custGeom>
              <a:avLst/>
              <a:gdLst>
                <a:gd name="T0" fmla="*/ 150 w 208"/>
                <a:gd name="T1" fmla="*/ 5 h 383"/>
                <a:gd name="T2" fmla="*/ 123 w 208"/>
                <a:gd name="T3" fmla="*/ 89 h 383"/>
                <a:gd name="T4" fmla="*/ 169 w 208"/>
                <a:gd name="T5" fmla="*/ 214 h 383"/>
                <a:gd name="T6" fmla="*/ 205 w 208"/>
                <a:gd name="T7" fmla="*/ 361 h 383"/>
                <a:gd name="T8" fmla="*/ 194 w 208"/>
                <a:gd name="T9" fmla="*/ 378 h 383"/>
                <a:gd name="T10" fmla="*/ 173 w 208"/>
                <a:gd name="T11" fmla="*/ 372 h 383"/>
                <a:gd name="T12" fmla="*/ 141 w 208"/>
                <a:gd name="T13" fmla="*/ 221 h 383"/>
                <a:gd name="T14" fmla="*/ 94 w 208"/>
                <a:gd name="T15" fmla="*/ 91 h 383"/>
                <a:gd name="T16" fmla="*/ 63 w 208"/>
                <a:gd name="T17" fmla="*/ 90 h 383"/>
                <a:gd name="T18" fmla="*/ 102 w 208"/>
                <a:gd name="T19" fmla="*/ 324 h 383"/>
                <a:gd name="T20" fmla="*/ 80 w 208"/>
                <a:gd name="T21" fmla="*/ 306 h 383"/>
                <a:gd name="T22" fmla="*/ 65 w 208"/>
                <a:gd name="T23" fmla="*/ 291 h 383"/>
                <a:gd name="T24" fmla="*/ 35 w 208"/>
                <a:gd name="T25" fmla="*/ 86 h 383"/>
                <a:gd name="T26" fmla="*/ 14 w 208"/>
                <a:gd name="T27" fmla="*/ 0 h 383"/>
                <a:gd name="T28" fmla="*/ 150 w 208"/>
                <a:gd name="T29" fmla="*/ 5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383">
                  <a:moveTo>
                    <a:pt x="150" y="5"/>
                  </a:moveTo>
                  <a:cubicBezTo>
                    <a:pt x="150" y="5"/>
                    <a:pt x="165" y="82"/>
                    <a:pt x="123" y="89"/>
                  </a:cubicBezTo>
                  <a:cubicBezTo>
                    <a:pt x="123" y="89"/>
                    <a:pt x="156" y="161"/>
                    <a:pt x="169" y="214"/>
                  </a:cubicBezTo>
                  <a:cubicBezTo>
                    <a:pt x="182" y="267"/>
                    <a:pt x="205" y="361"/>
                    <a:pt x="205" y="361"/>
                  </a:cubicBezTo>
                  <a:cubicBezTo>
                    <a:pt x="205" y="361"/>
                    <a:pt x="208" y="374"/>
                    <a:pt x="194" y="378"/>
                  </a:cubicBezTo>
                  <a:cubicBezTo>
                    <a:pt x="179" y="383"/>
                    <a:pt x="173" y="372"/>
                    <a:pt x="173" y="372"/>
                  </a:cubicBezTo>
                  <a:cubicBezTo>
                    <a:pt x="173" y="372"/>
                    <a:pt x="152" y="266"/>
                    <a:pt x="141" y="221"/>
                  </a:cubicBezTo>
                  <a:cubicBezTo>
                    <a:pt x="131" y="186"/>
                    <a:pt x="94" y="91"/>
                    <a:pt x="94" y="91"/>
                  </a:cubicBezTo>
                  <a:cubicBezTo>
                    <a:pt x="94" y="91"/>
                    <a:pt x="69" y="94"/>
                    <a:pt x="63" y="90"/>
                  </a:cubicBezTo>
                  <a:cubicBezTo>
                    <a:pt x="102" y="324"/>
                    <a:pt x="102" y="324"/>
                    <a:pt x="102" y="324"/>
                  </a:cubicBezTo>
                  <a:cubicBezTo>
                    <a:pt x="80" y="306"/>
                    <a:pt x="80" y="306"/>
                    <a:pt x="80" y="306"/>
                  </a:cubicBezTo>
                  <a:cubicBezTo>
                    <a:pt x="65" y="291"/>
                    <a:pt x="65" y="291"/>
                    <a:pt x="65" y="291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0" y="63"/>
                    <a:pt x="14" y="0"/>
                  </a:cubicBezTo>
                  <a:lnTo>
                    <a:pt x="150" y="5"/>
                  </a:lnTo>
                  <a:close/>
                </a:path>
              </a:pathLst>
            </a:custGeom>
            <a:solidFill>
              <a:srgbClr val="1F4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478"/>
            <p:cNvSpPr/>
            <p:nvPr/>
          </p:nvSpPr>
          <p:spPr bwMode="auto">
            <a:xfrm>
              <a:off x="7664450" y="-1008063"/>
              <a:ext cx="781050" cy="1425575"/>
            </a:xfrm>
            <a:custGeom>
              <a:avLst/>
              <a:gdLst>
                <a:gd name="T0" fmla="*/ 205 w 208"/>
                <a:gd name="T1" fmla="*/ 361 h 380"/>
                <a:gd name="T2" fmla="*/ 169 w 208"/>
                <a:gd name="T3" fmla="*/ 214 h 380"/>
                <a:gd name="T4" fmla="*/ 123 w 208"/>
                <a:gd name="T5" fmla="*/ 89 h 380"/>
                <a:gd name="T6" fmla="*/ 150 w 208"/>
                <a:gd name="T7" fmla="*/ 5 h 380"/>
                <a:gd name="T8" fmla="*/ 142 w 208"/>
                <a:gd name="T9" fmla="*/ 5 h 380"/>
                <a:gd name="T10" fmla="*/ 138 w 208"/>
                <a:gd name="T11" fmla="*/ 40 h 380"/>
                <a:gd name="T12" fmla="*/ 101 w 208"/>
                <a:gd name="T13" fmla="*/ 55 h 380"/>
                <a:gd name="T14" fmla="*/ 66 w 208"/>
                <a:gd name="T15" fmla="*/ 23 h 380"/>
                <a:gd name="T16" fmla="*/ 65 w 208"/>
                <a:gd name="T17" fmla="*/ 2 h 380"/>
                <a:gd name="T18" fmla="*/ 14 w 208"/>
                <a:gd name="T19" fmla="*/ 0 h 380"/>
                <a:gd name="T20" fmla="*/ 35 w 208"/>
                <a:gd name="T21" fmla="*/ 86 h 380"/>
                <a:gd name="T22" fmla="*/ 38 w 208"/>
                <a:gd name="T23" fmla="*/ 105 h 380"/>
                <a:gd name="T24" fmla="*/ 45 w 208"/>
                <a:gd name="T25" fmla="*/ 103 h 380"/>
                <a:gd name="T26" fmla="*/ 47 w 208"/>
                <a:gd name="T27" fmla="*/ 104 h 380"/>
                <a:gd name="T28" fmla="*/ 65 w 208"/>
                <a:gd name="T29" fmla="*/ 199 h 380"/>
                <a:gd name="T30" fmla="*/ 78 w 208"/>
                <a:gd name="T31" fmla="*/ 269 h 380"/>
                <a:gd name="T32" fmla="*/ 76 w 208"/>
                <a:gd name="T33" fmla="*/ 270 h 380"/>
                <a:gd name="T34" fmla="*/ 62 w 208"/>
                <a:gd name="T35" fmla="*/ 266 h 380"/>
                <a:gd name="T36" fmla="*/ 65 w 208"/>
                <a:gd name="T37" fmla="*/ 291 h 380"/>
                <a:gd name="T38" fmla="*/ 80 w 208"/>
                <a:gd name="T39" fmla="*/ 306 h 380"/>
                <a:gd name="T40" fmla="*/ 102 w 208"/>
                <a:gd name="T41" fmla="*/ 324 h 380"/>
                <a:gd name="T42" fmla="*/ 63 w 208"/>
                <a:gd name="T43" fmla="*/ 90 h 380"/>
                <a:gd name="T44" fmla="*/ 90 w 208"/>
                <a:gd name="T45" fmla="*/ 92 h 380"/>
                <a:gd name="T46" fmla="*/ 91 w 208"/>
                <a:gd name="T47" fmla="*/ 91 h 380"/>
                <a:gd name="T48" fmla="*/ 127 w 208"/>
                <a:gd name="T49" fmla="*/ 123 h 380"/>
                <a:gd name="T50" fmla="*/ 147 w 208"/>
                <a:gd name="T51" fmla="*/ 189 h 380"/>
                <a:gd name="T52" fmla="*/ 175 w 208"/>
                <a:gd name="T53" fmla="*/ 284 h 380"/>
                <a:gd name="T54" fmla="*/ 184 w 208"/>
                <a:gd name="T55" fmla="*/ 341 h 380"/>
                <a:gd name="T56" fmla="*/ 187 w 208"/>
                <a:gd name="T57" fmla="*/ 380 h 380"/>
                <a:gd name="T58" fmla="*/ 194 w 208"/>
                <a:gd name="T59" fmla="*/ 378 h 380"/>
                <a:gd name="T60" fmla="*/ 205 w 208"/>
                <a:gd name="T61" fmla="*/ 361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8" h="380">
                  <a:moveTo>
                    <a:pt x="205" y="361"/>
                  </a:moveTo>
                  <a:cubicBezTo>
                    <a:pt x="205" y="361"/>
                    <a:pt x="182" y="267"/>
                    <a:pt x="169" y="214"/>
                  </a:cubicBezTo>
                  <a:cubicBezTo>
                    <a:pt x="156" y="161"/>
                    <a:pt x="123" y="89"/>
                    <a:pt x="123" y="89"/>
                  </a:cubicBezTo>
                  <a:cubicBezTo>
                    <a:pt x="165" y="82"/>
                    <a:pt x="150" y="5"/>
                    <a:pt x="150" y="5"/>
                  </a:cubicBezTo>
                  <a:cubicBezTo>
                    <a:pt x="142" y="5"/>
                    <a:pt x="142" y="5"/>
                    <a:pt x="142" y="5"/>
                  </a:cubicBezTo>
                  <a:cubicBezTo>
                    <a:pt x="143" y="17"/>
                    <a:pt x="142" y="29"/>
                    <a:pt x="138" y="40"/>
                  </a:cubicBezTo>
                  <a:cubicBezTo>
                    <a:pt x="131" y="54"/>
                    <a:pt x="116" y="58"/>
                    <a:pt x="101" y="55"/>
                  </a:cubicBezTo>
                  <a:cubicBezTo>
                    <a:pt x="84" y="51"/>
                    <a:pt x="71" y="41"/>
                    <a:pt x="66" y="23"/>
                  </a:cubicBezTo>
                  <a:cubicBezTo>
                    <a:pt x="65" y="16"/>
                    <a:pt x="64" y="9"/>
                    <a:pt x="65" y="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63"/>
                    <a:pt x="35" y="86"/>
                    <a:pt x="35" y="86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41" y="105"/>
                    <a:pt x="43" y="104"/>
                    <a:pt x="45" y="103"/>
                  </a:cubicBezTo>
                  <a:cubicBezTo>
                    <a:pt x="46" y="103"/>
                    <a:pt x="47" y="103"/>
                    <a:pt x="47" y="104"/>
                  </a:cubicBezTo>
                  <a:cubicBezTo>
                    <a:pt x="56" y="135"/>
                    <a:pt x="58" y="167"/>
                    <a:pt x="65" y="199"/>
                  </a:cubicBezTo>
                  <a:cubicBezTo>
                    <a:pt x="70" y="221"/>
                    <a:pt x="81" y="245"/>
                    <a:pt x="78" y="269"/>
                  </a:cubicBezTo>
                  <a:cubicBezTo>
                    <a:pt x="78" y="270"/>
                    <a:pt x="77" y="270"/>
                    <a:pt x="76" y="270"/>
                  </a:cubicBezTo>
                  <a:cubicBezTo>
                    <a:pt x="71" y="269"/>
                    <a:pt x="66" y="267"/>
                    <a:pt x="62" y="266"/>
                  </a:cubicBezTo>
                  <a:cubicBezTo>
                    <a:pt x="65" y="291"/>
                    <a:pt x="65" y="291"/>
                    <a:pt x="65" y="291"/>
                  </a:cubicBezTo>
                  <a:cubicBezTo>
                    <a:pt x="80" y="306"/>
                    <a:pt x="80" y="306"/>
                    <a:pt x="80" y="306"/>
                  </a:cubicBezTo>
                  <a:cubicBezTo>
                    <a:pt x="102" y="324"/>
                    <a:pt x="102" y="324"/>
                    <a:pt x="102" y="324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8" y="93"/>
                    <a:pt x="83" y="92"/>
                    <a:pt x="90" y="92"/>
                  </a:cubicBezTo>
                  <a:cubicBezTo>
                    <a:pt x="90" y="91"/>
                    <a:pt x="91" y="91"/>
                    <a:pt x="91" y="91"/>
                  </a:cubicBezTo>
                  <a:cubicBezTo>
                    <a:pt x="109" y="89"/>
                    <a:pt x="120" y="109"/>
                    <a:pt x="127" y="123"/>
                  </a:cubicBezTo>
                  <a:cubicBezTo>
                    <a:pt x="136" y="144"/>
                    <a:pt x="142" y="167"/>
                    <a:pt x="147" y="189"/>
                  </a:cubicBezTo>
                  <a:cubicBezTo>
                    <a:pt x="155" y="221"/>
                    <a:pt x="167" y="252"/>
                    <a:pt x="175" y="284"/>
                  </a:cubicBezTo>
                  <a:cubicBezTo>
                    <a:pt x="179" y="303"/>
                    <a:pt x="182" y="322"/>
                    <a:pt x="184" y="341"/>
                  </a:cubicBezTo>
                  <a:cubicBezTo>
                    <a:pt x="185" y="354"/>
                    <a:pt x="186" y="367"/>
                    <a:pt x="187" y="380"/>
                  </a:cubicBezTo>
                  <a:cubicBezTo>
                    <a:pt x="189" y="380"/>
                    <a:pt x="191" y="379"/>
                    <a:pt x="194" y="378"/>
                  </a:cubicBezTo>
                  <a:cubicBezTo>
                    <a:pt x="208" y="374"/>
                    <a:pt x="205" y="361"/>
                    <a:pt x="205" y="361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479"/>
            <p:cNvSpPr/>
            <p:nvPr/>
          </p:nvSpPr>
          <p:spPr bwMode="auto">
            <a:xfrm>
              <a:off x="7713662" y="-1057275"/>
              <a:ext cx="514350" cy="363538"/>
            </a:xfrm>
            <a:custGeom>
              <a:avLst/>
              <a:gdLst>
                <a:gd name="T0" fmla="*/ 137 w 137"/>
                <a:gd name="T1" fmla="*/ 15 h 97"/>
                <a:gd name="T2" fmla="*/ 137 w 137"/>
                <a:gd name="T3" fmla="*/ 23 h 97"/>
                <a:gd name="T4" fmla="*/ 62 w 137"/>
                <a:gd name="T5" fmla="*/ 22 h 97"/>
                <a:gd name="T6" fmla="*/ 60 w 137"/>
                <a:gd name="T7" fmla="*/ 92 h 97"/>
                <a:gd name="T8" fmla="*/ 37 w 137"/>
                <a:gd name="T9" fmla="*/ 93 h 97"/>
                <a:gd name="T10" fmla="*/ 0 w 137"/>
                <a:gd name="T11" fmla="*/ 16 h 97"/>
                <a:gd name="T12" fmla="*/ 2 w 137"/>
                <a:gd name="T13" fmla="*/ 9 h 97"/>
                <a:gd name="T14" fmla="*/ 137 w 137"/>
                <a:gd name="T15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97">
                  <a:moveTo>
                    <a:pt x="137" y="15"/>
                  </a:moveTo>
                  <a:cubicBezTo>
                    <a:pt x="137" y="23"/>
                    <a:pt x="137" y="23"/>
                    <a:pt x="137" y="23"/>
                  </a:cubicBezTo>
                  <a:cubicBezTo>
                    <a:pt x="137" y="23"/>
                    <a:pt x="86" y="22"/>
                    <a:pt x="62" y="22"/>
                  </a:cubicBezTo>
                  <a:cubicBezTo>
                    <a:pt x="53" y="22"/>
                    <a:pt x="70" y="92"/>
                    <a:pt x="60" y="92"/>
                  </a:cubicBezTo>
                  <a:cubicBezTo>
                    <a:pt x="58" y="92"/>
                    <a:pt x="40" y="97"/>
                    <a:pt x="37" y="93"/>
                  </a:cubicBezTo>
                  <a:cubicBezTo>
                    <a:pt x="21" y="76"/>
                    <a:pt x="7" y="19"/>
                    <a:pt x="0" y="16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79" y="0"/>
                    <a:pt x="137" y="15"/>
                  </a:cubicBezTo>
                  <a:close/>
                </a:path>
              </a:pathLst>
            </a:custGeom>
            <a:solidFill>
              <a:srgbClr val="1B3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80"/>
            <p:cNvSpPr/>
            <p:nvPr/>
          </p:nvSpPr>
          <p:spPr bwMode="auto">
            <a:xfrm>
              <a:off x="7496175" y="-17463"/>
              <a:ext cx="574675" cy="385763"/>
            </a:xfrm>
            <a:custGeom>
              <a:avLst/>
              <a:gdLst>
                <a:gd name="T0" fmla="*/ 35 w 153"/>
                <a:gd name="T1" fmla="*/ 103 h 103"/>
                <a:gd name="T2" fmla="*/ 153 w 153"/>
                <a:gd name="T3" fmla="*/ 61 h 103"/>
                <a:gd name="T4" fmla="*/ 72 w 153"/>
                <a:gd name="T5" fmla="*/ 18 h 103"/>
                <a:gd name="T6" fmla="*/ 35 w 153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03">
                  <a:moveTo>
                    <a:pt x="35" y="103"/>
                  </a:moveTo>
                  <a:cubicBezTo>
                    <a:pt x="35" y="103"/>
                    <a:pt x="127" y="79"/>
                    <a:pt x="153" y="61"/>
                  </a:cubicBezTo>
                  <a:cubicBezTo>
                    <a:pt x="153" y="61"/>
                    <a:pt x="143" y="0"/>
                    <a:pt x="72" y="18"/>
                  </a:cubicBezTo>
                  <a:cubicBezTo>
                    <a:pt x="0" y="36"/>
                    <a:pt x="21" y="102"/>
                    <a:pt x="35" y="103"/>
                  </a:cubicBezTo>
                  <a:close/>
                </a:path>
              </a:pathLst>
            </a:custGeom>
            <a:solidFill>
              <a:srgbClr val="2A2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81"/>
            <p:cNvSpPr/>
            <p:nvPr/>
          </p:nvSpPr>
          <p:spPr bwMode="auto">
            <a:xfrm>
              <a:off x="7575550" y="23812"/>
              <a:ext cx="407988" cy="295275"/>
            </a:xfrm>
            <a:custGeom>
              <a:avLst/>
              <a:gdLst>
                <a:gd name="T0" fmla="*/ 109 w 109"/>
                <a:gd name="T1" fmla="*/ 14 h 79"/>
                <a:gd name="T2" fmla="*/ 51 w 109"/>
                <a:gd name="T3" fmla="*/ 7 h 79"/>
                <a:gd name="T4" fmla="*/ 0 w 109"/>
                <a:gd name="T5" fmla="*/ 58 h 79"/>
                <a:gd name="T6" fmla="*/ 109 w 109"/>
                <a:gd name="T7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79">
                  <a:moveTo>
                    <a:pt x="109" y="14"/>
                  </a:moveTo>
                  <a:cubicBezTo>
                    <a:pt x="96" y="5"/>
                    <a:pt x="78" y="0"/>
                    <a:pt x="51" y="7"/>
                  </a:cubicBezTo>
                  <a:cubicBezTo>
                    <a:pt x="14" y="16"/>
                    <a:pt x="1" y="38"/>
                    <a:pt x="0" y="58"/>
                  </a:cubicBezTo>
                  <a:cubicBezTo>
                    <a:pt x="27" y="79"/>
                    <a:pt x="109" y="52"/>
                    <a:pt x="109" y="14"/>
                  </a:cubicBezTo>
                  <a:close/>
                </a:path>
              </a:pathLst>
            </a:custGeom>
            <a:solidFill>
              <a:srgbClr val="35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82"/>
            <p:cNvSpPr/>
            <p:nvPr/>
          </p:nvSpPr>
          <p:spPr bwMode="auto">
            <a:xfrm>
              <a:off x="7650162" y="117475"/>
              <a:ext cx="74613" cy="47625"/>
            </a:xfrm>
            <a:custGeom>
              <a:avLst/>
              <a:gdLst>
                <a:gd name="T0" fmla="*/ 19 w 20"/>
                <a:gd name="T1" fmla="*/ 4 h 13"/>
                <a:gd name="T2" fmla="*/ 11 w 20"/>
                <a:gd name="T3" fmla="*/ 12 h 13"/>
                <a:gd name="T4" fmla="*/ 0 w 20"/>
                <a:gd name="T5" fmla="*/ 9 h 13"/>
                <a:gd name="T6" fmla="*/ 8 w 20"/>
                <a:gd name="T7" fmla="*/ 2 h 13"/>
                <a:gd name="T8" fmla="*/ 19 w 20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3">
                  <a:moveTo>
                    <a:pt x="19" y="4"/>
                  </a:moveTo>
                  <a:cubicBezTo>
                    <a:pt x="20" y="7"/>
                    <a:pt x="16" y="10"/>
                    <a:pt x="11" y="12"/>
                  </a:cubicBezTo>
                  <a:cubicBezTo>
                    <a:pt x="6" y="13"/>
                    <a:pt x="1" y="12"/>
                    <a:pt x="0" y="9"/>
                  </a:cubicBezTo>
                  <a:cubicBezTo>
                    <a:pt x="0" y="6"/>
                    <a:pt x="3" y="3"/>
                    <a:pt x="8" y="2"/>
                  </a:cubicBezTo>
                  <a:cubicBezTo>
                    <a:pt x="14" y="0"/>
                    <a:pt x="18" y="1"/>
                    <a:pt x="19" y="4"/>
                  </a:cubicBezTo>
                  <a:close/>
                </a:path>
              </a:pathLst>
            </a:custGeom>
            <a:solidFill>
              <a:srgbClr val="484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83"/>
            <p:cNvSpPr/>
            <p:nvPr/>
          </p:nvSpPr>
          <p:spPr bwMode="auto">
            <a:xfrm>
              <a:off x="7653337" y="-1819275"/>
              <a:ext cx="676275" cy="828675"/>
            </a:xfrm>
            <a:custGeom>
              <a:avLst/>
              <a:gdLst>
                <a:gd name="T0" fmla="*/ 162 w 180"/>
                <a:gd name="T1" fmla="*/ 17 h 221"/>
                <a:gd name="T2" fmla="*/ 36 w 180"/>
                <a:gd name="T3" fmla="*/ 0 h 221"/>
                <a:gd name="T4" fmla="*/ 9 w 180"/>
                <a:gd name="T5" fmla="*/ 13 h 221"/>
                <a:gd name="T6" fmla="*/ 5 w 180"/>
                <a:gd name="T7" fmla="*/ 131 h 221"/>
                <a:gd name="T8" fmla="*/ 15 w 180"/>
                <a:gd name="T9" fmla="*/ 216 h 221"/>
                <a:gd name="T10" fmla="*/ 156 w 180"/>
                <a:gd name="T11" fmla="*/ 221 h 221"/>
                <a:gd name="T12" fmla="*/ 162 w 180"/>
                <a:gd name="T13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21">
                  <a:moveTo>
                    <a:pt x="162" y="17"/>
                  </a:moveTo>
                  <a:cubicBezTo>
                    <a:pt x="162" y="17"/>
                    <a:pt x="121" y="1"/>
                    <a:pt x="36" y="0"/>
                  </a:cubicBezTo>
                  <a:cubicBezTo>
                    <a:pt x="36" y="0"/>
                    <a:pt x="13" y="1"/>
                    <a:pt x="9" y="13"/>
                  </a:cubicBezTo>
                  <a:cubicBezTo>
                    <a:pt x="7" y="20"/>
                    <a:pt x="20" y="24"/>
                    <a:pt x="5" y="131"/>
                  </a:cubicBezTo>
                  <a:cubicBezTo>
                    <a:pt x="0" y="170"/>
                    <a:pt x="15" y="216"/>
                    <a:pt x="15" y="216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80" y="39"/>
                    <a:pt x="162" y="17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84"/>
            <p:cNvSpPr/>
            <p:nvPr/>
          </p:nvSpPr>
          <p:spPr bwMode="auto">
            <a:xfrm>
              <a:off x="7653337" y="-1819275"/>
              <a:ext cx="676275" cy="828675"/>
            </a:xfrm>
            <a:custGeom>
              <a:avLst/>
              <a:gdLst>
                <a:gd name="T0" fmla="*/ 162 w 180"/>
                <a:gd name="T1" fmla="*/ 17 h 221"/>
                <a:gd name="T2" fmla="*/ 121 w 180"/>
                <a:gd name="T3" fmla="*/ 7 h 221"/>
                <a:gd name="T4" fmla="*/ 146 w 180"/>
                <a:gd name="T5" fmla="*/ 129 h 221"/>
                <a:gd name="T6" fmla="*/ 112 w 180"/>
                <a:gd name="T7" fmla="*/ 194 h 221"/>
                <a:gd name="T8" fmla="*/ 75 w 180"/>
                <a:gd name="T9" fmla="*/ 204 h 221"/>
                <a:gd name="T10" fmla="*/ 41 w 180"/>
                <a:gd name="T11" fmla="*/ 181 h 221"/>
                <a:gd name="T12" fmla="*/ 25 w 180"/>
                <a:gd name="T13" fmla="*/ 93 h 221"/>
                <a:gd name="T14" fmla="*/ 43 w 180"/>
                <a:gd name="T15" fmla="*/ 0 h 221"/>
                <a:gd name="T16" fmla="*/ 36 w 180"/>
                <a:gd name="T17" fmla="*/ 0 h 221"/>
                <a:gd name="T18" fmla="*/ 9 w 180"/>
                <a:gd name="T19" fmla="*/ 13 h 221"/>
                <a:gd name="T20" fmla="*/ 5 w 180"/>
                <a:gd name="T21" fmla="*/ 131 h 221"/>
                <a:gd name="T22" fmla="*/ 15 w 180"/>
                <a:gd name="T23" fmla="*/ 216 h 221"/>
                <a:gd name="T24" fmla="*/ 156 w 180"/>
                <a:gd name="T25" fmla="*/ 221 h 221"/>
                <a:gd name="T26" fmla="*/ 162 w 180"/>
                <a:gd name="T27" fmla="*/ 17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0" h="221">
                  <a:moveTo>
                    <a:pt x="162" y="17"/>
                  </a:moveTo>
                  <a:cubicBezTo>
                    <a:pt x="162" y="17"/>
                    <a:pt x="149" y="12"/>
                    <a:pt x="121" y="7"/>
                  </a:cubicBezTo>
                  <a:cubicBezTo>
                    <a:pt x="150" y="37"/>
                    <a:pt x="153" y="91"/>
                    <a:pt x="146" y="129"/>
                  </a:cubicBezTo>
                  <a:cubicBezTo>
                    <a:pt x="142" y="154"/>
                    <a:pt x="134" y="180"/>
                    <a:pt x="112" y="194"/>
                  </a:cubicBezTo>
                  <a:cubicBezTo>
                    <a:pt x="102" y="202"/>
                    <a:pt x="88" y="207"/>
                    <a:pt x="75" y="204"/>
                  </a:cubicBezTo>
                  <a:cubicBezTo>
                    <a:pt x="61" y="202"/>
                    <a:pt x="49" y="193"/>
                    <a:pt x="41" y="181"/>
                  </a:cubicBezTo>
                  <a:cubicBezTo>
                    <a:pt x="23" y="156"/>
                    <a:pt x="24" y="122"/>
                    <a:pt x="25" y="93"/>
                  </a:cubicBezTo>
                  <a:cubicBezTo>
                    <a:pt x="27" y="61"/>
                    <a:pt x="35" y="31"/>
                    <a:pt x="43" y="0"/>
                  </a:cubicBezTo>
                  <a:cubicBezTo>
                    <a:pt x="41" y="0"/>
                    <a:pt x="39" y="0"/>
                    <a:pt x="36" y="0"/>
                  </a:cubicBezTo>
                  <a:cubicBezTo>
                    <a:pt x="36" y="0"/>
                    <a:pt x="13" y="1"/>
                    <a:pt x="9" y="13"/>
                  </a:cubicBezTo>
                  <a:cubicBezTo>
                    <a:pt x="7" y="20"/>
                    <a:pt x="20" y="24"/>
                    <a:pt x="5" y="131"/>
                  </a:cubicBezTo>
                  <a:cubicBezTo>
                    <a:pt x="0" y="170"/>
                    <a:pt x="15" y="216"/>
                    <a:pt x="15" y="216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80" y="39"/>
                    <a:pt x="162" y="17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85"/>
            <p:cNvSpPr/>
            <p:nvPr/>
          </p:nvSpPr>
          <p:spPr bwMode="auto">
            <a:xfrm>
              <a:off x="7694612" y="-1819275"/>
              <a:ext cx="585788" cy="817563"/>
            </a:xfrm>
            <a:custGeom>
              <a:avLst/>
              <a:gdLst>
                <a:gd name="T0" fmla="*/ 50 w 156"/>
                <a:gd name="T1" fmla="*/ 113 h 218"/>
                <a:gd name="T2" fmla="*/ 83 w 156"/>
                <a:gd name="T3" fmla="*/ 26 h 218"/>
                <a:gd name="T4" fmla="*/ 77 w 156"/>
                <a:gd name="T5" fmla="*/ 21 h 218"/>
                <a:gd name="T6" fmla="*/ 11 w 156"/>
                <a:gd name="T7" fmla="*/ 15 h 218"/>
                <a:gd name="T8" fmla="*/ 25 w 156"/>
                <a:gd name="T9" fmla="*/ 0 h 218"/>
                <a:gd name="T10" fmla="*/ 151 w 156"/>
                <a:gd name="T11" fmla="*/ 17 h 218"/>
                <a:gd name="T12" fmla="*/ 156 w 156"/>
                <a:gd name="T13" fmla="*/ 29 h 218"/>
                <a:gd name="T14" fmla="*/ 140 w 156"/>
                <a:gd name="T15" fmla="*/ 27 h 218"/>
                <a:gd name="T16" fmla="*/ 120 w 156"/>
                <a:gd name="T17" fmla="*/ 28 h 218"/>
                <a:gd name="T18" fmla="*/ 114 w 156"/>
                <a:gd name="T19" fmla="*/ 42 h 218"/>
                <a:gd name="T20" fmla="*/ 114 w 156"/>
                <a:gd name="T21" fmla="*/ 85 h 218"/>
                <a:gd name="T22" fmla="*/ 67 w 156"/>
                <a:gd name="T23" fmla="*/ 218 h 218"/>
                <a:gd name="T24" fmla="*/ 4 w 156"/>
                <a:gd name="T25" fmla="*/ 216 h 218"/>
                <a:gd name="T26" fmla="*/ 0 w 156"/>
                <a:gd name="T27" fmla="*/ 184 h 218"/>
                <a:gd name="T28" fmla="*/ 50 w 156"/>
                <a:gd name="T29" fmla="*/ 1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218">
                  <a:moveTo>
                    <a:pt x="50" y="113"/>
                  </a:moveTo>
                  <a:cubicBezTo>
                    <a:pt x="70" y="87"/>
                    <a:pt x="85" y="60"/>
                    <a:pt x="83" y="26"/>
                  </a:cubicBezTo>
                  <a:cubicBezTo>
                    <a:pt x="83" y="23"/>
                    <a:pt x="80" y="19"/>
                    <a:pt x="77" y="21"/>
                  </a:cubicBezTo>
                  <a:cubicBezTo>
                    <a:pt x="56" y="29"/>
                    <a:pt x="28" y="30"/>
                    <a:pt x="11" y="15"/>
                  </a:cubicBezTo>
                  <a:cubicBezTo>
                    <a:pt x="15" y="3"/>
                    <a:pt x="25" y="0"/>
                    <a:pt x="25" y="0"/>
                  </a:cubicBezTo>
                  <a:cubicBezTo>
                    <a:pt x="110" y="1"/>
                    <a:pt x="151" y="17"/>
                    <a:pt x="151" y="17"/>
                  </a:cubicBezTo>
                  <a:cubicBezTo>
                    <a:pt x="153" y="19"/>
                    <a:pt x="155" y="23"/>
                    <a:pt x="156" y="29"/>
                  </a:cubicBezTo>
                  <a:cubicBezTo>
                    <a:pt x="151" y="29"/>
                    <a:pt x="145" y="27"/>
                    <a:pt x="140" y="27"/>
                  </a:cubicBezTo>
                  <a:cubicBezTo>
                    <a:pt x="133" y="27"/>
                    <a:pt x="126" y="26"/>
                    <a:pt x="120" y="28"/>
                  </a:cubicBezTo>
                  <a:cubicBezTo>
                    <a:pt x="115" y="31"/>
                    <a:pt x="114" y="38"/>
                    <a:pt x="114" y="42"/>
                  </a:cubicBezTo>
                  <a:cubicBezTo>
                    <a:pt x="113" y="56"/>
                    <a:pt x="115" y="71"/>
                    <a:pt x="114" y="85"/>
                  </a:cubicBezTo>
                  <a:cubicBezTo>
                    <a:pt x="110" y="133"/>
                    <a:pt x="74" y="171"/>
                    <a:pt x="67" y="218"/>
                  </a:cubicBezTo>
                  <a:cubicBezTo>
                    <a:pt x="4" y="216"/>
                    <a:pt x="4" y="216"/>
                    <a:pt x="4" y="216"/>
                  </a:cubicBezTo>
                  <a:cubicBezTo>
                    <a:pt x="4" y="216"/>
                    <a:pt x="0" y="204"/>
                    <a:pt x="0" y="184"/>
                  </a:cubicBezTo>
                  <a:cubicBezTo>
                    <a:pt x="15" y="159"/>
                    <a:pt x="32" y="136"/>
                    <a:pt x="50" y="11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86"/>
            <p:cNvSpPr/>
            <p:nvPr/>
          </p:nvSpPr>
          <p:spPr bwMode="auto">
            <a:xfrm>
              <a:off x="8077200" y="-1912938"/>
              <a:ext cx="207963" cy="220663"/>
            </a:xfrm>
            <a:custGeom>
              <a:avLst/>
              <a:gdLst>
                <a:gd name="T0" fmla="*/ 52 w 55"/>
                <a:gd name="T1" fmla="*/ 0 h 59"/>
                <a:gd name="T2" fmla="*/ 53 w 55"/>
                <a:gd name="T3" fmla="*/ 43 h 59"/>
                <a:gd name="T4" fmla="*/ 33 w 55"/>
                <a:gd name="T5" fmla="*/ 57 h 59"/>
                <a:gd name="T6" fmla="*/ 1 w 55"/>
                <a:gd name="T7" fmla="*/ 49 h 59"/>
                <a:gd name="T8" fmla="*/ 0 w 55"/>
                <a:gd name="T9" fmla="*/ 36 h 59"/>
                <a:gd name="T10" fmla="*/ 52 w 55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59">
                  <a:moveTo>
                    <a:pt x="52" y="0"/>
                  </a:moveTo>
                  <a:cubicBezTo>
                    <a:pt x="52" y="0"/>
                    <a:pt x="55" y="36"/>
                    <a:pt x="53" y="43"/>
                  </a:cubicBezTo>
                  <a:cubicBezTo>
                    <a:pt x="50" y="50"/>
                    <a:pt x="43" y="56"/>
                    <a:pt x="33" y="57"/>
                  </a:cubicBezTo>
                  <a:cubicBezTo>
                    <a:pt x="9" y="59"/>
                    <a:pt x="1" y="49"/>
                    <a:pt x="1" y="49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87"/>
            <p:cNvSpPr/>
            <p:nvPr/>
          </p:nvSpPr>
          <p:spPr bwMode="auto">
            <a:xfrm>
              <a:off x="8085137" y="-1943100"/>
              <a:ext cx="214313" cy="220663"/>
            </a:xfrm>
            <a:custGeom>
              <a:avLst/>
              <a:gdLst>
                <a:gd name="T0" fmla="*/ 53 w 57"/>
                <a:gd name="T1" fmla="*/ 0 h 59"/>
                <a:gd name="T2" fmla="*/ 54 w 57"/>
                <a:gd name="T3" fmla="*/ 43 h 59"/>
                <a:gd name="T4" fmla="*/ 34 w 57"/>
                <a:gd name="T5" fmla="*/ 57 h 59"/>
                <a:gd name="T6" fmla="*/ 4 w 57"/>
                <a:gd name="T7" fmla="*/ 56 h 59"/>
                <a:gd name="T8" fmla="*/ 0 w 57"/>
                <a:gd name="T9" fmla="*/ 32 h 59"/>
                <a:gd name="T10" fmla="*/ 53 w 57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9">
                  <a:moveTo>
                    <a:pt x="53" y="0"/>
                  </a:moveTo>
                  <a:cubicBezTo>
                    <a:pt x="53" y="0"/>
                    <a:pt x="57" y="36"/>
                    <a:pt x="54" y="43"/>
                  </a:cubicBezTo>
                  <a:cubicBezTo>
                    <a:pt x="51" y="49"/>
                    <a:pt x="44" y="56"/>
                    <a:pt x="34" y="57"/>
                  </a:cubicBezTo>
                  <a:cubicBezTo>
                    <a:pt x="11" y="59"/>
                    <a:pt x="4" y="56"/>
                    <a:pt x="4" y="56"/>
                  </a:cubicBezTo>
                  <a:cubicBezTo>
                    <a:pt x="0" y="32"/>
                    <a:pt x="0" y="32"/>
                    <a:pt x="0" y="32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88"/>
            <p:cNvSpPr/>
            <p:nvPr/>
          </p:nvSpPr>
          <p:spPr bwMode="auto">
            <a:xfrm>
              <a:off x="8085137" y="-1943100"/>
              <a:ext cx="206375" cy="157163"/>
            </a:xfrm>
            <a:custGeom>
              <a:avLst/>
              <a:gdLst>
                <a:gd name="T0" fmla="*/ 1 w 55"/>
                <a:gd name="T1" fmla="*/ 42 h 42"/>
                <a:gd name="T2" fmla="*/ 0 w 55"/>
                <a:gd name="T3" fmla="*/ 32 h 42"/>
                <a:gd name="T4" fmla="*/ 53 w 55"/>
                <a:gd name="T5" fmla="*/ 0 h 42"/>
                <a:gd name="T6" fmla="*/ 55 w 55"/>
                <a:gd name="T7" fmla="*/ 29 h 42"/>
                <a:gd name="T8" fmla="*/ 1 w 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2">
                  <a:moveTo>
                    <a:pt x="1" y="4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5" y="16"/>
                    <a:pt x="55" y="29"/>
                  </a:cubicBezTo>
                  <a:cubicBezTo>
                    <a:pt x="36" y="30"/>
                    <a:pt x="19" y="33"/>
                    <a:pt x="1" y="42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89"/>
            <p:cNvSpPr/>
            <p:nvPr/>
          </p:nvSpPr>
          <p:spPr bwMode="auto">
            <a:xfrm>
              <a:off x="7818437" y="-1920875"/>
              <a:ext cx="225425" cy="187325"/>
            </a:xfrm>
            <a:custGeom>
              <a:avLst/>
              <a:gdLst>
                <a:gd name="T0" fmla="*/ 0 w 60"/>
                <a:gd name="T1" fmla="*/ 0 h 50"/>
                <a:gd name="T2" fmla="*/ 3 w 60"/>
                <a:gd name="T3" fmla="*/ 33 h 50"/>
                <a:gd name="T4" fmla="*/ 60 w 60"/>
                <a:gd name="T5" fmla="*/ 50 h 50"/>
                <a:gd name="T6" fmla="*/ 48 w 60"/>
                <a:gd name="T7" fmla="*/ 13 h 50"/>
                <a:gd name="T8" fmla="*/ 0 w 60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50">
                  <a:moveTo>
                    <a:pt x="0" y="0"/>
                  </a:moveTo>
                  <a:cubicBezTo>
                    <a:pt x="0" y="0"/>
                    <a:pt x="1" y="30"/>
                    <a:pt x="3" y="33"/>
                  </a:cubicBezTo>
                  <a:cubicBezTo>
                    <a:pt x="5" y="37"/>
                    <a:pt x="13" y="47"/>
                    <a:pt x="60" y="50"/>
                  </a:cubicBezTo>
                  <a:cubicBezTo>
                    <a:pt x="48" y="13"/>
                    <a:pt x="48" y="13"/>
                    <a:pt x="48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90"/>
            <p:cNvSpPr/>
            <p:nvPr/>
          </p:nvSpPr>
          <p:spPr bwMode="auto">
            <a:xfrm>
              <a:off x="7804150" y="-1943100"/>
              <a:ext cx="203200" cy="195263"/>
            </a:xfrm>
            <a:custGeom>
              <a:avLst/>
              <a:gdLst>
                <a:gd name="T0" fmla="*/ 0 w 54"/>
                <a:gd name="T1" fmla="*/ 0 h 52"/>
                <a:gd name="T2" fmla="*/ 4 w 54"/>
                <a:gd name="T3" fmla="*/ 33 h 52"/>
                <a:gd name="T4" fmla="*/ 54 w 54"/>
                <a:gd name="T5" fmla="*/ 52 h 52"/>
                <a:gd name="T6" fmla="*/ 46 w 54"/>
                <a:gd name="T7" fmla="*/ 12 h 52"/>
                <a:gd name="T8" fmla="*/ 0 w 5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2">
                  <a:moveTo>
                    <a:pt x="0" y="0"/>
                  </a:moveTo>
                  <a:cubicBezTo>
                    <a:pt x="0" y="0"/>
                    <a:pt x="2" y="30"/>
                    <a:pt x="4" y="33"/>
                  </a:cubicBezTo>
                  <a:cubicBezTo>
                    <a:pt x="5" y="36"/>
                    <a:pt x="7" y="49"/>
                    <a:pt x="54" y="52"/>
                  </a:cubicBezTo>
                  <a:cubicBezTo>
                    <a:pt x="46" y="12"/>
                    <a:pt x="46" y="12"/>
                    <a:pt x="46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491"/>
            <p:cNvSpPr/>
            <p:nvPr/>
          </p:nvSpPr>
          <p:spPr bwMode="auto">
            <a:xfrm>
              <a:off x="7804150" y="-1943100"/>
              <a:ext cx="190500" cy="146050"/>
            </a:xfrm>
            <a:custGeom>
              <a:avLst/>
              <a:gdLst>
                <a:gd name="T0" fmla="*/ 24 w 51"/>
                <a:gd name="T1" fmla="*/ 15 h 39"/>
                <a:gd name="T2" fmla="*/ 1 w 51"/>
                <a:gd name="T3" fmla="*/ 7 h 39"/>
                <a:gd name="T4" fmla="*/ 0 w 51"/>
                <a:gd name="T5" fmla="*/ 0 h 39"/>
                <a:gd name="T6" fmla="*/ 46 w 51"/>
                <a:gd name="T7" fmla="*/ 12 h 39"/>
                <a:gd name="T8" fmla="*/ 51 w 51"/>
                <a:gd name="T9" fmla="*/ 39 h 39"/>
                <a:gd name="T10" fmla="*/ 50 w 51"/>
                <a:gd name="T11" fmla="*/ 39 h 39"/>
                <a:gd name="T12" fmla="*/ 24 w 51"/>
                <a:gd name="T13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39">
                  <a:moveTo>
                    <a:pt x="24" y="15"/>
                  </a:moveTo>
                  <a:cubicBezTo>
                    <a:pt x="17" y="11"/>
                    <a:pt x="9" y="8"/>
                    <a:pt x="1" y="7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9"/>
                    <a:pt x="50" y="39"/>
                    <a:pt x="50" y="39"/>
                  </a:cubicBezTo>
                  <a:cubicBezTo>
                    <a:pt x="40" y="34"/>
                    <a:pt x="33" y="21"/>
                    <a:pt x="24" y="15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92"/>
            <p:cNvSpPr/>
            <p:nvPr/>
          </p:nvSpPr>
          <p:spPr bwMode="auto">
            <a:xfrm>
              <a:off x="7620000" y="-1763713"/>
              <a:ext cx="514350" cy="1127125"/>
            </a:xfrm>
            <a:custGeom>
              <a:avLst/>
              <a:gdLst>
                <a:gd name="T0" fmla="*/ 109 w 137"/>
                <a:gd name="T1" fmla="*/ 0 h 300"/>
                <a:gd name="T2" fmla="*/ 97 w 137"/>
                <a:gd name="T3" fmla="*/ 69 h 300"/>
                <a:gd name="T4" fmla="*/ 0 w 137"/>
                <a:gd name="T5" fmla="*/ 252 h 300"/>
                <a:gd name="T6" fmla="*/ 42 w 137"/>
                <a:gd name="T7" fmla="*/ 300 h 300"/>
                <a:gd name="T8" fmla="*/ 82 w 137"/>
                <a:gd name="T9" fmla="*/ 262 h 300"/>
                <a:gd name="T10" fmla="*/ 96 w 137"/>
                <a:gd name="T11" fmla="*/ 147 h 300"/>
                <a:gd name="T12" fmla="*/ 123 w 137"/>
                <a:gd name="T13" fmla="*/ 1 h 300"/>
                <a:gd name="T14" fmla="*/ 109 w 137"/>
                <a:gd name="T15" fmla="*/ 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00">
                  <a:moveTo>
                    <a:pt x="109" y="0"/>
                  </a:moveTo>
                  <a:cubicBezTo>
                    <a:pt x="109" y="0"/>
                    <a:pt x="113" y="41"/>
                    <a:pt x="97" y="69"/>
                  </a:cubicBezTo>
                  <a:cubicBezTo>
                    <a:pt x="82" y="96"/>
                    <a:pt x="5" y="168"/>
                    <a:pt x="0" y="252"/>
                  </a:cubicBezTo>
                  <a:cubicBezTo>
                    <a:pt x="42" y="300"/>
                    <a:pt x="42" y="300"/>
                    <a:pt x="42" y="300"/>
                  </a:cubicBezTo>
                  <a:cubicBezTo>
                    <a:pt x="82" y="262"/>
                    <a:pt x="82" y="262"/>
                    <a:pt x="82" y="262"/>
                  </a:cubicBezTo>
                  <a:cubicBezTo>
                    <a:pt x="82" y="262"/>
                    <a:pt x="70" y="192"/>
                    <a:pt x="96" y="147"/>
                  </a:cubicBezTo>
                  <a:cubicBezTo>
                    <a:pt x="122" y="103"/>
                    <a:pt x="137" y="52"/>
                    <a:pt x="123" y="1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9D9D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93"/>
            <p:cNvSpPr/>
            <p:nvPr/>
          </p:nvSpPr>
          <p:spPr bwMode="auto">
            <a:xfrm>
              <a:off x="7740650" y="-1763713"/>
              <a:ext cx="393700" cy="1127125"/>
            </a:xfrm>
            <a:custGeom>
              <a:avLst/>
              <a:gdLst>
                <a:gd name="T0" fmla="*/ 91 w 105"/>
                <a:gd name="T1" fmla="*/ 1 h 300"/>
                <a:gd name="T2" fmla="*/ 83 w 105"/>
                <a:gd name="T3" fmla="*/ 0 h 300"/>
                <a:gd name="T4" fmla="*/ 84 w 105"/>
                <a:gd name="T5" fmla="*/ 2 h 300"/>
                <a:gd name="T6" fmla="*/ 59 w 105"/>
                <a:gd name="T7" fmla="*/ 109 h 300"/>
                <a:gd name="T8" fmla="*/ 43 w 105"/>
                <a:gd name="T9" fmla="*/ 138 h 300"/>
                <a:gd name="T10" fmla="*/ 17 w 105"/>
                <a:gd name="T11" fmla="*/ 185 h 300"/>
                <a:gd name="T12" fmla="*/ 11 w 105"/>
                <a:gd name="T13" fmla="*/ 300 h 300"/>
                <a:gd name="T14" fmla="*/ 50 w 105"/>
                <a:gd name="T15" fmla="*/ 262 h 300"/>
                <a:gd name="T16" fmla="*/ 64 w 105"/>
                <a:gd name="T17" fmla="*/ 147 h 300"/>
                <a:gd name="T18" fmla="*/ 91 w 105"/>
                <a:gd name="T19" fmla="*/ 1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300">
                  <a:moveTo>
                    <a:pt x="91" y="1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3" y="1"/>
                    <a:pt x="83" y="1"/>
                    <a:pt x="84" y="2"/>
                  </a:cubicBezTo>
                  <a:cubicBezTo>
                    <a:pt x="93" y="44"/>
                    <a:pt x="80" y="77"/>
                    <a:pt x="59" y="109"/>
                  </a:cubicBezTo>
                  <a:cubicBezTo>
                    <a:pt x="55" y="119"/>
                    <a:pt x="49" y="129"/>
                    <a:pt x="43" y="138"/>
                  </a:cubicBezTo>
                  <a:cubicBezTo>
                    <a:pt x="32" y="153"/>
                    <a:pt x="23" y="167"/>
                    <a:pt x="17" y="185"/>
                  </a:cubicBezTo>
                  <a:cubicBezTo>
                    <a:pt x="4" y="223"/>
                    <a:pt x="0" y="262"/>
                    <a:pt x="11" y="300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50" y="262"/>
                    <a:pt x="38" y="192"/>
                    <a:pt x="64" y="147"/>
                  </a:cubicBezTo>
                  <a:cubicBezTo>
                    <a:pt x="90" y="103"/>
                    <a:pt x="105" y="52"/>
                    <a:pt x="91" y="1"/>
                  </a:cubicBez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94"/>
            <p:cNvSpPr/>
            <p:nvPr/>
          </p:nvSpPr>
          <p:spPr bwMode="auto">
            <a:xfrm>
              <a:off x="8002587" y="-1657350"/>
              <a:ext cx="98425" cy="119063"/>
            </a:xfrm>
            <a:custGeom>
              <a:avLst/>
              <a:gdLst>
                <a:gd name="T0" fmla="*/ 26 w 26"/>
                <a:gd name="T1" fmla="*/ 18 h 32"/>
                <a:gd name="T2" fmla="*/ 26 w 26"/>
                <a:gd name="T3" fmla="*/ 0 h 32"/>
                <a:gd name="T4" fmla="*/ 5 w 26"/>
                <a:gd name="T5" fmla="*/ 12 h 32"/>
                <a:gd name="T6" fmla="*/ 0 w 26"/>
                <a:gd name="T7" fmla="*/ 32 h 32"/>
                <a:gd name="T8" fmla="*/ 26 w 26"/>
                <a:gd name="T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">
                  <a:moveTo>
                    <a:pt x="26" y="18"/>
                  </a:moveTo>
                  <a:cubicBezTo>
                    <a:pt x="26" y="12"/>
                    <a:pt x="26" y="6"/>
                    <a:pt x="26" y="0"/>
                  </a:cubicBezTo>
                  <a:cubicBezTo>
                    <a:pt x="19" y="4"/>
                    <a:pt x="12" y="8"/>
                    <a:pt x="5" y="12"/>
                  </a:cubicBezTo>
                  <a:cubicBezTo>
                    <a:pt x="4" y="18"/>
                    <a:pt x="2" y="25"/>
                    <a:pt x="0" y="32"/>
                  </a:cubicBezTo>
                  <a:cubicBezTo>
                    <a:pt x="8" y="27"/>
                    <a:pt x="17" y="23"/>
                    <a:pt x="26" y="1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495"/>
            <p:cNvSpPr/>
            <p:nvPr/>
          </p:nvSpPr>
          <p:spPr bwMode="auto">
            <a:xfrm>
              <a:off x="7788275" y="-1417638"/>
              <a:ext cx="285750" cy="179388"/>
            </a:xfrm>
            <a:custGeom>
              <a:avLst/>
              <a:gdLst>
                <a:gd name="T0" fmla="*/ 67 w 76"/>
                <a:gd name="T1" fmla="*/ 24 h 48"/>
                <a:gd name="T2" fmla="*/ 76 w 76"/>
                <a:gd name="T3" fmla="*/ 0 h 48"/>
                <a:gd name="T4" fmla="*/ 26 w 76"/>
                <a:gd name="T5" fmla="*/ 13 h 48"/>
                <a:gd name="T6" fmla="*/ 25 w 76"/>
                <a:gd name="T7" fmla="*/ 13 h 48"/>
                <a:gd name="T8" fmla="*/ 0 w 76"/>
                <a:gd name="T9" fmla="*/ 48 h 48"/>
                <a:gd name="T10" fmla="*/ 67 w 76"/>
                <a:gd name="T11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48">
                  <a:moveTo>
                    <a:pt x="67" y="24"/>
                  </a:moveTo>
                  <a:cubicBezTo>
                    <a:pt x="70" y="16"/>
                    <a:pt x="73" y="8"/>
                    <a:pt x="76" y="0"/>
                  </a:cubicBezTo>
                  <a:cubicBezTo>
                    <a:pt x="59" y="5"/>
                    <a:pt x="43" y="11"/>
                    <a:pt x="26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17" y="24"/>
                    <a:pt x="8" y="35"/>
                    <a:pt x="0" y="48"/>
                  </a:cubicBezTo>
                  <a:cubicBezTo>
                    <a:pt x="23" y="44"/>
                    <a:pt x="45" y="33"/>
                    <a:pt x="67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496"/>
            <p:cNvSpPr/>
            <p:nvPr/>
          </p:nvSpPr>
          <p:spPr bwMode="auto">
            <a:xfrm>
              <a:off x="7675562" y="-1189038"/>
              <a:ext cx="293688" cy="153988"/>
            </a:xfrm>
            <a:custGeom>
              <a:avLst/>
              <a:gdLst>
                <a:gd name="T0" fmla="*/ 38 w 78"/>
                <a:gd name="T1" fmla="*/ 28 h 41"/>
                <a:gd name="T2" fmla="*/ 72 w 78"/>
                <a:gd name="T3" fmla="*/ 16 h 41"/>
                <a:gd name="T4" fmla="*/ 78 w 78"/>
                <a:gd name="T5" fmla="*/ 0 h 41"/>
                <a:gd name="T6" fmla="*/ 12 w 78"/>
                <a:gd name="T7" fmla="*/ 15 h 41"/>
                <a:gd name="T8" fmla="*/ 0 w 78"/>
                <a:gd name="T9" fmla="*/ 41 h 41"/>
                <a:gd name="T10" fmla="*/ 38 w 78"/>
                <a:gd name="T1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1">
                  <a:moveTo>
                    <a:pt x="38" y="28"/>
                  </a:moveTo>
                  <a:cubicBezTo>
                    <a:pt x="49" y="24"/>
                    <a:pt x="61" y="20"/>
                    <a:pt x="72" y="16"/>
                  </a:cubicBezTo>
                  <a:cubicBezTo>
                    <a:pt x="74" y="10"/>
                    <a:pt x="76" y="5"/>
                    <a:pt x="78" y="0"/>
                  </a:cubicBezTo>
                  <a:cubicBezTo>
                    <a:pt x="59" y="8"/>
                    <a:pt x="14" y="15"/>
                    <a:pt x="12" y="15"/>
                  </a:cubicBezTo>
                  <a:cubicBezTo>
                    <a:pt x="8" y="23"/>
                    <a:pt x="3" y="32"/>
                    <a:pt x="0" y="41"/>
                  </a:cubicBezTo>
                  <a:cubicBezTo>
                    <a:pt x="12" y="36"/>
                    <a:pt x="25" y="33"/>
                    <a:pt x="38" y="28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497"/>
            <p:cNvSpPr/>
            <p:nvPr/>
          </p:nvSpPr>
          <p:spPr bwMode="auto">
            <a:xfrm>
              <a:off x="7620000" y="-1012825"/>
              <a:ext cx="304800" cy="236538"/>
            </a:xfrm>
            <a:custGeom>
              <a:avLst/>
              <a:gdLst>
                <a:gd name="T0" fmla="*/ 79 w 81"/>
                <a:gd name="T1" fmla="*/ 24 h 63"/>
                <a:gd name="T2" fmla="*/ 81 w 81"/>
                <a:gd name="T3" fmla="*/ 0 h 63"/>
                <a:gd name="T4" fmla="*/ 65 w 81"/>
                <a:gd name="T5" fmla="*/ 6 h 63"/>
                <a:gd name="T6" fmla="*/ 11 w 81"/>
                <a:gd name="T7" fmla="*/ 26 h 63"/>
                <a:gd name="T8" fmla="*/ 4 w 81"/>
                <a:gd name="T9" fmla="*/ 27 h 63"/>
                <a:gd name="T10" fmla="*/ 0 w 81"/>
                <a:gd name="T11" fmla="*/ 52 h 63"/>
                <a:gd name="T12" fmla="*/ 10 w 81"/>
                <a:gd name="T13" fmla="*/ 63 h 63"/>
                <a:gd name="T14" fmla="*/ 79 w 81"/>
                <a:gd name="T15" fmla="*/ 2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3">
                  <a:moveTo>
                    <a:pt x="79" y="24"/>
                  </a:moveTo>
                  <a:cubicBezTo>
                    <a:pt x="79" y="17"/>
                    <a:pt x="80" y="8"/>
                    <a:pt x="81" y="0"/>
                  </a:cubicBezTo>
                  <a:cubicBezTo>
                    <a:pt x="75" y="2"/>
                    <a:pt x="70" y="4"/>
                    <a:pt x="65" y="6"/>
                  </a:cubicBezTo>
                  <a:cubicBezTo>
                    <a:pt x="47" y="12"/>
                    <a:pt x="28" y="16"/>
                    <a:pt x="11" y="26"/>
                  </a:cubicBezTo>
                  <a:cubicBezTo>
                    <a:pt x="9" y="27"/>
                    <a:pt x="6" y="28"/>
                    <a:pt x="4" y="27"/>
                  </a:cubicBezTo>
                  <a:cubicBezTo>
                    <a:pt x="2" y="35"/>
                    <a:pt x="1" y="44"/>
                    <a:pt x="0" y="5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32" y="49"/>
                    <a:pt x="55" y="36"/>
                    <a:pt x="79" y="2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98"/>
            <p:cNvSpPr/>
            <p:nvPr/>
          </p:nvSpPr>
          <p:spPr bwMode="auto">
            <a:xfrm>
              <a:off x="7994650" y="-1811338"/>
              <a:ext cx="120650" cy="66675"/>
            </a:xfrm>
            <a:custGeom>
              <a:avLst/>
              <a:gdLst>
                <a:gd name="T0" fmla="*/ 4 w 32"/>
                <a:gd name="T1" fmla="*/ 0 h 18"/>
                <a:gd name="T2" fmla="*/ 5 w 32"/>
                <a:gd name="T3" fmla="*/ 17 h 18"/>
                <a:gd name="T4" fmla="*/ 21 w 32"/>
                <a:gd name="T5" fmla="*/ 17 h 18"/>
                <a:gd name="T6" fmla="*/ 26 w 32"/>
                <a:gd name="T7" fmla="*/ 0 h 18"/>
                <a:gd name="T8" fmla="*/ 4 w 3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8">
                  <a:moveTo>
                    <a:pt x="4" y="0"/>
                  </a:moveTo>
                  <a:cubicBezTo>
                    <a:pt x="3" y="4"/>
                    <a:pt x="0" y="14"/>
                    <a:pt x="5" y="17"/>
                  </a:cubicBezTo>
                  <a:cubicBezTo>
                    <a:pt x="8" y="18"/>
                    <a:pt x="14" y="18"/>
                    <a:pt x="21" y="17"/>
                  </a:cubicBezTo>
                  <a:cubicBezTo>
                    <a:pt x="32" y="17"/>
                    <a:pt x="26" y="0"/>
                    <a:pt x="2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8C8C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499"/>
            <p:cNvSpPr/>
            <p:nvPr/>
          </p:nvSpPr>
          <p:spPr bwMode="auto">
            <a:xfrm>
              <a:off x="7586662" y="-3467100"/>
              <a:ext cx="1166813" cy="1697038"/>
            </a:xfrm>
            <a:custGeom>
              <a:avLst/>
              <a:gdLst>
                <a:gd name="T0" fmla="*/ 20 w 311"/>
                <a:gd name="T1" fmla="*/ 203 h 452"/>
                <a:gd name="T2" fmla="*/ 1 w 311"/>
                <a:gd name="T3" fmla="*/ 349 h 452"/>
                <a:gd name="T4" fmla="*/ 26 w 311"/>
                <a:gd name="T5" fmla="*/ 397 h 452"/>
                <a:gd name="T6" fmla="*/ 101 w 311"/>
                <a:gd name="T7" fmla="*/ 423 h 452"/>
                <a:gd name="T8" fmla="*/ 124 w 311"/>
                <a:gd name="T9" fmla="*/ 449 h 452"/>
                <a:gd name="T10" fmla="*/ 140 w 311"/>
                <a:gd name="T11" fmla="*/ 449 h 452"/>
                <a:gd name="T12" fmla="*/ 170 w 311"/>
                <a:gd name="T13" fmla="*/ 441 h 452"/>
                <a:gd name="T14" fmla="*/ 254 w 311"/>
                <a:gd name="T15" fmla="*/ 439 h 452"/>
                <a:gd name="T16" fmla="*/ 280 w 311"/>
                <a:gd name="T17" fmla="*/ 405 h 452"/>
                <a:gd name="T18" fmla="*/ 309 w 311"/>
                <a:gd name="T19" fmla="*/ 233 h 452"/>
                <a:gd name="T20" fmla="*/ 281 w 311"/>
                <a:gd name="T21" fmla="*/ 118 h 452"/>
                <a:gd name="T22" fmla="*/ 20 w 311"/>
                <a:gd name="T23" fmla="*/ 203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1" h="452">
                  <a:moveTo>
                    <a:pt x="20" y="203"/>
                  </a:moveTo>
                  <a:cubicBezTo>
                    <a:pt x="20" y="203"/>
                    <a:pt x="0" y="313"/>
                    <a:pt x="1" y="349"/>
                  </a:cubicBezTo>
                  <a:cubicBezTo>
                    <a:pt x="1" y="384"/>
                    <a:pt x="7" y="389"/>
                    <a:pt x="26" y="397"/>
                  </a:cubicBezTo>
                  <a:cubicBezTo>
                    <a:pt x="45" y="405"/>
                    <a:pt x="93" y="416"/>
                    <a:pt x="101" y="423"/>
                  </a:cubicBezTo>
                  <a:cubicBezTo>
                    <a:pt x="109" y="431"/>
                    <a:pt x="110" y="449"/>
                    <a:pt x="124" y="449"/>
                  </a:cubicBezTo>
                  <a:cubicBezTo>
                    <a:pt x="129" y="450"/>
                    <a:pt x="135" y="452"/>
                    <a:pt x="140" y="449"/>
                  </a:cubicBezTo>
                  <a:cubicBezTo>
                    <a:pt x="146" y="446"/>
                    <a:pt x="165" y="441"/>
                    <a:pt x="170" y="441"/>
                  </a:cubicBezTo>
                  <a:cubicBezTo>
                    <a:pt x="178" y="440"/>
                    <a:pt x="243" y="441"/>
                    <a:pt x="254" y="439"/>
                  </a:cubicBezTo>
                  <a:cubicBezTo>
                    <a:pt x="265" y="438"/>
                    <a:pt x="274" y="430"/>
                    <a:pt x="280" y="405"/>
                  </a:cubicBezTo>
                  <a:cubicBezTo>
                    <a:pt x="285" y="381"/>
                    <a:pt x="311" y="282"/>
                    <a:pt x="309" y="233"/>
                  </a:cubicBezTo>
                  <a:cubicBezTo>
                    <a:pt x="307" y="183"/>
                    <a:pt x="308" y="142"/>
                    <a:pt x="281" y="118"/>
                  </a:cubicBezTo>
                  <a:cubicBezTo>
                    <a:pt x="274" y="107"/>
                    <a:pt x="57" y="0"/>
                    <a:pt x="20" y="203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00"/>
            <p:cNvSpPr/>
            <p:nvPr/>
          </p:nvSpPr>
          <p:spPr bwMode="auto">
            <a:xfrm>
              <a:off x="8651875" y="-2484438"/>
              <a:ext cx="241300" cy="357188"/>
            </a:xfrm>
            <a:custGeom>
              <a:avLst/>
              <a:gdLst>
                <a:gd name="T0" fmla="*/ 0 w 64"/>
                <a:gd name="T1" fmla="*/ 86 h 95"/>
                <a:gd name="T2" fmla="*/ 44 w 64"/>
                <a:gd name="T3" fmla="*/ 18 h 95"/>
                <a:gd name="T4" fmla="*/ 2 w 64"/>
                <a:gd name="T5" fmla="*/ 27 h 95"/>
                <a:gd name="T6" fmla="*/ 0 w 64"/>
                <a:gd name="T7" fmla="*/ 8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95">
                  <a:moveTo>
                    <a:pt x="0" y="86"/>
                  </a:moveTo>
                  <a:cubicBezTo>
                    <a:pt x="51" y="95"/>
                    <a:pt x="64" y="37"/>
                    <a:pt x="44" y="18"/>
                  </a:cubicBezTo>
                  <a:cubicBezTo>
                    <a:pt x="24" y="0"/>
                    <a:pt x="2" y="27"/>
                    <a:pt x="2" y="27"/>
                  </a:cubicBezTo>
                  <a:lnTo>
                    <a:pt x="0" y="86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01"/>
            <p:cNvSpPr/>
            <p:nvPr/>
          </p:nvSpPr>
          <p:spPr bwMode="auto">
            <a:xfrm>
              <a:off x="7440612" y="-2660650"/>
              <a:ext cx="258763" cy="304800"/>
            </a:xfrm>
            <a:custGeom>
              <a:avLst/>
              <a:gdLst>
                <a:gd name="T0" fmla="*/ 49 w 69"/>
                <a:gd name="T1" fmla="*/ 81 h 81"/>
                <a:gd name="T2" fmla="*/ 14 w 69"/>
                <a:gd name="T3" fmla="*/ 61 h 81"/>
                <a:gd name="T4" fmla="*/ 40 w 69"/>
                <a:gd name="T5" fmla="*/ 4 h 81"/>
                <a:gd name="T6" fmla="*/ 62 w 69"/>
                <a:gd name="T7" fmla="*/ 39 h 81"/>
                <a:gd name="T8" fmla="*/ 49 w 69"/>
                <a:gd name="T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81">
                  <a:moveTo>
                    <a:pt x="49" y="81"/>
                  </a:moveTo>
                  <a:cubicBezTo>
                    <a:pt x="49" y="81"/>
                    <a:pt x="28" y="80"/>
                    <a:pt x="14" y="61"/>
                  </a:cubicBezTo>
                  <a:cubicBezTo>
                    <a:pt x="0" y="42"/>
                    <a:pt x="11" y="0"/>
                    <a:pt x="40" y="4"/>
                  </a:cubicBezTo>
                  <a:cubicBezTo>
                    <a:pt x="69" y="8"/>
                    <a:pt x="62" y="39"/>
                    <a:pt x="62" y="39"/>
                  </a:cubicBezTo>
                  <a:lnTo>
                    <a:pt x="49" y="81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502"/>
            <p:cNvSpPr/>
            <p:nvPr/>
          </p:nvSpPr>
          <p:spPr bwMode="auto">
            <a:xfrm>
              <a:off x="7620000" y="-3511550"/>
              <a:ext cx="1114425" cy="1700213"/>
            </a:xfrm>
            <a:custGeom>
              <a:avLst/>
              <a:gdLst>
                <a:gd name="T0" fmla="*/ 20 w 297"/>
                <a:gd name="T1" fmla="*/ 202 h 453"/>
                <a:gd name="T2" fmla="*/ 8 w 297"/>
                <a:gd name="T3" fmla="*/ 257 h 453"/>
                <a:gd name="T4" fmla="*/ 0 w 297"/>
                <a:gd name="T5" fmla="*/ 294 h 453"/>
                <a:gd name="T6" fmla="*/ 3 w 297"/>
                <a:gd name="T7" fmla="*/ 323 h 453"/>
                <a:gd name="T8" fmla="*/ 10 w 297"/>
                <a:gd name="T9" fmla="*/ 357 h 453"/>
                <a:gd name="T10" fmla="*/ 22 w 297"/>
                <a:gd name="T11" fmla="*/ 388 h 453"/>
                <a:gd name="T12" fmla="*/ 81 w 297"/>
                <a:gd name="T13" fmla="*/ 425 h 453"/>
                <a:gd name="T14" fmla="*/ 122 w 297"/>
                <a:gd name="T15" fmla="*/ 450 h 453"/>
                <a:gd name="T16" fmla="*/ 175 w 297"/>
                <a:gd name="T17" fmla="*/ 445 h 453"/>
                <a:gd name="T18" fmla="*/ 243 w 297"/>
                <a:gd name="T19" fmla="*/ 436 h 453"/>
                <a:gd name="T20" fmla="*/ 268 w 297"/>
                <a:gd name="T21" fmla="*/ 402 h 453"/>
                <a:gd name="T22" fmla="*/ 293 w 297"/>
                <a:gd name="T23" fmla="*/ 228 h 453"/>
                <a:gd name="T24" fmla="*/ 272 w 297"/>
                <a:gd name="T25" fmla="*/ 115 h 453"/>
                <a:gd name="T26" fmla="*/ 20 w 297"/>
                <a:gd name="T27" fmla="*/ 20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7" h="453">
                  <a:moveTo>
                    <a:pt x="20" y="202"/>
                  </a:moveTo>
                  <a:cubicBezTo>
                    <a:pt x="16" y="220"/>
                    <a:pt x="11" y="238"/>
                    <a:pt x="8" y="257"/>
                  </a:cubicBezTo>
                  <a:cubicBezTo>
                    <a:pt x="5" y="268"/>
                    <a:pt x="0" y="282"/>
                    <a:pt x="0" y="294"/>
                  </a:cubicBezTo>
                  <a:cubicBezTo>
                    <a:pt x="0" y="305"/>
                    <a:pt x="5" y="311"/>
                    <a:pt x="3" y="323"/>
                  </a:cubicBezTo>
                  <a:cubicBezTo>
                    <a:pt x="2" y="334"/>
                    <a:pt x="7" y="346"/>
                    <a:pt x="10" y="357"/>
                  </a:cubicBezTo>
                  <a:cubicBezTo>
                    <a:pt x="13" y="367"/>
                    <a:pt x="15" y="379"/>
                    <a:pt x="22" y="388"/>
                  </a:cubicBezTo>
                  <a:cubicBezTo>
                    <a:pt x="36" y="406"/>
                    <a:pt x="62" y="414"/>
                    <a:pt x="81" y="425"/>
                  </a:cubicBezTo>
                  <a:cubicBezTo>
                    <a:pt x="98" y="434"/>
                    <a:pt x="102" y="447"/>
                    <a:pt x="122" y="450"/>
                  </a:cubicBezTo>
                  <a:cubicBezTo>
                    <a:pt x="137" y="453"/>
                    <a:pt x="161" y="447"/>
                    <a:pt x="175" y="445"/>
                  </a:cubicBezTo>
                  <a:cubicBezTo>
                    <a:pt x="210" y="442"/>
                    <a:pt x="239" y="437"/>
                    <a:pt x="243" y="436"/>
                  </a:cubicBezTo>
                  <a:cubicBezTo>
                    <a:pt x="254" y="434"/>
                    <a:pt x="263" y="426"/>
                    <a:pt x="268" y="402"/>
                  </a:cubicBezTo>
                  <a:cubicBezTo>
                    <a:pt x="273" y="377"/>
                    <a:pt x="294" y="278"/>
                    <a:pt x="293" y="228"/>
                  </a:cubicBezTo>
                  <a:cubicBezTo>
                    <a:pt x="292" y="178"/>
                    <a:pt x="297" y="138"/>
                    <a:pt x="272" y="115"/>
                  </a:cubicBezTo>
                  <a:cubicBezTo>
                    <a:pt x="265" y="104"/>
                    <a:pt x="57" y="0"/>
                    <a:pt x="20" y="202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503"/>
            <p:cNvSpPr/>
            <p:nvPr/>
          </p:nvSpPr>
          <p:spPr bwMode="auto">
            <a:xfrm>
              <a:off x="7713662" y="-3486150"/>
              <a:ext cx="1006475" cy="803275"/>
            </a:xfrm>
            <a:custGeom>
              <a:avLst/>
              <a:gdLst>
                <a:gd name="T0" fmla="*/ 138 w 268"/>
                <a:gd name="T1" fmla="*/ 214 h 214"/>
                <a:gd name="T2" fmla="*/ 268 w 268"/>
                <a:gd name="T3" fmla="*/ 183 h 214"/>
                <a:gd name="T4" fmla="*/ 247 w 268"/>
                <a:gd name="T5" fmla="*/ 108 h 214"/>
                <a:gd name="T6" fmla="*/ 0 w 268"/>
                <a:gd name="T7" fmla="*/ 175 h 214"/>
                <a:gd name="T8" fmla="*/ 98 w 268"/>
                <a:gd name="T9" fmla="*/ 212 h 214"/>
                <a:gd name="T10" fmla="*/ 138 w 268"/>
                <a:gd name="T11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8" h="214">
                  <a:moveTo>
                    <a:pt x="138" y="214"/>
                  </a:moveTo>
                  <a:cubicBezTo>
                    <a:pt x="182" y="210"/>
                    <a:pt x="227" y="198"/>
                    <a:pt x="268" y="183"/>
                  </a:cubicBezTo>
                  <a:cubicBezTo>
                    <a:pt x="267" y="151"/>
                    <a:pt x="265" y="125"/>
                    <a:pt x="247" y="108"/>
                  </a:cubicBezTo>
                  <a:cubicBezTo>
                    <a:pt x="240" y="97"/>
                    <a:pt x="46" y="0"/>
                    <a:pt x="0" y="175"/>
                  </a:cubicBezTo>
                  <a:cubicBezTo>
                    <a:pt x="32" y="189"/>
                    <a:pt x="64" y="202"/>
                    <a:pt x="98" y="212"/>
                  </a:cubicBezTo>
                  <a:cubicBezTo>
                    <a:pt x="111" y="213"/>
                    <a:pt x="125" y="213"/>
                    <a:pt x="138" y="21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04"/>
            <p:cNvSpPr/>
            <p:nvPr/>
          </p:nvSpPr>
          <p:spPr bwMode="auto">
            <a:xfrm>
              <a:off x="7556500" y="-3140075"/>
              <a:ext cx="288925" cy="833438"/>
            </a:xfrm>
            <a:custGeom>
              <a:avLst/>
              <a:gdLst>
                <a:gd name="T0" fmla="*/ 24 w 77"/>
                <a:gd name="T1" fmla="*/ 0 h 222"/>
                <a:gd name="T2" fmla="*/ 0 w 77"/>
                <a:gd name="T3" fmla="*/ 132 h 222"/>
                <a:gd name="T4" fmla="*/ 14 w 77"/>
                <a:gd name="T5" fmla="*/ 133 h 222"/>
                <a:gd name="T6" fmla="*/ 32 w 77"/>
                <a:gd name="T7" fmla="*/ 162 h 222"/>
                <a:gd name="T8" fmla="*/ 18 w 77"/>
                <a:gd name="T9" fmla="*/ 215 h 222"/>
                <a:gd name="T10" fmla="*/ 27 w 77"/>
                <a:gd name="T11" fmla="*/ 221 h 222"/>
                <a:gd name="T12" fmla="*/ 38 w 77"/>
                <a:gd name="T13" fmla="*/ 218 h 222"/>
                <a:gd name="T14" fmla="*/ 77 w 77"/>
                <a:gd name="T15" fmla="*/ 30 h 222"/>
                <a:gd name="T16" fmla="*/ 24 w 7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22">
                  <a:moveTo>
                    <a:pt x="24" y="0"/>
                  </a:moveTo>
                  <a:cubicBezTo>
                    <a:pt x="24" y="0"/>
                    <a:pt x="2" y="96"/>
                    <a:pt x="0" y="132"/>
                  </a:cubicBezTo>
                  <a:cubicBezTo>
                    <a:pt x="0" y="132"/>
                    <a:pt x="7" y="131"/>
                    <a:pt x="14" y="133"/>
                  </a:cubicBezTo>
                  <a:cubicBezTo>
                    <a:pt x="21" y="135"/>
                    <a:pt x="33" y="141"/>
                    <a:pt x="32" y="162"/>
                  </a:cubicBezTo>
                  <a:cubicBezTo>
                    <a:pt x="29" y="201"/>
                    <a:pt x="18" y="215"/>
                    <a:pt x="18" y="215"/>
                  </a:cubicBezTo>
                  <a:cubicBezTo>
                    <a:pt x="18" y="215"/>
                    <a:pt x="18" y="219"/>
                    <a:pt x="27" y="221"/>
                  </a:cubicBezTo>
                  <a:cubicBezTo>
                    <a:pt x="37" y="222"/>
                    <a:pt x="38" y="218"/>
                    <a:pt x="38" y="218"/>
                  </a:cubicBezTo>
                  <a:cubicBezTo>
                    <a:pt x="77" y="30"/>
                    <a:pt x="77" y="30"/>
                    <a:pt x="77" y="3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505"/>
            <p:cNvSpPr/>
            <p:nvPr/>
          </p:nvSpPr>
          <p:spPr bwMode="auto">
            <a:xfrm>
              <a:off x="7556500" y="-2749550"/>
              <a:ext cx="107950" cy="146050"/>
            </a:xfrm>
            <a:custGeom>
              <a:avLst/>
              <a:gdLst>
                <a:gd name="T0" fmla="*/ 28 w 29"/>
                <a:gd name="T1" fmla="*/ 39 h 39"/>
                <a:gd name="T2" fmla="*/ 29 w 29"/>
                <a:gd name="T3" fmla="*/ 23 h 39"/>
                <a:gd name="T4" fmla="*/ 26 w 29"/>
                <a:gd name="T5" fmla="*/ 16 h 39"/>
                <a:gd name="T6" fmla="*/ 7 w 29"/>
                <a:gd name="T7" fmla="*/ 1 h 39"/>
                <a:gd name="T8" fmla="*/ 4 w 29"/>
                <a:gd name="T9" fmla="*/ 0 h 39"/>
                <a:gd name="T10" fmla="*/ 0 w 29"/>
                <a:gd name="T11" fmla="*/ 28 h 39"/>
                <a:gd name="T12" fmla="*/ 14 w 29"/>
                <a:gd name="T13" fmla="*/ 29 h 39"/>
                <a:gd name="T14" fmla="*/ 28 w 29"/>
                <a:gd name="T1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39">
                  <a:moveTo>
                    <a:pt x="28" y="39"/>
                  </a:moveTo>
                  <a:cubicBezTo>
                    <a:pt x="28" y="34"/>
                    <a:pt x="28" y="29"/>
                    <a:pt x="29" y="23"/>
                  </a:cubicBezTo>
                  <a:cubicBezTo>
                    <a:pt x="28" y="21"/>
                    <a:pt x="27" y="19"/>
                    <a:pt x="26" y="16"/>
                  </a:cubicBezTo>
                  <a:cubicBezTo>
                    <a:pt x="20" y="12"/>
                    <a:pt x="14" y="6"/>
                    <a:pt x="7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11"/>
                    <a:pt x="1" y="21"/>
                    <a:pt x="0" y="28"/>
                  </a:cubicBezTo>
                  <a:cubicBezTo>
                    <a:pt x="0" y="28"/>
                    <a:pt x="7" y="27"/>
                    <a:pt x="14" y="29"/>
                  </a:cubicBezTo>
                  <a:cubicBezTo>
                    <a:pt x="18" y="30"/>
                    <a:pt x="24" y="33"/>
                    <a:pt x="28" y="39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506"/>
            <p:cNvSpPr/>
            <p:nvPr/>
          </p:nvSpPr>
          <p:spPr bwMode="auto">
            <a:xfrm>
              <a:off x="7608887" y="-3073400"/>
              <a:ext cx="217488" cy="230188"/>
            </a:xfrm>
            <a:custGeom>
              <a:avLst/>
              <a:gdLst>
                <a:gd name="T0" fmla="*/ 6 w 58"/>
                <a:gd name="T1" fmla="*/ 0 h 61"/>
                <a:gd name="T2" fmla="*/ 0 w 58"/>
                <a:gd name="T3" fmla="*/ 28 h 61"/>
                <a:gd name="T4" fmla="*/ 53 w 58"/>
                <a:gd name="T5" fmla="*/ 61 h 61"/>
                <a:gd name="T6" fmla="*/ 58 w 58"/>
                <a:gd name="T7" fmla="*/ 37 h 61"/>
                <a:gd name="T8" fmla="*/ 6 w 58"/>
                <a:gd name="T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1">
                  <a:moveTo>
                    <a:pt x="6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24" y="57"/>
                    <a:pt x="53" y="61"/>
                  </a:cubicBezTo>
                  <a:cubicBezTo>
                    <a:pt x="58" y="37"/>
                    <a:pt x="58" y="37"/>
                    <a:pt x="58" y="37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507"/>
            <p:cNvSpPr/>
            <p:nvPr/>
          </p:nvSpPr>
          <p:spPr bwMode="auto">
            <a:xfrm>
              <a:off x="7548562" y="-3478213"/>
              <a:ext cx="1493838" cy="1320800"/>
            </a:xfrm>
            <a:custGeom>
              <a:avLst/>
              <a:gdLst>
                <a:gd name="T0" fmla="*/ 73 w 398"/>
                <a:gd name="T1" fmla="*/ 7 h 352"/>
                <a:gd name="T2" fmla="*/ 146 w 398"/>
                <a:gd name="T3" fmla="*/ 51 h 352"/>
                <a:gd name="T4" fmla="*/ 285 w 398"/>
                <a:gd name="T5" fmla="*/ 38 h 352"/>
                <a:gd name="T6" fmla="*/ 347 w 398"/>
                <a:gd name="T7" fmla="*/ 118 h 352"/>
                <a:gd name="T8" fmla="*/ 392 w 398"/>
                <a:gd name="T9" fmla="*/ 149 h 352"/>
                <a:gd name="T10" fmla="*/ 340 w 398"/>
                <a:gd name="T11" fmla="*/ 285 h 352"/>
                <a:gd name="T12" fmla="*/ 337 w 398"/>
                <a:gd name="T13" fmla="*/ 282 h 352"/>
                <a:gd name="T14" fmla="*/ 307 w 398"/>
                <a:gd name="T15" fmla="*/ 284 h 352"/>
                <a:gd name="T16" fmla="*/ 297 w 398"/>
                <a:gd name="T17" fmla="*/ 347 h 352"/>
                <a:gd name="T18" fmla="*/ 286 w 398"/>
                <a:gd name="T19" fmla="*/ 350 h 352"/>
                <a:gd name="T20" fmla="*/ 277 w 398"/>
                <a:gd name="T21" fmla="*/ 339 h 352"/>
                <a:gd name="T22" fmla="*/ 297 w 398"/>
                <a:gd name="T23" fmla="*/ 221 h 352"/>
                <a:gd name="T24" fmla="*/ 303 w 398"/>
                <a:gd name="T25" fmla="*/ 169 h 352"/>
                <a:gd name="T26" fmla="*/ 99 w 398"/>
                <a:gd name="T27" fmla="*/ 178 h 352"/>
                <a:gd name="T28" fmla="*/ 2 w 398"/>
                <a:gd name="T29" fmla="*/ 28 h 352"/>
                <a:gd name="T30" fmla="*/ 30 w 398"/>
                <a:gd name="T31" fmla="*/ 70 h 352"/>
                <a:gd name="T32" fmla="*/ 45 w 398"/>
                <a:gd name="T33" fmla="*/ 0 h 352"/>
                <a:gd name="T34" fmla="*/ 60 w 398"/>
                <a:gd name="T35" fmla="*/ 41 h 352"/>
                <a:gd name="T36" fmla="*/ 73 w 398"/>
                <a:gd name="T37" fmla="*/ 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8" h="352">
                  <a:moveTo>
                    <a:pt x="73" y="7"/>
                  </a:moveTo>
                  <a:cubicBezTo>
                    <a:pt x="73" y="7"/>
                    <a:pt x="67" y="51"/>
                    <a:pt x="146" y="51"/>
                  </a:cubicBezTo>
                  <a:cubicBezTo>
                    <a:pt x="200" y="51"/>
                    <a:pt x="243" y="29"/>
                    <a:pt x="285" y="38"/>
                  </a:cubicBezTo>
                  <a:cubicBezTo>
                    <a:pt x="328" y="47"/>
                    <a:pt x="351" y="91"/>
                    <a:pt x="347" y="118"/>
                  </a:cubicBezTo>
                  <a:cubicBezTo>
                    <a:pt x="347" y="118"/>
                    <a:pt x="384" y="102"/>
                    <a:pt x="392" y="149"/>
                  </a:cubicBezTo>
                  <a:cubicBezTo>
                    <a:pt x="398" y="178"/>
                    <a:pt x="376" y="221"/>
                    <a:pt x="340" y="285"/>
                  </a:cubicBezTo>
                  <a:cubicBezTo>
                    <a:pt x="340" y="285"/>
                    <a:pt x="338" y="284"/>
                    <a:pt x="337" y="282"/>
                  </a:cubicBezTo>
                  <a:cubicBezTo>
                    <a:pt x="332" y="278"/>
                    <a:pt x="321" y="274"/>
                    <a:pt x="307" y="284"/>
                  </a:cubicBezTo>
                  <a:cubicBezTo>
                    <a:pt x="295" y="293"/>
                    <a:pt x="297" y="347"/>
                    <a:pt x="297" y="347"/>
                  </a:cubicBezTo>
                  <a:cubicBezTo>
                    <a:pt x="297" y="347"/>
                    <a:pt x="297" y="352"/>
                    <a:pt x="286" y="350"/>
                  </a:cubicBezTo>
                  <a:cubicBezTo>
                    <a:pt x="274" y="348"/>
                    <a:pt x="277" y="339"/>
                    <a:pt x="277" y="339"/>
                  </a:cubicBezTo>
                  <a:cubicBezTo>
                    <a:pt x="277" y="339"/>
                    <a:pt x="285" y="286"/>
                    <a:pt x="297" y="221"/>
                  </a:cubicBezTo>
                  <a:cubicBezTo>
                    <a:pt x="302" y="194"/>
                    <a:pt x="306" y="178"/>
                    <a:pt x="303" y="169"/>
                  </a:cubicBezTo>
                  <a:cubicBezTo>
                    <a:pt x="303" y="169"/>
                    <a:pt x="196" y="217"/>
                    <a:pt x="99" y="178"/>
                  </a:cubicBezTo>
                  <a:cubicBezTo>
                    <a:pt x="3" y="140"/>
                    <a:pt x="0" y="74"/>
                    <a:pt x="2" y="28"/>
                  </a:cubicBezTo>
                  <a:cubicBezTo>
                    <a:pt x="2" y="28"/>
                    <a:pt x="7" y="58"/>
                    <a:pt x="30" y="70"/>
                  </a:cubicBezTo>
                  <a:cubicBezTo>
                    <a:pt x="30" y="70"/>
                    <a:pt x="15" y="31"/>
                    <a:pt x="45" y="0"/>
                  </a:cubicBezTo>
                  <a:cubicBezTo>
                    <a:pt x="45" y="0"/>
                    <a:pt x="48" y="30"/>
                    <a:pt x="60" y="41"/>
                  </a:cubicBezTo>
                  <a:cubicBezTo>
                    <a:pt x="60" y="41"/>
                    <a:pt x="54" y="34"/>
                    <a:pt x="73" y="7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508"/>
            <p:cNvSpPr/>
            <p:nvPr/>
          </p:nvSpPr>
          <p:spPr bwMode="auto">
            <a:xfrm>
              <a:off x="8689975" y="-2495550"/>
              <a:ext cx="176213" cy="90488"/>
            </a:xfrm>
            <a:custGeom>
              <a:avLst/>
              <a:gdLst>
                <a:gd name="T0" fmla="*/ 47 w 47"/>
                <a:gd name="T1" fmla="*/ 3 h 24"/>
                <a:gd name="T2" fmla="*/ 7 w 47"/>
                <a:gd name="T3" fmla="*/ 3 h 24"/>
                <a:gd name="T4" fmla="*/ 6 w 47"/>
                <a:gd name="T5" fmla="*/ 4 h 24"/>
                <a:gd name="T6" fmla="*/ 1 w 47"/>
                <a:gd name="T7" fmla="*/ 24 h 24"/>
                <a:gd name="T8" fmla="*/ 1 w 47"/>
                <a:gd name="T9" fmla="*/ 24 h 24"/>
                <a:gd name="T10" fmla="*/ 3 w 47"/>
                <a:gd name="T11" fmla="*/ 22 h 24"/>
                <a:gd name="T12" fmla="*/ 33 w 47"/>
                <a:gd name="T13" fmla="*/ 20 h 24"/>
                <a:gd name="T14" fmla="*/ 36 w 47"/>
                <a:gd name="T15" fmla="*/ 23 h 24"/>
                <a:gd name="T16" fmla="*/ 47 w 47"/>
                <a:gd name="T17" fmla="*/ 3 h 24"/>
                <a:gd name="T18" fmla="*/ 47 w 47"/>
                <a:gd name="T19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33" y="1"/>
                    <a:pt x="20" y="0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3" y="10"/>
                    <a:pt x="0" y="17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3"/>
                    <a:pt x="2" y="23"/>
                    <a:pt x="3" y="22"/>
                  </a:cubicBezTo>
                  <a:cubicBezTo>
                    <a:pt x="17" y="12"/>
                    <a:pt x="28" y="16"/>
                    <a:pt x="33" y="20"/>
                  </a:cubicBezTo>
                  <a:cubicBezTo>
                    <a:pt x="34" y="22"/>
                    <a:pt x="36" y="23"/>
                    <a:pt x="36" y="23"/>
                  </a:cubicBezTo>
                  <a:cubicBezTo>
                    <a:pt x="40" y="16"/>
                    <a:pt x="43" y="10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509"/>
            <p:cNvSpPr/>
            <p:nvPr/>
          </p:nvSpPr>
          <p:spPr bwMode="auto">
            <a:xfrm>
              <a:off x="7793037" y="-2746375"/>
              <a:ext cx="217488" cy="120650"/>
            </a:xfrm>
            <a:custGeom>
              <a:avLst/>
              <a:gdLst>
                <a:gd name="T0" fmla="*/ 58 w 58"/>
                <a:gd name="T1" fmla="*/ 21 h 32"/>
                <a:gd name="T2" fmla="*/ 30 w 58"/>
                <a:gd name="T3" fmla="*/ 2 h 32"/>
                <a:gd name="T4" fmla="*/ 5 w 58"/>
                <a:gd name="T5" fmla="*/ 18 h 32"/>
                <a:gd name="T6" fmla="*/ 0 w 58"/>
                <a:gd name="T7" fmla="*/ 32 h 32"/>
                <a:gd name="T8" fmla="*/ 58 w 58"/>
                <a:gd name="T9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2">
                  <a:moveTo>
                    <a:pt x="58" y="21"/>
                  </a:moveTo>
                  <a:cubicBezTo>
                    <a:pt x="58" y="21"/>
                    <a:pt x="43" y="5"/>
                    <a:pt x="30" y="2"/>
                  </a:cubicBezTo>
                  <a:cubicBezTo>
                    <a:pt x="17" y="0"/>
                    <a:pt x="5" y="18"/>
                    <a:pt x="5" y="1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37" y="13"/>
                    <a:pt x="58" y="21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510"/>
            <p:cNvSpPr/>
            <p:nvPr/>
          </p:nvSpPr>
          <p:spPr bwMode="auto">
            <a:xfrm>
              <a:off x="8461375" y="-2644775"/>
              <a:ext cx="134938" cy="160338"/>
            </a:xfrm>
            <a:custGeom>
              <a:avLst/>
              <a:gdLst>
                <a:gd name="T0" fmla="*/ 12 w 36"/>
                <a:gd name="T1" fmla="*/ 2 h 43"/>
                <a:gd name="T2" fmla="*/ 0 w 36"/>
                <a:gd name="T3" fmla="*/ 10 h 43"/>
                <a:gd name="T4" fmla="*/ 31 w 36"/>
                <a:gd name="T5" fmla="*/ 43 h 43"/>
                <a:gd name="T6" fmla="*/ 35 w 36"/>
                <a:gd name="T7" fmla="*/ 23 h 43"/>
                <a:gd name="T8" fmla="*/ 12 w 36"/>
                <a:gd name="T9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43">
                  <a:moveTo>
                    <a:pt x="12" y="2"/>
                  </a:moveTo>
                  <a:cubicBezTo>
                    <a:pt x="12" y="2"/>
                    <a:pt x="1" y="0"/>
                    <a:pt x="0" y="10"/>
                  </a:cubicBezTo>
                  <a:cubicBezTo>
                    <a:pt x="0" y="10"/>
                    <a:pt x="25" y="21"/>
                    <a:pt x="31" y="43"/>
                  </a:cubicBezTo>
                  <a:cubicBezTo>
                    <a:pt x="31" y="43"/>
                    <a:pt x="36" y="31"/>
                    <a:pt x="35" y="23"/>
                  </a:cubicBezTo>
                  <a:cubicBezTo>
                    <a:pt x="35" y="15"/>
                    <a:pt x="27" y="5"/>
                    <a:pt x="12" y="2"/>
                  </a:cubicBezTo>
                  <a:close/>
                </a:path>
              </a:pathLst>
            </a:custGeom>
            <a:solidFill>
              <a:srgbClr val="4430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511"/>
            <p:cNvSpPr/>
            <p:nvPr/>
          </p:nvSpPr>
          <p:spPr bwMode="auto">
            <a:xfrm>
              <a:off x="8709025" y="-2413000"/>
              <a:ext cx="115888" cy="169863"/>
            </a:xfrm>
            <a:custGeom>
              <a:avLst/>
              <a:gdLst>
                <a:gd name="T0" fmla="*/ 1 w 31"/>
                <a:gd name="T1" fmla="*/ 44 h 45"/>
                <a:gd name="T2" fmla="*/ 19 w 31"/>
                <a:gd name="T3" fmla="*/ 10 h 45"/>
                <a:gd name="T4" fmla="*/ 18 w 31"/>
                <a:gd name="T5" fmla="*/ 38 h 45"/>
                <a:gd name="T6" fmla="*/ 1 w 31"/>
                <a:gd name="T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5">
                  <a:moveTo>
                    <a:pt x="1" y="44"/>
                  </a:moveTo>
                  <a:cubicBezTo>
                    <a:pt x="1" y="44"/>
                    <a:pt x="0" y="0"/>
                    <a:pt x="19" y="10"/>
                  </a:cubicBezTo>
                  <a:cubicBezTo>
                    <a:pt x="31" y="16"/>
                    <a:pt x="27" y="30"/>
                    <a:pt x="18" y="38"/>
                  </a:cubicBezTo>
                  <a:cubicBezTo>
                    <a:pt x="13" y="43"/>
                    <a:pt x="6" y="45"/>
                    <a:pt x="1" y="44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12"/>
            <p:cNvSpPr/>
            <p:nvPr/>
          </p:nvSpPr>
          <p:spPr bwMode="auto">
            <a:xfrm>
              <a:off x="8712200" y="-2360613"/>
              <a:ext cx="112713" cy="120650"/>
            </a:xfrm>
            <a:custGeom>
              <a:avLst/>
              <a:gdLst>
                <a:gd name="T0" fmla="*/ 0 w 30"/>
                <a:gd name="T1" fmla="*/ 29 h 32"/>
                <a:gd name="T2" fmla="*/ 0 w 30"/>
                <a:gd name="T3" fmla="*/ 18 h 32"/>
                <a:gd name="T4" fmla="*/ 23 w 30"/>
                <a:gd name="T5" fmla="*/ 16 h 32"/>
                <a:gd name="T6" fmla="*/ 0 w 30"/>
                <a:gd name="T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2">
                  <a:moveTo>
                    <a:pt x="0" y="2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30" y="0"/>
                    <a:pt x="23" y="16"/>
                  </a:cubicBezTo>
                  <a:cubicBezTo>
                    <a:pt x="17" y="32"/>
                    <a:pt x="0" y="29"/>
                    <a:pt x="0" y="29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13"/>
            <p:cNvSpPr/>
            <p:nvPr/>
          </p:nvSpPr>
          <p:spPr bwMode="auto">
            <a:xfrm>
              <a:off x="7504112" y="-2592388"/>
              <a:ext cx="153988" cy="168275"/>
            </a:xfrm>
            <a:custGeom>
              <a:avLst/>
              <a:gdLst>
                <a:gd name="T0" fmla="*/ 27 w 41"/>
                <a:gd name="T1" fmla="*/ 45 h 45"/>
                <a:gd name="T2" fmla="*/ 16 w 41"/>
                <a:gd name="T3" fmla="*/ 5 h 45"/>
                <a:gd name="T4" fmla="*/ 8 w 41"/>
                <a:gd name="T5" fmla="*/ 34 h 45"/>
                <a:gd name="T6" fmla="*/ 27 w 41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5">
                  <a:moveTo>
                    <a:pt x="27" y="45"/>
                  </a:moveTo>
                  <a:cubicBezTo>
                    <a:pt x="27" y="45"/>
                    <a:pt x="41" y="0"/>
                    <a:pt x="16" y="5"/>
                  </a:cubicBezTo>
                  <a:cubicBezTo>
                    <a:pt x="0" y="8"/>
                    <a:pt x="0" y="23"/>
                    <a:pt x="8" y="34"/>
                  </a:cubicBezTo>
                  <a:cubicBezTo>
                    <a:pt x="13" y="40"/>
                    <a:pt x="21" y="45"/>
                    <a:pt x="27" y="4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14"/>
            <p:cNvSpPr/>
            <p:nvPr/>
          </p:nvSpPr>
          <p:spPr bwMode="auto">
            <a:xfrm>
              <a:off x="7507287" y="-2573338"/>
              <a:ext cx="109538" cy="149225"/>
            </a:xfrm>
            <a:custGeom>
              <a:avLst/>
              <a:gdLst>
                <a:gd name="T0" fmla="*/ 26 w 29"/>
                <a:gd name="T1" fmla="*/ 40 h 40"/>
                <a:gd name="T2" fmla="*/ 29 w 29"/>
                <a:gd name="T3" fmla="*/ 28 h 40"/>
                <a:gd name="T4" fmla="*/ 2 w 29"/>
                <a:gd name="T5" fmla="*/ 19 h 40"/>
                <a:gd name="T6" fmla="*/ 26 w 29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0">
                  <a:moveTo>
                    <a:pt x="26" y="40"/>
                  </a:moveTo>
                  <a:cubicBezTo>
                    <a:pt x="29" y="28"/>
                    <a:pt x="29" y="28"/>
                    <a:pt x="29" y="28"/>
                  </a:cubicBezTo>
                  <a:cubicBezTo>
                    <a:pt x="29" y="28"/>
                    <a:pt x="0" y="0"/>
                    <a:pt x="2" y="19"/>
                  </a:cubicBezTo>
                  <a:cubicBezTo>
                    <a:pt x="5" y="38"/>
                    <a:pt x="26" y="40"/>
                    <a:pt x="26" y="40"/>
                  </a:cubicBezTo>
                  <a:close/>
                </a:path>
              </a:pathLst>
            </a:custGeom>
            <a:solidFill>
              <a:srgbClr val="E5B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15"/>
            <p:cNvSpPr/>
            <p:nvPr/>
          </p:nvSpPr>
          <p:spPr bwMode="auto">
            <a:xfrm>
              <a:off x="8054975" y="-1879600"/>
              <a:ext cx="109538" cy="44450"/>
            </a:xfrm>
            <a:custGeom>
              <a:avLst/>
              <a:gdLst>
                <a:gd name="T0" fmla="*/ 28 w 29"/>
                <a:gd name="T1" fmla="*/ 9 h 12"/>
                <a:gd name="T2" fmla="*/ 14 w 29"/>
                <a:gd name="T3" fmla="*/ 10 h 12"/>
                <a:gd name="T4" fmla="*/ 1 w 29"/>
                <a:gd name="T5" fmla="*/ 3 h 12"/>
                <a:gd name="T6" fmla="*/ 16 w 29"/>
                <a:gd name="T7" fmla="*/ 2 h 12"/>
                <a:gd name="T8" fmla="*/ 28 w 29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2">
                  <a:moveTo>
                    <a:pt x="28" y="9"/>
                  </a:moveTo>
                  <a:cubicBezTo>
                    <a:pt x="28" y="11"/>
                    <a:pt x="21" y="12"/>
                    <a:pt x="14" y="10"/>
                  </a:cubicBezTo>
                  <a:cubicBezTo>
                    <a:pt x="6" y="9"/>
                    <a:pt x="0" y="5"/>
                    <a:pt x="1" y="3"/>
                  </a:cubicBezTo>
                  <a:cubicBezTo>
                    <a:pt x="1" y="1"/>
                    <a:pt x="8" y="0"/>
                    <a:pt x="16" y="2"/>
                  </a:cubicBezTo>
                  <a:cubicBezTo>
                    <a:pt x="23" y="3"/>
                    <a:pt x="29" y="7"/>
                    <a:pt x="28" y="9"/>
                  </a:cubicBezTo>
                  <a:close/>
                </a:path>
              </a:pathLst>
            </a:custGeom>
            <a:solidFill>
              <a:srgbClr val="FFE9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516"/>
            <p:cNvSpPr/>
            <p:nvPr/>
          </p:nvSpPr>
          <p:spPr bwMode="auto">
            <a:xfrm>
              <a:off x="8656637" y="-2300288"/>
              <a:ext cx="198438" cy="150813"/>
            </a:xfrm>
            <a:custGeom>
              <a:avLst/>
              <a:gdLst>
                <a:gd name="T0" fmla="*/ 5 w 53"/>
                <a:gd name="T1" fmla="*/ 40 h 40"/>
                <a:gd name="T2" fmla="*/ 0 w 53"/>
                <a:gd name="T3" fmla="*/ 36 h 40"/>
                <a:gd name="T4" fmla="*/ 48 w 53"/>
                <a:gd name="T5" fmla="*/ 0 h 40"/>
                <a:gd name="T6" fmla="*/ 5 w 53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0">
                  <a:moveTo>
                    <a:pt x="5" y="4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43" y="29"/>
                    <a:pt x="48" y="0"/>
                  </a:cubicBezTo>
                  <a:cubicBezTo>
                    <a:pt x="48" y="0"/>
                    <a:pt x="53" y="33"/>
                    <a:pt x="5" y="40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517"/>
            <p:cNvSpPr/>
            <p:nvPr/>
          </p:nvSpPr>
          <p:spPr bwMode="auto">
            <a:xfrm>
              <a:off x="7658100" y="-3327400"/>
              <a:ext cx="146050" cy="209550"/>
            </a:xfrm>
            <a:custGeom>
              <a:avLst/>
              <a:gdLst>
                <a:gd name="T0" fmla="*/ 2 w 39"/>
                <a:gd name="T1" fmla="*/ 1 h 56"/>
                <a:gd name="T2" fmla="*/ 3 w 39"/>
                <a:gd name="T3" fmla="*/ 15 h 56"/>
                <a:gd name="T4" fmla="*/ 9 w 39"/>
                <a:gd name="T5" fmla="*/ 32 h 56"/>
                <a:gd name="T6" fmla="*/ 33 w 39"/>
                <a:gd name="T7" fmla="*/ 55 h 56"/>
                <a:gd name="T8" fmla="*/ 39 w 39"/>
                <a:gd name="T9" fmla="*/ 56 h 56"/>
                <a:gd name="T10" fmla="*/ 34 w 39"/>
                <a:gd name="T11" fmla="*/ 52 h 56"/>
                <a:gd name="T12" fmla="*/ 28 w 39"/>
                <a:gd name="T13" fmla="*/ 46 h 56"/>
                <a:gd name="T14" fmla="*/ 16 w 39"/>
                <a:gd name="T15" fmla="*/ 32 h 56"/>
                <a:gd name="T16" fmla="*/ 8 w 39"/>
                <a:gd name="T17" fmla="*/ 16 h 56"/>
                <a:gd name="T18" fmla="*/ 4 w 39"/>
                <a:gd name="T19" fmla="*/ 3 h 56"/>
                <a:gd name="T20" fmla="*/ 3 w 39"/>
                <a:gd name="T21" fmla="*/ 0 h 56"/>
                <a:gd name="T22" fmla="*/ 2 w 39"/>
                <a:gd name="T23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56">
                  <a:moveTo>
                    <a:pt x="2" y="1"/>
                  </a:moveTo>
                  <a:cubicBezTo>
                    <a:pt x="0" y="4"/>
                    <a:pt x="3" y="12"/>
                    <a:pt x="3" y="15"/>
                  </a:cubicBezTo>
                  <a:cubicBezTo>
                    <a:pt x="4" y="21"/>
                    <a:pt x="6" y="26"/>
                    <a:pt x="9" y="32"/>
                  </a:cubicBezTo>
                  <a:cubicBezTo>
                    <a:pt x="14" y="42"/>
                    <a:pt x="23" y="50"/>
                    <a:pt x="33" y="55"/>
                  </a:cubicBezTo>
                  <a:cubicBezTo>
                    <a:pt x="35" y="55"/>
                    <a:pt x="37" y="56"/>
                    <a:pt x="39" y="56"/>
                  </a:cubicBezTo>
                  <a:cubicBezTo>
                    <a:pt x="38" y="55"/>
                    <a:pt x="35" y="53"/>
                    <a:pt x="34" y="52"/>
                  </a:cubicBezTo>
                  <a:cubicBezTo>
                    <a:pt x="32" y="50"/>
                    <a:pt x="30" y="48"/>
                    <a:pt x="28" y="46"/>
                  </a:cubicBezTo>
                  <a:cubicBezTo>
                    <a:pt x="24" y="42"/>
                    <a:pt x="19" y="37"/>
                    <a:pt x="16" y="32"/>
                  </a:cubicBezTo>
                  <a:cubicBezTo>
                    <a:pt x="13" y="27"/>
                    <a:pt x="10" y="21"/>
                    <a:pt x="8" y="16"/>
                  </a:cubicBezTo>
                  <a:cubicBezTo>
                    <a:pt x="7" y="12"/>
                    <a:pt x="5" y="8"/>
                    <a:pt x="4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518"/>
            <p:cNvSpPr/>
            <p:nvPr/>
          </p:nvSpPr>
          <p:spPr bwMode="auto">
            <a:xfrm>
              <a:off x="7754937" y="-3376613"/>
              <a:ext cx="101600" cy="160338"/>
            </a:xfrm>
            <a:custGeom>
              <a:avLst/>
              <a:gdLst>
                <a:gd name="T0" fmla="*/ 10 w 27"/>
                <a:gd name="T1" fmla="*/ 0 h 43"/>
                <a:gd name="T2" fmla="*/ 27 w 27"/>
                <a:gd name="T3" fmla="*/ 43 h 43"/>
                <a:gd name="T4" fmla="*/ 10 w 27"/>
                <a:gd name="T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3">
                  <a:moveTo>
                    <a:pt x="10" y="0"/>
                  </a:moveTo>
                  <a:cubicBezTo>
                    <a:pt x="10" y="0"/>
                    <a:pt x="0" y="30"/>
                    <a:pt x="27" y="43"/>
                  </a:cubicBezTo>
                  <a:cubicBezTo>
                    <a:pt x="27" y="43"/>
                    <a:pt x="10" y="26"/>
                    <a:pt x="10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519"/>
            <p:cNvSpPr/>
            <p:nvPr/>
          </p:nvSpPr>
          <p:spPr bwMode="auto">
            <a:xfrm>
              <a:off x="8682037" y="-3024188"/>
              <a:ext cx="184150" cy="165100"/>
            </a:xfrm>
            <a:custGeom>
              <a:avLst/>
              <a:gdLst>
                <a:gd name="T0" fmla="*/ 43 w 49"/>
                <a:gd name="T1" fmla="*/ 0 h 44"/>
                <a:gd name="T2" fmla="*/ 0 w 49"/>
                <a:gd name="T3" fmla="*/ 44 h 44"/>
                <a:gd name="T4" fmla="*/ 43 w 49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" h="44">
                  <a:moveTo>
                    <a:pt x="43" y="0"/>
                  </a:moveTo>
                  <a:cubicBezTo>
                    <a:pt x="43" y="0"/>
                    <a:pt x="49" y="44"/>
                    <a:pt x="0" y="44"/>
                  </a:cubicBezTo>
                  <a:cubicBezTo>
                    <a:pt x="0" y="44"/>
                    <a:pt x="29" y="29"/>
                    <a:pt x="43" y="0"/>
                  </a:cubicBezTo>
                  <a:close/>
                </a:path>
              </a:pathLst>
            </a:custGeom>
            <a:solidFill>
              <a:srgbClr val="33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520"/>
            <p:cNvSpPr/>
            <p:nvPr/>
          </p:nvSpPr>
          <p:spPr bwMode="auto">
            <a:xfrm>
              <a:off x="8250237" y="-3324225"/>
              <a:ext cx="525463" cy="161925"/>
            </a:xfrm>
            <a:custGeom>
              <a:avLst/>
              <a:gdLst>
                <a:gd name="T0" fmla="*/ 140 w 140"/>
                <a:gd name="T1" fmla="*/ 37 h 43"/>
                <a:gd name="T2" fmla="*/ 81 w 140"/>
                <a:gd name="T3" fmla="*/ 6 h 43"/>
                <a:gd name="T4" fmla="*/ 17 w 140"/>
                <a:gd name="T5" fmla="*/ 19 h 43"/>
                <a:gd name="T6" fmla="*/ 96 w 140"/>
                <a:gd name="T7" fmla="*/ 26 h 43"/>
                <a:gd name="T8" fmla="*/ 140 w 140"/>
                <a:gd name="T9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3">
                  <a:moveTo>
                    <a:pt x="140" y="37"/>
                  </a:moveTo>
                  <a:cubicBezTo>
                    <a:pt x="140" y="37"/>
                    <a:pt x="125" y="0"/>
                    <a:pt x="81" y="6"/>
                  </a:cubicBezTo>
                  <a:cubicBezTo>
                    <a:pt x="36" y="12"/>
                    <a:pt x="35" y="22"/>
                    <a:pt x="17" y="19"/>
                  </a:cubicBezTo>
                  <a:cubicBezTo>
                    <a:pt x="0" y="17"/>
                    <a:pt x="61" y="29"/>
                    <a:pt x="96" y="26"/>
                  </a:cubicBezTo>
                  <a:cubicBezTo>
                    <a:pt x="131" y="24"/>
                    <a:pt x="133" y="43"/>
                    <a:pt x="140" y="37"/>
                  </a:cubicBez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521"/>
            <p:cNvSpPr/>
            <p:nvPr/>
          </p:nvSpPr>
          <p:spPr bwMode="auto">
            <a:xfrm>
              <a:off x="8745537" y="-2941638"/>
              <a:ext cx="255588" cy="266700"/>
            </a:xfrm>
            <a:custGeom>
              <a:avLst/>
              <a:gdLst>
                <a:gd name="T0" fmla="*/ 7 w 68"/>
                <a:gd name="T1" fmla="*/ 39 h 71"/>
                <a:gd name="T2" fmla="*/ 47 w 68"/>
                <a:gd name="T3" fmla="*/ 0 h 71"/>
                <a:gd name="T4" fmla="*/ 58 w 68"/>
                <a:gd name="T5" fmla="*/ 34 h 71"/>
                <a:gd name="T6" fmla="*/ 0 w 68"/>
                <a:gd name="T7" fmla="*/ 71 h 71"/>
                <a:gd name="T8" fmla="*/ 7 w 68"/>
                <a:gd name="T9" fmla="*/ 3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71">
                  <a:moveTo>
                    <a:pt x="7" y="39"/>
                  </a:moveTo>
                  <a:cubicBezTo>
                    <a:pt x="7" y="39"/>
                    <a:pt x="45" y="27"/>
                    <a:pt x="47" y="0"/>
                  </a:cubicBezTo>
                  <a:cubicBezTo>
                    <a:pt x="47" y="0"/>
                    <a:pt x="68" y="10"/>
                    <a:pt x="58" y="34"/>
                  </a:cubicBezTo>
                  <a:cubicBezTo>
                    <a:pt x="47" y="58"/>
                    <a:pt x="0" y="71"/>
                    <a:pt x="0" y="71"/>
                  </a:cubicBezTo>
                  <a:lnTo>
                    <a:pt x="7" y="39"/>
                  </a:lnTo>
                  <a:close/>
                </a:path>
              </a:pathLst>
            </a:custGeom>
            <a:solidFill>
              <a:srgbClr val="513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522"/>
            <p:cNvSpPr/>
            <p:nvPr/>
          </p:nvSpPr>
          <p:spPr bwMode="auto">
            <a:xfrm>
              <a:off x="7770812" y="-2424113"/>
              <a:ext cx="41275" cy="22225"/>
            </a:xfrm>
            <a:custGeom>
              <a:avLst/>
              <a:gdLst>
                <a:gd name="T0" fmla="*/ 11 w 11"/>
                <a:gd name="T1" fmla="*/ 4 h 6"/>
                <a:gd name="T2" fmla="*/ 8 w 11"/>
                <a:gd name="T3" fmla="*/ 6 h 6"/>
                <a:gd name="T4" fmla="*/ 2 w 11"/>
                <a:gd name="T5" fmla="*/ 4 h 6"/>
                <a:gd name="T6" fmla="*/ 0 w 11"/>
                <a:gd name="T7" fmla="*/ 2 h 6"/>
                <a:gd name="T8" fmla="*/ 0 w 11"/>
                <a:gd name="T9" fmla="*/ 2 h 6"/>
                <a:gd name="T10" fmla="*/ 3 w 11"/>
                <a:gd name="T11" fmla="*/ 0 h 6"/>
                <a:gd name="T12" fmla="*/ 9 w 11"/>
                <a:gd name="T13" fmla="*/ 2 h 6"/>
                <a:gd name="T14" fmla="*/ 11 w 11"/>
                <a:gd name="T1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">
                  <a:moveTo>
                    <a:pt x="11" y="4"/>
                  </a:moveTo>
                  <a:cubicBezTo>
                    <a:pt x="11" y="5"/>
                    <a:pt x="10" y="6"/>
                    <a:pt x="8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2"/>
                    <a:pt x="11" y="3"/>
                    <a:pt x="11" y="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523"/>
            <p:cNvSpPr/>
            <p:nvPr/>
          </p:nvSpPr>
          <p:spPr bwMode="auto">
            <a:xfrm>
              <a:off x="8491537" y="-2289175"/>
              <a:ext cx="33338" cy="19050"/>
            </a:xfrm>
            <a:custGeom>
              <a:avLst/>
              <a:gdLst>
                <a:gd name="T0" fmla="*/ 9 w 9"/>
                <a:gd name="T1" fmla="*/ 3 h 5"/>
                <a:gd name="T2" fmla="*/ 8 w 9"/>
                <a:gd name="T3" fmla="*/ 4 h 5"/>
                <a:gd name="T4" fmla="*/ 1 w 9"/>
                <a:gd name="T5" fmla="*/ 3 h 5"/>
                <a:gd name="T6" fmla="*/ 0 w 9"/>
                <a:gd name="T7" fmla="*/ 1 h 5"/>
                <a:gd name="T8" fmla="*/ 0 w 9"/>
                <a:gd name="T9" fmla="*/ 1 h 5"/>
                <a:gd name="T10" fmla="*/ 2 w 9"/>
                <a:gd name="T11" fmla="*/ 0 h 5"/>
                <a:gd name="T12" fmla="*/ 8 w 9"/>
                <a:gd name="T13" fmla="*/ 1 h 5"/>
                <a:gd name="T14" fmla="*/ 9 w 9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3"/>
                  </a:moveTo>
                  <a:cubicBezTo>
                    <a:pt x="9" y="4"/>
                    <a:pt x="8" y="5"/>
                    <a:pt x="8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9" y="2"/>
                    <a:pt x="9" y="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524"/>
            <p:cNvSpPr/>
            <p:nvPr/>
          </p:nvSpPr>
          <p:spPr bwMode="auto">
            <a:xfrm>
              <a:off x="7961312" y="-2528888"/>
              <a:ext cx="382588" cy="431800"/>
            </a:xfrm>
            <a:custGeom>
              <a:avLst/>
              <a:gdLst>
                <a:gd name="T0" fmla="*/ 36 w 102"/>
                <a:gd name="T1" fmla="*/ 11 h 115"/>
                <a:gd name="T2" fmla="*/ 22 w 102"/>
                <a:gd name="T3" fmla="*/ 88 h 115"/>
                <a:gd name="T4" fmla="*/ 87 w 102"/>
                <a:gd name="T5" fmla="*/ 94 h 115"/>
                <a:gd name="T6" fmla="*/ 82 w 102"/>
                <a:gd name="T7" fmla="*/ 17 h 115"/>
                <a:gd name="T8" fmla="*/ 62 w 102"/>
                <a:gd name="T9" fmla="*/ 3 h 115"/>
                <a:gd name="T10" fmla="*/ 36 w 102"/>
                <a:gd name="T11" fmla="*/ 1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115">
                  <a:moveTo>
                    <a:pt x="36" y="11"/>
                  </a:moveTo>
                  <a:cubicBezTo>
                    <a:pt x="36" y="11"/>
                    <a:pt x="0" y="62"/>
                    <a:pt x="22" y="88"/>
                  </a:cubicBezTo>
                  <a:cubicBezTo>
                    <a:pt x="43" y="115"/>
                    <a:pt x="79" y="108"/>
                    <a:pt x="87" y="94"/>
                  </a:cubicBezTo>
                  <a:cubicBezTo>
                    <a:pt x="102" y="68"/>
                    <a:pt x="80" y="55"/>
                    <a:pt x="82" y="17"/>
                  </a:cubicBezTo>
                  <a:cubicBezTo>
                    <a:pt x="82" y="17"/>
                    <a:pt x="77" y="6"/>
                    <a:pt x="62" y="3"/>
                  </a:cubicBezTo>
                  <a:cubicBezTo>
                    <a:pt x="48" y="0"/>
                    <a:pt x="36" y="11"/>
                    <a:pt x="36" y="11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525"/>
            <p:cNvSpPr/>
            <p:nvPr/>
          </p:nvSpPr>
          <p:spPr bwMode="auto">
            <a:xfrm>
              <a:off x="7988300" y="-2532063"/>
              <a:ext cx="341313" cy="377825"/>
            </a:xfrm>
            <a:custGeom>
              <a:avLst/>
              <a:gdLst>
                <a:gd name="T0" fmla="*/ 31 w 91"/>
                <a:gd name="T1" fmla="*/ 10 h 101"/>
                <a:gd name="T2" fmla="*/ 19 w 91"/>
                <a:gd name="T3" fmla="*/ 77 h 101"/>
                <a:gd name="T4" fmla="*/ 78 w 91"/>
                <a:gd name="T5" fmla="*/ 82 h 101"/>
                <a:gd name="T6" fmla="*/ 74 w 91"/>
                <a:gd name="T7" fmla="*/ 14 h 101"/>
                <a:gd name="T8" fmla="*/ 55 w 91"/>
                <a:gd name="T9" fmla="*/ 3 h 101"/>
                <a:gd name="T10" fmla="*/ 31 w 91"/>
                <a:gd name="T11" fmla="*/ 1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01">
                  <a:moveTo>
                    <a:pt x="31" y="10"/>
                  </a:moveTo>
                  <a:cubicBezTo>
                    <a:pt x="31" y="10"/>
                    <a:pt x="0" y="53"/>
                    <a:pt x="19" y="77"/>
                  </a:cubicBezTo>
                  <a:cubicBezTo>
                    <a:pt x="38" y="101"/>
                    <a:pt x="70" y="95"/>
                    <a:pt x="78" y="82"/>
                  </a:cubicBezTo>
                  <a:cubicBezTo>
                    <a:pt x="91" y="58"/>
                    <a:pt x="71" y="49"/>
                    <a:pt x="74" y="14"/>
                  </a:cubicBezTo>
                  <a:cubicBezTo>
                    <a:pt x="74" y="14"/>
                    <a:pt x="68" y="5"/>
                    <a:pt x="55" y="3"/>
                  </a:cubicBezTo>
                  <a:cubicBezTo>
                    <a:pt x="42" y="0"/>
                    <a:pt x="31" y="10"/>
                    <a:pt x="31" y="1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526"/>
            <p:cNvSpPr/>
            <p:nvPr/>
          </p:nvSpPr>
          <p:spPr bwMode="auto">
            <a:xfrm>
              <a:off x="8159750" y="-2273300"/>
              <a:ext cx="65088" cy="33338"/>
            </a:xfrm>
            <a:custGeom>
              <a:avLst/>
              <a:gdLst>
                <a:gd name="T0" fmla="*/ 17 w 17"/>
                <a:gd name="T1" fmla="*/ 6 h 9"/>
                <a:gd name="T2" fmla="*/ 8 w 17"/>
                <a:gd name="T3" fmla="*/ 8 h 9"/>
                <a:gd name="T4" fmla="*/ 0 w 17"/>
                <a:gd name="T5" fmla="*/ 3 h 9"/>
                <a:gd name="T6" fmla="*/ 9 w 17"/>
                <a:gd name="T7" fmla="*/ 1 h 9"/>
                <a:gd name="T8" fmla="*/ 17 w 17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7" y="6"/>
                  </a:moveTo>
                  <a:cubicBezTo>
                    <a:pt x="16" y="8"/>
                    <a:pt x="12" y="9"/>
                    <a:pt x="8" y="8"/>
                  </a:cubicBezTo>
                  <a:cubicBezTo>
                    <a:pt x="3" y="7"/>
                    <a:pt x="0" y="5"/>
                    <a:pt x="0" y="3"/>
                  </a:cubicBezTo>
                  <a:cubicBezTo>
                    <a:pt x="1" y="1"/>
                    <a:pt x="5" y="0"/>
                    <a:pt x="9" y="1"/>
                  </a:cubicBezTo>
                  <a:cubicBezTo>
                    <a:pt x="14" y="2"/>
                    <a:pt x="17" y="5"/>
                    <a:pt x="17" y="6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27"/>
            <p:cNvSpPr/>
            <p:nvPr/>
          </p:nvSpPr>
          <p:spPr bwMode="auto">
            <a:xfrm>
              <a:off x="7845425" y="-2589213"/>
              <a:ext cx="161925" cy="161925"/>
            </a:xfrm>
            <a:custGeom>
              <a:avLst/>
              <a:gdLst>
                <a:gd name="T0" fmla="*/ 41 w 43"/>
                <a:gd name="T1" fmla="*/ 25 h 43"/>
                <a:gd name="T2" fmla="*/ 17 w 43"/>
                <a:gd name="T3" fmla="*/ 40 h 43"/>
                <a:gd name="T4" fmla="*/ 2 w 43"/>
                <a:gd name="T5" fmla="*/ 17 h 43"/>
                <a:gd name="T6" fmla="*/ 26 w 43"/>
                <a:gd name="T7" fmla="*/ 2 h 43"/>
                <a:gd name="T8" fmla="*/ 41 w 43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41" y="25"/>
                  </a:moveTo>
                  <a:cubicBezTo>
                    <a:pt x="39" y="36"/>
                    <a:pt x="28" y="43"/>
                    <a:pt x="17" y="40"/>
                  </a:cubicBezTo>
                  <a:cubicBezTo>
                    <a:pt x="7" y="38"/>
                    <a:pt x="0" y="28"/>
                    <a:pt x="2" y="17"/>
                  </a:cubicBezTo>
                  <a:cubicBezTo>
                    <a:pt x="5" y="6"/>
                    <a:pt x="15" y="0"/>
                    <a:pt x="26" y="2"/>
                  </a:cubicBezTo>
                  <a:cubicBezTo>
                    <a:pt x="37" y="4"/>
                    <a:pt x="43" y="15"/>
                    <a:pt x="41" y="25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528"/>
            <p:cNvSpPr/>
            <p:nvPr/>
          </p:nvSpPr>
          <p:spPr bwMode="auto">
            <a:xfrm>
              <a:off x="7908925" y="-2554288"/>
              <a:ext cx="71438" cy="66675"/>
            </a:xfrm>
            <a:custGeom>
              <a:avLst/>
              <a:gdLst>
                <a:gd name="T0" fmla="*/ 17 w 19"/>
                <a:gd name="T1" fmla="*/ 14 h 18"/>
                <a:gd name="T2" fmla="*/ 6 w 19"/>
                <a:gd name="T3" fmla="*/ 15 h 18"/>
                <a:gd name="T4" fmla="*/ 2 w 19"/>
                <a:gd name="T5" fmla="*/ 4 h 18"/>
                <a:gd name="T6" fmla="*/ 13 w 19"/>
                <a:gd name="T7" fmla="*/ 3 h 18"/>
                <a:gd name="T8" fmla="*/ 17 w 19"/>
                <a:gd name="T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7" y="14"/>
                  </a:moveTo>
                  <a:cubicBezTo>
                    <a:pt x="15" y="17"/>
                    <a:pt x="10" y="18"/>
                    <a:pt x="6" y="15"/>
                  </a:cubicBezTo>
                  <a:cubicBezTo>
                    <a:pt x="2" y="13"/>
                    <a:pt x="0" y="8"/>
                    <a:pt x="2" y="4"/>
                  </a:cubicBezTo>
                  <a:cubicBezTo>
                    <a:pt x="4" y="1"/>
                    <a:pt x="9" y="0"/>
                    <a:pt x="13" y="3"/>
                  </a:cubicBezTo>
                  <a:cubicBezTo>
                    <a:pt x="17" y="5"/>
                    <a:pt x="19" y="10"/>
                    <a:pt x="17" y="14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29"/>
            <p:cNvSpPr/>
            <p:nvPr/>
          </p:nvSpPr>
          <p:spPr bwMode="auto">
            <a:xfrm>
              <a:off x="8337550" y="-2513013"/>
              <a:ext cx="160338" cy="165100"/>
            </a:xfrm>
            <a:custGeom>
              <a:avLst/>
              <a:gdLst>
                <a:gd name="T0" fmla="*/ 41 w 43"/>
                <a:gd name="T1" fmla="*/ 26 h 44"/>
                <a:gd name="T2" fmla="*/ 17 w 43"/>
                <a:gd name="T3" fmla="*/ 41 h 44"/>
                <a:gd name="T4" fmla="*/ 2 w 43"/>
                <a:gd name="T5" fmla="*/ 18 h 44"/>
                <a:gd name="T6" fmla="*/ 26 w 43"/>
                <a:gd name="T7" fmla="*/ 3 h 44"/>
                <a:gd name="T8" fmla="*/ 41 w 43"/>
                <a:gd name="T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4">
                  <a:moveTo>
                    <a:pt x="41" y="26"/>
                  </a:moveTo>
                  <a:cubicBezTo>
                    <a:pt x="38" y="37"/>
                    <a:pt x="28" y="44"/>
                    <a:pt x="17" y="41"/>
                  </a:cubicBezTo>
                  <a:cubicBezTo>
                    <a:pt x="7" y="39"/>
                    <a:pt x="0" y="28"/>
                    <a:pt x="2" y="18"/>
                  </a:cubicBezTo>
                  <a:cubicBezTo>
                    <a:pt x="5" y="7"/>
                    <a:pt x="15" y="0"/>
                    <a:pt x="26" y="3"/>
                  </a:cubicBezTo>
                  <a:cubicBezTo>
                    <a:pt x="36" y="5"/>
                    <a:pt x="43" y="16"/>
                    <a:pt x="41" y="26"/>
                  </a:cubicBezTo>
                  <a:close/>
                </a:path>
              </a:pathLst>
            </a:custGeom>
            <a:solidFill>
              <a:srgbClr val="4741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30"/>
            <p:cNvSpPr/>
            <p:nvPr/>
          </p:nvSpPr>
          <p:spPr bwMode="auto">
            <a:xfrm>
              <a:off x="8401050" y="-2476500"/>
              <a:ext cx="71438" cy="63500"/>
            </a:xfrm>
            <a:custGeom>
              <a:avLst/>
              <a:gdLst>
                <a:gd name="T0" fmla="*/ 17 w 19"/>
                <a:gd name="T1" fmla="*/ 13 h 17"/>
                <a:gd name="T2" fmla="*/ 6 w 19"/>
                <a:gd name="T3" fmla="*/ 15 h 17"/>
                <a:gd name="T4" fmla="*/ 2 w 19"/>
                <a:gd name="T5" fmla="*/ 4 h 17"/>
                <a:gd name="T6" fmla="*/ 13 w 19"/>
                <a:gd name="T7" fmla="*/ 3 h 17"/>
                <a:gd name="T8" fmla="*/ 17 w 19"/>
                <a:gd name="T9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7">
                  <a:moveTo>
                    <a:pt x="17" y="13"/>
                  </a:moveTo>
                  <a:cubicBezTo>
                    <a:pt x="15" y="17"/>
                    <a:pt x="10" y="17"/>
                    <a:pt x="6" y="15"/>
                  </a:cubicBezTo>
                  <a:cubicBezTo>
                    <a:pt x="1" y="12"/>
                    <a:pt x="0" y="8"/>
                    <a:pt x="2" y="4"/>
                  </a:cubicBezTo>
                  <a:cubicBezTo>
                    <a:pt x="4" y="1"/>
                    <a:pt x="9" y="0"/>
                    <a:pt x="13" y="3"/>
                  </a:cubicBezTo>
                  <a:cubicBezTo>
                    <a:pt x="17" y="5"/>
                    <a:pt x="19" y="10"/>
                    <a:pt x="17" y="1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31"/>
            <p:cNvSpPr/>
            <p:nvPr/>
          </p:nvSpPr>
          <p:spPr bwMode="auto">
            <a:xfrm>
              <a:off x="7834312" y="-2165350"/>
              <a:ext cx="506413" cy="263525"/>
            </a:xfrm>
            <a:custGeom>
              <a:avLst/>
              <a:gdLst>
                <a:gd name="T0" fmla="*/ 31 w 135"/>
                <a:gd name="T1" fmla="*/ 0 h 70"/>
                <a:gd name="T2" fmla="*/ 21 w 135"/>
                <a:gd name="T3" fmla="*/ 43 h 70"/>
                <a:gd name="T4" fmla="*/ 104 w 135"/>
                <a:gd name="T5" fmla="*/ 63 h 70"/>
                <a:gd name="T6" fmla="*/ 120 w 135"/>
                <a:gd name="T7" fmla="*/ 38 h 70"/>
                <a:gd name="T8" fmla="*/ 31 w 135"/>
                <a:gd name="T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70">
                  <a:moveTo>
                    <a:pt x="31" y="0"/>
                  </a:moveTo>
                  <a:cubicBezTo>
                    <a:pt x="31" y="0"/>
                    <a:pt x="0" y="30"/>
                    <a:pt x="21" y="43"/>
                  </a:cubicBezTo>
                  <a:cubicBezTo>
                    <a:pt x="21" y="43"/>
                    <a:pt x="73" y="70"/>
                    <a:pt x="104" y="63"/>
                  </a:cubicBezTo>
                  <a:cubicBezTo>
                    <a:pt x="135" y="56"/>
                    <a:pt x="120" y="38"/>
                    <a:pt x="120" y="38"/>
                  </a:cubicBezTo>
                  <a:cubicBezTo>
                    <a:pt x="120" y="38"/>
                    <a:pt x="49" y="21"/>
                    <a:pt x="31" y="0"/>
                  </a:cubicBezTo>
                  <a:close/>
                </a:path>
              </a:pathLst>
            </a:custGeom>
            <a:solidFill>
              <a:srgbClr val="3313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32"/>
            <p:cNvSpPr/>
            <p:nvPr/>
          </p:nvSpPr>
          <p:spPr bwMode="auto">
            <a:xfrm>
              <a:off x="8007350" y="-2047875"/>
              <a:ext cx="333375" cy="134938"/>
            </a:xfrm>
            <a:custGeom>
              <a:avLst/>
              <a:gdLst>
                <a:gd name="T0" fmla="*/ 74 w 89"/>
                <a:gd name="T1" fmla="*/ 7 h 36"/>
                <a:gd name="T2" fmla="*/ 50 w 89"/>
                <a:gd name="T3" fmla="*/ 0 h 36"/>
                <a:gd name="T4" fmla="*/ 0 w 89"/>
                <a:gd name="T5" fmla="*/ 23 h 36"/>
                <a:gd name="T6" fmla="*/ 58 w 89"/>
                <a:gd name="T7" fmla="*/ 32 h 36"/>
                <a:gd name="T8" fmla="*/ 74 w 89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6">
                  <a:moveTo>
                    <a:pt x="74" y="7"/>
                  </a:moveTo>
                  <a:cubicBezTo>
                    <a:pt x="74" y="7"/>
                    <a:pt x="64" y="4"/>
                    <a:pt x="50" y="0"/>
                  </a:cubicBezTo>
                  <a:cubicBezTo>
                    <a:pt x="32" y="3"/>
                    <a:pt x="14" y="11"/>
                    <a:pt x="0" y="23"/>
                  </a:cubicBezTo>
                  <a:cubicBezTo>
                    <a:pt x="18" y="29"/>
                    <a:pt x="41" y="36"/>
                    <a:pt x="58" y="32"/>
                  </a:cubicBezTo>
                  <a:cubicBezTo>
                    <a:pt x="89" y="25"/>
                    <a:pt x="74" y="7"/>
                    <a:pt x="74" y="7"/>
                  </a:cubicBezTo>
                  <a:close/>
                </a:path>
              </a:pathLst>
            </a:custGeom>
            <a:solidFill>
              <a:srgbClr val="4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33"/>
            <p:cNvSpPr/>
            <p:nvPr/>
          </p:nvSpPr>
          <p:spPr bwMode="auto">
            <a:xfrm>
              <a:off x="8318500" y="-2078038"/>
              <a:ext cx="41275" cy="85725"/>
            </a:xfrm>
            <a:custGeom>
              <a:avLst/>
              <a:gdLst>
                <a:gd name="T0" fmla="*/ 7 w 11"/>
                <a:gd name="T1" fmla="*/ 22 h 23"/>
                <a:gd name="T2" fmla="*/ 6 w 11"/>
                <a:gd name="T3" fmla="*/ 11 h 23"/>
                <a:gd name="T4" fmla="*/ 1 w 11"/>
                <a:gd name="T5" fmla="*/ 4 h 23"/>
                <a:gd name="T6" fmla="*/ 7 w 11"/>
                <a:gd name="T7" fmla="*/ 5 h 23"/>
                <a:gd name="T8" fmla="*/ 11 w 11"/>
                <a:gd name="T9" fmla="*/ 14 h 23"/>
                <a:gd name="T10" fmla="*/ 7 w 11"/>
                <a:gd name="T11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3">
                  <a:moveTo>
                    <a:pt x="7" y="22"/>
                  </a:moveTo>
                  <a:cubicBezTo>
                    <a:pt x="4" y="21"/>
                    <a:pt x="7" y="14"/>
                    <a:pt x="6" y="11"/>
                  </a:cubicBezTo>
                  <a:cubicBezTo>
                    <a:pt x="5" y="9"/>
                    <a:pt x="0" y="6"/>
                    <a:pt x="1" y="4"/>
                  </a:cubicBezTo>
                  <a:cubicBezTo>
                    <a:pt x="2" y="0"/>
                    <a:pt x="6" y="4"/>
                    <a:pt x="7" y="5"/>
                  </a:cubicBezTo>
                  <a:cubicBezTo>
                    <a:pt x="9" y="8"/>
                    <a:pt x="10" y="11"/>
                    <a:pt x="11" y="14"/>
                  </a:cubicBezTo>
                  <a:cubicBezTo>
                    <a:pt x="11" y="14"/>
                    <a:pt x="11" y="23"/>
                    <a:pt x="7" y="2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34"/>
            <p:cNvSpPr/>
            <p:nvPr/>
          </p:nvSpPr>
          <p:spPr bwMode="auto">
            <a:xfrm>
              <a:off x="7466012" y="-2941638"/>
              <a:ext cx="247650" cy="352425"/>
            </a:xfrm>
            <a:custGeom>
              <a:avLst/>
              <a:gdLst>
                <a:gd name="T0" fmla="*/ 17 w 66"/>
                <a:gd name="T1" fmla="*/ 19 h 94"/>
                <a:gd name="T2" fmla="*/ 21 w 66"/>
                <a:gd name="T3" fmla="*/ 7 h 94"/>
                <a:gd name="T4" fmla="*/ 39 w 66"/>
                <a:gd name="T5" fmla="*/ 7 h 94"/>
                <a:gd name="T6" fmla="*/ 51 w 66"/>
                <a:gd name="T7" fmla="*/ 5 h 94"/>
                <a:gd name="T8" fmla="*/ 60 w 66"/>
                <a:gd name="T9" fmla="*/ 43 h 94"/>
                <a:gd name="T10" fmla="*/ 54 w 66"/>
                <a:gd name="T11" fmla="*/ 64 h 94"/>
                <a:gd name="T12" fmla="*/ 21 w 66"/>
                <a:gd name="T13" fmla="*/ 85 h 94"/>
                <a:gd name="T14" fmla="*/ 17 w 66"/>
                <a:gd name="T15" fmla="*/ 94 h 94"/>
                <a:gd name="T16" fmla="*/ 0 w 66"/>
                <a:gd name="T17" fmla="*/ 86 h 94"/>
                <a:gd name="T18" fmla="*/ 17 w 66"/>
                <a:gd name="T19" fmla="*/ 1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94">
                  <a:moveTo>
                    <a:pt x="17" y="19"/>
                  </a:moveTo>
                  <a:cubicBezTo>
                    <a:pt x="17" y="19"/>
                    <a:pt x="17" y="8"/>
                    <a:pt x="21" y="7"/>
                  </a:cubicBezTo>
                  <a:cubicBezTo>
                    <a:pt x="25" y="6"/>
                    <a:pt x="36" y="4"/>
                    <a:pt x="39" y="7"/>
                  </a:cubicBezTo>
                  <a:cubicBezTo>
                    <a:pt x="39" y="7"/>
                    <a:pt x="45" y="0"/>
                    <a:pt x="51" y="5"/>
                  </a:cubicBezTo>
                  <a:cubicBezTo>
                    <a:pt x="51" y="5"/>
                    <a:pt x="66" y="28"/>
                    <a:pt x="60" y="43"/>
                  </a:cubicBezTo>
                  <a:cubicBezTo>
                    <a:pt x="55" y="59"/>
                    <a:pt x="58" y="60"/>
                    <a:pt x="54" y="64"/>
                  </a:cubicBezTo>
                  <a:cubicBezTo>
                    <a:pt x="51" y="69"/>
                    <a:pt x="36" y="84"/>
                    <a:pt x="21" y="85"/>
                  </a:cubicBezTo>
                  <a:cubicBezTo>
                    <a:pt x="17" y="94"/>
                    <a:pt x="17" y="94"/>
                    <a:pt x="17" y="94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7" y="1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35"/>
            <p:cNvSpPr/>
            <p:nvPr/>
          </p:nvSpPr>
          <p:spPr bwMode="auto">
            <a:xfrm>
              <a:off x="7466012" y="-2922588"/>
              <a:ext cx="233363" cy="333375"/>
            </a:xfrm>
            <a:custGeom>
              <a:avLst/>
              <a:gdLst>
                <a:gd name="T0" fmla="*/ 60 w 62"/>
                <a:gd name="T1" fmla="*/ 25 h 89"/>
                <a:gd name="T2" fmla="*/ 51 w 62"/>
                <a:gd name="T3" fmla="*/ 21 h 89"/>
                <a:gd name="T4" fmla="*/ 47 w 62"/>
                <a:gd name="T5" fmla="*/ 8 h 89"/>
                <a:gd name="T6" fmla="*/ 41 w 62"/>
                <a:gd name="T7" fmla="*/ 0 h 89"/>
                <a:gd name="T8" fmla="*/ 39 w 62"/>
                <a:gd name="T9" fmla="*/ 2 h 89"/>
                <a:gd name="T10" fmla="*/ 35 w 62"/>
                <a:gd name="T11" fmla="*/ 0 h 89"/>
                <a:gd name="T12" fmla="*/ 36 w 62"/>
                <a:gd name="T13" fmla="*/ 1 h 89"/>
                <a:gd name="T14" fmla="*/ 42 w 62"/>
                <a:gd name="T15" fmla="*/ 15 h 89"/>
                <a:gd name="T16" fmla="*/ 45 w 62"/>
                <a:gd name="T17" fmla="*/ 29 h 89"/>
                <a:gd name="T18" fmla="*/ 37 w 62"/>
                <a:gd name="T19" fmla="*/ 26 h 89"/>
                <a:gd name="T20" fmla="*/ 30 w 62"/>
                <a:gd name="T21" fmla="*/ 7 h 89"/>
                <a:gd name="T22" fmla="*/ 20 w 62"/>
                <a:gd name="T23" fmla="*/ 3 h 89"/>
                <a:gd name="T24" fmla="*/ 17 w 62"/>
                <a:gd name="T25" fmla="*/ 14 h 89"/>
                <a:gd name="T26" fmla="*/ 0 w 62"/>
                <a:gd name="T27" fmla="*/ 81 h 89"/>
                <a:gd name="T28" fmla="*/ 17 w 62"/>
                <a:gd name="T29" fmla="*/ 89 h 89"/>
                <a:gd name="T30" fmla="*/ 21 w 62"/>
                <a:gd name="T31" fmla="*/ 80 h 89"/>
                <a:gd name="T32" fmla="*/ 54 w 62"/>
                <a:gd name="T33" fmla="*/ 59 h 89"/>
                <a:gd name="T34" fmla="*/ 60 w 62"/>
                <a:gd name="T35" fmla="*/ 38 h 89"/>
                <a:gd name="T36" fmla="*/ 61 w 62"/>
                <a:gd name="T37" fmla="*/ 24 h 89"/>
                <a:gd name="T38" fmla="*/ 60 w 62"/>
                <a:gd name="T39" fmla="*/ 2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89">
                  <a:moveTo>
                    <a:pt x="60" y="25"/>
                  </a:moveTo>
                  <a:cubicBezTo>
                    <a:pt x="56" y="28"/>
                    <a:pt x="52" y="26"/>
                    <a:pt x="51" y="21"/>
                  </a:cubicBezTo>
                  <a:cubicBezTo>
                    <a:pt x="50" y="17"/>
                    <a:pt x="50" y="12"/>
                    <a:pt x="47" y="8"/>
                  </a:cubicBezTo>
                  <a:cubicBezTo>
                    <a:pt x="45" y="5"/>
                    <a:pt x="43" y="3"/>
                    <a:pt x="41" y="0"/>
                  </a:cubicBezTo>
                  <a:cubicBezTo>
                    <a:pt x="39" y="1"/>
                    <a:pt x="39" y="2"/>
                    <a:pt x="39" y="2"/>
                  </a:cubicBezTo>
                  <a:cubicBezTo>
                    <a:pt x="38" y="1"/>
                    <a:pt x="37" y="0"/>
                    <a:pt x="35" y="0"/>
                  </a:cubicBezTo>
                  <a:cubicBezTo>
                    <a:pt x="35" y="1"/>
                    <a:pt x="35" y="1"/>
                    <a:pt x="36" y="1"/>
                  </a:cubicBezTo>
                  <a:cubicBezTo>
                    <a:pt x="39" y="5"/>
                    <a:pt x="40" y="10"/>
                    <a:pt x="42" y="15"/>
                  </a:cubicBezTo>
                  <a:cubicBezTo>
                    <a:pt x="43" y="19"/>
                    <a:pt x="47" y="25"/>
                    <a:pt x="45" y="29"/>
                  </a:cubicBezTo>
                  <a:cubicBezTo>
                    <a:pt x="42" y="36"/>
                    <a:pt x="37" y="33"/>
                    <a:pt x="37" y="26"/>
                  </a:cubicBezTo>
                  <a:cubicBezTo>
                    <a:pt x="36" y="19"/>
                    <a:pt x="37" y="11"/>
                    <a:pt x="30" y="7"/>
                  </a:cubicBezTo>
                  <a:cubicBezTo>
                    <a:pt x="27" y="5"/>
                    <a:pt x="23" y="4"/>
                    <a:pt x="20" y="3"/>
                  </a:cubicBezTo>
                  <a:cubicBezTo>
                    <a:pt x="17" y="6"/>
                    <a:pt x="17" y="14"/>
                    <a:pt x="17" y="1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36" y="79"/>
                    <a:pt x="51" y="64"/>
                    <a:pt x="54" y="59"/>
                  </a:cubicBezTo>
                  <a:cubicBezTo>
                    <a:pt x="58" y="55"/>
                    <a:pt x="55" y="54"/>
                    <a:pt x="60" y="38"/>
                  </a:cubicBezTo>
                  <a:cubicBezTo>
                    <a:pt x="62" y="34"/>
                    <a:pt x="62" y="29"/>
                    <a:pt x="61" y="24"/>
                  </a:cubicBezTo>
                  <a:cubicBezTo>
                    <a:pt x="61" y="24"/>
                    <a:pt x="61" y="24"/>
                    <a:pt x="60" y="2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36"/>
            <p:cNvSpPr/>
            <p:nvPr/>
          </p:nvSpPr>
          <p:spPr bwMode="auto">
            <a:xfrm>
              <a:off x="7421562" y="-2919413"/>
              <a:ext cx="187325" cy="304800"/>
            </a:xfrm>
            <a:custGeom>
              <a:avLst/>
              <a:gdLst>
                <a:gd name="T0" fmla="*/ 5 w 50"/>
                <a:gd name="T1" fmla="*/ 79 h 81"/>
                <a:gd name="T2" fmla="*/ 1 w 50"/>
                <a:gd name="T3" fmla="*/ 70 h 81"/>
                <a:gd name="T4" fmla="*/ 3 w 50"/>
                <a:gd name="T5" fmla="*/ 22 h 81"/>
                <a:gd name="T6" fmla="*/ 23 w 50"/>
                <a:gd name="T7" fmla="*/ 1 h 81"/>
                <a:gd name="T8" fmla="*/ 33 w 50"/>
                <a:gd name="T9" fmla="*/ 6 h 81"/>
                <a:gd name="T10" fmla="*/ 47 w 50"/>
                <a:gd name="T11" fmla="*/ 16 h 81"/>
                <a:gd name="T12" fmla="*/ 47 w 50"/>
                <a:gd name="T13" fmla="*/ 48 h 81"/>
                <a:gd name="T14" fmla="*/ 33 w 50"/>
                <a:gd name="T15" fmla="*/ 49 h 81"/>
                <a:gd name="T16" fmla="*/ 30 w 50"/>
                <a:gd name="T17" fmla="*/ 81 h 81"/>
                <a:gd name="T18" fmla="*/ 5 w 50"/>
                <a:gd name="T19" fmla="*/ 7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81">
                  <a:moveTo>
                    <a:pt x="5" y="7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0" y="29"/>
                    <a:pt x="3" y="22"/>
                  </a:cubicBezTo>
                  <a:cubicBezTo>
                    <a:pt x="5" y="15"/>
                    <a:pt x="17" y="0"/>
                    <a:pt x="23" y="1"/>
                  </a:cubicBezTo>
                  <a:cubicBezTo>
                    <a:pt x="30" y="1"/>
                    <a:pt x="33" y="6"/>
                    <a:pt x="33" y="6"/>
                  </a:cubicBezTo>
                  <a:cubicBezTo>
                    <a:pt x="33" y="6"/>
                    <a:pt x="45" y="11"/>
                    <a:pt x="47" y="16"/>
                  </a:cubicBezTo>
                  <a:cubicBezTo>
                    <a:pt x="49" y="22"/>
                    <a:pt x="50" y="48"/>
                    <a:pt x="47" y="48"/>
                  </a:cubicBezTo>
                  <a:cubicBezTo>
                    <a:pt x="45" y="49"/>
                    <a:pt x="33" y="49"/>
                    <a:pt x="33" y="49"/>
                  </a:cubicBezTo>
                  <a:cubicBezTo>
                    <a:pt x="30" y="81"/>
                    <a:pt x="30" y="81"/>
                    <a:pt x="30" y="81"/>
                  </a:cubicBezTo>
                  <a:lnTo>
                    <a:pt x="5" y="79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37"/>
            <p:cNvSpPr/>
            <p:nvPr/>
          </p:nvSpPr>
          <p:spPr bwMode="auto">
            <a:xfrm>
              <a:off x="7424737" y="-2914650"/>
              <a:ext cx="184150" cy="300038"/>
            </a:xfrm>
            <a:custGeom>
              <a:avLst/>
              <a:gdLst>
                <a:gd name="T0" fmla="*/ 46 w 49"/>
                <a:gd name="T1" fmla="*/ 15 h 80"/>
                <a:gd name="T2" fmla="*/ 32 w 49"/>
                <a:gd name="T3" fmla="*/ 5 h 80"/>
                <a:gd name="T4" fmla="*/ 22 w 49"/>
                <a:gd name="T5" fmla="*/ 0 h 80"/>
                <a:gd name="T6" fmla="*/ 18 w 49"/>
                <a:gd name="T7" fmla="*/ 1 h 80"/>
                <a:gd name="T8" fmla="*/ 30 w 49"/>
                <a:gd name="T9" fmla="*/ 7 h 80"/>
                <a:gd name="T10" fmla="*/ 43 w 49"/>
                <a:gd name="T11" fmla="*/ 22 h 80"/>
                <a:gd name="T12" fmla="*/ 32 w 49"/>
                <a:gd name="T13" fmla="*/ 42 h 80"/>
                <a:gd name="T14" fmla="*/ 30 w 49"/>
                <a:gd name="T15" fmla="*/ 37 h 80"/>
                <a:gd name="T16" fmla="*/ 29 w 49"/>
                <a:gd name="T17" fmla="*/ 32 h 80"/>
                <a:gd name="T18" fmla="*/ 23 w 49"/>
                <a:gd name="T19" fmla="*/ 34 h 80"/>
                <a:gd name="T20" fmla="*/ 23 w 49"/>
                <a:gd name="T21" fmla="*/ 36 h 80"/>
                <a:gd name="T22" fmla="*/ 21 w 49"/>
                <a:gd name="T23" fmla="*/ 54 h 80"/>
                <a:gd name="T24" fmla="*/ 21 w 49"/>
                <a:gd name="T25" fmla="*/ 61 h 80"/>
                <a:gd name="T26" fmla="*/ 0 w 49"/>
                <a:gd name="T27" fmla="*/ 61 h 80"/>
                <a:gd name="T28" fmla="*/ 0 w 49"/>
                <a:gd name="T29" fmla="*/ 69 h 80"/>
                <a:gd name="T30" fmla="*/ 4 w 49"/>
                <a:gd name="T31" fmla="*/ 78 h 80"/>
                <a:gd name="T32" fmla="*/ 29 w 49"/>
                <a:gd name="T33" fmla="*/ 80 h 80"/>
                <a:gd name="T34" fmla="*/ 32 w 49"/>
                <a:gd name="T35" fmla="*/ 48 h 80"/>
                <a:gd name="T36" fmla="*/ 46 w 49"/>
                <a:gd name="T37" fmla="*/ 47 h 80"/>
                <a:gd name="T38" fmla="*/ 46 w 49"/>
                <a:gd name="T39" fmla="*/ 1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80">
                  <a:moveTo>
                    <a:pt x="46" y="15"/>
                  </a:moveTo>
                  <a:cubicBezTo>
                    <a:pt x="44" y="10"/>
                    <a:pt x="32" y="5"/>
                    <a:pt x="32" y="5"/>
                  </a:cubicBezTo>
                  <a:cubicBezTo>
                    <a:pt x="32" y="5"/>
                    <a:pt x="29" y="0"/>
                    <a:pt x="22" y="0"/>
                  </a:cubicBezTo>
                  <a:cubicBezTo>
                    <a:pt x="21" y="0"/>
                    <a:pt x="20" y="0"/>
                    <a:pt x="18" y="1"/>
                  </a:cubicBezTo>
                  <a:cubicBezTo>
                    <a:pt x="22" y="3"/>
                    <a:pt x="26" y="5"/>
                    <a:pt x="30" y="7"/>
                  </a:cubicBezTo>
                  <a:cubicBezTo>
                    <a:pt x="37" y="10"/>
                    <a:pt x="41" y="14"/>
                    <a:pt x="43" y="22"/>
                  </a:cubicBezTo>
                  <a:cubicBezTo>
                    <a:pt x="44" y="30"/>
                    <a:pt x="46" y="52"/>
                    <a:pt x="32" y="42"/>
                  </a:cubicBezTo>
                  <a:cubicBezTo>
                    <a:pt x="30" y="41"/>
                    <a:pt x="30" y="39"/>
                    <a:pt x="30" y="37"/>
                  </a:cubicBezTo>
                  <a:cubicBezTo>
                    <a:pt x="30" y="36"/>
                    <a:pt x="29" y="34"/>
                    <a:pt x="29" y="32"/>
                  </a:cubicBezTo>
                  <a:cubicBezTo>
                    <a:pt x="26" y="30"/>
                    <a:pt x="24" y="31"/>
                    <a:pt x="23" y="34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42"/>
                    <a:pt x="19" y="48"/>
                    <a:pt x="21" y="54"/>
                  </a:cubicBezTo>
                  <a:cubicBezTo>
                    <a:pt x="21" y="56"/>
                    <a:pt x="22" y="59"/>
                    <a:pt x="21" y="61"/>
                  </a:cubicBezTo>
                  <a:cubicBezTo>
                    <a:pt x="19" y="71"/>
                    <a:pt x="7" y="66"/>
                    <a:pt x="0" y="61"/>
                  </a:cubicBezTo>
                  <a:cubicBezTo>
                    <a:pt x="0" y="66"/>
                    <a:pt x="0" y="69"/>
                    <a:pt x="0" y="6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8"/>
                    <a:pt x="44" y="48"/>
                    <a:pt x="46" y="47"/>
                  </a:cubicBezTo>
                  <a:cubicBezTo>
                    <a:pt x="49" y="47"/>
                    <a:pt x="48" y="21"/>
                    <a:pt x="46" y="15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38"/>
            <p:cNvSpPr/>
            <p:nvPr/>
          </p:nvSpPr>
          <p:spPr bwMode="auto">
            <a:xfrm>
              <a:off x="7581900" y="-2825750"/>
              <a:ext cx="158750" cy="120650"/>
            </a:xfrm>
            <a:custGeom>
              <a:avLst/>
              <a:gdLst>
                <a:gd name="T0" fmla="*/ 34 w 42"/>
                <a:gd name="T1" fmla="*/ 0 h 32"/>
                <a:gd name="T2" fmla="*/ 8 w 42"/>
                <a:gd name="T3" fmla="*/ 14 h 32"/>
                <a:gd name="T4" fmla="*/ 12 w 42"/>
                <a:gd name="T5" fmla="*/ 30 h 32"/>
                <a:gd name="T6" fmla="*/ 39 w 42"/>
                <a:gd name="T7" fmla="*/ 17 h 32"/>
                <a:gd name="T8" fmla="*/ 34 w 42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2">
                  <a:moveTo>
                    <a:pt x="34" y="0"/>
                  </a:moveTo>
                  <a:cubicBezTo>
                    <a:pt x="34" y="0"/>
                    <a:pt x="12" y="5"/>
                    <a:pt x="8" y="14"/>
                  </a:cubicBezTo>
                  <a:cubicBezTo>
                    <a:pt x="4" y="23"/>
                    <a:pt x="0" y="32"/>
                    <a:pt x="12" y="30"/>
                  </a:cubicBezTo>
                  <a:cubicBezTo>
                    <a:pt x="25" y="28"/>
                    <a:pt x="39" y="20"/>
                    <a:pt x="39" y="17"/>
                  </a:cubicBezTo>
                  <a:cubicBezTo>
                    <a:pt x="39" y="14"/>
                    <a:pt x="42" y="1"/>
                    <a:pt x="34" y="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539"/>
            <p:cNvSpPr/>
            <p:nvPr/>
          </p:nvSpPr>
          <p:spPr bwMode="auto">
            <a:xfrm>
              <a:off x="7581900" y="-2806700"/>
              <a:ext cx="150813" cy="101600"/>
            </a:xfrm>
            <a:custGeom>
              <a:avLst/>
              <a:gdLst>
                <a:gd name="T0" fmla="*/ 33 w 40"/>
                <a:gd name="T1" fmla="*/ 12 h 27"/>
                <a:gd name="T2" fmla="*/ 21 w 40"/>
                <a:gd name="T3" fmla="*/ 15 h 27"/>
                <a:gd name="T4" fmla="*/ 13 w 40"/>
                <a:gd name="T5" fmla="*/ 16 h 27"/>
                <a:gd name="T6" fmla="*/ 16 w 40"/>
                <a:gd name="T7" fmla="*/ 4 h 27"/>
                <a:gd name="T8" fmla="*/ 18 w 40"/>
                <a:gd name="T9" fmla="*/ 0 h 27"/>
                <a:gd name="T10" fmla="*/ 8 w 40"/>
                <a:gd name="T11" fmla="*/ 9 h 27"/>
                <a:gd name="T12" fmla="*/ 12 w 40"/>
                <a:gd name="T13" fmla="*/ 25 h 27"/>
                <a:gd name="T14" fmla="*/ 39 w 40"/>
                <a:gd name="T15" fmla="*/ 12 h 27"/>
                <a:gd name="T16" fmla="*/ 40 w 40"/>
                <a:gd name="T17" fmla="*/ 7 h 27"/>
                <a:gd name="T18" fmla="*/ 33 w 40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3" y="12"/>
                  </a:moveTo>
                  <a:cubicBezTo>
                    <a:pt x="30" y="13"/>
                    <a:pt x="25" y="14"/>
                    <a:pt x="21" y="15"/>
                  </a:cubicBezTo>
                  <a:cubicBezTo>
                    <a:pt x="19" y="16"/>
                    <a:pt x="15" y="18"/>
                    <a:pt x="13" y="16"/>
                  </a:cubicBezTo>
                  <a:cubicBezTo>
                    <a:pt x="8" y="14"/>
                    <a:pt x="15" y="6"/>
                    <a:pt x="16" y="4"/>
                  </a:cubicBezTo>
                  <a:cubicBezTo>
                    <a:pt x="17" y="3"/>
                    <a:pt x="17" y="2"/>
                    <a:pt x="18" y="0"/>
                  </a:cubicBezTo>
                  <a:cubicBezTo>
                    <a:pt x="14" y="3"/>
                    <a:pt x="10" y="6"/>
                    <a:pt x="8" y="9"/>
                  </a:cubicBezTo>
                  <a:cubicBezTo>
                    <a:pt x="4" y="18"/>
                    <a:pt x="0" y="27"/>
                    <a:pt x="12" y="25"/>
                  </a:cubicBezTo>
                  <a:cubicBezTo>
                    <a:pt x="25" y="23"/>
                    <a:pt x="39" y="15"/>
                    <a:pt x="39" y="12"/>
                  </a:cubicBezTo>
                  <a:cubicBezTo>
                    <a:pt x="39" y="11"/>
                    <a:pt x="40" y="9"/>
                    <a:pt x="40" y="7"/>
                  </a:cubicBezTo>
                  <a:cubicBezTo>
                    <a:pt x="38" y="9"/>
                    <a:pt x="36" y="10"/>
                    <a:pt x="33" y="12"/>
                  </a:cubicBezTo>
                  <a:close/>
                </a:path>
              </a:pathLst>
            </a:custGeom>
            <a:solidFill>
              <a:srgbClr val="F7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540"/>
            <p:cNvSpPr/>
            <p:nvPr/>
          </p:nvSpPr>
          <p:spPr bwMode="auto">
            <a:xfrm>
              <a:off x="7339012" y="-2595563"/>
              <a:ext cx="585788" cy="1079500"/>
            </a:xfrm>
            <a:custGeom>
              <a:avLst/>
              <a:gdLst>
                <a:gd name="T0" fmla="*/ 153 w 156"/>
                <a:gd name="T1" fmla="*/ 233 h 288"/>
                <a:gd name="T2" fmla="*/ 79 w 156"/>
                <a:gd name="T3" fmla="*/ 138 h 288"/>
                <a:gd name="T4" fmla="*/ 55 w 156"/>
                <a:gd name="T5" fmla="*/ 13 h 288"/>
                <a:gd name="T6" fmla="*/ 18 w 156"/>
                <a:gd name="T7" fmla="*/ 0 h 288"/>
                <a:gd name="T8" fmla="*/ 32 w 156"/>
                <a:gd name="T9" fmla="*/ 167 h 288"/>
                <a:gd name="T10" fmla="*/ 101 w 156"/>
                <a:gd name="T11" fmla="*/ 287 h 288"/>
                <a:gd name="T12" fmla="*/ 142 w 156"/>
                <a:gd name="T13" fmla="*/ 267 h 288"/>
                <a:gd name="T14" fmla="*/ 153 w 156"/>
                <a:gd name="T15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288">
                  <a:moveTo>
                    <a:pt x="153" y="233"/>
                  </a:moveTo>
                  <a:cubicBezTo>
                    <a:pt x="153" y="233"/>
                    <a:pt x="97" y="208"/>
                    <a:pt x="79" y="138"/>
                  </a:cubicBezTo>
                  <a:cubicBezTo>
                    <a:pt x="60" y="69"/>
                    <a:pt x="55" y="13"/>
                    <a:pt x="55" y="13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76"/>
                    <a:pt x="32" y="167"/>
                  </a:cubicBezTo>
                  <a:cubicBezTo>
                    <a:pt x="64" y="258"/>
                    <a:pt x="101" y="287"/>
                    <a:pt x="101" y="287"/>
                  </a:cubicBezTo>
                  <a:cubicBezTo>
                    <a:pt x="101" y="287"/>
                    <a:pt x="128" y="288"/>
                    <a:pt x="142" y="267"/>
                  </a:cubicBezTo>
                  <a:cubicBezTo>
                    <a:pt x="156" y="247"/>
                    <a:pt x="153" y="233"/>
                    <a:pt x="153" y="233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541"/>
            <p:cNvSpPr/>
            <p:nvPr/>
          </p:nvSpPr>
          <p:spPr bwMode="auto">
            <a:xfrm>
              <a:off x="7397750" y="-2595563"/>
              <a:ext cx="527050" cy="1079500"/>
            </a:xfrm>
            <a:custGeom>
              <a:avLst/>
              <a:gdLst>
                <a:gd name="T0" fmla="*/ 137 w 140"/>
                <a:gd name="T1" fmla="*/ 233 h 288"/>
                <a:gd name="T2" fmla="*/ 63 w 140"/>
                <a:gd name="T3" fmla="*/ 138 h 288"/>
                <a:gd name="T4" fmla="*/ 39 w 140"/>
                <a:gd name="T5" fmla="*/ 13 h 288"/>
                <a:gd name="T6" fmla="*/ 2 w 140"/>
                <a:gd name="T7" fmla="*/ 0 h 288"/>
                <a:gd name="T8" fmla="*/ 0 w 140"/>
                <a:gd name="T9" fmla="*/ 13 h 288"/>
                <a:gd name="T10" fmla="*/ 22 w 140"/>
                <a:gd name="T11" fmla="*/ 24 h 288"/>
                <a:gd name="T12" fmla="*/ 27 w 140"/>
                <a:gd name="T13" fmla="*/ 61 h 288"/>
                <a:gd name="T14" fmla="*/ 52 w 140"/>
                <a:gd name="T15" fmla="*/ 170 h 288"/>
                <a:gd name="T16" fmla="*/ 64 w 140"/>
                <a:gd name="T17" fmla="*/ 203 h 288"/>
                <a:gd name="T18" fmla="*/ 77 w 140"/>
                <a:gd name="T19" fmla="*/ 220 h 288"/>
                <a:gd name="T20" fmla="*/ 91 w 140"/>
                <a:gd name="T21" fmla="*/ 247 h 288"/>
                <a:gd name="T22" fmla="*/ 70 w 140"/>
                <a:gd name="T23" fmla="*/ 268 h 288"/>
                <a:gd name="T24" fmla="*/ 68 w 140"/>
                <a:gd name="T25" fmla="*/ 269 h 288"/>
                <a:gd name="T26" fmla="*/ 85 w 140"/>
                <a:gd name="T27" fmla="*/ 287 h 288"/>
                <a:gd name="T28" fmla="*/ 126 w 140"/>
                <a:gd name="T29" fmla="*/ 267 h 288"/>
                <a:gd name="T30" fmla="*/ 137 w 140"/>
                <a:gd name="T31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0" h="288">
                  <a:moveTo>
                    <a:pt x="137" y="233"/>
                  </a:moveTo>
                  <a:cubicBezTo>
                    <a:pt x="137" y="233"/>
                    <a:pt x="81" y="208"/>
                    <a:pt x="63" y="138"/>
                  </a:cubicBezTo>
                  <a:cubicBezTo>
                    <a:pt x="44" y="69"/>
                    <a:pt x="39" y="13"/>
                    <a:pt x="39" y="1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5"/>
                    <a:pt x="0" y="13"/>
                  </a:cubicBezTo>
                  <a:cubicBezTo>
                    <a:pt x="9" y="15"/>
                    <a:pt x="18" y="16"/>
                    <a:pt x="22" y="24"/>
                  </a:cubicBezTo>
                  <a:cubicBezTo>
                    <a:pt x="29" y="35"/>
                    <a:pt x="27" y="49"/>
                    <a:pt x="27" y="61"/>
                  </a:cubicBezTo>
                  <a:cubicBezTo>
                    <a:pt x="28" y="98"/>
                    <a:pt x="40" y="136"/>
                    <a:pt x="52" y="170"/>
                  </a:cubicBezTo>
                  <a:cubicBezTo>
                    <a:pt x="55" y="181"/>
                    <a:pt x="59" y="192"/>
                    <a:pt x="64" y="203"/>
                  </a:cubicBezTo>
                  <a:cubicBezTo>
                    <a:pt x="67" y="209"/>
                    <a:pt x="72" y="215"/>
                    <a:pt x="77" y="220"/>
                  </a:cubicBezTo>
                  <a:cubicBezTo>
                    <a:pt x="83" y="227"/>
                    <a:pt x="94" y="236"/>
                    <a:pt x="91" y="247"/>
                  </a:cubicBezTo>
                  <a:cubicBezTo>
                    <a:pt x="89" y="257"/>
                    <a:pt x="79" y="264"/>
                    <a:pt x="70" y="268"/>
                  </a:cubicBezTo>
                  <a:cubicBezTo>
                    <a:pt x="69" y="269"/>
                    <a:pt x="69" y="269"/>
                    <a:pt x="68" y="269"/>
                  </a:cubicBezTo>
                  <a:cubicBezTo>
                    <a:pt x="78" y="282"/>
                    <a:pt x="85" y="287"/>
                    <a:pt x="85" y="287"/>
                  </a:cubicBezTo>
                  <a:cubicBezTo>
                    <a:pt x="85" y="287"/>
                    <a:pt x="112" y="288"/>
                    <a:pt x="126" y="267"/>
                  </a:cubicBezTo>
                  <a:cubicBezTo>
                    <a:pt x="140" y="247"/>
                    <a:pt x="137" y="233"/>
                    <a:pt x="137" y="233"/>
                  </a:cubicBezTo>
                  <a:close/>
                </a:path>
              </a:pathLst>
            </a:custGeom>
            <a:solidFill>
              <a:srgbClr val="DDDA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542"/>
            <p:cNvSpPr/>
            <p:nvPr/>
          </p:nvSpPr>
          <p:spPr bwMode="auto">
            <a:xfrm>
              <a:off x="7402512" y="-2655888"/>
              <a:ext cx="142875" cy="107950"/>
            </a:xfrm>
            <a:custGeom>
              <a:avLst/>
              <a:gdLst>
                <a:gd name="T0" fmla="*/ 6 w 38"/>
                <a:gd name="T1" fmla="*/ 0 h 29"/>
                <a:gd name="T2" fmla="*/ 0 w 38"/>
                <a:gd name="T3" fmla="*/ 21 h 29"/>
                <a:gd name="T4" fmla="*/ 38 w 38"/>
                <a:gd name="T5" fmla="*/ 29 h 29"/>
                <a:gd name="T6" fmla="*/ 38 w 38"/>
                <a:gd name="T7" fmla="*/ 9 h 29"/>
                <a:gd name="T8" fmla="*/ 6 w 38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9">
                  <a:moveTo>
                    <a:pt x="6" y="0"/>
                  </a:moveTo>
                  <a:cubicBezTo>
                    <a:pt x="6" y="0"/>
                    <a:pt x="3" y="5"/>
                    <a:pt x="0" y="21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24" y="0"/>
                    <a:pt x="6" y="0"/>
                  </a:cubicBezTo>
                  <a:close/>
                </a:path>
              </a:pathLst>
            </a:custGeom>
            <a:solidFill>
              <a:srgbClr val="F9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46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75"/>
                            </p:stCondLst>
                            <p:childTnLst>
                              <p:par>
                                <p:cTn id="20" presetID="2" presetClass="entr" presetSubtype="1" decel="146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5" name="组合 3154"/>
          <p:cNvGrpSpPr>
            <a:grpSpLocks noChangeAspect="1"/>
          </p:cNvGrpSpPr>
          <p:nvPr/>
        </p:nvGrpSpPr>
        <p:grpSpPr>
          <a:xfrm>
            <a:off x="3554648" y="2302145"/>
            <a:ext cx="432000" cy="432000"/>
            <a:chOff x="7077075" y="2036763"/>
            <a:chExt cx="379413" cy="3794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80" name="Freeform 884"/>
            <p:cNvSpPr/>
            <p:nvPr/>
          </p:nvSpPr>
          <p:spPr bwMode="auto">
            <a:xfrm>
              <a:off x="7265988" y="2036763"/>
              <a:ext cx="153988" cy="169863"/>
            </a:xfrm>
            <a:custGeom>
              <a:avLst/>
              <a:gdLst>
                <a:gd name="T0" fmla="*/ 0 w 41"/>
                <a:gd name="T1" fmla="*/ 45 h 45"/>
                <a:gd name="T2" fmla="*/ 41 w 41"/>
                <a:gd name="T3" fmla="*/ 21 h 45"/>
                <a:gd name="T4" fmla="*/ 0 w 41"/>
                <a:gd name="T5" fmla="*/ 0 h 45"/>
                <a:gd name="T6" fmla="*/ 0 w 41"/>
                <a:gd name="T7" fmla="*/ 0 h 45"/>
                <a:gd name="T8" fmla="*/ 0 w 41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5">
                  <a:moveTo>
                    <a:pt x="0" y="45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31" y="8"/>
                    <a:pt x="17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3" name="Freeform 885"/>
            <p:cNvSpPr/>
            <p:nvPr/>
          </p:nvSpPr>
          <p:spPr bwMode="auto">
            <a:xfrm>
              <a:off x="7272338" y="2132013"/>
              <a:ext cx="184150" cy="228600"/>
            </a:xfrm>
            <a:custGeom>
              <a:avLst/>
              <a:gdLst>
                <a:gd name="T0" fmla="*/ 34 w 49"/>
                <a:gd name="T1" fmla="*/ 61 h 61"/>
                <a:gd name="T2" fmla="*/ 49 w 49"/>
                <a:gd name="T3" fmla="*/ 26 h 61"/>
                <a:gd name="T4" fmla="*/ 41 w 49"/>
                <a:gd name="T5" fmla="*/ 0 h 61"/>
                <a:gd name="T6" fmla="*/ 0 w 49"/>
                <a:gd name="T7" fmla="*/ 25 h 61"/>
                <a:gd name="T8" fmla="*/ 34 w 49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1">
                  <a:moveTo>
                    <a:pt x="34" y="61"/>
                  </a:moveTo>
                  <a:cubicBezTo>
                    <a:pt x="43" y="52"/>
                    <a:pt x="49" y="39"/>
                    <a:pt x="49" y="26"/>
                  </a:cubicBezTo>
                  <a:cubicBezTo>
                    <a:pt x="49" y="16"/>
                    <a:pt x="46" y="7"/>
                    <a:pt x="41" y="0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3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7" name="Freeform 886"/>
            <p:cNvSpPr/>
            <p:nvPr/>
          </p:nvSpPr>
          <p:spPr bwMode="auto">
            <a:xfrm>
              <a:off x="7077075" y="2041525"/>
              <a:ext cx="169863" cy="228600"/>
            </a:xfrm>
            <a:custGeom>
              <a:avLst/>
              <a:gdLst>
                <a:gd name="T0" fmla="*/ 45 w 45"/>
                <a:gd name="T1" fmla="*/ 48 h 61"/>
                <a:gd name="T2" fmla="*/ 45 w 45"/>
                <a:gd name="T3" fmla="*/ 0 h 61"/>
                <a:gd name="T4" fmla="*/ 0 w 45"/>
                <a:gd name="T5" fmla="*/ 50 h 61"/>
                <a:gd name="T6" fmla="*/ 1 w 45"/>
                <a:gd name="T7" fmla="*/ 61 h 61"/>
                <a:gd name="T8" fmla="*/ 45 w 45"/>
                <a:gd name="T9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1">
                  <a:moveTo>
                    <a:pt x="45" y="48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2"/>
                    <a:pt x="0" y="24"/>
                    <a:pt x="0" y="50"/>
                  </a:cubicBezTo>
                  <a:cubicBezTo>
                    <a:pt x="0" y="53"/>
                    <a:pt x="0" y="57"/>
                    <a:pt x="1" y="61"/>
                  </a:cubicBezTo>
                  <a:lnTo>
                    <a:pt x="4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8" name="Freeform 887"/>
            <p:cNvSpPr/>
            <p:nvPr/>
          </p:nvSpPr>
          <p:spPr bwMode="auto">
            <a:xfrm>
              <a:off x="7085013" y="2236788"/>
              <a:ext cx="300038" cy="179388"/>
            </a:xfrm>
            <a:custGeom>
              <a:avLst/>
              <a:gdLst>
                <a:gd name="T0" fmla="*/ 46 w 80"/>
                <a:gd name="T1" fmla="*/ 0 h 48"/>
                <a:gd name="T2" fmla="*/ 0 w 80"/>
                <a:gd name="T3" fmla="*/ 14 h 48"/>
                <a:gd name="T4" fmla="*/ 48 w 80"/>
                <a:gd name="T5" fmla="*/ 48 h 48"/>
                <a:gd name="T6" fmla="*/ 80 w 80"/>
                <a:gd name="T7" fmla="*/ 36 h 48"/>
                <a:gd name="T8" fmla="*/ 46 w 80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8">
                  <a:moveTo>
                    <a:pt x="46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7" y="34"/>
                    <a:pt x="26" y="48"/>
                    <a:pt x="48" y="48"/>
                  </a:cubicBezTo>
                  <a:cubicBezTo>
                    <a:pt x="60" y="48"/>
                    <a:pt x="72" y="44"/>
                    <a:pt x="80" y="36"/>
                  </a:cubicBez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7" name="组合 3156"/>
          <p:cNvGrpSpPr>
            <a:grpSpLocks noChangeAspect="1"/>
          </p:cNvGrpSpPr>
          <p:nvPr/>
        </p:nvGrpSpPr>
        <p:grpSpPr>
          <a:xfrm>
            <a:off x="10217169" y="1433309"/>
            <a:ext cx="299612" cy="432000"/>
            <a:chOff x="9491663" y="1981200"/>
            <a:chExt cx="341313" cy="4921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89" name="Freeform 888"/>
            <p:cNvSpPr/>
            <p:nvPr/>
          </p:nvSpPr>
          <p:spPr bwMode="auto">
            <a:xfrm>
              <a:off x="9518650" y="1981200"/>
              <a:ext cx="288925" cy="55563"/>
            </a:xfrm>
            <a:custGeom>
              <a:avLst/>
              <a:gdLst>
                <a:gd name="T0" fmla="*/ 77 w 77"/>
                <a:gd name="T1" fmla="*/ 13 h 15"/>
                <a:gd name="T2" fmla="*/ 65 w 77"/>
                <a:gd name="T3" fmla="*/ 0 h 15"/>
                <a:gd name="T4" fmla="*/ 12 w 77"/>
                <a:gd name="T5" fmla="*/ 0 h 15"/>
                <a:gd name="T6" fmla="*/ 0 w 77"/>
                <a:gd name="T7" fmla="*/ 13 h 15"/>
                <a:gd name="T8" fmla="*/ 0 w 77"/>
                <a:gd name="T9" fmla="*/ 15 h 15"/>
                <a:gd name="T10" fmla="*/ 77 w 77"/>
                <a:gd name="T11" fmla="*/ 15 h 15"/>
                <a:gd name="T12" fmla="*/ 77 w 77"/>
                <a:gd name="T13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5">
                  <a:moveTo>
                    <a:pt x="77" y="13"/>
                  </a:moveTo>
                  <a:cubicBezTo>
                    <a:pt x="77" y="6"/>
                    <a:pt x="72" y="0"/>
                    <a:pt x="6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7" y="15"/>
                    <a:pt x="77" y="15"/>
                    <a:pt x="77" y="15"/>
                  </a:cubicBezTo>
                  <a:lnTo>
                    <a:pt x="77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4" name="Freeform 889"/>
            <p:cNvSpPr/>
            <p:nvPr/>
          </p:nvSpPr>
          <p:spPr bwMode="auto">
            <a:xfrm>
              <a:off x="9491663" y="2424113"/>
              <a:ext cx="341313" cy="49213"/>
            </a:xfrm>
            <a:custGeom>
              <a:avLst/>
              <a:gdLst>
                <a:gd name="T0" fmla="*/ 84 w 91"/>
                <a:gd name="T1" fmla="*/ 0 h 13"/>
                <a:gd name="T2" fmla="*/ 7 w 91"/>
                <a:gd name="T3" fmla="*/ 0 h 13"/>
                <a:gd name="T4" fmla="*/ 0 w 91"/>
                <a:gd name="T5" fmla="*/ 7 h 13"/>
                <a:gd name="T6" fmla="*/ 7 w 91"/>
                <a:gd name="T7" fmla="*/ 13 h 13"/>
                <a:gd name="T8" fmla="*/ 84 w 91"/>
                <a:gd name="T9" fmla="*/ 13 h 13"/>
                <a:gd name="T10" fmla="*/ 91 w 91"/>
                <a:gd name="T11" fmla="*/ 7 h 13"/>
                <a:gd name="T12" fmla="*/ 84 w 9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3">
                  <a:moveTo>
                    <a:pt x="8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8" y="13"/>
                    <a:pt x="91" y="10"/>
                    <a:pt x="91" y="7"/>
                  </a:cubicBezTo>
                  <a:cubicBezTo>
                    <a:pt x="91" y="3"/>
                    <a:pt x="88" y="0"/>
                    <a:pt x="8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5" name="Freeform 890"/>
            <p:cNvSpPr>
              <a:spLocks noEditPoints="1"/>
            </p:cNvSpPr>
            <p:nvPr/>
          </p:nvSpPr>
          <p:spPr bwMode="auto">
            <a:xfrm>
              <a:off x="9518650" y="2055813"/>
              <a:ext cx="288925" cy="169863"/>
            </a:xfrm>
            <a:custGeom>
              <a:avLst/>
              <a:gdLst>
                <a:gd name="T0" fmla="*/ 77 w 77"/>
                <a:gd name="T1" fmla="*/ 0 h 45"/>
                <a:gd name="T2" fmla="*/ 0 w 77"/>
                <a:gd name="T3" fmla="*/ 0 h 45"/>
                <a:gd name="T4" fmla="*/ 0 w 77"/>
                <a:gd name="T5" fmla="*/ 45 h 45"/>
                <a:gd name="T6" fmla="*/ 77 w 77"/>
                <a:gd name="T7" fmla="*/ 45 h 45"/>
                <a:gd name="T8" fmla="*/ 77 w 77"/>
                <a:gd name="T9" fmla="*/ 0 h 45"/>
                <a:gd name="T10" fmla="*/ 54 w 77"/>
                <a:gd name="T11" fmla="*/ 23 h 45"/>
                <a:gd name="T12" fmla="*/ 23 w 77"/>
                <a:gd name="T13" fmla="*/ 23 h 45"/>
                <a:gd name="T14" fmla="*/ 20 w 77"/>
                <a:gd name="T15" fmla="*/ 19 h 45"/>
                <a:gd name="T16" fmla="*/ 23 w 77"/>
                <a:gd name="T17" fmla="*/ 16 h 45"/>
                <a:gd name="T18" fmla="*/ 54 w 77"/>
                <a:gd name="T19" fmla="*/ 16 h 45"/>
                <a:gd name="T20" fmla="*/ 57 w 77"/>
                <a:gd name="T21" fmla="*/ 19 h 45"/>
                <a:gd name="T22" fmla="*/ 54 w 77"/>
                <a:gd name="T23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5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7" y="45"/>
                    <a:pt x="77" y="45"/>
                    <a:pt x="77" y="45"/>
                  </a:cubicBezTo>
                  <a:lnTo>
                    <a:pt x="77" y="0"/>
                  </a:lnTo>
                  <a:close/>
                  <a:moveTo>
                    <a:pt x="54" y="23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21" y="23"/>
                    <a:pt x="20" y="21"/>
                    <a:pt x="20" y="19"/>
                  </a:cubicBezTo>
                  <a:cubicBezTo>
                    <a:pt x="20" y="18"/>
                    <a:pt x="21" y="16"/>
                    <a:pt x="23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7" y="18"/>
                    <a:pt x="57" y="19"/>
                  </a:cubicBezTo>
                  <a:cubicBezTo>
                    <a:pt x="57" y="21"/>
                    <a:pt x="56" y="23"/>
                    <a:pt x="5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6" name="Freeform 891"/>
            <p:cNvSpPr>
              <a:spLocks noEditPoints="1"/>
            </p:cNvSpPr>
            <p:nvPr/>
          </p:nvSpPr>
          <p:spPr bwMode="auto">
            <a:xfrm>
              <a:off x="9518650" y="2239963"/>
              <a:ext cx="288925" cy="169863"/>
            </a:xfrm>
            <a:custGeom>
              <a:avLst/>
              <a:gdLst>
                <a:gd name="T0" fmla="*/ 77 w 77"/>
                <a:gd name="T1" fmla="*/ 0 h 45"/>
                <a:gd name="T2" fmla="*/ 0 w 77"/>
                <a:gd name="T3" fmla="*/ 0 h 45"/>
                <a:gd name="T4" fmla="*/ 0 w 77"/>
                <a:gd name="T5" fmla="*/ 45 h 45"/>
                <a:gd name="T6" fmla="*/ 77 w 77"/>
                <a:gd name="T7" fmla="*/ 45 h 45"/>
                <a:gd name="T8" fmla="*/ 77 w 77"/>
                <a:gd name="T9" fmla="*/ 0 h 45"/>
                <a:gd name="T10" fmla="*/ 54 w 77"/>
                <a:gd name="T11" fmla="*/ 25 h 45"/>
                <a:gd name="T12" fmla="*/ 23 w 77"/>
                <a:gd name="T13" fmla="*/ 25 h 45"/>
                <a:gd name="T14" fmla="*/ 20 w 77"/>
                <a:gd name="T15" fmla="*/ 22 h 45"/>
                <a:gd name="T16" fmla="*/ 23 w 77"/>
                <a:gd name="T17" fmla="*/ 19 h 45"/>
                <a:gd name="T18" fmla="*/ 54 w 77"/>
                <a:gd name="T19" fmla="*/ 19 h 45"/>
                <a:gd name="T20" fmla="*/ 57 w 77"/>
                <a:gd name="T21" fmla="*/ 22 h 45"/>
                <a:gd name="T22" fmla="*/ 54 w 77"/>
                <a:gd name="T23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5">
                  <a:moveTo>
                    <a:pt x="7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7" y="45"/>
                    <a:pt x="77" y="45"/>
                    <a:pt x="77" y="45"/>
                  </a:cubicBezTo>
                  <a:lnTo>
                    <a:pt x="77" y="0"/>
                  </a:lnTo>
                  <a:close/>
                  <a:moveTo>
                    <a:pt x="54" y="25"/>
                  </a:moveTo>
                  <a:cubicBezTo>
                    <a:pt x="23" y="25"/>
                    <a:pt x="23" y="25"/>
                    <a:pt x="23" y="25"/>
                  </a:cubicBezTo>
                  <a:cubicBezTo>
                    <a:pt x="21" y="25"/>
                    <a:pt x="20" y="24"/>
                    <a:pt x="20" y="22"/>
                  </a:cubicBezTo>
                  <a:cubicBezTo>
                    <a:pt x="20" y="20"/>
                    <a:pt x="21" y="19"/>
                    <a:pt x="23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6" y="19"/>
                    <a:pt x="57" y="20"/>
                    <a:pt x="57" y="22"/>
                  </a:cubicBezTo>
                  <a:cubicBezTo>
                    <a:pt x="57" y="24"/>
                    <a:pt x="56" y="25"/>
                    <a:pt x="5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2" name="组合 3151"/>
          <p:cNvGrpSpPr>
            <a:grpSpLocks noChangeAspect="1"/>
          </p:cNvGrpSpPr>
          <p:nvPr/>
        </p:nvGrpSpPr>
        <p:grpSpPr>
          <a:xfrm>
            <a:off x="2391003" y="1433309"/>
            <a:ext cx="490599" cy="432000"/>
            <a:chOff x="3360738" y="2003425"/>
            <a:chExt cx="571500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47" name="Freeform 892"/>
            <p:cNvSpPr/>
            <p:nvPr/>
          </p:nvSpPr>
          <p:spPr bwMode="auto">
            <a:xfrm>
              <a:off x="3360738" y="2003425"/>
              <a:ext cx="571500" cy="49213"/>
            </a:xfrm>
            <a:custGeom>
              <a:avLst/>
              <a:gdLst>
                <a:gd name="T0" fmla="*/ 140 w 152"/>
                <a:gd name="T1" fmla="*/ 0 h 13"/>
                <a:gd name="T2" fmla="*/ 12 w 152"/>
                <a:gd name="T3" fmla="*/ 0 h 13"/>
                <a:gd name="T4" fmla="*/ 0 w 152"/>
                <a:gd name="T5" fmla="*/ 12 h 13"/>
                <a:gd name="T6" fmla="*/ 0 w 152"/>
                <a:gd name="T7" fmla="*/ 13 h 13"/>
                <a:gd name="T8" fmla="*/ 152 w 152"/>
                <a:gd name="T9" fmla="*/ 13 h 13"/>
                <a:gd name="T10" fmla="*/ 152 w 152"/>
                <a:gd name="T11" fmla="*/ 12 h 13"/>
                <a:gd name="T12" fmla="*/ 140 w 152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3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46" y="0"/>
                    <a:pt x="1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8" name="Freeform 893"/>
            <p:cNvSpPr>
              <a:spLocks noEditPoints="1"/>
            </p:cNvSpPr>
            <p:nvPr/>
          </p:nvSpPr>
          <p:spPr bwMode="auto">
            <a:xfrm>
              <a:off x="3387725" y="2063750"/>
              <a:ext cx="517525" cy="442913"/>
            </a:xfrm>
            <a:custGeom>
              <a:avLst/>
              <a:gdLst>
                <a:gd name="T0" fmla="*/ 0 w 138"/>
                <a:gd name="T1" fmla="*/ 92 h 118"/>
                <a:gd name="T2" fmla="*/ 64 w 138"/>
                <a:gd name="T3" fmla="*/ 92 h 118"/>
                <a:gd name="T4" fmla="*/ 64 w 138"/>
                <a:gd name="T5" fmla="*/ 99 h 118"/>
                <a:gd name="T6" fmla="*/ 59 w 138"/>
                <a:gd name="T7" fmla="*/ 108 h 118"/>
                <a:gd name="T8" fmla="*/ 69 w 138"/>
                <a:gd name="T9" fmla="*/ 118 h 118"/>
                <a:gd name="T10" fmla="*/ 79 w 138"/>
                <a:gd name="T11" fmla="*/ 108 h 118"/>
                <a:gd name="T12" fmla="*/ 73 w 138"/>
                <a:gd name="T13" fmla="*/ 99 h 118"/>
                <a:gd name="T14" fmla="*/ 73 w 138"/>
                <a:gd name="T15" fmla="*/ 92 h 118"/>
                <a:gd name="T16" fmla="*/ 138 w 138"/>
                <a:gd name="T17" fmla="*/ 92 h 118"/>
                <a:gd name="T18" fmla="*/ 138 w 138"/>
                <a:gd name="T19" fmla="*/ 0 h 118"/>
                <a:gd name="T20" fmla="*/ 0 w 138"/>
                <a:gd name="T21" fmla="*/ 0 h 118"/>
                <a:gd name="T22" fmla="*/ 0 w 138"/>
                <a:gd name="T23" fmla="*/ 92 h 118"/>
                <a:gd name="T24" fmla="*/ 73 w 138"/>
                <a:gd name="T25" fmla="*/ 108 h 118"/>
                <a:gd name="T26" fmla="*/ 69 w 138"/>
                <a:gd name="T27" fmla="*/ 112 h 118"/>
                <a:gd name="T28" fmla="*/ 64 w 138"/>
                <a:gd name="T29" fmla="*/ 108 h 118"/>
                <a:gd name="T30" fmla="*/ 69 w 138"/>
                <a:gd name="T31" fmla="*/ 103 h 118"/>
                <a:gd name="T32" fmla="*/ 73 w 138"/>
                <a:gd name="T33" fmla="*/ 108 h 118"/>
                <a:gd name="T34" fmla="*/ 10 w 138"/>
                <a:gd name="T35" fmla="*/ 10 h 118"/>
                <a:gd name="T36" fmla="*/ 128 w 138"/>
                <a:gd name="T37" fmla="*/ 10 h 118"/>
                <a:gd name="T38" fmla="*/ 128 w 138"/>
                <a:gd name="T39" fmla="*/ 82 h 118"/>
                <a:gd name="T40" fmla="*/ 10 w 138"/>
                <a:gd name="T41" fmla="*/ 82 h 118"/>
                <a:gd name="T42" fmla="*/ 10 w 138"/>
                <a:gd name="T43" fmla="*/ 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18">
                  <a:moveTo>
                    <a:pt x="0" y="92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1" y="100"/>
                    <a:pt x="59" y="104"/>
                    <a:pt x="59" y="108"/>
                  </a:cubicBezTo>
                  <a:cubicBezTo>
                    <a:pt x="59" y="113"/>
                    <a:pt x="63" y="118"/>
                    <a:pt x="69" y="118"/>
                  </a:cubicBezTo>
                  <a:cubicBezTo>
                    <a:pt x="74" y="118"/>
                    <a:pt x="79" y="113"/>
                    <a:pt x="79" y="108"/>
                  </a:cubicBezTo>
                  <a:cubicBezTo>
                    <a:pt x="79" y="104"/>
                    <a:pt x="76" y="101"/>
                    <a:pt x="73" y="99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2"/>
                  </a:lnTo>
                  <a:close/>
                  <a:moveTo>
                    <a:pt x="73" y="108"/>
                  </a:moveTo>
                  <a:cubicBezTo>
                    <a:pt x="73" y="110"/>
                    <a:pt x="71" y="112"/>
                    <a:pt x="69" y="112"/>
                  </a:cubicBezTo>
                  <a:cubicBezTo>
                    <a:pt x="66" y="112"/>
                    <a:pt x="64" y="110"/>
                    <a:pt x="64" y="108"/>
                  </a:cubicBezTo>
                  <a:cubicBezTo>
                    <a:pt x="64" y="105"/>
                    <a:pt x="66" y="103"/>
                    <a:pt x="69" y="103"/>
                  </a:cubicBezTo>
                  <a:cubicBezTo>
                    <a:pt x="71" y="103"/>
                    <a:pt x="73" y="105"/>
                    <a:pt x="73" y="108"/>
                  </a:cubicBezTo>
                  <a:close/>
                  <a:moveTo>
                    <a:pt x="10" y="10"/>
                  </a:moveTo>
                  <a:cubicBezTo>
                    <a:pt x="128" y="10"/>
                    <a:pt x="128" y="10"/>
                    <a:pt x="128" y="10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0" y="82"/>
                    <a:pt x="10" y="82"/>
                    <a:pt x="10" y="8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9" name="Rectangle 894"/>
            <p:cNvSpPr>
              <a:spLocks noChangeArrowheads="1"/>
            </p:cNvSpPr>
            <p:nvPr/>
          </p:nvSpPr>
          <p:spPr bwMode="auto">
            <a:xfrm>
              <a:off x="3624263" y="2146300"/>
              <a:ext cx="2016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0" name="Rectangle 895"/>
            <p:cNvSpPr>
              <a:spLocks noChangeArrowheads="1"/>
            </p:cNvSpPr>
            <p:nvPr/>
          </p:nvSpPr>
          <p:spPr bwMode="auto">
            <a:xfrm>
              <a:off x="3624263" y="2228850"/>
              <a:ext cx="2016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1" name="Rectangle 896"/>
            <p:cNvSpPr>
              <a:spLocks noChangeArrowheads="1"/>
            </p:cNvSpPr>
            <p:nvPr/>
          </p:nvSpPr>
          <p:spPr bwMode="auto">
            <a:xfrm>
              <a:off x="3624263" y="2308225"/>
              <a:ext cx="2016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2" name="Freeform 897"/>
            <p:cNvSpPr>
              <a:spLocks noEditPoints="1"/>
            </p:cNvSpPr>
            <p:nvPr/>
          </p:nvSpPr>
          <p:spPr bwMode="auto">
            <a:xfrm>
              <a:off x="3514725" y="2132013"/>
              <a:ext cx="71438" cy="66675"/>
            </a:xfrm>
            <a:custGeom>
              <a:avLst/>
              <a:gdLst>
                <a:gd name="T0" fmla="*/ 0 w 45"/>
                <a:gd name="T1" fmla="*/ 42 h 42"/>
                <a:gd name="T2" fmla="*/ 45 w 45"/>
                <a:gd name="T3" fmla="*/ 42 h 42"/>
                <a:gd name="T4" fmla="*/ 45 w 45"/>
                <a:gd name="T5" fmla="*/ 0 h 42"/>
                <a:gd name="T6" fmla="*/ 0 w 45"/>
                <a:gd name="T7" fmla="*/ 0 h 42"/>
                <a:gd name="T8" fmla="*/ 0 w 45"/>
                <a:gd name="T9" fmla="*/ 42 h 42"/>
                <a:gd name="T10" fmla="*/ 12 w 45"/>
                <a:gd name="T11" fmla="*/ 9 h 42"/>
                <a:gd name="T12" fmla="*/ 33 w 45"/>
                <a:gd name="T13" fmla="*/ 9 h 42"/>
                <a:gd name="T14" fmla="*/ 33 w 45"/>
                <a:gd name="T15" fmla="*/ 30 h 42"/>
                <a:gd name="T16" fmla="*/ 12 w 45"/>
                <a:gd name="T17" fmla="*/ 30 h 42"/>
                <a:gd name="T18" fmla="*/ 12 w 45"/>
                <a:gd name="T1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2">
                  <a:moveTo>
                    <a:pt x="0" y="42"/>
                  </a:moveTo>
                  <a:lnTo>
                    <a:pt x="45" y="4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42"/>
                  </a:lnTo>
                  <a:close/>
                  <a:moveTo>
                    <a:pt x="12" y="9"/>
                  </a:moveTo>
                  <a:lnTo>
                    <a:pt x="33" y="9"/>
                  </a:lnTo>
                  <a:lnTo>
                    <a:pt x="33" y="30"/>
                  </a:lnTo>
                  <a:lnTo>
                    <a:pt x="12" y="30"/>
                  </a:ln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3" name="Freeform 898"/>
            <p:cNvSpPr>
              <a:spLocks noEditPoints="1"/>
            </p:cNvSpPr>
            <p:nvPr/>
          </p:nvSpPr>
          <p:spPr bwMode="auto">
            <a:xfrm>
              <a:off x="3514725" y="2209800"/>
              <a:ext cx="71438" cy="63500"/>
            </a:xfrm>
            <a:custGeom>
              <a:avLst/>
              <a:gdLst>
                <a:gd name="T0" fmla="*/ 0 w 45"/>
                <a:gd name="T1" fmla="*/ 40 h 40"/>
                <a:gd name="T2" fmla="*/ 45 w 45"/>
                <a:gd name="T3" fmla="*/ 40 h 40"/>
                <a:gd name="T4" fmla="*/ 45 w 45"/>
                <a:gd name="T5" fmla="*/ 0 h 40"/>
                <a:gd name="T6" fmla="*/ 0 w 45"/>
                <a:gd name="T7" fmla="*/ 0 h 40"/>
                <a:gd name="T8" fmla="*/ 0 w 45"/>
                <a:gd name="T9" fmla="*/ 40 h 40"/>
                <a:gd name="T10" fmla="*/ 12 w 45"/>
                <a:gd name="T11" fmla="*/ 10 h 40"/>
                <a:gd name="T12" fmla="*/ 33 w 45"/>
                <a:gd name="T13" fmla="*/ 10 h 40"/>
                <a:gd name="T14" fmla="*/ 33 w 45"/>
                <a:gd name="T15" fmla="*/ 31 h 40"/>
                <a:gd name="T16" fmla="*/ 12 w 45"/>
                <a:gd name="T17" fmla="*/ 31 h 40"/>
                <a:gd name="T18" fmla="*/ 12 w 45"/>
                <a:gd name="T19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0">
                  <a:moveTo>
                    <a:pt x="0" y="40"/>
                  </a:moveTo>
                  <a:lnTo>
                    <a:pt x="45" y="40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40"/>
                  </a:lnTo>
                  <a:close/>
                  <a:moveTo>
                    <a:pt x="12" y="10"/>
                  </a:moveTo>
                  <a:lnTo>
                    <a:pt x="33" y="10"/>
                  </a:lnTo>
                  <a:lnTo>
                    <a:pt x="33" y="31"/>
                  </a:lnTo>
                  <a:lnTo>
                    <a:pt x="12" y="31"/>
                  </a:lnTo>
                  <a:lnTo>
                    <a:pt x="12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4" name="Freeform 899"/>
            <p:cNvSpPr>
              <a:spLocks noEditPoints="1"/>
            </p:cNvSpPr>
            <p:nvPr/>
          </p:nvSpPr>
          <p:spPr bwMode="auto">
            <a:xfrm>
              <a:off x="3514725" y="2289175"/>
              <a:ext cx="71438" cy="66675"/>
            </a:xfrm>
            <a:custGeom>
              <a:avLst/>
              <a:gdLst>
                <a:gd name="T0" fmla="*/ 0 w 45"/>
                <a:gd name="T1" fmla="*/ 42 h 42"/>
                <a:gd name="T2" fmla="*/ 45 w 45"/>
                <a:gd name="T3" fmla="*/ 42 h 42"/>
                <a:gd name="T4" fmla="*/ 45 w 45"/>
                <a:gd name="T5" fmla="*/ 0 h 42"/>
                <a:gd name="T6" fmla="*/ 0 w 45"/>
                <a:gd name="T7" fmla="*/ 0 h 42"/>
                <a:gd name="T8" fmla="*/ 0 w 45"/>
                <a:gd name="T9" fmla="*/ 42 h 42"/>
                <a:gd name="T10" fmla="*/ 12 w 45"/>
                <a:gd name="T11" fmla="*/ 9 h 42"/>
                <a:gd name="T12" fmla="*/ 33 w 45"/>
                <a:gd name="T13" fmla="*/ 9 h 42"/>
                <a:gd name="T14" fmla="*/ 33 w 45"/>
                <a:gd name="T15" fmla="*/ 31 h 42"/>
                <a:gd name="T16" fmla="*/ 12 w 45"/>
                <a:gd name="T17" fmla="*/ 31 h 42"/>
                <a:gd name="T18" fmla="*/ 12 w 45"/>
                <a:gd name="T19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2">
                  <a:moveTo>
                    <a:pt x="0" y="42"/>
                  </a:moveTo>
                  <a:lnTo>
                    <a:pt x="45" y="42"/>
                  </a:lnTo>
                  <a:lnTo>
                    <a:pt x="45" y="0"/>
                  </a:lnTo>
                  <a:lnTo>
                    <a:pt x="0" y="0"/>
                  </a:lnTo>
                  <a:lnTo>
                    <a:pt x="0" y="42"/>
                  </a:lnTo>
                  <a:close/>
                  <a:moveTo>
                    <a:pt x="12" y="9"/>
                  </a:moveTo>
                  <a:lnTo>
                    <a:pt x="33" y="9"/>
                  </a:lnTo>
                  <a:lnTo>
                    <a:pt x="33" y="31"/>
                  </a:lnTo>
                  <a:lnTo>
                    <a:pt x="12" y="31"/>
                  </a:lnTo>
                  <a:lnTo>
                    <a:pt x="1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5" name="Rectangle 900"/>
            <p:cNvSpPr>
              <a:spLocks noChangeArrowheads="1"/>
            </p:cNvSpPr>
            <p:nvPr/>
          </p:nvSpPr>
          <p:spPr bwMode="auto">
            <a:xfrm>
              <a:off x="3624263" y="2179638"/>
              <a:ext cx="20161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6" name="Rectangle 901"/>
            <p:cNvSpPr>
              <a:spLocks noChangeArrowheads="1"/>
            </p:cNvSpPr>
            <p:nvPr/>
          </p:nvSpPr>
          <p:spPr bwMode="auto">
            <a:xfrm>
              <a:off x="3624263" y="2278063"/>
              <a:ext cx="2016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8" name="组合 3147"/>
          <p:cNvGrpSpPr>
            <a:grpSpLocks noChangeAspect="1"/>
          </p:cNvGrpSpPr>
          <p:nvPr/>
        </p:nvGrpSpPr>
        <p:grpSpPr>
          <a:xfrm>
            <a:off x="5369348" y="1433309"/>
            <a:ext cx="477563" cy="432000"/>
            <a:chOff x="5824538" y="884238"/>
            <a:chExt cx="449262" cy="406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82" name="Oval 927"/>
            <p:cNvSpPr>
              <a:spLocks noChangeArrowheads="1"/>
            </p:cNvSpPr>
            <p:nvPr/>
          </p:nvSpPr>
          <p:spPr bwMode="auto">
            <a:xfrm>
              <a:off x="6149975" y="1049338"/>
              <a:ext cx="123825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3" name="Oval 928"/>
            <p:cNvSpPr>
              <a:spLocks noChangeArrowheads="1"/>
            </p:cNvSpPr>
            <p:nvPr/>
          </p:nvSpPr>
          <p:spPr bwMode="auto">
            <a:xfrm>
              <a:off x="5992813" y="974725"/>
              <a:ext cx="12065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4" name="Oval 929"/>
            <p:cNvSpPr>
              <a:spLocks noChangeArrowheads="1"/>
            </p:cNvSpPr>
            <p:nvPr/>
          </p:nvSpPr>
          <p:spPr bwMode="auto">
            <a:xfrm>
              <a:off x="5824538" y="884238"/>
              <a:ext cx="123825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5" name="Freeform 930"/>
            <p:cNvSpPr/>
            <p:nvPr/>
          </p:nvSpPr>
          <p:spPr bwMode="auto">
            <a:xfrm>
              <a:off x="6149975" y="1087438"/>
              <a:ext cx="123825" cy="198438"/>
            </a:xfrm>
            <a:custGeom>
              <a:avLst/>
              <a:gdLst>
                <a:gd name="T0" fmla="*/ 33 w 33"/>
                <a:gd name="T1" fmla="*/ 0 h 53"/>
                <a:gd name="T2" fmla="*/ 33 w 33"/>
                <a:gd name="T3" fmla="*/ 48 h 53"/>
                <a:gd name="T4" fmla="*/ 33 w 33"/>
                <a:gd name="T5" fmla="*/ 48 h 53"/>
                <a:gd name="T6" fmla="*/ 17 w 33"/>
                <a:gd name="T7" fmla="*/ 53 h 53"/>
                <a:gd name="T8" fmla="*/ 1 w 33"/>
                <a:gd name="T9" fmla="*/ 48 h 53"/>
                <a:gd name="T10" fmla="*/ 0 w 33"/>
                <a:gd name="T11" fmla="*/ 48 h 53"/>
                <a:gd name="T12" fmla="*/ 0 w 33"/>
                <a:gd name="T13" fmla="*/ 0 h 53"/>
                <a:gd name="T14" fmla="*/ 17 w 33"/>
                <a:gd name="T15" fmla="*/ 4 h 53"/>
                <a:gd name="T16" fmla="*/ 33 w 33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53">
                  <a:moveTo>
                    <a:pt x="33" y="0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1" y="51"/>
                    <a:pt x="25" y="53"/>
                    <a:pt x="17" y="53"/>
                  </a:cubicBezTo>
                  <a:cubicBezTo>
                    <a:pt x="9" y="53"/>
                    <a:pt x="2" y="51"/>
                    <a:pt x="1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11" y="4"/>
                    <a:pt x="17" y="4"/>
                  </a:cubicBezTo>
                  <a:cubicBezTo>
                    <a:pt x="22" y="4"/>
                    <a:pt x="29" y="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6" name="Freeform 931"/>
            <p:cNvSpPr/>
            <p:nvPr/>
          </p:nvSpPr>
          <p:spPr bwMode="auto">
            <a:xfrm>
              <a:off x="5992813" y="1012825"/>
              <a:ext cx="120650" cy="277813"/>
            </a:xfrm>
            <a:custGeom>
              <a:avLst/>
              <a:gdLst>
                <a:gd name="T0" fmla="*/ 32 w 32"/>
                <a:gd name="T1" fmla="*/ 0 h 74"/>
                <a:gd name="T2" fmla="*/ 32 w 32"/>
                <a:gd name="T3" fmla="*/ 68 h 74"/>
                <a:gd name="T4" fmla="*/ 16 w 32"/>
                <a:gd name="T5" fmla="*/ 74 h 74"/>
                <a:gd name="T6" fmla="*/ 0 w 32"/>
                <a:gd name="T7" fmla="*/ 68 h 74"/>
                <a:gd name="T8" fmla="*/ 0 w 32"/>
                <a:gd name="T9" fmla="*/ 0 h 74"/>
                <a:gd name="T10" fmla="*/ 16 w 32"/>
                <a:gd name="T11" fmla="*/ 3 h 74"/>
                <a:gd name="T12" fmla="*/ 32 w 32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4">
                  <a:moveTo>
                    <a:pt x="32" y="0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71"/>
                    <a:pt x="25" y="74"/>
                    <a:pt x="16" y="74"/>
                  </a:cubicBezTo>
                  <a:cubicBezTo>
                    <a:pt x="7" y="74"/>
                    <a:pt x="0" y="71"/>
                    <a:pt x="0" y="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10" y="3"/>
                    <a:pt x="16" y="3"/>
                  </a:cubicBezTo>
                  <a:cubicBezTo>
                    <a:pt x="22" y="3"/>
                    <a:pt x="29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7" name="Freeform 932"/>
            <p:cNvSpPr/>
            <p:nvPr/>
          </p:nvSpPr>
          <p:spPr bwMode="auto">
            <a:xfrm>
              <a:off x="5824538" y="922338"/>
              <a:ext cx="123825" cy="368300"/>
            </a:xfrm>
            <a:custGeom>
              <a:avLst/>
              <a:gdLst>
                <a:gd name="T0" fmla="*/ 33 w 33"/>
                <a:gd name="T1" fmla="*/ 0 h 98"/>
                <a:gd name="T2" fmla="*/ 33 w 33"/>
                <a:gd name="T3" fmla="*/ 92 h 98"/>
                <a:gd name="T4" fmla="*/ 32 w 33"/>
                <a:gd name="T5" fmla="*/ 92 h 98"/>
                <a:gd name="T6" fmla="*/ 33 w 33"/>
                <a:gd name="T7" fmla="*/ 93 h 98"/>
                <a:gd name="T8" fmla="*/ 16 w 33"/>
                <a:gd name="T9" fmla="*/ 98 h 98"/>
                <a:gd name="T10" fmla="*/ 0 w 33"/>
                <a:gd name="T11" fmla="*/ 93 h 98"/>
                <a:gd name="T12" fmla="*/ 0 w 33"/>
                <a:gd name="T13" fmla="*/ 92 h 98"/>
                <a:gd name="T14" fmla="*/ 0 w 33"/>
                <a:gd name="T15" fmla="*/ 92 h 98"/>
                <a:gd name="T16" fmla="*/ 0 w 33"/>
                <a:gd name="T17" fmla="*/ 0 h 98"/>
                <a:gd name="T18" fmla="*/ 16 w 33"/>
                <a:gd name="T19" fmla="*/ 4 h 98"/>
                <a:gd name="T20" fmla="*/ 33 w 33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98">
                  <a:moveTo>
                    <a:pt x="33" y="0"/>
                  </a:moveTo>
                  <a:cubicBezTo>
                    <a:pt x="33" y="92"/>
                    <a:pt x="33" y="92"/>
                    <a:pt x="33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3"/>
                    <a:pt x="33" y="93"/>
                    <a:pt x="33" y="93"/>
                  </a:cubicBezTo>
                  <a:cubicBezTo>
                    <a:pt x="33" y="96"/>
                    <a:pt x="25" y="98"/>
                    <a:pt x="16" y="98"/>
                  </a:cubicBezTo>
                  <a:cubicBezTo>
                    <a:pt x="7" y="98"/>
                    <a:pt x="0" y="96"/>
                    <a:pt x="0" y="93"/>
                  </a:cubicBezTo>
                  <a:cubicBezTo>
                    <a:pt x="0" y="93"/>
                    <a:pt x="0" y="93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10" y="4"/>
                    <a:pt x="16" y="4"/>
                  </a:cubicBezTo>
                  <a:cubicBezTo>
                    <a:pt x="22" y="4"/>
                    <a:pt x="29" y="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3" name="组合 3152"/>
          <p:cNvGrpSpPr>
            <a:grpSpLocks noChangeAspect="1"/>
          </p:cNvGrpSpPr>
          <p:nvPr/>
        </p:nvGrpSpPr>
        <p:grpSpPr>
          <a:xfrm>
            <a:off x="9215862" y="1433309"/>
            <a:ext cx="373157" cy="432000"/>
            <a:chOff x="4645025" y="2036763"/>
            <a:chExt cx="412751" cy="4778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95" name="Freeform 940"/>
            <p:cNvSpPr>
              <a:spLocks noEditPoints="1"/>
            </p:cNvSpPr>
            <p:nvPr/>
          </p:nvSpPr>
          <p:spPr bwMode="auto">
            <a:xfrm>
              <a:off x="4760913" y="2052638"/>
              <a:ext cx="296863" cy="390525"/>
            </a:xfrm>
            <a:custGeom>
              <a:avLst/>
              <a:gdLst>
                <a:gd name="T0" fmla="*/ 64 w 79"/>
                <a:gd name="T1" fmla="*/ 0 h 104"/>
                <a:gd name="T2" fmla="*/ 0 w 79"/>
                <a:gd name="T3" fmla="*/ 0 h 104"/>
                <a:gd name="T4" fmla="*/ 0 w 79"/>
                <a:gd name="T5" fmla="*/ 104 h 104"/>
                <a:gd name="T6" fmla="*/ 64 w 79"/>
                <a:gd name="T7" fmla="*/ 104 h 104"/>
                <a:gd name="T8" fmla="*/ 79 w 79"/>
                <a:gd name="T9" fmla="*/ 89 h 104"/>
                <a:gd name="T10" fmla="*/ 79 w 79"/>
                <a:gd name="T11" fmla="*/ 16 h 104"/>
                <a:gd name="T12" fmla="*/ 64 w 79"/>
                <a:gd name="T13" fmla="*/ 0 h 104"/>
                <a:gd name="T14" fmla="*/ 13 w 79"/>
                <a:gd name="T15" fmla="*/ 48 h 104"/>
                <a:gd name="T16" fmla="*/ 26 w 79"/>
                <a:gd name="T17" fmla="*/ 48 h 104"/>
                <a:gd name="T18" fmla="*/ 26 w 79"/>
                <a:gd name="T19" fmla="*/ 60 h 104"/>
                <a:gd name="T20" fmla="*/ 13 w 79"/>
                <a:gd name="T21" fmla="*/ 60 h 104"/>
                <a:gd name="T22" fmla="*/ 13 w 79"/>
                <a:gd name="T23" fmla="*/ 48 h 104"/>
                <a:gd name="T24" fmla="*/ 26 w 79"/>
                <a:gd name="T25" fmla="*/ 95 h 104"/>
                <a:gd name="T26" fmla="*/ 13 w 79"/>
                <a:gd name="T27" fmla="*/ 95 h 104"/>
                <a:gd name="T28" fmla="*/ 13 w 79"/>
                <a:gd name="T29" fmla="*/ 82 h 104"/>
                <a:gd name="T30" fmla="*/ 26 w 79"/>
                <a:gd name="T31" fmla="*/ 82 h 104"/>
                <a:gd name="T32" fmla="*/ 26 w 79"/>
                <a:gd name="T33" fmla="*/ 95 h 104"/>
                <a:gd name="T34" fmla="*/ 26 w 79"/>
                <a:gd name="T35" fmla="*/ 77 h 104"/>
                <a:gd name="T36" fmla="*/ 13 w 79"/>
                <a:gd name="T37" fmla="*/ 77 h 104"/>
                <a:gd name="T38" fmla="*/ 13 w 79"/>
                <a:gd name="T39" fmla="*/ 65 h 104"/>
                <a:gd name="T40" fmla="*/ 26 w 79"/>
                <a:gd name="T41" fmla="*/ 65 h 104"/>
                <a:gd name="T42" fmla="*/ 26 w 79"/>
                <a:gd name="T43" fmla="*/ 77 h 104"/>
                <a:gd name="T44" fmla="*/ 45 w 79"/>
                <a:gd name="T45" fmla="*/ 95 h 104"/>
                <a:gd name="T46" fmla="*/ 32 w 79"/>
                <a:gd name="T47" fmla="*/ 95 h 104"/>
                <a:gd name="T48" fmla="*/ 32 w 79"/>
                <a:gd name="T49" fmla="*/ 82 h 104"/>
                <a:gd name="T50" fmla="*/ 45 w 79"/>
                <a:gd name="T51" fmla="*/ 82 h 104"/>
                <a:gd name="T52" fmla="*/ 45 w 79"/>
                <a:gd name="T53" fmla="*/ 95 h 104"/>
                <a:gd name="T54" fmla="*/ 45 w 79"/>
                <a:gd name="T55" fmla="*/ 77 h 104"/>
                <a:gd name="T56" fmla="*/ 32 w 79"/>
                <a:gd name="T57" fmla="*/ 77 h 104"/>
                <a:gd name="T58" fmla="*/ 32 w 79"/>
                <a:gd name="T59" fmla="*/ 65 h 104"/>
                <a:gd name="T60" fmla="*/ 45 w 79"/>
                <a:gd name="T61" fmla="*/ 65 h 104"/>
                <a:gd name="T62" fmla="*/ 45 w 79"/>
                <a:gd name="T63" fmla="*/ 77 h 104"/>
                <a:gd name="T64" fmla="*/ 32 w 79"/>
                <a:gd name="T65" fmla="*/ 60 h 104"/>
                <a:gd name="T66" fmla="*/ 32 w 79"/>
                <a:gd name="T67" fmla="*/ 48 h 104"/>
                <a:gd name="T68" fmla="*/ 45 w 79"/>
                <a:gd name="T69" fmla="*/ 48 h 104"/>
                <a:gd name="T70" fmla="*/ 45 w 79"/>
                <a:gd name="T71" fmla="*/ 60 h 104"/>
                <a:gd name="T72" fmla="*/ 32 w 79"/>
                <a:gd name="T73" fmla="*/ 60 h 104"/>
                <a:gd name="T74" fmla="*/ 65 w 79"/>
                <a:gd name="T75" fmla="*/ 95 h 104"/>
                <a:gd name="T76" fmla="*/ 51 w 79"/>
                <a:gd name="T77" fmla="*/ 95 h 104"/>
                <a:gd name="T78" fmla="*/ 51 w 79"/>
                <a:gd name="T79" fmla="*/ 82 h 104"/>
                <a:gd name="T80" fmla="*/ 65 w 79"/>
                <a:gd name="T81" fmla="*/ 82 h 104"/>
                <a:gd name="T82" fmla="*/ 65 w 79"/>
                <a:gd name="T83" fmla="*/ 95 h 104"/>
                <a:gd name="T84" fmla="*/ 65 w 79"/>
                <a:gd name="T85" fmla="*/ 77 h 104"/>
                <a:gd name="T86" fmla="*/ 51 w 79"/>
                <a:gd name="T87" fmla="*/ 77 h 104"/>
                <a:gd name="T88" fmla="*/ 51 w 79"/>
                <a:gd name="T89" fmla="*/ 65 h 104"/>
                <a:gd name="T90" fmla="*/ 65 w 79"/>
                <a:gd name="T91" fmla="*/ 65 h 104"/>
                <a:gd name="T92" fmla="*/ 65 w 79"/>
                <a:gd name="T93" fmla="*/ 77 h 104"/>
                <a:gd name="T94" fmla="*/ 51 w 79"/>
                <a:gd name="T95" fmla="*/ 60 h 104"/>
                <a:gd name="T96" fmla="*/ 51 w 79"/>
                <a:gd name="T97" fmla="*/ 48 h 104"/>
                <a:gd name="T98" fmla="*/ 65 w 79"/>
                <a:gd name="T99" fmla="*/ 48 h 104"/>
                <a:gd name="T100" fmla="*/ 65 w 79"/>
                <a:gd name="T101" fmla="*/ 60 h 104"/>
                <a:gd name="T102" fmla="*/ 51 w 79"/>
                <a:gd name="T103" fmla="*/ 60 h 104"/>
                <a:gd name="T104" fmla="*/ 66 w 79"/>
                <a:gd name="T105" fmla="*/ 38 h 104"/>
                <a:gd name="T106" fmla="*/ 13 w 79"/>
                <a:gd name="T107" fmla="*/ 38 h 104"/>
                <a:gd name="T108" fmla="*/ 13 w 79"/>
                <a:gd name="T109" fmla="*/ 13 h 104"/>
                <a:gd name="T110" fmla="*/ 64 w 79"/>
                <a:gd name="T111" fmla="*/ 13 h 104"/>
                <a:gd name="T112" fmla="*/ 66 w 79"/>
                <a:gd name="T113" fmla="*/ 16 h 104"/>
                <a:gd name="T114" fmla="*/ 66 w 79"/>
                <a:gd name="T115" fmla="*/ 3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104">
                  <a:moveTo>
                    <a:pt x="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72" y="104"/>
                    <a:pt x="79" y="97"/>
                    <a:pt x="79" y="89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7"/>
                    <a:pt x="72" y="0"/>
                    <a:pt x="64" y="0"/>
                  </a:cubicBezTo>
                  <a:close/>
                  <a:moveTo>
                    <a:pt x="13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13" y="60"/>
                    <a:pt x="13" y="60"/>
                    <a:pt x="13" y="60"/>
                  </a:cubicBezTo>
                  <a:lnTo>
                    <a:pt x="13" y="48"/>
                  </a:lnTo>
                  <a:close/>
                  <a:moveTo>
                    <a:pt x="26" y="95"/>
                  </a:moveTo>
                  <a:cubicBezTo>
                    <a:pt x="13" y="95"/>
                    <a:pt x="13" y="95"/>
                    <a:pt x="13" y="95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26" y="82"/>
                    <a:pt x="26" y="82"/>
                    <a:pt x="26" y="82"/>
                  </a:cubicBezTo>
                  <a:lnTo>
                    <a:pt x="26" y="95"/>
                  </a:lnTo>
                  <a:close/>
                  <a:moveTo>
                    <a:pt x="26" y="77"/>
                  </a:moveTo>
                  <a:cubicBezTo>
                    <a:pt x="13" y="77"/>
                    <a:pt x="13" y="77"/>
                    <a:pt x="13" y="77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26" y="65"/>
                    <a:pt x="26" y="65"/>
                    <a:pt x="26" y="65"/>
                  </a:cubicBezTo>
                  <a:lnTo>
                    <a:pt x="26" y="77"/>
                  </a:lnTo>
                  <a:close/>
                  <a:moveTo>
                    <a:pt x="45" y="95"/>
                  </a:moveTo>
                  <a:cubicBezTo>
                    <a:pt x="32" y="95"/>
                    <a:pt x="32" y="95"/>
                    <a:pt x="32" y="95"/>
                  </a:cubicBezTo>
                  <a:cubicBezTo>
                    <a:pt x="32" y="82"/>
                    <a:pt x="32" y="82"/>
                    <a:pt x="32" y="82"/>
                  </a:cubicBezTo>
                  <a:cubicBezTo>
                    <a:pt x="45" y="82"/>
                    <a:pt x="45" y="82"/>
                    <a:pt x="45" y="82"/>
                  </a:cubicBezTo>
                  <a:lnTo>
                    <a:pt x="45" y="95"/>
                  </a:lnTo>
                  <a:close/>
                  <a:moveTo>
                    <a:pt x="45" y="77"/>
                  </a:moveTo>
                  <a:cubicBezTo>
                    <a:pt x="32" y="77"/>
                    <a:pt x="32" y="77"/>
                    <a:pt x="32" y="77"/>
                  </a:cubicBezTo>
                  <a:cubicBezTo>
                    <a:pt x="32" y="65"/>
                    <a:pt x="32" y="65"/>
                    <a:pt x="32" y="65"/>
                  </a:cubicBezTo>
                  <a:cubicBezTo>
                    <a:pt x="45" y="65"/>
                    <a:pt x="45" y="65"/>
                    <a:pt x="45" y="65"/>
                  </a:cubicBezTo>
                  <a:lnTo>
                    <a:pt x="45" y="77"/>
                  </a:lnTo>
                  <a:close/>
                  <a:moveTo>
                    <a:pt x="32" y="60"/>
                  </a:moveTo>
                  <a:cubicBezTo>
                    <a:pt x="32" y="48"/>
                    <a:pt x="32" y="48"/>
                    <a:pt x="32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32" y="60"/>
                  </a:lnTo>
                  <a:close/>
                  <a:moveTo>
                    <a:pt x="65" y="95"/>
                  </a:moveTo>
                  <a:cubicBezTo>
                    <a:pt x="51" y="95"/>
                    <a:pt x="51" y="95"/>
                    <a:pt x="51" y="95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65" y="82"/>
                    <a:pt x="65" y="82"/>
                    <a:pt x="65" y="82"/>
                  </a:cubicBezTo>
                  <a:lnTo>
                    <a:pt x="65" y="95"/>
                  </a:lnTo>
                  <a:close/>
                  <a:moveTo>
                    <a:pt x="65" y="77"/>
                  </a:moveTo>
                  <a:cubicBezTo>
                    <a:pt x="51" y="77"/>
                    <a:pt x="51" y="77"/>
                    <a:pt x="51" y="77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65" y="65"/>
                    <a:pt x="65" y="65"/>
                    <a:pt x="65" y="65"/>
                  </a:cubicBezTo>
                  <a:lnTo>
                    <a:pt x="65" y="77"/>
                  </a:lnTo>
                  <a:close/>
                  <a:moveTo>
                    <a:pt x="51" y="60"/>
                  </a:moveTo>
                  <a:cubicBezTo>
                    <a:pt x="51" y="48"/>
                    <a:pt x="51" y="48"/>
                    <a:pt x="51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60"/>
                    <a:pt x="65" y="60"/>
                    <a:pt x="65" y="60"/>
                  </a:cubicBezTo>
                  <a:lnTo>
                    <a:pt x="51" y="60"/>
                  </a:lnTo>
                  <a:close/>
                  <a:moveTo>
                    <a:pt x="66" y="38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5" y="13"/>
                    <a:pt x="66" y="14"/>
                    <a:pt x="66" y="16"/>
                  </a:cubicBezTo>
                  <a:lnTo>
                    <a:pt x="6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6" name="Freeform 941"/>
            <p:cNvSpPr/>
            <p:nvPr/>
          </p:nvSpPr>
          <p:spPr bwMode="auto">
            <a:xfrm>
              <a:off x="4645025" y="2036763"/>
              <a:ext cx="96838" cy="417513"/>
            </a:xfrm>
            <a:custGeom>
              <a:avLst/>
              <a:gdLst>
                <a:gd name="T0" fmla="*/ 26 w 26"/>
                <a:gd name="T1" fmla="*/ 0 h 111"/>
                <a:gd name="T2" fmla="*/ 7 w 26"/>
                <a:gd name="T3" fmla="*/ 0 h 111"/>
                <a:gd name="T4" fmla="*/ 0 w 26"/>
                <a:gd name="T5" fmla="*/ 12 h 111"/>
                <a:gd name="T6" fmla="*/ 0 w 26"/>
                <a:gd name="T7" fmla="*/ 99 h 111"/>
                <a:gd name="T8" fmla="*/ 7 w 26"/>
                <a:gd name="T9" fmla="*/ 111 h 111"/>
                <a:gd name="T10" fmla="*/ 26 w 26"/>
                <a:gd name="T11" fmla="*/ 111 h 111"/>
                <a:gd name="T12" fmla="*/ 26 w 26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11">
                  <a:moveTo>
                    <a:pt x="2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5"/>
                    <a:pt x="0" y="12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6"/>
                    <a:pt x="3" y="111"/>
                    <a:pt x="7" y="111"/>
                  </a:cubicBezTo>
                  <a:cubicBezTo>
                    <a:pt x="26" y="111"/>
                    <a:pt x="26" y="111"/>
                    <a:pt x="26" y="111"/>
                  </a:cubicBez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7" name="Freeform 942"/>
            <p:cNvSpPr/>
            <p:nvPr/>
          </p:nvSpPr>
          <p:spPr bwMode="auto">
            <a:xfrm>
              <a:off x="4724400" y="2454275"/>
              <a:ext cx="58738" cy="60325"/>
            </a:xfrm>
            <a:custGeom>
              <a:avLst/>
              <a:gdLst>
                <a:gd name="T0" fmla="*/ 10 w 16"/>
                <a:gd name="T1" fmla="*/ 9 h 16"/>
                <a:gd name="T2" fmla="*/ 8 w 16"/>
                <a:gd name="T3" fmla="*/ 11 h 16"/>
                <a:gd name="T4" fmla="*/ 5 w 16"/>
                <a:gd name="T5" fmla="*/ 9 h 16"/>
                <a:gd name="T6" fmla="*/ 5 w 16"/>
                <a:gd name="T7" fmla="*/ 2 h 16"/>
                <a:gd name="T8" fmla="*/ 0 w 16"/>
                <a:gd name="T9" fmla="*/ 2 h 16"/>
                <a:gd name="T10" fmla="*/ 0 w 16"/>
                <a:gd name="T11" fmla="*/ 9 h 16"/>
                <a:gd name="T12" fmla="*/ 8 w 16"/>
                <a:gd name="T13" fmla="*/ 16 h 16"/>
                <a:gd name="T14" fmla="*/ 16 w 16"/>
                <a:gd name="T15" fmla="*/ 9 h 16"/>
                <a:gd name="T16" fmla="*/ 16 w 16"/>
                <a:gd name="T17" fmla="*/ 0 h 16"/>
                <a:gd name="T18" fmla="*/ 10 w 16"/>
                <a:gd name="T19" fmla="*/ 0 h 16"/>
                <a:gd name="T20" fmla="*/ 10 w 16"/>
                <a:gd name="T2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16">
                  <a:moveTo>
                    <a:pt x="10" y="9"/>
                  </a:moveTo>
                  <a:cubicBezTo>
                    <a:pt x="10" y="10"/>
                    <a:pt x="9" y="11"/>
                    <a:pt x="8" y="11"/>
                  </a:cubicBezTo>
                  <a:cubicBezTo>
                    <a:pt x="7" y="11"/>
                    <a:pt x="5" y="10"/>
                    <a:pt x="5" y="9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3" y="16"/>
                    <a:pt x="8" y="16"/>
                  </a:cubicBezTo>
                  <a:cubicBezTo>
                    <a:pt x="12" y="16"/>
                    <a:pt x="16" y="13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03" name="Freeform 948"/>
          <p:cNvSpPr>
            <a:spLocks noChangeAspect="1" noEditPoints="1"/>
          </p:cNvSpPr>
          <p:nvPr/>
        </p:nvSpPr>
        <p:spPr bwMode="auto">
          <a:xfrm>
            <a:off x="711284" y="2302145"/>
            <a:ext cx="276844" cy="432000"/>
          </a:xfrm>
          <a:custGeom>
            <a:avLst/>
            <a:gdLst>
              <a:gd name="T0" fmla="*/ 71 w 77"/>
              <a:gd name="T1" fmla="*/ 109 h 120"/>
              <a:gd name="T2" fmla="*/ 71 w 77"/>
              <a:gd name="T3" fmla="*/ 97 h 120"/>
              <a:gd name="T4" fmla="*/ 51 w 77"/>
              <a:gd name="T5" fmla="*/ 67 h 120"/>
              <a:gd name="T6" fmla="*/ 51 w 77"/>
              <a:gd name="T7" fmla="*/ 54 h 120"/>
              <a:gd name="T8" fmla="*/ 71 w 77"/>
              <a:gd name="T9" fmla="*/ 24 h 120"/>
              <a:gd name="T10" fmla="*/ 71 w 77"/>
              <a:gd name="T11" fmla="*/ 11 h 120"/>
              <a:gd name="T12" fmla="*/ 71 w 77"/>
              <a:gd name="T13" fmla="*/ 11 h 120"/>
              <a:gd name="T14" fmla="*/ 77 w 77"/>
              <a:gd name="T15" fmla="*/ 5 h 120"/>
              <a:gd name="T16" fmla="*/ 71 w 77"/>
              <a:gd name="T17" fmla="*/ 0 h 120"/>
              <a:gd name="T18" fmla="*/ 7 w 77"/>
              <a:gd name="T19" fmla="*/ 0 h 120"/>
              <a:gd name="T20" fmla="*/ 1 w 77"/>
              <a:gd name="T21" fmla="*/ 5 h 120"/>
              <a:gd name="T22" fmla="*/ 7 w 77"/>
              <a:gd name="T23" fmla="*/ 11 h 120"/>
              <a:gd name="T24" fmla="*/ 6 w 77"/>
              <a:gd name="T25" fmla="*/ 11 h 120"/>
              <a:gd name="T26" fmla="*/ 6 w 77"/>
              <a:gd name="T27" fmla="*/ 24 h 120"/>
              <a:gd name="T28" fmla="*/ 27 w 77"/>
              <a:gd name="T29" fmla="*/ 55 h 120"/>
              <a:gd name="T30" fmla="*/ 27 w 77"/>
              <a:gd name="T31" fmla="*/ 66 h 120"/>
              <a:gd name="T32" fmla="*/ 6 w 77"/>
              <a:gd name="T33" fmla="*/ 97 h 120"/>
              <a:gd name="T34" fmla="*/ 6 w 77"/>
              <a:gd name="T35" fmla="*/ 109 h 120"/>
              <a:gd name="T36" fmla="*/ 0 w 77"/>
              <a:gd name="T37" fmla="*/ 115 h 120"/>
              <a:gd name="T38" fmla="*/ 6 w 77"/>
              <a:gd name="T39" fmla="*/ 120 h 120"/>
              <a:gd name="T40" fmla="*/ 71 w 77"/>
              <a:gd name="T41" fmla="*/ 120 h 120"/>
              <a:gd name="T42" fmla="*/ 76 w 77"/>
              <a:gd name="T43" fmla="*/ 115 h 120"/>
              <a:gd name="T44" fmla="*/ 71 w 77"/>
              <a:gd name="T45" fmla="*/ 109 h 120"/>
              <a:gd name="T46" fmla="*/ 65 w 77"/>
              <a:gd name="T47" fmla="*/ 105 h 120"/>
              <a:gd name="T48" fmla="*/ 57 w 77"/>
              <a:gd name="T49" fmla="*/ 105 h 120"/>
              <a:gd name="T50" fmla="*/ 43 w 77"/>
              <a:gd name="T51" fmla="*/ 81 h 120"/>
              <a:gd name="T52" fmla="*/ 42 w 77"/>
              <a:gd name="T53" fmla="*/ 81 h 120"/>
              <a:gd name="T54" fmla="*/ 42 w 77"/>
              <a:gd name="T55" fmla="*/ 42 h 120"/>
              <a:gd name="T56" fmla="*/ 43 w 77"/>
              <a:gd name="T57" fmla="*/ 41 h 120"/>
              <a:gd name="T58" fmla="*/ 56 w 77"/>
              <a:gd name="T59" fmla="*/ 26 h 120"/>
              <a:gd name="T60" fmla="*/ 54 w 77"/>
              <a:gd name="T61" fmla="*/ 26 h 120"/>
              <a:gd name="T62" fmla="*/ 47 w 77"/>
              <a:gd name="T63" fmla="*/ 29 h 120"/>
              <a:gd name="T64" fmla="*/ 22 w 77"/>
              <a:gd name="T65" fmla="*/ 31 h 120"/>
              <a:gd name="T66" fmla="*/ 35 w 77"/>
              <a:gd name="T67" fmla="*/ 42 h 120"/>
              <a:gd name="T68" fmla="*/ 38 w 77"/>
              <a:gd name="T69" fmla="*/ 42 h 120"/>
              <a:gd name="T70" fmla="*/ 38 w 77"/>
              <a:gd name="T71" fmla="*/ 80 h 120"/>
              <a:gd name="T72" fmla="*/ 35 w 77"/>
              <a:gd name="T73" fmla="*/ 81 h 120"/>
              <a:gd name="T74" fmla="*/ 20 w 77"/>
              <a:gd name="T75" fmla="*/ 105 h 120"/>
              <a:gd name="T76" fmla="*/ 12 w 77"/>
              <a:gd name="T77" fmla="*/ 105 h 120"/>
              <a:gd name="T78" fmla="*/ 12 w 77"/>
              <a:gd name="T79" fmla="*/ 97 h 120"/>
              <a:gd name="T80" fmla="*/ 33 w 77"/>
              <a:gd name="T81" fmla="*/ 71 h 120"/>
              <a:gd name="T82" fmla="*/ 33 w 77"/>
              <a:gd name="T83" fmla="*/ 50 h 120"/>
              <a:gd name="T84" fmla="*/ 12 w 77"/>
              <a:gd name="T85" fmla="*/ 24 h 120"/>
              <a:gd name="T86" fmla="*/ 12 w 77"/>
              <a:gd name="T87" fmla="*/ 17 h 120"/>
              <a:gd name="T88" fmla="*/ 65 w 77"/>
              <a:gd name="T89" fmla="*/ 17 h 120"/>
              <a:gd name="T90" fmla="*/ 65 w 77"/>
              <a:gd name="T91" fmla="*/ 24 h 120"/>
              <a:gd name="T92" fmla="*/ 45 w 77"/>
              <a:gd name="T93" fmla="*/ 50 h 120"/>
              <a:gd name="T94" fmla="*/ 45 w 77"/>
              <a:gd name="T95" fmla="*/ 71 h 120"/>
              <a:gd name="T96" fmla="*/ 65 w 77"/>
              <a:gd name="T97" fmla="*/ 97 h 120"/>
              <a:gd name="T98" fmla="*/ 65 w 77"/>
              <a:gd name="T99" fmla="*/ 10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7" h="120">
                <a:moveTo>
                  <a:pt x="71" y="109"/>
                </a:moveTo>
                <a:cubicBezTo>
                  <a:pt x="71" y="97"/>
                  <a:pt x="71" y="97"/>
                  <a:pt x="71" y="97"/>
                </a:cubicBezTo>
                <a:cubicBezTo>
                  <a:pt x="71" y="84"/>
                  <a:pt x="63" y="72"/>
                  <a:pt x="51" y="67"/>
                </a:cubicBezTo>
                <a:cubicBezTo>
                  <a:pt x="51" y="54"/>
                  <a:pt x="51" y="54"/>
                  <a:pt x="51" y="54"/>
                </a:cubicBezTo>
                <a:cubicBezTo>
                  <a:pt x="63" y="50"/>
                  <a:pt x="71" y="38"/>
                  <a:pt x="71" y="24"/>
                </a:cubicBezTo>
                <a:cubicBezTo>
                  <a:pt x="71" y="11"/>
                  <a:pt x="71" y="11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4" y="11"/>
                  <a:pt x="77" y="8"/>
                  <a:pt x="77" y="5"/>
                </a:cubicBezTo>
                <a:cubicBezTo>
                  <a:pt x="77" y="2"/>
                  <a:pt x="74" y="0"/>
                  <a:pt x="71" y="0"/>
                </a:cubicBezTo>
                <a:cubicBezTo>
                  <a:pt x="7" y="0"/>
                  <a:pt x="7" y="0"/>
                  <a:pt x="7" y="0"/>
                </a:cubicBezTo>
                <a:cubicBezTo>
                  <a:pt x="4" y="0"/>
                  <a:pt x="1" y="2"/>
                  <a:pt x="1" y="5"/>
                </a:cubicBezTo>
                <a:cubicBezTo>
                  <a:pt x="1" y="8"/>
                  <a:pt x="4" y="11"/>
                  <a:pt x="7" y="1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38"/>
                  <a:pt x="15" y="50"/>
                  <a:pt x="27" y="55"/>
                </a:cubicBezTo>
                <a:cubicBezTo>
                  <a:pt x="27" y="66"/>
                  <a:pt x="27" y="66"/>
                  <a:pt x="27" y="66"/>
                </a:cubicBezTo>
                <a:cubicBezTo>
                  <a:pt x="15" y="71"/>
                  <a:pt x="6" y="83"/>
                  <a:pt x="6" y="97"/>
                </a:cubicBezTo>
                <a:cubicBezTo>
                  <a:pt x="6" y="109"/>
                  <a:pt x="6" y="109"/>
                  <a:pt x="6" y="109"/>
                </a:cubicBezTo>
                <a:cubicBezTo>
                  <a:pt x="3" y="109"/>
                  <a:pt x="0" y="112"/>
                  <a:pt x="0" y="115"/>
                </a:cubicBezTo>
                <a:cubicBezTo>
                  <a:pt x="0" y="118"/>
                  <a:pt x="3" y="120"/>
                  <a:pt x="6" y="120"/>
                </a:cubicBezTo>
                <a:cubicBezTo>
                  <a:pt x="71" y="120"/>
                  <a:pt x="71" y="120"/>
                  <a:pt x="71" y="120"/>
                </a:cubicBezTo>
                <a:cubicBezTo>
                  <a:pt x="74" y="120"/>
                  <a:pt x="76" y="118"/>
                  <a:pt x="76" y="115"/>
                </a:cubicBezTo>
                <a:cubicBezTo>
                  <a:pt x="76" y="112"/>
                  <a:pt x="74" y="109"/>
                  <a:pt x="71" y="109"/>
                </a:cubicBezTo>
                <a:close/>
                <a:moveTo>
                  <a:pt x="65" y="105"/>
                </a:moveTo>
                <a:cubicBezTo>
                  <a:pt x="57" y="105"/>
                  <a:pt x="57" y="105"/>
                  <a:pt x="57" y="105"/>
                </a:cubicBezTo>
                <a:cubicBezTo>
                  <a:pt x="56" y="94"/>
                  <a:pt x="51" y="84"/>
                  <a:pt x="43" y="81"/>
                </a:cubicBezTo>
                <a:cubicBezTo>
                  <a:pt x="42" y="81"/>
                  <a:pt x="42" y="81"/>
                  <a:pt x="42" y="81"/>
                </a:cubicBezTo>
                <a:cubicBezTo>
                  <a:pt x="42" y="42"/>
                  <a:pt x="42" y="42"/>
                  <a:pt x="42" y="42"/>
                </a:cubicBezTo>
                <a:cubicBezTo>
                  <a:pt x="43" y="41"/>
                  <a:pt x="43" y="41"/>
                  <a:pt x="43" y="41"/>
                </a:cubicBezTo>
                <a:cubicBezTo>
                  <a:pt x="50" y="40"/>
                  <a:pt x="55" y="33"/>
                  <a:pt x="56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2" y="27"/>
                  <a:pt x="49" y="28"/>
                  <a:pt x="47" y="29"/>
                </a:cubicBezTo>
                <a:cubicBezTo>
                  <a:pt x="37" y="32"/>
                  <a:pt x="28" y="33"/>
                  <a:pt x="22" y="31"/>
                </a:cubicBezTo>
                <a:cubicBezTo>
                  <a:pt x="24" y="36"/>
                  <a:pt x="29" y="40"/>
                  <a:pt x="35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80"/>
                  <a:pt x="38" y="80"/>
                  <a:pt x="38" y="80"/>
                </a:cubicBezTo>
                <a:cubicBezTo>
                  <a:pt x="35" y="81"/>
                  <a:pt x="35" y="81"/>
                  <a:pt x="35" y="81"/>
                </a:cubicBezTo>
                <a:cubicBezTo>
                  <a:pt x="27" y="83"/>
                  <a:pt x="21" y="93"/>
                  <a:pt x="20" y="105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84"/>
                  <a:pt x="21" y="73"/>
                  <a:pt x="33" y="71"/>
                </a:cubicBezTo>
                <a:cubicBezTo>
                  <a:pt x="33" y="50"/>
                  <a:pt x="33" y="50"/>
                  <a:pt x="33" y="50"/>
                </a:cubicBezTo>
                <a:cubicBezTo>
                  <a:pt x="21" y="48"/>
                  <a:pt x="12" y="37"/>
                  <a:pt x="12" y="24"/>
                </a:cubicBezTo>
                <a:cubicBezTo>
                  <a:pt x="12" y="17"/>
                  <a:pt x="12" y="17"/>
                  <a:pt x="12" y="17"/>
                </a:cubicBezTo>
                <a:cubicBezTo>
                  <a:pt x="65" y="17"/>
                  <a:pt x="65" y="17"/>
                  <a:pt x="65" y="17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37"/>
                  <a:pt x="56" y="47"/>
                  <a:pt x="45" y="50"/>
                </a:cubicBezTo>
                <a:cubicBezTo>
                  <a:pt x="45" y="71"/>
                  <a:pt x="45" y="71"/>
                  <a:pt x="45" y="71"/>
                </a:cubicBezTo>
                <a:cubicBezTo>
                  <a:pt x="56" y="74"/>
                  <a:pt x="65" y="85"/>
                  <a:pt x="65" y="97"/>
                </a:cubicBezTo>
                <a:lnTo>
                  <a:pt x="65" y="10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67" name="组合 3166"/>
          <p:cNvGrpSpPr>
            <a:grpSpLocks noChangeAspect="1"/>
          </p:cNvGrpSpPr>
          <p:nvPr/>
        </p:nvGrpSpPr>
        <p:grpSpPr>
          <a:xfrm>
            <a:off x="2414978" y="3174958"/>
            <a:ext cx="442648" cy="432000"/>
            <a:chOff x="4625975" y="4351338"/>
            <a:chExt cx="461963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04" name="Freeform 949"/>
            <p:cNvSpPr/>
            <p:nvPr/>
          </p:nvSpPr>
          <p:spPr bwMode="auto">
            <a:xfrm>
              <a:off x="4625975" y="4568825"/>
              <a:ext cx="461963" cy="233363"/>
            </a:xfrm>
            <a:custGeom>
              <a:avLst/>
              <a:gdLst>
                <a:gd name="T0" fmla="*/ 103 w 123"/>
                <a:gd name="T1" fmla="*/ 0 h 62"/>
                <a:gd name="T2" fmla="*/ 103 w 123"/>
                <a:gd name="T3" fmla="*/ 39 h 62"/>
                <a:gd name="T4" fmla="*/ 100 w 123"/>
                <a:gd name="T5" fmla="*/ 42 h 62"/>
                <a:gd name="T6" fmla="*/ 22 w 123"/>
                <a:gd name="T7" fmla="*/ 42 h 62"/>
                <a:gd name="T8" fmla="*/ 20 w 123"/>
                <a:gd name="T9" fmla="*/ 39 h 62"/>
                <a:gd name="T10" fmla="*/ 20 w 123"/>
                <a:gd name="T11" fmla="*/ 0 h 62"/>
                <a:gd name="T12" fmla="*/ 0 w 123"/>
                <a:gd name="T13" fmla="*/ 0 h 62"/>
                <a:gd name="T14" fmla="*/ 0 w 123"/>
                <a:gd name="T15" fmla="*/ 39 h 62"/>
                <a:gd name="T16" fmla="*/ 22 w 123"/>
                <a:gd name="T17" fmla="*/ 62 h 62"/>
                <a:gd name="T18" fmla="*/ 100 w 123"/>
                <a:gd name="T19" fmla="*/ 62 h 62"/>
                <a:gd name="T20" fmla="*/ 123 w 123"/>
                <a:gd name="T21" fmla="*/ 39 h 62"/>
                <a:gd name="T22" fmla="*/ 123 w 123"/>
                <a:gd name="T23" fmla="*/ 0 h 62"/>
                <a:gd name="T24" fmla="*/ 103 w 123"/>
                <a:gd name="T2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62">
                  <a:moveTo>
                    <a:pt x="103" y="0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41"/>
                    <a:pt x="102" y="42"/>
                    <a:pt x="10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1" y="42"/>
                    <a:pt x="20" y="41"/>
                    <a:pt x="20" y="3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2"/>
                    <a:pt x="10" y="62"/>
                    <a:pt x="22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13" y="62"/>
                    <a:pt x="123" y="52"/>
                    <a:pt x="123" y="39"/>
                  </a:cubicBezTo>
                  <a:cubicBezTo>
                    <a:pt x="123" y="0"/>
                    <a:pt x="123" y="0"/>
                    <a:pt x="123" y="0"/>
                  </a:cubicBezTo>
                  <a:lnTo>
                    <a:pt x="1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5" name="Freeform 950"/>
            <p:cNvSpPr/>
            <p:nvPr/>
          </p:nvSpPr>
          <p:spPr bwMode="auto">
            <a:xfrm>
              <a:off x="4772025" y="4351338"/>
              <a:ext cx="169863" cy="247650"/>
            </a:xfrm>
            <a:custGeom>
              <a:avLst/>
              <a:gdLst>
                <a:gd name="T0" fmla="*/ 22 w 107"/>
                <a:gd name="T1" fmla="*/ 156 h 156"/>
                <a:gd name="T2" fmla="*/ 83 w 107"/>
                <a:gd name="T3" fmla="*/ 156 h 156"/>
                <a:gd name="T4" fmla="*/ 83 w 107"/>
                <a:gd name="T5" fmla="*/ 80 h 156"/>
                <a:gd name="T6" fmla="*/ 107 w 107"/>
                <a:gd name="T7" fmla="*/ 80 h 156"/>
                <a:gd name="T8" fmla="*/ 52 w 107"/>
                <a:gd name="T9" fmla="*/ 0 h 156"/>
                <a:gd name="T10" fmla="*/ 0 w 107"/>
                <a:gd name="T11" fmla="*/ 80 h 156"/>
                <a:gd name="T12" fmla="*/ 22 w 107"/>
                <a:gd name="T13" fmla="*/ 80 h 156"/>
                <a:gd name="T14" fmla="*/ 22 w 107"/>
                <a:gd name="T15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156">
                  <a:moveTo>
                    <a:pt x="22" y="156"/>
                  </a:moveTo>
                  <a:lnTo>
                    <a:pt x="83" y="156"/>
                  </a:lnTo>
                  <a:lnTo>
                    <a:pt x="83" y="80"/>
                  </a:lnTo>
                  <a:lnTo>
                    <a:pt x="107" y="80"/>
                  </a:lnTo>
                  <a:lnTo>
                    <a:pt x="52" y="0"/>
                  </a:lnTo>
                  <a:lnTo>
                    <a:pt x="0" y="80"/>
                  </a:lnTo>
                  <a:lnTo>
                    <a:pt x="22" y="80"/>
                  </a:lnTo>
                  <a:lnTo>
                    <a:pt x="22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8" name="组合 3167"/>
          <p:cNvGrpSpPr>
            <a:grpSpLocks noChangeAspect="1"/>
          </p:cNvGrpSpPr>
          <p:nvPr/>
        </p:nvGrpSpPr>
        <p:grpSpPr>
          <a:xfrm>
            <a:off x="4504979" y="3174958"/>
            <a:ext cx="444299" cy="432000"/>
            <a:chOff x="5819775" y="4373563"/>
            <a:chExt cx="458788" cy="4460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06" name="Freeform 951"/>
            <p:cNvSpPr/>
            <p:nvPr/>
          </p:nvSpPr>
          <p:spPr bwMode="auto">
            <a:xfrm>
              <a:off x="5819775" y="4591050"/>
              <a:ext cx="458788" cy="228600"/>
            </a:xfrm>
            <a:custGeom>
              <a:avLst/>
              <a:gdLst>
                <a:gd name="T0" fmla="*/ 103 w 122"/>
                <a:gd name="T1" fmla="*/ 0 h 61"/>
                <a:gd name="T2" fmla="*/ 103 w 122"/>
                <a:gd name="T3" fmla="*/ 39 h 61"/>
                <a:gd name="T4" fmla="*/ 100 w 122"/>
                <a:gd name="T5" fmla="*/ 42 h 61"/>
                <a:gd name="T6" fmla="*/ 22 w 122"/>
                <a:gd name="T7" fmla="*/ 42 h 61"/>
                <a:gd name="T8" fmla="*/ 19 w 122"/>
                <a:gd name="T9" fmla="*/ 39 h 61"/>
                <a:gd name="T10" fmla="*/ 19 w 122"/>
                <a:gd name="T11" fmla="*/ 0 h 61"/>
                <a:gd name="T12" fmla="*/ 0 w 122"/>
                <a:gd name="T13" fmla="*/ 0 h 61"/>
                <a:gd name="T14" fmla="*/ 0 w 122"/>
                <a:gd name="T15" fmla="*/ 39 h 61"/>
                <a:gd name="T16" fmla="*/ 22 w 122"/>
                <a:gd name="T17" fmla="*/ 61 h 61"/>
                <a:gd name="T18" fmla="*/ 100 w 122"/>
                <a:gd name="T19" fmla="*/ 61 h 61"/>
                <a:gd name="T20" fmla="*/ 122 w 122"/>
                <a:gd name="T21" fmla="*/ 39 h 61"/>
                <a:gd name="T22" fmla="*/ 122 w 122"/>
                <a:gd name="T23" fmla="*/ 0 h 61"/>
                <a:gd name="T24" fmla="*/ 103 w 122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2" h="61">
                  <a:moveTo>
                    <a:pt x="103" y="0"/>
                  </a:moveTo>
                  <a:cubicBezTo>
                    <a:pt x="103" y="39"/>
                    <a:pt x="103" y="39"/>
                    <a:pt x="103" y="39"/>
                  </a:cubicBezTo>
                  <a:cubicBezTo>
                    <a:pt x="103" y="41"/>
                    <a:pt x="101" y="42"/>
                    <a:pt x="100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0" y="42"/>
                    <a:pt x="19" y="41"/>
                    <a:pt x="19" y="39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2"/>
                    <a:pt x="10" y="61"/>
                    <a:pt x="22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112" y="61"/>
                    <a:pt x="122" y="52"/>
                    <a:pt x="122" y="39"/>
                  </a:cubicBezTo>
                  <a:cubicBezTo>
                    <a:pt x="122" y="0"/>
                    <a:pt x="122" y="0"/>
                    <a:pt x="122" y="0"/>
                  </a:cubicBezTo>
                  <a:lnTo>
                    <a:pt x="1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7" name="Freeform 952"/>
            <p:cNvSpPr/>
            <p:nvPr/>
          </p:nvSpPr>
          <p:spPr bwMode="auto">
            <a:xfrm>
              <a:off x="5965825" y="4373563"/>
              <a:ext cx="165100" cy="247650"/>
            </a:xfrm>
            <a:custGeom>
              <a:avLst/>
              <a:gdLst>
                <a:gd name="T0" fmla="*/ 104 w 104"/>
                <a:gd name="T1" fmla="*/ 76 h 156"/>
                <a:gd name="T2" fmla="*/ 83 w 104"/>
                <a:gd name="T3" fmla="*/ 76 h 156"/>
                <a:gd name="T4" fmla="*/ 83 w 104"/>
                <a:gd name="T5" fmla="*/ 0 h 156"/>
                <a:gd name="T6" fmla="*/ 22 w 104"/>
                <a:gd name="T7" fmla="*/ 0 h 156"/>
                <a:gd name="T8" fmla="*/ 22 w 104"/>
                <a:gd name="T9" fmla="*/ 76 h 156"/>
                <a:gd name="T10" fmla="*/ 0 w 104"/>
                <a:gd name="T11" fmla="*/ 76 h 156"/>
                <a:gd name="T12" fmla="*/ 52 w 104"/>
                <a:gd name="T13" fmla="*/ 156 h 156"/>
                <a:gd name="T14" fmla="*/ 104 w 104"/>
                <a:gd name="T15" fmla="*/ 7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" h="156">
                  <a:moveTo>
                    <a:pt x="104" y="76"/>
                  </a:moveTo>
                  <a:lnTo>
                    <a:pt x="83" y="76"/>
                  </a:lnTo>
                  <a:lnTo>
                    <a:pt x="83" y="0"/>
                  </a:lnTo>
                  <a:lnTo>
                    <a:pt x="22" y="0"/>
                  </a:lnTo>
                  <a:lnTo>
                    <a:pt x="22" y="76"/>
                  </a:lnTo>
                  <a:lnTo>
                    <a:pt x="0" y="76"/>
                  </a:lnTo>
                  <a:lnTo>
                    <a:pt x="52" y="156"/>
                  </a:lnTo>
                  <a:lnTo>
                    <a:pt x="104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6" name="组合 3145"/>
          <p:cNvGrpSpPr>
            <a:grpSpLocks noChangeAspect="1"/>
          </p:cNvGrpSpPr>
          <p:nvPr/>
        </p:nvGrpSpPr>
        <p:grpSpPr>
          <a:xfrm>
            <a:off x="1579145" y="1433309"/>
            <a:ext cx="255674" cy="432000"/>
            <a:chOff x="3484563" y="779463"/>
            <a:chExt cx="322263" cy="5445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08" name="Freeform 953"/>
            <p:cNvSpPr>
              <a:spLocks noEditPoints="1"/>
            </p:cNvSpPr>
            <p:nvPr/>
          </p:nvSpPr>
          <p:spPr bwMode="auto">
            <a:xfrm>
              <a:off x="3484563" y="779463"/>
              <a:ext cx="322263" cy="401638"/>
            </a:xfrm>
            <a:custGeom>
              <a:avLst/>
              <a:gdLst>
                <a:gd name="T0" fmla="*/ 20 w 86"/>
                <a:gd name="T1" fmla="*/ 88 h 107"/>
                <a:gd name="T2" fmla="*/ 19 w 86"/>
                <a:gd name="T3" fmla="*/ 107 h 107"/>
                <a:gd name="T4" fmla="*/ 23 w 86"/>
                <a:gd name="T5" fmla="*/ 106 h 107"/>
                <a:gd name="T6" fmla="*/ 64 w 86"/>
                <a:gd name="T7" fmla="*/ 106 h 107"/>
                <a:gd name="T8" fmla="*/ 67 w 86"/>
                <a:gd name="T9" fmla="*/ 107 h 107"/>
                <a:gd name="T10" fmla="*/ 66 w 86"/>
                <a:gd name="T11" fmla="*/ 87 h 107"/>
                <a:gd name="T12" fmla="*/ 86 w 86"/>
                <a:gd name="T13" fmla="*/ 43 h 107"/>
                <a:gd name="T14" fmla="*/ 43 w 86"/>
                <a:gd name="T15" fmla="*/ 0 h 107"/>
                <a:gd name="T16" fmla="*/ 0 w 86"/>
                <a:gd name="T17" fmla="*/ 43 h 107"/>
                <a:gd name="T18" fmla="*/ 20 w 86"/>
                <a:gd name="T19" fmla="*/ 88 h 107"/>
                <a:gd name="T20" fmla="*/ 43 w 86"/>
                <a:gd name="T21" fmla="*/ 9 h 107"/>
                <a:gd name="T22" fmla="*/ 77 w 86"/>
                <a:gd name="T23" fmla="*/ 43 h 107"/>
                <a:gd name="T24" fmla="*/ 60 w 86"/>
                <a:gd name="T25" fmla="*/ 80 h 107"/>
                <a:gd name="T26" fmla="*/ 57 w 86"/>
                <a:gd name="T27" fmla="*/ 83 h 107"/>
                <a:gd name="T28" fmla="*/ 58 w 86"/>
                <a:gd name="T29" fmla="*/ 99 h 107"/>
                <a:gd name="T30" fmla="*/ 29 w 86"/>
                <a:gd name="T31" fmla="*/ 99 h 107"/>
                <a:gd name="T32" fmla="*/ 30 w 86"/>
                <a:gd name="T33" fmla="*/ 84 h 107"/>
                <a:gd name="T34" fmla="*/ 26 w 86"/>
                <a:gd name="T35" fmla="*/ 81 h 107"/>
                <a:gd name="T36" fmla="*/ 9 w 86"/>
                <a:gd name="T37" fmla="*/ 43 h 107"/>
                <a:gd name="T38" fmla="*/ 43 w 86"/>
                <a:gd name="T39" fmla="*/ 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107">
                  <a:moveTo>
                    <a:pt x="20" y="88"/>
                  </a:moveTo>
                  <a:cubicBezTo>
                    <a:pt x="19" y="107"/>
                    <a:pt x="19" y="107"/>
                    <a:pt x="19" y="107"/>
                  </a:cubicBezTo>
                  <a:cubicBezTo>
                    <a:pt x="20" y="107"/>
                    <a:pt x="22" y="106"/>
                    <a:pt x="23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5" y="106"/>
                    <a:pt x="66" y="107"/>
                    <a:pt x="67" y="107"/>
                  </a:cubicBezTo>
                  <a:cubicBezTo>
                    <a:pt x="66" y="87"/>
                    <a:pt x="66" y="87"/>
                    <a:pt x="66" y="87"/>
                  </a:cubicBezTo>
                  <a:cubicBezTo>
                    <a:pt x="78" y="76"/>
                    <a:pt x="86" y="58"/>
                    <a:pt x="86" y="43"/>
                  </a:cubicBezTo>
                  <a:cubicBezTo>
                    <a:pt x="86" y="20"/>
                    <a:pt x="66" y="0"/>
                    <a:pt x="43" y="0"/>
                  </a:cubicBezTo>
                  <a:cubicBezTo>
                    <a:pt x="19" y="0"/>
                    <a:pt x="0" y="20"/>
                    <a:pt x="0" y="43"/>
                  </a:cubicBezTo>
                  <a:cubicBezTo>
                    <a:pt x="0" y="59"/>
                    <a:pt x="8" y="77"/>
                    <a:pt x="20" y="88"/>
                  </a:cubicBezTo>
                  <a:close/>
                  <a:moveTo>
                    <a:pt x="43" y="9"/>
                  </a:moveTo>
                  <a:cubicBezTo>
                    <a:pt x="61" y="9"/>
                    <a:pt x="77" y="25"/>
                    <a:pt x="77" y="43"/>
                  </a:cubicBezTo>
                  <a:cubicBezTo>
                    <a:pt x="77" y="56"/>
                    <a:pt x="70" y="71"/>
                    <a:pt x="60" y="80"/>
                  </a:cubicBezTo>
                  <a:cubicBezTo>
                    <a:pt x="57" y="83"/>
                    <a:pt x="57" y="83"/>
                    <a:pt x="57" y="83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16" y="72"/>
                    <a:pt x="9" y="57"/>
                    <a:pt x="9" y="43"/>
                  </a:cubicBezTo>
                  <a:cubicBezTo>
                    <a:pt x="9" y="25"/>
                    <a:pt x="24" y="9"/>
                    <a:pt x="4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9" name="Freeform 954"/>
            <p:cNvSpPr/>
            <p:nvPr/>
          </p:nvSpPr>
          <p:spPr bwMode="auto">
            <a:xfrm>
              <a:off x="3552825" y="1189038"/>
              <a:ext cx="195263" cy="41275"/>
            </a:xfrm>
            <a:custGeom>
              <a:avLst/>
              <a:gdLst>
                <a:gd name="T0" fmla="*/ 46 w 52"/>
                <a:gd name="T1" fmla="*/ 0 h 11"/>
                <a:gd name="T2" fmla="*/ 5 w 52"/>
                <a:gd name="T3" fmla="*/ 0 h 11"/>
                <a:gd name="T4" fmla="*/ 0 w 52"/>
                <a:gd name="T5" fmla="*/ 5 h 11"/>
                <a:gd name="T6" fmla="*/ 5 w 52"/>
                <a:gd name="T7" fmla="*/ 11 h 11"/>
                <a:gd name="T8" fmla="*/ 46 w 52"/>
                <a:gd name="T9" fmla="*/ 11 h 11"/>
                <a:gd name="T10" fmla="*/ 52 w 52"/>
                <a:gd name="T11" fmla="*/ 5 h 11"/>
                <a:gd name="T12" fmla="*/ 46 w 5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1">
                  <a:moveTo>
                    <a:pt x="46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"/>
                    <a:pt x="2" y="11"/>
                    <a:pt x="5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9" y="11"/>
                    <a:pt x="52" y="8"/>
                    <a:pt x="52" y="5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0" name="Freeform 955"/>
            <p:cNvSpPr/>
            <p:nvPr/>
          </p:nvSpPr>
          <p:spPr bwMode="auto">
            <a:xfrm>
              <a:off x="3556000" y="1233488"/>
              <a:ext cx="180975" cy="41275"/>
            </a:xfrm>
            <a:custGeom>
              <a:avLst/>
              <a:gdLst>
                <a:gd name="T0" fmla="*/ 43 w 48"/>
                <a:gd name="T1" fmla="*/ 0 h 11"/>
                <a:gd name="T2" fmla="*/ 5 w 48"/>
                <a:gd name="T3" fmla="*/ 0 h 11"/>
                <a:gd name="T4" fmla="*/ 0 w 48"/>
                <a:gd name="T5" fmla="*/ 6 h 11"/>
                <a:gd name="T6" fmla="*/ 5 w 48"/>
                <a:gd name="T7" fmla="*/ 11 h 11"/>
                <a:gd name="T8" fmla="*/ 43 w 48"/>
                <a:gd name="T9" fmla="*/ 11 h 11"/>
                <a:gd name="T10" fmla="*/ 48 w 48"/>
                <a:gd name="T11" fmla="*/ 6 h 11"/>
                <a:gd name="T12" fmla="*/ 43 w 48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1">
                  <a:moveTo>
                    <a:pt x="43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1"/>
                    <a:pt x="5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6" y="11"/>
                    <a:pt x="48" y="9"/>
                    <a:pt x="48" y="6"/>
                  </a:cubicBezTo>
                  <a:cubicBezTo>
                    <a:pt x="48" y="3"/>
                    <a:pt x="46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1" name="Freeform 956"/>
            <p:cNvSpPr/>
            <p:nvPr/>
          </p:nvSpPr>
          <p:spPr bwMode="auto">
            <a:xfrm>
              <a:off x="3575050" y="1282700"/>
              <a:ext cx="146050" cy="41275"/>
            </a:xfrm>
            <a:custGeom>
              <a:avLst/>
              <a:gdLst>
                <a:gd name="T0" fmla="*/ 35 w 39"/>
                <a:gd name="T1" fmla="*/ 0 h 11"/>
                <a:gd name="T2" fmla="*/ 4 w 39"/>
                <a:gd name="T3" fmla="*/ 0 h 11"/>
                <a:gd name="T4" fmla="*/ 0 w 39"/>
                <a:gd name="T5" fmla="*/ 5 h 11"/>
                <a:gd name="T6" fmla="*/ 4 w 39"/>
                <a:gd name="T7" fmla="*/ 11 h 11"/>
                <a:gd name="T8" fmla="*/ 35 w 39"/>
                <a:gd name="T9" fmla="*/ 11 h 11"/>
                <a:gd name="T10" fmla="*/ 39 w 39"/>
                <a:gd name="T11" fmla="*/ 5 h 11"/>
                <a:gd name="T12" fmla="*/ 35 w 3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11">
                  <a:moveTo>
                    <a:pt x="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8"/>
                    <a:pt x="1" y="11"/>
                    <a:pt x="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11"/>
                    <a:pt x="39" y="8"/>
                    <a:pt x="39" y="5"/>
                  </a:cubicBezTo>
                  <a:cubicBezTo>
                    <a:pt x="39" y="2"/>
                    <a:pt x="37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2" name="Freeform 957"/>
            <p:cNvSpPr/>
            <p:nvPr/>
          </p:nvSpPr>
          <p:spPr bwMode="auto">
            <a:xfrm>
              <a:off x="3575050" y="850900"/>
              <a:ext cx="168275" cy="161925"/>
            </a:xfrm>
            <a:custGeom>
              <a:avLst/>
              <a:gdLst>
                <a:gd name="T0" fmla="*/ 42 w 45"/>
                <a:gd name="T1" fmla="*/ 29 h 43"/>
                <a:gd name="T2" fmla="*/ 37 w 45"/>
                <a:gd name="T3" fmla="*/ 43 h 43"/>
                <a:gd name="T4" fmla="*/ 45 w 45"/>
                <a:gd name="T5" fmla="*/ 25 h 43"/>
                <a:gd name="T6" fmla="*/ 20 w 45"/>
                <a:gd name="T7" fmla="*/ 0 h 43"/>
                <a:gd name="T8" fmla="*/ 0 w 45"/>
                <a:gd name="T9" fmla="*/ 10 h 43"/>
                <a:gd name="T10" fmla="*/ 16 w 45"/>
                <a:gd name="T11" fmla="*/ 4 h 43"/>
                <a:gd name="T12" fmla="*/ 42 w 45"/>
                <a:gd name="T13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3">
                  <a:moveTo>
                    <a:pt x="42" y="29"/>
                  </a:moveTo>
                  <a:cubicBezTo>
                    <a:pt x="42" y="34"/>
                    <a:pt x="40" y="39"/>
                    <a:pt x="37" y="43"/>
                  </a:cubicBezTo>
                  <a:cubicBezTo>
                    <a:pt x="42" y="39"/>
                    <a:pt x="45" y="32"/>
                    <a:pt x="45" y="25"/>
                  </a:cubicBezTo>
                  <a:cubicBezTo>
                    <a:pt x="45" y="11"/>
                    <a:pt x="34" y="0"/>
                    <a:pt x="20" y="0"/>
                  </a:cubicBezTo>
                  <a:cubicBezTo>
                    <a:pt x="12" y="0"/>
                    <a:pt x="4" y="4"/>
                    <a:pt x="0" y="10"/>
                  </a:cubicBezTo>
                  <a:cubicBezTo>
                    <a:pt x="4" y="6"/>
                    <a:pt x="10" y="4"/>
                    <a:pt x="16" y="4"/>
                  </a:cubicBezTo>
                  <a:cubicBezTo>
                    <a:pt x="30" y="4"/>
                    <a:pt x="42" y="15"/>
                    <a:pt x="4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9" name="组合 3158"/>
          <p:cNvGrpSpPr>
            <a:grpSpLocks noChangeAspect="1"/>
          </p:cNvGrpSpPr>
          <p:nvPr/>
        </p:nvGrpSpPr>
        <p:grpSpPr>
          <a:xfrm>
            <a:off x="3560649" y="1433309"/>
            <a:ext cx="419999" cy="432000"/>
            <a:chOff x="3341688" y="3194050"/>
            <a:chExt cx="500062" cy="5143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13" name="Freeform 958"/>
            <p:cNvSpPr>
              <a:spLocks noEditPoints="1"/>
            </p:cNvSpPr>
            <p:nvPr/>
          </p:nvSpPr>
          <p:spPr bwMode="auto">
            <a:xfrm>
              <a:off x="3698875" y="3194050"/>
              <a:ext cx="142875" cy="134938"/>
            </a:xfrm>
            <a:custGeom>
              <a:avLst/>
              <a:gdLst>
                <a:gd name="T0" fmla="*/ 0 w 90"/>
                <a:gd name="T1" fmla="*/ 0 h 85"/>
                <a:gd name="T2" fmla="*/ 0 w 90"/>
                <a:gd name="T3" fmla="*/ 85 h 85"/>
                <a:gd name="T4" fmla="*/ 90 w 90"/>
                <a:gd name="T5" fmla="*/ 85 h 85"/>
                <a:gd name="T6" fmla="*/ 90 w 90"/>
                <a:gd name="T7" fmla="*/ 0 h 85"/>
                <a:gd name="T8" fmla="*/ 0 w 90"/>
                <a:gd name="T9" fmla="*/ 0 h 85"/>
                <a:gd name="T10" fmla="*/ 68 w 90"/>
                <a:gd name="T11" fmla="*/ 64 h 85"/>
                <a:gd name="T12" fmla="*/ 21 w 90"/>
                <a:gd name="T13" fmla="*/ 64 h 85"/>
                <a:gd name="T14" fmla="*/ 21 w 90"/>
                <a:gd name="T15" fmla="*/ 21 h 85"/>
                <a:gd name="T16" fmla="*/ 68 w 90"/>
                <a:gd name="T17" fmla="*/ 21 h 85"/>
                <a:gd name="T18" fmla="*/ 68 w 90"/>
                <a:gd name="T19" fmla="*/ 6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5">
                  <a:moveTo>
                    <a:pt x="0" y="0"/>
                  </a:moveTo>
                  <a:lnTo>
                    <a:pt x="0" y="85"/>
                  </a:lnTo>
                  <a:lnTo>
                    <a:pt x="90" y="85"/>
                  </a:lnTo>
                  <a:lnTo>
                    <a:pt x="90" y="0"/>
                  </a:lnTo>
                  <a:lnTo>
                    <a:pt x="0" y="0"/>
                  </a:lnTo>
                  <a:close/>
                  <a:moveTo>
                    <a:pt x="68" y="64"/>
                  </a:moveTo>
                  <a:lnTo>
                    <a:pt x="21" y="64"/>
                  </a:lnTo>
                  <a:lnTo>
                    <a:pt x="21" y="21"/>
                  </a:lnTo>
                  <a:lnTo>
                    <a:pt x="68" y="21"/>
                  </a:lnTo>
                  <a:lnTo>
                    <a:pt x="68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4" name="Freeform 959"/>
            <p:cNvSpPr/>
            <p:nvPr/>
          </p:nvSpPr>
          <p:spPr bwMode="auto">
            <a:xfrm>
              <a:off x="3500438" y="3235325"/>
              <a:ext cx="187325" cy="431800"/>
            </a:xfrm>
            <a:custGeom>
              <a:avLst/>
              <a:gdLst>
                <a:gd name="T0" fmla="*/ 37 w 118"/>
                <a:gd name="T1" fmla="*/ 118 h 272"/>
                <a:gd name="T2" fmla="*/ 0 w 118"/>
                <a:gd name="T3" fmla="*/ 118 h 272"/>
                <a:gd name="T4" fmla="*/ 0 w 118"/>
                <a:gd name="T5" fmla="*/ 151 h 272"/>
                <a:gd name="T6" fmla="*/ 37 w 118"/>
                <a:gd name="T7" fmla="*/ 151 h 272"/>
                <a:gd name="T8" fmla="*/ 37 w 118"/>
                <a:gd name="T9" fmla="*/ 154 h 272"/>
                <a:gd name="T10" fmla="*/ 37 w 118"/>
                <a:gd name="T11" fmla="*/ 272 h 272"/>
                <a:gd name="T12" fmla="*/ 118 w 118"/>
                <a:gd name="T13" fmla="*/ 272 h 272"/>
                <a:gd name="T14" fmla="*/ 118 w 118"/>
                <a:gd name="T15" fmla="*/ 239 h 272"/>
                <a:gd name="T16" fmla="*/ 73 w 118"/>
                <a:gd name="T17" fmla="*/ 239 h 272"/>
                <a:gd name="T18" fmla="*/ 73 w 118"/>
                <a:gd name="T19" fmla="*/ 154 h 272"/>
                <a:gd name="T20" fmla="*/ 118 w 118"/>
                <a:gd name="T21" fmla="*/ 154 h 272"/>
                <a:gd name="T22" fmla="*/ 118 w 118"/>
                <a:gd name="T23" fmla="*/ 151 h 272"/>
                <a:gd name="T24" fmla="*/ 118 w 118"/>
                <a:gd name="T25" fmla="*/ 118 h 272"/>
                <a:gd name="T26" fmla="*/ 73 w 118"/>
                <a:gd name="T27" fmla="*/ 118 h 272"/>
                <a:gd name="T28" fmla="*/ 73 w 118"/>
                <a:gd name="T29" fmla="*/ 36 h 272"/>
                <a:gd name="T30" fmla="*/ 118 w 118"/>
                <a:gd name="T31" fmla="*/ 36 h 272"/>
                <a:gd name="T32" fmla="*/ 118 w 118"/>
                <a:gd name="T33" fmla="*/ 0 h 272"/>
                <a:gd name="T34" fmla="*/ 37 w 118"/>
                <a:gd name="T35" fmla="*/ 0 h 272"/>
                <a:gd name="T36" fmla="*/ 37 w 118"/>
                <a:gd name="T37" fmla="*/ 11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8" h="272">
                  <a:moveTo>
                    <a:pt x="37" y="118"/>
                  </a:moveTo>
                  <a:lnTo>
                    <a:pt x="0" y="118"/>
                  </a:lnTo>
                  <a:lnTo>
                    <a:pt x="0" y="151"/>
                  </a:lnTo>
                  <a:lnTo>
                    <a:pt x="37" y="151"/>
                  </a:lnTo>
                  <a:lnTo>
                    <a:pt x="37" y="154"/>
                  </a:lnTo>
                  <a:lnTo>
                    <a:pt x="37" y="272"/>
                  </a:lnTo>
                  <a:lnTo>
                    <a:pt x="118" y="272"/>
                  </a:lnTo>
                  <a:lnTo>
                    <a:pt x="118" y="239"/>
                  </a:lnTo>
                  <a:lnTo>
                    <a:pt x="73" y="239"/>
                  </a:lnTo>
                  <a:lnTo>
                    <a:pt x="73" y="154"/>
                  </a:lnTo>
                  <a:lnTo>
                    <a:pt x="118" y="154"/>
                  </a:lnTo>
                  <a:lnTo>
                    <a:pt x="118" y="151"/>
                  </a:lnTo>
                  <a:lnTo>
                    <a:pt x="118" y="118"/>
                  </a:lnTo>
                  <a:lnTo>
                    <a:pt x="73" y="118"/>
                  </a:lnTo>
                  <a:lnTo>
                    <a:pt x="73" y="36"/>
                  </a:lnTo>
                  <a:lnTo>
                    <a:pt x="118" y="36"/>
                  </a:lnTo>
                  <a:lnTo>
                    <a:pt x="118" y="0"/>
                  </a:lnTo>
                  <a:lnTo>
                    <a:pt x="37" y="0"/>
                  </a:lnTo>
                  <a:lnTo>
                    <a:pt x="37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5" name="Freeform 960"/>
            <p:cNvSpPr>
              <a:spLocks noEditPoints="1"/>
            </p:cNvSpPr>
            <p:nvPr/>
          </p:nvSpPr>
          <p:spPr bwMode="auto">
            <a:xfrm>
              <a:off x="3698875" y="3386138"/>
              <a:ext cx="142875" cy="138113"/>
            </a:xfrm>
            <a:custGeom>
              <a:avLst/>
              <a:gdLst>
                <a:gd name="T0" fmla="*/ 0 w 90"/>
                <a:gd name="T1" fmla="*/ 87 h 87"/>
                <a:gd name="T2" fmla="*/ 90 w 90"/>
                <a:gd name="T3" fmla="*/ 87 h 87"/>
                <a:gd name="T4" fmla="*/ 90 w 90"/>
                <a:gd name="T5" fmla="*/ 0 h 87"/>
                <a:gd name="T6" fmla="*/ 0 w 90"/>
                <a:gd name="T7" fmla="*/ 0 h 87"/>
                <a:gd name="T8" fmla="*/ 0 w 90"/>
                <a:gd name="T9" fmla="*/ 87 h 87"/>
                <a:gd name="T10" fmla="*/ 21 w 90"/>
                <a:gd name="T11" fmla="*/ 21 h 87"/>
                <a:gd name="T12" fmla="*/ 68 w 90"/>
                <a:gd name="T13" fmla="*/ 21 h 87"/>
                <a:gd name="T14" fmla="*/ 68 w 90"/>
                <a:gd name="T15" fmla="*/ 66 h 87"/>
                <a:gd name="T16" fmla="*/ 21 w 90"/>
                <a:gd name="T17" fmla="*/ 66 h 87"/>
                <a:gd name="T18" fmla="*/ 21 w 90"/>
                <a:gd name="T19" fmla="*/ 2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7">
                  <a:moveTo>
                    <a:pt x="0" y="87"/>
                  </a:moveTo>
                  <a:lnTo>
                    <a:pt x="90" y="87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87"/>
                  </a:lnTo>
                  <a:close/>
                  <a:moveTo>
                    <a:pt x="21" y="21"/>
                  </a:moveTo>
                  <a:lnTo>
                    <a:pt x="68" y="21"/>
                  </a:lnTo>
                  <a:lnTo>
                    <a:pt x="68" y="66"/>
                  </a:lnTo>
                  <a:lnTo>
                    <a:pt x="21" y="66"/>
                  </a:lnTo>
                  <a:lnTo>
                    <a:pt x="2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6" name="Freeform 961"/>
            <p:cNvSpPr>
              <a:spLocks noEditPoints="1"/>
            </p:cNvSpPr>
            <p:nvPr/>
          </p:nvSpPr>
          <p:spPr bwMode="auto">
            <a:xfrm>
              <a:off x="3698875" y="3573463"/>
              <a:ext cx="142875" cy="134938"/>
            </a:xfrm>
            <a:custGeom>
              <a:avLst/>
              <a:gdLst>
                <a:gd name="T0" fmla="*/ 0 w 90"/>
                <a:gd name="T1" fmla="*/ 85 h 85"/>
                <a:gd name="T2" fmla="*/ 90 w 90"/>
                <a:gd name="T3" fmla="*/ 85 h 85"/>
                <a:gd name="T4" fmla="*/ 90 w 90"/>
                <a:gd name="T5" fmla="*/ 0 h 85"/>
                <a:gd name="T6" fmla="*/ 0 w 90"/>
                <a:gd name="T7" fmla="*/ 0 h 85"/>
                <a:gd name="T8" fmla="*/ 0 w 90"/>
                <a:gd name="T9" fmla="*/ 85 h 85"/>
                <a:gd name="T10" fmla="*/ 21 w 90"/>
                <a:gd name="T11" fmla="*/ 19 h 85"/>
                <a:gd name="T12" fmla="*/ 68 w 90"/>
                <a:gd name="T13" fmla="*/ 19 h 85"/>
                <a:gd name="T14" fmla="*/ 68 w 90"/>
                <a:gd name="T15" fmla="*/ 64 h 85"/>
                <a:gd name="T16" fmla="*/ 21 w 90"/>
                <a:gd name="T17" fmla="*/ 64 h 85"/>
                <a:gd name="T18" fmla="*/ 21 w 90"/>
                <a:gd name="T19" fmla="*/ 1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5">
                  <a:moveTo>
                    <a:pt x="0" y="85"/>
                  </a:moveTo>
                  <a:lnTo>
                    <a:pt x="90" y="85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85"/>
                  </a:lnTo>
                  <a:close/>
                  <a:moveTo>
                    <a:pt x="21" y="19"/>
                  </a:moveTo>
                  <a:lnTo>
                    <a:pt x="68" y="19"/>
                  </a:lnTo>
                  <a:lnTo>
                    <a:pt x="68" y="64"/>
                  </a:lnTo>
                  <a:lnTo>
                    <a:pt x="21" y="64"/>
                  </a:lnTo>
                  <a:lnTo>
                    <a:pt x="2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7" name="Freeform 962"/>
            <p:cNvSpPr>
              <a:spLocks noEditPoints="1"/>
            </p:cNvSpPr>
            <p:nvPr/>
          </p:nvSpPr>
          <p:spPr bwMode="auto">
            <a:xfrm>
              <a:off x="3341688" y="3381375"/>
              <a:ext cx="142875" cy="139700"/>
            </a:xfrm>
            <a:custGeom>
              <a:avLst/>
              <a:gdLst>
                <a:gd name="T0" fmla="*/ 0 w 90"/>
                <a:gd name="T1" fmla="*/ 88 h 88"/>
                <a:gd name="T2" fmla="*/ 90 w 90"/>
                <a:gd name="T3" fmla="*/ 88 h 88"/>
                <a:gd name="T4" fmla="*/ 90 w 90"/>
                <a:gd name="T5" fmla="*/ 0 h 88"/>
                <a:gd name="T6" fmla="*/ 0 w 90"/>
                <a:gd name="T7" fmla="*/ 0 h 88"/>
                <a:gd name="T8" fmla="*/ 0 w 90"/>
                <a:gd name="T9" fmla="*/ 88 h 88"/>
                <a:gd name="T10" fmla="*/ 21 w 90"/>
                <a:gd name="T11" fmla="*/ 22 h 88"/>
                <a:gd name="T12" fmla="*/ 69 w 90"/>
                <a:gd name="T13" fmla="*/ 22 h 88"/>
                <a:gd name="T14" fmla="*/ 69 w 90"/>
                <a:gd name="T15" fmla="*/ 67 h 88"/>
                <a:gd name="T16" fmla="*/ 21 w 90"/>
                <a:gd name="T17" fmla="*/ 67 h 88"/>
                <a:gd name="T18" fmla="*/ 21 w 90"/>
                <a:gd name="T19" fmla="*/ 2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88">
                  <a:moveTo>
                    <a:pt x="0" y="88"/>
                  </a:moveTo>
                  <a:lnTo>
                    <a:pt x="90" y="88"/>
                  </a:lnTo>
                  <a:lnTo>
                    <a:pt x="90" y="0"/>
                  </a:lnTo>
                  <a:lnTo>
                    <a:pt x="0" y="0"/>
                  </a:lnTo>
                  <a:lnTo>
                    <a:pt x="0" y="88"/>
                  </a:lnTo>
                  <a:close/>
                  <a:moveTo>
                    <a:pt x="21" y="22"/>
                  </a:moveTo>
                  <a:lnTo>
                    <a:pt x="69" y="22"/>
                  </a:lnTo>
                  <a:lnTo>
                    <a:pt x="69" y="67"/>
                  </a:lnTo>
                  <a:lnTo>
                    <a:pt x="21" y="67"/>
                  </a:lnTo>
                  <a:lnTo>
                    <a:pt x="21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1" name="组合 3150"/>
          <p:cNvGrpSpPr>
            <a:grpSpLocks noChangeAspect="1"/>
          </p:cNvGrpSpPr>
          <p:nvPr/>
        </p:nvGrpSpPr>
        <p:grpSpPr>
          <a:xfrm>
            <a:off x="8152005" y="1448566"/>
            <a:ext cx="432000" cy="401487"/>
            <a:chOff x="9436100" y="869950"/>
            <a:chExt cx="427038" cy="3968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18" name="Freeform 963"/>
            <p:cNvSpPr/>
            <p:nvPr/>
          </p:nvSpPr>
          <p:spPr bwMode="auto">
            <a:xfrm>
              <a:off x="9442450" y="869950"/>
              <a:ext cx="368300" cy="100013"/>
            </a:xfrm>
            <a:custGeom>
              <a:avLst/>
              <a:gdLst>
                <a:gd name="T0" fmla="*/ 232 w 232"/>
                <a:gd name="T1" fmla="*/ 63 h 63"/>
                <a:gd name="T2" fmla="*/ 218 w 232"/>
                <a:gd name="T3" fmla="*/ 21 h 63"/>
                <a:gd name="T4" fmla="*/ 138 w 232"/>
                <a:gd name="T5" fmla="*/ 21 h 63"/>
                <a:gd name="T6" fmla="*/ 133 w 232"/>
                <a:gd name="T7" fmla="*/ 0 h 63"/>
                <a:gd name="T8" fmla="*/ 12 w 232"/>
                <a:gd name="T9" fmla="*/ 0 h 63"/>
                <a:gd name="T10" fmla="*/ 0 w 232"/>
                <a:gd name="T11" fmla="*/ 42 h 63"/>
                <a:gd name="T12" fmla="*/ 3 w 232"/>
                <a:gd name="T13" fmla="*/ 63 h 63"/>
                <a:gd name="T14" fmla="*/ 232 w 232"/>
                <a:gd name="T1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63">
                  <a:moveTo>
                    <a:pt x="232" y="63"/>
                  </a:moveTo>
                  <a:lnTo>
                    <a:pt x="218" y="21"/>
                  </a:lnTo>
                  <a:lnTo>
                    <a:pt x="138" y="21"/>
                  </a:lnTo>
                  <a:lnTo>
                    <a:pt x="133" y="0"/>
                  </a:lnTo>
                  <a:lnTo>
                    <a:pt x="12" y="0"/>
                  </a:lnTo>
                  <a:lnTo>
                    <a:pt x="0" y="42"/>
                  </a:lnTo>
                  <a:lnTo>
                    <a:pt x="3" y="63"/>
                  </a:lnTo>
                  <a:lnTo>
                    <a:pt x="232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9" name="Freeform 964"/>
            <p:cNvSpPr>
              <a:spLocks noEditPoints="1"/>
            </p:cNvSpPr>
            <p:nvPr/>
          </p:nvSpPr>
          <p:spPr bwMode="auto">
            <a:xfrm>
              <a:off x="9436100" y="996950"/>
              <a:ext cx="427038" cy="269875"/>
            </a:xfrm>
            <a:custGeom>
              <a:avLst/>
              <a:gdLst>
                <a:gd name="T0" fmla="*/ 0 w 269"/>
                <a:gd name="T1" fmla="*/ 0 h 170"/>
                <a:gd name="T2" fmla="*/ 21 w 269"/>
                <a:gd name="T3" fmla="*/ 170 h 170"/>
                <a:gd name="T4" fmla="*/ 253 w 269"/>
                <a:gd name="T5" fmla="*/ 170 h 170"/>
                <a:gd name="T6" fmla="*/ 269 w 269"/>
                <a:gd name="T7" fmla="*/ 0 h 170"/>
                <a:gd name="T8" fmla="*/ 0 w 269"/>
                <a:gd name="T9" fmla="*/ 0 h 170"/>
                <a:gd name="T10" fmla="*/ 227 w 269"/>
                <a:gd name="T11" fmla="*/ 142 h 170"/>
                <a:gd name="T12" fmla="*/ 45 w 269"/>
                <a:gd name="T13" fmla="*/ 142 h 170"/>
                <a:gd name="T14" fmla="*/ 33 w 269"/>
                <a:gd name="T15" fmla="*/ 28 h 170"/>
                <a:gd name="T16" fmla="*/ 49 w 269"/>
                <a:gd name="T17" fmla="*/ 28 h 170"/>
                <a:gd name="T18" fmla="*/ 61 w 269"/>
                <a:gd name="T19" fmla="*/ 130 h 170"/>
                <a:gd name="T20" fmla="*/ 229 w 269"/>
                <a:gd name="T21" fmla="*/ 130 h 170"/>
                <a:gd name="T22" fmla="*/ 227 w 269"/>
                <a:gd name="T23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170">
                  <a:moveTo>
                    <a:pt x="0" y="0"/>
                  </a:moveTo>
                  <a:lnTo>
                    <a:pt x="21" y="170"/>
                  </a:lnTo>
                  <a:lnTo>
                    <a:pt x="253" y="170"/>
                  </a:lnTo>
                  <a:lnTo>
                    <a:pt x="269" y="0"/>
                  </a:lnTo>
                  <a:lnTo>
                    <a:pt x="0" y="0"/>
                  </a:lnTo>
                  <a:close/>
                  <a:moveTo>
                    <a:pt x="227" y="142"/>
                  </a:moveTo>
                  <a:lnTo>
                    <a:pt x="45" y="142"/>
                  </a:lnTo>
                  <a:lnTo>
                    <a:pt x="33" y="28"/>
                  </a:lnTo>
                  <a:lnTo>
                    <a:pt x="49" y="28"/>
                  </a:lnTo>
                  <a:lnTo>
                    <a:pt x="61" y="130"/>
                  </a:lnTo>
                  <a:lnTo>
                    <a:pt x="229" y="130"/>
                  </a:lnTo>
                  <a:lnTo>
                    <a:pt x="227" y="1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0" name="组合 3159"/>
          <p:cNvGrpSpPr>
            <a:grpSpLocks noChangeAspect="1"/>
          </p:cNvGrpSpPr>
          <p:nvPr/>
        </p:nvGrpSpPr>
        <p:grpSpPr>
          <a:xfrm>
            <a:off x="4459606" y="2302145"/>
            <a:ext cx="535045" cy="432000"/>
            <a:chOff x="4618038" y="3279775"/>
            <a:chExt cx="428625" cy="346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20" name="Freeform 965"/>
            <p:cNvSpPr/>
            <p:nvPr/>
          </p:nvSpPr>
          <p:spPr bwMode="auto">
            <a:xfrm>
              <a:off x="4618038" y="3279775"/>
              <a:ext cx="428625" cy="117475"/>
            </a:xfrm>
            <a:custGeom>
              <a:avLst/>
              <a:gdLst>
                <a:gd name="T0" fmla="*/ 97 w 114"/>
                <a:gd name="T1" fmla="*/ 0 h 31"/>
                <a:gd name="T2" fmla="*/ 17 w 114"/>
                <a:gd name="T3" fmla="*/ 0 h 31"/>
                <a:gd name="T4" fmla="*/ 0 w 114"/>
                <a:gd name="T5" fmla="*/ 17 h 31"/>
                <a:gd name="T6" fmla="*/ 0 w 114"/>
                <a:gd name="T7" fmla="*/ 31 h 31"/>
                <a:gd name="T8" fmla="*/ 114 w 114"/>
                <a:gd name="T9" fmla="*/ 31 h 31"/>
                <a:gd name="T10" fmla="*/ 114 w 114"/>
                <a:gd name="T11" fmla="*/ 17 h 31"/>
                <a:gd name="T12" fmla="*/ 97 w 114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1">
                  <a:moveTo>
                    <a:pt x="9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8"/>
                    <a:pt x="107" y="0"/>
                    <a:pt x="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1" name="Freeform 966"/>
            <p:cNvSpPr>
              <a:spLocks noEditPoints="1"/>
            </p:cNvSpPr>
            <p:nvPr/>
          </p:nvSpPr>
          <p:spPr bwMode="auto">
            <a:xfrm>
              <a:off x="4633913" y="3419475"/>
              <a:ext cx="401638" cy="206375"/>
            </a:xfrm>
            <a:custGeom>
              <a:avLst/>
              <a:gdLst>
                <a:gd name="T0" fmla="*/ 0 w 107"/>
                <a:gd name="T1" fmla="*/ 39 h 55"/>
                <a:gd name="T2" fmla="*/ 17 w 107"/>
                <a:gd name="T3" fmla="*/ 55 h 55"/>
                <a:gd name="T4" fmla="*/ 91 w 107"/>
                <a:gd name="T5" fmla="*/ 55 h 55"/>
                <a:gd name="T6" fmla="*/ 107 w 107"/>
                <a:gd name="T7" fmla="*/ 39 h 55"/>
                <a:gd name="T8" fmla="*/ 107 w 107"/>
                <a:gd name="T9" fmla="*/ 0 h 55"/>
                <a:gd name="T10" fmla="*/ 0 w 107"/>
                <a:gd name="T11" fmla="*/ 0 h 55"/>
                <a:gd name="T12" fmla="*/ 0 w 107"/>
                <a:gd name="T13" fmla="*/ 39 h 55"/>
                <a:gd name="T14" fmla="*/ 31 w 107"/>
                <a:gd name="T15" fmla="*/ 12 h 55"/>
                <a:gd name="T16" fmla="*/ 75 w 107"/>
                <a:gd name="T17" fmla="*/ 12 h 55"/>
                <a:gd name="T18" fmla="*/ 79 w 107"/>
                <a:gd name="T19" fmla="*/ 17 h 55"/>
                <a:gd name="T20" fmla="*/ 75 w 107"/>
                <a:gd name="T21" fmla="*/ 22 h 55"/>
                <a:gd name="T22" fmla="*/ 31 w 107"/>
                <a:gd name="T23" fmla="*/ 22 h 55"/>
                <a:gd name="T24" fmla="*/ 26 w 107"/>
                <a:gd name="T25" fmla="*/ 17 h 55"/>
                <a:gd name="T26" fmla="*/ 31 w 107"/>
                <a:gd name="T27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55">
                  <a:moveTo>
                    <a:pt x="0" y="39"/>
                  </a:moveTo>
                  <a:cubicBezTo>
                    <a:pt x="0" y="48"/>
                    <a:pt x="7" y="55"/>
                    <a:pt x="17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100" y="55"/>
                    <a:pt x="107" y="48"/>
                    <a:pt x="107" y="39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9"/>
                  </a:lnTo>
                  <a:close/>
                  <a:moveTo>
                    <a:pt x="31" y="12"/>
                  </a:moveTo>
                  <a:cubicBezTo>
                    <a:pt x="75" y="12"/>
                    <a:pt x="75" y="12"/>
                    <a:pt x="75" y="12"/>
                  </a:cubicBezTo>
                  <a:cubicBezTo>
                    <a:pt x="77" y="12"/>
                    <a:pt x="79" y="14"/>
                    <a:pt x="79" y="17"/>
                  </a:cubicBezTo>
                  <a:cubicBezTo>
                    <a:pt x="79" y="20"/>
                    <a:pt x="77" y="22"/>
                    <a:pt x="75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2"/>
                    <a:pt x="26" y="20"/>
                    <a:pt x="26" y="17"/>
                  </a:cubicBezTo>
                  <a:cubicBezTo>
                    <a:pt x="26" y="14"/>
                    <a:pt x="29" y="12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7" name="组合 3146"/>
          <p:cNvGrpSpPr>
            <a:grpSpLocks noChangeAspect="1"/>
          </p:cNvGrpSpPr>
          <p:nvPr/>
        </p:nvGrpSpPr>
        <p:grpSpPr>
          <a:xfrm>
            <a:off x="4511128" y="1499575"/>
            <a:ext cx="432000" cy="299469"/>
            <a:chOff x="4587875" y="887413"/>
            <a:chExt cx="538163" cy="373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22" name="Freeform 967"/>
            <p:cNvSpPr/>
            <p:nvPr/>
          </p:nvSpPr>
          <p:spPr bwMode="auto">
            <a:xfrm>
              <a:off x="4659313" y="1112838"/>
              <a:ext cx="79375" cy="71438"/>
            </a:xfrm>
            <a:custGeom>
              <a:avLst/>
              <a:gdLst>
                <a:gd name="T0" fmla="*/ 21 w 21"/>
                <a:gd name="T1" fmla="*/ 8 h 19"/>
                <a:gd name="T2" fmla="*/ 14 w 21"/>
                <a:gd name="T3" fmla="*/ 0 h 19"/>
                <a:gd name="T4" fmla="*/ 3 w 21"/>
                <a:gd name="T5" fmla="*/ 10 h 19"/>
                <a:gd name="T6" fmla="*/ 2 w 21"/>
                <a:gd name="T7" fmla="*/ 17 h 19"/>
                <a:gd name="T8" fmla="*/ 9 w 21"/>
                <a:gd name="T9" fmla="*/ 18 h 19"/>
                <a:gd name="T10" fmla="*/ 21 w 21"/>
                <a:gd name="T11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8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2"/>
                    <a:pt x="0" y="15"/>
                    <a:pt x="2" y="17"/>
                  </a:cubicBezTo>
                  <a:cubicBezTo>
                    <a:pt x="4" y="19"/>
                    <a:pt x="7" y="19"/>
                    <a:pt x="9" y="18"/>
                  </a:cubicBezTo>
                  <a:lnTo>
                    <a:pt x="21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3" name="Freeform 968"/>
            <p:cNvSpPr/>
            <p:nvPr/>
          </p:nvSpPr>
          <p:spPr bwMode="auto">
            <a:xfrm>
              <a:off x="4637088" y="1079500"/>
              <a:ext cx="71438" cy="68263"/>
            </a:xfrm>
            <a:custGeom>
              <a:avLst/>
              <a:gdLst>
                <a:gd name="T0" fmla="*/ 19 w 19"/>
                <a:gd name="T1" fmla="*/ 8 h 18"/>
                <a:gd name="T2" fmla="*/ 12 w 19"/>
                <a:gd name="T3" fmla="*/ 0 h 18"/>
                <a:gd name="T4" fmla="*/ 2 w 19"/>
                <a:gd name="T5" fmla="*/ 8 h 18"/>
                <a:gd name="T6" fmla="*/ 2 w 19"/>
                <a:gd name="T7" fmla="*/ 15 h 18"/>
                <a:gd name="T8" fmla="*/ 9 w 19"/>
                <a:gd name="T9" fmla="*/ 16 h 18"/>
                <a:gd name="T10" fmla="*/ 19 w 19"/>
                <a:gd name="T11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9" y="8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10"/>
                    <a:pt x="0" y="13"/>
                    <a:pt x="2" y="15"/>
                  </a:cubicBezTo>
                  <a:cubicBezTo>
                    <a:pt x="4" y="17"/>
                    <a:pt x="7" y="18"/>
                    <a:pt x="9" y="16"/>
                  </a:cubicBezTo>
                  <a:lnTo>
                    <a:pt x="1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4" name="Freeform 969"/>
            <p:cNvSpPr/>
            <p:nvPr/>
          </p:nvSpPr>
          <p:spPr bwMode="auto">
            <a:xfrm>
              <a:off x="4719638" y="1184275"/>
              <a:ext cx="74613" cy="71438"/>
            </a:xfrm>
            <a:custGeom>
              <a:avLst/>
              <a:gdLst>
                <a:gd name="T0" fmla="*/ 3 w 20"/>
                <a:gd name="T1" fmla="*/ 9 h 19"/>
                <a:gd name="T2" fmla="*/ 2 w 20"/>
                <a:gd name="T3" fmla="*/ 17 h 19"/>
                <a:gd name="T4" fmla="*/ 9 w 20"/>
                <a:gd name="T5" fmla="*/ 17 h 19"/>
                <a:gd name="T6" fmla="*/ 20 w 20"/>
                <a:gd name="T7" fmla="*/ 8 h 19"/>
                <a:gd name="T8" fmla="*/ 13 w 20"/>
                <a:gd name="T9" fmla="*/ 0 h 19"/>
                <a:gd name="T10" fmla="*/ 3 w 20"/>
                <a:gd name="T1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3" y="9"/>
                  </a:moveTo>
                  <a:cubicBezTo>
                    <a:pt x="1" y="11"/>
                    <a:pt x="0" y="14"/>
                    <a:pt x="2" y="17"/>
                  </a:cubicBezTo>
                  <a:cubicBezTo>
                    <a:pt x="4" y="19"/>
                    <a:pt x="7" y="19"/>
                    <a:pt x="9" y="17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5" name="Freeform 970"/>
            <p:cNvSpPr/>
            <p:nvPr/>
          </p:nvSpPr>
          <p:spPr bwMode="auto">
            <a:xfrm>
              <a:off x="4689475" y="1147763"/>
              <a:ext cx="76200" cy="71438"/>
            </a:xfrm>
            <a:custGeom>
              <a:avLst/>
              <a:gdLst>
                <a:gd name="T0" fmla="*/ 20 w 20"/>
                <a:gd name="T1" fmla="*/ 8 h 19"/>
                <a:gd name="T2" fmla="*/ 13 w 20"/>
                <a:gd name="T3" fmla="*/ 0 h 19"/>
                <a:gd name="T4" fmla="*/ 2 w 20"/>
                <a:gd name="T5" fmla="*/ 10 h 19"/>
                <a:gd name="T6" fmla="*/ 2 w 20"/>
                <a:gd name="T7" fmla="*/ 17 h 19"/>
                <a:gd name="T8" fmla="*/ 9 w 20"/>
                <a:gd name="T9" fmla="*/ 17 h 19"/>
                <a:gd name="T10" fmla="*/ 20 w 20"/>
                <a:gd name="T11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20" y="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12"/>
                    <a:pt x="0" y="15"/>
                    <a:pt x="2" y="17"/>
                  </a:cubicBezTo>
                  <a:cubicBezTo>
                    <a:pt x="4" y="19"/>
                    <a:pt x="7" y="19"/>
                    <a:pt x="9" y="17"/>
                  </a:cubicBezTo>
                  <a:lnTo>
                    <a:pt x="2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6" name="Freeform 971"/>
            <p:cNvSpPr/>
            <p:nvPr/>
          </p:nvSpPr>
          <p:spPr bwMode="auto">
            <a:xfrm>
              <a:off x="4587875" y="887413"/>
              <a:ext cx="428625" cy="373063"/>
            </a:xfrm>
            <a:custGeom>
              <a:avLst/>
              <a:gdLst>
                <a:gd name="T0" fmla="*/ 77 w 114"/>
                <a:gd name="T1" fmla="*/ 18 h 99"/>
                <a:gd name="T2" fmla="*/ 76 w 114"/>
                <a:gd name="T3" fmla="*/ 18 h 99"/>
                <a:gd name="T4" fmla="*/ 76 w 114"/>
                <a:gd name="T5" fmla="*/ 17 h 99"/>
                <a:gd name="T6" fmla="*/ 49 w 114"/>
                <a:gd name="T7" fmla="*/ 14 h 99"/>
                <a:gd name="T8" fmla="*/ 0 w 114"/>
                <a:gd name="T9" fmla="*/ 0 h 99"/>
                <a:gd name="T10" fmla="*/ 0 w 114"/>
                <a:gd name="T11" fmla="*/ 43 h 99"/>
                <a:gd name="T12" fmla="*/ 16 w 114"/>
                <a:gd name="T13" fmla="*/ 54 h 99"/>
                <a:gd name="T14" fmla="*/ 24 w 114"/>
                <a:gd name="T15" fmla="*/ 48 h 99"/>
                <a:gd name="T16" fmla="*/ 26 w 114"/>
                <a:gd name="T17" fmla="*/ 47 h 99"/>
                <a:gd name="T18" fmla="*/ 30 w 114"/>
                <a:gd name="T19" fmla="*/ 51 h 99"/>
                <a:gd name="T20" fmla="*/ 30 w 114"/>
                <a:gd name="T21" fmla="*/ 51 h 99"/>
                <a:gd name="T22" fmla="*/ 32 w 114"/>
                <a:gd name="T23" fmla="*/ 54 h 99"/>
                <a:gd name="T24" fmla="*/ 37 w 114"/>
                <a:gd name="T25" fmla="*/ 60 h 99"/>
                <a:gd name="T26" fmla="*/ 38 w 114"/>
                <a:gd name="T27" fmla="*/ 62 h 99"/>
                <a:gd name="T28" fmla="*/ 66 w 114"/>
                <a:gd name="T29" fmla="*/ 95 h 99"/>
                <a:gd name="T30" fmla="*/ 75 w 114"/>
                <a:gd name="T31" fmla="*/ 96 h 99"/>
                <a:gd name="T32" fmla="*/ 76 w 114"/>
                <a:gd name="T33" fmla="*/ 88 h 99"/>
                <a:gd name="T34" fmla="*/ 63 w 114"/>
                <a:gd name="T35" fmla="*/ 73 h 99"/>
                <a:gd name="T36" fmla="*/ 66 w 114"/>
                <a:gd name="T37" fmla="*/ 72 h 99"/>
                <a:gd name="T38" fmla="*/ 79 w 114"/>
                <a:gd name="T39" fmla="*/ 88 h 99"/>
                <a:gd name="T40" fmla="*/ 88 w 114"/>
                <a:gd name="T41" fmla="*/ 89 h 99"/>
                <a:gd name="T42" fmla="*/ 89 w 114"/>
                <a:gd name="T43" fmla="*/ 80 h 99"/>
                <a:gd name="T44" fmla="*/ 75 w 114"/>
                <a:gd name="T45" fmla="*/ 64 h 99"/>
                <a:gd name="T46" fmla="*/ 77 w 114"/>
                <a:gd name="T47" fmla="*/ 63 h 99"/>
                <a:gd name="T48" fmla="*/ 90 w 114"/>
                <a:gd name="T49" fmla="*/ 79 h 99"/>
                <a:gd name="T50" fmla="*/ 99 w 114"/>
                <a:gd name="T51" fmla="*/ 80 h 99"/>
                <a:gd name="T52" fmla="*/ 100 w 114"/>
                <a:gd name="T53" fmla="*/ 71 h 99"/>
                <a:gd name="T54" fmla="*/ 86 w 114"/>
                <a:gd name="T55" fmla="*/ 55 h 99"/>
                <a:gd name="T56" fmla="*/ 88 w 114"/>
                <a:gd name="T57" fmla="*/ 52 h 99"/>
                <a:gd name="T58" fmla="*/ 102 w 114"/>
                <a:gd name="T59" fmla="*/ 69 h 99"/>
                <a:gd name="T60" fmla="*/ 111 w 114"/>
                <a:gd name="T61" fmla="*/ 70 h 99"/>
                <a:gd name="T62" fmla="*/ 112 w 114"/>
                <a:gd name="T63" fmla="*/ 61 h 99"/>
                <a:gd name="T64" fmla="*/ 77 w 114"/>
                <a:gd name="T65" fmla="*/ 1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4" h="99">
                  <a:moveTo>
                    <a:pt x="77" y="18"/>
                  </a:moveTo>
                  <a:cubicBezTo>
                    <a:pt x="76" y="18"/>
                    <a:pt x="76" y="18"/>
                    <a:pt x="76" y="18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9" y="9"/>
                    <a:pt x="57" y="7"/>
                    <a:pt x="49" y="14"/>
                  </a:cubicBezTo>
                  <a:cubicBezTo>
                    <a:pt x="49" y="14"/>
                    <a:pt x="20" y="2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5" y="48"/>
                    <a:pt x="25" y="47"/>
                    <a:pt x="26" y="47"/>
                  </a:cubicBezTo>
                  <a:cubicBezTo>
                    <a:pt x="28" y="49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1" y="53"/>
                    <a:pt x="32" y="54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1"/>
                    <a:pt x="38" y="61"/>
                    <a:pt x="38" y="62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8" y="98"/>
                    <a:pt x="72" y="99"/>
                    <a:pt x="75" y="96"/>
                  </a:cubicBezTo>
                  <a:cubicBezTo>
                    <a:pt x="77" y="94"/>
                    <a:pt x="78" y="90"/>
                    <a:pt x="76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64" y="72"/>
                    <a:pt x="65" y="72"/>
                    <a:pt x="66" y="72"/>
                  </a:cubicBezTo>
                  <a:cubicBezTo>
                    <a:pt x="79" y="88"/>
                    <a:pt x="79" y="88"/>
                    <a:pt x="79" y="88"/>
                  </a:cubicBezTo>
                  <a:cubicBezTo>
                    <a:pt x="81" y="91"/>
                    <a:pt x="85" y="91"/>
                    <a:pt x="88" y="89"/>
                  </a:cubicBezTo>
                  <a:cubicBezTo>
                    <a:pt x="91" y="87"/>
                    <a:pt x="91" y="83"/>
                    <a:pt x="89" y="80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2" y="82"/>
                    <a:pt x="96" y="82"/>
                    <a:pt x="99" y="80"/>
                  </a:cubicBezTo>
                  <a:cubicBezTo>
                    <a:pt x="102" y="78"/>
                    <a:pt x="102" y="74"/>
                    <a:pt x="100" y="71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4"/>
                    <a:pt x="88" y="53"/>
                    <a:pt x="88" y="52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4" y="72"/>
                    <a:pt x="108" y="72"/>
                    <a:pt x="111" y="70"/>
                  </a:cubicBezTo>
                  <a:cubicBezTo>
                    <a:pt x="114" y="68"/>
                    <a:pt x="114" y="64"/>
                    <a:pt x="112" y="61"/>
                  </a:cubicBezTo>
                  <a:lnTo>
                    <a:pt x="77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7" name="Freeform 972"/>
            <p:cNvSpPr/>
            <p:nvPr/>
          </p:nvSpPr>
          <p:spPr bwMode="auto">
            <a:xfrm>
              <a:off x="4892675" y="892175"/>
              <a:ext cx="233363" cy="209550"/>
            </a:xfrm>
            <a:custGeom>
              <a:avLst/>
              <a:gdLst>
                <a:gd name="T0" fmla="*/ 32 w 62"/>
                <a:gd name="T1" fmla="*/ 17 h 56"/>
                <a:gd name="T2" fmla="*/ 16 w 62"/>
                <a:gd name="T3" fmla="*/ 6 h 56"/>
                <a:gd name="T4" fmla="*/ 10 w 62"/>
                <a:gd name="T5" fmla="*/ 6 h 56"/>
                <a:gd name="T6" fmla="*/ 8 w 62"/>
                <a:gd name="T7" fmla="*/ 7 h 56"/>
                <a:gd name="T8" fmla="*/ 0 w 62"/>
                <a:gd name="T9" fmla="*/ 14 h 56"/>
                <a:gd name="T10" fmla="*/ 34 w 62"/>
                <a:gd name="T11" fmla="*/ 56 h 56"/>
                <a:gd name="T12" fmla="*/ 62 w 62"/>
                <a:gd name="T13" fmla="*/ 53 h 56"/>
                <a:gd name="T14" fmla="*/ 62 w 62"/>
                <a:gd name="T15" fmla="*/ 0 h 56"/>
                <a:gd name="T16" fmla="*/ 32 w 62"/>
                <a:gd name="T17" fmla="*/ 1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56">
                  <a:moveTo>
                    <a:pt x="32" y="17"/>
                  </a:moveTo>
                  <a:cubicBezTo>
                    <a:pt x="16" y="6"/>
                    <a:pt x="16" y="6"/>
                    <a:pt x="16" y="6"/>
                  </a:cubicBezTo>
                  <a:cubicBezTo>
                    <a:pt x="14" y="4"/>
                    <a:pt x="12" y="5"/>
                    <a:pt x="10" y="6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37" y="52"/>
                    <a:pt x="62" y="53"/>
                    <a:pt x="62" y="53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32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6" name="组合 3155"/>
          <p:cNvGrpSpPr>
            <a:grpSpLocks noChangeAspect="1"/>
          </p:cNvGrpSpPr>
          <p:nvPr/>
        </p:nvGrpSpPr>
        <p:grpSpPr>
          <a:xfrm>
            <a:off x="11087474" y="1433309"/>
            <a:ext cx="447086" cy="432000"/>
            <a:chOff x="8193088" y="1962150"/>
            <a:chExt cx="517525" cy="500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28" name="Freeform 973"/>
            <p:cNvSpPr>
              <a:spLocks noEditPoints="1"/>
            </p:cNvSpPr>
            <p:nvPr/>
          </p:nvSpPr>
          <p:spPr bwMode="auto">
            <a:xfrm>
              <a:off x="8572500" y="2319338"/>
              <a:ext cx="138113" cy="142875"/>
            </a:xfrm>
            <a:custGeom>
              <a:avLst/>
              <a:gdLst>
                <a:gd name="T0" fmla="*/ 87 w 87"/>
                <a:gd name="T1" fmla="*/ 0 h 90"/>
                <a:gd name="T2" fmla="*/ 0 w 87"/>
                <a:gd name="T3" fmla="*/ 0 h 90"/>
                <a:gd name="T4" fmla="*/ 0 w 87"/>
                <a:gd name="T5" fmla="*/ 90 h 90"/>
                <a:gd name="T6" fmla="*/ 87 w 87"/>
                <a:gd name="T7" fmla="*/ 90 h 90"/>
                <a:gd name="T8" fmla="*/ 87 w 87"/>
                <a:gd name="T9" fmla="*/ 0 h 90"/>
                <a:gd name="T10" fmla="*/ 21 w 87"/>
                <a:gd name="T11" fmla="*/ 68 h 90"/>
                <a:gd name="T12" fmla="*/ 21 w 87"/>
                <a:gd name="T13" fmla="*/ 21 h 90"/>
                <a:gd name="T14" fmla="*/ 66 w 87"/>
                <a:gd name="T15" fmla="*/ 21 h 90"/>
                <a:gd name="T16" fmla="*/ 66 w 87"/>
                <a:gd name="T17" fmla="*/ 68 h 90"/>
                <a:gd name="T18" fmla="*/ 21 w 87"/>
                <a:gd name="T19" fmla="*/ 6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90">
                  <a:moveTo>
                    <a:pt x="87" y="0"/>
                  </a:moveTo>
                  <a:lnTo>
                    <a:pt x="0" y="0"/>
                  </a:lnTo>
                  <a:lnTo>
                    <a:pt x="0" y="90"/>
                  </a:lnTo>
                  <a:lnTo>
                    <a:pt x="87" y="90"/>
                  </a:lnTo>
                  <a:lnTo>
                    <a:pt x="87" y="0"/>
                  </a:lnTo>
                  <a:close/>
                  <a:moveTo>
                    <a:pt x="21" y="68"/>
                  </a:moveTo>
                  <a:lnTo>
                    <a:pt x="21" y="21"/>
                  </a:lnTo>
                  <a:lnTo>
                    <a:pt x="66" y="21"/>
                  </a:lnTo>
                  <a:lnTo>
                    <a:pt x="66" y="68"/>
                  </a:lnTo>
                  <a:lnTo>
                    <a:pt x="21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9" name="Freeform 974"/>
            <p:cNvSpPr/>
            <p:nvPr/>
          </p:nvSpPr>
          <p:spPr bwMode="auto">
            <a:xfrm>
              <a:off x="8234363" y="2119313"/>
              <a:ext cx="431800" cy="188913"/>
            </a:xfrm>
            <a:custGeom>
              <a:avLst/>
              <a:gdLst>
                <a:gd name="T0" fmla="*/ 154 w 272"/>
                <a:gd name="T1" fmla="*/ 38 h 119"/>
                <a:gd name="T2" fmla="*/ 154 w 272"/>
                <a:gd name="T3" fmla="*/ 0 h 119"/>
                <a:gd name="T4" fmla="*/ 123 w 272"/>
                <a:gd name="T5" fmla="*/ 0 h 119"/>
                <a:gd name="T6" fmla="*/ 123 w 272"/>
                <a:gd name="T7" fmla="*/ 38 h 119"/>
                <a:gd name="T8" fmla="*/ 118 w 272"/>
                <a:gd name="T9" fmla="*/ 38 h 119"/>
                <a:gd name="T10" fmla="*/ 0 w 272"/>
                <a:gd name="T11" fmla="*/ 38 h 119"/>
                <a:gd name="T12" fmla="*/ 0 w 272"/>
                <a:gd name="T13" fmla="*/ 119 h 119"/>
                <a:gd name="T14" fmla="*/ 35 w 272"/>
                <a:gd name="T15" fmla="*/ 119 h 119"/>
                <a:gd name="T16" fmla="*/ 35 w 272"/>
                <a:gd name="T17" fmla="*/ 74 h 119"/>
                <a:gd name="T18" fmla="*/ 121 w 272"/>
                <a:gd name="T19" fmla="*/ 74 h 119"/>
                <a:gd name="T20" fmla="*/ 121 w 272"/>
                <a:gd name="T21" fmla="*/ 119 h 119"/>
                <a:gd name="T22" fmla="*/ 123 w 272"/>
                <a:gd name="T23" fmla="*/ 119 h 119"/>
                <a:gd name="T24" fmla="*/ 154 w 272"/>
                <a:gd name="T25" fmla="*/ 119 h 119"/>
                <a:gd name="T26" fmla="*/ 154 w 272"/>
                <a:gd name="T27" fmla="*/ 74 h 119"/>
                <a:gd name="T28" fmla="*/ 239 w 272"/>
                <a:gd name="T29" fmla="*/ 74 h 119"/>
                <a:gd name="T30" fmla="*/ 239 w 272"/>
                <a:gd name="T31" fmla="*/ 119 h 119"/>
                <a:gd name="T32" fmla="*/ 272 w 272"/>
                <a:gd name="T33" fmla="*/ 119 h 119"/>
                <a:gd name="T34" fmla="*/ 272 w 272"/>
                <a:gd name="T35" fmla="*/ 38 h 119"/>
                <a:gd name="T36" fmla="*/ 154 w 272"/>
                <a:gd name="T37" fmla="*/ 3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2" h="119">
                  <a:moveTo>
                    <a:pt x="154" y="38"/>
                  </a:moveTo>
                  <a:lnTo>
                    <a:pt x="154" y="0"/>
                  </a:lnTo>
                  <a:lnTo>
                    <a:pt x="123" y="0"/>
                  </a:lnTo>
                  <a:lnTo>
                    <a:pt x="123" y="38"/>
                  </a:lnTo>
                  <a:lnTo>
                    <a:pt x="118" y="38"/>
                  </a:lnTo>
                  <a:lnTo>
                    <a:pt x="0" y="38"/>
                  </a:lnTo>
                  <a:lnTo>
                    <a:pt x="0" y="119"/>
                  </a:lnTo>
                  <a:lnTo>
                    <a:pt x="35" y="119"/>
                  </a:lnTo>
                  <a:lnTo>
                    <a:pt x="35" y="74"/>
                  </a:lnTo>
                  <a:lnTo>
                    <a:pt x="121" y="74"/>
                  </a:lnTo>
                  <a:lnTo>
                    <a:pt x="121" y="119"/>
                  </a:lnTo>
                  <a:lnTo>
                    <a:pt x="123" y="119"/>
                  </a:lnTo>
                  <a:lnTo>
                    <a:pt x="154" y="119"/>
                  </a:lnTo>
                  <a:lnTo>
                    <a:pt x="154" y="74"/>
                  </a:lnTo>
                  <a:lnTo>
                    <a:pt x="239" y="74"/>
                  </a:lnTo>
                  <a:lnTo>
                    <a:pt x="239" y="119"/>
                  </a:lnTo>
                  <a:lnTo>
                    <a:pt x="272" y="119"/>
                  </a:lnTo>
                  <a:lnTo>
                    <a:pt x="272" y="38"/>
                  </a:lnTo>
                  <a:lnTo>
                    <a:pt x="154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0" name="Freeform 975"/>
            <p:cNvSpPr>
              <a:spLocks noEditPoints="1"/>
            </p:cNvSpPr>
            <p:nvPr/>
          </p:nvSpPr>
          <p:spPr bwMode="auto">
            <a:xfrm>
              <a:off x="8380413" y="2319338"/>
              <a:ext cx="134938" cy="142875"/>
            </a:xfrm>
            <a:custGeom>
              <a:avLst/>
              <a:gdLst>
                <a:gd name="T0" fmla="*/ 0 w 85"/>
                <a:gd name="T1" fmla="*/ 0 h 90"/>
                <a:gd name="T2" fmla="*/ 0 w 85"/>
                <a:gd name="T3" fmla="*/ 90 h 90"/>
                <a:gd name="T4" fmla="*/ 85 w 85"/>
                <a:gd name="T5" fmla="*/ 90 h 90"/>
                <a:gd name="T6" fmla="*/ 85 w 85"/>
                <a:gd name="T7" fmla="*/ 0 h 90"/>
                <a:gd name="T8" fmla="*/ 0 w 85"/>
                <a:gd name="T9" fmla="*/ 0 h 90"/>
                <a:gd name="T10" fmla="*/ 64 w 85"/>
                <a:gd name="T11" fmla="*/ 21 h 90"/>
                <a:gd name="T12" fmla="*/ 64 w 85"/>
                <a:gd name="T13" fmla="*/ 68 h 90"/>
                <a:gd name="T14" fmla="*/ 21 w 85"/>
                <a:gd name="T15" fmla="*/ 68 h 90"/>
                <a:gd name="T16" fmla="*/ 21 w 85"/>
                <a:gd name="T17" fmla="*/ 21 h 90"/>
                <a:gd name="T18" fmla="*/ 64 w 85"/>
                <a:gd name="T19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90">
                  <a:moveTo>
                    <a:pt x="0" y="0"/>
                  </a:moveTo>
                  <a:lnTo>
                    <a:pt x="0" y="90"/>
                  </a:lnTo>
                  <a:lnTo>
                    <a:pt x="85" y="90"/>
                  </a:lnTo>
                  <a:lnTo>
                    <a:pt x="85" y="0"/>
                  </a:lnTo>
                  <a:lnTo>
                    <a:pt x="0" y="0"/>
                  </a:lnTo>
                  <a:close/>
                  <a:moveTo>
                    <a:pt x="64" y="21"/>
                  </a:moveTo>
                  <a:lnTo>
                    <a:pt x="64" y="68"/>
                  </a:lnTo>
                  <a:lnTo>
                    <a:pt x="21" y="68"/>
                  </a:lnTo>
                  <a:lnTo>
                    <a:pt x="21" y="21"/>
                  </a:lnTo>
                  <a:lnTo>
                    <a:pt x="6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1" name="Freeform 976"/>
            <p:cNvSpPr>
              <a:spLocks noEditPoints="1"/>
            </p:cNvSpPr>
            <p:nvPr/>
          </p:nvSpPr>
          <p:spPr bwMode="auto">
            <a:xfrm>
              <a:off x="8193088" y="2319338"/>
              <a:ext cx="138113" cy="142875"/>
            </a:xfrm>
            <a:custGeom>
              <a:avLst/>
              <a:gdLst>
                <a:gd name="T0" fmla="*/ 0 w 87"/>
                <a:gd name="T1" fmla="*/ 0 h 90"/>
                <a:gd name="T2" fmla="*/ 0 w 87"/>
                <a:gd name="T3" fmla="*/ 90 h 90"/>
                <a:gd name="T4" fmla="*/ 87 w 87"/>
                <a:gd name="T5" fmla="*/ 90 h 90"/>
                <a:gd name="T6" fmla="*/ 87 w 87"/>
                <a:gd name="T7" fmla="*/ 0 h 90"/>
                <a:gd name="T8" fmla="*/ 0 w 87"/>
                <a:gd name="T9" fmla="*/ 0 h 90"/>
                <a:gd name="T10" fmla="*/ 66 w 87"/>
                <a:gd name="T11" fmla="*/ 21 h 90"/>
                <a:gd name="T12" fmla="*/ 66 w 87"/>
                <a:gd name="T13" fmla="*/ 68 h 90"/>
                <a:gd name="T14" fmla="*/ 21 w 87"/>
                <a:gd name="T15" fmla="*/ 68 h 90"/>
                <a:gd name="T16" fmla="*/ 21 w 87"/>
                <a:gd name="T17" fmla="*/ 21 h 90"/>
                <a:gd name="T18" fmla="*/ 66 w 87"/>
                <a:gd name="T19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90">
                  <a:moveTo>
                    <a:pt x="0" y="0"/>
                  </a:moveTo>
                  <a:lnTo>
                    <a:pt x="0" y="90"/>
                  </a:lnTo>
                  <a:lnTo>
                    <a:pt x="87" y="90"/>
                  </a:lnTo>
                  <a:lnTo>
                    <a:pt x="87" y="0"/>
                  </a:lnTo>
                  <a:lnTo>
                    <a:pt x="0" y="0"/>
                  </a:lnTo>
                  <a:close/>
                  <a:moveTo>
                    <a:pt x="66" y="21"/>
                  </a:moveTo>
                  <a:lnTo>
                    <a:pt x="66" y="68"/>
                  </a:lnTo>
                  <a:lnTo>
                    <a:pt x="21" y="68"/>
                  </a:lnTo>
                  <a:lnTo>
                    <a:pt x="21" y="21"/>
                  </a:lnTo>
                  <a:lnTo>
                    <a:pt x="6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2" name="Freeform 977"/>
            <p:cNvSpPr>
              <a:spLocks noEditPoints="1"/>
            </p:cNvSpPr>
            <p:nvPr/>
          </p:nvSpPr>
          <p:spPr bwMode="auto">
            <a:xfrm>
              <a:off x="8383588" y="1962150"/>
              <a:ext cx="139700" cy="142875"/>
            </a:xfrm>
            <a:custGeom>
              <a:avLst/>
              <a:gdLst>
                <a:gd name="T0" fmla="*/ 0 w 88"/>
                <a:gd name="T1" fmla="*/ 0 h 90"/>
                <a:gd name="T2" fmla="*/ 0 w 88"/>
                <a:gd name="T3" fmla="*/ 90 h 90"/>
                <a:gd name="T4" fmla="*/ 88 w 88"/>
                <a:gd name="T5" fmla="*/ 90 h 90"/>
                <a:gd name="T6" fmla="*/ 88 w 88"/>
                <a:gd name="T7" fmla="*/ 0 h 90"/>
                <a:gd name="T8" fmla="*/ 0 w 88"/>
                <a:gd name="T9" fmla="*/ 0 h 90"/>
                <a:gd name="T10" fmla="*/ 67 w 88"/>
                <a:gd name="T11" fmla="*/ 21 h 90"/>
                <a:gd name="T12" fmla="*/ 67 w 88"/>
                <a:gd name="T13" fmla="*/ 69 h 90"/>
                <a:gd name="T14" fmla="*/ 22 w 88"/>
                <a:gd name="T15" fmla="*/ 69 h 90"/>
                <a:gd name="T16" fmla="*/ 22 w 88"/>
                <a:gd name="T17" fmla="*/ 21 h 90"/>
                <a:gd name="T18" fmla="*/ 67 w 88"/>
                <a:gd name="T19" fmla="*/ 2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90">
                  <a:moveTo>
                    <a:pt x="0" y="0"/>
                  </a:moveTo>
                  <a:lnTo>
                    <a:pt x="0" y="90"/>
                  </a:lnTo>
                  <a:lnTo>
                    <a:pt x="88" y="90"/>
                  </a:lnTo>
                  <a:lnTo>
                    <a:pt x="88" y="0"/>
                  </a:lnTo>
                  <a:lnTo>
                    <a:pt x="0" y="0"/>
                  </a:lnTo>
                  <a:close/>
                  <a:moveTo>
                    <a:pt x="67" y="21"/>
                  </a:moveTo>
                  <a:lnTo>
                    <a:pt x="67" y="69"/>
                  </a:lnTo>
                  <a:lnTo>
                    <a:pt x="22" y="69"/>
                  </a:lnTo>
                  <a:lnTo>
                    <a:pt x="22" y="21"/>
                  </a:lnTo>
                  <a:lnTo>
                    <a:pt x="67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3" name="组合 3162"/>
          <p:cNvGrpSpPr>
            <a:grpSpLocks noChangeAspect="1"/>
          </p:cNvGrpSpPr>
          <p:nvPr/>
        </p:nvGrpSpPr>
        <p:grpSpPr>
          <a:xfrm>
            <a:off x="7321691" y="2302145"/>
            <a:ext cx="374971" cy="432000"/>
            <a:chOff x="8259763" y="3227388"/>
            <a:chExt cx="417513" cy="481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3" name="Freeform 978"/>
            <p:cNvSpPr/>
            <p:nvPr/>
          </p:nvSpPr>
          <p:spPr bwMode="auto">
            <a:xfrm>
              <a:off x="8259763" y="3513138"/>
              <a:ext cx="417513" cy="195263"/>
            </a:xfrm>
            <a:custGeom>
              <a:avLst/>
              <a:gdLst>
                <a:gd name="T0" fmla="*/ 0 w 111"/>
                <a:gd name="T1" fmla="*/ 0 h 52"/>
                <a:gd name="T2" fmla="*/ 0 w 111"/>
                <a:gd name="T3" fmla="*/ 32 h 52"/>
                <a:gd name="T4" fmla="*/ 0 w 111"/>
                <a:gd name="T5" fmla="*/ 33 h 52"/>
                <a:gd name="T6" fmla="*/ 0 w 111"/>
                <a:gd name="T7" fmla="*/ 37 h 52"/>
                <a:gd name="T8" fmla="*/ 15 w 111"/>
                <a:gd name="T9" fmla="*/ 52 h 52"/>
                <a:gd name="T10" fmla="*/ 96 w 111"/>
                <a:gd name="T11" fmla="*/ 52 h 52"/>
                <a:gd name="T12" fmla="*/ 111 w 111"/>
                <a:gd name="T13" fmla="*/ 37 h 52"/>
                <a:gd name="T14" fmla="*/ 111 w 111"/>
                <a:gd name="T15" fmla="*/ 33 h 52"/>
                <a:gd name="T16" fmla="*/ 111 w 111"/>
                <a:gd name="T17" fmla="*/ 32 h 52"/>
                <a:gd name="T18" fmla="*/ 111 w 111"/>
                <a:gd name="T19" fmla="*/ 0 h 52"/>
                <a:gd name="T20" fmla="*/ 55 w 111"/>
                <a:gd name="T21" fmla="*/ 14 h 52"/>
                <a:gd name="T22" fmla="*/ 0 w 111"/>
                <a:gd name="T2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2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5"/>
                    <a:pt x="6" y="52"/>
                    <a:pt x="15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105" y="52"/>
                    <a:pt x="111" y="45"/>
                    <a:pt x="111" y="37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0" y="10"/>
                    <a:pt x="77" y="14"/>
                    <a:pt x="55" y="14"/>
                  </a:cubicBezTo>
                  <a:cubicBezTo>
                    <a:pt x="34" y="14"/>
                    <a:pt x="11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4" name="Freeform 979"/>
            <p:cNvSpPr>
              <a:spLocks noEditPoints="1"/>
            </p:cNvSpPr>
            <p:nvPr/>
          </p:nvSpPr>
          <p:spPr bwMode="auto">
            <a:xfrm>
              <a:off x="8259763" y="3340100"/>
              <a:ext cx="417513" cy="200025"/>
            </a:xfrm>
            <a:custGeom>
              <a:avLst/>
              <a:gdLst>
                <a:gd name="T0" fmla="*/ 111 w 111"/>
                <a:gd name="T1" fmla="*/ 0 h 53"/>
                <a:gd name="T2" fmla="*/ 0 w 111"/>
                <a:gd name="T3" fmla="*/ 0 h 53"/>
                <a:gd name="T4" fmla="*/ 0 w 111"/>
                <a:gd name="T5" fmla="*/ 30 h 53"/>
                <a:gd name="T6" fmla="*/ 0 w 111"/>
                <a:gd name="T7" fmla="*/ 30 h 53"/>
                <a:gd name="T8" fmla="*/ 0 w 111"/>
                <a:gd name="T9" fmla="*/ 33 h 53"/>
                <a:gd name="T10" fmla="*/ 55 w 111"/>
                <a:gd name="T11" fmla="*/ 53 h 53"/>
                <a:gd name="T12" fmla="*/ 111 w 111"/>
                <a:gd name="T13" fmla="*/ 33 h 53"/>
                <a:gd name="T14" fmla="*/ 111 w 111"/>
                <a:gd name="T15" fmla="*/ 30 h 53"/>
                <a:gd name="T16" fmla="*/ 111 w 111"/>
                <a:gd name="T17" fmla="*/ 30 h 53"/>
                <a:gd name="T18" fmla="*/ 111 w 111"/>
                <a:gd name="T19" fmla="*/ 0 h 53"/>
                <a:gd name="T20" fmla="*/ 56 w 111"/>
                <a:gd name="T21" fmla="*/ 44 h 53"/>
                <a:gd name="T22" fmla="*/ 47 w 111"/>
                <a:gd name="T23" fmla="*/ 35 h 53"/>
                <a:gd name="T24" fmla="*/ 56 w 111"/>
                <a:gd name="T25" fmla="*/ 26 h 53"/>
                <a:gd name="T26" fmla="*/ 65 w 111"/>
                <a:gd name="T27" fmla="*/ 35 h 53"/>
                <a:gd name="T28" fmla="*/ 56 w 111"/>
                <a:gd name="T29" fmla="*/ 4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53">
                  <a:moveTo>
                    <a:pt x="11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44"/>
                    <a:pt x="25" y="53"/>
                    <a:pt x="55" y="53"/>
                  </a:cubicBezTo>
                  <a:cubicBezTo>
                    <a:pt x="86" y="53"/>
                    <a:pt x="111" y="44"/>
                    <a:pt x="111" y="33"/>
                  </a:cubicBezTo>
                  <a:cubicBezTo>
                    <a:pt x="111" y="32"/>
                    <a:pt x="111" y="31"/>
                    <a:pt x="111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0"/>
                  </a:lnTo>
                  <a:close/>
                  <a:moveTo>
                    <a:pt x="56" y="44"/>
                  </a:moveTo>
                  <a:cubicBezTo>
                    <a:pt x="51" y="44"/>
                    <a:pt x="47" y="40"/>
                    <a:pt x="47" y="35"/>
                  </a:cubicBezTo>
                  <a:cubicBezTo>
                    <a:pt x="47" y="30"/>
                    <a:pt x="51" y="26"/>
                    <a:pt x="56" y="26"/>
                  </a:cubicBezTo>
                  <a:cubicBezTo>
                    <a:pt x="61" y="26"/>
                    <a:pt x="65" y="30"/>
                    <a:pt x="65" y="35"/>
                  </a:cubicBezTo>
                  <a:cubicBezTo>
                    <a:pt x="65" y="40"/>
                    <a:pt x="61" y="44"/>
                    <a:pt x="5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5" name="Freeform 980"/>
            <p:cNvSpPr/>
            <p:nvPr/>
          </p:nvSpPr>
          <p:spPr bwMode="auto">
            <a:xfrm>
              <a:off x="8355013" y="3227388"/>
              <a:ext cx="228600" cy="98425"/>
            </a:xfrm>
            <a:custGeom>
              <a:avLst/>
              <a:gdLst>
                <a:gd name="T0" fmla="*/ 11 w 61"/>
                <a:gd name="T1" fmla="*/ 13 h 26"/>
                <a:gd name="T2" fmla="*/ 13 w 61"/>
                <a:gd name="T3" fmla="*/ 11 h 26"/>
                <a:gd name="T4" fmla="*/ 48 w 61"/>
                <a:gd name="T5" fmla="*/ 11 h 26"/>
                <a:gd name="T6" fmla="*/ 50 w 61"/>
                <a:gd name="T7" fmla="*/ 13 h 26"/>
                <a:gd name="T8" fmla="*/ 50 w 61"/>
                <a:gd name="T9" fmla="*/ 26 h 26"/>
                <a:gd name="T10" fmla="*/ 61 w 61"/>
                <a:gd name="T11" fmla="*/ 26 h 26"/>
                <a:gd name="T12" fmla="*/ 61 w 61"/>
                <a:gd name="T13" fmla="*/ 13 h 26"/>
                <a:gd name="T14" fmla="*/ 48 w 61"/>
                <a:gd name="T15" fmla="*/ 0 h 26"/>
                <a:gd name="T16" fmla="*/ 13 w 61"/>
                <a:gd name="T17" fmla="*/ 0 h 26"/>
                <a:gd name="T18" fmla="*/ 0 w 61"/>
                <a:gd name="T19" fmla="*/ 13 h 26"/>
                <a:gd name="T20" fmla="*/ 0 w 61"/>
                <a:gd name="T21" fmla="*/ 26 h 26"/>
                <a:gd name="T22" fmla="*/ 11 w 61"/>
                <a:gd name="T23" fmla="*/ 26 h 26"/>
                <a:gd name="T24" fmla="*/ 11 w 61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26">
                  <a:moveTo>
                    <a:pt x="11" y="13"/>
                  </a:moveTo>
                  <a:cubicBezTo>
                    <a:pt x="11" y="12"/>
                    <a:pt x="11" y="11"/>
                    <a:pt x="1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50" y="12"/>
                    <a:pt x="50" y="13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6"/>
                    <a:pt x="55" y="0"/>
                    <a:pt x="4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1" y="26"/>
                    <a:pt x="11" y="26"/>
                    <a:pt x="11" y="26"/>
                  </a:cubicBezTo>
                  <a:lnTo>
                    <a:pt x="1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8" name="组合 3157"/>
          <p:cNvGrpSpPr>
            <a:grpSpLocks noChangeAspect="1"/>
          </p:cNvGrpSpPr>
          <p:nvPr/>
        </p:nvGrpSpPr>
        <p:grpSpPr>
          <a:xfrm>
            <a:off x="629736" y="3174958"/>
            <a:ext cx="439941" cy="432000"/>
            <a:chOff x="2238375" y="3235325"/>
            <a:chExt cx="439738" cy="4318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6" name="Freeform 981"/>
            <p:cNvSpPr>
              <a:spLocks noEditPoints="1"/>
            </p:cNvSpPr>
            <p:nvPr/>
          </p:nvSpPr>
          <p:spPr bwMode="auto">
            <a:xfrm>
              <a:off x="2238375" y="3235325"/>
              <a:ext cx="206375" cy="203200"/>
            </a:xfrm>
            <a:custGeom>
              <a:avLst/>
              <a:gdLst>
                <a:gd name="T0" fmla="*/ 0 w 130"/>
                <a:gd name="T1" fmla="*/ 128 h 128"/>
                <a:gd name="T2" fmla="*/ 130 w 130"/>
                <a:gd name="T3" fmla="*/ 128 h 128"/>
                <a:gd name="T4" fmla="*/ 130 w 130"/>
                <a:gd name="T5" fmla="*/ 0 h 128"/>
                <a:gd name="T6" fmla="*/ 0 w 130"/>
                <a:gd name="T7" fmla="*/ 0 h 128"/>
                <a:gd name="T8" fmla="*/ 0 w 130"/>
                <a:gd name="T9" fmla="*/ 128 h 128"/>
                <a:gd name="T10" fmla="*/ 19 w 130"/>
                <a:gd name="T11" fmla="*/ 19 h 128"/>
                <a:gd name="T12" fmla="*/ 111 w 130"/>
                <a:gd name="T13" fmla="*/ 19 h 128"/>
                <a:gd name="T14" fmla="*/ 111 w 130"/>
                <a:gd name="T15" fmla="*/ 109 h 128"/>
                <a:gd name="T16" fmla="*/ 19 w 130"/>
                <a:gd name="T17" fmla="*/ 109 h 128"/>
                <a:gd name="T18" fmla="*/ 19 w 130"/>
                <a:gd name="T19" fmla="*/ 1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8">
                  <a:moveTo>
                    <a:pt x="0" y="128"/>
                  </a:moveTo>
                  <a:lnTo>
                    <a:pt x="130" y="128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28"/>
                  </a:lnTo>
                  <a:close/>
                  <a:moveTo>
                    <a:pt x="19" y="19"/>
                  </a:moveTo>
                  <a:lnTo>
                    <a:pt x="111" y="19"/>
                  </a:lnTo>
                  <a:lnTo>
                    <a:pt x="111" y="109"/>
                  </a:lnTo>
                  <a:lnTo>
                    <a:pt x="19" y="109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7" name="Freeform 982"/>
            <p:cNvSpPr>
              <a:spLocks noEditPoints="1"/>
            </p:cNvSpPr>
            <p:nvPr/>
          </p:nvSpPr>
          <p:spPr bwMode="auto">
            <a:xfrm>
              <a:off x="2238375" y="3468688"/>
              <a:ext cx="206375" cy="198438"/>
            </a:xfrm>
            <a:custGeom>
              <a:avLst/>
              <a:gdLst>
                <a:gd name="T0" fmla="*/ 0 w 130"/>
                <a:gd name="T1" fmla="*/ 125 h 125"/>
                <a:gd name="T2" fmla="*/ 130 w 130"/>
                <a:gd name="T3" fmla="*/ 125 h 125"/>
                <a:gd name="T4" fmla="*/ 130 w 130"/>
                <a:gd name="T5" fmla="*/ 0 h 125"/>
                <a:gd name="T6" fmla="*/ 0 w 130"/>
                <a:gd name="T7" fmla="*/ 0 h 125"/>
                <a:gd name="T8" fmla="*/ 0 w 130"/>
                <a:gd name="T9" fmla="*/ 125 h 125"/>
                <a:gd name="T10" fmla="*/ 19 w 130"/>
                <a:gd name="T11" fmla="*/ 19 h 125"/>
                <a:gd name="T12" fmla="*/ 111 w 130"/>
                <a:gd name="T13" fmla="*/ 19 h 125"/>
                <a:gd name="T14" fmla="*/ 111 w 130"/>
                <a:gd name="T15" fmla="*/ 106 h 125"/>
                <a:gd name="T16" fmla="*/ 19 w 130"/>
                <a:gd name="T17" fmla="*/ 106 h 125"/>
                <a:gd name="T18" fmla="*/ 19 w 130"/>
                <a:gd name="T19" fmla="*/ 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5">
                  <a:moveTo>
                    <a:pt x="0" y="125"/>
                  </a:moveTo>
                  <a:lnTo>
                    <a:pt x="130" y="125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25"/>
                  </a:lnTo>
                  <a:close/>
                  <a:moveTo>
                    <a:pt x="19" y="19"/>
                  </a:moveTo>
                  <a:lnTo>
                    <a:pt x="111" y="19"/>
                  </a:lnTo>
                  <a:lnTo>
                    <a:pt x="111" y="106"/>
                  </a:lnTo>
                  <a:lnTo>
                    <a:pt x="19" y="106"/>
                  </a:lnTo>
                  <a:lnTo>
                    <a:pt x="1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8" name="Freeform 983"/>
            <p:cNvSpPr>
              <a:spLocks noEditPoints="1"/>
            </p:cNvSpPr>
            <p:nvPr/>
          </p:nvSpPr>
          <p:spPr bwMode="auto">
            <a:xfrm>
              <a:off x="2471738" y="3235325"/>
              <a:ext cx="206375" cy="198438"/>
            </a:xfrm>
            <a:custGeom>
              <a:avLst/>
              <a:gdLst>
                <a:gd name="T0" fmla="*/ 0 w 130"/>
                <a:gd name="T1" fmla="*/ 0 h 125"/>
                <a:gd name="T2" fmla="*/ 0 w 130"/>
                <a:gd name="T3" fmla="*/ 125 h 125"/>
                <a:gd name="T4" fmla="*/ 130 w 130"/>
                <a:gd name="T5" fmla="*/ 125 h 125"/>
                <a:gd name="T6" fmla="*/ 130 w 130"/>
                <a:gd name="T7" fmla="*/ 0 h 125"/>
                <a:gd name="T8" fmla="*/ 0 w 130"/>
                <a:gd name="T9" fmla="*/ 0 h 125"/>
                <a:gd name="T10" fmla="*/ 111 w 130"/>
                <a:gd name="T11" fmla="*/ 107 h 125"/>
                <a:gd name="T12" fmla="*/ 18 w 130"/>
                <a:gd name="T13" fmla="*/ 107 h 125"/>
                <a:gd name="T14" fmla="*/ 18 w 130"/>
                <a:gd name="T15" fmla="*/ 19 h 125"/>
                <a:gd name="T16" fmla="*/ 111 w 130"/>
                <a:gd name="T17" fmla="*/ 19 h 125"/>
                <a:gd name="T18" fmla="*/ 111 w 130"/>
                <a:gd name="T19" fmla="*/ 10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5">
                  <a:moveTo>
                    <a:pt x="0" y="0"/>
                  </a:moveTo>
                  <a:lnTo>
                    <a:pt x="0" y="125"/>
                  </a:lnTo>
                  <a:lnTo>
                    <a:pt x="130" y="125"/>
                  </a:lnTo>
                  <a:lnTo>
                    <a:pt x="130" y="0"/>
                  </a:lnTo>
                  <a:lnTo>
                    <a:pt x="0" y="0"/>
                  </a:lnTo>
                  <a:close/>
                  <a:moveTo>
                    <a:pt x="111" y="107"/>
                  </a:moveTo>
                  <a:lnTo>
                    <a:pt x="18" y="107"/>
                  </a:lnTo>
                  <a:lnTo>
                    <a:pt x="18" y="19"/>
                  </a:lnTo>
                  <a:lnTo>
                    <a:pt x="111" y="19"/>
                  </a:lnTo>
                  <a:lnTo>
                    <a:pt x="111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39" name="Freeform 984"/>
            <p:cNvSpPr>
              <a:spLocks noEditPoints="1"/>
            </p:cNvSpPr>
            <p:nvPr/>
          </p:nvSpPr>
          <p:spPr bwMode="auto">
            <a:xfrm>
              <a:off x="2471738" y="3463925"/>
              <a:ext cx="206375" cy="203200"/>
            </a:xfrm>
            <a:custGeom>
              <a:avLst/>
              <a:gdLst>
                <a:gd name="T0" fmla="*/ 0 w 130"/>
                <a:gd name="T1" fmla="*/ 128 h 128"/>
                <a:gd name="T2" fmla="*/ 130 w 130"/>
                <a:gd name="T3" fmla="*/ 128 h 128"/>
                <a:gd name="T4" fmla="*/ 130 w 130"/>
                <a:gd name="T5" fmla="*/ 0 h 128"/>
                <a:gd name="T6" fmla="*/ 0 w 130"/>
                <a:gd name="T7" fmla="*/ 0 h 128"/>
                <a:gd name="T8" fmla="*/ 0 w 130"/>
                <a:gd name="T9" fmla="*/ 128 h 128"/>
                <a:gd name="T10" fmla="*/ 18 w 130"/>
                <a:gd name="T11" fmla="*/ 19 h 128"/>
                <a:gd name="T12" fmla="*/ 111 w 130"/>
                <a:gd name="T13" fmla="*/ 19 h 128"/>
                <a:gd name="T14" fmla="*/ 111 w 130"/>
                <a:gd name="T15" fmla="*/ 109 h 128"/>
                <a:gd name="T16" fmla="*/ 18 w 130"/>
                <a:gd name="T17" fmla="*/ 109 h 128"/>
                <a:gd name="T18" fmla="*/ 18 w 130"/>
                <a:gd name="T19" fmla="*/ 1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8">
                  <a:moveTo>
                    <a:pt x="0" y="128"/>
                  </a:moveTo>
                  <a:lnTo>
                    <a:pt x="130" y="128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28"/>
                  </a:lnTo>
                  <a:close/>
                  <a:moveTo>
                    <a:pt x="18" y="19"/>
                  </a:moveTo>
                  <a:lnTo>
                    <a:pt x="111" y="19"/>
                  </a:lnTo>
                  <a:lnTo>
                    <a:pt x="111" y="109"/>
                  </a:lnTo>
                  <a:lnTo>
                    <a:pt x="18" y="109"/>
                  </a:lnTo>
                  <a:lnTo>
                    <a:pt x="1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0" name="Freeform 985"/>
            <p:cNvSpPr/>
            <p:nvPr/>
          </p:nvSpPr>
          <p:spPr bwMode="auto">
            <a:xfrm>
              <a:off x="2301875" y="3292475"/>
              <a:ext cx="82550" cy="85725"/>
            </a:xfrm>
            <a:custGeom>
              <a:avLst/>
              <a:gdLst>
                <a:gd name="T0" fmla="*/ 31 w 52"/>
                <a:gd name="T1" fmla="*/ 0 h 54"/>
                <a:gd name="T2" fmla="*/ 21 w 52"/>
                <a:gd name="T3" fmla="*/ 0 h 54"/>
                <a:gd name="T4" fmla="*/ 21 w 52"/>
                <a:gd name="T5" fmla="*/ 21 h 54"/>
                <a:gd name="T6" fmla="*/ 0 w 52"/>
                <a:gd name="T7" fmla="*/ 21 h 54"/>
                <a:gd name="T8" fmla="*/ 0 w 52"/>
                <a:gd name="T9" fmla="*/ 30 h 54"/>
                <a:gd name="T10" fmla="*/ 21 w 52"/>
                <a:gd name="T11" fmla="*/ 30 h 54"/>
                <a:gd name="T12" fmla="*/ 21 w 52"/>
                <a:gd name="T13" fmla="*/ 54 h 54"/>
                <a:gd name="T14" fmla="*/ 31 w 52"/>
                <a:gd name="T15" fmla="*/ 54 h 54"/>
                <a:gd name="T16" fmla="*/ 31 w 52"/>
                <a:gd name="T17" fmla="*/ 30 h 54"/>
                <a:gd name="T18" fmla="*/ 52 w 52"/>
                <a:gd name="T19" fmla="*/ 30 h 54"/>
                <a:gd name="T20" fmla="*/ 52 w 52"/>
                <a:gd name="T21" fmla="*/ 21 h 54"/>
                <a:gd name="T22" fmla="*/ 31 w 52"/>
                <a:gd name="T23" fmla="*/ 21 h 54"/>
                <a:gd name="T24" fmla="*/ 31 w 52"/>
                <a:gd name="T2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54">
                  <a:moveTo>
                    <a:pt x="31" y="0"/>
                  </a:moveTo>
                  <a:lnTo>
                    <a:pt x="21" y="0"/>
                  </a:lnTo>
                  <a:lnTo>
                    <a:pt x="21" y="21"/>
                  </a:lnTo>
                  <a:lnTo>
                    <a:pt x="0" y="21"/>
                  </a:lnTo>
                  <a:lnTo>
                    <a:pt x="0" y="30"/>
                  </a:lnTo>
                  <a:lnTo>
                    <a:pt x="21" y="30"/>
                  </a:lnTo>
                  <a:lnTo>
                    <a:pt x="21" y="54"/>
                  </a:lnTo>
                  <a:lnTo>
                    <a:pt x="31" y="54"/>
                  </a:lnTo>
                  <a:lnTo>
                    <a:pt x="31" y="30"/>
                  </a:lnTo>
                  <a:lnTo>
                    <a:pt x="52" y="30"/>
                  </a:lnTo>
                  <a:lnTo>
                    <a:pt x="52" y="21"/>
                  </a:lnTo>
                  <a:lnTo>
                    <a:pt x="31" y="21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1" name="Rectangle 986"/>
            <p:cNvSpPr>
              <a:spLocks noChangeArrowheads="1"/>
            </p:cNvSpPr>
            <p:nvPr/>
          </p:nvSpPr>
          <p:spPr bwMode="auto">
            <a:xfrm>
              <a:off x="2546350" y="3325813"/>
              <a:ext cx="55563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2" name="Freeform 987"/>
            <p:cNvSpPr/>
            <p:nvPr/>
          </p:nvSpPr>
          <p:spPr bwMode="auto">
            <a:xfrm>
              <a:off x="2312988" y="3535363"/>
              <a:ext cx="60325" cy="68263"/>
            </a:xfrm>
            <a:custGeom>
              <a:avLst/>
              <a:gdLst>
                <a:gd name="T0" fmla="*/ 16 w 16"/>
                <a:gd name="T1" fmla="*/ 0 h 18"/>
                <a:gd name="T2" fmla="*/ 11 w 16"/>
                <a:gd name="T3" fmla="*/ 0 h 18"/>
                <a:gd name="T4" fmla="*/ 9 w 16"/>
                <a:gd name="T5" fmla="*/ 3 h 18"/>
                <a:gd name="T6" fmla="*/ 8 w 16"/>
                <a:gd name="T7" fmla="*/ 6 h 18"/>
                <a:gd name="T8" fmla="*/ 8 w 16"/>
                <a:gd name="T9" fmla="*/ 6 h 18"/>
                <a:gd name="T10" fmla="*/ 7 w 16"/>
                <a:gd name="T11" fmla="*/ 3 h 18"/>
                <a:gd name="T12" fmla="*/ 5 w 16"/>
                <a:gd name="T13" fmla="*/ 0 h 18"/>
                <a:gd name="T14" fmla="*/ 0 w 16"/>
                <a:gd name="T15" fmla="*/ 0 h 18"/>
                <a:gd name="T16" fmla="*/ 5 w 16"/>
                <a:gd name="T17" fmla="*/ 9 h 18"/>
                <a:gd name="T18" fmla="*/ 0 w 16"/>
                <a:gd name="T19" fmla="*/ 18 h 18"/>
                <a:gd name="T20" fmla="*/ 5 w 16"/>
                <a:gd name="T21" fmla="*/ 18 h 18"/>
                <a:gd name="T22" fmla="*/ 6 w 16"/>
                <a:gd name="T23" fmla="*/ 14 h 18"/>
                <a:gd name="T24" fmla="*/ 8 w 16"/>
                <a:gd name="T25" fmla="*/ 11 h 18"/>
                <a:gd name="T26" fmla="*/ 8 w 16"/>
                <a:gd name="T27" fmla="*/ 11 h 18"/>
                <a:gd name="T28" fmla="*/ 9 w 16"/>
                <a:gd name="T29" fmla="*/ 14 h 18"/>
                <a:gd name="T30" fmla="*/ 11 w 16"/>
                <a:gd name="T31" fmla="*/ 18 h 18"/>
                <a:gd name="T32" fmla="*/ 16 w 16"/>
                <a:gd name="T33" fmla="*/ 18 h 18"/>
                <a:gd name="T34" fmla="*/ 10 w 16"/>
                <a:gd name="T35" fmla="*/ 9 h 18"/>
                <a:gd name="T36" fmla="*/ 16 w 16"/>
                <a:gd name="T3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" h="18">
                  <a:moveTo>
                    <a:pt x="16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4"/>
                    <a:pt x="8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4"/>
                    <a:pt x="7" y="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2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2"/>
                    <a:pt x="9" y="13"/>
                    <a:pt x="9" y="14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0" y="9"/>
                    <a:pt x="10" y="9"/>
                    <a:pt x="10" y="9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3" name="Rectangle 988"/>
            <p:cNvSpPr>
              <a:spLocks noChangeArrowheads="1"/>
            </p:cNvSpPr>
            <p:nvPr/>
          </p:nvSpPr>
          <p:spPr bwMode="auto">
            <a:xfrm>
              <a:off x="2538413" y="3576638"/>
              <a:ext cx="825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4" name="Rectangle 989"/>
            <p:cNvSpPr>
              <a:spLocks noChangeArrowheads="1"/>
            </p:cNvSpPr>
            <p:nvPr/>
          </p:nvSpPr>
          <p:spPr bwMode="auto">
            <a:xfrm>
              <a:off x="2538413" y="3543300"/>
              <a:ext cx="825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1" name="组合 3160"/>
          <p:cNvGrpSpPr>
            <a:grpSpLocks noChangeAspect="1"/>
          </p:cNvGrpSpPr>
          <p:nvPr/>
        </p:nvGrpSpPr>
        <p:grpSpPr>
          <a:xfrm>
            <a:off x="5346452" y="2302145"/>
            <a:ext cx="523355" cy="432000"/>
            <a:chOff x="5767388" y="3224213"/>
            <a:chExt cx="536575" cy="442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45" name="Freeform 990"/>
            <p:cNvSpPr/>
            <p:nvPr/>
          </p:nvSpPr>
          <p:spPr bwMode="auto">
            <a:xfrm>
              <a:off x="5819775" y="3224213"/>
              <a:ext cx="423863" cy="327025"/>
            </a:xfrm>
            <a:custGeom>
              <a:avLst/>
              <a:gdLst>
                <a:gd name="T0" fmla="*/ 113 w 113"/>
                <a:gd name="T1" fmla="*/ 40 h 87"/>
                <a:gd name="T2" fmla="*/ 103 w 113"/>
                <a:gd name="T3" fmla="*/ 49 h 87"/>
                <a:gd name="T4" fmla="*/ 103 w 113"/>
                <a:gd name="T5" fmla="*/ 78 h 87"/>
                <a:gd name="T6" fmla="*/ 10 w 113"/>
                <a:gd name="T7" fmla="*/ 78 h 87"/>
                <a:gd name="T8" fmla="*/ 10 w 113"/>
                <a:gd name="T9" fmla="*/ 9 h 87"/>
                <a:gd name="T10" fmla="*/ 103 w 113"/>
                <a:gd name="T11" fmla="*/ 9 h 87"/>
                <a:gd name="T12" fmla="*/ 103 w 113"/>
                <a:gd name="T13" fmla="*/ 37 h 87"/>
                <a:gd name="T14" fmla="*/ 112 w 113"/>
                <a:gd name="T15" fmla="*/ 28 h 87"/>
                <a:gd name="T16" fmla="*/ 110 w 113"/>
                <a:gd name="T17" fmla="*/ 23 h 87"/>
                <a:gd name="T18" fmla="*/ 113 w 113"/>
                <a:gd name="T19" fmla="*/ 16 h 87"/>
                <a:gd name="T20" fmla="*/ 113 w 113"/>
                <a:gd name="T21" fmla="*/ 0 h 87"/>
                <a:gd name="T22" fmla="*/ 0 w 113"/>
                <a:gd name="T23" fmla="*/ 0 h 87"/>
                <a:gd name="T24" fmla="*/ 0 w 113"/>
                <a:gd name="T25" fmla="*/ 87 h 87"/>
                <a:gd name="T26" fmla="*/ 113 w 113"/>
                <a:gd name="T27" fmla="*/ 87 h 87"/>
                <a:gd name="T28" fmla="*/ 113 w 113"/>
                <a:gd name="T29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87">
                  <a:moveTo>
                    <a:pt x="113" y="40"/>
                  </a:moveTo>
                  <a:cubicBezTo>
                    <a:pt x="103" y="49"/>
                    <a:pt x="103" y="49"/>
                    <a:pt x="103" y="49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1" y="27"/>
                    <a:pt x="110" y="25"/>
                    <a:pt x="110" y="23"/>
                  </a:cubicBezTo>
                  <a:cubicBezTo>
                    <a:pt x="110" y="20"/>
                    <a:pt x="111" y="18"/>
                    <a:pt x="113" y="16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13" y="87"/>
                    <a:pt x="113" y="87"/>
                    <a:pt x="113" y="87"/>
                  </a:cubicBezTo>
                  <a:lnTo>
                    <a:pt x="113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6" name="Freeform 991"/>
            <p:cNvSpPr/>
            <p:nvPr/>
          </p:nvSpPr>
          <p:spPr bwMode="auto">
            <a:xfrm>
              <a:off x="5891213" y="3276600"/>
              <a:ext cx="412750" cy="211138"/>
            </a:xfrm>
            <a:custGeom>
              <a:avLst/>
              <a:gdLst>
                <a:gd name="T0" fmla="*/ 73 w 110"/>
                <a:gd name="T1" fmla="*/ 38 h 56"/>
                <a:gd name="T2" fmla="*/ 70 w 110"/>
                <a:gd name="T3" fmla="*/ 37 h 56"/>
                <a:gd name="T4" fmla="*/ 65 w 110"/>
                <a:gd name="T5" fmla="*/ 38 h 56"/>
                <a:gd name="T6" fmla="*/ 48 w 110"/>
                <a:gd name="T7" fmla="*/ 19 h 56"/>
                <a:gd name="T8" fmla="*/ 49 w 110"/>
                <a:gd name="T9" fmla="*/ 14 h 56"/>
                <a:gd name="T10" fmla="*/ 41 w 110"/>
                <a:gd name="T11" fmla="*/ 6 h 56"/>
                <a:gd name="T12" fmla="*/ 32 w 110"/>
                <a:gd name="T13" fmla="*/ 14 h 56"/>
                <a:gd name="T14" fmla="*/ 34 w 110"/>
                <a:gd name="T15" fmla="*/ 19 h 56"/>
                <a:gd name="T16" fmla="*/ 12 w 110"/>
                <a:gd name="T17" fmla="*/ 40 h 56"/>
                <a:gd name="T18" fmla="*/ 8 w 110"/>
                <a:gd name="T19" fmla="*/ 39 h 56"/>
                <a:gd name="T20" fmla="*/ 0 w 110"/>
                <a:gd name="T21" fmla="*/ 48 h 56"/>
                <a:gd name="T22" fmla="*/ 8 w 110"/>
                <a:gd name="T23" fmla="*/ 56 h 56"/>
                <a:gd name="T24" fmla="*/ 16 w 110"/>
                <a:gd name="T25" fmla="*/ 48 h 56"/>
                <a:gd name="T26" fmla="*/ 15 w 110"/>
                <a:gd name="T27" fmla="*/ 43 h 56"/>
                <a:gd name="T28" fmla="*/ 36 w 110"/>
                <a:gd name="T29" fmla="*/ 21 h 56"/>
                <a:gd name="T30" fmla="*/ 41 w 110"/>
                <a:gd name="T31" fmla="*/ 23 h 56"/>
                <a:gd name="T32" fmla="*/ 45 w 110"/>
                <a:gd name="T33" fmla="*/ 21 h 56"/>
                <a:gd name="T34" fmla="*/ 63 w 110"/>
                <a:gd name="T35" fmla="*/ 41 h 56"/>
                <a:gd name="T36" fmla="*/ 61 w 110"/>
                <a:gd name="T37" fmla="*/ 45 h 56"/>
                <a:gd name="T38" fmla="*/ 70 w 110"/>
                <a:gd name="T39" fmla="*/ 54 h 56"/>
                <a:gd name="T40" fmla="*/ 78 w 110"/>
                <a:gd name="T41" fmla="*/ 45 h 56"/>
                <a:gd name="T42" fmla="*/ 76 w 110"/>
                <a:gd name="T43" fmla="*/ 40 h 56"/>
                <a:gd name="T44" fmla="*/ 99 w 110"/>
                <a:gd name="T45" fmla="*/ 17 h 56"/>
                <a:gd name="T46" fmla="*/ 102 w 110"/>
                <a:gd name="T47" fmla="*/ 17 h 56"/>
                <a:gd name="T48" fmla="*/ 110 w 110"/>
                <a:gd name="T49" fmla="*/ 9 h 56"/>
                <a:gd name="T50" fmla="*/ 102 w 110"/>
                <a:gd name="T51" fmla="*/ 0 h 56"/>
                <a:gd name="T52" fmla="*/ 94 w 110"/>
                <a:gd name="T53" fmla="*/ 9 h 56"/>
                <a:gd name="T54" fmla="*/ 96 w 110"/>
                <a:gd name="T55" fmla="*/ 15 h 56"/>
                <a:gd name="T56" fmla="*/ 73 w 110"/>
                <a:gd name="T57" fmla="*/ 3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" h="56">
                  <a:moveTo>
                    <a:pt x="73" y="38"/>
                  </a:moveTo>
                  <a:cubicBezTo>
                    <a:pt x="72" y="37"/>
                    <a:pt x="71" y="37"/>
                    <a:pt x="70" y="37"/>
                  </a:cubicBezTo>
                  <a:cubicBezTo>
                    <a:pt x="68" y="37"/>
                    <a:pt x="67" y="38"/>
                    <a:pt x="65" y="38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7"/>
                    <a:pt x="49" y="16"/>
                    <a:pt x="49" y="14"/>
                  </a:cubicBezTo>
                  <a:cubicBezTo>
                    <a:pt x="49" y="9"/>
                    <a:pt x="45" y="6"/>
                    <a:pt x="41" y="6"/>
                  </a:cubicBezTo>
                  <a:cubicBezTo>
                    <a:pt x="36" y="6"/>
                    <a:pt x="32" y="9"/>
                    <a:pt x="32" y="14"/>
                  </a:cubicBezTo>
                  <a:cubicBezTo>
                    <a:pt x="32" y="16"/>
                    <a:pt x="33" y="17"/>
                    <a:pt x="34" y="1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9" y="39"/>
                    <a:pt x="8" y="39"/>
                  </a:cubicBezTo>
                  <a:cubicBezTo>
                    <a:pt x="3" y="39"/>
                    <a:pt x="0" y="43"/>
                    <a:pt x="0" y="48"/>
                  </a:cubicBezTo>
                  <a:cubicBezTo>
                    <a:pt x="0" y="52"/>
                    <a:pt x="3" y="56"/>
                    <a:pt x="8" y="56"/>
                  </a:cubicBezTo>
                  <a:cubicBezTo>
                    <a:pt x="13" y="56"/>
                    <a:pt x="16" y="52"/>
                    <a:pt x="16" y="48"/>
                  </a:cubicBezTo>
                  <a:cubicBezTo>
                    <a:pt x="16" y="46"/>
                    <a:pt x="16" y="44"/>
                    <a:pt x="15" y="43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22"/>
                    <a:pt x="39" y="23"/>
                    <a:pt x="41" y="23"/>
                  </a:cubicBezTo>
                  <a:cubicBezTo>
                    <a:pt x="42" y="23"/>
                    <a:pt x="44" y="22"/>
                    <a:pt x="45" y="2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2" y="43"/>
                    <a:pt x="61" y="44"/>
                    <a:pt x="61" y="45"/>
                  </a:cubicBezTo>
                  <a:cubicBezTo>
                    <a:pt x="61" y="50"/>
                    <a:pt x="65" y="54"/>
                    <a:pt x="70" y="54"/>
                  </a:cubicBezTo>
                  <a:cubicBezTo>
                    <a:pt x="75" y="54"/>
                    <a:pt x="78" y="50"/>
                    <a:pt x="78" y="45"/>
                  </a:cubicBezTo>
                  <a:cubicBezTo>
                    <a:pt x="78" y="43"/>
                    <a:pt x="77" y="41"/>
                    <a:pt x="76" y="40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100" y="17"/>
                    <a:pt x="101" y="17"/>
                    <a:pt x="102" y="17"/>
                  </a:cubicBezTo>
                  <a:cubicBezTo>
                    <a:pt x="107" y="17"/>
                    <a:pt x="110" y="13"/>
                    <a:pt x="110" y="9"/>
                  </a:cubicBezTo>
                  <a:cubicBezTo>
                    <a:pt x="110" y="4"/>
                    <a:pt x="107" y="0"/>
                    <a:pt x="102" y="0"/>
                  </a:cubicBezTo>
                  <a:cubicBezTo>
                    <a:pt x="97" y="0"/>
                    <a:pt x="94" y="4"/>
                    <a:pt x="94" y="9"/>
                  </a:cubicBezTo>
                  <a:cubicBezTo>
                    <a:pt x="94" y="11"/>
                    <a:pt x="94" y="13"/>
                    <a:pt x="96" y="15"/>
                  </a:cubicBezTo>
                  <a:lnTo>
                    <a:pt x="7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7" name="Freeform 992"/>
            <p:cNvSpPr/>
            <p:nvPr/>
          </p:nvSpPr>
          <p:spPr bwMode="auto">
            <a:xfrm>
              <a:off x="5767388" y="3565525"/>
              <a:ext cx="530225" cy="38100"/>
            </a:xfrm>
            <a:custGeom>
              <a:avLst/>
              <a:gdLst>
                <a:gd name="T0" fmla="*/ 33 w 334"/>
                <a:gd name="T1" fmla="*/ 0 h 24"/>
                <a:gd name="T2" fmla="*/ 0 w 334"/>
                <a:gd name="T3" fmla="*/ 24 h 24"/>
                <a:gd name="T4" fmla="*/ 334 w 334"/>
                <a:gd name="T5" fmla="*/ 24 h 24"/>
                <a:gd name="T6" fmla="*/ 300 w 334"/>
                <a:gd name="T7" fmla="*/ 0 h 24"/>
                <a:gd name="T8" fmla="*/ 33 w 33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24">
                  <a:moveTo>
                    <a:pt x="33" y="0"/>
                  </a:moveTo>
                  <a:lnTo>
                    <a:pt x="0" y="24"/>
                  </a:lnTo>
                  <a:lnTo>
                    <a:pt x="334" y="24"/>
                  </a:lnTo>
                  <a:lnTo>
                    <a:pt x="30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8" name="Freeform 993"/>
            <p:cNvSpPr>
              <a:spLocks noEditPoints="1"/>
            </p:cNvSpPr>
            <p:nvPr/>
          </p:nvSpPr>
          <p:spPr bwMode="auto">
            <a:xfrm>
              <a:off x="5767388" y="3617913"/>
              <a:ext cx="530225" cy="49213"/>
            </a:xfrm>
            <a:custGeom>
              <a:avLst/>
              <a:gdLst>
                <a:gd name="T0" fmla="*/ 0 w 141"/>
                <a:gd name="T1" fmla="*/ 0 h 13"/>
                <a:gd name="T2" fmla="*/ 0 w 141"/>
                <a:gd name="T3" fmla="*/ 1 h 13"/>
                <a:gd name="T4" fmla="*/ 14 w 141"/>
                <a:gd name="T5" fmla="*/ 13 h 13"/>
                <a:gd name="T6" fmla="*/ 126 w 141"/>
                <a:gd name="T7" fmla="*/ 13 h 13"/>
                <a:gd name="T8" fmla="*/ 141 w 141"/>
                <a:gd name="T9" fmla="*/ 1 h 13"/>
                <a:gd name="T10" fmla="*/ 141 w 141"/>
                <a:gd name="T11" fmla="*/ 0 h 13"/>
                <a:gd name="T12" fmla="*/ 0 w 141"/>
                <a:gd name="T13" fmla="*/ 0 h 13"/>
                <a:gd name="T14" fmla="*/ 90 w 141"/>
                <a:gd name="T15" fmla="*/ 9 h 13"/>
                <a:gd name="T16" fmla="*/ 58 w 141"/>
                <a:gd name="T17" fmla="*/ 9 h 13"/>
                <a:gd name="T18" fmla="*/ 55 w 141"/>
                <a:gd name="T19" fmla="*/ 7 h 13"/>
                <a:gd name="T20" fmla="*/ 58 w 141"/>
                <a:gd name="T21" fmla="*/ 4 h 13"/>
                <a:gd name="T22" fmla="*/ 90 w 141"/>
                <a:gd name="T23" fmla="*/ 4 h 13"/>
                <a:gd name="T24" fmla="*/ 93 w 141"/>
                <a:gd name="T25" fmla="*/ 7 h 13"/>
                <a:gd name="T26" fmla="*/ 90 w 141"/>
                <a:gd name="T2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1" h="1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8"/>
                    <a:pt x="6" y="13"/>
                    <a:pt x="14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34" y="13"/>
                    <a:pt x="141" y="8"/>
                    <a:pt x="141" y="1"/>
                  </a:cubicBezTo>
                  <a:cubicBezTo>
                    <a:pt x="141" y="1"/>
                    <a:pt x="141" y="1"/>
                    <a:pt x="141" y="0"/>
                  </a:cubicBezTo>
                  <a:lnTo>
                    <a:pt x="0" y="0"/>
                  </a:lnTo>
                  <a:close/>
                  <a:moveTo>
                    <a:pt x="90" y="9"/>
                  </a:moveTo>
                  <a:cubicBezTo>
                    <a:pt x="58" y="9"/>
                    <a:pt x="58" y="9"/>
                    <a:pt x="58" y="9"/>
                  </a:cubicBezTo>
                  <a:cubicBezTo>
                    <a:pt x="56" y="9"/>
                    <a:pt x="55" y="8"/>
                    <a:pt x="55" y="7"/>
                  </a:cubicBezTo>
                  <a:cubicBezTo>
                    <a:pt x="55" y="5"/>
                    <a:pt x="56" y="4"/>
                    <a:pt x="58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2" y="4"/>
                    <a:pt x="93" y="5"/>
                    <a:pt x="93" y="7"/>
                  </a:cubicBezTo>
                  <a:cubicBezTo>
                    <a:pt x="93" y="8"/>
                    <a:pt x="92" y="9"/>
                    <a:pt x="9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52" name="Freeform 997"/>
          <p:cNvSpPr>
            <a:spLocks noChangeAspect="1"/>
          </p:cNvSpPr>
          <p:nvPr/>
        </p:nvSpPr>
        <p:spPr bwMode="auto">
          <a:xfrm>
            <a:off x="633706" y="1564696"/>
            <a:ext cx="432000" cy="169226"/>
          </a:xfrm>
          <a:custGeom>
            <a:avLst/>
            <a:gdLst>
              <a:gd name="T0" fmla="*/ 404 w 411"/>
              <a:gd name="T1" fmla="*/ 102 h 161"/>
              <a:gd name="T2" fmla="*/ 23 w 411"/>
              <a:gd name="T3" fmla="*/ 0 h 161"/>
              <a:gd name="T4" fmla="*/ 61 w 411"/>
              <a:gd name="T5" fmla="*/ 69 h 161"/>
              <a:gd name="T6" fmla="*/ 402 w 411"/>
              <a:gd name="T7" fmla="*/ 102 h 161"/>
              <a:gd name="T8" fmla="*/ 0 w 411"/>
              <a:gd name="T9" fmla="*/ 71 h 161"/>
              <a:gd name="T10" fmla="*/ 75 w 411"/>
              <a:gd name="T11" fmla="*/ 128 h 161"/>
              <a:gd name="T12" fmla="*/ 352 w 411"/>
              <a:gd name="T13" fmla="*/ 107 h 161"/>
              <a:gd name="T14" fmla="*/ 144 w 411"/>
              <a:gd name="T15" fmla="*/ 133 h 161"/>
              <a:gd name="T16" fmla="*/ 160 w 411"/>
              <a:gd name="T17" fmla="*/ 161 h 161"/>
              <a:gd name="T18" fmla="*/ 411 w 411"/>
              <a:gd name="T19" fmla="*/ 105 h 161"/>
              <a:gd name="T20" fmla="*/ 404 w 411"/>
              <a:gd name="T21" fmla="*/ 10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11" h="161">
                <a:moveTo>
                  <a:pt x="404" y="102"/>
                </a:moveTo>
                <a:lnTo>
                  <a:pt x="23" y="0"/>
                </a:lnTo>
                <a:lnTo>
                  <a:pt x="61" y="69"/>
                </a:lnTo>
                <a:lnTo>
                  <a:pt x="402" y="102"/>
                </a:lnTo>
                <a:lnTo>
                  <a:pt x="0" y="71"/>
                </a:lnTo>
                <a:lnTo>
                  <a:pt x="75" y="128"/>
                </a:lnTo>
                <a:lnTo>
                  <a:pt x="352" y="107"/>
                </a:lnTo>
                <a:lnTo>
                  <a:pt x="144" y="133"/>
                </a:lnTo>
                <a:lnTo>
                  <a:pt x="160" y="161"/>
                </a:lnTo>
                <a:lnTo>
                  <a:pt x="411" y="105"/>
                </a:lnTo>
                <a:lnTo>
                  <a:pt x="404" y="10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64" name="组合 3163"/>
          <p:cNvGrpSpPr>
            <a:grpSpLocks noChangeAspect="1"/>
          </p:cNvGrpSpPr>
          <p:nvPr/>
        </p:nvGrpSpPr>
        <p:grpSpPr>
          <a:xfrm>
            <a:off x="8129553" y="2302145"/>
            <a:ext cx="476904" cy="432000"/>
            <a:chOff x="9431338" y="3227388"/>
            <a:chExt cx="488950" cy="4429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53" name="Freeform 998"/>
            <p:cNvSpPr/>
            <p:nvPr/>
          </p:nvSpPr>
          <p:spPr bwMode="auto">
            <a:xfrm>
              <a:off x="9455150" y="3227388"/>
              <a:ext cx="465138" cy="301625"/>
            </a:xfrm>
            <a:custGeom>
              <a:avLst/>
              <a:gdLst>
                <a:gd name="T0" fmla="*/ 57 w 124"/>
                <a:gd name="T1" fmla="*/ 18 h 80"/>
                <a:gd name="T2" fmla="*/ 98 w 124"/>
                <a:gd name="T3" fmla="*/ 56 h 80"/>
                <a:gd name="T4" fmla="*/ 89 w 124"/>
                <a:gd name="T5" fmla="*/ 56 h 80"/>
                <a:gd name="T6" fmla="*/ 107 w 124"/>
                <a:gd name="T7" fmla="*/ 80 h 80"/>
                <a:gd name="T8" fmla="*/ 124 w 124"/>
                <a:gd name="T9" fmla="*/ 56 h 80"/>
                <a:gd name="T10" fmla="*/ 116 w 124"/>
                <a:gd name="T11" fmla="*/ 56 h 80"/>
                <a:gd name="T12" fmla="*/ 57 w 124"/>
                <a:gd name="T13" fmla="*/ 0 h 80"/>
                <a:gd name="T14" fmla="*/ 0 w 124"/>
                <a:gd name="T15" fmla="*/ 46 h 80"/>
                <a:gd name="T16" fmla="*/ 18 w 124"/>
                <a:gd name="T17" fmla="*/ 46 h 80"/>
                <a:gd name="T18" fmla="*/ 57 w 124"/>
                <a:gd name="T19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0">
                  <a:moveTo>
                    <a:pt x="57" y="18"/>
                  </a:moveTo>
                  <a:cubicBezTo>
                    <a:pt x="79" y="18"/>
                    <a:pt x="96" y="35"/>
                    <a:pt x="98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16" y="56"/>
                    <a:pt x="116" y="56"/>
                    <a:pt x="116" y="56"/>
                  </a:cubicBezTo>
                  <a:cubicBezTo>
                    <a:pt x="114" y="25"/>
                    <a:pt x="89" y="0"/>
                    <a:pt x="57" y="0"/>
                  </a:cubicBezTo>
                  <a:cubicBezTo>
                    <a:pt x="29" y="0"/>
                    <a:pt x="5" y="20"/>
                    <a:pt x="0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24" y="30"/>
                    <a:pt x="39" y="18"/>
                    <a:pt x="5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4" name="Freeform 999"/>
            <p:cNvSpPr/>
            <p:nvPr/>
          </p:nvSpPr>
          <p:spPr bwMode="auto">
            <a:xfrm>
              <a:off x="9431338" y="3438525"/>
              <a:ext cx="431800" cy="231775"/>
            </a:xfrm>
            <a:custGeom>
              <a:avLst/>
              <a:gdLst>
                <a:gd name="T0" fmla="*/ 63 w 115"/>
                <a:gd name="T1" fmla="*/ 44 h 62"/>
                <a:gd name="T2" fmla="*/ 28 w 115"/>
                <a:gd name="T3" fmla="*/ 24 h 62"/>
                <a:gd name="T4" fmla="*/ 34 w 115"/>
                <a:gd name="T5" fmla="*/ 24 h 62"/>
                <a:gd name="T6" fmla="*/ 17 w 115"/>
                <a:gd name="T7" fmla="*/ 0 h 62"/>
                <a:gd name="T8" fmla="*/ 0 w 115"/>
                <a:gd name="T9" fmla="*/ 24 h 62"/>
                <a:gd name="T10" fmla="*/ 8 w 115"/>
                <a:gd name="T11" fmla="*/ 24 h 62"/>
                <a:gd name="T12" fmla="*/ 63 w 115"/>
                <a:gd name="T13" fmla="*/ 62 h 62"/>
                <a:gd name="T14" fmla="*/ 115 w 115"/>
                <a:gd name="T15" fmla="*/ 31 h 62"/>
                <a:gd name="T16" fmla="*/ 93 w 115"/>
                <a:gd name="T17" fmla="*/ 31 h 62"/>
                <a:gd name="T18" fmla="*/ 63 w 115"/>
                <a:gd name="T19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" h="62">
                  <a:moveTo>
                    <a:pt x="63" y="44"/>
                  </a:moveTo>
                  <a:cubicBezTo>
                    <a:pt x="48" y="44"/>
                    <a:pt x="35" y="36"/>
                    <a:pt x="28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46"/>
                    <a:pt x="38" y="62"/>
                    <a:pt x="63" y="62"/>
                  </a:cubicBezTo>
                  <a:cubicBezTo>
                    <a:pt x="85" y="62"/>
                    <a:pt x="105" y="50"/>
                    <a:pt x="115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85" y="39"/>
                    <a:pt x="75" y="44"/>
                    <a:pt x="6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5" name="Freeform 1000"/>
            <p:cNvSpPr/>
            <p:nvPr/>
          </p:nvSpPr>
          <p:spPr bwMode="auto">
            <a:xfrm>
              <a:off x="9609138" y="3348038"/>
              <a:ext cx="111125" cy="211138"/>
            </a:xfrm>
            <a:custGeom>
              <a:avLst/>
              <a:gdLst>
                <a:gd name="T0" fmla="*/ 18 w 30"/>
                <a:gd name="T1" fmla="*/ 56 h 56"/>
                <a:gd name="T2" fmla="*/ 18 w 30"/>
                <a:gd name="T3" fmla="*/ 49 h 56"/>
                <a:gd name="T4" fmla="*/ 30 w 30"/>
                <a:gd name="T5" fmla="*/ 36 h 56"/>
                <a:gd name="T6" fmla="*/ 19 w 30"/>
                <a:gd name="T7" fmla="*/ 23 h 56"/>
                <a:gd name="T8" fmla="*/ 11 w 30"/>
                <a:gd name="T9" fmla="*/ 17 h 56"/>
                <a:gd name="T10" fmla="*/ 17 w 30"/>
                <a:gd name="T11" fmla="*/ 13 h 56"/>
                <a:gd name="T12" fmla="*/ 26 w 30"/>
                <a:gd name="T13" fmla="*/ 16 h 56"/>
                <a:gd name="T14" fmla="*/ 29 w 30"/>
                <a:gd name="T15" fmla="*/ 8 h 56"/>
                <a:gd name="T16" fmla="*/ 18 w 30"/>
                <a:gd name="T17" fmla="*/ 6 h 56"/>
                <a:gd name="T18" fmla="*/ 18 w 30"/>
                <a:gd name="T19" fmla="*/ 0 h 56"/>
                <a:gd name="T20" fmla="*/ 12 w 30"/>
                <a:gd name="T21" fmla="*/ 0 h 56"/>
                <a:gd name="T22" fmla="*/ 12 w 30"/>
                <a:gd name="T23" fmla="*/ 6 h 56"/>
                <a:gd name="T24" fmla="*/ 0 w 30"/>
                <a:gd name="T25" fmla="*/ 19 h 56"/>
                <a:gd name="T26" fmla="*/ 12 w 30"/>
                <a:gd name="T27" fmla="*/ 31 h 56"/>
                <a:gd name="T28" fmla="*/ 20 w 30"/>
                <a:gd name="T29" fmla="*/ 37 h 56"/>
                <a:gd name="T30" fmla="*/ 13 w 30"/>
                <a:gd name="T31" fmla="*/ 42 h 56"/>
                <a:gd name="T32" fmla="*/ 2 w 30"/>
                <a:gd name="T33" fmla="*/ 39 h 56"/>
                <a:gd name="T34" fmla="*/ 0 w 30"/>
                <a:gd name="T35" fmla="*/ 47 h 56"/>
                <a:gd name="T36" fmla="*/ 11 w 30"/>
                <a:gd name="T37" fmla="*/ 50 h 56"/>
                <a:gd name="T38" fmla="*/ 11 w 30"/>
                <a:gd name="T39" fmla="*/ 56 h 56"/>
                <a:gd name="T40" fmla="*/ 18 w 30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56">
                  <a:moveTo>
                    <a:pt x="18" y="56"/>
                  </a:moveTo>
                  <a:cubicBezTo>
                    <a:pt x="18" y="49"/>
                    <a:pt x="18" y="49"/>
                    <a:pt x="18" y="49"/>
                  </a:cubicBezTo>
                  <a:cubicBezTo>
                    <a:pt x="26" y="48"/>
                    <a:pt x="30" y="42"/>
                    <a:pt x="30" y="36"/>
                  </a:cubicBezTo>
                  <a:cubicBezTo>
                    <a:pt x="30" y="30"/>
                    <a:pt x="27" y="26"/>
                    <a:pt x="19" y="23"/>
                  </a:cubicBezTo>
                  <a:cubicBezTo>
                    <a:pt x="13" y="21"/>
                    <a:pt x="11" y="20"/>
                    <a:pt x="11" y="17"/>
                  </a:cubicBezTo>
                  <a:cubicBezTo>
                    <a:pt x="11" y="15"/>
                    <a:pt x="12" y="13"/>
                    <a:pt x="17" y="13"/>
                  </a:cubicBezTo>
                  <a:cubicBezTo>
                    <a:pt x="22" y="13"/>
                    <a:pt x="25" y="15"/>
                    <a:pt x="26" y="16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6" y="7"/>
                    <a:pt x="23" y="6"/>
                    <a:pt x="18" y="6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4" y="8"/>
                    <a:pt x="0" y="12"/>
                    <a:pt x="0" y="19"/>
                  </a:cubicBezTo>
                  <a:cubicBezTo>
                    <a:pt x="0" y="25"/>
                    <a:pt x="5" y="29"/>
                    <a:pt x="12" y="31"/>
                  </a:cubicBezTo>
                  <a:cubicBezTo>
                    <a:pt x="18" y="33"/>
                    <a:pt x="20" y="35"/>
                    <a:pt x="20" y="37"/>
                  </a:cubicBezTo>
                  <a:cubicBezTo>
                    <a:pt x="20" y="40"/>
                    <a:pt x="17" y="42"/>
                    <a:pt x="13" y="42"/>
                  </a:cubicBezTo>
                  <a:cubicBezTo>
                    <a:pt x="9" y="42"/>
                    <a:pt x="5" y="40"/>
                    <a:pt x="2" y="39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" y="48"/>
                    <a:pt x="7" y="49"/>
                    <a:pt x="11" y="50"/>
                  </a:cubicBezTo>
                  <a:cubicBezTo>
                    <a:pt x="11" y="56"/>
                    <a:pt x="11" y="56"/>
                    <a:pt x="11" y="56"/>
                  </a:cubicBezTo>
                  <a:lnTo>
                    <a:pt x="18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5" name="组合 3164"/>
          <p:cNvGrpSpPr>
            <a:grpSpLocks noChangeAspect="1"/>
          </p:cNvGrpSpPr>
          <p:nvPr/>
        </p:nvGrpSpPr>
        <p:grpSpPr>
          <a:xfrm>
            <a:off x="633706" y="4167343"/>
            <a:ext cx="432000" cy="236674"/>
            <a:chOff x="2230438" y="4467225"/>
            <a:chExt cx="481013" cy="2635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59" name="Freeform 1004"/>
            <p:cNvSpPr>
              <a:spLocks noEditPoints="1"/>
            </p:cNvSpPr>
            <p:nvPr/>
          </p:nvSpPr>
          <p:spPr bwMode="auto">
            <a:xfrm>
              <a:off x="2230438" y="4579938"/>
              <a:ext cx="481013" cy="150813"/>
            </a:xfrm>
            <a:custGeom>
              <a:avLst/>
              <a:gdLst>
                <a:gd name="T0" fmla="*/ 82 w 128"/>
                <a:gd name="T1" fmla="*/ 0 h 40"/>
                <a:gd name="T2" fmla="*/ 76 w 128"/>
                <a:gd name="T3" fmla="*/ 6 h 40"/>
                <a:gd name="T4" fmla="*/ 52 w 128"/>
                <a:gd name="T5" fmla="*/ 6 h 40"/>
                <a:gd name="T6" fmla="*/ 47 w 128"/>
                <a:gd name="T7" fmla="*/ 0 h 40"/>
                <a:gd name="T8" fmla="*/ 0 w 128"/>
                <a:gd name="T9" fmla="*/ 0 h 40"/>
                <a:gd name="T10" fmla="*/ 0 w 128"/>
                <a:gd name="T11" fmla="*/ 40 h 40"/>
                <a:gd name="T12" fmla="*/ 41 w 128"/>
                <a:gd name="T13" fmla="*/ 40 h 40"/>
                <a:gd name="T14" fmla="*/ 52 w 128"/>
                <a:gd name="T15" fmla="*/ 27 h 40"/>
                <a:gd name="T16" fmla="*/ 52 w 128"/>
                <a:gd name="T17" fmla="*/ 16 h 40"/>
                <a:gd name="T18" fmla="*/ 76 w 128"/>
                <a:gd name="T19" fmla="*/ 16 h 40"/>
                <a:gd name="T20" fmla="*/ 76 w 128"/>
                <a:gd name="T21" fmla="*/ 27 h 40"/>
                <a:gd name="T22" fmla="*/ 87 w 128"/>
                <a:gd name="T23" fmla="*/ 40 h 40"/>
                <a:gd name="T24" fmla="*/ 128 w 128"/>
                <a:gd name="T25" fmla="*/ 40 h 40"/>
                <a:gd name="T26" fmla="*/ 128 w 128"/>
                <a:gd name="T27" fmla="*/ 0 h 40"/>
                <a:gd name="T28" fmla="*/ 82 w 128"/>
                <a:gd name="T29" fmla="*/ 0 h 40"/>
                <a:gd name="T30" fmla="*/ 46 w 128"/>
                <a:gd name="T31" fmla="*/ 25 h 40"/>
                <a:gd name="T32" fmla="*/ 38 w 128"/>
                <a:gd name="T33" fmla="*/ 34 h 40"/>
                <a:gd name="T34" fmla="*/ 6 w 128"/>
                <a:gd name="T35" fmla="*/ 34 h 40"/>
                <a:gd name="T36" fmla="*/ 6 w 128"/>
                <a:gd name="T37" fmla="*/ 6 h 40"/>
                <a:gd name="T38" fmla="*/ 46 w 128"/>
                <a:gd name="T39" fmla="*/ 6 h 40"/>
                <a:gd name="T40" fmla="*/ 46 w 128"/>
                <a:gd name="T41" fmla="*/ 25 h 40"/>
                <a:gd name="T42" fmla="*/ 122 w 128"/>
                <a:gd name="T43" fmla="*/ 34 h 40"/>
                <a:gd name="T44" fmla="*/ 90 w 128"/>
                <a:gd name="T45" fmla="*/ 34 h 40"/>
                <a:gd name="T46" fmla="*/ 82 w 128"/>
                <a:gd name="T47" fmla="*/ 25 h 40"/>
                <a:gd name="T48" fmla="*/ 82 w 128"/>
                <a:gd name="T49" fmla="*/ 6 h 40"/>
                <a:gd name="T50" fmla="*/ 122 w 128"/>
                <a:gd name="T51" fmla="*/ 6 h 40"/>
                <a:gd name="T52" fmla="*/ 122 w 128"/>
                <a:gd name="T5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40">
                  <a:moveTo>
                    <a:pt x="82" y="0"/>
                  </a:moveTo>
                  <a:cubicBezTo>
                    <a:pt x="79" y="0"/>
                    <a:pt x="76" y="3"/>
                    <a:pt x="76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3"/>
                    <a:pt x="49" y="0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87" y="40"/>
                    <a:pt x="87" y="40"/>
                    <a:pt x="87" y="40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2" y="0"/>
                  </a:lnTo>
                  <a:close/>
                  <a:moveTo>
                    <a:pt x="46" y="25"/>
                  </a:moveTo>
                  <a:cubicBezTo>
                    <a:pt x="38" y="34"/>
                    <a:pt x="38" y="34"/>
                    <a:pt x="38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46" y="6"/>
                    <a:pt x="46" y="6"/>
                    <a:pt x="46" y="6"/>
                  </a:cubicBezTo>
                  <a:lnTo>
                    <a:pt x="46" y="25"/>
                  </a:lnTo>
                  <a:close/>
                  <a:moveTo>
                    <a:pt x="122" y="34"/>
                  </a:moveTo>
                  <a:cubicBezTo>
                    <a:pt x="90" y="34"/>
                    <a:pt x="90" y="34"/>
                    <a:pt x="90" y="34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122" y="6"/>
                    <a:pt x="122" y="6"/>
                    <a:pt x="122" y="6"/>
                  </a:cubicBezTo>
                  <a:lnTo>
                    <a:pt x="122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0" name="Freeform 1005"/>
            <p:cNvSpPr/>
            <p:nvPr/>
          </p:nvSpPr>
          <p:spPr bwMode="auto">
            <a:xfrm>
              <a:off x="2609850" y="4467225"/>
              <a:ext cx="96838" cy="104775"/>
            </a:xfrm>
            <a:custGeom>
              <a:avLst/>
              <a:gdLst>
                <a:gd name="T0" fmla="*/ 61 w 61"/>
                <a:gd name="T1" fmla="*/ 66 h 66"/>
                <a:gd name="T2" fmla="*/ 19 w 61"/>
                <a:gd name="T3" fmla="*/ 0 h 66"/>
                <a:gd name="T4" fmla="*/ 0 w 61"/>
                <a:gd name="T5" fmla="*/ 0 h 66"/>
                <a:gd name="T6" fmla="*/ 21 w 61"/>
                <a:gd name="T7" fmla="*/ 66 h 66"/>
                <a:gd name="T8" fmla="*/ 61 w 61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6">
                  <a:moveTo>
                    <a:pt x="61" y="66"/>
                  </a:moveTo>
                  <a:lnTo>
                    <a:pt x="19" y="0"/>
                  </a:lnTo>
                  <a:lnTo>
                    <a:pt x="0" y="0"/>
                  </a:lnTo>
                  <a:lnTo>
                    <a:pt x="21" y="66"/>
                  </a:lnTo>
                  <a:lnTo>
                    <a:pt x="61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1" name="Freeform 1006"/>
            <p:cNvSpPr/>
            <p:nvPr/>
          </p:nvSpPr>
          <p:spPr bwMode="auto">
            <a:xfrm>
              <a:off x="2235200" y="4467225"/>
              <a:ext cx="96838" cy="104775"/>
            </a:xfrm>
            <a:custGeom>
              <a:avLst/>
              <a:gdLst>
                <a:gd name="T0" fmla="*/ 0 w 61"/>
                <a:gd name="T1" fmla="*/ 66 h 66"/>
                <a:gd name="T2" fmla="*/ 40 w 61"/>
                <a:gd name="T3" fmla="*/ 66 h 66"/>
                <a:gd name="T4" fmla="*/ 61 w 61"/>
                <a:gd name="T5" fmla="*/ 0 h 66"/>
                <a:gd name="T6" fmla="*/ 42 w 61"/>
                <a:gd name="T7" fmla="*/ 0 h 66"/>
                <a:gd name="T8" fmla="*/ 0 w 61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6">
                  <a:moveTo>
                    <a:pt x="0" y="66"/>
                  </a:moveTo>
                  <a:lnTo>
                    <a:pt x="40" y="66"/>
                  </a:lnTo>
                  <a:lnTo>
                    <a:pt x="61" y="0"/>
                  </a:lnTo>
                  <a:lnTo>
                    <a:pt x="42" y="0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9" name="组合 3148"/>
          <p:cNvGrpSpPr>
            <a:grpSpLocks noChangeAspect="1"/>
          </p:cNvGrpSpPr>
          <p:nvPr/>
        </p:nvGrpSpPr>
        <p:grpSpPr>
          <a:xfrm>
            <a:off x="6388081" y="1433309"/>
            <a:ext cx="346577" cy="432000"/>
            <a:chOff x="7043738" y="757238"/>
            <a:chExt cx="450850" cy="5619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62" name="Freeform 1007"/>
            <p:cNvSpPr/>
            <p:nvPr/>
          </p:nvSpPr>
          <p:spPr bwMode="auto">
            <a:xfrm>
              <a:off x="7043738" y="974725"/>
              <a:ext cx="450850" cy="38100"/>
            </a:xfrm>
            <a:custGeom>
              <a:avLst/>
              <a:gdLst>
                <a:gd name="T0" fmla="*/ 0 w 120"/>
                <a:gd name="T1" fmla="*/ 0 h 10"/>
                <a:gd name="T2" fmla="*/ 0 w 120"/>
                <a:gd name="T3" fmla="*/ 0 h 10"/>
                <a:gd name="T4" fmla="*/ 10 w 120"/>
                <a:gd name="T5" fmla="*/ 10 h 10"/>
                <a:gd name="T6" fmla="*/ 109 w 120"/>
                <a:gd name="T7" fmla="*/ 10 h 10"/>
                <a:gd name="T8" fmla="*/ 120 w 120"/>
                <a:gd name="T9" fmla="*/ 0 h 10"/>
                <a:gd name="T10" fmla="*/ 120 w 120"/>
                <a:gd name="T11" fmla="*/ 0 h 10"/>
                <a:gd name="T12" fmla="*/ 0 w 120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4" y="10"/>
                    <a:pt x="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5" y="10"/>
                    <a:pt x="120" y="6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3" name="Freeform 1008"/>
            <p:cNvSpPr>
              <a:spLocks noEditPoints="1"/>
            </p:cNvSpPr>
            <p:nvPr/>
          </p:nvSpPr>
          <p:spPr bwMode="auto">
            <a:xfrm>
              <a:off x="7077075" y="1023938"/>
              <a:ext cx="384175" cy="295275"/>
            </a:xfrm>
            <a:custGeom>
              <a:avLst/>
              <a:gdLst>
                <a:gd name="T0" fmla="*/ 5 w 102"/>
                <a:gd name="T1" fmla="*/ 63 h 79"/>
                <a:gd name="T2" fmla="*/ 21 w 102"/>
                <a:gd name="T3" fmla="*/ 79 h 79"/>
                <a:gd name="T4" fmla="*/ 80 w 102"/>
                <a:gd name="T5" fmla="*/ 79 h 79"/>
                <a:gd name="T6" fmla="*/ 97 w 102"/>
                <a:gd name="T7" fmla="*/ 63 h 79"/>
                <a:gd name="T8" fmla="*/ 102 w 102"/>
                <a:gd name="T9" fmla="*/ 0 h 79"/>
                <a:gd name="T10" fmla="*/ 0 w 102"/>
                <a:gd name="T11" fmla="*/ 0 h 79"/>
                <a:gd name="T12" fmla="*/ 5 w 102"/>
                <a:gd name="T13" fmla="*/ 63 h 79"/>
                <a:gd name="T14" fmla="*/ 71 w 102"/>
                <a:gd name="T15" fmla="*/ 7 h 79"/>
                <a:gd name="T16" fmla="*/ 90 w 102"/>
                <a:gd name="T17" fmla="*/ 7 h 79"/>
                <a:gd name="T18" fmla="*/ 90 w 102"/>
                <a:gd name="T19" fmla="*/ 30 h 79"/>
                <a:gd name="T20" fmla="*/ 81 w 102"/>
                <a:gd name="T21" fmla="*/ 40 h 79"/>
                <a:gd name="T22" fmla="*/ 71 w 102"/>
                <a:gd name="T23" fmla="*/ 30 h 79"/>
                <a:gd name="T24" fmla="*/ 71 w 102"/>
                <a:gd name="T25" fmla="*/ 7 h 79"/>
                <a:gd name="T26" fmla="*/ 41 w 102"/>
                <a:gd name="T27" fmla="*/ 7 h 79"/>
                <a:gd name="T28" fmla="*/ 60 w 102"/>
                <a:gd name="T29" fmla="*/ 7 h 79"/>
                <a:gd name="T30" fmla="*/ 60 w 102"/>
                <a:gd name="T31" fmla="*/ 30 h 79"/>
                <a:gd name="T32" fmla="*/ 51 w 102"/>
                <a:gd name="T33" fmla="*/ 40 h 79"/>
                <a:gd name="T34" fmla="*/ 41 w 102"/>
                <a:gd name="T35" fmla="*/ 30 h 79"/>
                <a:gd name="T36" fmla="*/ 41 w 102"/>
                <a:gd name="T37" fmla="*/ 7 h 79"/>
                <a:gd name="T38" fmla="*/ 11 w 102"/>
                <a:gd name="T39" fmla="*/ 7 h 79"/>
                <a:gd name="T40" fmla="*/ 30 w 102"/>
                <a:gd name="T41" fmla="*/ 7 h 79"/>
                <a:gd name="T42" fmla="*/ 30 w 102"/>
                <a:gd name="T43" fmla="*/ 30 h 79"/>
                <a:gd name="T44" fmla="*/ 21 w 102"/>
                <a:gd name="T45" fmla="*/ 40 h 79"/>
                <a:gd name="T46" fmla="*/ 11 w 102"/>
                <a:gd name="T47" fmla="*/ 30 h 79"/>
                <a:gd name="T48" fmla="*/ 11 w 102"/>
                <a:gd name="T49" fmla="*/ 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2" h="79">
                  <a:moveTo>
                    <a:pt x="5" y="63"/>
                  </a:moveTo>
                  <a:cubicBezTo>
                    <a:pt x="5" y="72"/>
                    <a:pt x="12" y="79"/>
                    <a:pt x="21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9" y="79"/>
                    <a:pt x="97" y="72"/>
                    <a:pt x="97" y="63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63"/>
                  </a:lnTo>
                  <a:close/>
                  <a:moveTo>
                    <a:pt x="71" y="7"/>
                  </a:moveTo>
                  <a:cubicBezTo>
                    <a:pt x="90" y="7"/>
                    <a:pt x="90" y="7"/>
                    <a:pt x="90" y="7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0" y="35"/>
                    <a:pt x="86" y="40"/>
                    <a:pt x="81" y="40"/>
                  </a:cubicBezTo>
                  <a:cubicBezTo>
                    <a:pt x="75" y="40"/>
                    <a:pt x="71" y="35"/>
                    <a:pt x="71" y="30"/>
                  </a:cubicBezTo>
                  <a:lnTo>
                    <a:pt x="71" y="7"/>
                  </a:lnTo>
                  <a:close/>
                  <a:moveTo>
                    <a:pt x="41" y="7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5"/>
                    <a:pt x="56" y="40"/>
                    <a:pt x="51" y="40"/>
                  </a:cubicBezTo>
                  <a:cubicBezTo>
                    <a:pt x="46" y="40"/>
                    <a:pt x="41" y="35"/>
                    <a:pt x="41" y="30"/>
                  </a:cubicBezTo>
                  <a:lnTo>
                    <a:pt x="41" y="7"/>
                  </a:lnTo>
                  <a:close/>
                  <a:moveTo>
                    <a:pt x="11" y="7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5"/>
                    <a:pt x="26" y="40"/>
                    <a:pt x="21" y="40"/>
                  </a:cubicBezTo>
                  <a:cubicBezTo>
                    <a:pt x="16" y="40"/>
                    <a:pt x="11" y="35"/>
                    <a:pt x="11" y="30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4" name="Freeform 1009"/>
            <p:cNvSpPr/>
            <p:nvPr/>
          </p:nvSpPr>
          <p:spPr bwMode="auto">
            <a:xfrm>
              <a:off x="7258050" y="835025"/>
              <a:ext cx="123825" cy="131763"/>
            </a:xfrm>
            <a:custGeom>
              <a:avLst/>
              <a:gdLst>
                <a:gd name="T0" fmla="*/ 78 w 78"/>
                <a:gd name="T1" fmla="*/ 74 h 83"/>
                <a:gd name="T2" fmla="*/ 9 w 78"/>
                <a:gd name="T3" fmla="*/ 0 h 83"/>
                <a:gd name="T4" fmla="*/ 0 w 78"/>
                <a:gd name="T5" fmla="*/ 10 h 83"/>
                <a:gd name="T6" fmla="*/ 69 w 78"/>
                <a:gd name="T7" fmla="*/ 83 h 83"/>
                <a:gd name="T8" fmla="*/ 78 w 78"/>
                <a:gd name="T9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3">
                  <a:moveTo>
                    <a:pt x="78" y="74"/>
                  </a:moveTo>
                  <a:lnTo>
                    <a:pt x="9" y="0"/>
                  </a:lnTo>
                  <a:lnTo>
                    <a:pt x="0" y="10"/>
                  </a:lnTo>
                  <a:lnTo>
                    <a:pt x="69" y="83"/>
                  </a:lnTo>
                  <a:lnTo>
                    <a:pt x="78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5" name="Freeform 1010"/>
            <p:cNvSpPr/>
            <p:nvPr/>
          </p:nvSpPr>
          <p:spPr bwMode="auto">
            <a:xfrm>
              <a:off x="7070725" y="757238"/>
              <a:ext cx="385763" cy="206375"/>
            </a:xfrm>
            <a:custGeom>
              <a:avLst/>
              <a:gdLst>
                <a:gd name="T0" fmla="*/ 33 w 243"/>
                <a:gd name="T1" fmla="*/ 130 h 130"/>
                <a:gd name="T2" fmla="*/ 26 w 243"/>
                <a:gd name="T3" fmla="*/ 123 h 130"/>
                <a:gd name="T4" fmla="*/ 127 w 243"/>
                <a:gd name="T5" fmla="*/ 26 h 130"/>
                <a:gd name="T6" fmla="*/ 220 w 243"/>
                <a:gd name="T7" fmla="*/ 125 h 130"/>
                <a:gd name="T8" fmla="*/ 213 w 243"/>
                <a:gd name="T9" fmla="*/ 130 h 130"/>
                <a:gd name="T10" fmla="*/ 239 w 243"/>
                <a:gd name="T11" fmla="*/ 130 h 130"/>
                <a:gd name="T12" fmla="*/ 243 w 243"/>
                <a:gd name="T13" fmla="*/ 125 h 130"/>
                <a:gd name="T14" fmla="*/ 127 w 243"/>
                <a:gd name="T15" fmla="*/ 0 h 130"/>
                <a:gd name="T16" fmla="*/ 0 w 243"/>
                <a:gd name="T17" fmla="*/ 120 h 130"/>
                <a:gd name="T18" fmla="*/ 9 w 243"/>
                <a:gd name="T19" fmla="*/ 130 h 130"/>
                <a:gd name="T20" fmla="*/ 33 w 243"/>
                <a:gd name="T21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3" h="130">
                  <a:moveTo>
                    <a:pt x="33" y="130"/>
                  </a:moveTo>
                  <a:lnTo>
                    <a:pt x="26" y="123"/>
                  </a:lnTo>
                  <a:lnTo>
                    <a:pt x="127" y="26"/>
                  </a:lnTo>
                  <a:lnTo>
                    <a:pt x="220" y="125"/>
                  </a:lnTo>
                  <a:lnTo>
                    <a:pt x="213" y="130"/>
                  </a:lnTo>
                  <a:lnTo>
                    <a:pt x="239" y="130"/>
                  </a:lnTo>
                  <a:lnTo>
                    <a:pt x="243" y="125"/>
                  </a:lnTo>
                  <a:lnTo>
                    <a:pt x="127" y="0"/>
                  </a:lnTo>
                  <a:lnTo>
                    <a:pt x="0" y="120"/>
                  </a:lnTo>
                  <a:lnTo>
                    <a:pt x="9" y="130"/>
                  </a:lnTo>
                  <a:lnTo>
                    <a:pt x="33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6" name="Freeform 1011"/>
            <p:cNvSpPr/>
            <p:nvPr/>
          </p:nvSpPr>
          <p:spPr bwMode="auto">
            <a:xfrm>
              <a:off x="7145338" y="941388"/>
              <a:ext cx="41275" cy="22225"/>
            </a:xfrm>
            <a:custGeom>
              <a:avLst/>
              <a:gdLst>
                <a:gd name="T0" fmla="*/ 0 w 26"/>
                <a:gd name="T1" fmla="*/ 9 h 14"/>
                <a:gd name="T2" fmla="*/ 5 w 26"/>
                <a:gd name="T3" fmla="*/ 14 h 14"/>
                <a:gd name="T4" fmla="*/ 26 w 26"/>
                <a:gd name="T5" fmla="*/ 14 h 14"/>
                <a:gd name="T6" fmla="*/ 9 w 26"/>
                <a:gd name="T7" fmla="*/ 0 h 14"/>
                <a:gd name="T8" fmla="*/ 0 w 26"/>
                <a:gd name="T9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0" y="9"/>
                  </a:moveTo>
                  <a:lnTo>
                    <a:pt x="5" y="14"/>
                  </a:lnTo>
                  <a:lnTo>
                    <a:pt x="26" y="14"/>
                  </a:lnTo>
                  <a:lnTo>
                    <a:pt x="9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7" name="Freeform 1012"/>
            <p:cNvSpPr/>
            <p:nvPr/>
          </p:nvSpPr>
          <p:spPr bwMode="auto">
            <a:xfrm>
              <a:off x="7178675" y="906463"/>
              <a:ext cx="76200" cy="60325"/>
            </a:xfrm>
            <a:custGeom>
              <a:avLst/>
              <a:gdLst>
                <a:gd name="T0" fmla="*/ 48 w 48"/>
                <a:gd name="T1" fmla="*/ 38 h 38"/>
                <a:gd name="T2" fmla="*/ 12 w 48"/>
                <a:gd name="T3" fmla="*/ 0 h 38"/>
                <a:gd name="T4" fmla="*/ 0 w 48"/>
                <a:gd name="T5" fmla="*/ 10 h 38"/>
                <a:gd name="T6" fmla="*/ 29 w 48"/>
                <a:gd name="T7" fmla="*/ 38 h 38"/>
                <a:gd name="T8" fmla="*/ 48 w 48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8">
                  <a:moveTo>
                    <a:pt x="48" y="38"/>
                  </a:moveTo>
                  <a:lnTo>
                    <a:pt x="12" y="0"/>
                  </a:lnTo>
                  <a:lnTo>
                    <a:pt x="0" y="10"/>
                  </a:lnTo>
                  <a:lnTo>
                    <a:pt x="29" y="38"/>
                  </a:lnTo>
                  <a:lnTo>
                    <a:pt x="4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8" name="Freeform 1013"/>
            <p:cNvSpPr/>
            <p:nvPr/>
          </p:nvSpPr>
          <p:spPr bwMode="auto">
            <a:xfrm>
              <a:off x="7219950" y="869950"/>
              <a:ext cx="109538" cy="96838"/>
            </a:xfrm>
            <a:custGeom>
              <a:avLst/>
              <a:gdLst>
                <a:gd name="T0" fmla="*/ 69 w 69"/>
                <a:gd name="T1" fmla="*/ 61 h 61"/>
                <a:gd name="T2" fmla="*/ 12 w 69"/>
                <a:gd name="T3" fmla="*/ 0 h 61"/>
                <a:gd name="T4" fmla="*/ 0 w 69"/>
                <a:gd name="T5" fmla="*/ 9 h 61"/>
                <a:gd name="T6" fmla="*/ 50 w 69"/>
                <a:gd name="T7" fmla="*/ 61 h 61"/>
                <a:gd name="T8" fmla="*/ 69 w 69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1">
                  <a:moveTo>
                    <a:pt x="69" y="61"/>
                  </a:moveTo>
                  <a:lnTo>
                    <a:pt x="12" y="0"/>
                  </a:lnTo>
                  <a:lnTo>
                    <a:pt x="0" y="9"/>
                  </a:lnTo>
                  <a:lnTo>
                    <a:pt x="50" y="61"/>
                  </a:lnTo>
                  <a:lnTo>
                    <a:pt x="69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0" name="组合 3149"/>
          <p:cNvGrpSpPr>
            <a:grpSpLocks noChangeAspect="1"/>
          </p:cNvGrpSpPr>
          <p:nvPr/>
        </p:nvGrpSpPr>
        <p:grpSpPr>
          <a:xfrm>
            <a:off x="7300598" y="1433309"/>
            <a:ext cx="417156" cy="432000"/>
            <a:chOff x="8231188" y="823913"/>
            <a:chExt cx="446088" cy="4619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69" name="Freeform 1014"/>
            <p:cNvSpPr/>
            <p:nvPr/>
          </p:nvSpPr>
          <p:spPr bwMode="auto">
            <a:xfrm>
              <a:off x="8231188" y="900113"/>
              <a:ext cx="442913" cy="36513"/>
            </a:xfrm>
            <a:custGeom>
              <a:avLst/>
              <a:gdLst>
                <a:gd name="T0" fmla="*/ 118 w 118"/>
                <a:gd name="T1" fmla="*/ 10 h 10"/>
                <a:gd name="T2" fmla="*/ 108 w 118"/>
                <a:gd name="T3" fmla="*/ 0 h 10"/>
                <a:gd name="T4" fmla="*/ 10 w 118"/>
                <a:gd name="T5" fmla="*/ 0 h 10"/>
                <a:gd name="T6" fmla="*/ 0 w 118"/>
                <a:gd name="T7" fmla="*/ 10 h 10"/>
                <a:gd name="T8" fmla="*/ 0 w 118"/>
                <a:gd name="T9" fmla="*/ 10 h 10"/>
                <a:gd name="T10" fmla="*/ 118 w 11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8" h="10">
                  <a:moveTo>
                    <a:pt x="118" y="10"/>
                  </a:moveTo>
                  <a:cubicBezTo>
                    <a:pt x="118" y="5"/>
                    <a:pt x="114" y="0"/>
                    <a:pt x="10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18" y="10"/>
                    <a:pt x="118" y="10"/>
                    <a:pt x="1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0" name="Freeform 1015"/>
            <p:cNvSpPr>
              <a:spLocks noChangeAspect="1"/>
            </p:cNvSpPr>
            <p:nvPr/>
          </p:nvSpPr>
          <p:spPr bwMode="auto">
            <a:xfrm>
              <a:off x="8234363" y="947738"/>
              <a:ext cx="442913" cy="38100"/>
            </a:xfrm>
            <a:custGeom>
              <a:avLst/>
              <a:gdLst>
                <a:gd name="T0" fmla="*/ 0 w 118"/>
                <a:gd name="T1" fmla="*/ 0 h 10"/>
                <a:gd name="T2" fmla="*/ 0 w 118"/>
                <a:gd name="T3" fmla="*/ 0 h 10"/>
                <a:gd name="T4" fmla="*/ 10 w 118"/>
                <a:gd name="T5" fmla="*/ 10 h 10"/>
                <a:gd name="T6" fmla="*/ 108 w 118"/>
                <a:gd name="T7" fmla="*/ 10 h 10"/>
                <a:gd name="T8" fmla="*/ 118 w 118"/>
                <a:gd name="T9" fmla="*/ 0 h 10"/>
                <a:gd name="T10" fmla="*/ 118 w 118"/>
                <a:gd name="T11" fmla="*/ 0 h 10"/>
                <a:gd name="T12" fmla="*/ 0 w 118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5" y="10"/>
                    <a:pt x="10" y="1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13" y="10"/>
                    <a:pt x="118" y="5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1" name="Freeform 1016"/>
            <p:cNvSpPr>
              <a:spLocks noEditPoints="1"/>
            </p:cNvSpPr>
            <p:nvPr/>
          </p:nvSpPr>
          <p:spPr bwMode="auto">
            <a:xfrm>
              <a:off x="8267700" y="993775"/>
              <a:ext cx="376238" cy="292100"/>
            </a:xfrm>
            <a:custGeom>
              <a:avLst/>
              <a:gdLst>
                <a:gd name="T0" fmla="*/ 5 w 100"/>
                <a:gd name="T1" fmla="*/ 62 h 78"/>
                <a:gd name="T2" fmla="*/ 21 w 100"/>
                <a:gd name="T3" fmla="*/ 78 h 78"/>
                <a:gd name="T4" fmla="*/ 79 w 100"/>
                <a:gd name="T5" fmla="*/ 78 h 78"/>
                <a:gd name="T6" fmla="*/ 95 w 100"/>
                <a:gd name="T7" fmla="*/ 62 h 78"/>
                <a:gd name="T8" fmla="*/ 100 w 100"/>
                <a:gd name="T9" fmla="*/ 0 h 78"/>
                <a:gd name="T10" fmla="*/ 0 w 100"/>
                <a:gd name="T11" fmla="*/ 0 h 78"/>
                <a:gd name="T12" fmla="*/ 5 w 100"/>
                <a:gd name="T13" fmla="*/ 62 h 78"/>
                <a:gd name="T14" fmla="*/ 70 w 100"/>
                <a:gd name="T15" fmla="*/ 7 h 78"/>
                <a:gd name="T16" fmla="*/ 89 w 100"/>
                <a:gd name="T17" fmla="*/ 7 h 78"/>
                <a:gd name="T18" fmla="*/ 89 w 100"/>
                <a:gd name="T19" fmla="*/ 30 h 78"/>
                <a:gd name="T20" fmla="*/ 79 w 100"/>
                <a:gd name="T21" fmla="*/ 39 h 78"/>
                <a:gd name="T22" fmla="*/ 70 w 100"/>
                <a:gd name="T23" fmla="*/ 30 h 78"/>
                <a:gd name="T24" fmla="*/ 70 w 100"/>
                <a:gd name="T25" fmla="*/ 7 h 78"/>
                <a:gd name="T26" fmla="*/ 41 w 100"/>
                <a:gd name="T27" fmla="*/ 7 h 78"/>
                <a:gd name="T28" fmla="*/ 59 w 100"/>
                <a:gd name="T29" fmla="*/ 7 h 78"/>
                <a:gd name="T30" fmla="*/ 59 w 100"/>
                <a:gd name="T31" fmla="*/ 30 h 78"/>
                <a:gd name="T32" fmla="*/ 50 w 100"/>
                <a:gd name="T33" fmla="*/ 39 h 78"/>
                <a:gd name="T34" fmla="*/ 41 w 100"/>
                <a:gd name="T35" fmla="*/ 30 h 78"/>
                <a:gd name="T36" fmla="*/ 41 w 100"/>
                <a:gd name="T37" fmla="*/ 7 h 78"/>
                <a:gd name="T38" fmla="*/ 11 w 100"/>
                <a:gd name="T39" fmla="*/ 7 h 78"/>
                <a:gd name="T40" fmla="*/ 30 w 100"/>
                <a:gd name="T41" fmla="*/ 7 h 78"/>
                <a:gd name="T42" fmla="*/ 30 w 100"/>
                <a:gd name="T43" fmla="*/ 30 h 78"/>
                <a:gd name="T44" fmla="*/ 21 w 100"/>
                <a:gd name="T45" fmla="*/ 39 h 78"/>
                <a:gd name="T46" fmla="*/ 11 w 100"/>
                <a:gd name="T47" fmla="*/ 30 h 78"/>
                <a:gd name="T48" fmla="*/ 11 w 100"/>
                <a:gd name="T49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78">
                  <a:moveTo>
                    <a:pt x="5" y="62"/>
                  </a:moveTo>
                  <a:cubicBezTo>
                    <a:pt x="5" y="71"/>
                    <a:pt x="12" y="78"/>
                    <a:pt x="21" y="78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88" y="78"/>
                    <a:pt x="95" y="71"/>
                    <a:pt x="95" y="62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" y="62"/>
                  </a:lnTo>
                  <a:close/>
                  <a:moveTo>
                    <a:pt x="70" y="7"/>
                  </a:moveTo>
                  <a:cubicBezTo>
                    <a:pt x="89" y="7"/>
                    <a:pt x="89" y="7"/>
                    <a:pt x="89" y="7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5"/>
                    <a:pt x="85" y="39"/>
                    <a:pt x="79" y="39"/>
                  </a:cubicBezTo>
                  <a:cubicBezTo>
                    <a:pt x="74" y="39"/>
                    <a:pt x="70" y="35"/>
                    <a:pt x="70" y="30"/>
                  </a:cubicBezTo>
                  <a:lnTo>
                    <a:pt x="70" y="7"/>
                  </a:lnTo>
                  <a:close/>
                  <a:moveTo>
                    <a:pt x="4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5"/>
                    <a:pt x="55" y="39"/>
                    <a:pt x="50" y="39"/>
                  </a:cubicBezTo>
                  <a:cubicBezTo>
                    <a:pt x="45" y="39"/>
                    <a:pt x="41" y="35"/>
                    <a:pt x="41" y="30"/>
                  </a:cubicBezTo>
                  <a:lnTo>
                    <a:pt x="41" y="7"/>
                  </a:lnTo>
                  <a:close/>
                  <a:moveTo>
                    <a:pt x="11" y="7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5"/>
                    <a:pt x="26" y="39"/>
                    <a:pt x="21" y="39"/>
                  </a:cubicBezTo>
                  <a:cubicBezTo>
                    <a:pt x="16" y="39"/>
                    <a:pt x="11" y="35"/>
                    <a:pt x="11" y="30"/>
                  </a:cubicBezTo>
                  <a:lnTo>
                    <a:pt x="1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2" name="Freeform 1017"/>
            <p:cNvSpPr/>
            <p:nvPr/>
          </p:nvSpPr>
          <p:spPr bwMode="auto">
            <a:xfrm>
              <a:off x="8377238" y="823913"/>
              <a:ext cx="149225" cy="63500"/>
            </a:xfrm>
            <a:custGeom>
              <a:avLst/>
              <a:gdLst>
                <a:gd name="T0" fmla="*/ 20 w 40"/>
                <a:gd name="T1" fmla="*/ 0 h 17"/>
                <a:gd name="T2" fmla="*/ 0 w 40"/>
                <a:gd name="T3" fmla="*/ 17 h 17"/>
                <a:gd name="T4" fmla="*/ 40 w 40"/>
                <a:gd name="T5" fmla="*/ 17 h 17"/>
                <a:gd name="T6" fmla="*/ 20 w 40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7">
                  <a:moveTo>
                    <a:pt x="20" y="0"/>
                  </a:moveTo>
                  <a:cubicBezTo>
                    <a:pt x="10" y="0"/>
                    <a:pt x="2" y="7"/>
                    <a:pt x="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8" y="7"/>
                    <a:pt x="30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54" name="组合 3153"/>
          <p:cNvGrpSpPr>
            <a:grpSpLocks noChangeAspect="1"/>
          </p:cNvGrpSpPr>
          <p:nvPr/>
        </p:nvGrpSpPr>
        <p:grpSpPr>
          <a:xfrm>
            <a:off x="2371616" y="2302145"/>
            <a:ext cx="529372" cy="432000"/>
            <a:chOff x="5657850" y="2014538"/>
            <a:chExt cx="612775" cy="5000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73" name="Freeform 1018"/>
            <p:cNvSpPr>
              <a:spLocks noEditPoints="1"/>
            </p:cNvSpPr>
            <p:nvPr/>
          </p:nvSpPr>
          <p:spPr bwMode="auto">
            <a:xfrm>
              <a:off x="5657850" y="2390775"/>
              <a:ext cx="395288" cy="123825"/>
            </a:xfrm>
            <a:custGeom>
              <a:avLst/>
              <a:gdLst>
                <a:gd name="T0" fmla="*/ 0 w 105"/>
                <a:gd name="T1" fmla="*/ 0 h 33"/>
                <a:gd name="T2" fmla="*/ 0 w 105"/>
                <a:gd name="T3" fmla="*/ 33 h 33"/>
                <a:gd name="T4" fmla="*/ 34 w 105"/>
                <a:gd name="T5" fmla="*/ 33 h 33"/>
                <a:gd name="T6" fmla="*/ 43 w 105"/>
                <a:gd name="T7" fmla="*/ 23 h 33"/>
                <a:gd name="T8" fmla="*/ 43 w 105"/>
                <a:gd name="T9" fmla="*/ 13 h 33"/>
                <a:gd name="T10" fmla="*/ 63 w 105"/>
                <a:gd name="T11" fmla="*/ 13 h 33"/>
                <a:gd name="T12" fmla="*/ 63 w 105"/>
                <a:gd name="T13" fmla="*/ 23 h 33"/>
                <a:gd name="T14" fmla="*/ 72 w 105"/>
                <a:gd name="T15" fmla="*/ 33 h 33"/>
                <a:gd name="T16" fmla="*/ 105 w 105"/>
                <a:gd name="T17" fmla="*/ 33 h 33"/>
                <a:gd name="T18" fmla="*/ 105 w 105"/>
                <a:gd name="T19" fmla="*/ 0 h 33"/>
                <a:gd name="T20" fmla="*/ 67 w 105"/>
                <a:gd name="T21" fmla="*/ 0 h 33"/>
                <a:gd name="T22" fmla="*/ 63 w 105"/>
                <a:gd name="T23" fmla="*/ 5 h 33"/>
                <a:gd name="T24" fmla="*/ 43 w 105"/>
                <a:gd name="T25" fmla="*/ 5 h 33"/>
                <a:gd name="T26" fmla="*/ 38 w 105"/>
                <a:gd name="T27" fmla="*/ 0 h 33"/>
                <a:gd name="T28" fmla="*/ 0 w 105"/>
                <a:gd name="T29" fmla="*/ 0 h 33"/>
                <a:gd name="T30" fmla="*/ 68 w 105"/>
                <a:gd name="T31" fmla="*/ 6 h 33"/>
                <a:gd name="T32" fmla="*/ 100 w 105"/>
                <a:gd name="T33" fmla="*/ 6 h 33"/>
                <a:gd name="T34" fmla="*/ 100 w 105"/>
                <a:gd name="T35" fmla="*/ 28 h 33"/>
                <a:gd name="T36" fmla="*/ 74 w 105"/>
                <a:gd name="T37" fmla="*/ 28 h 33"/>
                <a:gd name="T38" fmla="*/ 68 w 105"/>
                <a:gd name="T39" fmla="*/ 21 h 33"/>
                <a:gd name="T40" fmla="*/ 68 w 105"/>
                <a:gd name="T41" fmla="*/ 6 h 33"/>
                <a:gd name="T42" fmla="*/ 5 w 105"/>
                <a:gd name="T43" fmla="*/ 6 h 33"/>
                <a:gd name="T44" fmla="*/ 37 w 105"/>
                <a:gd name="T45" fmla="*/ 6 h 33"/>
                <a:gd name="T46" fmla="*/ 37 w 105"/>
                <a:gd name="T47" fmla="*/ 21 h 33"/>
                <a:gd name="T48" fmla="*/ 31 w 105"/>
                <a:gd name="T49" fmla="*/ 28 h 33"/>
                <a:gd name="T50" fmla="*/ 5 w 105"/>
                <a:gd name="T51" fmla="*/ 28 h 33"/>
                <a:gd name="T52" fmla="*/ 5 w 105"/>
                <a:gd name="T53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5" h="33">
                  <a:moveTo>
                    <a:pt x="0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5" y="0"/>
                    <a:pt x="63" y="2"/>
                    <a:pt x="6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2"/>
                    <a:pt x="41" y="0"/>
                    <a:pt x="38" y="0"/>
                  </a:cubicBezTo>
                  <a:lnTo>
                    <a:pt x="0" y="0"/>
                  </a:lnTo>
                  <a:close/>
                  <a:moveTo>
                    <a:pt x="68" y="6"/>
                  </a:moveTo>
                  <a:cubicBezTo>
                    <a:pt x="100" y="6"/>
                    <a:pt x="100" y="6"/>
                    <a:pt x="100" y="6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8" y="6"/>
                  </a:lnTo>
                  <a:close/>
                  <a:moveTo>
                    <a:pt x="5" y="6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5" y="28"/>
                    <a:pt x="5" y="28"/>
                    <a:pt x="5" y="28"/>
                  </a:cubicBezTo>
                  <a:lnTo>
                    <a:pt x="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4" name="Freeform 1019"/>
            <p:cNvSpPr/>
            <p:nvPr/>
          </p:nvSpPr>
          <p:spPr bwMode="auto">
            <a:xfrm>
              <a:off x="5662613" y="2297113"/>
              <a:ext cx="77788" cy="85725"/>
            </a:xfrm>
            <a:custGeom>
              <a:avLst/>
              <a:gdLst>
                <a:gd name="T0" fmla="*/ 0 w 49"/>
                <a:gd name="T1" fmla="*/ 54 h 54"/>
                <a:gd name="T2" fmla="*/ 35 w 49"/>
                <a:gd name="T3" fmla="*/ 0 h 54"/>
                <a:gd name="T4" fmla="*/ 49 w 49"/>
                <a:gd name="T5" fmla="*/ 0 h 54"/>
                <a:gd name="T6" fmla="*/ 33 w 49"/>
                <a:gd name="T7" fmla="*/ 54 h 54"/>
                <a:gd name="T8" fmla="*/ 0 w 49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4">
                  <a:moveTo>
                    <a:pt x="0" y="54"/>
                  </a:moveTo>
                  <a:lnTo>
                    <a:pt x="35" y="0"/>
                  </a:lnTo>
                  <a:lnTo>
                    <a:pt x="49" y="0"/>
                  </a:lnTo>
                  <a:lnTo>
                    <a:pt x="33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5" name="Freeform 1020"/>
            <p:cNvSpPr>
              <a:spLocks noEditPoints="1"/>
            </p:cNvSpPr>
            <p:nvPr/>
          </p:nvSpPr>
          <p:spPr bwMode="auto">
            <a:xfrm>
              <a:off x="5995988" y="2014538"/>
              <a:ext cx="188913" cy="82550"/>
            </a:xfrm>
            <a:custGeom>
              <a:avLst/>
              <a:gdLst>
                <a:gd name="T0" fmla="*/ 0 w 50"/>
                <a:gd name="T1" fmla="*/ 22 h 22"/>
                <a:gd name="T2" fmla="*/ 50 w 50"/>
                <a:gd name="T3" fmla="*/ 22 h 22"/>
                <a:gd name="T4" fmla="*/ 50 w 50"/>
                <a:gd name="T5" fmla="*/ 14 h 22"/>
                <a:gd name="T6" fmla="*/ 42 w 50"/>
                <a:gd name="T7" fmla="*/ 7 h 22"/>
                <a:gd name="T8" fmla="*/ 40 w 50"/>
                <a:gd name="T9" fmla="*/ 7 h 22"/>
                <a:gd name="T10" fmla="*/ 40 w 50"/>
                <a:gd name="T11" fmla="*/ 4 h 22"/>
                <a:gd name="T12" fmla="*/ 36 w 50"/>
                <a:gd name="T13" fmla="*/ 0 h 22"/>
                <a:gd name="T14" fmla="*/ 15 w 50"/>
                <a:gd name="T15" fmla="*/ 0 h 22"/>
                <a:gd name="T16" fmla="*/ 10 w 50"/>
                <a:gd name="T17" fmla="*/ 4 h 22"/>
                <a:gd name="T18" fmla="*/ 10 w 50"/>
                <a:gd name="T19" fmla="*/ 7 h 22"/>
                <a:gd name="T20" fmla="*/ 8 w 50"/>
                <a:gd name="T21" fmla="*/ 7 h 22"/>
                <a:gd name="T22" fmla="*/ 0 w 50"/>
                <a:gd name="T23" fmla="*/ 14 h 22"/>
                <a:gd name="T24" fmla="*/ 0 w 50"/>
                <a:gd name="T25" fmla="*/ 22 h 22"/>
                <a:gd name="T26" fmla="*/ 21 w 50"/>
                <a:gd name="T27" fmla="*/ 7 h 22"/>
                <a:gd name="T28" fmla="*/ 25 w 50"/>
                <a:gd name="T29" fmla="*/ 4 h 22"/>
                <a:gd name="T30" fmla="*/ 29 w 50"/>
                <a:gd name="T31" fmla="*/ 7 h 22"/>
                <a:gd name="T32" fmla="*/ 25 w 50"/>
                <a:gd name="T33" fmla="*/ 11 h 22"/>
                <a:gd name="T34" fmla="*/ 21 w 50"/>
                <a:gd name="T35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22">
                  <a:moveTo>
                    <a:pt x="0" y="22"/>
                  </a:moveTo>
                  <a:cubicBezTo>
                    <a:pt x="50" y="22"/>
                    <a:pt x="50" y="22"/>
                    <a:pt x="50" y="22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0"/>
                    <a:pt x="47" y="7"/>
                    <a:pt x="4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2"/>
                    <a:pt x="38" y="0"/>
                    <a:pt x="3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" y="0"/>
                    <a:pt x="10" y="2"/>
                    <a:pt x="10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7"/>
                    <a:pt x="0" y="10"/>
                    <a:pt x="0" y="14"/>
                  </a:cubicBezTo>
                  <a:lnTo>
                    <a:pt x="0" y="22"/>
                  </a:lnTo>
                  <a:close/>
                  <a:moveTo>
                    <a:pt x="21" y="7"/>
                  </a:moveTo>
                  <a:cubicBezTo>
                    <a:pt x="21" y="5"/>
                    <a:pt x="23" y="4"/>
                    <a:pt x="25" y="4"/>
                  </a:cubicBezTo>
                  <a:cubicBezTo>
                    <a:pt x="27" y="4"/>
                    <a:pt x="29" y="5"/>
                    <a:pt x="29" y="7"/>
                  </a:cubicBezTo>
                  <a:cubicBezTo>
                    <a:pt x="29" y="9"/>
                    <a:pt x="27" y="11"/>
                    <a:pt x="25" y="11"/>
                  </a:cubicBezTo>
                  <a:cubicBezTo>
                    <a:pt x="23" y="11"/>
                    <a:pt x="21" y="9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6" name="Freeform 1021"/>
            <p:cNvSpPr/>
            <p:nvPr/>
          </p:nvSpPr>
          <p:spPr bwMode="auto">
            <a:xfrm>
              <a:off x="5970588" y="2297113"/>
              <a:ext cx="190500" cy="85725"/>
            </a:xfrm>
            <a:custGeom>
              <a:avLst/>
              <a:gdLst>
                <a:gd name="T0" fmla="*/ 30 w 120"/>
                <a:gd name="T1" fmla="*/ 14 h 54"/>
                <a:gd name="T2" fmla="*/ 120 w 120"/>
                <a:gd name="T3" fmla="*/ 14 h 54"/>
                <a:gd name="T4" fmla="*/ 120 w 120"/>
                <a:gd name="T5" fmla="*/ 26 h 54"/>
                <a:gd name="T6" fmla="*/ 30 w 120"/>
                <a:gd name="T7" fmla="*/ 26 h 54"/>
                <a:gd name="T8" fmla="*/ 49 w 120"/>
                <a:gd name="T9" fmla="*/ 54 h 54"/>
                <a:gd name="T10" fmla="*/ 19 w 120"/>
                <a:gd name="T11" fmla="*/ 54 h 54"/>
                <a:gd name="T12" fmla="*/ 0 w 120"/>
                <a:gd name="T13" fmla="*/ 0 h 54"/>
                <a:gd name="T14" fmla="*/ 14 w 120"/>
                <a:gd name="T15" fmla="*/ 0 h 54"/>
                <a:gd name="T16" fmla="*/ 30 w 120"/>
                <a:gd name="T17" fmla="*/ 26 h 54"/>
                <a:gd name="T18" fmla="*/ 30 w 120"/>
                <a:gd name="T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54">
                  <a:moveTo>
                    <a:pt x="30" y="14"/>
                  </a:moveTo>
                  <a:lnTo>
                    <a:pt x="120" y="14"/>
                  </a:lnTo>
                  <a:lnTo>
                    <a:pt x="120" y="26"/>
                  </a:lnTo>
                  <a:lnTo>
                    <a:pt x="30" y="26"/>
                  </a:lnTo>
                  <a:lnTo>
                    <a:pt x="49" y="54"/>
                  </a:lnTo>
                  <a:lnTo>
                    <a:pt x="19" y="54"/>
                  </a:lnTo>
                  <a:lnTo>
                    <a:pt x="0" y="0"/>
                  </a:lnTo>
                  <a:lnTo>
                    <a:pt x="14" y="0"/>
                  </a:lnTo>
                  <a:lnTo>
                    <a:pt x="30" y="26"/>
                  </a:lnTo>
                  <a:lnTo>
                    <a:pt x="3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7" name="Rectangle 1022"/>
            <p:cNvSpPr>
              <a:spLocks noChangeArrowheads="1"/>
            </p:cNvSpPr>
            <p:nvPr/>
          </p:nvSpPr>
          <p:spPr bwMode="auto">
            <a:xfrm>
              <a:off x="6022975" y="2165350"/>
              <a:ext cx="14287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8" name="Rectangle 1023"/>
            <p:cNvSpPr>
              <a:spLocks noChangeArrowheads="1"/>
            </p:cNvSpPr>
            <p:nvPr/>
          </p:nvSpPr>
          <p:spPr bwMode="auto">
            <a:xfrm>
              <a:off x="6018213" y="2270125"/>
              <a:ext cx="142875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9" name="Rectangle 1024"/>
            <p:cNvSpPr>
              <a:spLocks noChangeArrowheads="1"/>
            </p:cNvSpPr>
            <p:nvPr/>
          </p:nvSpPr>
          <p:spPr bwMode="auto">
            <a:xfrm>
              <a:off x="6022975" y="2217738"/>
              <a:ext cx="14287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0" name="Freeform 1025"/>
            <p:cNvSpPr/>
            <p:nvPr/>
          </p:nvSpPr>
          <p:spPr bwMode="auto">
            <a:xfrm>
              <a:off x="5910263" y="2066925"/>
              <a:ext cx="71438" cy="307975"/>
            </a:xfrm>
            <a:custGeom>
              <a:avLst/>
              <a:gdLst>
                <a:gd name="T0" fmla="*/ 19 w 19"/>
                <a:gd name="T1" fmla="*/ 12 h 82"/>
                <a:gd name="T2" fmla="*/ 13 w 19"/>
                <a:gd name="T3" fmla="*/ 12 h 82"/>
                <a:gd name="T4" fmla="*/ 13 w 19"/>
                <a:gd name="T5" fmla="*/ 82 h 82"/>
                <a:gd name="T6" fmla="*/ 0 w 19"/>
                <a:gd name="T7" fmla="*/ 82 h 82"/>
                <a:gd name="T8" fmla="*/ 0 w 19"/>
                <a:gd name="T9" fmla="*/ 7 h 82"/>
                <a:gd name="T10" fmla="*/ 8 w 19"/>
                <a:gd name="T11" fmla="*/ 0 h 82"/>
                <a:gd name="T12" fmla="*/ 19 w 19"/>
                <a:gd name="T13" fmla="*/ 0 h 82"/>
                <a:gd name="T14" fmla="*/ 19 w 19"/>
                <a:gd name="T15" fmla="*/ 0 h 82"/>
                <a:gd name="T16" fmla="*/ 19 w 19"/>
                <a:gd name="T17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82">
                  <a:moveTo>
                    <a:pt x="19" y="12"/>
                  </a:moveTo>
                  <a:cubicBezTo>
                    <a:pt x="13" y="12"/>
                    <a:pt x="13" y="12"/>
                    <a:pt x="13" y="12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1" name="Freeform 1026"/>
            <p:cNvSpPr/>
            <p:nvPr/>
          </p:nvSpPr>
          <p:spPr bwMode="auto">
            <a:xfrm>
              <a:off x="6067425" y="2066925"/>
              <a:ext cx="203200" cy="431800"/>
            </a:xfrm>
            <a:custGeom>
              <a:avLst/>
              <a:gdLst>
                <a:gd name="T0" fmla="*/ 42 w 54"/>
                <a:gd name="T1" fmla="*/ 12 h 115"/>
                <a:gd name="T2" fmla="*/ 36 w 54"/>
                <a:gd name="T3" fmla="*/ 12 h 115"/>
                <a:gd name="T4" fmla="*/ 36 w 54"/>
                <a:gd name="T5" fmla="*/ 0 h 115"/>
                <a:gd name="T6" fmla="*/ 36 w 54"/>
                <a:gd name="T7" fmla="*/ 0 h 115"/>
                <a:gd name="T8" fmla="*/ 47 w 54"/>
                <a:gd name="T9" fmla="*/ 0 h 115"/>
                <a:gd name="T10" fmla="*/ 54 w 54"/>
                <a:gd name="T11" fmla="*/ 7 h 115"/>
                <a:gd name="T12" fmla="*/ 54 w 54"/>
                <a:gd name="T13" fmla="*/ 107 h 115"/>
                <a:gd name="T14" fmla="*/ 47 w 54"/>
                <a:gd name="T15" fmla="*/ 115 h 115"/>
                <a:gd name="T16" fmla="*/ 0 w 54"/>
                <a:gd name="T17" fmla="*/ 115 h 115"/>
                <a:gd name="T18" fmla="*/ 0 w 54"/>
                <a:gd name="T19" fmla="*/ 102 h 115"/>
                <a:gd name="T20" fmla="*/ 42 w 54"/>
                <a:gd name="T21" fmla="*/ 102 h 115"/>
                <a:gd name="T22" fmla="*/ 42 w 54"/>
                <a:gd name="T23" fmla="*/ 1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15">
                  <a:moveTo>
                    <a:pt x="4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1" y="0"/>
                    <a:pt x="54" y="3"/>
                    <a:pt x="54" y="7"/>
                  </a:cubicBezTo>
                  <a:cubicBezTo>
                    <a:pt x="54" y="107"/>
                    <a:pt x="54" y="107"/>
                    <a:pt x="54" y="107"/>
                  </a:cubicBezTo>
                  <a:cubicBezTo>
                    <a:pt x="54" y="111"/>
                    <a:pt x="51" y="115"/>
                    <a:pt x="47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42" y="102"/>
                    <a:pt x="42" y="102"/>
                    <a:pt x="42" y="102"/>
                  </a:cubicBezTo>
                  <a:lnTo>
                    <a:pt x="4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8" name="组合 3177"/>
          <p:cNvGrpSpPr>
            <a:grpSpLocks noChangeAspect="1"/>
          </p:cNvGrpSpPr>
          <p:nvPr/>
        </p:nvGrpSpPr>
        <p:grpSpPr>
          <a:xfrm>
            <a:off x="645290" y="4965067"/>
            <a:ext cx="408833" cy="432000"/>
            <a:chOff x="2208213" y="5481638"/>
            <a:chExt cx="476250" cy="5032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82" name="Freeform 1027"/>
            <p:cNvSpPr>
              <a:spLocks noEditPoints="1"/>
            </p:cNvSpPr>
            <p:nvPr/>
          </p:nvSpPr>
          <p:spPr bwMode="auto">
            <a:xfrm>
              <a:off x="2414588" y="5481638"/>
              <a:ext cx="269875" cy="261938"/>
            </a:xfrm>
            <a:custGeom>
              <a:avLst/>
              <a:gdLst>
                <a:gd name="T0" fmla="*/ 36 w 72"/>
                <a:gd name="T1" fmla="*/ 70 h 70"/>
                <a:gd name="T2" fmla="*/ 72 w 72"/>
                <a:gd name="T3" fmla="*/ 35 h 70"/>
                <a:gd name="T4" fmla="*/ 36 w 72"/>
                <a:gd name="T5" fmla="*/ 0 h 70"/>
                <a:gd name="T6" fmla="*/ 0 w 72"/>
                <a:gd name="T7" fmla="*/ 35 h 70"/>
                <a:gd name="T8" fmla="*/ 36 w 72"/>
                <a:gd name="T9" fmla="*/ 70 h 70"/>
                <a:gd name="T10" fmla="*/ 36 w 72"/>
                <a:gd name="T11" fmla="*/ 9 h 70"/>
                <a:gd name="T12" fmla="*/ 63 w 72"/>
                <a:gd name="T13" fmla="*/ 35 h 70"/>
                <a:gd name="T14" fmla="*/ 36 w 72"/>
                <a:gd name="T15" fmla="*/ 62 h 70"/>
                <a:gd name="T16" fmla="*/ 9 w 72"/>
                <a:gd name="T17" fmla="*/ 35 h 70"/>
                <a:gd name="T18" fmla="*/ 36 w 72"/>
                <a:gd name="T19" fmla="*/ 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0">
                  <a:moveTo>
                    <a:pt x="36" y="70"/>
                  </a:moveTo>
                  <a:cubicBezTo>
                    <a:pt x="56" y="70"/>
                    <a:pt x="72" y="55"/>
                    <a:pt x="72" y="35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0"/>
                    <a:pt x="36" y="70"/>
                  </a:cubicBezTo>
                  <a:close/>
                  <a:moveTo>
                    <a:pt x="36" y="9"/>
                  </a:moveTo>
                  <a:cubicBezTo>
                    <a:pt x="51" y="9"/>
                    <a:pt x="63" y="21"/>
                    <a:pt x="63" y="35"/>
                  </a:cubicBezTo>
                  <a:cubicBezTo>
                    <a:pt x="63" y="50"/>
                    <a:pt x="51" y="62"/>
                    <a:pt x="36" y="62"/>
                  </a:cubicBezTo>
                  <a:cubicBezTo>
                    <a:pt x="21" y="62"/>
                    <a:pt x="9" y="50"/>
                    <a:pt x="9" y="35"/>
                  </a:cubicBezTo>
                  <a:cubicBezTo>
                    <a:pt x="9" y="21"/>
                    <a:pt x="21" y="9"/>
                    <a:pt x="3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3" name="Freeform 1028"/>
            <p:cNvSpPr>
              <a:spLocks noEditPoints="1"/>
            </p:cNvSpPr>
            <p:nvPr/>
          </p:nvSpPr>
          <p:spPr bwMode="auto">
            <a:xfrm>
              <a:off x="2208213" y="5613400"/>
              <a:ext cx="469900" cy="371475"/>
            </a:xfrm>
            <a:custGeom>
              <a:avLst/>
              <a:gdLst>
                <a:gd name="T0" fmla="*/ 91 w 125"/>
                <a:gd name="T1" fmla="*/ 41 h 99"/>
                <a:gd name="T2" fmla="*/ 54 w 125"/>
                <a:gd name="T3" fmla="*/ 19 h 99"/>
                <a:gd name="T4" fmla="*/ 54 w 125"/>
                <a:gd name="T5" fmla="*/ 19 h 99"/>
                <a:gd name="T6" fmla="*/ 12 w 125"/>
                <a:gd name="T7" fmla="*/ 19 h 99"/>
                <a:gd name="T8" fmla="*/ 12 w 125"/>
                <a:gd name="T9" fmla="*/ 12 h 99"/>
                <a:gd name="T10" fmla="*/ 51 w 125"/>
                <a:gd name="T11" fmla="*/ 12 h 99"/>
                <a:gd name="T12" fmla="*/ 50 w 125"/>
                <a:gd name="T13" fmla="*/ 0 h 99"/>
                <a:gd name="T14" fmla="*/ 50 w 125"/>
                <a:gd name="T15" fmla="*/ 0 h 99"/>
                <a:gd name="T16" fmla="*/ 7 w 125"/>
                <a:gd name="T17" fmla="*/ 0 h 99"/>
                <a:gd name="T18" fmla="*/ 0 w 125"/>
                <a:gd name="T19" fmla="*/ 7 h 99"/>
                <a:gd name="T20" fmla="*/ 0 w 125"/>
                <a:gd name="T21" fmla="*/ 75 h 99"/>
                <a:gd name="T22" fmla="*/ 7 w 125"/>
                <a:gd name="T23" fmla="*/ 82 h 99"/>
                <a:gd name="T24" fmla="*/ 15 w 125"/>
                <a:gd name="T25" fmla="*/ 82 h 99"/>
                <a:gd name="T26" fmla="*/ 18 w 125"/>
                <a:gd name="T27" fmla="*/ 99 h 99"/>
                <a:gd name="T28" fmla="*/ 31 w 125"/>
                <a:gd name="T29" fmla="*/ 99 h 99"/>
                <a:gd name="T30" fmla="*/ 34 w 125"/>
                <a:gd name="T31" fmla="*/ 82 h 99"/>
                <a:gd name="T32" fmla="*/ 92 w 125"/>
                <a:gd name="T33" fmla="*/ 82 h 99"/>
                <a:gd name="T34" fmla="*/ 94 w 125"/>
                <a:gd name="T35" fmla="*/ 99 h 99"/>
                <a:gd name="T36" fmla="*/ 108 w 125"/>
                <a:gd name="T37" fmla="*/ 99 h 99"/>
                <a:gd name="T38" fmla="*/ 110 w 125"/>
                <a:gd name="T39" fmla="*/ 82 h 99"/>
                <a:gd name="T40" fmla="*/ 119 w 125"/>
                <a:gd name="T41" fmla="*/ 82 h 99"/>
                <a:gd name="T42" fmla="*/ 125 w 125"/>
                <a:gd name="T43" fmla="*/ 75 h 99"/>
                <a:gd name="T44" fmla="*/ 125 w 125"/>
                <a:gd name="T45" fmla="*/ 23 h 99"/>
                <a:gd name="T46" fmla="*/ 91 w 125"/>
                <a:gd name="T47" fmla="*/ 41 h 99"/>
                <a:gd name="T48" fmla="*/ 54 w 125"/>
                <a:gd name="T49" fmla="*/ 70 h 99"/>
                <a:gd name="T50" fmla="*/ 12 w 125"/>
                <a:gd name="T51" fmla="*/ 70 h 99"/>
                <a:gd name="T52" fmla="*/ 12 w 125"/>
                <a:gd name="T53" fmla="*/ 65 h 99"/>
                <a:gd name="T54" fmla="*/ 54 w 125"/>
                <a:gd name="T55" fmla="*/ 65 h 99"/>
                <a:gd name="T56" fmla="*/ 54 w 125"/>
                <a:gd name="T57" fmla="*/ 70 h 99"/>
                <a:gd name="T58" fmla="*/ 54 w 125"/>
                <a:gd name="T59" fmla="*/ 54 h 99"/>
                <a:gd name="T60" fmla="*/ 12 w 125"/>
                <a:gd name="T61" fmla="*/ 54 h 99"/>
                <a:gd name="T62" fmla="*/ 12 w 125"/>
                <a:gd name="T63" fmla="*/ 47 h 99"/>
                <a:gd name="T64" fmla="*/ 54 w 125"/>
                <a:gd name="T65" fmla="*/ 47 h 99"/>
                <a:gd name="T66" fmla="*/ 54 w 125"/>
                <a:gd name="T67" fmla="*/ 54 h 99"/>
                <a:gd name="T68" fmla="*/ 54 w 125"/>
                <a:gd name="T69" fmla="*/ 36 h 99"/>
                <a:gd name="T70" fmla="*/ 12 w 125"/>
                <a:gd name="T71" fmla="*/ 36 h 99"/>
                <a:gd name="T72" fmla="*/ 12 w 125"/>
                <a:gd name="T73" fmla="*/ 30 h 99"/>
                <a:gd name="T74" fmla="*/ 54 w 125"/>
                <a:gd name="T75" fmla="*/ 30 h 99"/>
                <a:gd name="T76" fmla="*/ 54 w 125"/>
                <a:gd name="T77" fmla="*/ 36 h 99"/>
                <a:gd name="T78" fmla="*/ 109 w 125"/>
                <a:gd name="T79" fmla="*/ 67 h 99"/>
                <a:gd name="T80" fmla="*/ 73 w 125"/>
                <a:gd name="T81" fmla="*/ 67 h 99"/>
                <a:gd name="T82" fmla="*/ 73 w 125"/>
                <a:gd name="T83" fmla="*/ 56 h 99"/>
                <a:gd name="T84" fmla="*/ 109 w 125"/>
                <a:gd name="T85" fmla="*/ 56 h 99"/>
                <a:gd name="T86" fmla="*/ 109 w 125"/>
                <a:gd name="T87" fmla="*/ 6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" h="99">
                  <a:moveTo>
                    <a:pt x="91" y="41"/>
                  </a:moveTo>
                  <a:cubicBezTo>
                    <a:pt x="75" y="41"/>
                    <a:pt x="61" y="32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8"/>
                    <a:pt x="50" y="4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3" y="82"/>
                    <a:pt x="7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92" y="82"/>
                    <a:pt x="92" y="82"/>
                    <a:pt x="92" y="82"/>
                  </a:cubicBezTo>
                  <a:cubicBezTo>
                    <a:pt x="94" y="99"/>
                    <a:pt x="94" y="99"/>
                    <a:pt x="94" y="99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10" y="82"/>
                    <a:pt x="110" y="82"/>
                    <a:pt x="110" y="82"/>
                  </a:cubicBezTo>
                  <a:cubicBezTo>
                    <a:pt x="119" y="82"/>
                    <a:pt x="119" y="82"/>
                    <a:pt x="119" y="82"/>
                  </a:cubicBezTo>
                  <a:cubicBezTo>
                    <a:pt x="122" y="82"/>
                    <a:pt x="125" y="78"/>
                    <a:pt x="125" y="75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18" y="34"/>
                    <a:pt x="105" y="41"/>
                    <a:pt x="91" y="41"/>
                  </a:cubicBezTo>
                  <a:close/>
                  <a:moveTo>
                    <a:pt x="54" y="70"/>
                  </a:moveTo>
                  <a:cubicBezTo>
                    <a:pt x="12" y="70"/>
                    <a:pt x="12" y="70"/>
                    <a:pt x="12" y="70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54" y="65"/>
                    <a:pt x="54" y="65"/>
                    <a:pt x="54" y="65"/>
                  </a:cubicBezTo>
                  <a:lnTo>
                    <a:pt x="54" y="70"/>
                  </a:lnTo>
                  <a:close/>
                  <a:moveTo>
                    <a:pt x="54" y="54"/>
                  </a:moveTo>
                  <a:cubicBezTo>
                    <a:pt x="12" y="54"/>
                    <a:pt x="12" y="54"/>
                    <a:pt x="12" y="54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54" y="47"/>
                    <a:pt x="54" y="47"/>
                    <a:pt x="54" y="47"/>
                  </a:cubicBezTo>
                  <a:lnTo>
                    <a:pt x="54" y="54"/>
                  </a:lnTo>
                  <a:close/>
                  <a:moveTo>
                    <a:pt x="54" y="36"/>
                  </a:moveTo>
                  <a:cubicBezTo>
                    <a:pt x="12" y="36"/>
                    <a:pt x="12" y="36"/>
                    <a:pt x="12" y="3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54" y="30"/>
                    <a:pt x="54" y="30"/>
                    <a:pt x="54" y="30"/>
                  </a:cubicBezTo>
                  <a:lnTo>
                    <a:pt x="54" y="36"/>
                  </a:lnTo>
                  <a:close/>
                  <a:moveTo>
                    <a:pt x="109" y="67"/>
                  </a:moveTo>
                  <a:cubicBezTo>
                    <a:pt x="73" y="67"/>
                    <a:pt x="73" y="67"/>
                    <a:pt x="73" y="67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109" y="56"/>
                    <a:pt x="109" y="56"/>
                    <a:pt x="109" y="56"/>
                  </a:cubicBezTo>
                  <a:lnTo>
                    <a:pt x="10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1" name="组合 3170"/>
          <p:cNvGrpSpPr>
            <a:grpSpLocks noChangeAspect="1"/>
          </p:cNvGrpSpPr>
          <p:nvPr/>
        </p:nvGrpSpPr>
        <p:grpSpPr>
          <a:xfrm>
            <a:off x="7306415" y="3174958"/>
            <a:ext cx="405523" cy="432000"/>
            <a:chOff x="9428163" y="4395788"/>
            <a:chExt cx="461963" cy="492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84" name="Freeform 1029"/>
            <p:cNvSpPr>
              <a:spLocks noEditPoints="1"/>
            </p:cNvSpPr>
            <p:nvPr/>
          </p:nvSpPr>
          <p:spPr bwMode="auto">
            <a:xfrm>
              <a:off x="9428163" y="4456113"/>
              <a:ext cx="461963" cy="431800"/>
            </a:xfrm>
            <a:custGeom>
              <a:avLst/>
              <a:gdLst>
                <a:gd name="T0" fmla="*/ 116 w 123"/>
                <a:gd name="T1" fmla="*/ 0 h 115"/>
                <a:gd name="T2" fmla="*/ 110 w 123"/>
                <a:gd name="T3" fmla="*/ 0 h 115"/>
                <a:gd name="T4" fmla="*/ 110 w 123"/>
                <a:gd name="T5" fmla="*/ 12 h 115"/>
                <a:gd name="T6" fmla="*/ 102 w 123"/>
                <a:gd name="T7" fmla="*/ 19 h 115"/>
                <a:gd name="T8" fmla="*/ 95 w 123"/>
                <a:gd name="T9" fmla="*/ 12 h 115"/>
                <a:gd name="T10" fmla="*/ 95 w 123"/>
                <a:gd name="T11" fmla="*/ 0 h 115"/>
                <a:gd name="T12" fmla="*/ 86 w 123"/>
                <a:gd name="T13" fmla="*/ 0 h 115"/>
                <a:gd name="T14" fmla="*/ 86 w 123"/>
                <a:gd name="T15" fmla="*/ 12 h 115"/>
                <a:gd name="T16" fmla="*/ 78 w 123"/>
                <a:gd name="T17" fmla="*/ 19 h 115"/>
                <a:gd name="T18" fmla="*/ 70 w 123"/>
                <a:gd name="T19" fmla="*/ 12 h 115"/>
                <a:gd name="T20" fmla="*/ 70 w 123"/>
                <a:gd name="T21" fmla="*/ 0 h 115"/>
                <a:gd name="T22" fmla="*/ 51 w 123"/>
                <a:gd name="T23" fmla="*/ 0 h 115"/>
                <a:gd name="T24" fmla="*/ 51 w 123"/>
                <a:gd name="T25" fmla="*/ 11 h 115"/>
                <a:gd name="T26" fmla="*/ 43 w 123"/>
                <a:gd name="T27" fmla="*/ 19 h 115"/>
                <a:gd name="T28" fmla="*/ 36 w 123"/>
                <a:gd name="T29" fmla="*/ 11 h 115"/>
                <a:gd name="T30" fmla="*/ 36 w 123"/>
                <a:gd name="T31" fmla="*/ 0 h 115"/>
                <a:gd name="T32" fmla="*/ 27 w 123"/>
                <a:gd name="T33" fmla="*/ 0 h 115"/>
                <a:gd name="T34" fmla="*/ 27 w 123"/>
                <a:gd name="T35" fmla="*/ 11 h 115"/>
                <a:gd name="T36" fmla="*/ 19 w 123"/>
                <a:gd name="T37" fmla="*/ 19 h 115"/>
                <a:gd name="T38" fmla="*/ 12 w 123"/>
                <a:gd name="T39" fmla="*/ 11 h 115"/>
                <a:gd name="T40" fmla="*/ 12 w 123"/>
                <a:gd name="T41" fmla="*/ 0 h 115"/>
                <a:gd name="T42" fmla="*/ 7 w 123"/>
                <a:gd name="T43" fmla="*/ 0 h 115"/>
                <a:gd name="T44" fmla="*/ 0 w 123"/>
                <a:gd name="T45" fmla="*/ 7 h 115"/>
                <a:gd name="T46" fmla="*/ 0 w 123"/>
                <a:gd name="T47" fmla="*/ 109 h 115"/>
                <a:gd name="T48" fmla="*/ 7 w 123"/>
                <a:gd name="T49" fmla="*/ 115 h 115"/>
                <a:gd name="T50" fmla="*/ 116 w 123"/>
                <a:gd name="T51" fmla="*/ 115 h 115"/>
                <a:gd name="T52" fmla="*/ 123 w 123"/>
                <a:gd name="T53" fmla="*/ 109 h 115"/>
                <a:gd name="T54" fmla="*/ 123 w 123"/>
                <a:gd name="T55" fmla="*/ 7 h 115"/>
                <a:gd name="T56" fmla="*/ 116 w 123"/>
                <a:gd name="T57" fmla="*/ 0 h 115"/>
                <a:gd name="T58" fmla="*/ 115 w 123"/>
                <a:gd name="T59" fmla="*/ 108 h 115"/>
                <a:gd name="T60" fmla="*/ 8 w 123"/>
                <a:gd name="T61" fmla="*/ 108 h 115"/>
                <a:gd name="T62" fmla="*/ 8 w 123"/>
                <a:gd name="T63" fmla="*/ 28 h 115"/>
                <a:gd name="T64" fmla="*/ 115 w 123"/>
                <a:gd name="T65" fmla="*/ 28 h 115"/>
                <a:gd name="T66" fmla="*/ 115 w 123"/>
                <a:gd name="T67" fmla="*/ 10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3" h="115">
                  <a:moveTo>
                    <a:pt x="116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6"/>
                    <a:pt x="106" y="19"/>
                    <a:pt x="102" y="19"/>
                  </a:cubicBezTo>
                  <a:cubicBezTo>
                    <a:pt x="98" y="19"/>
                    <a:pt x="95" y="16"/>
                    <a:pt x="95" y="12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6"/>
                    <a:pt x="82" y="19"/>
                    <a:pt x="78" y="19"/>
                  </a:cubicBezTo>
                  <a:cubicBezTo>
                    <a:pt x="74" y="19"/>
                    <a:pt x="70" y="16"/>
                    <a:pt x="70" y="12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6"/>
                    <a:pt x="47" y="19"/>
                    <a:pt x="43" y="19"/>
                  </a:cubicBezTo>
                  <a:cubicBezTo>
                    <a:pt x="39" y="19"/>
                    <a:pt x="36" y="16"/>
                    <a:pt x="36" y="1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6"/>
                    <a:pt x="23" y="19"/>
                    <a:pt x="19" y="19"/>
                  </a:cubicBezTo>
                  <a:cubicBezTo>
                    <a:pt x="15" y="19"/>
                    <a:pt x="12" y="16"/>
                    <a:pt x="12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2"/>
                    <a:pt x="3" y="115"/>
                    <a:pt x="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20" y="115"/>
                    <a:pt x="123" y="112"/>
                    <a:pt x="123" y="109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3"/>
                    <a:pt x="120" y="0"/>
                    <a:pt x="116" y="0"/>
                  </a:cubicBezTo>
                  <a:close/>
                  <a:moveTo>
                    <a:pt x="115" y="108"/>
                  </a:moveTo>
                  <a:cubicBezTo>
                    <a:pt x="8" y="108"/>
                    <a:pt x="8" y="108"/>
                    <a:pt x="8" y="10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15" y="28"/>
                    <a:pt x="115" y="28"/>
                    <a:pt x="115" y="28"/>
                  </a:cubicBezTo>
                  <a:lnTo>
                    <a:pt x="115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5" name="Freeform 1030"/>
            <p:cNvSpPr>
              <a:spLocks noEditPoints="1"/>
            </p:cNvSpPr>
            <p:nvPr/>
          </p:nvSpPr>
          <p:spPr bwMode="auto">
            <a:xfrm>
              <a:off x="9477375" y="4395788"/>
              <a:ext cx="44450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7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7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9" y="33"/>
                    <a:pt x="12" y="31"/>
                    <a:pt x="12" y="2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4" y="30"/>
                    <a:pt x="3" y="28"/>
                    <a:pt x="3" y="27"/>
                  </a:cubicBezTo>
                  <a:cubicBezTo>
                    <a:pt x="3" y="25"/>
                    <a:pt x="4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6" name="Freeform 1031"/>
            <p:cNvSpPr>
              <a:spLocks noEditPoints="1"/>
            </p:cNvSpPr>
            <p:nvPr/>
          </p:nvSpPr>
          <p:spPr bwMode="auto">
            <a:xfrm>
              <a:off x="9566275" y="4395788"/>
              <a:ext cx="46038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7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7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10" y="33"/>
                    <a:pt x="12" y="31"/>
                    <a:pt x="12" y="2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5" y="30"/>
                    <a:pt x="3" y="28"/>
                    <a:pt x="3" y="27"/>
                  </a:cubicBezTo>
                  <a:cubicBezTo>
                    <a:pt x="3" y="25"/>
                    <a:pt x="5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7" name="Freeform 1032"/>
            <p:cNvSpPr>
              <a:spLocks noEditPoints="1"/>
            </p:cNvSpPr>
            <p:nvPr/>
          </p:nvSpPr>
          <p:spPr bwMode="auto">
            <a:xfrm>
              <a:off x="9698038" y="4395788"/>
              <a:ext cx="46038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8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8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9" y="33"/>
                    <a:pt x="12" y="31"/>
                    <a:pt x="12" y="2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4" y="30"/>
                    <a:pt x="3" y="28"/>
                    <a:pt x="3" y="27"/>
                  </a:cubicBezTo>
                  <a:cubicBezTo>
                    <a:pt x="3" y="25"/>
                    <a:pt x="4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8" name="Freeform 1033"/>
            <p:cNvSpPr>
              <a:spLocks noEditPoints="1"/>
            </p:cNvSpPr>
            <p:nvPr/>
          </p:nvSpPr>
          <p:spPr bwMode="auto">
            <a:xfrm>
              <a:off x="9788525" y="4395788"/>
              <a:ext cx="44450" cy="123825"/>
            </a:xfrm>
            <a:custGeom>
              <a:avLst/>
              <a:gdLst>
                <a:gd name="T0" fmla="*/ 6 w 12"/>
                <a:gd name="T1" fmla="*/ 33 h 33"/>
                <a:gd name="T2" fmla="*/ 12 w 12"/>
                <a:gd name="T3" fmla="*/ 28 h 33"/>
                <a:gd name="T4" fmla="*/ 12 w 12"/>
                <a:gd name="T5" fmla="*/ 6 h 33"/>
                <a:gd name="T6" fmla="*/ 6 w 12"/>
                <a:gd name="T7" fmla="*/ 0 h 33"/>
                <a:gd name="T8" fmla="*/ 0 w 12"/>
                <a:gd name="T9" fmla="*/ 6 h 33"/>
                <a:gd name="T10" fmla="*/ 0 w 12"/>
                <a:gd name="T11" fmla="*/ 28 h 33"/>
                <a:gd name="T12" fmla="*/ 6 w 12"/>
                <a:gd name="T13" fmla="*/ 33 h 33"/>
                <a:gd name="T14" fmla="*/ 6 w 12"/>
                <a:gd name="T15" fmla="*/ 24 h 33"/>
                <a:gd name="T16" fmla="*/ 9 w 12"/>
                <a:gd name="T17" fmla="*/ 27 h 33"/>
                <a:gd name="T18" fmla="*/ 6 w 12"/>
                <a:gd name="T19" fmla="*/ 30 h 33"/>
                <a:gd name="T20" fmla="*/ 3 w 12"/>
                <a:gd name="T21" fmla="*/ 27 h 33"/>
                <a:gd name="T22" fmla="*/ 6 w 12"/>
                <a:gd name="T23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" h="33">
                  <a:moveTo>
                    <a:pt x="6" y="33"/>
                  </a:moveTo>
                  <a:cubicBezTo>
                    <a:pt x="9" y="33"/>
                    <a:pt x="12" y="31"/>
                    <a:pt x="12" y="2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3" y="33"/>
                    <a:pt x="6" y="33"/>
                  </a:cubicBezTo>
                  <a:close/>
                  <a:moveTo>
                    <a:pt x="6" y="24"/>
                  </a:moveTo>
                  <a:cubicBezTo>
                    <a:pt x="8" y="24"/>
                    <a:pt x="9" y="25"/>
                    <a:pt x="9" y="27"/>
                  </a:cubicBezTo>
                  <a:cubicBezTo>
                    <a:pt x="9" y="28"/>
                    <a:pt x="8" y="30"/>
                    <a:pt x="6" y="30"/>
                  </a:cubicBezTo>
                  <a:cubicBezTo>
                    <a:pt x="5" y="30"/>
                    <a:pt x="3" y="28"/>
                    <a:pt x="3" y="27"/>
                  </a:cubicBezTo>
                  <a:cubicBezTo>
                    <a:pt x="3" y="25"/>
                    <a:pt x="5" y="2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9" name="Rectangle 1034"/>
            <p:cNvSpPr>
              <a:spLocks noChangeArrowheads="1"/>
            </p:cNvSpPr>
            <p:nvPr/>
          </p:nvSpPr>
          <p:spPr bwMode="auto">
            <a:xfrm>
              <a:off x="9521825" y="4591050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0" name="Rectangle 1035"/>
            <p:cNvSpPr>
              <a:spLocks noChangeArrowheads="1"/>
            </p:cNvSpPr>
            <p:nvPr/>
          </p:nvSpPr>
          <p:spPr bwMode="auto">
            <a:xfrm>
              <a:off x="9601200" y="4591050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1" name="Rectangle 1036"/>
            <p:cNvSpPr>
              <a:spLocks noChangeArrowheads="1"/>
            </p:cNvSpPr>
            <p:nvPr/>
          </p:nvSpPr>
          <p:spPr bwMode="auto">
            <a:xfrm>
              <a:off x="9675813" y="4591050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2" name="Rectangle 1037"/>
            <p:cNvSpPr>
              <a:spLocks noChangeArrowheads="1"/>
            </p:cNvSpPr>
            <p:nvPr/>
          </p:nvSpPr>
          <p:spPr bwMode="auto">
            <a:xfrm>
              <a:off x="9755188" y="4591050"/>
              <a:ext cx="47625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3" name="Rectangle 1038"/>
            <p:cNvSpPr>
              <a:spLocks noChangeArrowheads="1"/>
            </p:cNvSpPr>
            <p:nvPr/>
          </p:nvSpPr>
          <p:spPr bwMode="auto">
            <a:xfrm>
              <a:off x="9521825" y="4659313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4" name="Rectangle 1039"/>
            <p:cNvSpPr>
              <a:spLocks noChangeArrowheads="1"/>
            </p:cNvSpPr>
            <p:nvPr/>
          </p:nvSpPr>
          <p:spPr bwMode="auto">
            <a:xfrm>
              <a:off x="9601200" y="4659313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5" name="Rectangle 1040"/>
            <p:cNvSpPr>
              <a:spLocks noChangeArrowheads="1"/>
            </p:cNvSpPr>
            <p:nvPr/>
          </p:nvSpPr>
          <p:spPr bwMode="auto">
            <a:xfrm>
              <a:off x="9675813" y="4659313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6" name="Rectangle 1041"/>
            <p:cNvSpPr>
              <a:spLocks noChangeArrowheads="1"/>
            </p:cNvSpPr>
            <p:nvPr/>
          </p:nvSpPr>
          <p:spPr bwMode="auto">
            <a:xfrm>
              <a:off x="9755188" y="4659313"/>
              <a:ext cx="476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7" name="Rectangle 1042"/>
            <p:cNvSpPr>
              <a:spLocks noChangeArrowheads="1"/>
            </p:cNvSpPr>
            <p:nvPr/>
          </p:nvSpPr>
          <p:spPr bwMode="auto">
            <a:xfrm>
              <a:off x="9521825" y="4722813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8" name="Rectangle 1043"/>
            <p:cNvSpPr>
              <a:spLocks noChangeArrowheads="1"/>
            </p:cNvSpPr>
            <p:nvPr/>
          </p:nvSpPr>
          <p:spPr bwMode="auto">
            <a:xfrm>
              <a:off x="9601200" y="4722813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9" name="Rectangle 1044"/>
            <p:cNvSpPr>
              <a:spLocks noChangeArrowheads="1"/>
            </p:cNvSpPr>
            <p:nvPr/>
          </p:nvSpPr>
          <p:spPr bwMode="auto">
            <a:xfrm>
              <a:off x="9675813" y="4722813"/>
              <a:ext cx="49213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0" name="Rectangle 1045"/>
            <p:cNvSpPr>
              <a:spLocks noChangeArrowheads="1"/>
            </p:cNvSpPr>
            <p:nvPr/>
          </p:nvSpPr>
          <p:spPr bwMode="auto">
            <a:xfrm>
              <a:off x="9755188" y="4722813"/>
              <a:ext cx="47625" cy="49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1" name="Rectangle 1046"/>
            <p:cNvSpPr>
              <a:spLocks noChangeArrowheads="1"/>
            </p:cNvSpPr>
            <p:nvPr/>
          </p:nvSpPr>
          <p:spPr bwMode="auto">
            <a:xfrm>
              <a:off x="9521825" y="4791075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2" name="Rectangle 1047"/>
            <p:cNvSpPr>
              <a:spLocks noChangeArrowheads="1"/>
            </p:cNvSpPr>
            <p:nvPr/>
          </p:nvSpPr>
          <p:spPr bwMode="auto">
            <a:xfrm>
              <a:off x="9601200" y="4791075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3" name="Rectangle 1048"/>
            <p:cNvSpPr>
              <a:spLocks noChangeArrowheads="1"/>
            </p:cNvSpPr>
            <p:nvPr/>
          </p:nvSpPr>
          <p:spPr bwMode="auto">
            <a:xfrm>
              <a:off x="9675813" y="4791075"/>
              <a:ext cx="492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4" name="Rectangle 1049"/>
            <p:cNvSpPr>
              <a:spLocks noChangeArrowheads="1"/>
            </p:cNvSpPr>
            <p:nvPr/>
          </p:nvSpPr>
          <p:spPr bwMode="auto">
            <a:xfrm>
              <a:off x="9755188" y="4791075"/>
              <a:ext cx="47625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2" name="组合 3171"/>
          <p:cNvGrpSpPr>
            <a:grpSpLocks noChangeAspect="1"/>
          </p:cNvGrpSpPr>
          <p:nvPr/>
        </p:nvGrpSpPr>
        <p:grpSpPr>
          <a:xfrm>
            <a:off x="9130764" y="4069680"/>
            <a:ext cx="543353" cy="432000"/>
            <a:chOff x="9409113" y="5537200"/>
            <a:chExt cx="642937" cy="511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05" name="Rectangle 1050"/>
            <p:cNvSpPr>
              <a:spLocks noChangeArrowheads="1"/>
            </p:cNvSpPr>
            <p:nvPr/>
          </p:nvSpPr>
          <p:spPr bwMode="auto">
            <a:xfrm>
              <a:off x="9480550" y="5710238"/>
              <a:ext cx="444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6" name="Rectangle 1051"/>
            <p:cNvSpPr>
              <a:spLocks noChangeArrowheads="1"/>
            </p:cNvSpPr>
            <p:nvPr/>
          </p:nvSpPr>
          <p:spPr bwMode="auto">
            <a:xfrm>
              <a:off x="9555163" y="5710238"/>
              <a:ext cx="460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7" name="Rectangle 1052"/>
            <p:cNvSpPr>
              <a:spLocks noChangeArrowheads="1"/>
            </p:cNvSpPr>
            <p:nvPr/>
          </p:nvSpPr>
          <p:spPr bwMode="auto">
            <a:xfrm>
              <a:off x="9626600" y="5710238"/>
              <a:ext cx="460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8" name="Rectangle 1053"/>
            <p:cNvSpPr>
              <a:spLocks noChangeArrowheads="1"/>
            </p:cNvSpPr>
            <p:nvPr/>
          </p:nvSpPr>
          <p:spPr bwMode="auto">
            <a:xfrm>
              <a:off x="9702800" y="5710238"/>
              <a:ext cx="44450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9" name="Rectangle 1054"/>
            <p:cNvSpPr>
              <a:spLocks noChangeArrowheads="1"/>
            </p:cNvSpPr>
            <p:nvPr/>
          </p:nvSpPr>
          <p:spPr bwMode="auto">
            <a:xfrm>
              <a:off x="9480550" y="5770563"/>
              <a:ext cx="4445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0" name="Rectangle 1055"/>
            <p:cNvSpPr>
              <a:spLocks noChangeArrowheads="1"/>
            </p:cNvSpPr>
            <p:nvPr/>
          </p:nvSpPr>
          <p:spPr bwMode="auto">
            <a:xfrm>
              <a:off x="9555163" y="5770563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1" name="Rectangle 1056"/>
            <p:cNvSpPr>
              <a:spLocks noChangeArrowheads="1"/>
            </p:cNvSpPr>
            <p:nvPr/>
          </p:nvSpPr>
          <p:spPr bwMode="auto">
            <a:xfrm>
              <a:off x="9626600" y="5770563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2" name="Rectangle 1057"/>
            <p:cNvSpPr>
              <a:spLocks noChangeArrowheads="1"/>
            </p:cNvSpPr>
            <p:nvPr/>
          </p:nvSpPr>
          <p:spPr bwMode="auto">
            <a:xfrm>
              <a:off x="9480550" y="5834063"/>
              <a:ext cx="44450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3" name="Rectangle 1058"/>
            <p:cNvSpPr>
              <a:spLocks noChangeArrowheads="1"/>
            </p:cNvSpPr>
            <p:nvPr/>
          </p:nvSpPr>
          <p:spPr bwMode="auto">
            <a:xfrm>
              <a:off x="9555163" y="5834063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4" name="Rectangle 1059"/>
            <p:cNvSpPr>
              <a:spLocks noChangeArrowheads="1"/>
            </p:cNvSpPr>
            <p:nvPr/>
          </p:nvSpPr>
          <p:spPr bwMode="auto">
            <a:xfrm>
              <a:off x="9626600" y="5834063"/>
              <a:ext cx="460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5" name="Rectangle 1060"/>
            <p:cNvSpPr>
              <a:spLocks noChangeArrowheads="1"/>
            </p:cNvSpPr>
            <p:nvPr/>
          </p:nvSpPr>
          <p:spPr bwMode="auto">
            <a:xfrm>
              <a:off x="9480550" y="5894388"/>
              <a:ext cx="44450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6" name="Rectangle 1061"/>
            <p:cNvSpPr>
              <a:spLocks noChangeArrowheads="1"/>
            </p:cNvSpPr>
            <p:nvPr/>
          </p:nvSpPr>
          <p:spPr bwMode="auto">
            <a:xfrm>
              <a:off x="9555163" y="5894388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7" name="Rectangle 1062"/>
            <p:cNvSpPr>
              <a:spLocks noChangeArrowheads="1"/>
            </p:cNvSpPr>
            <p:nvPr/>
          </p:nvSpPr>
          <p:spPr bwMode="auto">
            <a:xfrm>
              <a:off x="9626600" y="5894388"/>
              <a:ext cx="460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8" name="Freeform 1063"/>
            <p:cNvSpPr>
              <a:spLocks noEditPoints="1"/>
            </p:cNvSpPr>
            <p:nvPr/>
          </p:nvSpPr>
          <p:spPr bwMode="auto">
            <a:xfrm>
              <a:off x="9455150" y="5537200"/>
              <a:ext cx="36513" cy="112713"/>
            </a:xfrm>
            <a:custGeom>
              <a:avLst/>
              <a:gdLst>
                <a:gd name="T0" fmla="*/ 5 w 10"/>
                <a:gd name="T1" fmla="*/ 30 h 30"/>
                <a:gd name="T2" fmla="*/ 10 w 10"/>
                <a:gd name="T3" fmla="*/ 25 h 30"/>
                <a:gd name="T4" fmla="*/ 10 w 10"/>
                <a:gd name="T5" fmla="*/ 6 h 30"/>
                <a:gd name="T6" fmla="*/ 5 w 10"/>
                <a:gd name="T7" fmla="*/ 0 h 30"/>
                <a:gd name="T8" fmla="*/ 0 w 10"/>
                <a:gd name="T9" fmla="*/ 6 h 30"/>
                <a:gd name="T10" fmla="*/ 0 w 10"/>
                <a:gd name="T11" fmla="*/ 25 h 30"/>
                <a:gd name="T12" fmla="*/ 5 w 10"/>
                <a:gd name="T13" fmla="*/ 30 h 30"/>
                <a:gd name="T14" fmla="*/ 5 w 10"/>
                <a:gd name="T15" fmla="*/ 21 h 30"/>
                <a:gd name="T16" fmla="*/ 8 w 10"/>
                <a:gd name="T17" fmla="*/ 24 h 30"/>
                <a:gd name="T18" fmla="*/ 5 w 10"/>
                <a:gd name="T19" fmla="*/ 27 h 30"/>
                <a:gd name="T20" fmla="*/ 3 w 10"/>
                <a:gd name="T21" fmla="*/ 24 h 30"/>
                <a:gd name="T22" fmla="*/ 5 w 10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0">
                  <a:moveTo>
                    <a:pt x="5" y="30"/>
                  </a:moveTo>
                  <a:cubicBezTo>
                    <a:pt x="8" y="30"/>
                    <a:pt x="10" y="28"/>
                    <a:pt x="10" y="2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7" y="21"/>
                    <a:pt x="8" y="23"/>
                    <a:pt x="8" y="24"/>
                  </a:cubicBezTo>
                  <a:cubicBezTo>
                    <a:pt x="8" y="26"/>
                    <a:pt x="7" y="27"/>
                    <a:pt x="5" y="27"/>
                  </a:cubicBezTo>
                  <a:cubicBezTo>
                    <a:pt x="4" y="27"/>
                    <a:pt x="3" y="26"/>
                    <a:pt x="3" y="24"/>
                  </a:cubicBezTo>
                  <a:cubicBezTo>
                    <a:pt x="3" y="23"/>
                    <a:pt x="4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9" name="Freeform 1064"/>
            <p:cNvSpPr>
              <a:spLocks noEditPoints="1"/>
            </p:cNvSpPr>
            <p:nvPr/>
          </p:nvSpPr>
          <p:spPr bwMode="auto">
            <a:xfrm>
              <a:off x="9537700" y="5537200"/>
              <a:ext cx="36513" cy="112713"/>
            </a:xfrm>
            <a:custGeom>
              <a:avLst/>
              <a:gdLst>
                <a:gd name="T0" fmla="*/ 5 w 10"/>
                <a:gd name="T1" fmla="*/ 30 h 30"/>
                <a:gd name="T2" fmla="*/ 10 w 10"/>
                <a:gd name="T3" fmla="*/ 25 h 30"/>
                <a:gd name="T4" fmla="*/ 10 w 10"/>
                <a:gd name="T5" fmla="*/ 6 h 30"/>
                <a:gd name="T6" fmla="*/ 5 w 10"/>
                <a:gd name="T7" fmla="*/ 0 h 30"/>
                <a:gd name="T8" fmla="*/ 0 w 10"/>
                <a:gd name="T9" fmla="*/ 6 h 30"/>
                <a:gd name="T10" fmla="*/ 0 w 10"/>
                <a:gd name="T11" fmla="*/ 25 h 30"/>
                <a:gd name="T12" fmla="*/ 5 w 10"/>
                <a:gd name="T13" fmla="*/ 30 h 30"/>
                <a:gd name="T14" fmla="*/ 5 w 10"/>
                <a:gd name="T15" fmla="*/ 21 h 30"/>
                <a:gd name="T16" fmla="*/ 7 w 10"/>
                <a:gd name="T17" fmla="*/ 24 h 30"/>
                <a:gd name="T18" fmla="*/ 5 w 10"/>
                <a:gd name="T19" fmla="*/ 27 h 30"/>
                <a:gd name="T20" fmla="*/ 2 w 10"/>
                <a:gd name="T21" fmla="*/ 24 h 30"/>
                <a:gd name="T22" fmla="*/ 5 w 10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0">
                  <a:moveTo>
                    <a:pt x="5" y="30"/>
                  </a:moveTo>
                  <a:cubicBezTo>
                    <a:pt x="8" y="30"/>
                    <a:pt x="10" y="28"/>
                    <a:pt x="10" y="2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6" y="21"/>
                    <a:pt x="7" y="23"/>
                    <a:pt x="7" y="24"/>
                  </a:cubicBezTo>
                  <a:cubicBezTo>
                    <a:pt x="7" y="26"/>
                    <a:pt x="6" y="27"/>
                    <a:pt x="5" y="27"/>
                  </a:cubicBezTo>
                  <a:cubicBezTo>
                    <a:pt x="3" y="27"/>
                    <a:pt x="2" y="26"/>
                    <a:pt x="2" y="24"/>
                  </a:cubicBezTo>
                  <a:cubicBezTo>
                    <a:pt x="2" y="23"/>
                    <a:pt x="3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0" name="Freeform 1065"/>
            <p:cNvSpPr>
              <a:spLocks noEditPoints="1"/>
            </p:cNvSpPr>
            <p:nvPr/>
          </p:nvSpPr>
          <p:spPr bwMode="auto">
            <a:xfrm>
              <a:off x="9653588" y="5537200"/>
              <a:ext cx="38100" cy="112713"/>
            </a:xfrm>
            <a:custGeom>
              <a:avLst/>
              <a:gdLst>
                <a:gd name="T0" fmla="*/ 5 w 10"/>
                <a:gd name="T1" fmla="*/ 30 h 30"/>
                <a:gd name="T2" fmla="*/ 10 w 10"/>
                <a:gd name="T3" fmla="*/ 25 h 30"/>
                <a:gd name="T4" fmla="*/ 10 w 10"/>
                <a:gd name="T5" fmla="*/ 6 h 30"/>
                <a:gd name="T6" fmla="*/ 5 w 10"/>
                <a:gd name="T7" fmla="*/ 0 h 30"/>
                <a:gd name="T8" fmla="*/ 0 w 10"/>
                <a:gd name="T9" fmla="*/ 6 h 30"/>
                <a:gd name="T10" fmla="*/ 0 w 10"/>
                <a:gd name="T11" fmla="*/ 25 h 30"/>
                <a:gd name="T12" fmla="*/ 5 w 10"/>
                <a:gd name="T13" fmla="*/ 30 h 30"/>
                <a:gd name="T14" fmla="*/ 5 w 10"/>
                <a:gd name="T15" fmla="*/ 21 h 30"/>
                <a:gd name="T16" fmla="*/ 7 w 10"/>
                <a:gd name="T17" fmla="*/ 24 h 30"/>
                <a:gd name="T18" fmla="*/ 5 w 10"/>
                <a:gd name="T19" fmla="*/ 27 h 30"/>
                <a:gd name="T20" fmla="*/ 2 w 10"/>
                <a:gd name="T21" fmla="*/ 24 h 30"/>
                <a:gd name="T22" fmla="*/ 5 w 10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0">
                  <a:moveTo>
                    <a:pt x="5" y="30"/>
                  </a:moveTo>
                  <a:cubicBezTo>
                    <a:pt x="8" y="30"/>
                    <a:pt x="10" y="28"/>
                    <a:pt x="10" y="2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6" y="21"/>
                    <a:pt x="7" y="23"/>
                    <a:pt x="7" y="24"/>
                  </a:cubicBezTo>
                  <a:cubicBezTo>
                    <a:pt x="7" y="26"/>
                    <a:pt x="6" y="27"/>
                    <a:pt x="5" y="27"/>
                  </a:cubicBezTo>
                  <a:cubicBezTo>
                    <a:pt x="3" y="27"/>
                    <a:pt x="2" y="26"/>
                    <a:pt x="2" y="24"/>
                  </a:cubicBezTo>
                  <a:cubicBezTo>
                    <a:pt x="2" y="23"/>
                    <a:pt x="3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1" name="Freeform 1066"/>
            <p:cNvSpPr>
              <a:spLocks noEditPoints="1"/>
            </p:cNvSpPr>
            <p:nvPr/>
          </p:nvSpPr>
          <p:spPr bwMode="auto">
            <a:xfrm>
              <a:off x="9732963" y="5537200"/>
              <a:ext cx="41275" cy="112713"/>
            </a:xfrm>
            <a:custGeom>
              <a:avLst/>
              <a:gdLst>
                <a:gd name="T0" fmla="*/ 5 w 11"/>
                <a:gd name="T1" fmla="*/ 30 h 30"/>
                <a:gd name="T2" fmla="*/ 11 w 11"/>
                <a:gd name="T3" fmla="*/ 25 h 30"/>
                <a:gd name="T4" fmla="*/ 11 w 11"/>
                <a:gd name="T5" fmla="*/ 6 h 30"/>
                <a:gd name="T6" fmla="*/ 5 w 11"/>
                <a:gd name="T7" fmla="*/ 0 h 30"/>
                <a:gd name="T8" fmla="*/ 0 w 11"/>
                <a:gd name="T9" fmla="*/ 6 h 30"/>
                <a:gd name="T10" fmla="*/ 0 w 11"/>
                <a:gd name="T11" fmla="*/ 25 h 30"/>
                <a:gd name="T12" fmla="*/ 5 w 11"/>
                <a:gd name="T13" fmla="*/ 30 h 30"/>
                <a:gd name="T14" fmla="*/ 5 w 11"/>
                <a:gd name="T15" fmla="*/ 21 h 30"/>
                <a:gd name="T16" fmla="*/ 8 w 11"/>
                <a:gd name="T17" fmla="*/ 24 h 30"/>
                <a:gd name="T18" fmla="*/ 5 w 11"/>
                <a:gd name="T19" fmla="*/ 27 h 30"/>
                <a:gd name="T20" fmla="*/ 3 w 11"/>
                <a:gd name="T21" fmla="*/ 24 h 30"/>
                <a:gd name="T22" fmla="*/ 5 w 11"/>
                <a:gd name="T23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" h="30">
                  <a:moveTo>
                    <a:pt x="5" y="30"/>
                  </a:moveTo>
                  <a:cubicBezTo>
                    <a:pt x="8" y="30"/>
                    <a:pt x="11" y="28"/>
                    <a:pt x="11" y="2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8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8"/>
                    <a:pt x="2" y="30"/>
                    <a:pt x="5" y="30"/>
                  </a:cubicBezTo>
                  <a:close/>
                  <a:moveTo>
                    <a:pt x="5" y="21"/>
                  </a:moveTo>
                  <a:cubicBezTo>
                    <a:pt x="7" y="21"/>
                    <a:pt x="8" y="23"/>
                    <a:pt x="8" y="24"/>
                  </a:cubicBezTo>
                  <a:cubicBezTo>
                    <a:pt x="8" y="26"/>
                    <a:pt x="7" y="27"/>
                    <a:pt x="5" y="27"/>
                  </a:cubicBezTo>
                  <a:cubicBezTo>
                    <a:pt x="4" y="27"/>
                    <a:pt x="3" y="26"/>
                    <a:pt x="3" y="24"/>
                  </a:cubicBezTo>
                  <a:cubicBezTo>
                    <a:pt x="3" y="23"/>
                    <a:pt x="4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2" name="Freeform 1067"/>
            <p:cNvSpPr/>
            <p:nvPr/>
          </p:nvSpPr>
          <p:spPr bwMode="auto">
            <a:xfrm>
              <a:off x="9409113" y="5594350"/>
              <a:ext cx="412750" cy="385763"/>
            </a:xfrm>
            <a:custGeom>
              <a:avLst/>
              <a:gdLst>
                <a:gd name="T0" fmla="*/ 7 w 110"/>
                <a:gd name="T1" fmla="*/ 96 h 103"/>
                <a:gd name="T2" fmla="*/ 7 w 110"/>
                <a:gd name="T3" fmla="*/ 25 h 103"/>
                <a:gd name="T4" fmla="*/ 103 w 110"/>
                <a:gd name="T5" fmla="*/ 25 h 103"/>
                <a:gd name="T6" fmla="*/ 103 w 110"/>
                <a:gd name="T7" fmla="*/ 38 h 103"/>
                <a:gd name="T8" fmla="*/ 110 w 110"/>
                <a:gd name="T9" fmla="*/ 36 h 103"/>
                <a:gd name="T10" fmla="*/ 110 w 110"/>
                <a:gd name="T11" fmla="*/ 6 h 103"/>
                <a:gd name="T12" fmla="*/ 104 w 110"/>
                <a:gd name="T13" fmla="*/ 0 h 103"/>
                <a:gd name="T14" fmla="*/ 98 w 110"/>
                <a:gd name="T15" fmla="*/ 0 h 103"/>
                <a:gd name="T16" fmla="*/ 98 w 110"/>
                <a:gd name="T17" fmla="*/ 10 h 103"/>
                <a:gd name="T18" fmla="*/ 91 w 110"/>
                <a:gd name="T19" fmla="*/ 17 h 103"/>
                <a:gd name="T20" fmla="*/ 85 w 110"/>
                <a:gd name="T21" fmla="*/ 10 h 103"/>
                <a:gd name="T22" fmla="*/ 85 w 110"/>
                <a:gd name="T23" fmla="*/ 0 h 103"/>
                <a:gd name="T24" fmla="*/ 77 w 110"/>
                <a:gd name="T25" fmla="*/ 0 h 103"/>
                <a:gd name="T26" fmla="*/ 77 w 110"/>
                <a:gd name="T27" fmla="*/ 10 h 103"/>
                <a:gd name="T28" fmla="*/ 70 w 110"/>
                <a:gd name="T29" fmla="*/ 17 h 103"/>
                <a:gd name="T30" fmla="*/ 63 w 110"/>
                <a:gd name="T31" fmla="*/ 10 h 103"/>
                <a:gd name="T32" fmla="*/ 63 w 110"/>
                <a:gd name="T33" fmla="*/ 0 h 103"/>
                <a:gd name="T34" fmla="*/ 46 w 110"/>
                <a:gd name="T35" fmla="*/ 0 h 103"/>
                <a:gd name="T36" fmla="*/ 46 w 110"/>
                <a:gd name="T37" fmla="*/ 10 h 103"/>
                <a:gd name="T38" fmla="*/ 39 w 110"/>
                <a:gd name="T39" fmla="*/ 16 h 103"/>
                <a:gd name="T40" fmla="*/ 32 w 110"/>
                <a:gd name="T41" fmla="*/ 10 h 103"/>
                <a:gd name="T42" fmla="*/ 32 w 110"/>
                <a:gd name="T43" fmla="*/ 0 h 103"/>
                <a:gd name="T44" fmla="*/ 24 w 110"/>
                <a:gd name="T45" fmla="*/ 0 h 103"/>
                <a:gd name="T46" fmla="*/ 24 w 110"/>
                <a:gd name="T47" fmla="*/ 10 h 103"/>
                <a:gd name="T48" fmla="*/ 17 w 110"/>
                <a:gd name="T49" fmla="*/ 16 h 103"/>
                <a:gd name="T50" fmla="*/ 10 w 110"/>
                <a:gd name="T51" fmla="*/ 10 h 103"/>
                <a:gd name="T52" fmla="*/ 10 w 110"/>
                <a:gd name="T53" fmla="*/ 0 h 103"/>
                <a:gd name="T54" fmla="*/ 6 w 110"/>
                <a:gd name="T55" fmla="*/ 0 h 103"/>
                <a:gd name="T56" fmla="*/ 0 w 110"/>
                <a:gd name="T57" fmla="*/ 6 h 103"/>
                <a:gd name="T58" fmla="*/ 0 w 110"/>
                <a:gd name="T59" fmla="*/ 97 h 103"/>
                <a:gd name="T60" fmla="*/ 6 w 110"/>
                <a:gd name="T61" fmla="*/ 103 h 103"/>
                <a:gd name="T62" fmla="*/ 81 w 110"/>
                <a:gd name="T63" fmla="*/ 103 h 103"/>
                <a:gd name="T64" fmla="*/ 78 w 110"/>
                <a:gd name="T65" fmla="*/ 96 h 103"/>
                <a:gd name="T66" fmla="*/ 7 w 110"/>
                <a:gd name="T67" fmla="*/ 9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0" h="103">
                  <a:moveTo>
                    <a:pt x="7" y="96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38"/>
                    <a:pt x="103" y="38"/>
                    <a:pt x="103" y="38"/>
                  </a:cubicBezTo>
                  <a:cubicBezTo>
                    <a:pt x="105" y="37"/>
                    <a:pt x="107" y="37"/>
                    <a:pt x="110" y="3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3"/>
                    <a:pt x="107" y="0"/>
                    <a:pt x="10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4"/>
                    <a:pt x="95" y="17"/>
                    <a:pt x="91" y="17"/>
                  </a:cubicBezTo>
                  <a:cubicBezTo>
                    <a:pt x="88" y="17"/>
                    <a:pt x="85" y="14"/>
                    <a:pt x="85" y="1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4"/>
                    <a:pt x="74" y="17"/>
                    <a:pt x="70" y="17"/>
                  </a:cubicBezTo>
                  <a:cubicBezTo>
                    <a:pt x="66" y="17"/>
                    <a:pt x="63" y="14"/>
                    <a:pt x="63" y="1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6" y="13"/>
                    <a:pt x="43" y="16"/>
                    <a:pt x="39" y="16"/>
                  </a:cubicBezTo>
                  <a:cubicBezTo>
                    <a:pt x="35" y="16"/>
                    <a:pt x="32" y="13"/>
                    <a:pt x="32" y="1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1" y="16"/>
                    <a:pt x="17" y="16"/>
                  </a:cubicBezTo>
                  <a:cubicBezTo>
                    <a:pt x="13" y="16"/>
                    <a:pt x="10" y="13"/>
                    <a:pt x="10" y="1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3"/>
                    <a:pt x="6" y="103"/>
                  </a:cubicBezTo>
                  <a:cubicBezTo>
                    <a:pt x="81" y="103"/>
                    <a:pt x="81" y="103"/>
                    <a:pt x="81" y="103"/>
                  </a:cubicBezTo>
                  <a:cubicBezTo>
                    <a:pt x="80" y="101"/>
                    <a:pt x="79" y="98"/>
                    <a:pt x="78" y="96"/>
                  </a:cubicBezTo>
                  <a:lnTo>
                    <a:pt x="7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3" name="Freeform 1068"/>
            <p:cNvSpPr>
              <a:spLocks noEditPoints="1"/>
            </p:cNvSpPr>
            <p:nvPr/>
          </p:nvSpPr>
          <p:spPr bwMode="auto">
            <a:xfrm>
              <a:off x="9856788" y="5864225"/>
              <a:ext cx="71438" cy="71438"/>
            </a:xfrm>
            <a:custGeom>
              <a:avLst/>
              <a:gdLst>
                <a:gd name="T0" fmla="*/ 10 w 19"/>
                <a:gd name="T1" fmla="*/ 19 h 19"/>
                <a:gd name="T2" fmla="*/ 19 w 19"/>
                <a:gd name="T3" fmla="*/ 10 h 19"/>
                <a:gd name="T4" fmla="*/ 10 w 19"/>
                <a:gd name="T5" fmla="*/ 0 h 19"/>
                <a:gd name="T6" fmla="*/ 0 w 19"/>
                <a:gd name="T7" fmla="*/ 10 h 19"/>
                <a:gd name="T8" fmla="*/ 10 w 19"/>
                <a:gd name="T9" fmla="*/ 19 h 19"/>
                <a:gd name="T10" fmla="*/ 9 w 19"/>
                <a:gd name="T11" fmla="*/ 10 h 19"/>
                <a:gd name="T12" fmla="*/ 6 w 19"/>
                <a:gd name="T13" fmla="*/ 8 h 19"/>
                <a:gd name="T14" fmla="*/ 9 w 19"/>
                <a:gd name="T15" fmla="*/ 5 h 19"/>
                <a:gd name="T16" fmla="*/ 9 w 19"/>
                <a:gd name="T17" fmla="*/ 4 h 19"/>
                <a:gd name="T18" fmla="*/ 10 w 19"/>
                <a:gd name="T19" fmla="*/ 4 h 19"/>
                <a:gd name="T20" fmla="*/ 10 w 19"/>
                <a:gd name="T21" fmla="*/ 5 h 19"/>
                <a:gd name="T22" fmla="*/ 12 w 19"/>
                <a:gd name="T23" fmla="*/ 5 h 19"/>
                <a:gd name="T24" fmla="*/ 12 w 19"/>
                <a:gd name="T25" fmla="*/ 7 h 19"/>
                <a:gd name="T26" fmla="*/ 10 w 19"/>
                <a:gd name="T27" fmla="*/ 7 h 19"/>
                <a:gd name="T28" fmla="*/ 9 w 19"/>
                <a:gd name="T29" fmla="*/ 7 h 19"/>
                <a:gd name="T30" fmla="*/ 10 w 19"/>
                <a:gd name="T31" fmla="*/ 9 h 19"/>
                <a:gd name="T32" fmla="*/ 13 w 19"/>
                <a:gd name="T33" fmla="*/ 11 h 19"/>
                <a:gd name="T34" fmla="*/ 10 w 19"/>
                <a:gd name="T35" fmla="*/ 14 h 19"/>
                <a:gd name="T36" fmla="*/ 10 w 19"/>
                <a:gd name="T37" fmla="*/ 16 h 19"/>
                <a:gd name="T38" fmla="*/ 9 w 19"/>
                <a:gd name="T39" fmla="*/ 16 h 19"/>
                <a:gd name="T40" fmla="*/ 9 w 19"/>
                <a:gd name="T41" fmla="*/ 14 h 19"/>
                <a:gd name="T42" fmla="*/ 6 w 19"/>
                <a:gd name="T43" fmla="*/ 14 h 19"/>
                <a:gd name="T44" fmla="*/ 7 w 19"/>
                <a:gd name="T45" fmla="*/ 12 h 19"/>
                <a:gd name="T46" fmla="*/ 9 w 19"/>
                <a:gd name="T47" fmla="*/ 12 h 19"/>
                <a:gd name="T48" fmla="*/ 11 w 19"/>
                <a:gd name="T49" fmla="*/ 12 h 19"/>
                <a:gd name="T50" fmla="*/ 9 w 19"/>
                <a:gd name="T51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5"/>
                    <a:pt x="19" y="10"/>
                  </a:cubicBezTo>
                  <a:cubicBezTo>
                    <a:pt x="19" y="4"/>
                    <a:pt x="15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10" y="19"/>
                  </a:cubicBezTo>
                  <a:close/>
                  <a:moveTo>
                    <a:pt x="9" y="10"/>
                  </a:moveTo>
                  <a:cubicBezTo>
                    <a:pt x="8" y="10"/>
                    <a:pt x="6" y="9"/>
                    <a:pt x="6" y="8"/>
                  </a:cubicBezTo>
                  <a:cubicBezTo>
                    <a:pt x="6" y="6"/>
                    <a:pt x="7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1" y="7"/>
                    <a:pt x="10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10" y="9"/>
                  </a:cubicBezTo>
                  <a:cubicBezTo>
                    <a:pt x="12" y="9"/>
                    <a:pt x="13" y="10"/>
                    <a:pt x="13" y="11"/>
                  </a:cubicBezTo>
                  <a:cubicBezTo>
                    <a:pt x="13" y="13"/>
                    <a:pt x="12" y="14"/>
                    <a:pt x="10" y="14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4"/>
                    <a:pt x="6" y="14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2"/>
                    <a:pt x="9" y="12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1" y="11"/>
                    <a:pt x="10" y="11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4" name="Freeform 1069"/>
            <p:cNvSpPr>
              <a:spLocks noEditPoints="1"/>
            </p:cNvSpPr>
            <p:nvPr/>
          </p:nvSpPr>
          <p:spPr bwMode="auto">
            <a:xfrm>
              <a:off x="9774238" y="5826125"/>
              <a:ext cx="236538" cy="147638"/>
            </a:xfrm>
            <a:custGeom>
              <a:avLst/>
              <a:gdLst>
                <a:gd name="T0" fmla="*/ 0 w 63"/>
                <a:gd name="T1" fmla="*/ 39 h 39"/>
                <a:gd name="T2" fmla="*/ 63 w 63"/>
                <a:gd name="T3" fmla="*/ 39 h 39"/>
                <a:gd name="T4" fmla="*/ 63 w 63"/>
                <a:gd name="T5" fmla="*/ 0 h 39"/>
                <a:gd name="T6" fmla="*/ 0 w 63"/>
                <a:gd name="T7" fmla="*/ 0 h 39"/>
                <a:gd name="T8" fmla="*/ 0 w 63"/>
                <a:gd name="T9" fmla="*/ 39 h 39"/>
                <a:gd name="T10" fmla="*/ 57 w 63"/>
                <a:gd name="T11" fmla="*/ 7 h 39"/>
                <a:gd name="T12" fmla="*/ 57 w 63"/>
                <a:gd name="T13" fmla="*/ 33 h 39"/>
                <a:gd name="T14" fmla="*/ 37 w 63"/>
                <a:gd name="T15" fmla="*/ 33 h 39"/>
                <a:gd name="T16" fmla="*/ 46 w 63"/>
                <a:gd name="T17" fmla="*/ 20 h 39"/>
                <a:gd name="T18" fmla="*/ 37 w 63"/>
                <a:gd name="T19" fmla="*/ 7 h 39"/>
                <a:gd name="T20" fmla="*/ 57 w 63"/>
                <a:gd name="T21" fmla="*/ 7 h 39"/>
                <a:gd name="T22" fmla="*/ 44 w 63"/>
                <a:gd name="T23" fmla="*/ 20 h 39"/>
                <a:gd name="T24" fmla="*/ 31 w 63"/>
                <a:gd name="T25" fmla="*/ 32 h 39"/>
                <a:gd name="T26" fmla="*/ 19 w 63"/>
                <a:gd name="T27" fmla="*/ 20 h 39"/>
                <a:gd name="T28" fmla="*/ 31 w 63"/>
                <a:gd name="T29" fmla="*/ 8 h 39"/>
                <a:gd name="T30" fmla="*/ 44 w 63"/>
                <a:gd name="T31" fmla="*/ 20 h 39"/>
                <a:gd name="T32" fmla="*/ 6 w 63"/>
                <a:gd name="T33" fmla="*/ 7 h 39"/>
                <a:gd name="T34" fmla="*/ 26 w 63"/>
                <a:gd name="T35" fmla="*/ 7 h 39"/>
                <a:gd name="T36" fmla="*/ 17 w 63"/>
                <a:gd name="T37" fmla="*/ 20 h 39"/>
                <a:gd name="T38" fmla="*/ 26 w 63"/>
                <a:gd name="T39" fmla="*/ 33 h 39"/>
                <a:gd name="T40" fmla="*/ 6 w 63"/>
                <a:gd name="T41" fmla="*/ 33 h 39"/>
                <a:gd name="T42" fmla="*/ 6 w 63"/>
                <a:gd name="T43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" h="39">
                  <a:moveTo>
                    <a:pt x="0" y="39"/>
                  </a:moveTo>
                  <a:cubicBezTo>
                    <a:pt x="63" y="39"/>
                    <a:pt x="63" y="39"/>
                    <a:pt x="63" y="39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9"/>
                  </a:lnTo>
                  <a:close/>
                  <a:moveTo>
                    <a:pt x="57" y="7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42" y="31"/>
                    <a:pt x="46" y="26"/>
                    <a:pt x="46" y="20"/>
                  </a:cubicBezTo>
                  <a:cubicBezTo>
                    <a:pt x="46" y="14"/>
                    <a:pt x="42" y="9"/>
                    <a:pt x="37" y="7"/>
                  </a:cubicBezTo>
                  <a:lnTo>
                    <a:pt x="57" y="7"/>
                  </a:lnTo>
                  <a:close/>
                  <a:moveTo>
                    <a:pt x="44" y="20"/>
                  </a:moveTo>
                  <a:cubicBezTo>
                    <a:pt x="44" y="26"/>
                    <a:pt x="38" y="32"/>
                    <a:pt x="31" y="32"/>
                  </a:cubicBezTo>
                  <a:cubicBezTo>
                    <a:pt x="25" y="32"/>
                    <a:pt x="19" y="26"/>
                    <a:pt x="19" y="20"/>
                  </a:cubicBezTo>
                  <a:cubicBezTo>
                    <a:pt x="19" y="13"/>
                    <a:pt x="25" y="8"/>
                    <a:pt x="31" y="8"/>
                  </a:cubicBezTo>
                  <a:cubicBezTo>
                    <a:pt x="38" y="8"/>
                    <a:pt x="44" y="13"/>
                    <a:pt x="44" y="20"/>
                  </a:cubicBezTo>
                  <a:close/>
                  <a:moveTo>
                    <a:pt x="6" y="7"/>
                  </a:moveTo>
                  <a:cubicBezTo>
                    <a:pt x="26" y="7"/>
                    <a:pt x="26" y="7"/>
                    <a:pt x="26" y="7"/>
                  </a:cubicBezTo>
                  <a:cubicBezTo>
                    <a:pt x="21" y="9"/>
                    <a:pt x="17" y="14"/>
                    <a:pt x="17" y="20"/>
                  </a:cubicBezTo>
                  <a:cubicBezTo>
                    <a:pt x="17" y="26"/>
                    <a:pt x="21" y="31"/>
                    <a:pt x="26" y="33"/>
                  </a:cubicBezTo>
                  <a:cubicBezTo>
                    <a:pt x="6" y="33"/>
                    <a:pt x="6" y="33"/>
                    <a:pt x="6" y="33"/>
                  </a:cubicBezTo>
                  <a:lnTo>
                    <a:pt x="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5" name="Freeform 1070"/>
            <p:cNvSpPr/>
            <p:nvPr/>
          </p:nvSpPr>
          <p:spPr bwMode="auto">
            <a:xfrm>
              <a:off x="9694863" y="5732463"/>
              <a:ext cx="269875" cy="315913"/>
            </a:xfrm>
            <a:custGeom>
              <a:avLst/>
              <a:gdLst>
                <a:gd name="T0" fmla="*/ 40 w 72"/>
                <a:gd name="T1" fmla="*/ 78 h 84"/>
                <a:gd name="T2" fmla="*/ 6 w 72"/>
                <a:gd name="T3" fmla="*/ 42 h 84"/>
                <a:gd name="T4" fmla="*/ 40 w 72"/>
                <a:gd name="T5" fmla="*/ 6 h 84"/>
                <a:gd name="T6" fmla="*/ 60 w 72"/>
                <a:gd name="T7" fmla="*/ 13 h 84"/>
                <a:gd name="T8" fmla="*/ 69 w 72"/>
                <a:gd name="T9" fmla="*/ 13 h 84"/>
                <a:gd name="T10" fmla="*/ 40 w 72"/>
                <a:gd name="T11" fmla="*/ 0 h 84"/>
                <a:gd name="T12" fmla="*/ 0 w 72"/>
                <a:gd name="T13" fmla="*/ 42 h 84"/>
                <a:gd name="T14" fmla="*/ 40 w 72"/>
                <a:gd name="T15" fmla="*/ 84 h 84"/>
                <a:gd name="T16" fmla="*/ 72 w 72"/>
                <a:gd name="T17" fmla="*/ 68 h 84"/>
                <a:gd name="T18" fmla="*/ 64 w 72"/>
                <a:gd name="T19" fmla="*/ 68 h 84"/>
                <a:gd name="T20" fmla="*/ 40 w 72"/>
                <a:gd name="T21" fmla="*/ 7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84">
                  <a:moveTo>
                    <a:pt x="40" y="78"/>
                  </a:moveTo>
                  <a:cubicBezTo>
                    <a:pt x="22" y="78"/>
                    <a:pt x="6" y="62"/>
                    <a:pt x="6" y="42"/>
                  </a:cubicBezTo>
                  <a:cubicBezTo>
                    <a:pt x="6" y="22"/>
                    <a:pt x="22" y="6"/>
                    <a:pt x="40" y="6"/>
                  </a:cubicBezTo>
                  <a:cubicBezTo>
                    <a:pt x="48" y="6"/>
                    <a:pt x="54" y="9"/>
                    <a:pt x="60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2" y="5"/>
                    <a:pt x="52" y="0"/>
                    <a:pt x="40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0" y="84"/>
                  </a:cubicBezTo>
                  <a:cubicBezTo>
                    <a:pt x="53" y="84"/>
                    <a:pt x="65" y="77"/>
                    <a:pt x="72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8" y="74"/>
                    <a:pt x="50" y="78"/>
                    <a:pt x="4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6" name="Freeform 1071"/>
            <p:cNvSpPr/>
            <p:nvPr/>
          </p:nvSpPr>
          <p:spPr bwMode="auto">
            <a:xfrm>
              <a:off x="9810750" y="5792788"/>
              <a:ext cx="241300" cy="146050"/>
            </a:xfrm>
            <a:custGeom>
              <a:avLst/>
              <a:gdLst>
                <a:gd name="T0" fmla="*/ 0 w 152"/>
                <a:gd name="T1" fmla="*/ 0 h 92"/>
                <a:gd name="T2" fmla="*/ 0 w 152"/>
                <a:gd name="T3" fmla="*/ 14 h 92"/>
                <a:gd name="T4" fmla="*/ 10 w 152"/>
                <a:gd name="T5" fmla="*/ 14 h 92"/>
                <a:gd name="T6" fmla="*/ 10 w 152"/>
                <a:gd name="T7" fmla="*/ 10 h 92"/>
                <a:gd name="T8" fmla="*/ 142 w 152"/>
                <a:gd name="T9" fmla="*/ 10 h 92"/>
                <a:gd name="T10" fmla="*/ 142 w 152"/>
                <a:gd name="T11" fmla="*/ 81 h 92"/>
                <a:gd name="T12" fmla="*/ 130 w 152"/>
                <a:gd name="T13" fmla="*/ 81 h 92"/>
                <a:gd name="T14" fmla="*/ 130 w 152"/>
                <a:gd name="T15" fmla="*/ 92 h 92"/>
                <a:gd name="T16" fmla="*/ 152 w 152"/>
                <a:gd name="T17" fmla="*/ 92 h 92"/>
                <a:gd name="T18" fmla="*/ 152 w 152"/>
                <a:gd name="T19" fmla="*/ 0 h 92"/>
                <a:gd name="T20" fmla="*/ 0 w 152"/>
                <a:gd name="T21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92">
                  <a:moveTo>
                    <a:pt x="0" y="0"/>
                  </a:moveTo>
                  <a:lnTo>
                    <a:pt x="0" y="14"/>
                  </a:lnTo>
                  <a:lnTo>
                    <a:pt x="10" y="14"/>
                  </a:lnTo>
                  <a:lnTo>
                    <a:pt x="10" y="10"/>
                  </a:lnTo>
                  <a:lnTo>
                    <a:pt x="142" y="10"/>
                  </a:lnTo>
                  <a:lnTo>
                    <a:pt x="142" y="81"/>
                  </a:lnTo>
                  <a:lnTo>
                    <a:pt x="130" y="81"/>
                  </a:lnTo>
                  <a:lnTo>
                    <a:pt x="130" y="92"/>
                  </a:lnTo>
                  <a:lnTo>
                    <a:pt x="152" y="92"/>
                  </a:lnTo>
                  <a:lnTo>
                    <a:pt x="15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2" name="组合 3161"/>
          <p:cNvGrpSpPr>
            <a:grpSpLocks noChangeAspect="1"/>
          </p:cNvGrpSpPr>
          <p:nvPr/>
        </p:nvGrpSpPr>
        <p:grpSpPr>
          <a:xfrm>
            <a:off x="6402025" y="2302145"/>
            <a:ext cx="318688" cy="432000"/>
            <a:chOff x="7077075" y="3213100"/>
            <a:chExt cx="357188" cy="4841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27" name="Freeform 1072"/>
            <p:cNvSpPr>
              <a:spLocks noEditPoints="1"/>
            </p:cNvSpPr>
            <p:nvPr/>
          </p:nvSpPr>
          <p:spPr bwMode="auto">
            <a:xfrm>
              <a:off x="7310438" y="3306763"/>
              <a:ext cx="120650" cy="71438"/>
            </a:xfrm>
            <a:custGeom>
              <a:avLst/>
              <a:gdLst>
                <a:gd name="T0" fmla="*/ 32 w 32"/>
                <a:gd name="T1" fmla="*/ 0 h 19"/>
                <a:gd name="T2" fmla="*/ 0 w 32"/>
                <a:gd name="T3" fmla="*/ 16 h 19"/>
                <a:gd name="T4" fmla="*/ 32 w 32"/>
                <a:gd name="T5" fmla="*/ 0 h 19"/>
                <a:gd name="T6" fmla="*/ 22 w 32"/>
                <a:gd name="T7" fmla="*/ 6 h 19"/>
                <a:gd name="T8" fmla="*/ 25 w 32"/>
                <a:gd name="T9" fmla="*/ 6 h 19"/>
                <a:gd name="T10" fmla="*/ 23 w 32"/>
                <a:gd name="T11" fmla="*/ 8 h 19"/>
                <a:gd name="T12" fmla="*/ 19 w 32"/>
                <a:gd name="T13" fmla="*/ 8 h 19"/>
                <a:gd name="T14" fmla="*/ 22 w 32"/>
                <a:gd name="T15" fmla="*/ 6 h 19"/>
                <a:gd name="T16" fmla="*/ 16 w 32"/>
                <a:gd name="T17" fmla="*/ 10 h 19"/>
                <a:gd name="T18" fmla="*/ 20 w 32"/>
                <a:gd name="T19" fmla="*/ 10 h 19"/>
                <a:gd name="T20" fmla="*/ 17 w 32"/>
                <a:gd name="T21" fmla="*/ 13 h 19"/>
                <a:gd name="T22" fmla="*/ 14 w 32"/>
                <a:gd name="T23" fmla="*/ 12 h 19"/>
                <a:gd name="T24" fmla="*/ 16 w 32"/>
                <a:gd name="T25" fmla="*/ 10 h 19"/>
                <a:gd name="T26" fmla="*/ 9 w 32"/>
                <a:gd name="T27" fmla="*/ 12 h 19"/>
                <a:gd name="T28" fmla="*/ 12 w 32"/>
                <a:gd name="T29" fmla="*/ 12 h 19"/>
                <a:gd name="T30" fmla="*/ 10 w 32"/>
                <a:gd name="T31" fmla="*/ 15 h 19"/>
                <a:gd name="T32" fmla="*/ 7 w 32"/>
                <a:gd name="T33" fmla="*/ 15 h 19"/>
                <a:gd name="T34" fmla="*/ 9 w 32"/>
                <a:gd name="T35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19">
                  <a:moveTo>
                    <a:pt x="32" y="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22" y="19"/>
                    <a:pt x="32" y="0"/>
                  </a:cubicBezTo>
                  <a:close/>
                  <a:moveTo>
                    <a:pt x="22" y="6"/>
                  </a:moveTo>
                  <a:cubicBezTo>
                    <a:pt x="23" y="6"/>
                    <a:pt x="25" y="6"/>
                    <a:pt x="25" y="6"/>
                  </a:cubicBezTo>
                  <a:cubicBezTo>
                    <a:pt x="25" y="7"/>
                    <a:pt x="24" y="8"/>
                    <a:pt x="23" y="8"/>
                  </a:cubicBezTo>
                  <a:cubicBezTo>
                    <a:pt x="21" y="9"/>
                    <a:pt x="19" y="9"/>
                    <a:pt x="19" y="8"/>
                  </a:cubicBezTo>
                  <a:cubicBezTo>
                    <a:pt x="19" y="8"/>
                    <a:pt x="20" y="7"/>
                    <a:pt x="22" y="6"/>
                  </a:cubicBezTo>
                  <a:close/>
                  <a:moveTo>
                    <a:pt x="16" y="10"/>
                  </a:moveTo>
                  <a:cubicBezTo>
                    <a:pt x="18" y="10"/>
                    <a:pt x="20" y="10"/>
                    <a:pt x="20" y="10"/>
                  </a:cubicBezTo>
                  <a:cubicBezTo>
                    <a:pt x="20" y="11"/>
                    <a:pt x="19" y="12"/>
                    <a:pt x="17" y="13"/>
                  </a:cubicBezTo>
                  <a:cubicBezTo>
                    <a:pt x="16" y="13"/>
                    <a:pt x="14" y="13"/>
                    <a:pt x="14" y="12"/>
                  </a:cubicBezTo>
                  <a:cubicBezTo>
                    <a:pt x="14" y="12"/>
                    <a:pt x="15" y="11"/>
                    <a:pt x="16" y="10"/>
                  </a:cubicBezTo>
                  <a:close/>
                  <a:moveTo>
                    <a:pt x="9" y="12"/>
                  </a:moveTo>
                  <a:cubicBezTo>
                    <a:pt x="11" y="12"/>
                    <a:pt x="12" y="12"/>
                    <a:pt x="12" y="12"/>
                  </a:cubicBezTo>
                  <a:cubicBezTo>
                    <a:pt x="13" y="13"/>
                    <a:pt x="11" y="14"/>
                    <a:pt x="10" y="15"/>
                  </a:cubicBezTo>
                  <a:cubicBezTo>
                    <a:pt x="8" y="15"/>
                    <a:pt x="7" y="15"/>
                    <a:pt x="7" y="15"/>
                  </a:cubicBezTo>
                  <a:cubicBezTo>
                    <a:pt x="6" y="14"/>
                    <a:pt x="7" y="13"/>
                    <a:pt x="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8" name="Freeform 1073"/>
            <p:cNvSpPr>
              <a:spLocks noEditPoints="1"/>
            </p:cNvSpPr>
            <p:nvPr/>
          </p:nvSpPr>
          <p:spPr bwMode="auto">
            <a:xfrm>
              <a:off x="7208838" y="3543300"/>
              <a:ext cx="46038" cy="131763"/>
            </a:xfrm>
            <a:custGeom>
              <a:avLst/>
              <a:gdLst>
                <a:gd name="T0" fmla="*/ 1 w 12"/>
                <a:gd name="T1" fmla="*/ 35 h 35"/>
                <a:gd name="T2" fmla="*/ 0 w 12"/>
                <a:gd name="T3" fmla="*/ 0 h 35"/>
                <a:gd name="T4" fmla="*/ 1 w 12"/>
                <a:gd name="T5" fmla="*/ 35 h 35"/>
                <a:gd name="T6" fmla="*/ 3 w 12"/>
                <a:gd name="T7" fmla="*/ 26 h 35"/>
                <a:gd name="T8" fmla="*/ 1 w 12"/>
                <a:gd name="T9" fmla="*/ 23 h 35"/>
                <a:gd name="T10" fmla="*/ 2 w 12"/>
                <a:gd name="T11" fmla="*/ 20 h 35"/>
                <a:gd name="T12" fmla="*/ 4 w 12"/>
                <a:gd name="T13" fmla="*/ 23 h 35"/>
                <a:gd name="T14" fmla="*/ 3 w 12"/>
                <a:gd name="T15" fmla="*/ 26 h 35"/>
                <a:gd name="T16" fmla="*/ 5 w 12"/>
                <a:gd name="T17" fmla="*/ 16 h 35"/>
                <a:gd name="T18" fmla="*/ 4 w 12"/>
                <a:gd name="T19" fmla="*/ 19 h 35"/>
                <a:gd name="T20" fmla="*/ 2 w 12"/>
                <a:gd name="T21" fmla="*/ 17 h 35"/>
                <a:gd name="T22" fmla="*/ 3 w 12"/>
                <a:gd name="T23" fmla="*/ 13 h 35"/>
                <a:gd name="T24" fmla="*/ 5 w 12"/>
                <a:gd name="T25" fmla="*/ 16 h 35"/>
                <a:gd name="T26" fmla="*/ 1 w 12"/>
                <a:gd name="T27" fmla="*/ 6 h 35"/>
                <a:gd name="T28" fmla="*/ 3 w 12"/>
                <a:gd name="T29" fmla="*/ 9 h 35"/>
                <a:gd name="T30" fmla="*/ 2 w 12"/>
                <a:gd name="T31" fmla="*/ 12 h 35"/>
                <a:gd name="T32" fmla="*/ 0 w 12"/>
                <a:gd name="T33" fmla="*/ 9 h 35"/>
                <a:gd name="T34" fmla="*/ 1 w 12"/>
                <a:gd name="T3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35">
                  <a:moveTo>
                    <a:pt x="1" y="35"/>
                  </a:moveTo>
                  <a:cubicBezTo>
                    <a:pt x="12" y="17"/>
                    <a:pt x="0" y="0"/>
                    <a:pt x="0" y="0"/>
                  </a:cubicBezTo>
                  <a:lnTo>
                    <a:pt x="1" y="35"/>
                  </a:lnTo>
                  <a:close/>
                  <a:moveTo>
                    <a:pt x="3" y="26"/>
                  </a:moveTo>
                  <a:cubicBezTo>
                    <a:pt x="2" y="26"/>
                    <a:pt x="2" y="25"/>
                    <a:pt x="1" y="23"/>
                  </a:cubicBezTo>
                  <a:cubicBezTo>
                    <a:pt x="1" y="21"/>
                    <a:pt x="1" y="20"/>
                    <a:pt x="2" y="20"/>
                  </a:cubicBezTo>
                  <a:cubicBezTo>
                    <a:pt x="3" y="20"/>
                    <a:pt x="3" y="21"/>
                    <a:pt x="4" y="23"/>
                  </a:cubicBezTo>
                  <a:cubicBezTo>
                    <a:pt x="4" y="24"/>
                    <a:pt x="4" y="26"/>
                    <a:pt x="3" y="26"/>
                  </a:cubicBezTo>
                  <a:close/>
                  <a:moveTo>
                    <a:pt x="5" y="16"/>
                  </a:moveTo>
                  <a:cubicBezTo>
                    <a:pt x="5" y="18"/>
                    <a:pt x="5" y="19"/>
                    <a:pt x="4" y="19"/>
                  </a:cubicBezTo>
                  <a:cubicBezTo>
                    <a:pt x="3" y="20"/>
                    <a:pt x="3" y="18"/>
                    <a:pt x="2" y="17"/>
                  </a:cubicBezTo>
                  <a:cubicBezTo>
                    <a:pt x="2" y="15"/>
                    <a:pt x="2" y="13"/>
                    <a:pt x="3" y="13"/>
                  </a:cubicBezTo>
                  <a:cubicBezTo>
                    <a:pt x="4" y="13"/>
                    <a:pt x="4" y="15"/>
                    <a:pt x="5" y="16"/>
                  </a:cubicBezTo>
                  <a:close/>
                  <a:moveTo>
                    <a:pt x="1" y="6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10"/>
                    <a:pt x="3" y="12"/>
                    <a:pt x="2" y="12"/>
                  </a:cubicBezTo>
                  <a:cubicBezTo>
                    <a:pt x="2" y="12"/>
                    <a:pt x="1" y="11"/>
                    <a:pt x="0" y="9"/>
                  </a:cubicBezTo>
                  <a:cubicBezTo>
                    <a:pt x="0" y="7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9" name="Freeform 1074"/>
            <p:cNvSpPr>
              <a:spLocks noEditPoints="1"/>
            </p:cNvSpPr>
            <p:nvPr/>
          </p:nvSpPr>
          <p:spPr bwMode="auto">
            <a:xfrm>
              <a:off x="7077075" y="3213100"/>
              <a:ext cx="357188" cy="484188"/>
            </a:xfrm>
            <a:custGeom>
              <a:avLst/>
              <a:gdLst>
                <a:gd name="T0" fmla="*/ 3 w 95"/>
                <a:gd name="T1" fmla="*/ 96 h 129"/>
                <a:gd name="T2" fmla="*/ 1 w 95"/>
                <a:gd name="T3" fmla="*/ 111 h 129"/>
                <a:gd name="T4" fmla="*/ 12 w 95"/>
                <a:gd name="T5" fmla="*/ 125 h 129"/>
                <a:gd name="T6" fmla="*/ 35 w 95"/>
                <a:gd name="T7" fmla="*/ 125 h 129"/>
                <a:gd name="T8" fmla="*/ 34 w 95"/>
                <a:gd name="T9" fmla="*/ 87 h 129"/>
                <a:gd name="T10" fmla="*/ 21 w 95"/>
                <a:gd name="T11" fmla="*/ 84 h 129"/>
                <a:gd name="T12" fmla="*/ 36 w 95"/>
                <a:gd name="T13" fmla="*/ 57 h 129"/>
                <a:gd name="T14" fmla="*/ 36 w 95"/>
                <a:gd name="T15" fmla="*/ 57 h 129"/>
                <a:gd name="T16" fmla="*/ 52 w 95"/>
                <a:gd name="T17" fmla="*/ 32 h 129"/>
                <a:gd name="T18" fmla="*/ 61 w 95"/>
                <a:gd name="T19" fmla="*/ 41 h 129"/>
                <a:gd name="T20" fmla="*/ 95 w 95"/>
                <a:gd name="T21" fmla="*/ 23 h 129"/>
                <a:gd name="T22" fmla="*/ 83 w 95"/>
                <a:gd name="T23" fmla="*/ 4 h 129"/>
                <a:gd name="T24" fmla="*/ 66 w 95"/>
                <a:gd name="T25" fmla="*/ 1 h 129"/>
                <a:gd name="T26" fmla="*/ 54 w 95"/>
                <a:gd name="T27" fmla="*/ 10 h 129"/>
                <a:gd name="T28" fmla="*/ 21 w 95"/>
                <a:gd name="T29" fmla="*/ 49 h 129"/>
                <a:gd name="T30" fmla="*/ 3 w 95"/>
                <a:gd name="T31" fmla="*/ 96 h 129"/>
                <a:gd name="T32" fmla="*/ 55 w 95"/>
                <a:gd name="T33" fmla="*/ 12 h 129"/>
                <a:gd name="T34" fmla="*/ 67 w 95"/>
                <a:gd name="T35" fmla="*/ 3 h 129"/>
                <a:gd name="T36" fmla="*/ 83 w 95"/>
                <a:gd name="T37" fmla="*/ 5 h 129"/>
                <a:gd name="T38" fmla="*/ 84 w 95"/>
                <a:gd name="T39" fmla="*/ 6 h 129"/>
                <a:gd name="T40" fmla="*/ 70 w 95"/>
                <a:gd name="T41" fmla="*/ 4 h 129"/>
                <a:gd name="T42" fmla="*/ 57 w 95"/>
                <a:gd name="T43" fmla="*/ 14 h 129"/>
                <a:gd name="T44" fmla="*/ 62 w 95"/>
                <a:gd name="T45" fmla="*/ 39 h 129"/>
                <a:gd name="T46" fmla="*/ 61 w 95"/>
                <a:gd name="T47" fmla="*/ 39 h 129"/>
                <a:gd name="T48" fmla="*/ 55 w 95"/>
                <a:gd name="T49" fmla="*/ 12 h 129"/>
                <a:gd name="T50" fmla="*/ 32 w 95"/>
                <a:gd name="T51" fmla="*/ 88 h 129"/>
                <a:gd name="T52" fmla="*/ 32 w 95"/>
                <a:gd name="T53" fmla="*/ 89 h 129"/>
                <a:gd name="T54" fmla="*/ 8 w 95"/>
                <a:gd name="T55" fmla="*/ 98 h 129"/>
                <a:gd name="T56" fmla="*/ 6 w 95"/>
                <a:gd name="T57" fmla="*/ 113 h 129"/>
                <a:gd name="T58" fmla="*/ 15 w 95"/>
                <a:gd name="T59" fmla="*/ 124 h 129"/>
                <a:gd name="T60" fmla="*/ 13 w 95"/>
                <a:gd name="T61" fmla="*/ 124 h 129"/>
                <a:gd name="T62" fmla="*/ 4 w 95"/>
                <a:gd name="T63" fmla="*/ 111 h 129"/>
                <a:gd name="T64" fmla="*/ 6 w 95"/>
                <a:gd name="T65" fmla="*/ 96 h 129"/>
                <a:gd name="T66" fmla="*/ 32 w 95"/>
                <a:gd name="T67" fmla="*/ 8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5" h="129">
                  <a:moveTo>
                    <a:pt x="3" y="96"/>
                  </a:moveTo>
                  <a:cubicBezTo>
                    <a:pt x="1" y="101"/>
                    <a:pt x="0" y="106"/>
                    <a:pt x="1" y="111"/>
                  </a:cubicBezTo>
                  <a:cubicBezTo>
                    <a:pt x="3" y="117"/>
                    <a:pt x="7" y="122"/>
                    <a:pt x="12" y="125"/>
                  </a:cubicBezTo>
                  <a:cubicBezTo>
                    <a:pt x="19" y="129"/>
                    <a:pt x="28" y="129"/>
                    <a:pt x="35" y="125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0" y="85"/>
                    <a:pt x="26" y="84"/>
                    <a:pt x="21" y="84"/>
                  </a:cubicBezTo>
                  <a:cubicBezTo>
                    <a:pt x="26" y="72"/>
                    <a:pt x="36" y="57"/>
                    <a:pt x="3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7"/>
                    <a:pt x="43" y="42"/>
                    <a:pt x="52" y="32"/>
                  </a:cubicBezTo>
                  <a:cubicBezTo>
                    <a:pt x="54" y="36"/>
                    <a:pt x="57" y="39"/>
                    <a:pt x="61" y="41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5" y="15"/>
                    <a:pt x="91" y="8"/>
                    <a:pt x="83" y="4"/>
                  </a:cubicBezTo>
                  <a:cubicBezTo>
                    <a:pt x="78" y="0"/>
                    <a:pt x="72" y="0"/>
                    <a:pt x="66" y="1"/>
                  </a:cubicBezTo>
                  <a:cubicBezTo>
                    <a:pt x="61" y="2"/>
                    <a:pt x="57" y="5"/>
                    <a:pt x="54" y="10"/>
                  </a:cubicBezTo>
                  <a:cubicBezTo>
                    <a:pt x="36" y="25"/>
                    <a:pt x="21" y="49"/>
                    <a:pt x="21" y="49"/>
                  </a:cubicBezTo>
                  <a:cubicBezTo>
                    <a:pt x="21" y="49"/>
                    <a:pt x="7" y="73"/>
                    <a:pt x="3" y="96"/>
                  </a:cubicBezTo>
                  <a:close/>
                  <a:moveTo>
                    <a:pt x="55" y="12"/>
                  </a:moveTo>
                  <a:cubicBezTo>
                    <a:pt x="57" y="7"/>
                    <a:pt x="62" y="4"/>
                    <a:pt x="67" y="3"/>
                  </a:cubicBezTo>
                  <a:cubicBezTo>
                    <a:pt x="72" y="1"/>
                    <a:pt x="78" y="2"/>
                    <a:pt x="83" y="5"/>
                  </a:cubicBezTo>
                  <a:cubicBezTo>
                    <a:pt x="83" y="5"/>
                    <a:pt x="84" y="6"/>
                    <a:pt x="84" y="6"/>
                  </a:cubicBezTo>
                  <a:cubicBezTo>
                    <a:pt x="79" y="4"/>
                    <a:pt x="74" y="3"/>
                    <a:pt x="70" y="4"/>
                  </a:cubicBezTo>
                  <a:cubicBezTo>
                    <a:pt x="64" y="6"/>
                    <a:pt x="60" y="9"/>
                    <a:pt x="57" y="14"/>
                  </a:cubicBezTo>
                  <a:cubicBezTo>
                    <a:pt x="53" y="22"/>
                    <a:pt x="55" y="32"/>
                    <a:pt x="62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52" y="33"/>
                    <a:pt x="49" y="21"/>
                    <a:pt x="55" y="12"/>
                  </a:cubicBezTo>
                  <a:close/>
                  <a:moveTo>
                    <a:pt x="32" y="88"/>
                  </a:moveTo>
                  <a:cubicBezTo>
                    <a:pt x="32" y="89"/>
                    <a:pt x="32" y="89"/>
                    <a:pt x="32" y="89"/>
                  </a:cubicBezTo>
                  <a:cubicBezTo>
                    <a:pt x="23" y="86"/>
                    <a:pt x="13" y="89"/>
                    <a:pt x="8" y="98"/>
                  </a:cubicBezTo>
                  <a:cubicBezTo>
                    <a:pt x="6" y="102"/>
                    <a:pt x="5" y="107"/>
                    <a:pt x="6" y="113"/>
                  </a:cubicBezTo>
                  <a:cubicBezTo>
                    <a:pt x="8" y="117"/>
                    <a:pt x="11" y="122"/>
                    <a:pt x="15" y="124"/>
                  </a:cubicBezTo>
                  <a:cubicBezTo>
                    <a:pt x="14" y="124"/>
                    <a:pt x="14" y="124"/>
                    <a:pt x="13" y="124"/>
                  </a:cubicBezTo>
                  <a:cubicBezTo>
                    <a:pt x="9" y="121"/>
                    <a:pt x="5" y="116"/>
                    <a:pt x="4" y="111"/>
                  </a:cubicBezTo>
                  <a:cubicBezTo>
                    <a:pt x="2" y="106"/>
                    <a:pt x="3" y="101"/>
                    <a:pt x="6" y="96"/>
                  </a:cubicBezTo>
                  <a:cubicBezTo>
                    <a:pt x="11" y="87"/>
                    <a:pt x="23" y="84"/>
                    <a:pt x="32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9" name="组合 3168"/>
          <p:cNvGrpSpPr>
            <a:grpSpLocks noChangeAspect="1"/>
          </p:cNvGrpSpPr>
          <p:nvPr/>
        </p:nvGrpSpPr>
        <p:grpSpPr>
          <a:xfrm>
            <a:off x="5458760" y="3174958"/>
            <a:ext cx="298738" cy="432000"/>
            <a:chOff x="7096125" y="4392613"/>
            <a:chExt cx="323850" cy="4683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0" name="Freeform 1075"/>
            <p:cNvSpPr/>
            <p:nvPr/>
          </p:nvSpPr>
          <p:spPr bwMode="auto">
            <a:xfrm>
              <a:off x="7112000" y="4392613"/>
              <a:ext cx="303213" cy="198438"/>
            </a:xfrm>
            <a:custGeom>
              <a:avLst/>
              <a:gdLst>
                <a:gd name="T0" fmla="*/ 17 w 81"/>
                <a:gd name="T1" fmla="*/ 53 h 53"/>
                <a:gd name="T2" fmla="*/ 17 w 81"/>
                <a:gd name="T3" fmla="*/ 51 h 53"/>
                <a:gd name="T4" fmla="*/ 17 w 81"/>
                <a:gd name="T5" fmla="*/ 42 h 53"/>
                <a:gd name="T6" fmla="*/ 36 w 81"/>
                <a:gd name="T7" fmla="*/ 20 h 53"/>
                <a:gd name="T8" fmla="*/ 44 w 81"/>
                <a:gd name="T9" fmla="*/ 20 h 53"/>
                <a:gd name="T10" fmla="*/ 63 w 81"/>
                <a:gd name="T11" fmla="*/ 42 h 53"/>
                <a:gd name="T12" fmla="*/ 63 w 81"/>
                <a:gd name="T13" fmla="*/ 51 h 53"/>
                <a:gd name="T14" fmla="*/ 63 w 81"/>
                <a:gd name="T15" fmla="*/ 53 h 53"/>
                <a:gd name="T16" fmla="*/ 81 w 81"/>
                <a:gd name="T17" fmla="*/ 53 h 53"/>
                <a:gd name="T18" fmla="*/ 81 w 81"/>
                <a:gd name="T19" fmla="*/ 51 h 53"/>
                <a:gd name="T20" fmla="*/ 81 w 81"/>
                <a:gd name="T21" fmla="*/ 42 h 53"/>
                <a:gd name="T22" fmla="*/ 44 w 81"/>
                <a:gd name="T23" fmla="*/ 0 h 53"/>
                <a:gd name="T24" fmla="*/ 36 w 81"/>
                <a:gd name="T25" fmla="*/ 0 h 53"/>
                <a:gd name="T26" fmla="*/ 0 w 81"/>
                <a:gd name="T27" fmla="*/ 42 h 53"/>
                <a:gd name="T28" fmla="*/ 0 w 81"/>
                <a:gd name="T29" fmla="*/ 51 h 53"/>
                <a:gd name="T30" fmla="*/ 0 w 81"/>
                <a:gd name="T31" fmla="*/ 53 h 53"/>
                <a:gd name="T32" fmla="*/ 17 w 81"/>
                <a:gd name="T3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53">
                  <a:moveTo>
                    <a:pt x="17" y="53"/>
                  </a:moveTo>
                  <a:cubicBezTo>
                    <a:pt x="17" y="52"/>
                    <a:pt x="17" y="52"/>
                    <a:pt x="17" y="5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30"/>
                    <a:pt x="26" y="20"/>
                    <a:pt x="36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55" y="20"/>
                    <a:pt x="63" y="30"/>
                    <a:pt x="63" y="42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63" y="52"/>
                    <a:pt x="63" y="52"/>
                    <a:pt x="63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2"/>
                    <a:pt x="81" y="52"/>
                    <a:pt x="81" y="51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1" y="19"/>
                    <a:pt x="64" y="0"/>
                    <a:pt x="4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9"/>
                    <a:pt x="0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2"/>
                    <a:pt x="0" y="53"/>
                  </a:cubicBezTo>
                  <a:lnTo>
                    <a:pt x="17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1" name="Freeform 1076"/>
            <p:cNvSpPr>
              <a:spLocks noEditPoints="1"/>
            </p:cNvSpPr>
            <p:nvPr/>
          </p:nvSpPr>
          <p:spPr bwMode="auto">
            <a:xfrm>
              <a:off x="7096125" y="4618038"/>
              <a:ext cx="323850" cy="242888"/>
            </a:xfrm>
            <a:custGeom>
              <a:avLst/>
              <a:gdLst>
                <a:gd name="T0" fmla="*/ 0 w 86"/>
                <a:gd name="T1" fmla="*/ 51 h 65"/>
                <a:gd name="T2" fmla="*/ 14 w 86"/>
                <a:gd name="T3" fmla="*/ 65 h 65"/>
                <a:gd name="T4" fmla="*/ 72 w 86"/>
                <a:gd name="T5" fmla="*/ 65 h 65"/>
                <a:gd name="T6" fmla="*/ 86 w 86"/>
                <a:gd name="T7" fmla="*/ 51 h 65"/>
                <a:gd name="T8" fmla="*/ 86 w 86"/>
                <a:gd name="T9" fmla="*/ 0 h 65"/>
                <a:gd name="T10" fmla="*/ 0 w 86"/>
                <a:gd name="T11" fmla="*/ 0 h 65"/>
                <a:gd name="T12" fmla="*/ 0 w 86"/>
                <a:gd name="T13" fmla="*/ 51 h 65"/>
                <a:gd name="T14" fmla="*/ 43 w 86"/>
                <a:gd name="T15" fmla="*/ 19 h 65"/>
                <a:gd name="T16" fmla="*/ 52 w 86"/>
                <a:gd name="T17" fmla="*/ 28 h 65"/>
                <a:gd name="T18" fmla="*/ 47 w 86"/>
                <a:gd name="T19" fmla="*/ 36 h 65"/>
                <a:gd name="T20" fmla="*/ 47 w 86"/>
                <a:gd name="T21" fmla="*/ 46 h 65"/>
                <a:gd name="T22" fmla="*/ 39 w 86"/>
                <a:gd name="T23" fmla="*/ 46 h 65"/>
                <a:gd name="T24" fmla="*/ 39 w 86"/>
                <a:gd name="T25" fmla="*/ 36 h 65"/>
                <a:gd name="T26" fmla="*/ 34 w 86"/>
                <a:gd name="T27" fmla="*/ 28 h 65"/>
                <a:gd name="T28" fmla="*/ 43 w 86"/>
                <a:gd name="T29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65">
                  <a:moveTo>
                    <a:pt x="0" y="51"/>
                  </a:moveTo>
                  <a:cubicBezTo>
                    <a:pt x="0" y="58"/>
                    <a:pt x="6" y="65"/>
                    <a:pt x="14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80" y="65"/>
                    <a:pt x="86" y="58"/>
                    <a:pt x="86" y="5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1"/>
                  </a:lnTo>
                  <a:close/>
                  <a:moveTo>
                    <a:pt x="43" y="19"/>
                  </a:moveTo>
                  <a:cubicBezTo>
                    <a:pt x="48" y="19"/>
                    <a:pt x="52" y="23"/>
                    <a:pt x="52" y="28"/>
                  </a:cubicBezTo>
                  <a:cubicBezTo>
                    <a:pt x="52" y="31"/>
                    <a:pt x="50" y="34"/>
                    <a:pt x="47" y="3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6" y="34"/>
                    <a:pt x="34" y="31"/>
                    <a:pt x="34" y="28"/>
                  </a:cubicBezTo>
                  <a:cubicBezTo>
                    <a:pt x="34" y="23"/>
                    <a:pt x="38" y="19"/>
                    <a:pt x="4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0" name="组合 3169"/>
          <p:cNvGrpSpPr>
            <a:grpSpLocks noChangeAspect="1"/>
          </p:cNvGrpSpPr>
          <p:nvPr/>
        </p:nvGrpSpPr>
        <p:grpSpPr>
          <a:xfrm>
            <a:off x="6410626" y="3174958"/>
            <a:ext cx="301487" cy="432000"/>
            <a:chOff x="8272463" y="4343400"/>
            <a:chExt cx="366713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2" name="Freeform 1077"/>
            <p:cNvSpPr>
              <a:spLocks noEditPoints="1"/>
            </p:cNvSpPr>
            <p:nvPr/>
          </p:nvSpPr>
          <p:spPr bwMode="auto">
            <a:xfrm>
              <a:off x="8272463" y="4624388"/>
              <a:ext cx="322263" cy="244475"/>
            </a:xfrm>
            <a:custGeom>
              <a:avLst/>
              <a:gdLst>
                <a:gd name="T0" fmla="*/ 0 w 86"/>
                <a:gd name="T1" fmla="*/ 51 h 65"/>
                <a:gd name="T2" fmla="*/ 14 w 86"/>
                <a:gd name="T3" fmla="*/ 65 h 65"/>
                <a:gd name="T4" fmla="*/ 72 w 86"/>
                <a:gd name="T5" fmla="*/ 65 h 65"/>
                <a:gd name="T6" fmla="*/ 86 w 86"/>
                <a:gd name="T7" fmla="*/ 51 h 65"/>
                <a:gd name="T8" fmla="*/ 86 w 86"/>
                <a:gd name="T9" fmla="*/ 0 h 65"/>
                <a:gd name="T10" fmla="*/ 0 w 86"/>
                <a:gd name="T11" fmla="*/ 0 h 65"/>
                <a:gd name="T12" fmla="*/ 0 w 86"/>
                <a:gd name="T13" fmla="*/ 51 h 65"/>
                <a:gd name="T14" fmla="*/ 43 w 86"/>
                <a:gd name="T15" fmla="*/ 19 h 65"/>
                <a:gd name="T16" fmla="*/ 53 w 86"/>
                <a:gd name="T17" fmla="*/ 28 h 65"/>
                <a:gd name="T18" fmla="*/ 47 w 86"/>
                <a:gd name="T19" fmla="*/ 36 h 65"/>
                <a:gd name="T20" fmla="*/ 47 w 86"/>
                <a:gd name="T21" fmla="*/ 46 h 65"/>
                <a:gd name="T22" fmla="*/ 39 w 86"/>
                <a:gd name="T23" fmla="*/ 46 h 65"/>
                <a:gd name="T24" fmla="*/ 39 w 86"/>
                <a:gd name="T25" fmla="*/ 36 h 65"/>
                <a:gd name="T26" fmla="*/ 34 w 86"/>
                <a:gd name="T27" fmla="*/ 28 h 65"/>
                <a:gd name="T28" fmla="*/ 43 w 86"/>
                <a:gd name="T29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65">
                  <a:moveTo>
                    <a:pt x="0" y="51"/>
                  </a:moveTo>
                  <a:cubicBezTo>
                    <a:pt x="0" y="58"/>
                    <a:pt x="6" y="65"/>
                    <a:pt x="14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80" y="65"/>
                    <a:pt x="86" y="58"/>
                    <a:pt x="86" y="51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1"/>
                  </a:lnTo>
                  <a:close/>
                  <a:moveTo>
                    <a:pt x="43" y="19"/>
                  </a:moveTo>
                  <a:cubicBezTo>
                    <a:pt x="48" y="19"/>
                    <a:pt x="53" y="23"/>
                    <a:pt x="53" y="28"/>
                  </a:cubicBezTo>
                  <a:cubicBezTo>
                    <a:pt x="53" y="31"/>
                    <a:pt x="50" y="34"/>
                    <a:pt x="47" y="3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6" y="34"/>
                    <a:pt x="34" y="31"/>
                    <a:pt x="34" y="28"/>
                  </a:cubicBezTo>
                  <a:cubicBezTo>
                    <a:pt x="34" y="23"/>
                    <a:pt x="38" y="19"/>
                    <a:pt x="4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3" name="Freeform 1078"/>
            <p:cNvSpPr/>
            <p:nvPr/>
          </p:nvSpPr>
          <p:spPr bwMode="auto">
            <a:xfrm>
              <a:off x="8320088" y="4343400"/>
              <a:ext cx="319088" cy="258763"/>
            </a:xfrm>
            <a:custGeom>
              <a:avLst/>
              <a:gdLst>
                <a:gd name="T0" fmla="*/ 67 w 85"/>
                <a:gd name="T1" fmla="*/ 17 h 69"/>
                <a:gd name="T2" fmla="*/ 60 w 85"/>
                <a:gd name="T3" fmla="*/ 12 h 69"/>
                <a:gd name="T4" fmla="*/ 6 w 85"/>
                <a:gd name="T5" fmla="*/ 25 h 69"/>
                <a:gd name="T6" fmla="*/ 1 w 85"/>
                <a:gd name="T7" fmla="*/ 32 h 69"/>
                <a:gd name="T8" fmla="*/ 0 w 85"/>
                <a:gd name="T9" fmla="*/ 33 h 69"/>
                <a:gd name="T10" fmla="*/ 14 w 85"/>
                <a:gd name="T11" fmla="*/ 44 h 69"/>
                <a:gd name="T12" fmla="*/ 15 w 85"/>
                <a:gd name="T13" fmla="*/ 42 h 69"/>
                <a:gd name="T14" fmla="*/ 20 w 85"/>
                <a:gd name="T15" fmla="*/ 35 h 69"/>
                <a:gd name="T16" fmla="*/ 49 w 85"/>
                <a:gd name="T17" fmla="*/ 28 h 69"/>
                <a:gd name="T18" fmla="*/ 55 w 85"/>
                <a:gd name="T19" fmla="*/ 33 h 69"/>
                <a:gd name="T20" fmla="*/ 58 w 85"/>
                <a:gd name="T21" fmla="*/ 62 h 69"/>
                <a:gd name="T22" fmla="*/ 52 w 85"/>
                <a:gd name="T23" fmla="*/ 69 h 69"/>
                <a:gd name="T24" fmla="*/ 52 w 85"/>
                <a:gd name="T25" fmla="*/ 69 h 69"/>
                <a:gd name="T26" fmla="*/ 74 w 85"/>
                <a:gd name="T27" fmla="*/ 69 h 69"/>
                <a:gd name="T28" fmla="*/ 67 w 85"/>
                <a:gd name="T2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5" h="69">
                  <a:moveTo>
                    <a:pt x="67" y="17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44" y="0"/>
                    <a:pt x="20" y="6"/>
                    <a:pt x="6" y="25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3"/>
                    <a:pt x="14" y="43"/>
                    <a:pt x="15" y="42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7" y="25"/>
                    <a:pt x="40" y="22"/>
                    <a:pt x="49" y="28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64" y="39"/>
                    <a:pt x="65" y="52"/>
                    <a:pt x="58" y="62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74" y="69"/>
                    <a:pt x="74" y="69"/>
                    <a:pt x="74" y="69"/>
                  </a:cubicBezTo>
                  <a:cubicBezTo>
                    <a:pt x="85" y="51"/>
                    <a:pt x="82" y="28"/>
                    <a:pt x="6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5" name="组合 3174"/>
          <p:cNvGrpSpPr>
            <a:grpSpLocks noChangeAspect="1"/>
          </p:cNvGrpSpPr>
          <p:nvPr/>
        </p:nvGrpSpPr>
        <p:grpSpPr>
          <a:xfrm>
            <a:off x="8188094" y="3174958"/>
            <a:ext cx="359823" cy="432000"/>
            <a:chOff x="5781675" y="5451475"/>
            <a:chExt cx="538163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4" name="Freeform 1079"/>
            <p:cNvSpPr>
              <a:spLocks noEditPoints="1"/>
            </p:cNvSpPr>
            <p:nvPr/>
          </p:nvSpPr>
          <p:spPr bwMode="auto">
            <a:xfrm>
              <a:off x="5970588" y="5743575"/>
              <a:ext cx="157163" cy="161925"/>
            </a:xfrm>
            <a:custGeom>
              <a:avLst/>
              <a:gdLst>
                <a:gd name="T0" fmla="*/ 34 w 42"/>
                <a:gd name="T1" fmla="*/ 35 h 43"/>
                <a:gd name="T2" fmla="*/ 34 w 42"/>
                <a:gd name="T3" fmla="*/ 8 h 43"/>
                <a:gd name="T4" fmla="*/ 7 w 42"/>
                <a:gd name="T5" fmla="*/ 8 h 43"/>
                <a:gd name="T6" fmla="*/ 7 w 42"/>
                <a:gd name="T7" fmla="*/ 35 h 43"/>
                <a:gd name="T8" fmla="*/ 34 w 42"/>
                <a:gd name="T9" fmla="*/ 35 h 43"/>
                <a:gd name="T10" fmla="*/ 21 w 42"/>
                <a:gd name="T11" fmla="*/ 23 h 43"/>
                <a:gd name="T12" fmla="*/ 13 w 42"/>
                <a:gd name="T13" fmla="*/ 23 h 43"/>
                <a:gd name="T14" fmla="*/ 13 w 42"/>
                <a:gd name="T15" fmla="*/ 16 h 43"/>
                <a:gd name="T16" fmla="*/ 11 w 42"/>
                <a:gd name="T17" fmla="*/ 14 h 43"/>
                <a:gd name="T18" fmla="*/ 13 w 42"/>
                <a:gd name="T19" fmla="*/ 12 h 43"/>
                <a:gd name="T20" fmla="*/ 15 w 42"/>
                <a:gd name="T21" fmla="*/ 14 h 43"/>
                <a:gd name="T22" fmla="*/ 19 w 42"/>
                <a:gd name="T23" fmla="*/ 12 h 43"/>
                <a:gd name="T24" fmla="*/ 20 w 42"/>
                <a:gd name="T25" fmla="*/ 15 h 43"/>
                <a:gd name="T26" fmla="*/ 17 w 42"/>
                <a:gd name="T27" fmla="*/ 17 h 43"/>
                <a:gd name="T28" fmla="*/ 16 w 42"/>
                <a:gd name="T29" fmla="*/ 20 h 43"/>
                <a:gd name="T30" fmla="*/ 20 w 42"/>
                <a:gd name="T31" fmla="*/ 19 h 43"/>
                <a:gd name="T32" fmla="*/ 28 w 42"/>
                <a:gd name="T33" fmla="*/ 19 h 43"/>
                <a:gd name="T34" fmla="*/ 28 w 42"/>
                <a:gd name="T35" fmla="*/ 27 h 43"/>
                <a:gd name="T36" fmla="*/ 30 w 42"/>
                <a:gd name="T37" fmla="*/ 29 h 43"/>
                <a:gd name="T38" fmla="*/ 28 w 42"/>
                <a:gd name="T39" fmla="*/ 31 h 43"/>
                <a:gd name="T40" fmla="*/ 26 w 42"/>
                <a:gd name="T41" fmla="*/ 29 h 43"/>
                <a:gd name="T42" fmla="*/ 22 w 42"/>
                <a:gd name="T43" fmla="*/ 32 h 43"/>
                <a:gd name="T44" fmla="*/ 20 w 42"/>
                <a:gd name="T45" fmla="*/ 29 h 43"/>
                <a:gd name="T46" fmla="*/ 24 w 42"/>
                <a:gd name="T47" fmla="*/ 26 h 43"/>
                <a:gd name="T48" fmla="*/ 25 w 42"/>
                <a:gd name="T49" fmla="*/ 23 h 43"/>
                <a:gd name="T50" fmla="*/ 21 w 42"/>
                <a:gd name="T51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" h="43">
                  <a:moveTo>
                    <a:pt x="34" y="35"/>
                  </a:moveTo>
                  <a:cubicBezTo>
                    <a:pt x="42" y="27"/>
                    <a:pt x="42" y="15"/>
                    <a:pt x="34" y="8"/>
                  </a:cubicBezTo>
                  <a:cubicBezTo>
                    <a:pt x="27" y="0"/>
                    <a:pt x="14" y="1"/>
                    <a:pt x="7" y="8"/>
                  </a:cubicBezTo>
                  <a:cubicBezTo>
                    <a:pt x="0" y="16"/>
                    <a:pt x="0" y="28"/>
                    <a:pt x="7" y="35"/>
                  </a:cubicBezTo>
                  <a:cubicBezTo>
                    <a:pt x="15" y="43"/>
                    <a:pt x="27" y="42"/>
                    <a:pt x="34" y="35"/>
                  </a:cubicBezTo>
                  <a:close/>
                  <a:moveTo>
                    <a:pt x="21" y="23"/>
                  </a:moveTo>
                  <a:cubicBezTo>
                    <a:pt x="18" y="25"/>
                    <a:pt x="15" y="25"/>
                    <a:pt x="13" y="23"/>
                  </a:cubicBezTo>
                  <a:cubicBezTo>
                    <a:pt x="12" y="21"/>
                    <a:pt x="11" y="19"/>
                    <a:pt x="13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3"/>
                    <a:pt x="18" y="12"/>
                    <a:pt x="19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18" y="15"/>
                    <a:pt x="17" y="17"/>
                  </a:cubicBezTo>
                  <a:cubicBezTo>
                    <a:pt x="15" y="18"/>
                    <a:pt x="16" y="19"/>
                    <a:pt x="16" y="20"/>
                  </a:cubicBezTo>
                  <a:cubicBezTo>
                    <a:pt x="17" y="20"/>
                    <a:pt x="18" y="20"/>
                    <a:pt x="20" y="19"/>
                  </a:cubicBezTo>
                  <a:cubicBezTo>
                    <a:pt x="24" y="17"/>
                    <a:pt x="26" y="18"/>
                    <a:pt x="28" y="19"/>
                  </a:cubicBezTo>
                  <a:cubicBezTo>
                    <a:pt x="29" y="21"/>
                    <a:pt x="30" y="24"/>
                    <a:pt x="28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30"/>
                    <a:pt x="23" y="31"/>
                    <a:pt x="22" y="32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28"/>
                    <a:pt x="23" y="27"/>
                    <a:pt x="24" y="26"/>
                  </a:cubicBezTo>
                  <a:cubicBezTo>
                    <a:pt x="25" y="25"/>
                    <a:pt x="26" y="24"/>
                    <a:pt x="25" y="23"/>
                  </a:cubicBezTo>
                  <a:cubicBezTo>
                    <a:pt x="24" y="22"/>
                    <a:pt x="23" y="22"/>
                    <a:pt x="2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5" name="Freeform 1080"/>
            <p:cNvSpPr>
              <a:spLocks noEditPoints="1"/>
            </p:cNvSpPr>
            <p:nvPr/>
          </p:nvSpPr>
          <p:spPr bwMode="auto">
            <a:xfrm>
              <a:off x="5781675" y="5556250"/>
              <a:ext cx="533400" cy="541338"/>
            </a:xfrm>
            <a:custGeom>
              <a:avLst/>
              <a:gdLst>
                <a:gd name="T0" fmla="*/ 54 w 142"/>
                <a:gd name="T1" fmla="*/ 144 h 144"/>
                <a:gd name="T2" fmla="*/ 142 w 142"/>
                <a:gd name="T3" fmla="*/ 54 h 144"/>
                <a:gd name="T4" fmla="*/ 87 w 142"/>
                <a:gd name="T5" fmla="*/ 0 h 144"/>
                <a:gd name="T6" fmla="*/ 0 w 142"/>
                <a:gd name="T7" fmla="*/ 90 h 144"/>
                <a:gd name="T8" fmla="*/ 54 w 142"/>
                <a:gd name="T9" fmla="*/ 144 h 144"/>
                <a:gd name="T10" fmla="*/ 88 w 142"/>
                <a:gd name="T11" fmla="*/ 18 h 144"/>
                <a:gd name="T12" fmla="*/ 125 w 142"/>
                <a:gd name="T13" fmla="*/ 54 h 144"/>
                <a:gd name="T14" fmla="*/ 96 w 142"/>
                <a:gd name="T15" fmla="*/ 83 h 144"/>
                <a:gd name="T16" fmla="*/ 90 w 142"/>
                <a:gd name="T17" fmla="*/ 52 h 144"/>
                <a:gd name="T18" fmla="*/ 60 w 142"/>
                <a:gd name="T19" fmla="*/ 46 h 144"/>
                <a:gd name="T20" fmla="*/ 88 w 142"/>
                <a:gd name="T21" fmla="*/ 18 h 144"/>
                <a:gd name="T22" fmla="*/ 87 w 142"/>
                <a:gd name="T23" fmla="*/ 55 h 144"/>
                <a:gd name="T24" fmla="*/ 87 w 142"/>
                <a:gd name="T25" fmla="*/ 88 h 144"/>
                <a:gd name="T26" fmla="*/ 54 w 142"/>
                <a:gd name="T27" fmla="*/ 89 h 144"/>
                <a:gd name="T28" fmla="*/ 54 w 142"/>
                <a:gd name="T29" fmla="*/ 56 h 144"/>
                <a:gd name="T30" fmla="*/ 87 w 142"/>
                <a:gd name="T31" fmla="*/ 55 h 144"/>
                <a:gd name="T32" fmla="*/ 17 w 142"/>
                <a:gd name="T33" fmla="*/ 90 h 144"/>
                <a:gd name="T34" fmla="*/ 44 w 142"/>
                <a:gd name="T35" fmla="*/ 62 h 144"/>
                <a:gd name="T36" fmla="*/ 51 w 142"/>
                <a:gd name="T37" fmla="*/ 92 h 144"/>
                <a:gd name="T38" fmla="*/ 82 w 142"/>
                <a:gd name="T39" fmla="*/ 97 h 144"/>
                <a:gd name="T40" fmla="*/ 54 w 142"/>
                <a:gd name="T41" fmla="*/ 126 h 144"/>
                <a:gd name="T42" fmla="*/ 17 w 142"/>
                <a:gd name="T43" fmla="*/ 9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44">
                  <a:moveTo>
                    <a:pt x="54" y="144"/>
                  </a:moveTo>
                  <a:cubicBezTo>
                    <a:pt x="142" y="54"/>
                    <a:pt x="142" y="54"/>
                    <a:pt x="142" y="54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54" y="144"/>
                  </a:lnTo>
                  <a:close/>
                  <a:moveTo>
                    <a:pt x="88" y="18"/>
                  </a:moveTo>
                  <a:cubicBezTo>
                    <a:pt x="125" y="54"/>
                    <a:pt x="125" y="54"/>
                    <a:pt x="125" y="54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101" y="72"/>
                    <a:pt x="99" y="60"/>
                    <a:pt x="90" y="52"/>
                  </a:cubicBezTo>
                  <a:cubicBezTo>
                    <a:pt x="82" y="43"/>
                    <a:pt x="70" y="42"/>
                    <a:pt x="60" y="46"/>
                  </a:cubicBezTo>
                  <a:lnTo>
                    <a:pt x="88" y="18"/>
                  </a:lnTo>
                  <a:close/>
                  <a:moveTo>
                    <a:pt x="87" y="55"/>
                  </a:moveTo>
                  <a:cubicBezTo>
                    <a:pt x="96" y="64"/>
                    <a:pt x="97" y="79"/>
                    <a:pt x="87" y="88"/>
                  </a:cubicBezTo>
                  <a:cubicBezTo>
                    <a:pt x="78" y="98"/>
                    <a:pt x="63" y="98"/>
                    <a:pt x="54" y="89"/>
                  </a:cubicBezTo>
                  <a:cubicBezTo>
                    <a:pt x="45" y="80"/>
                    <a:pt x="45" y="65"/>
                    <a:pt x="54" y="56"/>
                  </a:cubicBezTo>
                  <a:cubicBezTo>
                    <a:pt x="63" y="46"/>
                    <a:pt x="78" y="46"/>
                    <a:pt x="87" y="55"/>
                  </a:cubicBezTo>
                  <a:close/>
                  <a:moveTo>
                    <a:pt x="17" y="90"/>
                  </a:moveTo>
                  <a:cubicBezTo>
                    <a:pt x="44" y="62"/>
                    <a:pt x="44" y="62"/>
                    <a:pt x="44" y="62"/>
                  </a:cubicBezTo>
                  <a:cubicBezTo>
                    <a:pt x="40" y="72"/>
                    <a:pt x="42" y="84"/>
                    <a:pt x="51" y="92"/>
                  </a:cubicBezTo>
                  <a:cubicBezTo>
                    <a:pt x="59" y="101"/>
                    <a:pt x="72" y="102"/>
                    <a:pt x="82" y="97"/>
                  </a:cubicBezTo>
                  <a:cubicBezTo>
                    <a:pt x="54" y="126"/>
                    <a:pt x="54" y="126"/>
                    <a:pt x="54" y="126"/>
                  </a:cubicBezTo>
                  <a:lnTo>
                    <a:pt x="17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6" name="Freeform 1081"/>
            <p:cNvSpPr/>
            <p:nvPr/>
          </p:nvSpPr>
          <p:spPr bwMode="auto">
            <a:xfrm>
              <a:off x="5781675" y="5451475"/>
              <a:ext cx="538163" cy="371475"/>
            </a:xfrm>
            <a:custGeom>
              <a:avLst/>
              <a:gdLst>
                <a:gd name="T0" fmla="*/ 0 w 339"/>
                <a:gd name="T1" fmla="*/ 213 h 234"/>
                <a:gd name="T2" fmla="*/ 24 w 339"/>
                <a:gd name="T3" fmla="*/ 234 h 234"/>
                <a:gd name="T4" fmla="*/ 38 w 339"/>
                <a:gd name="T5" fmla="*/ 220 h 234"/>
                <a:gd name="T6" fmla="*/ 29 w 339"/>
                <a:gd name="T7" fmla="*/ 213 h 234"/>
                <a:gd name="T8" fmla="*/ 209 w 339"/>
                <a:gd name="T9" fmla="*/ 28 h 234"/>
                <a:gd name="T10" fmla="*/ 310 w 339"/>
                <a:gd name="T11" fmla="*/ 128 h 234"/>
                <a:gd name="T12" fmla="*/ 296 w 339"/>
                <a:gd name="T13" fmla="*/ 142 h 234"/>
                <a:gd name="T14" fmla="*/ 310 w 339"/>
                <a:gd name="T15" fmla="*/ 156 h 234"/>
                <a:gd name="T16" fmla="*/ 339 w 339"/>
                <a:gd name="T17" fmla="*/ 128 h 234"/>
                <a:gd name="T18" fmla="*/ 209 w 339"/>
                <a:gd name="T19" fmla="*/ 0 h 234"/>
                <a:gd name="T20" fmla="*/ 0 w 339"/>
                <a:gd name="T21" fmla="*/ 213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9" h="234">
                  <a:moveTo>
                    <a:pt x="0" y="213"/>
                  </a:moveTo>
                  <a:lnTo>
                    <a:pt x="24" y="234"/>
                  </a:lnTo>
                  <a:lnTo>
                    <a:pt x="38" y="220"/>
                  </a:lnTo>
                  <a:lnTo>
                    <a:pt x="29" y="213"/>
                  </a:lnTo>
                  <a:lnTo>
                    <a:pt x="209" y="28"/>
                  </a:lnTo>
                  <a:lnTo>
                    <a:pt x="310" y="128"/>
                  </a:lnTo>
                  <a:lnTo>
                    <a:pt x="296" y="142"/>
                  </a:lnTo>
                  <a:lnTo>
                    <a:pt x="310" y="156"/>
                  </a:lnTo>
                  <a:lnTo>
                    <a:pt x="339" y="128"/>
                  </a:lnTo>
                  <a:lnTo>
                    <a:pt x="209" y="0"/>
                  </a:lnTo>
                  <a:lnTo>
                    <a:pt x="0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9" name="组合 3178"/>
          <p:cNvGrpSpPr>
            <a:grpSpLocks noChangeAspect="1"/>
          </p:cNvGrpSpPr>
          <p:nvPr/>
        </p:nvGrpSpPr>
        <p:grpSpPr>
          <a:xfrm>
            <a:off x="702904" y="5938495"/>
            <a:ext cx="293605" cy="432000"/>
            <a:chOff x="2332038" y="6738938"/>
            <a:chExt cx="360363" cy="5302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7" name="Freeform 1082"/>
            <p:cNvSpPr>
              <a:spLocks noEditPoints="1"/>
            </p:cNvSpPr>
            <p:nvPr/>
          </p:nvSpPr>
          <p:spPr bwMode="auto">
            <a:xfrm>
              <a:off x="2332038" y="6738938"/>
              <a:ext cx="60325" cy="530225"/>
            </a:xfrm>
            <a:custGeom>
              <a:avLst/>
              <a:gdLst>
                <a:gd name="T0" fmla="*/ 8 w 16"/>
                <a:gd name="T1" fmla="*/ 0 h 141"/>
                <a:gd name="T2" fmla="*/ 0 w 16"/>
                <a:gd name="T3" fmla="*/ 10 h 141"/>
                <a:gd name="T4" fmla="*/ 0 w 16"/>
                <a:gd name="T5" fmla="*/ 131 h 141"/>
                <a:gd name="T6" fmla="*/ 8 w 16"/>
                <a:gd name="T7" fmla="*/ 141 h 141"/>
                <a:gd name="T8" fmla="*/ 16 w 16"/>
                <a:gd name="T9" fmla="*/ 131 h 141"/>
                <a:gd name="T10" fmla="*/ 16 w 16"/>
                <a:gd name="T11" fmla="*/ 10 h 141"/>
                <a:gd name="T12" fmla="*/ 8 w 16"/>
                <a:gd name="T13" fmla="*/ 0 h 141"/>
                <a:gd name="T14" fmla="*/ 10 w 16"/>
                <a:gd name="T15" fmla="*/ 137 h 141"/>
                <a:gd name="T16" fmla="*/ 8 w 16"/>
                <a:gd name="T17" fmla="*/ 137 h 141"/>
                <a:gd name="T18" fmla="*/ 3 w 16"/>
                <a:gd name="T19" fmla="*/ 131 h 141"/>
                <a:gd name="T20" fmla="*/ 3 w 16"/>
                <a:gd name="T21" fmla="*/ 10 h 141"/>
                <a:gd name="T22" fmla="*/ 8 w 16"/>
                <a:gd name="T23" fmla="*/ 4 h 141"/>
                <a:gd name="T24" fmla="*/ 10 w 16"/>
                <a:gd name="T25" fmla="*/ 5 h 141"/>
                <a:gd name="T26" fmla="*/ 7 w 16"/>
                <a:gd name="T27" fmla="*/ 10 h 141"/>
                <a:gd name="T28" fmla="*/ 7 w 16"/>
                <a:gd name="T29" fmla="*/ 131 h 141"/>
                <a:gd name="T30" fmla="*/ 10 w 16"/>
                <a:gd name="T31" fmla="*/ 13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141">
                  <a:moveTo>
                    <a:pt x="8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6"/>
                    <a:pt x="4" y="141"/>
                    <a:pt x="8" y="141"/>
                  </a:cubicBezTo>
                  <a:cubicBezTo>
                    <a:pt x="12" y="141"/>
                    <a:pt x="16" y="136"/>
                    <a:pt x="16" y="131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12" y="0"/>
                    <a:pt x="8" y="0"/>
                  </a:cubicBezTo>
                  <a:close/>
                  <a:moveTo>
                    <a:pt x="10" y="137"/>
                  </a:moveTo>
                  <a:cubicBezTo>
                    <a:pt x="9" y="137"/>
                    <a:pt x="9" y="137"/>
                    <a:pt x="8" y="137"/>
                  </a:cubicBezTo>
                  <a:cubicBezTo>
                    <a:pt x="5" y="137"/>
                    <a:pt x="3" y="134"/>
                    <a:pt x="3" y="13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7"/>
                    <a:pt x="5" y="4"/>
                    <a:pt x="8" y="4"/>
                  </a:cubicBezTo>
                  <a:cubicBezTo>
                    <a:pt x="9" y="4"/>
                    <a:pt x="9" y="4"/>
                    <a:pt x="10" y="5"/>
                  </a:cubicBezTo>
                  <a:cubicBezTo>
                    <a:pt x="8" y="6"/>
                    <a:pt x="7" y="8"/>
                    <a:pt x="7" y="10"/>
                  </a:cubicBezTo>
                  <a:cubicBezTo>
                    <a:pt x="7" y="131"/>
                    <a:pt x="7" y="131"/>
                    <a:pt x="7" y="131"/>
                  </a:cubicBezTo>
                  <a:cubicBezTo>
                    <a:pt x="7" y="133"/>
                    <a:pt x="8" y="136"/>
                    <a:pt x="10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8" name="Freeform 1083"/>
            <p:cNvSpPr/>
            <p:nvPr/>
          </p:nvSpPr>
          <p:spPr bwMode="auto">
            <a:xfrm>
              <a:off x="2411413" y="6762750"/>
              <a:ext cx="280988" cy="217488"/>
            </a:xfrm>
            <a:custGeom>
              <a:avLst/>
              <a:gdLst>
                <a:gd name="T0" fmla="*/ 0 w 177"/>
                <a:gd name="T1" fmla="*/ 0 h 137"/>
                <a:gd name="T2" fmla="*/ 0 w 177"/>
                <a:gd name="T3" fmla="*/ 137 h 137"/>
                <a:gd name="T4" fmla="*/ 177 w 177"/>
                <a:gd name="T5" fmla="*/ 68 h 137"/>
                <a:gd name="T6" fmla="*/ 0 w 177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137">
                  <a:moveTo>
                    <a:pt x="0" y="0"/>
                  </a:moveTo>
                  <a:lnTo>
                    <a:pt x="0" y="137"/>
                  </a:lnTo>
                  <a:lnTo>
                    <a:pt x="177" y="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6" name="组合 3175"/>
          <p:cNvGrpSpPr>
            <a:grpSpLocks noChangeAspect="1"/>
          </p:cNvGrpSpPr>
          <p:nvPr/>
        </p:nvGrpSpPr>
        <p:grpSpPr>
          <a:xfrm>
            <a:off x="3608159" y="3174958"/>
            <a:ext cx="324979" cy="432000"/>
            <a:chOff x="4670425" y="5522913"/>
            <a:chExt cx="395288" cy="5254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2" name="Freeform 1085"/>
            <p:cNvSpPr>
              <a:spLocks noEditPoints="1"/>
            </p:cNvSpPr>
            <p:nvPr/>
          </p:nvSpPr>
          <p:spPr bwMode="auto">
            <a:xfrm>
              <a:off x="4705350" y="5522913"/>
              <a:ext cx="360363" cy="360363"/>
            </a:xfrm>
            <a:custGeom>
              <a:avLst/>
              <a:gdLst>
                <a:gd name="T0" fmla="*/ 69 w 96"/>
                <a:gd name="T1" fmla="*/ 12 h 96"/>
                <a:gd name="T2" fmla="*/ 11 w 96"/>
                <a:gd name="T3" fmla="*/ 27 h 96"/>
                <a:gd name="T4" fmla="*/ 27 w 96"/>
                <a:gd name="T5" fmla="*/ 85 h 96"/>
                <a:gd name="T6" fmla="*/ 85 w 96"/>
                <a:gd name="T7" fmla="*/ 69 h 96"/>
                <a:gd name="T8" fmla="*/ 69 w 96"/>
                <a:gd name="T9" fmla="*/ 12 h 96"/>
                <a:gd name="T10" fmla="*/ 32 w 96"/>
                <a:gd name="T11" fmla="*/ 77 h 96"/>
                <a:gd name="T12" fmla="*/ 20 w 96"/>
                <a:gd name="T13" fmla="*/ 32 h 96"/>
                <a:gd name="T14" fmla="*/ 64 w 96"/>
                <a:gd name="T15" fmla="*/ 20 h 96"/>
                <a:gd name="T16" fmla="*/ 76 w 96"/>
                <a:gd name="T17" fmla="*/ 64 h 96"/>
                <a:gd name="T18" fmla="*/ 32 w 96"/>
                <a:gd name="T19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69" y="12"/>
                  </a:moveTo>
                  <a:cubicBezTo>
                    <a:pt x="49" y="0"/>
                    <a:pt x="23" y="7"/>
                    <a:pt x="11" y="27"/>
                  </a:cubicBezTo>
                  <a:cubicBezTo>
                    <a:pt x="0" y="48"/>
                    <a:pt x="7" y="73"/>
                    <a:pt x="27" y="85"/>
                  </a:cubicBezTo>
                  <a:cubicBezTo>
                    <a:pt x="47" y="96"/>
                    <a:pt x="73" y="89"/>
                    <a:pt x="85" y="69"/>
                  </a:cubicBezTo>
                  <a:cubicBezTo>
                    <a:pt x="96" y="49"/>
                    <a:pt x="89" y="23"/>
                    <a:pt x="69" y="12"/>
                  </a:cubicBezTo>
                  <a:close/>
                  <a:moveTo>
                    <a:pt x="32" y="77"/>
                  </a:moveTo>
                  <a:cubicBezTo>
                    <a:pt x="16" y="68"/>
                    <a:pt x="11" y="48"/>
                    <a:pt x="20" y="32"/>
                  </a:cubicBezTo>
                  <a:cubicBezTo>
                    <a:pt x="29" y="17"/>
                    <a:pt x="49" y="11"/>
                    <a:pt x="64" y="20"/>
                  </a:cubicBezTo>
                  <a:cubicBezTo>
                    <a:pt x="80" y="29"/>
                    <a:pt x="85" y="49"/>
                    <a:pt x="76" y="64"/>
                  </a:cubicBezTo>
                  <a:cubicBezTo>
                    <a:pt x="67" y="80"/>
                    <a:pt x="47" y="85"/>
                    <a:pt x="3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3" name="Freeform 1086"/>
            <p:cNvSpPr/>
            <p:nvPr/>
          </p:nvSpPr>
          <p:spPr bwMode="auto">
            <a:xfrm>
              <a:off x="4670425" y="5838825"/>
              <a:ext cx="161925" cy="209550"/>
            </a:xfrm>
            <a:custGeom>
              <a:avLst/>
              <a:gdLst>
                <a:gd name="T0" fmla="*/ 36 w 43"/>
                <a:gd name="T1" fmla="*/ 3 h 56"/>
                <a:gd name="T2" fmla="*/ 23 w 43"/>
                <a:gd name="T3" fmla="*/ 5 h 56"/>
                <a:gd name="T4" fmla="*/ 2 w 43"/>
                <a:gd name="T5" fmla="*/ 42 h 56"/>
                <a:gd name="T6" fmla="*/ 7 w 43"/>
                <a:gd name="T7" fmla="*/ 54 h 56"/>
                <a:gd name="T8" fmla="*/ 20 w 43"/>
                <a:gd name="T9" fmla="*/ 52 h 56"/>
                <a:gd name="T10" fmla="*/ 41 w 43"/>
                <a:gd name="T11" fmla="*/ 15 h 56"/>
                <a:gd name="T12" fmla="*/ 36 w 43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56">
                  <a:moveTo>
                    <a:pt x="36" y="3"/>
                  </a:moveTo>
                  <a:cubicBezTo>
                    <a:pt x="31" y="0"/>
                    <a:pt x="25" y="1"/>
                    <a:pt x="23" y="5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45"/>
                    <a:pt x="2" y="51"/>
                    <a:pt x="7" y="54"/>
                  </a:cubicBezTo>
                  <a:cubicBezTo>
                    <a:pt x="12" y="56"/>
                    <a:pt x="18" y="56"/>
                    <a:pt x="20" y="52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3" y="11"/>
                    <a:pt x="41" y="6"/>
                    <a:pt x="3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3" name="组合 3172"/>
          <p:cNvGrpSpPr>
            <a:grpSpLocks noChangeAspect="1"/>
          </p:cNvGrpSpPr>
          <p:nvPr/>
        </p:nvGrpSpPr>
        <p:grpSpPr>
          <a:xfrm>
            <a:off x="10149029" y="4069680"/>
            <a:ext cx="435892" cy="432000"/>
            <a:chOff x="8185150" y="5530850"/>
            <a:chExt cx="533401" cy="5286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4" name="Freeform 1087"/>
            <p:cNvSpPr/>
            <p:nvPr/>
          </p:nvSpPr>
          <p:spPr bwMode="auto">
            <a:xfrm>
              <a:off x="8564563" y="5530850"/>
              <a:ext cx="153988" cy="153988"/>
            </a:xfrm>
            <a:custGeom>
              <a:avLst/>
              <a:gdLst>
                <a:gd name="T0" fmla="*/ 32 w 41"/>
                <a:gd name="T1" fmla="*/ 9 h 41"/>
                <a:gd name="T2" fmla="*/ 1 w 41"/>
                <a:gd name="T3" fmla="*/ 8 h 41"/>
                <a:gd name="T4" fmla="*/ 0 w 41"/>
                <a:gd name="T5" fmla="*/ 9 h 41"/>
                <a:gd name="T6" fmla="*/ 32 w 41"/>
                <a:gd name="T7" fmla="*/ 41 h 41"/>
                <a:gd name="T8" fmla="*/ 33 w 41"/>
                <a:gd name="T9" fmla="*/ 40 h 41"/>
                <a:gd name="T10" fmla="*/ 32 w 41"/>
                <a:gd name="T11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1">
                  <a:moveTo>
                    <a:pt x="32" y="9"/>
                  </a:moveTo>
                  <a:cubicBezTo>
                    <a:pt x="23" y="0"/>
                    <a:pt x="9" y="0"/>
                    <a:pt x="1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0"/>
                    <a:pt x="33" y="40"/>
                  </a:cubicBezTo>
                  <a:cubicBezTo>
                    <a:pt x="41" y="32"/>
                    <a:pt x="40" y="18"/>
                    <a:pt x="3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5" name="Freeform 1088"/>
            <p:cNvSpPr/>
            <p:nvPr/>
          </p:nvSpPr>
          <p:spPr bwMode="auto">
            <a:xfrm>
              <a:off x="8531225" y="5572125"/>
              <a:ext cx="149225" cy="146050"/>
            </a:xfrm>
            <a:custGeom>
              <a:avLst/>
              <a:gdLst>
                <a:gd name="T0" fmla="*/ 0 w 94"/>
                <a:gd name="T1" fmla="*/ 14 h 92"/>
                <a:gd name="T2" fmla="*/ 78 w 94"/>
                <a:gd name="T3" fmla="*/ 92 h 92"/>
                <a:gd name="T4" fmla="*/ 94 w 94"/>
                <a:gd name="T5" fmla="*/ 75 h 92"/>
                <a:gd name="T6" fmla="*/ 16 w 94"/>
                <a:gd name="T7" fmla="*/ 0 h 92"/>
                <a:gd name="T8" fmla="*/ 0 w 94"/>
                <a:gd name="T9" fmla="*/ 1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2">
                  <a:moveTo>
                    <a:pt x="0" y="14"/>
                  </a:moveTo>
                  <a:lnTo>
                    <a:pt x="78" y="92"/>
                  </a:lnTo>
                  <a:lnTo>
                    <a:pt x="94" y="75"/>
                  </a:lnTo>
                  <a:lnTo>
                    <a:pt x="16" y="0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6" name="Freeform 1089"/>
            <p:cNvSpPr/>
            <p:nvPr/>
          </p:nvSpPr>
          <p:spPr bwMode="auto">
            <a:xfrm>
              <a:off x="8185150" y="5894388"/>
              <a:ext cx="169863" cy="165100"/>
            </a:xfrm>
            <a:custGeom>
              <a:avLst/>
              <a:gdLst>
                <a:gd name="T0" fmla="*/ 107 w 107"/>
                <a:gd name="T1" fmla="*/ 78 h 104"/>
                <a:gd name="T2" fmla="*/ 29 w 107"/>
                <a:gd name="T3" fmla="*/ 0 h 104"/>
                <a:gd name="T4" fmla="*/ 0 w 107"/>
                <a:gd name="T5" fmla="*/ 104 h 104"/>
                <a:gd name="T6" fmla="*/ 107 w 107"/>
                <a:gd name="T7" fmla="*/ 7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04">
                  <a:moveTo>
                    <a:pt x="107" y="78"/>
                  </a:moveTo>
                  <a:lnTo>
                    <a:pt x="29" y="0"/>
                  </a:lnTo>
                  <a:lnTo>
                    <a:pt x="0" y="104"/>
                  </a:lnTo>
                  <a:lnTo>
                    <a:pt x="10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7" name="Freeform 1090"/>
            <p:cNvSpPr>
              <a:spLocks noEditPoints="1"/>
            </p:cNvSpPr>
            <p:nvPr/>
          </p:nvSpPr>
          <p:spPr bwMode="auto">
            <a:xfrm>
              <a:off x="8242300" y="5597525"/>
              <a:ext cx="404813" cy="409575"/>
            </a:xfrm>
            <a:custGeom>
              <a:avLst/>
              <a:gdLst>
                <a:gd name="T0" fmla="*/ 0 w 108"/>
                <a:gd name="T1" fmla="*/ 77 h 109"/>
                <a:gd name="T2" fmla="*/ 31 w 108"/>
                <a:gd name="T3" fmla="*/ 109 h 109"/>
                <a:gd name="T4" fmla="*/ 108 w 108"/>
                <a:gd name="T5" fmla="*/ 32 h 109"/>
                <a:gd name="T6" fmla="*/ 76 w 108"/>
                <a:gd name="T7" fmla="*/ 0 h 109"/>
                <a:gd name="T8" fmla="*/ 0 w 108"/>
                <a:gd name="T9" fmla="*/ 77 h 109"/>
                <a:gd name="T10" fmla="*/ 26 w 108"/>
                <a:gd name="T11" fmla="*/ 58 h 109"/>
                <a:gd name="T12" fmla="*/ 65 w 108"/>
                <a:gd name="T13" fmla="*/ 19 h 109"/>
                <a:gd name="T14" fmla="*/ 70 w 108"/>
                <a:gd name="T15" fmla="*/ 18 h 109"/>
                <a:gd name="T16" fmla="*/ 70 w 108"/>
                <a:gd name="T17" fmla="*/ 23 h 109"/>
                <a:gd name="T18" fmla="*/ 30 w 108"/>
                <a:gd name="T19" fmla="*/ 63 h 109"/>
                <a:gd name="T20" fmla="*/ 25 w 108"/>
                <a:gd name="T21" fmla="*/ 63 h 109"/>
                <a:gd name="T22" fmla="*/ 26 w 108"/>
                <a:gd name="T23" fmla="*/ 58 h 109"/>
                <a:gd name="T24" fmla="*/ 90 w 108"/>
                <a:gd name="T25" fmla="*/ 43 h 109"/>
                <a:gd name="T26" fmla="*/ 51 w 108"/>
                <a:gd name="T27" fmla="*/ 82 h 109"/>
                <a:gd name="T28" fmla="*/ 46 w 108"/>
                <a:gd name="T29" fmla="*/ 83 h 109"/>
                <a:gd name="T30" fmla="*/ 46 w 108"/>
                <a:gd name="T31" fmla="*/ 78 h 109"/>
                <a:gd name="T32" fmla="*/ 86 w 108"/>
                <a:gd name="T33" fmla="*/ 38 h 109"/>
                <a:gd name="T34" fmla="*/ 91 w 108"/>
                <a:gd name="T35" fmla="*/ 38 h 109"/>
                <a:gd name="T36" fmla="*/ 90 w 108"/>
                <a:gd name="T37" fmla="*/ 43 h 109"/>
                <a:gd name="T38" fmla="*/ 87 w 108"/>
                <a:gd name="T39" fmla="*/ 21 h 109"/>
                <a:gd name="T40" fmla="*/ 88 w 108"/>
                <a:gd name="T41" fmla="*/ 29 h 109"/>
                <a:gd name="T42" fmla="*/ 30 w 108"/>
                <a:gd name="T43" fmla="*/ 86 h 109"/>
                <a:gd name="T44" fmla="*/ 22 w 108"/>
                <a:gd name="T45" fmla="*/ 86 h 109"/>
                <a:gd name="T46" fmla="*/ 22 w 108"/>
                <a:gd name="T47" fmla="*/ 78 h 109"/>
                <a:gd name="T48" fmla="*/ 80 w 108"/>
                <a:gd name="T49" fmla="*/ 20 h 109"/>
                <a:gd name="T50" fmla="*/ 87 w 108"/>
                <a:gd name="T51" fmla="*/ 2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109">
                  <a:moveTo>
                    <a:pt x="0" y="77"/>
                  </a:moveTo>
                  <a:cubicBezTo>
                    <a:pt x="31" y="109"/>
                    <a:pt x="31" y="109"/>
                    <a:pt x="31" y="109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0" y="77"/>
                  </a:lnTo>
                  <a:close/>
                  <a:moveTo>
                    <a:pt x="26" y="58"/>
                  </a:moveTo>
                  <a:cubicBezTo>
                    <a:pt x="65" y="19"/>
                    <a:pt x="65" y="19"/>
                    <a:pt x="65" y="19"/>
                  </a:cubicBezTo>
                  <a:cubicBezTo>
                    <a:pt x="67" y="17"/>
                    <a:pt x="69" y="17"/>
                    <a:pt x="70" y="18"/>
                  </a:cubicBezTo>
                  <a:cubicBezTo>
                    <a:pt x="71" y="20"/>
                    <a:pt x="71" y="22"/>
                    <a:pt x="70" y="2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29" y="64"/>
                    <a:pt x="26" y="65"/>
                    <a:pt x="25" y="63"/>
                  </a:cubicBezTo>
                  <a:cubicBezTo>
                    <a:pt x="24" y="62"/>
                    <a:pt x="24" y="60"/>
                    <a:pt x="26" y="58"/>
                  </a:cubicBezTo>
                  <a:close/>
                  <a:moveTo>
                    <a:pt x="90" y="43"/>
                  </a:moveTo>
                  <a:cubicBezTo>
                    <a:pt x="51" y="82"/>
                    <a:pt x="51" y="82"/>
                    <a:pt x="51" y="82"/>
                  </a:cubicBezTo>
                  <a:cubicBezTo>
                    <a:pt x="49" y="84"/>
                    <a:pt x="47" y="84"/>
                    <a:pt x="46" y="83"/>
                  </a:cubicBezTo>
                  <a:cubicBezTo>
                    <a:pt x="45" y="82"/>
                    <a:pt x="45" y="79"/>
                    <a:pt x="46" y="78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7" y="37"/>
                    <a:pt x="89" y="37"/>
                    <a:pt x="91" y="38"/>
                  </a:cubicBezTo>
                  <a:cubicBezTo>
                    <a:pt x="92" y="39"/>
                    <a:pt x="92" y="41"/>
                    <a:pt x="90" y="43"/>
                  </a:cubicBezTo>
                  <a:close/>
                  <a:moveTo>
                    <a:pt x="87" y="21"/>
                  </a:moveTo>
                  <a:cubicBezTo>
                    <a:pt x="90" y="23"/>
                    <a:pt x="90" y="26"/>
                    <a:pt x="88" y="29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8"/>
                    <a:pt x="25" y="88"/>
                    <a:pt x="22" y="86"/>
                  </a:cubicBezTo>
                  <a:cubicBezTo>
                    <a:pt x="20" y="84"/>
                    <a:pt x="20" y="80"/>
                    <a:pt x="22" y="78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2" y="18"/>
                    <a:pt x="85" y="18"/>
                    <a:pt x="87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7" name="组合 3176"/>
          <p:cNvGrpSpPr>
            <a:grpSpLocks noChangeAspect="1"/>
          </p:cNvGrpSpPr>
          <p:nvPr/>
        </p:nvGrpSpPr>
        <p:grpSpPr>
          <a:xfrm>
            <a:off x="1490982" y="5012638"/>
            <a:ext cx="432000" cy="336858"/>
            <a:chOff x="3409950" y="5613400"/>
            <a:chExt cx="533400" cy="4159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8" name="Freeform 1091"/>
            <p:cNvSpPr>
              <a:spLocks noEditPoints="1"/>
            </p:cNvSpPr>
            <p:nvPr/>
          </p:nvSpPr>
          <p:spPr bwMode="auto">
            <a:xfrm>
              <a:off x="3409950" y="5613400"/>
              <a:ext cx="533400" cy="415925"/>
            </a:xfrm>
            <a:custGeom>
              <a:avLst/>
              <a:gdLst>
                <a:gd name="T0" fmla="*/ 113 w 142"/>
                <a:gd name="T1" fmla="*/ 0 h 111"/>
                <a:gd name="T2" fmla="*/ 29 w 142"/>
                <a:gd name="T3" fmla="*/ 0 h 111"/>
                <a:gd name="T4" fmla="*/ 0 w 142"/>
                <a:gd name="T5" fmla="*/ 29 h 111"/>
                <a:gd name="T6" fmla="*/ 0 w 142"/>
                <a:gd name="T7" fmla="*/ 59 h 111"/>
                <a:gd name="T8" fmla="*/ 0 w 142"/>
                <a:gd name="T9" fmla="*/ 98 h 111"/>
                <a:gd name="T10" fmla="*/ 25 w 142"/>
                <a:gd name="T11" fmla="*/ 101 h 111"/>
                <a:gd name="T12" fmla="*/ 41 w 142"/>
                <a:gd name="T13" fmla="*/ 88 h 111"/>
                <a:gd name="T14" fmla="*/ 113 w 142"/>
                <a:gd name="T15" fmla="*/ 88 h 111"/>
                <a:gd name="T16" fmla="*/ 142 w 142"/>
                <a:gd name="T17" fmla="*/ 59 h 111"/>
                <a:gd name="T18" fmla="*/ 142 w 142"/>
                <a:gd name="T19" fmla="*/ 29 h 111"/>
                <a:gd name="T20" fmla="*/ 113 w 142"/>
                <a:gd name="T21" fmla="*/ 0 h 111"/>
                <a:gd name="T22" fmla="*/ 128 w 142"/>
                <a:gd name="T23" fmla="*/ 59 h 111"/>
                <a:gd name="T24" fmla="*/ 113 w 142"/>
                <a:gd name="T25" fmla="*/ 74 h 111"/>
                <a:gd name="T26" fmla="*/ 37 w 142"/>
                <a:gd name="T27" fmla="*/ 74 h 111"/>
                <a:gd name="T28" fmla="*/ 16 w 142"/>
                <a:gd name="T29" fmla="*/ 90 h 111"/>
                <a:gd name="T30" fmla="*/ 14 w 142"/>
                <a:gd name="T31" fmla="*/ 91 h 111"/>
                <a:gd name="T32" fmla="*/ 14 w 142"/>
                <a:gd name="T33" fmla="*/ 59 h 111"/>
                <a:gd name="T34" fmla="*/ 14 w 142"/>
                <a:gd name="T35" fmla="*/ 29 h 111"/>
                <a:gd name="T36" fmla="*/ 29 w 142"/>
                <a:gd name="T37" fmla="*/ 14 h 111"/>
                <a:gd name="T38" fmla="*/ 113 w 142"/>
                <a:gd name="T39" fmla="*/ 14 h 111"/>
                <a:gd name="T40" fmla="*/ 128 w 142"/>
                <a:gd name="T41" fmla="*/ 29 h 111"/>
                <a:gd name="T42" fmla="*/ 128 w 142"/>
                <a:gd name="T43" fmla="*/ 59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11">
                  <a:moveTo>
                    <a:pt x="11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0" y="98"/>
                    <a:pt x="0" y="98"/>
                  </a:cubicBezTo>
                  <a:cubicBezTo>
                    <a:pt x="0" y="110"/>
                    <a:pt x="11" y="111"/>
                    <a:pt x="25" y="101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113" y="88"/>
                    <a:pt x="113" y="88"/>
                    <a:pt x="113" y="88"/>
                  </a:cubicBezTo>
                  <a:cubicBezTo>
                    <a:pt x="129" y="88"/>
                    <a:pt x="142" y="75"/>
                    <a:pt x="142" y="59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13"/>
                    <a:pt x="129" y="0"/>
                    <a:pt x="113" y="0"/>
                  </a:cubicBezTo>
                  <a:close/>
                  <a:moveTo>
                    <a:pt x="128" y="59"/>
                  </a:moveTo>
                  <a:cubicBezTo>
                    <a:pt x="128" y="67"/>
                    <a:pt x="121" y="74"/>
                    <a:pt x="113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5" y="90"/>
                    <a:pt x="15" y="91"/>
                    <a:pt x="14" y="91"/>
                  </a:cubicBezTo>
                  <a:cubicBezTo>
                    <a:pt x="14" y="77"/>
                    <a:pt x="14" y="60"/>
                    <a:pt x="14" y="5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0"/>
                    <a:pt x="20" y="14"/>
                    <a:pt x="29" y="14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21" y="14"/>
                    <a:pt x="128" y="20"/>
                    <a:pt x="128" y="29"/>
                  </a:cubicBezTo>
                  <a:lnTo>
                    <a:pt x="12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9" name="Rectangle 1092"/>
            <p:cNvSpPr>
              <a:spLocks noChangeArrowheads="1"/>
            </p:cNvSpPr>
            <p:nvPr/>
          </p:nvSpPr>
          <p:spPr bwMode="auto">
            <a:xfrm>
              <a:off x="3517900" y="5691188"/>
              <a:ext cx="3159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0" name="Rectangle 1093"/>
            <p:cNvSpPr>
              <a:spLocks noChangeArrowheads="1"/>
            </p:cNvSpPr>
            <p:nvPr/>
          </p:nvSpPr>
          <p:spPr bwMode="auto">
            <a:xfrm>
              <a:off x="3517900" y="5762625"/>
              <a:ext cx="3159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1" name="Rectangle 1094"/>
            <p:cNvSpPr>
              <a:spLocks noChangeArrowheads="1"/>
            </p:cNvSpPr>
            <p:nvPr/>
          </p:nvSpPr>
          <p:spPr bwMode="auto">
            <a:xfrm>
              <a:off x="3517900" y="5830888"/>
              <a:ext cx="315913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4" name="组合 3173"/>
          <p:cNvGrpSpPr>
            <a:grpSpLocks noChangeAspect="1"/>
          </p:cNvGrpSpPr>
          <p:nvPr/>
        </p:nvGrpSpPr>
        <p:grpSpPr>
          <a:xfrm>
            <a:off x="8152005" y="4132012"/>
            <a:ext cx="432000" cy="307337"/>
            <a:chOff x="6994525" y="5630863"/>
            <a:chExt cx="555625" cy="3952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42" name="Freeform 1095"/>
            <p:cNvSpPr>
              <a:spLocks noEditPoints="1"/>
            </p:cNvSpPr>
            <p:nvPr/>
          </p:nvSpPr>
          <p:spPr bwMode="auto">
            <a:xfrm>
              <a:off x="6994525" y="5630863"/>
              <a:ext cx="420688" cy="395288"/>
            </a:xfrm>
            <a:custGeom>
              <a:avLst/>
              <a:gdLst>
                <a:gd name="T0" fmla="*/ 0 w 112"/>
                <a:gd name="T1" fmla="*/ 81 h 105"/>
                <a:gd name="T2" fmla="*/ 19 w 112"/>
                <a:gd name="T3" fmla="*/ 105 h 105"/>
                <a:gd name="T4" fmla="*/ 93 w 112"/>
                <a:gd name="T5" fmla="*/ 105 h 105"/>
                <a:gd name="T6" fmla="*/ 112 w 112"/>
                <a:gd name="T7" fmla="*/ 81 h 105"/>
                <a:gd name="T8" fmla="*/ 112 w 112"/>
                <a:gd name="T9" fmla="*/ 0 h 105"/>
                <a:gd name="T10" fmla="*/ 0 w 112"/>
                <a:gd name="T11" fmla="*/ 0 h 105"/>
                <a:gd name="T12" fmla="*/ 0 w 112"/>
                <a:gd name="T13" fmla="*/ 81 h 105"/>
                <a:gd name="T14" fmla="*/ 8 w 112"/>
                <a:gd name="T15" fmla="*/ 8 h 105"/>
                <a:gd name="T16" fmla="*/ 104 w 112"/>
                <a:gd name="T17" fmla="*/ 8 h 105"/>
                <a:gd name="T18" fmla="*/ 104 w 112"/>
                <a:gd name="T19" fmla="*/ 81 h 105"/>
                <a:gd name="T20" fmla="*/ 93 w 112"/>
                <a:gd name="T21" fmla="*/ 97 h 105"/>
                <a:gd name="T22" fmla="*/ 19 w 112"/>
                <a:gd name="T23" fmla="*/ 97 h 105"/>
                <a:gd name="T24" fmla="*/ 8 w 112"/>
                <a:gd name="T25" fmla="*/ 81 h 105"/>
                <a:gd name="T26" fmla="*/ 8 w 112"/>
                <a:gd name="T27" fmla="*/ 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05">
                  <a:moveTo>
                    <a:pt x="0" y="81"/>
                  </a:moveTo>
                  <a:cubicBezTo>
                    <a:pt x="0" y="94"/>
                    <a:pt x="8" y="105"/>
                    <a:pt x="19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104" y="105"/>
                    <a:pt x="112" y="94"/>
                    <a:pt x="112" y="8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1"/>
                  </a:lnTo>
                  <a:close/>
                  <a:moveTo>
                    <a:pt x="8" y="8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04" y="81"/>
                    <a:pt x="104" y="81"/>
                    <a:pt x="104" y="81"/>
                  </a:cubicBezTo>
                  <a:cubicBezTo>
                    <a:pt x="104" y="90"/>
                    <a:pt x="99" y="97"/>
                    <a:pt x="93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3" y="97"/>
                    <a:pt x="8" y="90"/>
                    <a:pt x="8" y="81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3" name="Rectangle 1096"/>
            <p:cNvSpPr>
              <a:spLocks noChangeArrowheads="1"/>
            </p:cNvSpPr>
            <p:nvPr/>
          </p:nvSpPr>
          <p:spPr bwMode="auto">
            <a:xfrm>
              <a:off x="7081838" y="5811838"/>
              <a:ext cx="25558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1" name="Rectangle 1097"/>
            <p:cNvSpPr>
              <a:spLocks noChangeArrowheads="1"/>
            </p:cNvSpPr>
            <p:nvPr/>
          </p:nvSpPr>
          <p:spPr bwMode="auto">
            <a:xfrm>
              <a:off x="7081838" y="5872163"/>
              <a:ext cx="2555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5" name="Rectangle 1098"/>
            <p:cNvSpPr>
              <a:spLocks noChangeArrowheads="1"/>
            </p:cNvSpPr>
            <p:nvPr/>
          </p:nvSpPr>
          <p:spPr bwMode="auto">
            <a:xfrm>
              <a:off x="7081838" y="5932488"/>
              <a:ext cx="2555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7" name="Freeform 1099"/>
            <p:cNvSpPr/>
            <p:nvPr/>
          </p:nvSpPr>
          <p:spPr bwMode="auto">
            <a:xfrm>
              <a:off x="7426325" y="5635625"/>
              <a:ext cx="123825" cy="338138"/>
            </a:xfrm>
            <a:custGeom>
              <a:avLst/>
              <a:gdLst>
                <a:gd name="T0" fmla="*/ 7 w 33"/>
                <a:gd name="T1" fmla="*/ 0 h 90"/>
                <a:gd name="T2" fmla="*/ 0 w 33"/>
                <a:gd name="T3" fmla="*/ 0 h 90"/>
                <a:gd name="T4" fmla="*/ 0 w 33"/>
                <a:gd name="T5" fmla="*/ 8 h 90"/>
                <a:gd name="T6" fmla="*/ 7 w 33"/>
                <a:gd name="T7" fmla="*/ 8 h 90"/>
                <a:gd name="T8" fmla="*/ 25 w 33"/>
                <a:gd name="T9" fmla="*/ 26 h 90"/>
                <a:gd name="T10" fmla="*/ 25 w 33"/>
                <a:gd name="T11" fmla="*/ 82 h 90"/>
                <a:gd name="T12" fmla="*/ 0 w 33"/>
                <a:gd name="T13" fmla="*/ 82 h 90"/>
                <a:gd name="T14" fmla="*/ 0 w 33"/>
                <a:gd name="T15" fmla="*/ 90 h 90"/>
                <a:gd name="T16" fmla="*/ 33 w 33"/>
                <a:gd name="T17" fmla="*/ 90 h 90"/>
                <a:gd name="T18" fmla="*/ 33 w 33"/>
                <a:gd name="T19" fmla="*/ 26 h 90"/>
                <a:gd name="T20" fmla="*/ 7 w 33"/>
                <a:gd name="T2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90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7" y="8"/>
                    <a:pt x="25" y="16"/>
                    <a:pt x="25" y="26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12"/>
                    <a:pt x="2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1" name="Rectangle 1100"/>
            <p:cNvSpPr>
              <a:spLocks noChangeArrowheads="1"/>
            </p:cNvSpPr>
            <p:nvPr/>
          </p:nvSpPr>
          <p:spPr bwMode="auto">
            <a:xfrm>
              <a:off x="7437438" y="5721350"/>
              <a:ext cx="603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5" name="Rectangle 1101"/>
            <p:cNvSpPr>
              <a:spLocks noChangeArrowheads="1"/>
            </p:cNvSpPr>
            <p:nvPr/>
          </p:nvSpPr>
          <p:spPr bwMode="auto">
            <a:xfrm>
              <a:off x="7437438" y="5773738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9" name="Rectangle 1102"/>
            <p:cNvSpPr>
              <a:spLocks noChangeArrowheads="1"/>
            </p:cNvSpPr>
            <p:nvPr/>
          </p:nvSpPr>
          <p:spPr bwMode="auto">
            <a:xfrm>
              <a:off x="7437438" y="5826125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7" name="Rectangle 1103"/>
            <p:cNvSpPr>
              <a:spLocks noChangeArrowheads="1"/>
            </p:cNvSpPr>
            <p:nvPr/>
          </p:nvSpPr>
          <p:spPr bwMode="auto">
            <a:xfrm>
              <a:off x="7437438" y="5883275"/>
              <a:ext cx="603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2" name="Rectangle 1104"/>
            <p:cNvSpPr>
              <a:spLocks noChangeArrowheads="1"/>
            </p:cNvSpPr>
            <p:nvPr/>
          </p:nvSpPr>
          <p:spPr bwMode="auto">
            <a:xfrm>
              <a:off x="7077075" y="5695950"/>
              <a:ext cx="255588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2" name="Rectangle 1105"/>
            <p:cNvSpPr>
              <a:spLocks noChangeArrowheads="1"/>
            </p:cNvSpPr>
            <p:nvPr/>
          </p:nvSpPr>
          <p:spPr bwMode="auto">
            <a:xfrm>
              <a:off x="7077075" y="5751513"/>
              <a:ext cx="255588" cy="26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6" name="组合 3165"/>
          <p:cNvGrpSpPr>
            <a:grpSpLocks noChangeAspect="1"/>
          </p:cNvGrpSpPr>
          <p:nvPr/>
        </p:nvGrpSpPr>
        <p:grpSpPr>
          <a:xfrm>
            <a:off x="1486604" y="4069680"/>
            <a:ext cx="440756" cy="432000"/>
            <a:chOff x="3409950" y="4384675"/>
            <a:chExt cx="479425" cy="4699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75" name="Freeform 1106"/>
            <p:cNvSpPr>
              <a:spLocks noEditPoints="1"/>
            </p:cNvSpPr>
            <p:nvPr/>
          </p:nvSpPr>
          <p:spPr bwMode="auto">
            <a:xfrm>
              <a:off x="3409950" y="4384675"/>
              <a:ext cx="479425" cy="469900"/>
            </a:xfrm>
            <a:custGeom>
              <a:avLst/>
              <a:gdLst>
                <a:gd name="T0" fmla="*/ 118 w 128"/>
                <a:gd name="T1" fmla="*/ 51 h 125"/>
                <a:gd name="T2" fmla="*/ 110 w 128"/>
                <a:gd name="T3" fmla="*/ 32 h 125"/>
                <a:gd name="T4" fmla="*/ 117 w 128"/>
                <a:gd name="T5" fmla="*/ 25 h 125"/>
                <a:gd name="T6" fmla="*/ 101 w 128"/>
                <a:gd name="T7" fmla="*/ 9 h 125"/>
                <a:gd name="T8" fmla="*/ 94 w 128"/>
                <a:gd name="T9" fmla="*/ 16 h 125"/>
                <a:gd name="T10" fmla="*/ 75 w 128"/>
                <a:gd name="T11" fmla="*/ 9 h 125"/>
                <a:gd name="T12" fmla="*/ 75 w 128"/>
                <a:gd name="T13" fmla="*/ 0 h 125"/>
                <a:gd name="T14" fmla="*/ 52 w 128"/>
                <a:gd name="T15" fmla="*/ 0 h 125"/>
                <a:gd name="T16" fmla="*/ 52 w 128"/>
                <a:gd name="T17" fmla="*/ 9 h 125"/>
                <a:gd name="T18" fmla="*/ 34 w 128"/>
                <a:gd name="T19" fmla="*/ 17 h 125"/>
                <a:gd name="T20" fmla="*/ 26 w 128"/>
                <a:gd name="T21" fmla="*/ 9 h 125"/>
                <a:gd name="T22" fmla="*/ 10 w 128"/>
                <a:gd name="T23" fmla="*/ 25 h 125"/>
                <a:gd name="T24" fmla="*/ 18 w 128"/>
                <a:gd name="T25" fmla="*/ 33 h 125"/>
                <a:gd name="T26" fmla="*/ 10 w 128"/>
                <a:gd name="T27" fmla="*/ 51 h 125"/>
                <a:gd name="T28" fmla="*/ 0 w 128"/>
                <a:gd name="T29" fmla="*/ 51 h 125"/>
                <a:gd name="T30" fmla="*/ 0 w 128"/>
                <a:gd name="T31" fmla="*/ 74 h 125"/>
                <a:gd name="T32" fmla="*/ 10 w 128"/>
                <a:gd name="T33" fmla="*/ 74 h 125"/>
                <a:gd name="T34" fmla="*/ 18 w 128"/>
                <a:gd name="T35" fmla="*/ 92 h 125"/>
                <a:gd name="T36" fmla="*/ 11 w 128"/>
                <a:gd name="T37" fmla="*/ 100 h 125"/>
                <a:gd name="T38" fmla="*/ 27 w 128"/>
                <a:gd name="T39" fmla="*/ 116 h 125"/>
                <a:gd name="T40" fmla="*/ 34 w 128"/>
                <a:gd name="T41" fmla="*/ 108 h 125"/>
                <a:gd name="T42" fmla="*/ 52 w 128"/>
                <a:gd name="T43" fmla="*/ 116 h 125"/>
                <a:gd name="T44" fmla="*/ 52 w 128"/>
                <a:gd name="T45" fmla="*/ 125 h 125"/>
                <a:gd name="T46" fmla="*/ 75 w 128"/>
                <a:gd name="T47" fmla="*/ 125 h 125"/>
                <a:gd name="T48" fmla="*/ 75 w 128"/>
                <a:gd name="T49" fmla="*/ 116 h 125"/>
                <a:gd name="T50" fmla="*/ 94 w 128"/>
                <a:gd name="T51" fmla="*/ 109 h 125"/>
                <a:gd name="T52" fmla="*/ 101 w 128"/>
                <a:gd name="T53" fmla="*/ 116 h 125"/>
                <a:gd name="T54" fmla="*/ 117 w 128"/>
                <a:gd name="T55" fmla="*/ 99 h 125"/>
                <a:gd name="T56" fmla="*/ 110 w 128"/>
                <a:gd name="T57" fmla="*/ 93 h 125"/>
                <a:gd name="T58" fmla="*/ 118 w 128"/>
                <a:gd name="T59" fmla="*/ 74 h 125"/>
                <a:gd name="T60" fmla="*/ 128 w 128"/>
                <a:gd name="T61" fmla="*/ 74 h 125"/>
                <a:gd name="T62" fmla="*/ 128 w 128"/>
                <a:gd name="T63" fmla="*/ 51 h 125"/>
                <a:gd name="T64" fmla="*/ 118 w 128"/>
                <a:gd name="T65" fmla="*/ 51 h 125"/>
                <a:gd name="T66" fmla="*/ 64 w 128"/>
                <a:gd name="T67" fmla="*/ 101 h 125"/>
                <a:gd name="T68" fmla="*/ 25 w 128"/>
                <a:gd name="T69" fmla="*/ 62 h 125"/>
                <a:gd name="T70" fmla="*/ 64 w 128"/>
                <a:gd name="T71" fmla="*/ 23 h 125"/>
                <a:gd name="T72" fmla="*/ 103 w 128"/>
                <a:gd name="T73" fmla="*/ 62 h 125"/>
                <a:gd name="T74" fmla="*/ 64 w 128"/>
                <a:gd name="T75" fmla="*/ 10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8" h="125">
                  <a:moveTo>
                    <a:pt x="118" y="51"/>
                  </a:moveTo>
                  <a:cubicBezTo>
                    <a:pt x="117" y="45"/>
                    <a:pt x="114" y="38"/>
                    <a:pt x="110" y="32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94" y="16"/>
                    <a:pt x="94" y="16"/>
                    <a:pt x="94" y="16"/>
                  </a:cubicBezTo>
                  <a:cubicBezTo>
                    <a:pt x="88" y="13"/>
                    <a:pt x="82" y="10"/>
                    <a:pt x="75" y="9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5" y="10"/>
                    <a:pt x="39" y="13"/>
                    <a:pt x="34" y="17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4" y="38"/>
                    <a:pt x="11" y="45"/>
                    <a:pt x="1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2" y="81"/>
                    <a:pt x="14" y="87"/>
                    <a:pt x="18" y="92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9" y="112"/>
                    <a:pt x="45" y="115"/>
                    <a:pt x="52" y="116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75" y="125"/>
                    <a:pt x="75" y="125"/>
                    <a:pt x="75" y="125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82" y="115"/>
                    <a:pt x="88" y="112"/>
                    <a:pt x="94" y="109"/>
                  </a:cubicBezTo>
                  <a:cubicBezTo>
                    <a:pt x="101" y="116"/>
                    <a:pt x="101" y="116"/>
                    <a:pt x="101" y="116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4" y="87"/>
                    <a:pt x="116" y="81"/>
                    <a:pt x="118" y="74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28" y="51"/>
                    <a:pt x="128" y="51"/>
                    <a:pt x="128" y="51"/>
                  </a:cubicBezTo>
                  <a:lnTo>
                    <a:pt x="118" y="51"/>
                  </a:lnTo>
                  <a:close/>
                  <a:moveTo>
                    <a:pt x="64" y="101"/>
                  </a:moveTo>
                  <a:cubicBezTo>
                    <a:pt x="42" y="101"/>
                    <a:pt x="25" y="84"/>
                    <a:pt x="25" y="62"/>
                  </a:cubicBezTo>
                  <a:cubicBezTo>
                    <a:pt x="25" y="41"/>
                    <a:pt x="42" y="23"/>
                    <a:pt x="64" y="23"/>
                  </a:cubicBezTo>
                  <a:cubicBezTo>
                    <a:pt x="86" y="23"/>
                    <a:pt x="103" y="41"/>
                    <a:pt x="103" y="62"/>
                  </a:cubicBezTo>
                  <a:cubicBezTo>
                    <a:pt x="103" y="84"/>
                    <a:pt x="86" y="101"/>
                    <a:pt x="6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7" name="Freeform 1107"/>
            <p:cNvSpPr>
              <a:spLocks noEditPoints="1"/>
            </p:cNvSpPr>
            <p:nvPr/>
          </p:nvSpPr>
          <p:spPr bwMode="auto">
            <a:xfrm>
              <a:off x="3536950" y="4508500"/>
              <a:ext cx="222250" cy="222250"/>
            </a:xfrm>
            <a:custGeom>
              <a:avLst/>
              <a:gdLst>
                <a:gd name="T0" fmla="*/ 30 w 59"/>
                <a:gd name="T1" fmla="*/ 0 h 59"/>
                <a:gd name="T2" fmla="*/ 0 w 59"/>
                <a:gd name="T3" fmla="*/ 30 h 59"/>
                <a:gd name="T4" fmla="*/ 30 w 59"/>
                <a:gd name="T5" fmla="*/ 59 h 59"/>
                <a:gd name="T6" fmla="*/ 59 w 59"/>
                <a:gd name="T7" fmla="*/ 30 h 59"/>
                <a:gd name="T8" fmla="*/ 30 w 59"/>
                <a:gd name="T9" fmla="*/ 0 h 59"/>
                <a:gd name="T10" fmla="*/ 30 w 59"/>
                <a:gd name="T11" fmla="*/ 49 h 59"/>
                <a:gd name="T12" fmla="*/ 10 w 59"/>
                <a:gd name="T13" fmla="*/ 30 h 59"/>
                <a:gd name="T14" fmla="*/ 30 w 59"/>
                <a:gd name="T15" fmla="*/ 10 h 59"/>
                <a:gd name="T16" fmla="*/ 50 w 59"/>
                <a:gd name="T17" fmla="*/ 30 h 59"/>
                <a:gd name="T18" fmla="*/ 30 w 59"/>
                <a:gd name="T19" fmla="*/ 4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9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6"/>
                    <a:pt x="13" y="59"/>
                    <a:pt x="30" y="59"/>
                  </a:cubicBezTo>
                  <a:cubicBezTo>
                    <a:pt x="46" y="59"/>
                    <a:pt x="59" y="46"/>
                    <a:pt x="59" y="30"/>
                  </a:cubicBezTo>
                  <a:cubicBezTo>
                    <a:pt x="59" y="13"/>
                    <a:pt x="46" y="0"/>
                    <a:pt x="30" y="0"/>
                  </a:cubicBezTo>
                  <a:close/>
                  <a:moveTo>
                    <a:pt x="30" y="49"/>
                  </a:moveTo>
                  <a:cubicBezTo>
                    <a:pt x="19" y="49"/>
                    <a:pt x="10" y="40"/>
                    <a:pt x="10" y="30"/>
                  </a:cubicBezTo>
                  <a:cubicBezTo>
                    <a:pt x="10" y="19"/>
                    <a:pt x="19" y="10"/>
                    <a:pt x="30" y="10"/>
                  </a:cubicBezTo>
                  <a:cubicBezTo>
                    <a:pt x="41" y="10"/>
                    <a:pt x="50" y="19"/>
                    <a:pt x="50" y="30"/>
                  </a:cubicBezTo>
                  <a:cubicBezTo>
                    <a:pt x="50" y="40"/>
                    <a:pt x="41" y="49"/>
                    <a:pt x="3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8" name="Oval 1108"/>
            <p:cNvSpPr>
              <a:spLocks noChangeArrowheads="1"/>
            </p:cNvSpPr>
            <p:nvPr/>
          </p:nvSpPr>
          <p:spPr bwMode="auto">
            <a:xfrm>
              <a:off x="3608388" y="4579938"/>
              <a:ext cx="79375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0" name="组合 3179"/>
          <p:cNvGrpSpPr>
            <a:grpSpLocks noChangeAspect="1"/>
          </p:cNvGrpSpPr>
          <p:nvPr/>
        </p:nvGrpSpPr>
        <p:grpSpPr>
          <a:xfrm>
            <a:off x="1469091" y="5938495"/>
            <a:ext cx="475783" cy="432000"/>
            <a:chOff x="3387725" y="6788150"/>
            <a:chExt cx="517526" cy="4699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21" name="Freeform 1109"/>
            <p:cNvSpPr/>
            <p:nvPr/>
          </p:nvSpPr>
          <p:spPr bwMode="auto">
            <a:xfrm>
              <a:off x="3398838" y="6837363"/>
              <a:ext cx="506413" cy="420688"/>
            </a:xfrm>
            <a:custGeom>
              <a:avLst/>
              <a:gdLst>
                <a:gd name="T0" fmla="*/ 312 w 319"/>
                <a:gd name="T1" fmla="*/ 0 h 265"/>
                <a:gd name="T2" fmla="*/ 305 w 319"/>
                <a:gd name="T3" fmla="*/ 83 h 265"/>
                <a:gd name="T4" fmla="*/ 291 w 319"/>
                <a:gd name="T5" fmla="*/ 71 h 265"/>
                <a:gd name="T6" fmla="*/ 291 w 319"/>
                <a:gd name="T7" fmla="*/ 244 h 265"/>
                <a:gd name="T8" fmla="*/ 272 w 319"/>
                <a:gd name="T9" fmla="*/ 244 h 265"/>
                <a:gd name="T10" fmla="*/ 272 w 319"/>
                <a:gd name="T11" fmla="*/ 57 h 265"/>
                <a:gd name="T12" fmla="*/ 246 w 319"/>
                <a:gd name="T13" fmla="*/ 90 h 265"/>
                <a:gd name="T14" fmla="*/ 246 w 319"/>
                <a:gd name="T15" fmla="*/ 244 h 265"/>
                <a:gd name="T16" fmla="*/ 227 w 319"/>
                <a:gd name="T17" fmla="*/ 244 h 265"/>
                <a:gd name="T18" fmla="*/ 227 w 319"/>
                <a:gd name="T19" fmla="*/ 111 h 265"/>
                <a:gd name="T20" fmla="*/ 210 w 319"/>
                <a:gd name="T21" fmla="*/ 130 h 265"/>
                <a:gd name="T22" fmla="*/ 210 w 319"/>
                <a:gd name="T23" fmla="*/ 130 h 265"/>
                <a:gd name="T24" fmla="*/ 198 w 319"/>
                <a:gd name="T25" fmla="*/ 142 h 265"/>
                <a:gd name="T26" fmla="*/ 198 w 319"/>
                <a:gd name="T27" fmla="*/ 244 h 265"/>
                <a:gd name="T28" fmla="*/ 170 w 319"/>
                <a:gd name="T29" fmla="*/ 244 h 265"/>
                <a:gd name="T30" fmla="*/ 170 w 319"/>
                <a:gd name="T31" fmla="*/ 175 h 265"/>
                <a:gd name="T32" fmla="*/ 168 w 319"/>
                <a:gd name="T33" fmla="*/ 177 h 265"/>
                <a:gd name="T34" fmla="*/ 168 w 319"/>
                <a:gd name="T35" fmla="*/ 177 h 265"/>
                <a:gd name="T36" fmla="*/ 168 w 319"/>
                <a:gd name="T37" fmla="*/ 180 h 265"/>
                <a:gd name="T38" fmla="*/ 144 w 319"/>
                <a:gd name="T39" fmla="*/ 158 h 265"/>
                <a:gd name="T40" fmla="*/ 144 w 319"/>
                <a:gd name="T41" fmla="*/ 244 h 265"/>
                <a:gd name="T42" fmla="*/ 125 w 319"/>
                <a:gd name="T43" fmla="*/ 244 h 265"/>
                <a:gd name="T44" fmla="*/ 125 w 319"/>
                <a:gd name="T45" fmla="*/ 142 h 265"/>
                <a:gd name="T46" fmla="*/ 118 w 319"/>
                <a:gd name="T47" fmla="*/ 135 h 265"/>
                <a:gd name="T48" fmla="*/ 118 w 319"/>
                <a:gd name="T49" fmla="*/ 135 h 265"/>
                <a:gd name="T50" fmla="*/ 99 w 319"/>
                <a:gd name="T51" fmla="*/ 118 h 265"/>
                <a:gd name="T52" fmla="*/ 97 w 319"/>
                <a:gd name="T53" fmla="*/ 121 h 265"/>
                <a:gd name="T54" fmla="*/ 97 w 319"/>
                <a:gd name="T55" fmla="*/ 244 h 265"/>
                <a:gd name="T56" fmla="*/ 73 w 319"/>
                <a:gd name="T57" fmla="*/ 244 h 265"/>
                <a:gd name="T58" fmla="*/ 73 w 319"/>
                <a:gd name="T59" fmla="*/ 149 h 265"/>
                <a:gd name="T60" fmla="*/ 73 w 319"/>
                <a:gd name="T61" fmla="*/ 149 h 265"/>
                <a:gd name="T62" fmla="*/ 47 w 319"/>
                <a:gd name="T63" fmla="*/ 177 h 265"/>
                <a:gd name="T64" fmla="*/ 47 w 319"/>
                <a:gd name="T65" fmla="*/ 244 h 265"/>
                <a:gd name="T66" fmla="*/ 28 w 319"/>
                <a:gd name="T67" fmla="*/ 244 h 265"/>
                <a:gd name="T68" fmla="*/ 28 w 319"/>
                <a:gd name="T69" fmla="*/ 189 h 265"/>
                <a:gd name="T70" fmla="*/ 0 w 319"/>
                <a:gd name="T71" fmla="*/ 165 h 265"/>
                <a:gd name="T72" fmla="*/ 0 w 319"/>
                <a:gd name="T73" fmla="*/ 244 h 265"/>
                <a:gd name="T74" fmla="*/ 0 w 319"/>
                <a:gd name="T75" fmla="*/ 265 h 265"/>
                <a:gd name="T76" fmla="*/ 319 w 319"/>
                <a:gd name="T77" fmla="*/ 265 h 265"/>
                <a:gd name="T78" fmla="*/ 319 w 319"/>
                <a:gd name="T79" fmla="*/ 244 h 265"/>
                <a:gd name="T80" fmla="*/ 319 w 319"/>
                <a:gd name="T81" fmla="*/ 0 h 265"/>
                <a:gd name="T82" fmla="*/ 312 w 319"/>
                <a:gd name="T83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9" h="265">
                  <a:moveTo>
                    <a:pt x="312" y="0"/>
                  </a:moveTo>
                  <a:lnTo>
                    <a:pt x="305" y="83"/>
                  </a:lnTo>
                  <a:lnTo>
                    <a:pt x="291" y="71"/>
                  </a:lnTo>
                  <a:lnTo>
                    <a:pt x="291" y="244"/>
                  </a:lnTo>
                  <a:lnTo>
                    <a:pt x="272" y="244"/>
                  </a:lnTo>
                  <a:lnTo>
                    <a:pt x="272" y="57"/>
                  </a:lnTo>
                  <a:lnTo>
                    <a:pt x="246" y="90"/>
                  </a:lnTo>
                  <a:lnTo>
                    <a:pt x="246" y="244"/>
                  </a:lnTo>
                  <a:lnTo>
                    <a:pt x="227" y="244"/>
                  </a:lnTo>
                  <a:lnTo>
                    <a:pt x="227" y="111"/>
                  </a:lnTo>
                  <a:lnTo>
                    <a:pt x="210" y="130"/>
                  </a:lnTo>
                  <a:lnTo>
                    <a:pt x="210" y="130"/>
                  </a:lnTo>
                  <a:lnTo>
                    <a:pt x="198" y="142"/>
                  </a:lnTo>
                  <a:lnTo>
                    <a:pt x="198" y="244"/>
                  </a:lnTo>
                  <a:lnTo>
                    <a:pt x="170" y="244"/>
                  </a:lnTo>
                  <a:lnTo>
                    <a:pt x="170" y="175"/>
                  </a:lnTo>
                  <a:lnTo>
                    <a:pt x="168" y="177"/>
                  </a:lnTo>
                  <a:lnTo>
                    <a:pt x="168" y="177"/>
                  </a:lnTo>
                  <a:lnTo>
                    <a:pt x="168" y="180"/>
                  </a:lnTo>
                  <a:lnTo>
                    <a:pt x="144" y="158"/>
                  </a:lnTo>
                  <a:lnTo>
                    <a:pt x="144" y="244"/>
                  </a:lnTo>
                  <a:lnTo>
                    <a:pt x="125" y="244"/>
                  </a:lnTo>
                  <a:lnTo>
                    <a:pt x="125" y="142"/>
                  </a:lnTo>
                  <a:lnTo>
                    <a:pt x="118" y="135"/>
                  </a:lnTo>
                  <a:lnTo>
                    <a:pt x="118" y="135"/>
                  </a:lnTo>
                  <a:lnTo>
                    <a:pt x="99" y="118"/>
                  </a:lnTo>
                  <a:lnTo>
                    <a:pt x="97" y="121"/>
                  </a:lnTo>
                  <a:lnTo>
                    <a:pt x="97" y="244"/>
                  </a:lnTo>
                  <a:lnTo>
                    <a:pt x="73" y="244"/>
                  </a:lnTo>
                  <a:lnTo>
                    <a:pt x="73" y="149"/>
                  </a:lnTo>
                  <a:lnTo>
                    <a:pt x="73" y="149"/>
                  </a:lnTo>
                  <a:lnTo>
                    <a:pt x="47" y="177"/>
                  </a:lnTo>
                  <a:lnTo>
                    <a:pt x="47" y="244"/>
                  </a:lnTo>
                  <a:lnTo>
                    <a:pt x="28" y="244"/>
                  </a:lnTo>
                  <a:lnTo>
                    <a:pt x="28" y="189"/>
                  </a:lnTo>
                  <a:lnTo>
                    <a:pt x="0" y="165"/>
                  </a:lnTo>
                  <a:lnTo>
                    <a:pt x="0" y="244"/>
                  </a:lnTo>
                  <a:lnTo>
                    <a:pt x="0" y="265"/>
                  </a:lnTo>
                  <a:lnTo>
                    <a:pt x="319" y="265"/>
                  </a:lnTo>
                  <a:lnTo>
                    <a:pt x="319" y="244"/>
                  </a:lnTo>
                  <a:lnTo>
                    <a:pt x="319" y="0"/>
                  </a:lnTo>
                  <a:lnTo>
                    <a:pt x="3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5" name="Freeform 1110"/>
            <p:cNvSpPr/>
            <p:nvPr/>
          </p:nvSpPr>
          <p:spPr bwMode="auto">
            <a:xfrm>
              <a:off x="3387725" y="6788150"/>
              <a:ext cx="498475" cy="338138"/>
            </a:xfrm>
            <a:custGeom>
              <a:avLst/>
              <a:gdLst>
                <a:gd name="T0" fmla="*/ 37 w 314"/>
                <a:gd name="T1" fmla="*/ 213 h 213"/>
                <a:gd name="T2" fmla="*/ 106 w 314"/>
                <a:gd name="T3" fmla="*/ 137 h 213"/>
                <a:gd name="T4" fmla="*/ 137 w 314"/>
                <a:gd name="T5" fmla="*/ 166 h 213"/>
                <a:gd name="T6" fmla="*/ 137 w 314"/>
                <a:gd name="T7" fmla="*/ 166 h 213"/>
                <a:gd name="T8" fmla="*/ 153 w 314"/>
                <a:gd name="T9" fmla="*/ 180 h 213"/>
                <a:gd name="T10" fmla="*/ 175 w 314"/>
                <a:gd name="T11" fmla="*/ 199 h 213"/>
                <a:gd name="T12" fmla="*/ 175 w 314"/>
                <a:gd name="T13" fmla="*/ 199 h 213"/>
                <a:gd name="T14" fmla="*/ 175 w 314"/>
                <a:gd name="T15" fmla="*/ 199 h 213"/>
                <a:gd name="T16" fmla="*/ 189 w 314"/>
                <a:gd name="T17" fmla="*/ 182 h 213"/>
                <a:gd name="T18" fmla="*/ 208 w 314"/>
                <a:gd name="T19" fmla="*/ 161 h 213"/>
                <a:gd name="T20" fmla="*/ 205 w 314"/>
                <a:gd name="T21" fmla="*/ 161 h 213"/>
                <a:gd name="T22" fmla="*/ 281 w 314"/>
                <a:gd name="T23" fmla="*/ 76 h 213"/>
                <a:gd name="T24" fmla="*/ 305 w 314"/>
                <a:gd name="T25" fmla="*/ 99 h 213"/>
                <a:gd name="T26" fmla="*/ 314 w 314"/>
                <a:gd name="T27" fmla="*/ 0 h 213"/>
                <a:gd name="T28" fmla="*/ 217 w 314"/>
                <a:gd name="T29" fmla="*/ 19 h 213"/>
                <a:gd name="T30" fmla="*/ 243 w 314"/>
                <a:gd name="T31" fmla="*/ 43 h 213"/>
                <a:gd name="T32" fmla="*/ 170 w 314"/>
                <a:gd name="T33" fmla="*/ 128 h 213"/>
                <a:gd name="T34" fmla="*/ 139 w 314"/>
                <a:gd name="T35" fmla="*/ 99 h 213"/>
                <a:gd name="T36" fmla="*/ 139 w 314"/>
                <a:gd name="T37" fmla="*/ 99 h 213"/>
                <a:gd name="T38" fmla="*/ 123 w 314"/>
                <a:gd name="T39" fmla="*/ 85 h 213"/>
                <a:gd name="T40" fmla="*/ 101 w 314"/>
                <a:gd name="T41" fmla="*/ 66 h 213"/>
                <a:gd name="T42" fmla="*/ 68 w 314"/>
                <a:gd name="T43" fmla="*/ 104 h 213"/>
                <a:gd name="T44" fmla="*/ 68 w 314"/>
                <a:gd name="T45" fmla="*/ 104 h 213"/>
                <a:gd name="T46" fmla="*/ 0 w 314"/>
                <a:gd name="T47" fmla="*/ 180 h 213"/>
                <a:gd name="T48" fmla="*/ 37 w 314"/>
                <a:gd name="T49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4" h="213">
                  <a:moveTo>
                    <a:pt x="37" y="213"/>
                  </a:moveTo>
                  <a:lnTo>
                    <a:pt x="106" y="137"/>
                  </a:lnTo>
                  <a:lnTo>
                    <a:pt x="137" y="166"/>
                  </a:lnTo>
                  <a:lnTo>
                    <a:pt x="137" y="166"/>
                  </a:lnTo>
                  <a:lnTo>
                    <a:pt x="153" y="180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75" y="199"/>
                  </a:lnTo>
                  <a:lnTo>
                    <a:pt x="189" y="182"/>
                  </a:lnTo>
                  <a:lnTo>
                    <a:pt x="208" y="161"/>
                  </a:lnTo>
                  <a:lnTo>
                    <a:pt x="205" y="161"/>
                  </a:lnTo>
                  <a:lnTo>
                    <a:pt x="281" y="76"/>
                  </a:lnTo>
                  <a:lnTo>
                    <a:pt x="305" y="99"/>
                  </a:lnTo>
                  <a:lnTo>
                    <a:pt x="314" y="0"/>
                  </a:lnTo>
                  <a:lnTo>
                    <a:pt x="217" y="19"/>
                  </a:lnTo>
                  <a:lnTo>
                    <a:pt x="243" y="43"/>
                  </a:lnTo>
                  <a:lnTo>
                    <a:pt x="170" y="128"/>
                  </a:lnTo>
                  <a:lnTo>
                    <a:pt x="139" y="99"/>
                  </a:lnTo>
                  <a:lnTo>
                    <a:pt x="139" y="99"/>
                  </a:lnTo>
                  <a:lnTo>
                    <a:pt x="123" y="85"/>
                  </a:lnTo>
                  <a:lnTo>
                    <a:pt x="101" y="66"/>
                  </a:lnTo>
                  <a:lnTo>
                    <a:pt x="68" y="104"/>
                  </a:lnTo>
                  <a:lnTo>
                    <a:pt x="68" y="104"/>
                  </a:lnTo>
                  <a:lnTo>
                    <a:pt x="0" y="180"/>
                  </a:lnTo>
                  <a:lnTo>
                    <a:pt x="3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1" name="组合 3180"/>
          <p:cNvGrpSpPr>
            <a:grpSpLocks noChangeAspect="1"/>
          </p:cNvGrpSpPr>
          <p:nvPr/>
        </p:nvGrpSpPr>
        <p:grpSpPr>
          <a:xfrm>
            <a:off x="9186440" y="3224507"/>
            <a:ext cx="432000" cy="332903"/>
            <a:chOff x="4611688" y="6856413"/>
            <a:chExt cx="442913" cy="3413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28" name="Freeform 1111"/>
            <p:cNvSpPr/>
            <p:nvPr/>
          </p:nvSpPr>
          <p:spPr bwMode="auto">
            <a:xfrm>
              <a:off x="4648200" y="6856413"/>
              <a:ext cx="376238" cy="209550"/>
            </a:xfrm>
            <a:custGeom>
              <a:avLst/>
              <a:gdLst>
                <a:gd name="T0" fmla="*/ 100 w 100"/>
                <a:gd name="T1" fmla="*/ 2 h 56"/>
                <a:gd name="T2" fmla="*/ 93 w 100"/>
                <a:gd name="T3" fmla="*/ 0 h 56"/>
                <a:gd name="T4" fmla="*/ 5 w 100"/>
                <a:gd name="T5" fmla="*/ 0 h 56"/>
                <a:gd name="T6" fmla="*/ 0 w 100"/>
                <a:gd name="T7" fmla="*/ 1 h 56"/>
                <a:gd name="T8" fmla="*/ 51 w 100"/>
                <a:gd name="T9" fmla="*/ 56 h 56"/>
                <a:gd name="T10" fmla="*/ 100 w 100"/>
                <a:gd name="T11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" h="56">
                  <a:moveTo>
                    <a:pt x="100" y="2"/>
                  </a:moveTo>
                  <a:cubicBezTo>
                    <a:pt x="98" y="1"/>
                    <a:pt x="96" y="0"/>
                    <a:pt x="93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1"/>
                  </a:cubicBezTo>
                  <a:cubicBezTo>
                    <a:pt x="51" y="56"/>
                    <a:pt x="51" y="56"/>
                    <a:pt x="51" y="56"/>
                  </a:cubicBezTo>
                  <a:lnTo>
                    <a:pt x="10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1" name="Freeform 1112"/>
            <p:cNvSpPr/>
            <p:nvPr/>
          </p:nvSpPr>
          <p:spPr bwMode="auto">
            <a:xfrm>
              <a:off x="4611688" y="6881813"/>
              <a:ext cx="442913" cy="315913"/>
            </a:xfrm>
            <a:custGeom>
              <a:avLst/>
              <a:gdLst>
                <a:gd name="T0" fmla="*/ 116 w 118"/>
                <a:gd name="T1" fmla="*/ 1 h 84"/>
                <a:gd name="T2" fmla="*/ 59 w 118"/>
                <a:gd name="T3" fmla="*/ 63 h 84"/>
                <a:gd name="T4" fmla="*/ 2 w 118"/>
                <a:gd name="T5" fmla="*/ 0 h 84"/>
                <a:gd name="T6" fmla="*/ 0 w 118"/>
                <a:gd name="T7" fmla="*/ 7 h 84"/>
                <a:gd name="T8" fmla="*/ 0 w 118"/>
                <a:gd name="T9" fmla="*/ 70 h 84"/>
                <a:gd name="T10" fmla="*/ 15 w 118"/>
                <a:gd name="T11" fmla="*/ 84 h 84"/>
                <a:gd name="T12" fmla="*/ 103 w 118"/>
                <a:gd name="T13" fmla="*/ 84 h 84"/>
                <a:gd name="T14" fmla="*/ 118 w 118"/>
                <a:gd name="T15" fmla="*/ 70 h 84"/>
                <a:gd name="T16" fmla="*/ 118 w 118"/>
                <a:gd name="T17" fmla="*/ 7 h 84"/>
                <a:gd name="T18" fmla="*/ 116 w 118"/>
                <a:gd name="T19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84">
                  <a:moveTo>
                    <a:pt x="116" y="1"/>
                  </a:moveTo>
                  <a:cubicBezTo>
                    <a:pt x="59" y="63"/>
                    <a:pt x="59" y="63"/>
                    <a:pt x="59" y="6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5"/>
                    <a:pt x="0" y="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8"/>
                    <a:pt x="7" y="84"/>
                    <a:pt x="15" y="8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11" y="84"/>
                    <a:pt x="118" y="78"/>
                    <a:pt x="118" y="70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5"/>
                    <a:pt x="117" y="3"/>
                    <a:pt x="1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2" name="组合 3181"/>
          <p:cNvGrpSpPr>
            <a:grpSpLocks noChangeAspect="1"/>
          </p:cNvGrpSpPr>
          <p:nvPr/>
        </p:nvGrpSpPr>
        <p:grpSpPr>
          <a:xfrm>
            <a:off x="5392129" y="5004511"/>
            <a:ext cx="432000" cy="353113"/>
            <a:chOff x="5745163" y="6780213"/>
            <a:chExt cx="547688" cy="447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35" name="Freeform 1113"/>
            <p:cNvSpPr>
              <a:spLocks noEditPoints="1"/>
            </p:cNvSpPr>
            <p:nvPr/>
          </p:nvSpPr>
          <p:spPr bwMode="auto">
            <a:xfrm>
              <a:off x="5745163" y="6780213"/>
              <a:ext cx="547688" cy="447675"/>
            </a:xfrm>
            <a:custGeom>
              <a:avLst/>
              <a:gdLst>
                <a:gd name="T0" fmla="*/ 132 w 146"/>
                <a:gd name="T1" fmla="*/ 0 h 119"/>
                <a:gd name="T2" fmla="*/ 15 w 146"/>
                <a:gd name="T3" fmla="*/ 0 h 119"/>
                <a:gd name="T4" fmla="*/ 0 w 146"/>
                <a:gd name="T5" fmla="*/ 14 h 119"/>
                <a:gd name="T6" fmla="*/ 0 w 146"/>
                <a:gd name="T7" fmla="*/ 105 h 119"/>
                <a:gd name="T8" fmla="*/ 15 w 146"/>
                <a:gd name="T9" fmla="*/ 119 h 119"/>
                <a:gd name="T10" fmla="*/ 132 w 146"/>
                <a:gd name="T11" fmla="*/ 119 h 119"/>
                <a:gd name="T12" fmla="*/ 146 w 146"/>
                <a:gd name="T13" fmla="*/ 105 h 119"/>
                <a:gd name="T14" fmla="*/ 146 w 146"/>
                <a:gd name="T15" fmla="*/ 14 h 119"/>
                <a:gd name="T16" fmla="*/ 132 w 146"/>
                <a:gd name="T17" fmla="*/ 0 h 119"/>
                <a:gd name="T18" fmla="*/ 132 w 146"/>
                <a:gd name="T19" fmla="*/ 105 h 119"/>
                <a:gd name="T20" fmla="*/ 15 w 146"/>
                <a:gd name="T21" fmla="*/ 105 h 119"/>
                <a:gd name="T22" fmla="*/ 15 w 146"/>
                <a:gd name="T23" fmla="*/ 14 h 119"/>
                <a:gd name="T24" fmla="*/ 132 w 146"/>
                <a:gd name="T25" fmla="*/ 14 h 119"/>
                <a:gd name="T26" fmla="*/ 132 w 146"/>
                <a:gd name="T27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6" h="119">
                  <a:moveTo>
                    <a:pt x="13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3"/>
                    <a:pt x="7" y="119"/>
                    <a:pt x="15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40" y="119"/>
                    <a:pt x="146" y="113"/>
                    <a:pt x="146" y="10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2" y="0"/>
                  </a:cubicBezTo>
                  <a:close/>
                  <a:moveTo>
                    <a:pt x="132" y="105"/>
                  </a:moveTo>
                  <a:cubicBezTo>
                    <a:pt x="15" y="105"/>
                    <a:pt x="15" y="105"/>
                    <a:pt x="15" y="10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2" y="14"/>
                    <a:pt x="132" y="14"/>
                    <a:pt x="132" y="14"/>
                  </a:cubicBezTo>
                  <a:lnTo>
                    <a:pt x="132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8" name="Freeform 1114"/>
            <p:cNvSpPr/>
            <p:nvPr/>
          </p:nvSpPr>
          <p:spPr bwMode="auto">
            <a:xfrm>
              <a:off x="5849938" y="6900863"/>
              <a:ext cx="346075" cy="195263"/>
            </a:xfrm>
            <a:custGeom>
              <a:avLst/>
              <a:gdLst>
                <a:gd name="T0" fmla="*/ 42 w 92"/>
                <a:gd name="T1" fmla="*/ 52 h 52"/>
                <a:gd name="T2" fmla="*/ 92 w 92"/>
                <a:gd name="T3" fmla="*/ 52 h 52"/>
                <a:gd name="T4" fmla="*/ 67 w 92"/>
                <a:gd name="T5" fmla="*/ 14 h 52"/>
                <a:gd name="T6" fmla="*/ 60 w 92"/>
                <a:gd name="T7" fmla="*/ 24 h 52"/>
                <a:gd name="T8" fmla="*/ 55 w 92"/>
                <a:gd name="T9" fmla="*/ 33 h 52"/>
                <a:gd name="T10" fmla="*/ 54 w 92"/>
                <a:gd name="T11" fmla="*/ 32 h 52"/>
                <a:gd name="T12" fmla="*/ 47 w 92"/>
                <a:gd name="T13" fmla="*/ 44 h 52"/>
                <a:gd name="T14" fmla="*/ 43 w 92"/>
                <a:gd name="T15" fmla="*/ 44 h 52"/>
                <a:gd name="T16" fmla="*/ 42 w 92"/>
                <a:gd name="T17" fmla="*/ 41 h 52"/>
                <a:gd name="T18" fmla="*/ 51 w 92"/>
                <a:gd name="T19" fmla="*/ 27 h 52"/>
                <a:gd name="T20" fmla="*/ 33 w 92"/>
                <a:gd name="T21" fmla="*/ 0 h 52"/>
                <a:gd name="T22" fmla="*/ 0 w 92"/>
                <a:gd name="T23" fmla="*/ 52 h 52"/>
                <a:gd name="T24" fmla="*/ 42 w 92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52">
                  <a:moveTo>
                    <a:pt x="42" y="52"/>
                  </a:moveTo>
                  <a:cubicBezTo>
                    <a:pt x="92" y="52"/>
                    <a:pt x="92" y="52"/>
                    <a:pt x="92" y="52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6" y="45"/>
                    <a:pt x="44" y="45"/>
                    <a:pt x="43" y="44"/>
                  </a:cubicBezTo>
                  <a:cubicBezTo>
                    <a:pt x="42" y="44"/>
                    <a:pt x="41" y="42"/>
                    <a:pt x="42" y="41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42" y="52"/>
                    <a:pt x="42" y="52"/>
                    <a:pt x="42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3" name="组合 3182"/>
          <p:cNvGrpSpPr>
            <a:grpSpLocks noChangeAspect="1"/>
          </p:cNvGrpSpPr>
          <p:nvPr/>
        </p:nvGrpSpPr>
        <p:grpSpPr>
          <a:xfrm>
            <a:off x="6357459" y="4965067"/>
            <a:ext cx="407821" cy="432000"/>
            <a:chOff x="7073900" y="6791325"/>
            <a:chExt cx="401638" cy="4254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41" name="Freeform 1115"/>
            <p:cNvSpPr>
              <a:spLocks noEditPoints="1"/>
            </p:cNvSpPr>
            <p:nvPr/>
          </p:nvSpPr>
          <p:spPr bwMode="auto">
            <a:xfrm>
              <a:off x="7073900" y="6796088"/>
              <a:ext cx="330200" cy="420688"/>
            </a:xfrm>
            <a:custGeom>
              <a:avLst/>
              <a:gdLst>
                <a:gd name="T0" fmla="*/ 78 w 88"/>
                <a:gd name="T1" fmla="*/ 90 h 112"/>
                <a:gd name="T2" fmla="*/ 11 w 88"/>
                <a:gd name="T3" fmla="*/ 90 h 112"/>
                <a:gd name="T4" fmla="*/ 11 w 88"/>
                <a:gd name="T5" fmla="*/ 10 h 112"/>
                <a:gd name="T6" fmla="*/ 34 w 88"/>
                <a:gd name="T7" fmla="*/ 10 h 112"/>
                <a:gd name="T8" fmla="*/ 34 w 88"/>
                <a:gd name="T9" fmla="*/ 0 h 112"/>
                <a:gd name="T10" fmla="*/ 7 w 88"/>
                <a:gd name="T11" fmla="*/ 0 h 112"/>
                <a:gd name="T12" fmla="*/ 0 w 88"/>
                <a:gd name="T13" fmla="*/ 6 h 112"/>
                <a:gd name="T14" fmla="*/ 0 w 88"/>
                <a:gd name="T15" fmla="*/ 106 h 112"/>
                <a:gd name="T16" fmla="*/ 7 w 88"/>
                <a:gd name="T17" fmla="*/ 112 h 112"/>
                <a:gd name="T18" fmla="*/ 82 w 88"/>
                <a:gd name="T19" fmla="*/ 112 h 112"/>
                <a:gd name="T20" fmla="*/ 88 w 88"/>
                <a:gd name="T21" fmla="*/ 106 h 112"/>
                <a:gd name="T22" fmla="*/ 88 w 88"/>
                <a:gd name="T23" fmla="*/ 55 h 112"/>
                <a:gd name="T24" fmla="*/ 78 w 88"/>
                <a:gd name="T25" fmla="*/ 55 h 112"/>
                <a:gd name="T26" fmla="*/ 78 w 88"/>
                <a:gd name="T27" fmla="*/ 90 h 112"/>
                <a:gd name="T28" fmla="*/ 44 w 88"/>
                <a:gd name="T29" fmla="*/ 106 h 112"/>
                <a:gd name="T30" fmla="*/ 39 w 88"/>
                <a:gd name="T31" fmla="*/ 101 h 112"/>
                <a:gd name="T32" fmla="*/ 44 w 88"/>
                <a:gd name="T33" fmla="*/ 96 h 112"/>
                <a:gd name="T34" fmla="*/ 50 w 88"/>
                <a:gd name="T35" fmla="*/ 101 h 112"/>
                <a:gd name="T36" fmla="*/ 44 w 88"/>
                <a:gd name="T37" fmla="*/ 10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112">
                  <a:moveTo>
                    <a:pt x="78" y="90"/>
                  </a:moveTo>
                  <a:cubicBezTo>
                    <a:pt x="11" y="90"/>
                    <a:pt x="11" y="90"/>
                    <a:pt x="11" y="9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2"/>
                    <a:pt x="7" y="112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5" y="112"/>
                    <a:pt x="88" y="110"/>
                    <a:pt x="88" y="106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78" y="55"/>
                    <a:pt x="78" y="55"/>
                    <a:pt x="78" y="55"/>
                  </a:cubicBezTo>
                  <a:lnTo>
                    <a:pt x="78" y="90"/>
                  </a:lnTo>
                  <a:close/>
                  <a:moveTo>
                    <a:pt x="44" y="106"/>
                  </a:moveTo>
                  <a:cubicBezTo>
                    <a:pt x="41" y="106"/>
                    <a:pt x="39" y="104"/>
                    <a:pt x="39" y="101"/>
                  </a:cubicBezTo>
                  <a:cubicBezTo>
                    <a:pt x="39" y="98"/>
                    <a:pt x="41" y="96"/>
                    <a:pt x="44" y="96"/>
                  </a:cubicBezTo>
                  <a:cubicBezTo>
                    <a:pt x="47" y="96"/>
                    <a:pt x="50" y="98"/>
                    <a:pt x="50" y="101"/>
                  </a:cubicBezTo>
                  <a:cubicBezTo>
                    <a:pt x="50" y="104"/>
                    <a:pt x="47" y="106"/>
                    <a:pt x="44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6" name="Freeform 1116"/>
            <p:cNvSpPr/>
            <p:nvPr/>
          </p:nvSpPr>
          <p:spPr bwMode="auto">
            <a:xfrm>
              <a:off x="7246938" y="6791325"/>
              <a:ext cx="198438" cy="101600"/>
            </a:xfrm>
            <a:custGeom>
              <a:avLst/>
              <a:gdLst>
                <a:gd name="T0" fmla="*/ 125 w 125"/>
                <a:gd name="T1" fmla="*/ 0 h 64"/>
                <a:gd name="T2" fmla="*/ 0 w 125"/>
                <a:gd name="T3" fmla="*/ 0 h 64"/>
                <a:gd name="T4" fmla="*/ 61 w 125"/>
                <a:gd name="T5" fmla="*/ 64 h 64"/>
                <a:gd name="T6" fmla="*/ 125 w 125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64">
                  <a:moveTo>
                    <a:pt x="125" y="0"/>
                  </a:moveTo>
                  <a:lnTo>
                    <a:pt x="0" y="0"/>
                  </a:lnTo>
                  <a:lnTo>
                    <a:pt x="61" y="64"/>
                  </a:lnTo>
                  <a:lnTo>
                    <a:pt x="1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1" name="Freeform 1117"/>
            <p:cNvSpPr/>
            <p:nvPr/>
          </p:nvSpPr>
          <p:spPr bwMode="auto">
            <a:xfrm>
              <a:off x="7216775" y="6804025"/>
              <a:ext cx="258763" cy="184150"/>
            </a:xfrm>
            <a:custGeom>
              <a:avLst/>
              <a:gdLst>
                <a:gd name="T0" fmla="*/ 68 w 69"/>
                <a:gd name="T1" fmla="*/ 0 h 49"/>
                <a:gd name="T2" fmla="*/ 39 w 69"/>
                <a:gd name="T3" fmla="*/ 30 h 49"/>
                <a:gd name="T4" fmla="*/ 30 w 69"/>
                <a:gd name="T5" fmla="*/ 30 h 49"/>
                <a:gd name="T6" fmla="*/ 0 w 69"/>
                <a:gd name="T7" fmla="*/ 1 h 49"/>
                <a:gd name="T8" fmla="*/ 0 w 69"/>
                <a:gd name="T9" fmla="*/ 3 h 49"/>
                <a:gd name="T10" fmla="*/ 0 w 69"/>
                <a:gd name="T11" fmla="*/ 43 h 49"/>
                <a:gd name="T12" fmla="*/ 6 w 69"/>
                <a:gd name="T13" fmla="*/ 49 h 49"/>
                <a:gd name="T14" fmla="*/ 63 w 69"/>
                <a:gd name="T15" fmla="*/ 49 h 49"/>
                <a:gd name="T16" fmla="*/ 69 w 69"/>
                <a:gd name="T17" fmla="*/ 43 h 49"/>
                <a:gd name="T18" fmla="*/ 69 w 69"/>
                <a:gd name="T19" fmla="*/ 3 h 49"/>
                <a:gd name="T20" fmla="*/ 68 w 69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9">
                  <a:moveTo>
                    <a:pt x="68" y="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6" y="32"/>
                    <a:pt x="32" y="33"/>
                    <a:pt x="3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6"/>
                    <a:pt x="3" y="49"/>
                    <a:pt x="6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6" y="49"/>
                    <a:pt x="69" y="46"/>
                    <a:pt x="69" y="4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2"/>
                    <a:pt x="69" y="1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4" name="组合 3183"/>
          <p:cNvGrpSpPr>
            <a:grpSpLocks noChangeAspect="1"/>
          </p:cNvGrpSpPr>
          <p:nvPr/>
        </p:nvGrpSpPr>
        <p:grpSpPr>
          <a:xfrm>
            <a:off x="7275460" y="5938495"/>
            <a:ext cx="467432" cy="432000"/>
            <a:chOff x="8223250" y="6796088"/>
            <a:chExt cx="544513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63" name="Freeform 1118"/>
            <p:cNvSpPr>
              <a:spLocks noEditPoints="1"/>
            </p:cNvSpPr>
            <p:nvPr/>
          </p:nvSpPr>
          <p:spPr bwMode="auto">
            <a:xfrm>
              <a:off x="8440738" y="6938963"/>
              <a:ext cx="327025" cy="360363"/>
            </a:xfrm>
            <a:custGeom>
              <a:avLst/>
              <a:gdLst>
                <a:gd name="T0" fmla="*/ 85 w 87"/>
                <a:gd name="T1" fmla="*/ 82 h 96"/>
                <a:gd name="T2" fmla="*/ 72 w 87"/>
                <a:gd name="T3" fmla="*/ 65 h 96"/>
                <a:gd name="T4" fmla="*/ 65 w 87"/>
                <a:gd name="T5" fmla="*/ 63 h 96"/>
                <a:gd name="T6" fmla="*/ 57 w 87"/>
                <a:gd name="T7" fmla="*/ 52 h 96"/>
                <a:gd name="T8" fmla="*/ 58 w 87"/>
                <a:gd name="T9" fmla="*/ 15 h 96"/>
                <a:gd name="T10" fmla="*/ 16 w 87"/>
                <a:gd name="T11" fmla="*/ 11 h 96"/>
                <a:gd name="T12" fmla="*/ 10 w 87"/>
                <a:gd name="T13" fmla="*/ 53 h 96"/>
                <a:gd name="T14" fmla="*/ 48 w 87"/>
                <a:gd name="T15" fmla="*/ 59 h 96"/>
                <a:gd name="T16" fmla="*/ 56 w 87"/>
                <a:gd name="T17" fmla="*/ 70 h 96"/>
                <a:gd name="T18" fmla="*/ 57 w 87"/>
                <a:gd name="T19" fmla="*/ 76 h 96"/>
                <a:gd name="T20" fmla="*/ 71 w 87"/>
                <a:gd name="T21" fmla="*/ 93 h 96"/>
                <a:gd name="T22" fmla="*/ 78 w 87"/>
                <a:gd name="T23" fmla="*/ 94 h 96"/>
                <a:gd name="T24" fmla="*/ 85 w 87"/>
                <a:gd name="T25" fmla="*/ 90 h 96"/>
                <a:gd name="T26" fmla="*/ 85 w 87"/>
                <a:gd name="T27" fmla="*/ 82 h 96"/>
                <a:gd name="T28" fmla="*/ 47 w 87"/>
                <a:gd name="T29" fmla="*/ 50 h 96"/>
                <a:gd name="T30" fmla="*/ 17 w 87"/>
                <a:gd name="T31" fmla="*/ 47 h 96"/>
                <a:gd name="T32" fmla="*/ 22 w 87"/>
                <a:gd name="T33" fmla="*/ 18 h 96"/>
                <a:gd name="T34" fmla="*/ 52 w 87"/>
                <a:gd name="T35" fmla="*/ 20 h 96"/>
                <a:gd name="T36" fmla="*/ 47 w 87"/>
                <a:gd name="T37" fmla="*/ 5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96">
                  <a:moveTo>
                    <a:pt x="85" y="82"/>
                  </a:moveTo>
                  <a:cubicBezTo>
                    <a:pt x="72" y="65"/>
                    <a:pt x="72" y="65"/>
                    <a:pt x="72" y="65"/>
                  </a:cubicBezTo>
                  <a:cubicBezTo>
                    <a:pt x="70" y="63"/>
                    <a:pt x="68" y="62"/>
                    <a:pt x="65" y="63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6" y="41"/>
                    <a:pt x="67" y="26"/>
                    <a:pt x="58" y="15"/>
                  </a:cubicBezTo>
                  <a:cubicBezTo>
                    <a:pt x="48" y="2"/>
                    <a:pt x="30" y="0"/>
                    <a:pt x="16" y="11"/>
                  </a:cubicBezTo>
                  <a:cubicBezTo>
                    <a:pt x="3" y="21"/>
                    <a:pt x="0" y="40"/>
                    <a:pt x="10" y="53"/>
                  </a:cubicBezTo>
                  <a:cubicBezTo>
                    <a:pt x="19" y="64"/>
                    <a:pt x="35" y="66"/>
                    <a:pt x="48" y="59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5" y="72"/>
                    <a:pt x="56" y="75"/>
                    <a:pt x="57" y="76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2" y="96"/>
                    <a:pt x="76" y="96"/>
                    <a:pt x="78" y="94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7" y="88"/>
                    <a:pt x="87" y="84"/>
                    <a:pt x="85" y="82"/>
                  </a:cubicBezTo>
                  <a:close/>
                  <a:moveTo>
                    <a:pt x="47" y="50"/>
                  </a:moveTo>
                  <a:cubicBezTo>
                    <a:pt x="38" y="57"/>
                    <a:pt x="24" y="56"/>
                    <a:pt x="17" y="47"/>
                  </a:cubicBezTo>
                  <a:cubicBezTo>
                    <a:pt x="10" y="38"/>
                    <a:pt x="12" y="25"/>
                    <a:pt x="22" y="18"/>
                  </a:cubicBezTo>
                  <a:cubicBezTo>
                    <a:pt x="31" y="10"/>
                    <a:pt x="45" y="11"/>
                    <a:pt x="52" y="20"/>
                  </a:cubicBezTo>
                  <a:cubicBezTo>
                    <a:pt x="59" y="29"/>
                    <a:pt x="57" y="42"/>
                    <a:pt x="4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7" name="Freeform 1119"/>
            <p:cNvSpPr/>
            <p:nvPr/>
          </p:nvSpPr>
          <p:spPr bwMode="auto">
            <a:xfrm>
              <a:off x="8223250" y="6796088"/>
              <a:ext cx="465138" cy="398463"/>
            </a:xfrm>
            <a:custGeom>
              <a:avLst/>
              <a:gdLst>
                <a:gd name="T0" fmla="*/ 63 w 124"/>
                <a:gd name="T1" fmla="*/ 95 h 106"/>
                <a:gd name="T2" fmla="*/ 56 w 124"/>
                <a:gd name="T3" fmla="*/ 68 h 106"/>
                <a:gd name="T4" fmla="*/ 70 w 124"/>
                <a:gd name="T5" fmla="*/ 43 h 106"/>
                <a:gd name="T6" fmla="*/ 94 w 124"/>
                <a:gd name="T7" fmla="*/ 35 h 106"/>
                <a:gd name="T8" fmla="*/ 122 w 124"/>
                <a:gd name="T9" fmla="*/ 48 h 106"/>
                <a:gd name="T10" fmla="*/ 124 w 124"/>
                <a:gd name="T11" fmla="*/ 52 h 106"/>
                <a:gd name="T12" fmla="*/ 124 w 124"/>
                <a:gd name="T13" fmla="*/ 22 h 106"/>
                <a:gd name="T14" fmla="*/ 85 w 124"/>
                <a:gd name="T15" fmla="*/ 22 h 106"/>
                <a:gd name="T16" fmla="*/ 85 w 124"/>
                <a:gd name="T17" fmla="*/ 14 h 106"/>
                <a:gd name="T18" fmla="*/ 71 w 124"/>
                <a:gd name="T19" fmla="*/ 0 h 106"/>
                <a:gd name="T20" fmla="*/ 14 w 124"/>
                <a:gd name="T21" fmla="*/ 0 h 106"/>
                <a:gd name="T22" fmla="*/ 0 w 124"/>
                <a:gd name="T23" fmla="*/ 14 h 106"/>
                <a:gd name="T24" fmla="*/ 0 w 124"/>
                <a:gd name="T25" fmla="*/ 22 h 106"/>
                <a:gd name="T26" fmla="*/ 0 w 124"/>
                <a:gd name="T27" fmla="*/ 23 h 106"/>
                <a:gd name="T28" fmla="*/ 0 w 124"/>
                <a:gd name="T29" fmla="*/ 106 h 106"/>
                <a:gd name="T30" fmla="*/ 77 w 124"/>
                <a:gd name="T31" fmla="*/ 106 h 106"/>
                <a:gd name="T32" fmla="*/ 63 w 124"/>
                <a:gd name="T33" fmla="*/ 9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106">
                  <a:moveTo>
                    <a:pt x="63" y="95"/>
                  </a:moveTo>
                  <a:cubicBezTo>
                    <a:pt x="57" y="87"/>
                    <a:pt x="54" y="78"/>
                    <a:pt x="56" y="68"/>
                  </a:cubicBezTo>
                  <a:cubicBezTo>
                    <a:pt x="57" y="58"/>
                    <a:pt x="62" y="49"/>
                    <a:pt x="70" y="43"/>
                  </a:cubicBezTo>
                  <a:cubicBezTo>
                    <a:pt x="77" y="38"/>
                    <a:pt x="85" y="35"/>
                    <a:pt x="94" y="35"/>
                  </a:cubicBezTo>
                  <a:cubicBezTo>
                    <a:pt x="105" y="35"/>
                    <a:pt x="115" y="40"/>
                    <a:pt x="122" y="48"/>
                  </a:cubicBezTo>
                  <a:cubicBezTo>
                    <a:pt x="123" y="50"/>
                    <a:pt x="124" y="51"/>
                    <a:pt x="124" y="52"/>
                  </a:cubicBezTo>
                  <a:cubicBezTo>
                    <a:pt x="124" y="22"/>
                    <a:pt x="124" y="22"/>
                    <a:pt x="124" y="22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6"/>
                    <a:pt x="79" y="0"/>
                    <a:pt x="7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1" y="103"/>
                    <a:pt x="66" y="100"/>
                    <a:pt x="63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5" name="组合 3184"/>
          <p:cNvGrpSpPr>
            <a:grpSpLocks noChangeAspect="1"/>
          </p:cNvGrpSpPr>
          <p:nvPr/>
        </p:nvGrpSpPr>
        <p:grpSpPr>
          <a:xfrm>
            <a:off x="8140329" y="4965067"/>
            <a:ext cx="455352" cy="432000"/>
            <a:chOff x="9458325" y="6799263"/>
            <a:chExt cx="495301" cy="4699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70" name="Freeform 1120"/>
            <p:cNvSpPr/>
            <p:nvPr/>
          </p:nvSpPr>
          <p:spPr bwMode="auto">
            <a:xfrm>
              <a:off x="9720263" y="6799263"/>
              <a:ext cx="203200" cy="101600"/>
            </a:xfrm>
            <a:custGeom>
              <a:avLst/>
              <a:gdLst>
                <a:gd name="T0" fmla="*/ 128 w 128"/>
                <a:gd name="T1" fmla="*/ 0 h 64"/>
                <a:gd name="T2" fmla="*/ 0 w 128"/>
                <a:gd name="T3" fmla="*/ 0 h 64"/>
                <a:gd name="T4" fmla="*/ 64 w 128"/>
                <a:gd name="T5" fmla="*/ 64 h 64"/>
                <a:gd name="T6" fmla="*/ 128 w 128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64">
                  <a:moveTo>
                    <a:pt x="128" y="0"/>
                  </a:moveTo>
                  <a:lnTo>
                    <a:pt x="0" y="0"/>
                  </a:lnTo>
                  <a:lnTo>
                    <a:pt x="64" y="64"/>
                  </a:ln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3" name="Freeform 1121"/>
            <p:cNvSpPr/>
            <p:nvPr/>
          </p:nvSpPr>
          <p:spPr bwMode="auto">
            <a:xfrm>
              <a:off x="9694863" y="6815138"/>
              <a:ext cx="258763" cy="184150"/>
            </a:xfrm>
            <a:custGeom>
              <a:avLst/>
              <a:gdLst>
                <a:gd name="T0" fmla="*/ 68 w 69"/>
                <a:gd name="T1" fmla="*/ 0 h 49"/>
                <a:gd name="T2" fmla="*/ 39 w 69"/>
                <a:gd name="T3" fmla="*/ 29 h 49"/>
                <a:gd name="T4" fmla="*/ 30 w 69"/>
                <a:gd name="T5" fmla="*/ 29 h 49"/>
                <a:gd name="T6" fmla="*/ 0 w 69"/>
                <a:gd name="T7" fmla="*/ 0 h 49"/>
                <a:gd name="T8" fmla="*/ 0 w 69"/>
                <a:gd name="T9" fmla="*/ 2 h 49"/>
                <a:gd name="T10" fmla="*/ 0 w 69"/>
                <a:gd name="T11" fmla="*/ 43 h 49"/>
                <a:gd name="T12" fmla="*/ 6 w 69"/>
                <a:gd name="T13" fmla="*/ 49 h 49"/>
                <a:gd name="T14" fmla="*/ 63 w 69"/>
                <a:gd name="T15" fmla="*/ 49 h 49"/>
                <a:gd name="T16" fmla="*/ 69 w 69"/>
                <a:gd name="T17" fmla="*/ 43 h 49"/>
                <a:gd name="T18" fmla="*/ 69 w 69"/>
                <a:gd name="T19" fmla="*/ 2 h 49"/>
                <a:gd name="T20" fmla="*/ 68 w 69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9">
                  <a:moveTo>
                    <a:pt x="68" y="0"/>
                  </a:moveTo>
                  <a:cubicBezTo>
                    <a:pt x="39" y="29"/>
                    <a:pt x="39" y="29"/>
                    <a:pt x="39" y="29"/>
                  </a:cubicBezTo>
                  <a:cubicBezTo>
                    <a:pt x="36" y="32"/>
                    <a:pt x="32" y="32"/>
                    <a:pt x="30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6"/>
                    <a:pt x="2" y="49"/>
                    <a:pt x="6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6" y="49"/>
                    <a:pt x="69" y="46"/>
                    <a:pt x="69" y="43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1"/>
                    <a:pt x="69" y="0"/>
                    <a:pt x="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6" name="Freeform 1122"/>
            <p:cNvSpPr/>
            <p:nvPr/>
          </p:nvSpPr>
          <p:spPr bwMode="auto">
            <a:xfrm>
              <a:off x="9458325" y="6799263"/>
              <a:ext cx="409575" cy="469900"/>
            </a:xfrm>
            <a:custGeom>
              <a:avLst/>
              <a:gdLst>
                <a:gd name="T0" fmla="*/ 95 w 109"/>
                <a:gd name="T1" fmla="*/ 76 h 125"/>
                <a:gd name="T2" fmla="*/ 14 w 109"/>
                <a:gd name="T3" fmla="*/ 76 h 125"/>
                <a:gd name="T4" fmla="*/ 14 w 109"/>
                <a:gd name="T5" fmla="*/ 14 h 125"/>
                <a:gd name="T6" fmla="*/ 58 w 109"/>
                <a:gd name="T7" fmla="*/ 14 h 125"/>
                <a:gd name="T8" fmla="*/ 58 w 109"/>
                <a:gd name="T9" fmla="*/ 2 h 125"/>
                <a:gd name="T10" fmla="*/ 58 w 109"/>
                <a:gd name="T11" fmla="*/ 0 h 125"/>
                <a:gd name="T12" fmla="*/ 0 w 109"/>
                <a:gd name="T13" fmla="*/ 0 h 125"/>
                <a:gd name="T14" fmla="*/ 0 w 109"/>
                <a:gd name="T15" fmla="*/ 90 h 125"/>
                <a:gd name="T16" fmla="*/ 35 w 109"/>
                <a:gd name="T17" fmla="*/ 90 h 125"/>
                <a:gd name="T18" fmla="*/ 35 w 109"/>
                <a:gd name="T19" fmla="*/ 109 h 125"/>
                <a:gd name="T20" fmla="*/ 13 w 109"/>
                <a:gd name="T21" fmla="*/ 109 h 125"/>
                <a:gd name="T22" fmla="*/ 13 w 109"/>
                <a:gd name="T23" fmla="*/ 125 h 125"/>
                <a:gd name="T24" fmla="*/ 98 w 109"/>
                <a:gd name="T25" fmla="*/ 125 h 125"/>
                <a:gd name="T26" fmla="*/ 98 w 109"/>
                <a:gd name="T27" fmla="*/ 109 h 125"/>
                <a:gd name="T28" fmla="*/ 76 w 109"/>
                <a:gd name="T29" fmla="*/ 109 h 125"/>
                <a:gd name="T30" fmla="*/ 76 w 109"/>
                <a:gd name="T31" fmla="*/ 90 h 125"/>
                <a:gd name="T32" fmla="*/ 109 w 109"/>
                <a:gd name="T33" fmla="*/ 90 h 125"/>
                <a:gd name="T34" fmla="*/ 109 w 109"/>
                <a:gd name="T35" fmla="*/ 57 h 125"/>
                <a:gd name="T36" fmla="*/ 95 w 109"/>
                <a:gd name="T37" fmla="*/ 57 h 125"/>
                <a:gd name="T38" fmla="*/ 95 w 109"/>
                <a:gd name="T39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9" h="125">
                  <a:moveTo>
                    <a:pt x="95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8" y="1"/>
                    <a:pt x="5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13" y="109"/>
                    <a:pt x="13" y="109"/>
                    <a:pt x="13" y="109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109" y="90"/>
                    <a:pt x="109" y="90"/>
                    <a:pt x="109" y="90"/>
                  </a:cubicBezTo>
                  <a:cubicBezTo>
                    <a:pt x="109" y="57"/>
                    <a:pt x="109" y="57"/>
                    <a:pt x="109" y="57"/>
                  </a:cubicBezTo>
                  <a:cubicBezTo>
                    <a:pt x="95" y="57"/>
                    <a:pt x="95" y="57"/>
                    <a:pt x="95" y="57"/>
                  </a:cubicBezTo>
                  <a:lnTo>
                    <a:pt x="9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7" name="组合 286"/>
          <p:cNvGrpSpPr>
            <a:grpSpLocks noChangeAspect="1"/>
          </p:cNvGrpSpPr>
          <p:nvPr/>
        </p:nvGrpSpPr>
        <p:grpSpPr>
          <a:xfrm>
            <a:off x="4461988" y="4965067"/>
            <a:ext cx="530280" cy="432000"/>
            <a:chOff x="5753101" y="5802313"/>
            <a:chExt cx="779463" cy="6350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8" name="Freeform 42"/>
            <p:cNvSpPr/>
            <p:nvPr/>
          </p:nvSpPr>
          <p:spPr bwMode="auto">
            <a:xfrm>
              <a:off x="5913438" y="6016625"/>
              <a:ext cx="139700" cy="34925"/>
            </a:xfrm>
            <a:custGeom>
              <a:avLst/>
              <a:gdLst>
                <a:gd name="T0" fmla="*/ 37 w 37"/>
                <a:gd name="T1" fmla="*/ 7 h 9"/>
                <a:gd name="T2" fmla="*/ 30 w 37"/>
                <a:gd name="T3" fmla="*/ 0 h 9"/>
                <a:gd name="T4" fmla="*/ 8 w 37"/>
                <a:gd name="T5" fmla="*/ 0 h 9"/>
                <a:gd name="T6" fmla="*/ 0 w 37"/>
                <a:gd name="T7" fmla="*/ 7 h 9"/>
                <a:gd name="T8" fmla="*/ 0 w 37"/>
                <a:gd name="T9" fmla="*/ 9 h 9"/>
                <a:gd name="T10" fmla="*/ 37 w 37"/>
                <a:gd name="T11" fmla="*/ 9 h 9"/>
                <a:gd name="T12" fmla="*/ 37 w 37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9">
                  <a:moveTo>
                    <a:pt x="37" y="7"/>
                  </a:moveTo>
                  <a:cubicBezTo>
                    <a:pt x="37" y="3"/>
                    <a:pt x="34" y="0"/>
                    <a:pt x="3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7" y="9"/>
                    <a:pt x="37" y="9"/>
                    <a:pt x="37" y="9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Freeform 43"/>
            <p:cNvSpPr>
              <a:spLocks noEditPoints="1"/>
            </p:cNvSpPr>
            <p:nvPr/>
          </p:nvSpPr>
          <p:spPr bwMode="auto">
            <a:xfrm>
              <a:off x="5854701" y="5975350"/>
              <a:ext cx="330200" cy="195263"/>
            </a:xfrm>
            <a:custGeom>
              <a:avLst/>
              <a:gdLst>
                <a:gd name="T0" fmla="*/ 70 w 88"/>
                <a:gd name="T1" fmla="*/ 52 h 52"/>
                <a:gd name="T2" fmla="*/ 88 w 88"/>
                <a:gd name="T3" fmla="*/ 34 h 52"/>
                <a:gd name="T4" fmla="*/ 88 w 88"/>
                <a:gd name="T5" fmla="*/ 23 h 52"/>
                <a:gd name="T6" fmla="*/ 78 w 88"/>
                <a:gd name="T7" fmla="*/ 18 h 52"/>
                <a:gd name="T8" fmla="*/ 62 w 88"/>
                <a:gd name="T9" fmla="*/ 18 h 52"/>
                <a:gd name="T10" fmla="*/ 62 w 88"/>
                <a:gd name="T11" fmla="*/ 16 h 52"/>
                <a:gd name="T12" fmla="*/ 46 w 88"/>
                <a:gd name="T13" fmla="*/ 0 h 52"/>
                <a:gd name="T14" fmla="*/ 24 w 88"/>
                <a:gd name="T15" fmla="*/ 0 h 52"/>
                <a:gd name="T16" fmla="*/ 8 w 88"/>
                <a:gd name="T17" fmla="*/ 16 h 52"/>
                <a:gd name="T18" fmla="*/ 8 w 88"/>
                <a:gd name="T19" fmla="*/ 18 h 52"/>
                <a:gd name="T20" fmla="*/ 2 w 88"/>
                <a:gd name="T21" fmla="*/ 18 h 52"/>
                <a:gd name="T22" fmla="*/ 2 w 88"/>
                <a:gd name="T23" fmla="*/ 42 h 52"/>
                <a:gd name="T24" fmla="*/ 6 w 88"/>
                <a:gd name="T25" fmla="*/ 52 h 52"/>
                <a:gd name="T26" fmla="*/ 31 w 88"/>
                <a:gd name="T27" fmla="*/ 52 h 52"/>
                <a:gd name="T28" fmla="*/ 31 w 88"/>
                <a:gd name="T29" fmla="*/ 49 h 52"/>
                <a:gd name="T30" fmla="*/ 33 w 88"/>
                <a:gd name="T31" fmla="*/ 47 h 52"/>
                <a:gd name="T32" fmla="*/ 36 w 88"/>
                <a:gd name="T33" fmla="*/ 47 h 52"/>
                <a:gd name="T34" fmla="*/ 38 w 88"/>
                <a:gd name="T35" fmla="*/ 49 h 52"/>
                <a:gd name="T36" fmla="*/ 38 w 88"/>
                <a:gd name="T37" fmla="*/ 52 h 52"/>
                <a:gd name="T38" fmla="*/ 70 w 88"/>
                <a:gd name="T39" fmla="*/ 52 h 52"/>
                <a:gd name="T40" fmla="*/ 16 w 88"/>
                <a:gd name="T41" fmla="*/ 18 h 52"/>
                <a:gd name="T42" fmla="*/ 16 w 88"/>
                <a:gd name="T43" fmla="*/ 16 h 52"/>
                <a:gd name="T44" fmla="*/ 24 w 88"/>
                <a:gd name="T45" fmla="*/ 9 h 52"/>
                <a:gd name="T46" fmla="*/ 46 w 88"/>
                <a:gd name="T47" fmla="*/ 9 h 52"/>
                <a:gd name="T48" fmla="*/ 53 w 88"/>
                <a:gd name="T49" fmla="*/ 16 h 52"/>
                <a:gd name="T50" fmla="*/ 53 w 88"/>
                <a:gd name="T51" fmla="*/ 18 h 52"/>
                <a:gd name="T52" fmla="*/ 16 w 88"/>
                <a:gd name="T53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8" h="52">
                  <a:moveTo>
                    <a:pt x="70" y="52"/>
                  </a:moveTo>
                  <a:cubicBezTo>
                    <a:pt x="79" y="52"/>
                    <a:pt x="88" y="44"/>
                    <a:pt x="88" y="34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5" y="20"/>
                    <a:pt x="82" y="18"/>
                    <a:pt x="78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2" y="8"/>
                    <a:pt x="55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5" y="0"/>
                    <a:pt x="8" y="8"/>
                    <a:pt x="8" y="16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26"/>
                    <a:pt x="0" y="34"/>
                    <a:pt x="2" y="42"/>
                  </a:cubicBezTo>
                  <a:cubicBezTo>
                    <a:pt x="3" y="46"/>
                    <a:pt x="4" y="49"/>
                    <a:pt x="6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8"/>
                    <a:pt x="32" y="47"/>
                    <a:pt x="33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7"/>
                    <a:pt x="38" y="48"/>
                    <a:pt x="38" y="49"/>
                  </a:cubicBezTo>
                  <a:cubicBezTo>
                    <a:pt x="38" y="52"/>
                    <a:pt x="38" y="52"/>
                    <a:pt x="38" y="52"/>
                  </a:cubicBezTo>
                  <a:lnTo>
                    <a:pt x="70" y="52"/>
                  </a:lnTo>
                  <a:close/>
                  <a:moveTo>
                    <a:pt x="16" y="18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2"/>
                    <a:pt x="20" y="9"/>
                    <a:pt x="24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50" y="9"/>
                    <a:pt x="53" y="12"/>
                    <a:pt x="53" y="16"/>
                  </a:cubicBezTo>
                  <a:cubicBezTo>
                    <a:pt x="53" y="18"/>
                    <a:pt x="53" y="18"/>
                    <a:pt x="53" y="18"/>
                  </a:cubicBezTo>
                  <a:lnTo>
                    <a:pt x="1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44"/>
            <p:cNvSpPr/>
            <p:nvPr/>
          </p:nvSpPr>
          <p:spPr bwMode="auto">
            <a:xfrm>
              <a:off x="5888038" y="6145213"/>
              <a:ext cx="303213" cy="127000"/>
            </a:xfrm>
            <a:custGeom>
              <a:avLst/>
              <a:gdLst>
                <a:gd name="T0" fmla="*/ 52 w 81"/>
                <a:gd name="T1" fmla="*/ 33 h 34"/>
                <a:gd name="T2" fmla="*/ 81 w 81"/>
                <a:gd name="T3" fmla="*/ 12 h 34"/>
                <a:gd name="T4" fmla="*/ 81 w 81"/>
                <a:gd name="T5" fmla="*/ 0 h 34"/>
                <a:gd name="T6" fmla="*/ 61 w 81"/>
                <a:gd name="T7" fmla="*/ 13 h 34"/>
                <a:gd name="T8" fmla="*/ 29 w 81"/>
                <a:gd name="T9" fmla="*/ 13 h 34"/>
                <a:gd name="T10" fmla="*/ 29 w 81"/>
                <a:gd name="T11" fmla="*/ 16 h 34"/>
                <a:gd name="T12" fmla="*/ 27 w 81"/>
                <a:gd name="T13" fmla="*/ 18 h 34"/>
                <a:gd name="T14" fmla="*/ 24 w 81"/>
                <a:gd name="T15" fmla="*/ 18 h 34"/>
                <a:gd name="T16" fmla="*/ 22 w 81"/>
                <a:gd name="T17" fmla="*/ 16 h 34"/>
                <a:gd name="T18" fmla="*/ 22 w 81"/>
                <a:gd name="T19" fmla="*/ 13 h 34"/>
                <a:gd name="T20" fmla="*/ 0 w 81"/>
                <a:gd name="T21" fmla="*/ 13 h 34"/>
                <a:gd name="T22" fmla="*/ 40 w 81"/>
                <a:gd name="T23" fmla="*/ 34 h 34"/>
                <a:gd name="T24" fmla="*/ 52 w 81"/>
                <a:gd name="T25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34">
                  <a:moveTo>
                    <a:pt x="52" y="33"/>
                  </a:moveTo>
                  <a:cubicBezTo>
                    <a:pt x="64" y="30"/>
                    <a:pt x="74" y="22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7" y="8"/>
                    <a:pt x="69" y="13"/>
                    <a:pt x="61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3" y="18"/>
                    <a:pt x="22" y="17"/>
                    <a:pt x="22" y="16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9" y="26"/>
                    <a:pt x="24" y="34"/>
                    <a:pt x="40" y="34"/>
                  </a:cubicBezTo>
                  <a:cubicBezTo>
                    <a:pt x="44" y="34"/>
                    <a:pt x="48" y="34"/>
                    <a:pt x="52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45"/>
            <p:cNvSpPr>
              <a:spLocks noEditPoints="1"/>
            </p:cNvSpPr>
            <p:nvPr/>
          </p:nvSpPr>
          <p:spPr bwMode="auto">
            <a:xfrm>
              <a:off x="5753101" y="5802313"/>
              <a:ext cx="779463" cy="635000"/>
            </a:xfrm>
            <a:custGeom>
              <a:avLst/>
              <a:gdLst>
                <a:gd name="T0" fmla="*/ 199 w 208"/>
                <a:gd name="T1" fmla="*/ 140 h 169"/>
                <a:gd name="T2" fmla="*/ 159 w 208"/>
                <a:gd name="T3" fmla="*/ 114 h 169"/>
                <a:gd name="T4" fmla="*/ 147 w 208"/>
                <a:gd name="T5" fmla="*/ 112 h 169"/>
                <a:gd name="T6" fmla="*/ 144 w 208"/>
                <a:gd name="T7" fmla="*/ 114 h 169"/>
                <a:gd name="T8" fmla="*/ 137 w 208"/>
                <a:gd name="T9" fmla="*/ 110 h 169"/>
                <a:gd name="T10" fmla="*/ 144 w 208"/>
                <a:gd name="T11" fmla="*/ 60 h 169"/>
                <a:gd name="T12" fmla="*/ 60 w 208"/>
                <a:gd name="T13" fmla="*/ 9 h 169"/>
                <a:gd name="T14" fmla="*/ 9 w 208"/>
                <a:gd name="T15" fmla="*/ 93 h 169"/>
                <a:gd name="T16" fmla="*/ 93 w 208"/>
                <a:gd name="T17" fmla="*/ 144 h 169"/>
                <a:gd name="T18" fmla="*/ 129 w 208"/>
                <a:gd name="T19" fmla="*/ 121 h 169"/>
                <a:gd name="T20" fmla="*/ 136 w 208"/>
                <a:gd name="T21" fmla="*/ 126 h 169"/>
                <a:gd name="T22" fmla="*/ 142 w 208"/>
                <a:gd name="T23" fmla="*/ 140 h 169"/>
                <a:gd name="T24" fmla="*/ 183 w 208"/>
                <a:gd name="T25" fmla="*/ 166 h 169"/>
                <a:gd name="T26" fmla="*/ 195 w 208"/>
                <a:gd name="T27" fmla="*/ 168 h 169"/>
                <a:gd name="T28" fmla="*/ 204 w 208"/>
                <a:gd name="T29" fmla="*/ 161 h 169"/>
                <a:gd name="T30" fmla="*/ 199 w 208"/>
                <a:gd name="T31" fmla="*/ 140 h 169"/>
                <a:gd name="T32" fmla="*/ 90 w 208"/>
                <a:gd name="T33" fmla="*/ 131 h 169"/>
                <a:gd name="T34" fmla="*/ 21 w 208"/>
                <a:gd name="T35" fmla="*/ 90 h 169"/>
                <a:gd name="T36" fmla="*/ 63 w 208"/>
                <a:gd name="T37" fmla="*/ 22 h 169"/>
                <a:gd name="T38" fmla="*/ 131 w 208"/>
                <a:gd name="T39" fmla="*/ 63 h 169"/>
                <a:gd name="T40" fmla="*/ 90 w 208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8" h="169">
                  <a:moveTo>
                    <a:pt x="199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5" y="112"/>
                    <a:pt x="151" y="111"/>
                    <a:pt x="147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45" y="95"/>
                    <a:pt x="148" y="78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5" y="153"/>
                    <a:pt x="93" y="144"/>
                  </a:cubicBezTo>
                  <a:cubicBezTo>
                    <a:pt x="107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7"/>
                    <a:pt x="142" y="140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8" y="167"/>
                    <a:pt x="202" y="165"/>
                    <a:pt x="204" y="161"/>
                  </a:cubicBezTo>
                  <a:cubicBezTo>
                    <a:pt x="208" y="154"/>
                    <a:pt x="206" y="145"/>
                    <a:pt x="199" y="140"/>
                  </a:cubicBezTo>
                  <a:close/>
                  <a:moveTo>
                    <a:pt x="90" y="131"/>
                  </a:moveTo>
                  <a:cubicBezTo>
                    <a:pt x="59" y="139"/>
                    <a:pt x="29" y="120"/>
                    <a:pt x="21" y="90"/>
                  </a:cubicBezTo>
                  <a:cubicBezTo>
                    <a:pt x="14" y="60"/>
                    <a:pt x="33" y="29"/>
                    <a:pt x="63" y="22"/>
                  </a:cubicBezTo>
                  <a:cubicBezTo>
                    <a:pt x="93" y="14"/>
                    <a:pt x="124" y="33"/>
                    <a:pt x="131" y="63"/>
                  </a:cubicBezTo>
                  <a:cubicBezTo>
                    <a:pt x="138" y="94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8" name="组合 307"/>
          <p:cNvGrpSpPr>
            <a:grpSpLocks noChangeAspect="1"/>
          </p:cNvGrpSpPr>
          <p:nvPr/>
        </p:nvGrpSpPr>
        <p:grpSpPr>
          <a:xfrm>
            <a:off x="11095017" y="5951709"/>
            <a:ext cx="432000" cy="405572"/>
            <a:chOff x="5783263" y="7597775"/>
            <a:chExt cx="674688" cy="6334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9" name="Freeform 60"/>
            <p:cNvSpPr>
              <a:spLocks noEditPoints="1"/>
            </p:cNvSpPr>
            <p:nvPr/>
          </p:nvSpPr>
          <p:spPr bwMode="auto">
            <a:xfrm>
              <a:off x="5783263" y="7597775"/>
              <a:ext cx="498475" cy="573088"/>
            </a:xfrm>
            <a:custGeom>
              <a:avLst/>
              <a:gdLst>
                <a:gd name="T0" fmla="*/ 119 w 133"/>
                <a:gd name="T1" fmla="*/ 9 h 153"/>
                <a:gd name="T2" fmla="*/ 66 w 133"/>
                <a:gd name="T3" fmla="*/ 0 h 153"/>
                <a:gd name="T4" fmla="*/ 14 w 133"/>
                <a:gd name="T5" fmla="*/ 9 h 153"/>
                <a:gd name="T6" fmla="*/ 0 w 133"/>
                <a:gd name="T7" fmla="*/ 28 h 153"/>
                <a:gd name="T8" fmla="*/ 0 w 133"/>
                <a:gd name="T9" fmla="*/ 89 h 153"/>
                <a:gd name="T10" fmla="*/ 10 w 133"/>
                <a:gd name="T11" fmla="*/ 115 h 153"/>
                <a:gd name="T12" fmla="*/ 66 w 133"/>
                <a:gd name="T13" fmla="*/ 153 h 153"/>
                <a:gd name="T14" fmla="*/ 122 w 133"/>
                <a:gd name="T15" fmla="*/ 115 h 153"/>
                <a:gd name="T16" fmla="*/ 133 w 133"/>
                <a:gd name="T17" fmla="*/ 89 h 153"/>
                <a:gd name="T18" fmla="*/ 133 w 133"/>
                <a:gd name="T19" fmla="*/ 28 h 153"/>
                <a:gd name="T20" fmla="*/ 119 w 133"/>
                <a:gd name="T21" fmla="*/ 9 h 153"/>
                <a:gd name="T22" fmla="*/ 124 w 133"/>
                <a:gd name="T23" fmla="*/ 89 h 153"/>
                <a:gd name="T24" fmla="*/ 116 w 133"/>
                <a:gd name="T25" fmla="*/ 109 h 153"/>
                <a:gd name="T26" fmla="*/ 66 w 133"/>
                <a:gd name="T27" fmla="*/ 144 h 153"/>
                <a:gd name="T28" fmla="*/ 16 w 133"/>
                <a:gd name="T29" fmla="*/ 109 h 153"/>
                <a:gd name="T30" fmla="*/ 8 w 133"/>
                <a:gd name="T31" fmla="*/ 89 h 153"/>
                <a:gd name="T32" fmla="*/ 8 w 133"/>
                <a:gd name="T33" fmla="*/ 28 h 153"/>
                <a:gd name="T34" fmla="*/ 17 w 133"/>
                <a:gd name="T35" fmla="*/ 17 h 153"/>
                <a:gd name="T36" fmla="*/ 66 w 133"/>
                <a:gd name="T37" fmla="*/ 9 h 153"/>
                <a:gd name="T38" fmla="*/ 116 w 133"/>
                <a:gd name="T39" fmla="*/ 17 h 153"/>
                <a:gd name="T40" fmla="*/ 124 w 133"/>
                <a:gd name="T41" fmla="*/ 28 h 153"/>
                <a:gd name="T42" fmla="*/ 124 w 133"/>
                <a:gd name="T43" fmla="*/ 8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3" h="153">
                  <a:moveTo>
                    <a:pt x="119" y="9"/>
                  </a:moveTo>
                  <a:cubicBezTo>
                    <a:pt x="102" y="3"/>
                    <a:pt x="84" y="0"/>
                    <a:pt x="66" y="0"/>
                  </a:cubicBezTo>
                  <a:cubicBezTo>
                    <a:pt x="48" y="0"/>
                    <a:pt x="31" y="3"/>
                    <a:pt x="14" y="9"/>
                  </a:cubicBezTo>
                  <a:cubicBezTo>
                    <a:pt x="6" y="11"/>
                    <a:pt x="0" y="20"/>
                    <a:pt x="0" y="2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6"/>
                    <a:pt x="4" y="108"/>
                    <a:pt x="10" y="115"/>
                  </a:cubicBezTo>
                  <a:cubicBezTo>
                    <a:pt x="35" y="140"/>
                    <a:pt x="50" y="153"/>
                    <a:pt x="66" y="153"/>
                  </a:cubicBezTo>
                  <a:cubicBezTo>
                    <a:pt x="82" y="153"/>
                    <a:pt x="98" y="140"/>
                    <a:pt x="122" y="115"/>
                  </a:cubicBezTo>
                  <a:cubicBezTo>
                    <a:pt x="129" y="108"/>
                    <a:pt x="133" y="96"/>
                    <a:pt x="133" y="89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3" y="20"/>
                    <a:pt x="126" y="11"/>
                    <a:pt x="119" y="9"/>
                  </a:cubicBezTo>
                  <a:close/>
                  <a:moveTo>
                    <a:pt x="124" y="89"/>
                  </a:moveTo>
                  <a:cubicBezTo>
                    <a:pt x="124" y="94"/>
                    <a:pt x="121" y="104"/>
                    <a:pt x="116" y="109"/>
                  </a:cubicBezTo>
                  <a:cubicBezTo>
                    <a:pt x="93" y="132"/>
                    <a:pt x="79" y="144"/>
                    <a:pt x="66" y="144"/>
                  </a:cubicBezTo>
                  <a:cubicBezTo>
                    <a:pt x="53" y="144"/>
                    <a:pt x="39" y="132"/>
                    <a:pt x="16" y="109"/>
                  </a:cubicBezTo>
                  <a:cubicBezTo>
                    <a:pt x="12" y="104"/>
                    <a:pt x="8" y="94"/>
                    <a:pt x="8" y="8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3"/>
                    <a:pt x="12" y="18"/>
                    <a:pt x="17" y="17"/>
                  </a:cubicBezTo>
                  <a:cubicBezTo>
                    <a:pt x="33" y="12"/>
                    <a:pt x="49" y="9"/>
                    <a:pt x="66" y="9"/>
                  </a:cubicBezTo>
                  <a:cubicBezTo>
                    <a:pt x="83" y="9"/>
                    <a:pt x="100" y="12"/>
                    <a:pt x="116" y="17"/>
                  </a:cubicBezTo>
                  <a:cubicBezTo>
                    <a:pt x="120" y="18"/>
                    <a:pt x="124" y="23"/>
                    <a:pt x="124" y="28"/>
                  </a:cubicBezTo>
                  <a:lnTo>
                    <a:pt x="124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61"/>
            <p:cNvSpPr>
              <a:spLocks noEditPoints="1"/>
            </p:cNvSpPr>
            <p:nvPr/>
          </p:nvSpPr>
          <p:spPr bwMode="auto">
            <a:xfrm>
              <a:off x="5846763" y="7686675"/>
              <a:ext cx="611188" cy="544513"/>
            </a:xfrm>
            <a:custGeom>
              <a:avLst/>
              <a:gdLst>
                <a:gd name="T0" fmla="*/ 158 w 163"/>
                <a:gd name="T1" fmla="*/ 0 h 145"/>
                <a:gd name="T2" fmla="*/ 106 w 163"/>
                <a:gd name="T3" fmla="*/ 0 h 145"/>
                <a:gd name="T4" fmla="*/ 107 w 163"/>
                <a:gd name="T5" fmla="*/ 4 h 145"/>
                <a:gd name="T6" fmla="*/ 107 w 163"/>
                <a:gd name="T7" fmla="*/ 11 h 145"/>
                <a:gd name="T8" fmla="*/ 112 w 163"/>
                <a:gd name="T9" fmla="*/ 18 h 145"/>
                <a:gd name="T10" fmla="*/ 107 w 163"/>
                <a:gd name="T11" fmla="*/ 25 h 145"/>
                <a:gd name="T12" fmla="*/ 107 w 163"/>
                <a:gd name="T13" fmla="*/ 36 h 145"/>
                <a:gd name="T14" fmla="*/ 153 w 163"/>
                <a:gd name="T15" fmla="*/ 36 h 145"/>
                <a:gd name="T16" fmla="*/ 153 w 163"/>
                <a:gd name="T17" fmla="*/ 135 h 145"/>
                <a:gd name="T18" fmla="*/ 10 w 163"/>
                <a:gd name="T19" fmla="*/ 135 h 145"/>
                <a:gd name="T20" fmla="*/ 10 w 163"/>
                <a:gd name="T21" fmla="*/ 96 h 145"/>
                <a:gd name="T22" fmla="*/ 0 w 163"/>
                <a:gd name="T23" fmla="*/ 86 h 145"/>
                <a:gd name="T24" fmla="*/ 0 w 163"/>
                <a:gd name="T25" fmla="*/ 140 h 145"/>
                <a:gd name="T26" fmla="*/ 5 w 163"/>
                <a:gd name="T27" fmla="*/ 145 h 145"/>
                <a:gd name="T28" fmla="*/ 158 w 163"/>
                <a:gd name="T29" fmla="*/ 145 h 145"/>
                <a:gd name="T30" fmla="*/ 163 w 163"/>
                <a:gd name="T31" fmla="*/ 140 h 145"/>
                <a:gd name="T32" fmla="*/ 163 w 163"/>
                <a:gd name="T33" fmla="*/ 5 h 145"/>
                <a:gd name="T34" fmla="*/ 158 w 163"/>
                <a:gd name="T35" fmla="*/ 0 h 145"/>
                <a:gd name="T36" fmla="*/ 126 w 163"/>
                <a:gd name="T37" fmla="*/ 25 h 145"/>
                <a:gd name="T38" fmla="*/ 119 w 163"/>
                <a:gd name="T39" fmla="*/ 18 h 145"/>
                <a:gd name="T40" fmla="*/ 126 w 163"/>
                <a:gd name="T41" fmla="*/ 11 h 145"/>
                <a:gd name="T42" fmla="*/ 133 w 163"/>
                <a:gd name="T43" fmla="*/ 18 h 145"/>
                <a:gd name="T44" fmla="*/ 126 w 163"/>
                <a:gd name="T45" fmla="*/ 25 h 145"/>
                <a:gd name="T46" fmla="*/ 146 w 163"/>
                <a:gd name="T47" fmla="*/ 25 h 145"/>
                <a:gd name="T48" fmla="*/ 139 w 163"/>
                <a:gd name="T49" fmla="*/ 18 h 145"/>
                <a:gd name="T50" fmla="*/ 146 w 163"/>
                <a:gd name="T51" fmla="*/ 11 h 145"/>
                <a:gd name="T52" fmla="*/ 153 w 163"/>
                <a:gd name="T53" fmla="*/ 18 h 145"/>
                <a:gd name="T54" fmla="*/ 146 w 163"/>
                <a:gd name="T55" fmla="*/ 2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3" h="145">
                  <a:moveTo>
                    <a:pt x="158" y="0"/>
                  </a:moveTo>
                  <a:cubicBezTo>
                    <a:pt x="106" y="0"/>
                    <a:pt x="106" y="0"/>
                    <a:pt x="106" y="0"/>
                  </a:cubicBezTo>
                  <a:cubicBezTo>
                    <a:pt x="107" y="1"/>
                    <a:pt x="107" y="3"/>
                    <a:pt x="107" y="4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10" y="12"/>
                    <a:pt x="112" y="15"/>
                    <a:pt x="112" y="18"/>
                  </a:cubicBezTo>
                  <a:cubicBezTo>
                    <a:pt x="112" y="21"/>
                    <a:pt x="110" y="24"/>
                    <a:pt x="107" y="25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7" y="93"/>
                    <a:pt x="4" y="89"/>
                    <a:pt x="0" y="86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5"/>
                    <a:pt x="5" y="145"/>
                  </a:cubicBezTo>
                  <a:cubicBezTo>
                    <a:pt x="158" y="145"/>
                    <a:pt x="158" y="145"/>
                    <a:pt x="158" y="145"/>
                  </a:cubicBezTo>
                  <a:cubicBezTo>
                    <a:pt x="161" y="145"/>
                    <a:pt x="163" y="143"/>
                    <a:pt x="163" y="14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3" y="2"/>
                    <a:pt x="161" y="0"/>
                    <a:pt x="158" y="0"/>
                  </a:cubicBezTo>
                  <a:close/>
                  <a:moveTo>
                    <a:pt x="126" y="25"/>
                  </a:moveTo>
                  <a:cubicBezTo>
                    <a:pt x="122" y="25"/>
                    <a:pt x="119" y="22"/>
                    <a:pt x="119" y="18"/>
                  </a:cubicBezTo>
                  <a:cubicBezTo>
                    <a:pt x="119" y="14"/>
                    <a:pt x="122" y="11"/>
                    <a:pt x="126" y="11"/>
                  </a:cubicBezTo>
                  <a:cubicBezTo>
                    <a:pt x="130" y="11"/>
                    <a:pt x="133" y="14"/>
                    <a:pt x="133" y="18"/>
                  </a:cubicBezTo>
                  <a:cubicBezTo>
                    <a:pt x="133" y="22"/>
                    <a:pt x="130" y="25"/>
                    <a:pt x="126" y="25"/>
                  </a:cubicBezTo>
                  <a:close/>
                  <a:moveTo>
                    <a:pt x="146" y="25"/>
                  </a:moveTo>
                  <a:cubicBezTo>
                    <a:pt x="142" y="25"/>
                    <a:pt x="139" y="22"/>
                    <a:pt x="139" y="18"/>
                  </a:cubicBezTo>
                  <a:cubicBezTo>
                    <a:pt x="139" y="14"/>
                    <a:pt x="142" y="11"/>
                    <a:pt x="146" y="11"/>
                  </a:cubicBezTo>
                  <a:cubicBezTo>
                    <a:pt x="150" y="11"/>
                    <a:pt x="153" y="14"/>
                    <a:pt x="153" y="18"/>
                  </a:cubicBezTo>
                  <a:cubicBezTo>
                    <a:pt x="153" y="22"/>
                    <a:pt x="150" y="25"/>
                    <a:pt x="14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62"/>
            <p:cNvSpPr>
              <a:spLocks noEditPoints="1"/>
            </p:cNvSpPr>
            <p:nvPr/>
          </p:nvSpPr>
          <p:spPr bwMode="auto">
            <a:xfrm>
              <a:off x="5830888" y="7650163"/>
              <a:ext cx="398463" cy="473075"/>
            </a:xfrm>
            <a:custGeom>
              <a:avLst/>
              <a:gdLst>
                <a:gd name="T0" fmla="*/ 101 w 106"/>
                <a:gd name="T1" fmla="*/ 8 h 126"/>
                <a:gd name="T2" fmla="*/ 53 w 106"/>
                <a:gd name="T3" fmla="*/ 0 h 126"/>
                <a:gd name="T4" fmla="*/ 5 w 106"/>
                <a:gd name="T5" fmla="*/ 8 h 126"/>
                <a:gd name="T6" fmla="*/ 0 w 106"/>
                <a:gd name="T7" fmla="*/ 14 h 126"/>
                <a:gd name="T8" fmla="*/ 0 w 106"/>
                <a:gd name="T9" fmla="*/ 75 h 126"/>
                <a:gd name="T10" fmla="*/ 7 w 106"/>
                <a:gd name="T11" fmla="*/ 91 h 126"/>
                <a:gd name="T12" fmla="*/ 53 w 106"/>
                <a:gd name="T13" fmla="*/ 126 h 126"/>
                <a:gd name="T14" fmla="*/ 100 w 106"/>
                <a:gd name="T15" fmla="*/ 91 h 126"/>
                <a:gd name="T16" fmla="*/ 106 w 106"/>
                <a:gd name="T17" fmla="*/ 75 h 126"/>
                <a:gd name="T18" fmla="*/ 106 w 106"/>
                <a:gd name="T19" fmla="*/ 14 h 126"/>
                <a:gd name="T20" fmla="*/ 101 w 106"/>
                <a:gd name="T21" fmla="*/ 8 h 126"/>
                <a:gd name="T22" fmla="*/ 95 w 106"/>
                <a:gd name="T23" fmla="*/ 22 h 126"/>
                <a:gd name="T24" fmla="*/ 52 w 106"/>
                <a:gd name="T25" fmla="*/ 36 h 126"/>
                <a:gd name="T26" fmla="*/ 52 w 106"/>
                <a:gd name="T27" fmla="*/ 42 h 126"/>
                <a:gd name="T28" fmla="*/ 95 w 106"/>
                <a:gd name="T29" fmla="*/ 28 h 126"/>
                <a:gd name="T30" fmla="*/ 95 w 106"/>
                <a:gd name="T31" fmla="*/ 35 h 126"/>
                <a:gd name="T32" fmla="*/ 52 w 106"/>
                <a:gd name="T33" fmla="*/ 49 h 126"/>
                <a:gd name="T34" fmla="*/ 52 w 106"/>
                <a:gd name="T35" fmla="*/ 56 h 126"/>
                <a:gd name="T36" fmla="*/ 95 w 106"/>
                <a:gd name="T37" fmla="*/ 42 h 126"/>
                <a:gd name="T38" fmla="*/ 95 w 106"/>
                <a:gd name="T39" fmla="*/ 49 h 126"/>
                <a:gd name="T40" fmla="*/ 52 w 106"/>
                <a:gd name="T41" fmla="*/ 63 h 126"/>
                <a:gd name="T42" fmla="*/ 52 w 106"/>
                <a:gd name="T43" fmla="*/ 69 h 126"/>
                <a:gd name="T44" fmla="*/ 95 w 106"/>
                <a:gd name="T45" fmla="*/ 56 h 126"/>
                <a:gd name="T46" fmla="*/ 95 w 106"/>
                <a:gd name="T47" fmla="*/ 63 h 126"/>
                <a:gd name="T48" fmla="*/ 52 w 106"/>
                <a:gd name="T49" fmla="*/ 76 h 126"/>
                <a:gd name="T50" fmla="*/ 52 w 106"/>
                <a:gd name="T51" fmla="*/ 83 h 126"/>
                <a:gd name="T52" fmla="*/ 95 w 106"/>
                <a:gd name="T53" fmla="*/ 69 h 126"/>
                <a:gd name="T54" fmla="*/ 95 w 106"/>
                <a:gd name="T55" fmla="*/ 75 h 126"/>
                <a:gd name="T56" fmla="*/ 95 w 106"/>
                <a:gd name="T57" fmla="*/ 76 h 126"/>
                <a:gd name="T58" fmla="*/ 52 w 106"/>
                <a:gd name="T59" fmla="*/ 90 h 126"/>
                <a:gd name="T60" fmla="*/ 52 w 106"/>
                <a:gd name="T61" fmla="*/ 96 h 126"/>
                <a:gd name="T62" fmla="*/ 91 w 106"/>
                <a:gd name="T63" fmla="*/ 84 h 126"/>
                <a:gd name="T64" fmla="*/ 81 w 106"/>
                <a:gd name="T65" fmla="*/ 94 h 126"/>
                <a:gd name="T66" fmla="*/ 52 w 106"/>
                <a:gd name="T67" fmla="*/ 104 h 126"/>
                <a:gd name="T68" fmla="*/ 52 w 106"/>
                <a:gd name="T69" fmla="*/ 110 h 126"/>
                <a:gd name="T70" fmla="*/ 70 w 106"/>
                <a:gd name="T71" fmla="*/ 104 h 126"/>
                <a:gd name="T72" fmla="*/ 53 w 106"/>
                <a:gd name="T73" fmla="*/ 114 h 126"/>
                <a:gd name="T74" fmla="*/ 15 w 106"/>
                <a:gd name="T75" fmla="*/ 83 h 126"/>
                <a:gd name="T76" fmla="*/ 12 w 106"/>
                <a:gd name="T77" fmla="*/ 75 h 126"/>
                <a:gd name="T78" fmla="*/ 12 w 106"/>
                <a:gd name="T79" fmla="*/ 17 h 126"/>
                <a:gd name="T80" fmla="*/ 52 w 106"/>
                <a:gd name="T81" fmla="*/ 11 h 126"/>
                <a:gd name="T82" fmla="*/ 52 w 106"/>
                <a:gd name="T83" fmla="*/ 15 h 126"/>
                <a:gd name="T84" fmla="*/ 63 w 106"/>
                <a:gd name="T85" fmla="*/ 11 h 126"/>
                <a:gd name="T86" fmla="*/ 79 w 106"/>
                <a:gd name="T87" fmla="*/ 14 h 126"/>
                <a:gd name="T88" fmla="*/ 52 w 106"/>
                <a:gd name="T89" fmla="*/ 22 h 126"/>
                <a:gd name="T90" fmla="*/ 52 w 106"/>
                <a:gd name="T91" fmla="*/ 28 h 126"/>
                <a:gd name="T92" fmla="*/ 90 w 106"/>
                <a:gd name="T93" fmla="*/ 16 h 126"/>
                <a:gd name="T94" fmla="*/ 95 w 106"/>
                <a:gd name="T95" fmla="*/ 17 h 126"/>
                <a:gd name="T96" fmla="*/ 95 w 106"/>
                <a:gd name="T97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26">
                  <a:moveTo>
                    <a:pt x="101" y="8"/>
                  </a:moveTo>
                  <a:cubicBezTo>
                    <a:pt x="86" y="2"/>
                    <a:pt x="70" y="0"/>
                    <a:pt x="53" y="0"/>
                  </a:cubicBezTo>
                  <a:cubicBezTo>
                    <a:pt x="37" y="0"/>
                    <a:pt x="21" y="2"/>
                    <a:pt x="5" y="8"/>
                  </a:cubicBezTo>
                  <a:cubicBezTo>
                    <a:pt x="2" y="8"/>
                    <a:pt x="0" y="12"/>
                    <a:pt x="0" y="1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9"/>
                    <a:pt x="3" y="88"/>
                    <a:pt x="7" y="91"/>
                  </a:cubicBezTo>
                  <a:cubicBezTo>
                    <a:pt x="28" y="113"/>
                    <a:pt x="42" y="126"/>
                    <a:pt x="53" y="126"/>
                  </a:cubicBezTo>
                  <a:cubicBezTo>
                    <a:pt x="64" y="126"/>
                    <a:pt x="78" y="113"/>
                    <a:pt x="100" y="91"/>
                  </a:cubicBezTo>
                  <a:cubicBezTo>
                    <a:pt x="103" y="88"/>
                    <a:pt x="106" y="79"/>
                    <a:pt x="106" y="7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6" y="12"/>
                    <a:pt x="104" y="8"/>
                    <a:pt x="101" y="8"/>
                  </a:cubicBezTo>
                  <a:close/>
                  <a:moveTo>
                    <a:pt x="95" y="22"/>
                  </a:moveTo>
                  <a:cubicBezTo>
                    <a:pt x="52" y="36"/>
                    <a:pt x="52" y="36"/>
                    <a:pt x="52" y="3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35"/>
                    <a:pt x="95" y="35"/>
                    <a:pt x="95" y="35"/>
                  </a:cubicBezTo>
                  <a:cubicBezTo>
                    <a:pt x="52" y="49"/>
                    <a:pt x="52" y="49"/>
                    <a:pt x="52" y="49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52" y="83"/>
                    <a:pt x="52" y="83"/>
                    <a:pt x="52" y="83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5" y="75"/>
                    <a:pt x="95" y="75"/>
                    <a:pt x="95" y="75"/>
                  </a:cubicBezTo>
                  <a:cubicBezTo>
                    <a:pt x="95" y="75"/>
                    <a:pt x="95" y="76"/>
                    <a:pt x="95" y="76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88" y="87"/>
                    <a:pt x="85" y="91"/>
                    <a:pt x="81" y="9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63" y="110"/>
                    <a:pt x="57" y="114"/>
                    <a:pt x="53" y="114"/>
                  </a:cubicBezTo>
                  <a:cubicBezTo>
                    <a:pt x="45" y="114"/>
                    <a:pt x="25" y="93"/>
                    <a:pt x="15" y="83"/>
                  </a:cubicBezTo>
                  <a:cubicBezTo>
                    <a:pt x="14" y="82"/>
                    <a:pt x="12" y="77"/>
                    <a:pt x="12" y="75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25" y="13"/>
                    <a:pt x="38" y="11"/>
                    <a:pt x="52" y="11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8" y="12"/>
                    <a:pt x="73" y="13"/>
                    <a:pt x="79" y="14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2" y="17"/>
                    <a:pt x="93" y="17"/>
                    <a:pt x="95" y="17"/>
                  </a:cubicBezTo>
                  <a:lnTo>
                    <a:pt x="95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2" name="组合 311"/>
          <p:cNvGrpSpPr>
            <a:grpSpLocks noChangeAspect="1"/>
          </p:cNvGrpSpPr>
          <p:nvPr/>
        </p:nvGrpSpPr>
        <p:grpSpPr>
          <a:xfrm>
            <a:off x="6373013" y="5938495"/>
            <a:ext cx="376712" cy="432000"/>
            <a:chOff x="10582276" y="5873750"/>
            <a:chExt cx="638175" cy="7318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3" name="Freeform 63"/>
            <p:cNvSpPr>
              <a:spLocks noEditPoints="1"/>
            </p:cNvSpPr>
            <p:nvPr/>
          </p:nvSpPr>
          <p:spPr bwMode="auto">
            <a:xfrm>
              <a:off x="10582276" y="5873750"/>
              <a:ext cx="638175" cy="571500"/>
            </a:xfrm>
            <a:custGeom>
              <a:avLst/>
              <a:gdLst>
                <a:gd name="T0" fmla="*/ 165 w 170"/>
                <a:gd name="T1" fmla="*/ 0 h 152"/>
                <a:gd name="T2" fmla="*/ 5 w 170"/>
                <a:gd name="T3" fmla="*/ 0 h 152"/>
                <a:gd name="T4" fmla="*/ 0 w 170"/>
                <a:gd name="T5" fmla="*/ 5 h 152"/>
                <a:gd name="T6" fmla="*/ 0 w 170"/>
                <a:gd name="T7" fmla="*/ 146 h 152"/>
                <a:gd name="T8" fmla="*/ 5 w 170"/>
                <a:gd name="T9" fmla="*/ 152 h 152"/>
                <a:gd name="T10" fmla="*/ 39 w 170"/>
                <a:gd name="T11" fmla="*/ 152 h 152"/>
                <a:gd name="T12" fmla="*/ 45 w 170"/>
                <a:gd name="T13" fmla="*/ 146 h 152"/>
                <a:gd name="T14" fmla="*/ 44 w 170"/>
                <a:gd name="T15" fmla="*/ 141 h 152"/>
                <a:gd name="T16" fmla="*/ 10 w 170"/>
                <a:gd name="T17" fmla="*/ 141 h 152"/>
                <a:gd name="T18" fmla="*/ 10 w 170"/>
                <a:gd name="T19" fmla="*/ 38 h 152"/>
                <a:gd name="T20" fmla="*/ 160 w 170"/>
                <a:gd name="T21" fmla="*/ 38 h 152"/>
                <a:gd name="T22" fmla="*/ 160 w 170"/>
                <a:gd name="T23" fmla="*/ 141 h 152"/>
                <a:gd name="T24" fmla="*/ 139 w 170"/>
                <a:gd name="T25" fmla="*/ 141 h 152"/>
                <a:gd name="T26" fmla="*/ 135 w 170"/>
                <a:gd name="T27" fmla="*/ 149 h 152"/>
                <a:gd name="T28" fmla="*/ 132 w 170"/>
                <a:gd name="T29" fmla="*/ 152 h 152"/>
                <a:gd name="T30" fmla="*/ 165 w 170"/>
                <a:gd name="T31" fmla="*/ 152 h 152"/>
                <a:gd name="T32" fmla="*/ 170 w 170"/>
                <a:gd name="T33" fmla="*/ 146 h 152"/>
                <a:gd name="T34" fmla="*/ 170 w 170"/>
                <a:gd name="T35" fmla="*/ 5 h 152"/>
                <a:gd name="T36" fmla="*/ 165 w 170"/>
                <a:gd name="T37" fmla="*/ 0 h 152"/>
                <a:gd name="T38" fmla="*/ 110 w 170"/>
                <a:gd name="T39" fmla="*/ 26 h 152"/>
                <a:gd name="T40" fmla="*/ 103 w 170"/>
                <a:gd name="T41" fmla="*/ 19 h 152"/>
                <a:gd name="T42" fmla="*/ 110 w 170"/>
                <a:gd name="T43" fmla="*/ 12 h 152"/>
                <a:gd name="T44" fmla="*/ 117 w 170"/>
                <a:gd name="T45" fmla="*/ 19 h 152"/>
                <a:gd name="T46" fmla="*/ 110 w 170"/>
                <a:gd name="T47" fmla="*/ 26 h 152"/>
                <a:gd name="T48" fmla="*/ 131 w 170"/>
                <a:gd name="T49" fmla="*/ 26 h 152"/>
                <a:gd name="T50" fmla="*/ 124 w 170"/>
                <a:gd name="T51" fmla="*/ 19 h 152"/>
                <a:gd name="T52" fmla="*/ 131 w 170"/>
                <a:gd name="T53" fmla="*/ 12 h 152"/>
                <a:gd name="T54" fmla="*/ 138 w 170"/>
                <a:gd name="T55" fmla="*/ 19 h 152"/>
                <a:gd name="T56" fmla="*/ 131 w 170"/>
                <a:gd name="T57" fmla="*/ 26 h 152"/>
                <a:gd name="T58" fmla="*/ 152 w 170"/>
                <a:gd name="T59" fmla="*/ 26 h 152"/>
                <a:gd name="T60" fmla="*/ 145 w 170"/>
                <a:gd name="T61" fmla="*/ 19 h 152"/>
                <a:gd name="T62" fmla="*/ 152 w 170"/>
                <a:gd name="T63" fmla="*/ 12 h 152"/>
                <a:gd name="T64" fmla="*/ 160 w 170"/>
                <a:gd name="T65" fmla="*/ 19 h 152"/>
                <a:gd name="T66" fmla="*/ 152 w 170"/>
                <a:gd name="T6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0" h="152">
                  <a:moveTo>
                    <a:pt x="16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2" y="152"/>
                    <a:pt x="5" y="152"/>
                  </a:cubicBezTo>
                  <a:cubicBezTo>
                    <a:pt x="39" y="152"/>
                    <a:pt x="39" y="152"/>
                    <a:pt x="39" y="152"/>
                  </a:cubicBezTo>
                  <a:cubicBezTo>
                    <a:pt x="45" y="146"/>
                    <a:pt x="45" y="146"/>
                    <a:pt x="45" y="146"/>
                  </a:cubicBezTo>
                  <a:cubicBezTo>
                    <a:pt x="45" y="144"/>
                    <a:pt x="44" y="142"/>
                    <a:pt x="44" y="141"/>
                  </a:cubicBezTo>
                  <a:cubicBezTo>
                    <a:pt x="10" y="141"/>
                    <a:pt x="10" y="141"/>
                    <a:pt x="10" y="141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141"/>
                    <a:pt x="160" y="141"/>
                    <a:pt x="160" y="141"/>
                  </a:cubicBezTo>
                  <a:cubicBezTo>
                    <a:pt x="139" y="141"/>
                    <a:pt x="139" y="141"/>
                    <a:pt x="139" y="141"/>
                  </a:cubicBezTo>
                  <a:cubicBezTo>
                    <a:pt x="139" y="144"/>
                    <a:pt x="137" y="147"/>
                    <a:pt x="135" y="149"/>
                  </a:cubicBezTo>
                  <a:cubicBezTo>
                    <a:pt x="132" y="152"/>
                    <a:pt x="132" y="152"/>
                    <a:pt x="132" y="152"/>
                  </a:cubicBezTo>
                  <a:cubicBezTo>
                    <a:pt x="165" y="152"/>
                    <a:pt x="165" y="152"/>
                    <a:pt x="165" y="152"/>
                  </a:cubicBezTo>
                  <a:cubicBezTo>
                    <a:pt x="168" y="152"/>
                    <a:pt x="170" y="149"/>
                    <a:pt x="170" y="146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70" y="2"/>
                    <a:pt x="168" y="0"/>
                    <a:pt x="165" y="0"/>
                  </a:cubicBezTo>
                  <a:close/>
                  <a:moveTo>
                    <a:pt x="110" y="26"/>
                  </a:moveTo>
                  <a:cubicBezTo>
                    <a:pt x="106" y="26"/>
                    <a:pt x="103" y="23"/>
                    <a:pt x="103" y="19"/>
                  </a:cubicBezTo>
                  <a:cubicBezTo>
                    <a:pt x="103" y="15"/>
                    <a:pt x="106" y="12"/>
                    <a:pt x="110" y="12"/>
                  </a:cubicBezTo>
                  <a:cubicBezTo>
                    <a:pt x="114" y="12"/>
                    <a:pt x="117" y="15"/>
                    <a:pt x="117" y="19"/>
                  </a:cubicBezTo>
                  <a:cubicBezTo>
                    <a:pt x="117" y="23"/>
                    <a:pt x="114" y="26"/>
                    <a:pt x="110" y="26"/>
                  </a:cubicBezTo>
                  <a:close/>
                  <a:moveTo>
                    <a:pt x="131" y="26"/>
                  </a:moveTo>
                  <a:cubicBezTo>
                    <a:pt x="127" y="26"/>
                    <a:pt x="124" y="23"/>
                    <a:pt x="124" y="19"/>
                  </a:cubicBezTo>
                  <a:cubicBezTo>
                    <a:pt x="124" y="15"/>
                    <a:pt x="127" y="12"/>
                    <a:pt x="131" y="12"/>
                  </a:cubicBezTo>
                  <a:cubicBezTo>
                    <a:pt x="135" y="12"/>
                    <a:pt x="138" y="15"/>
                    <a:pt x="138" y="19"/>
                  </a:cubicBezTo>
                  <a:cubicBezTo>
                    <a:pt x="138" y="23"/>
                    <a:pt x="135" y="26"/>
                    <a:pt x="131" y="26"/>
                  </a:cubicBezTo>
                  <a:close/>
                  <a:moveTo>
                    <a:pt x="152" y="26"/>
                  </a:moveTo>
                  <a:cubicBezTo>
                    <a:pt x="148" y="26"/>
                    <a:pt x="145" y="23"/>
                    <a:pt x="145" y="19"/>
                  </a:cubicBezTo>
                  <a:cubicBezTo>
                    <a:pt x="145" y="15"/>
                    <a:pt x="148" y="12"/>
                    <a:pt x="152" y="12"/>
                  </a:cubicBezTo>
                  <a:cubicBezTo>
                    <a:pt x="156" y="12"/>
                    <a:pt x="160" y="15"/>
                    <a:pt x="160" y="19"/>
                  </a:cubicBezTo>
                  <a:cubicBezTo>
                    <a:pt x="160" y="23"/>
                    <a:pt x="156" y="26"/>
                    <a:pt x="15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4" name="Freeform 64"/>
            <p:cNvSpPr/>
            <p:nvPr/>
          </p:nvSpPr>
          <p:spPr bwMode="auto">
            <a:xfrm>
              <a:off x="10718801" y="6156325"/>
              <a:ext cx="360363" cy="449263"/>
            </a:xfrm>
            <a:custGeom>
              <a:avLst/>
              <a:gdLst>
                <a:gd name="T0" fmla="*/ 78 w 96"/>
                <a:gd name="T1" fmla="*/ 84 h 120"/>
                <a:gd name="T2" fmla="*/ 79 w 96"/>
                <a:gd name="T3" fmla="*/ 82 h 120"/>
                <a:gd name="T4" fmla="*/ 93 w 96"/>
                <a:gd name="T5" fmla="*/ 68 h 120"/>
                <a:gd name="T6" fmla="*/ 93 w 96"/>
                <a:gd name="T7" fmla="*/ 59 h 120"/>
                <a:gd name="T8" fmla="*/ 84 w 96"/>
                <a:gd name="T9" fmla="*/ 59 h 120"/>
                <a:gd name="T10" fmla="*/ 83 w 96"/>
                <a:gd name="T11" fmla="*/ 60 h 120"/>
                <a:gd name="T12" fmla="*/ 82 w 96"/>
                <a:gd name="T13" fmla="*/ 59 h 120"/>
                <a:gd name="T14" fmla="*/ 89 w 96"/>
                <a:gd name="T15" fmla="*/ 51 h 120"/>
                <a:gd name="T16" fmla="*/ 89 w 96"/>
                <a:gd name="T17" fmla="*/ 42 h 120"/>
                <a:gd name="T18" fmla="*/ 80 w 96"/>
                <a:gd name="T19" fmla="*/ 42 h 120"/>
                <a:gd name="T20" fmla="*/ 76 w 96"/>
                <a:gd name="T21" fmla="*/ 46 h 120"/>
                <a:gd name="T22" fmla="*/ 75 w 96"/>
                <a:gd name="T23" fmla="*/ 45 h 120"/>
                <a:gd name="T24" fmla="*/ 83 w 96"/>
                <a:gd name="T25" fmla="*/ 37 h 120"/>
                <a:gd name="T26" fmla="*/ 83 w 96"/>
                <a:gd name="T27" fmla="*/ 28 h 120"/>
                <a:gd name="T28" fmla="*/ 74 w 96"/>
                <a:gd name="T29" fmla="*/ 28 h 120"/>
                <a:gd name="T30" fmla="*/ 68 w 96"/>
                <a:gd name="T31" fmla="*/ 34 h 120"/>
                <a:gd name="T32" fmla="*/ 66 w 96"/>
                <a:gd name="T33" fmla="*/ 33 h 120"/>
                <a:gd name="T34" fmla="*/ 87 w 96"/>
                <a:gd name="T35" fmla="*/ 12 h 120"/>
                <a:gd name="T36" fmla="*/ 87 w 96"/>
                <a:gd name="T37" fmla="*/ 2 h 120"/>
                <a:gd name="T38" fmla="*/ 78 w 96"/>
                <a:gd name="T39" fmla="*/ 2 h 120"/>
                <a:gd name="T40" fmla="*/ 44 w 96"/>
                <a:gd name="T41" fmla="*/ 36 h 120"/>
                <a:gd name="T42" fmla="*/ 23 w 96"/>
                <a:gd name="T43" fmla="*/ 32 h 120"/>
                <a:gd name="T44" fmla="*/ 5 w 96"/>
                <a:gd name="T45" fmla="*/ 25 h 120"/>
                <a:gd name="T46" fmla="*/ 3 w 96"/>
                <a:gd name="T47" fmla="*/ 32 h 120"/>
                <a:gd name="T48" fmla="*/ 15 w 96"/>
                <a:gd name="T49" fmla="*/ 51 h 120"/>
                <a:gd name="T50" fmla="*/ 17 w 96"/>
                <a:gd name="T51" fmla="*/ 73 h 120"/>
                <a:gd name="T52" fmla="*/ 2 w 96"/>
                <a:gd name="T53" fmla="*/ 89 h 120"/>
                <a:gd name="T54" fmla="*/ 33 w 96"/>
                <a:gd name="T55" fmla="*/ 120 h 120"/>
                <a:gd name="T56" fmla="*/ 49 w 96"/>
                <a:gd name="T57" fmla="*/ 103 h 120"/>
                <a:gd name="T58" fmla="*/ 65 w 96"/>
                <a:gd name="T59" fmla="*/ 95 h 120"/>
                <a:gd name="T60" fmla="*/ 78 w 96"/>
                <a:gd name="T61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120">
                  <a:moveTo>
                    <a:pt x="78" y="84"/>
                  </a:moveTo>
                  <a:cubicBezTo>
                    <a:pt x="78" y="83"/>
                    <a:pt x="79" y="83"/>
                    <a:pt x="79" y="82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6" y="66"/>
                    <a:pt x="96" y="61"/>
                    <a:pt x="93" y="59"/>
                  </a:cubicBezTo>
                  <a:cubicBezTo>
                    <a:pt x="91" y="56"/>
                    <a:pt x="87" y="56"/>
                    <a:pt x="84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2" y="59"/>
                    <a:pt x="82" y="5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92" y="49"/>
                    <a:pt x="92" y="45"/>
                    <a:pt x="89" y="42"/>
                  </a:cubicBezTo>
                  <a:cubicBezTo>
                    <a:pt x="87" y="40"/>
                    <a:pt x="83" y="40"/>
                    <a:pt x="80" y="42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6" y="46"/>
                    <a:pt x="75" y="45"/>
                    <a:pt x="75" y="45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4"/>
                    <a:pt x="85" y="30"/>
                    <a:pt x="83" y="28"/>
                  </a:cubicBezTo>
                  <a:cubicBezTo>
                    <a:pt x="80" y="25"/>
                    <a:pt x="76" y="25"/>
                    <a:pt x="74" y="28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3"/>
                    <a:pt x="67" y="33"/>
                    <a:pt x="66" y="3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90" y="9"/>
                    <a:pt x="90" y="5"/>
                    <a:pt x="87" y="2"/>
                  </a:cubicBezTo>
                  <a:cubicBezTo>
                    <a:pt x="85" y="0"/>
                    <a:pt x="81" y="0"/>
                    <a:pt x="78" y="2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1" y="48"/>
                    <a:pt x="27" y="37"/>
                    <a:pt x="23" y="32"/>
                  </a:cubicBezTo>
                  <a:cubicBezTo>
                    <a:pt x="16" y="23"/>
                    <a:pt x="8" y="22"/>
                    <a:pt x="5" y="25"/>
                  </a:cubicBezTo>
                  <a:cubicBezTo>
                    <a:pt x="5" y="25"/>
                    <a:pt x="0" y="30"/>
                    <a:pt x="3" y="32"/>
                  </a:cubicBezTo>
                  <a:cubicBezTo>
                    <a:pt x="4" y="34"/>
                    <a:pt x="14" y="42"/>
                    <a:pt x="15" y="51"/>
                  </a:cubicBezTo>
                  <a:cubicBezTo>
                    <a:pt x="15" y="58"/>
                    <a:pt x="17" y="69"/>
                    <a:pt x="17" y="73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55" y="102"/>
                    <a:pt x="61" y="99"/>
                    <a:pt x="65" y="95"/>
                  </a:cubicBezTo>
                  <a:cubicBezTo>
                    <a:pt x="69" y="91"/>
                    <a:pt x="74" y="88"/>
                    <a:pt x="7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5" name="Freeform 65"/>
            <p:cNvSpPr/>
            <p:nvPr/>
          </p:nvSpPr>
          <p:spPr bwMode="auto">
            <a:xfrm>
              <a:off x="10969626" y="6107113"/>
              <a:ext cx="131763" cy="131763"/>
            </a:xfrm>
            <a:custGeom>
              <a:avLst/>
              <a:gdLst>
                <a:gd name="T0" fmla="*/ 0 w 35"/>
                <a:gd name="T1" fmla="*/ 19 h 35"/>
                <a:gd name="T2" fmla="*/ 5 w 35"/>
                <a:gd name="T3" fmla="*/ 14 h 35"/>
                <a:gd name="T4" fmla="*/ 8 w 35"/>
                <a:gd name="T5" fmla="*/ 9 h 35"/>
                <a:gd name="T6" fmla="*/ 26 w 35"/>
                <a:gd name="T7" fmla="*/ 9 h 35"/>
                <a:gd name="T8" fmla="*/ 26 w 35"/>
                <a:gd name="T9" fmla="*/ 28 h 35"/>
                <a:gd name="T10" fmla="*/ 23 w 35"/>
                <a:gd name="T11" fmla="*/ 30 h 35"/>
                <a:gd name="T12" fmla="*/ 17 w 35"/>
                <a:gd name="T13" fmla="*/ 35 h 35"/>
                <a:gd name="T14" fmla="*/ 29 w 35"/>
                <a:gd name="T15" fmla="*/ 30 h 35"/>
                <a:gd name="T16" fmla="*/ 29 w 35"/>
                <a:gd name="T17" fmla="*/ 7 h 35"/>
                <a:gd name="T18" fmla="*/ 5 w 35"/>
                <a:gd name="T19" fmla="*/ 7 h 35"/>
                <a:gd name="T20" fmla="*/ 0 w 35"/>
                <a:gd name="T21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5">
                  <a:moveTo>
                    <a:pt x="0" y="19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5" y="12"/>
                    <a:pt x="6" y="11"/>
                    <a:pt x="8" y="9"/>
                  </a:cubicBezTo>
                  <a:cubicBezTo>
                    <a:pt x="13" y="4"/>
                    <a:pt x="21" y="4"/>
                    <a:pt x="26" y="9"/>
                  </a:cubicBezTo>
                  <a:cubicBezTo>
                    <a:pt x="31" y="14"/>
                    <a:pt x="31" y="23"/>
                    <a:pt x="26" y="28"/>
                  </a:cubicBezTo>
                  <a:cubicBezTo>
                    <a:pt x="25" y="29"/>
                    <a:pt x="24" y="29"/>
                    <a:pt x="23" y="30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22" y="35"/>
                    <a:pt x="26" y="34"/>
                    <a:pt x="29" y="30"/>
                  </a:cubicBezTo>
                  <a:cubicBezTo>
                    <a:pt x="35" y="24"/>
                    <a:pt x="35" y="13"/>
                    <a:pt x="29" y="7"/>
                  </a:cubicBezTo>
                  <a:cubicBezTo>
                    <a:pt x="22" y="0"/>
                    <a:pt x="12" y="0"/>
                    <a:pt x="5" y="7"/>
                  </a:cubicBezTo>
                  <a:cubicBezTo>
                    <a:pt x="2" y="10"/>
                    <a:pt x="0" y="14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0" name="组合 319"/>
          <p:cNvGrpSpPr>
            <a:grpSpLocks noChangeAspect="1"/>
          </p:cNvGrpSpPr>
          <p:nvPr/>
        </p:nvGrpSpPr>
        <p:grpSpPr>
          <a:xfrm>
            <a:off x="11139689" y="4069680"/>
            <a:ext cx="342657" cy="432000"/>
            <a:chOff x="4950239" y="4343931"/>
            <a:chExt cx="321929" cy="40586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1" name="Freeform 69"/>
            <p:cNvSpPr>
              <a:spLocks noEditPoints="1"/>
            </p:cNvSpPr>
            <p:nvPr/>
          </p:nvSpPr>
          <p:spPr bwMode="auto">
            <a:xfrm>
              <a:off x="4950239" y="4343931"/>
              <a:ext cx="321929" cy="405868"/>
            </a:xfrm>
            <a:custGeom>
              <a:avLst/>
              <a:gdLst>
                <a:gd name="T0" fmla="*/ 0 w 138"/>
                <a:gd name="T1" fmla="*/ 69 h 174"/>
                <a:gd name="T2" fmla="*/ 138 w 138"/>
                <a:gd name="T3" fmla="*/ 69 h 174"/>
                <a:gd name="T4" fmla="*/ 114 w 138"/>
                <a:gd name="T5" fmla="*/ 81 h 174"/>
                <a:gd name="T6" fmla="*/ 111 w 138"/>
                <a:gd name="T7" fmla="*/ 89 h 174"/>
                <a:gd name="T8" fmla="*/ 101 w 138"/>
                <a:gd name="T9" fmla="*/ 89 h 174"/>
                <a:gd name="T10" fmla="*/ 101 w 138"/>
                <a:gd name="T11" fmla="*/ 101 h 174"/>
                <a:gd name="T12" fmla="*/ 94 w 138"/>
                <a:gd name="T13" fmla="*/ 107 h 174"/>
                <a:gd name="T14" fmla="*/ 85 w 138"/>
                <a:gd name="T15" fmla="*/ 102 h 174"/>
                <a:gd name="T16" fmla="*/ 80 w 138"/>
                <a:gd name="T17" fmla="*/ 112 h 174"/>
                <a:gd name="T18" fmla="*/ 71 w 138"/>
                <a:gd name="T19" fmla="*/ 113 h 174"/>
                <a:gd name="T20" fmla="*/ 66 w 138"/>
                <a:gd name="T21" fmla="*/ 105 h 174"/>
                <a:gd name="T22" fmla="*/ 56 w 138"/>
                <a:gd name="T23" fmla="*/ 111 h 174"/>
                <a:gd name="T24" fmla="*/ 47 w 138"/>
                <a:gd name="T25" fmla="*/ 108 h 174"/>
                <a:gd name="T26" fmla="*/ 47 w 138"/>
                <a:gd name="T27" fmla="*/ 98 h 174"/>
                <a:gd name="T28" fmla="*/ 35 w 138"/>
                <a:gd name="T29" fmla="*/ 98 h 174"/>
                <a:gd name="T30" fmla="*/ 30 w 138"/>
                <a:gd name="T31" fmla="*/ 91 h 174"/>
                <a:gd name="T32" fmla="*/ 34 w 138"/>
                <a:gd name="T33" fmla="*/ 83 h 174"/>
                <a:gd name="T34" fmla="*/ 24 w 138"/>
                <a:gd name="T35" fmla="*/ 77 h 174"/>
                <a:gd name="T36" fmla="*/ 23 w 138"/>
                <a:gd name="T37" fmla="*/ 68 h 174"/>
                <a:gd name="T38" fmla="*/ 31 w 138"/>
                <a:gd name="T39" fmla="*/ 63 h 174"/>
                <a:gd name="T40" fmla="*/ 25 w 138"/>
                <a:gd name="T41" fmla="*/ 53 h 174"/>
                <a:gd name="T42" fmla="*/ 29 w 138"/>
                <a:gd name="T43" fmla="*/ 44 h 174"/>
                <a:gd name="T44" fmla="*/ 38 w 138"/>
                <a:gd name="T45" fmla="*/ 44 h 174"/>
                <a:gd name="T46" fmla="*/ 38 w 138"/>
                <a:gd name="T47" fmla="*/ 32 h 174"/>
                <a:gd name="T48" fmla="*/ 45 w 138"/>
                <a:gd name="T49" fmla="*/ 27 h 174"/>
                <a:gd name="T50" fmla="*/ 54 w 138"/>
                <a:gd name="T51" fmla="*/ 32 h 174"/>
                <a:gd name="T52" fmla="*/ 60 w 138"/>
                <a:gd name="T53" fmla="*/ 21 h 174"/>
                <a:gd name="T54" fmla="*/ 69 w 138"/>
                <a:gd name="T55" fmla="*/ 20 h 174"/>
                <a:gd name="T56" fmla="*/ 74 w 138"/>
                <a:gd name="T57" fmla="*/ 29 h 174"/>
                <a:gd name="T58" fmla="*/ 84 w 138"/>
                <a:gd name="T59" fmla="*/ 22 h 174"/>
                <a:gd name="T60" fmla="*/ 92 w 138"/>
                <a:gd name="T61" fmla="*/ 26 h 174"/>
                <a:gd name="T62" fmla="*/ 92 w 138"/>
                <a:gd name="T63" fmla="*/ 36 h 174"/>
                <a:gd name="T64" fmla="*/ 104 w 138"/>
                <a:gd name="T65" fmla="*/ 35 h 174"/>
                <a:gd name="T66" fmla="*/ 110 w 138"/>
                <a:gd name="T67" fmla="*/ 42 h 174"/>
                <a:gd name="T68" fmla="*/ 105 w 138"/>
                <a:gd name="T69" fmla="*/ 51 h 174"/>
                <a:gd name="T70" fmla="*/ 115 w 138"/>
                <a:gd name="T71" fmla="*/ 57 h 174"/>
                <a:gd name="T72" fmla="*/ 116 w 138"/>
                <a:gd name="T73" fmla="*/ 66 h 174"/>
                <a:gd name="T74" fmla="*/ 108 w 138"/>
                <a:gd name="T75" fmla="*/ 71 h 174"/>
                <a:gd name="T76" fmla="*/ 114 w 138"/>
                <a:gd name="T77" fmla="*/ 8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8" h="174"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107"/>
                    <a:pt x="69" y="174"/>
                    <a:pt x="69" y="174"/>
                  </a:cubicBezTo>
                  <a:cubicBezTo>
                    <a:pt x="69" y="174"/>
                    <a:pt x="138" y="107"/>
                    <a:pt x="138" y="69"/>
                  </a:cubicBezTo>
                  <a:cubicBezTo>
                    <a:pt x="138" y="31"/>
                    <a:pt x="107" y="0"/>
                    <a:pt x="69" y="0"/>
                  </a:cubicBezTo>
                  <a:close/>
                  <a:moveTo>
                    <a:pt x="114" y="81"/>
                  </a:moveTo>
                  <a:cubicBezTo>
                    <a:pt x="113" y="83"/>
                    <a:pt x="113" y="83"/>
                    <a:pt x="113" y="83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0" y="91"/>
                    <a:pt x="99" y="92"/>
                    <a:pt x="97" y="94"/>
                  </a:cubicBezTo>
                  <a:cubicBezTo>
                    <a:pt x="101" y="101"/>
                    <a:pt x="101" y="101"/>
                    <a:pt x="101" y="101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2" y="108"/>
                    <a:pt x="92" y="108"/>
                    <a:pt x="92" y="108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4" y="103"/>
                    <a:pt x="82" y="103"/>
                    <a:pt x="80" y="104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4" y="105"/>
                    <a:pt x="62" y="105"/>
                    <a:pt x="60" y="104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3" y="110"/>
                    <a:pt x="53" y="110"/>
                    <a:pt x="53" y="110"/>
                  </a:cubicBezTo>
                  <a:cubicBezTo>
                    <a:pt x="47" y="108"/>
                    <a:pt x="47" y="108"/>
                    <a:pt x="47" y="108"/>
                  </a:cubicBezTo>
                  <a:cubicBezTo>
                    <a:pt x="45" y="107"/>
                    <a:pt x="45" y="107"/>
                    <a:pt x="45" y="107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6" y="97"/>
                    <a:pt x="44" y="96"/>
                    <a:pt x="43" y="94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4" y="83"/>
                    <a:pt x="34" y="83"/>
                    <a:pt x="34" y="83"/>
                  </a:cubicBezTo>
                  <a:cubicBezTo>
                    <a:pt x="34" y="81"/>
                    <a:pt x="33" y="79"/>
                    <a:pt x="32" y="77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4" y="74"/>
                    <a:pt x="24" y="74"/>
                    <a:pt x="24" y="74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31" y="61"/>
                    <a:pt x="32" y="59"/>
                    <a:pt x="32" y="57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40" y="43"/>
                    <a:pt x="41" y="41"/>
                    <a:pt x="42" y="40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6" y="31"/>
                    <a:pt x="58" y="30"/>
                    <a:pt x="60" y="30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6" y="29"/>
                    <a:pt x="78" y="29"/>
                    <a:pt x="79" y="30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4" y="37"/>
                    <a:pt x="95" y="38"/>
                    <a:pt x="97" y="39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05" y="51"/>
                    <a:pt x="105" y="51"/>
                    <a:pt x="105" y="51"/>
                  </a:cubicBezTo>
                  <a:cubicBezTo>
                    <a:pt x="106" y="53"/>
                    <a:pt x="107" y="55"/>
                    <a:pt x="107" y="57"/>
                  </a:cubicBezTo>
                  <a:cubicBezTo>
                    <a:pt x="115" y="57"/>
                    <a:pt x="115" y="57"/>
                    <a:pt x="115" y="57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8" y="73"/>
                    <a:pt x="108" y="75"/>
                    <a:pt x="107" y="77"/>
                  </a:cubicBezTo>
                  <a:lnTo>
                    <a:pt x="114" y="8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2" name="Freeform 70"/>
            <p:cNvSpPr>
              <a:spLocks noEditPoints="1"/>
            </p:cNvSpPr>
            <p:nvPr/>
          </p:nvSpPr>
          <p:spPr bwMode="auto">
            <a:xfrm>
              <a:off x="5039115" y="4425894"/>
              <a:ext cx="147140" cy="147140"/>
            </a:xfrm>
            <a:custGeom>
              <a:avLst/>
              <a:gdLst>
                <a:gd name="T0" fmla="*/ 32 w 63"/>
                <a:gd name="T1" fmla="*/ 0 h 63"/>
                <a:gd name="T2" fmla="*/ 0 w 63"/>
                <a:gd name="T3" fmla="*/ 32 h 63"/>
                <a:gd name="T4" fmla="*/ 32 w 63"/>
                <a:gd name="T5" fmla="*/ 63 h 63"/>
                <a:gd name="T6" fmla="*/ 63 w 63"/>
                <a:gd name="T7" fmla="*/ 32 h 63"/>
                <a:gd name="T8" fmla="*/ 32 w 63"/>
                <a:gd name="T9" fmla="*/ 0 h 63"/>
                <a:gd name="T10" fmla="*/ 32 w 63"/>
                <a:gd name="T11" fmla="*/ 46 h 63"/>
                <a:gd name="T12" fmla="*/ 18 w 63"/>
                <a:gd name="T13" fmla="*/ 32 h 63"/>
                <a:gd name="T14" fmla="*/ 32 w 63"/>
                <a:gd name="T15" fmla="*/ 18 h 63"/>
                <a:gd name="T16" fmla="*/ 46 w 63"/>
                <a:gd name="T17" fmla="*/ 32 h 63"/>
                <a:gd name="T18" fmla="*/ 32 w 63"/>
                <a:gd name="T19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14"/>
                    <a:pt x="49" y="0"/>
                    <a:pt x="32" y="0"/>
                  </a:cubicBezTo>
                  <a:close/>
                  <a:moveTo>
                    <a:pt x="32" y="46"/>
                  </a:moveTo>
                  <a:cubicBezTo>
                    <a:pt x="24" y="46"/>
                    <a:pt x="18" y="40"/>
                    <a:pt x="18" y="32"/>
                  </a:cubicBezTo>
                  <a:cubicBezTo>
                    <a:pt x="18" y="24"/>
                    <a:pt x="24" y="18"/>
                    <a:pt x="32" y="18"/>
                  </a:cubicBezTo>
                  <a:cubicBezTo>
                    <a:pt x="40" y="18"/>
                    <a:pt x="46" y="24"/>
                    <a:pt x="46" y="32"/>
                  </a:cubicBezTo>
                  <a:cubicBezTo>
                    <a:pt x="46" y="40"/>
                    <a:pt x="40" y="46"/>
                    <a:pt x="32" y="4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2" name="组合 3141"/>
          <p:cNvGrpSpPr>
            <a:grpSpLocks noChangeAspect="1"/>
          </p:cNvGrpSpPr>
          <p:nvPr/>
        </p:nvGrpSpPr>
        <p:grpSpPr>
          <a:xfrm>
            <a:off x="3523791" y="487505"/>
            <a:ext cx="493715" cy="432000"/>
            <a:chOff x="5770563" y="-328612"/>
            <a:chExt cx="571500" cy="500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57" name="Freeform 902"/>
            <p:cNvSpPr/>
            <p:nvPr/>
          </p:nvSpPr>
          <p:spPr bwMode="auto">
            <a:xfrm>
              <a:off x="5770563" y="-328612"/>
              <a:ext cx="571500" cy="44450"/>
            </a:xfrm>
            <a:custGeom>
              <a:avLst/>
              <a:gdLst>
                <a:gd name="T0" fmla="*/ 140 w 152"/>
                <a:gd name="T1" fmla="*/ 0 h 12"/>
                <a:gd name="T2" fmla="*/ 12 w 152"/>
                <a:gd name="T3" fmla="*/ 0 h 12"/>
                <a:gd name="T4" fmla="*/ 0 w 152"/>
                <a:gd name="T5" fmla="*/ 12 h 12"/>
                <a:gd name="T6" fmla="*/ 0 w 152"/>
                <a:gd name="T7" fmla="*/ 12 h 12"/>
                <a:gd name="T8" fmla="*/ 152 w 152"/>
                <a:gd name="T9" fmla="*/ 12 h 12"/>
                <a:gd name="T10" fmla="*/ 152 w 152"/>
                <a:gd name="T11" fmla="*/ 12 h 12"/>
                <a:gd name="T12" fmla="*/ 140 w 152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2">
                  <a:moveTo>
                    <a:pt x="14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5"/>
                    <a:pt x="147" y="0"/>
                    <a:pt x="1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8" name="Freeform 903"/>
            <p:cNvSpPr>
              <a:spLocks noEditPoints="1"/>
            </p:cNvSpPr>
            <p:nvPr/>
          </p:nvSpPr>
          <p:spPr bwMode="auto">
            <a:xfrm>
              <a:off x="5797550" y="-268287"/>
              <a:ext cx="517525" cy="439738"/>
            </a:xfrm>
            <a:custGeom>
              <a:avLst/>
              <a:gdLst>
                <a:gd name="T0" fmla="*/ 0 w 138"/>
                <a:gd name="T1" fmla="*/ 92 h 117"/>
                <a:gd name="T2" fmla="*/ 64 w 138"/>
                <a:gd name="T3" fmla="*/ 92 h 117"/>
                <a:gd name="T4" fmla="*/ 64 w 138"/>
                <a:gd name="T5" fmla="*/ 99 h 117"/>
                <a:gd name="T6" fmla="*/ 59 w 138"/>
                <a:gd name="T7" fmla="*/ 107 h 117"/>
                <a:gd name="T8" fmla="*/ 69 w 138"/>
                <a:gd name="T9" fmla="*/ 117 h 117"/>
                <a:gd name="T10" fmla="*/ 79 w 138"/>
                <a:gd name="T11" fmla="*/ 107 h 117"/>
                <a:gd name="T12" fmla="*/ 74 w 138"/>
                <a:gd name="T13" fmla="*/ 99 h 117"/>
                <a:gd name="T14" fmla="*/ 74 w 138"/>
                <a:gd name="T15" fmla="*/ 92 h 117"/>
                <a:gd name="T16" fmla="*/ 138 w 138"/>
                <a:gd name="T17" fmla="*/ 92 h 117"/>
                <a:gd name="T18" fmla="*/ 138 w 138"/>
                <a:gd name="T19" fmla="*/ 0 h 117"/>
                <a:gd name="T20" fmla="*/ 0 w 138"/>
                <a:gd name="T21" fmla="*/ 0 h 117"/>
                <a:gd name="T22" fmla="*/ 0 w 138"/>
                <a:gd name="T23" fmla="*/ 92 h 117"/>
                <a:gd name="T24" fmla="*/ 74 w 138"/>
                <a:gd name="T25" fmla="*/ 107 h 117"/>
                <a:gd name="T26" fmla="*/ 69 w 138"/>
                <a:gd name="T27" fmla="*/ 112 h 117"/>
                <a:gd name="T28" fmla="*/ 64 w 138"/>
                <a:gd name="T29" fmla="*/ 107 h 117"/>
                <a:gd name="T30" fmla="*/ 69 w 138"/>
                <a:gd name="T31" fmla="*/ 103 h 117"/>
                <a:gd name="T32" fmla="*/ 74 w 138"/>
                <a:gd name="T33" fmla="*/ 107 h 117"/>
                <a:gd name="T34" fmla="*/ 10 w 138"/>
                <a:gd name="T35" fmla="*/ 10 h 117"/>
                <a:gd name="T36" fmla="*/ 128 w 138"/>
                <a:gd name="T37" fmla="*/ 10 h 117"/>
                <a:gd name="T38" fmla="*/ 128 w 138"/>
                <a:gd name="T39" fmla="*/ 82 h 117"/>
                <a:gd name="T40" fmla="*/ 10 w 138"/>
                <a:gd name="T41" fmla="*/ 82 h 117"/>
                <a:gd name="T42" fmla="*/ 10 w 138"/>
                <a:gd name="T43" fmla="*/ 1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17">
                  <a:moveTo>
                    <a:pt x="0" y="92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64" y="99"/>
                    <a:pt x="64" y="99"/>
                    <a:pt x="64" y="99"/>
                  </a:cubicBezTo>
                  <a:cubicBezTo>
                    <a:pt x="61" y="100"/>
                    <a:pt x="59" y="104"/>
                    <a:pt x="59" y="107"/>
                  </a:cubicBezTo>
                  <a:cubicBezTo>
                    <a:pt x="59" y="113"/>
                    <a:pt x="63" y="117"/>
                    <a:pt x="69" y="117"/>
                  </a:cubicBezTo>
                  <a:cubicBezTo>
                    <a:pt x="74" y="117"/>
                    <a:pt x="79" y="113"/>
                    <a:pt x="79" y="107"/>
                  </a:cubicBezTo>
                  <a:cubicBezTo>
                    <a:pt x="79" y="104"/>
                    <a:pt x="77" y="100"/>
                    <a:pt x="74" y="99"/>
                  </a:cubicBezTo>
                  <a:cubicBezTo>
                    <a:pt x="74" y="92"/>
                    <a:pt x="74" y="92"/>
                    <a:pt x="74" y="92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92"/>
                  </a:lnTo>
                  <a:close/>
                  <a:moveTo>
                    <a:pt x="74" y="107"/>
                  </a:moveTo>
                  <a:cubicBezTo>
                    <a:pt x="74" y="110"/>
                    <a:pt x="71" y="112"/>
                    <a:pt x="69" y="112"/>
                  </a:cubicBezTo>
                  <a:cubicBezTo>
                    <a:pt x="66" y="112"/>
                    <a:pt x="64" y="110"/>
                    <a:pt x="64" y="107"/>
                  </a:cubicBezTo>
                  <a:cubicBezTo>
                    <a:pt x="64" y="105"/>
                    <a:pt x="66" y="103"/>
                    <a:pt x="69" y="103"/>
                  </a:cubicBezTo>
                  <a:cubicBezTo>
                    <a:pt x="71" y="103"/>
                    <a:pt x="74" y="105"/>
                    <a:pt x="74" y="107"/>
                  </a:cubicBezTo>
                  <a:close/>
                  <a:moveTo>
                    <a:pt x="10" y="10"/>
                  </a:moveTo>
                  <a:cubicBezTo>
                    <a:pt x="128" y="10"/>
                    <a:pt x="128" y="10"/>
                    <a:pt x="128" y="10"/>
                  </a:cubicBezTo>
                  <a:cubicBezTo>
                    <a:pt x="128" y="82"/>
                    <a:pt x="128" y="82"/>
                    <a:pt x="128" y="82"/>
                  </a:cubicBezTo>
                  <a:cubicBezTo>
                    <a:pt x="10" y="82"/>
                    <a:pt x="10" y="82"/>
                    <a:pt x="10" y="8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9" name="Rectangle 904"/>
            <p:cNvSpPr>
              <a:spLocks noChangeArrowheads="1"/>
            </p:cNvSpPr>
            <p:nvPr/>
          </p:nvSpPr>
          <p:spPr bwMode="auto">
            <a:xfrm>
              <a:off x="6113463" y="-185737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0" name="Rectangle 905"/>
            <p:cNvSpPr>
              <a:spLocks noChangeArrowheads="1"/>
            </p:cNvSpPr>
            <p:nvPr/>
          </p:nvSpPr>
          <p:spPr bwMode="auto">
            <a:xfrm>
              <a:off x="6113463" y="-107950"/>
              <a:ext cx="1270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1" name="Rectangle 906"/>
            <p:cNvSpPr>
              <a:spLocks noChangeArrowheads="1"/>
            </p:cNvSpPr>
            <p:nvPr/>
          </p:nvSpPr>
          <p:spPr bwMode="auto">
            <a:xfrm>
              <a:off x="6113463" y="-23812"/>
              <a:ext cx="1270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2" name="Rectangle 907"/>
            <p:cNvSpPr>
              <a:spLocks noChangeArrowheads="1"/>
            </p:cNvSpPr>
            <p:nvPr/>
          </p:nvSpPr>
          <p:spPr bwMode="auto">
            <a:xfrm>
              <a:off x="6113463" y="-152400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3" name="Rectangle 908"/>
            <p:cNvSpPr>
              <a:spLocks noChangeArrowheads="1"/>
            </p:cNvSpPr>
            <p:nvPr/>
          </p:nvSpPr>
          <p:spPr bwMode="auto">
            <a:xfrm>
              <a:off x="6113463" y="-53975"/>
              <a:ext cx="1270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4" name="Freeform 909"/>
            <p:cNvSpPr/>
            <p:nvPr/>
          </p:nvSpPr>
          <p:spPr bwMode="auto">
            <a:xfrm>
              <a:off x="5868988" y="-193675"/>
              <a:ext cx="96838" cy="93663"/>
            </a:xfrm>
            <a:custGeom>
              <a:avLst/>
              <a:gdLst>
                <a:gd name="T0" fmla="*/ 15 w 26"/>
                <a:gd name="T1" fmla="*/ 0 h 25"/>
                <a:gd name="T2" fmla="*/ 0 w 26"/>
                <a:gd name="T3" fmla="*/ 22 h 25"/>
                <a:gd name="T4" fmla="*/ 26 w 26"/>
                <a:gd name="T5" fmla="*/ 25 h 25"/>
                <a:gd name="T6" fmla="*/ 15 w 26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5">
                  <a:moveTo>
                    <a:pt x="15" y="0"/>
                  </a:moveTo>
                  <a:cubicBezTo>
                    <a:pt x="7" y="4"/>
                    <a:pt x="1" y="12"/>
                    <a:pt x="0" y="22"/>
                  </a:cubicBezTo>
                  <a:cubicBezTo>
                    <a:pt x="26" y="25"/>
                    <a:pt x="26" y="25"/>
                    <a:pt x="26" y="25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5" name="Freeform 910"/>
            <p:cNvSpPr/>
            <p:nvPr/>
          </p:nvSpPr>
          <p:spPr bwMode="auto">
            <a:xfrm>
              <a:off x="5932488" y="-207962"/>
              <a:ext cx="134938" cy="107950"/>
            </a:xfrm>
            <a:custGeom>
              <a:avLst/>
              <a:gdLst>
                <a:gd name="T0" fmla="*/ 36 w 36"/>
                <a:gd name="T1" fmla="*/ 12 h 29"/>
                <a:gd name="T2" fmla="*/ 16 w 36"/>
                <a:gd name="T3" fmla="*/ 0 h 29"/>
                <a:gd name="T4" fmla="*/ 0 w 36"/>
                <a:gd name="T5" fmla="*/ 2 h 29"/>
                <a:gd name="T6" fmla="*/ 12 w 36"/>
                <a:gd name="T7" fmla="*/ 29 h 29"/>
                <a:gd name="T8" fmla="*/ 36 w 36"/>
                <a:gd name="T9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9">
                  <a:moveTo>
                    <a:pt x="36" y="12"/>
                  </a:moveTo>
                  <a:cubicBezTo>
                    <a:pt x="31" y="6"/>
                    <a:pt x="24" y="1"/>
                    <a:pt x="16" y="0"/>
                  </a:cubicBezTo>
                  <a:cubicBezTo>
                    <a:pt x="11" y="0"/>
                    <a:pt x="5" y="0"/>
                    <a:pt x="0" y="2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3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6" name="Freeform 911"/>
            <p:cNvSpPr/>
            <p:nvPr/>
          </p:nvSpPr>
          <p:spPr bwMode="auto">
            <a:xfrm>
              <a:off x="5865813" y="-100012"/>
              <a:ext cx="119063" cy="117475"/>
            </a:xfrm>
            <a:custGeom>
              <a:avLst/>
              <a:gdLst>
                <a:gd name="T0" fmla="*/ 0 w 32"/>
                <a:gd name="T1" fmla="*/ 0 h 31"/>
                <a:gd name="T2" fmla="*/ 26 w 32"/>
                <a:gd name="T3" fmla="*/ 30 h 31"/>
                <a:gd name="T4" fmla="*/ 32 w 32"/>
                <a:gd name="T5" fmla="*/ 31 h 31"/>
                <a:gd name="T6" fmla="*/ 29 w 32"/>
                <a:gd name="T7" fmla="*/ 4 h 31"/>
                <a:gd name="T8" fmla="*/ 0 w 3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0" y="0"/>
                  </a:moveTo>
                  <a:cubicBezTo>
                    <a:pt x="0" y="15"/>
                    <a:pt x="11" y="28"/>
                    <a:pt x="26" y="30"/>
                  </a:cubicBezTo>
                  <a:cubicBezTo>
                    <a:pt x="28" y="31"/>
                    <a:pt x="30" y="31"/>
                    <a:pt x="32" y="31"/>
                  </a:cubicBezTo>
                  <a:cubicBezTo>
                    <a:pt x="29" y="4"/>
                    <a:pt x="29" y="4"/>
                    <a:pt x="29" y="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7" name="Freeform 912"/>
            <p:cNvSpPr/>
            <p:nvPr/>
          </p:nvSpPr>
          <p:spPr bwMode="auto">
            <a:xfrm>
              <a:off x="5981700" y="-155575"/>
              <a:ext cx="107950" cy="168275"/>
            </a:xfrm>
            <a:custGeom>
              <a:avLst/>
              <a:gdLst>
                <a:gd name="T0" fmla="*/ 0 w 29"/>
                <a:gd name="T1" fmla="*/ 17 h 45"/>
                <a:gd name="T2" fmla="*/ 4 w 29"/>
                <a:gd name="T3" fmla="*/ 45 h 45"/>
                <a:gd name="T4" fmla="*/ 28 w 29"/>
                <a:gd name="T5" fmla="*/ 20 h 45"/>
                <a:gd name="T6" fmla="*/ 24 w 29"/>
                <a:gd name="T7" fmla="*/ 0 h 45"/>
                <a:gd name="T8" fmla="*/ 0 w 29"/>
                <a:gd name="T9" fmla="*/ 1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5">
                  <a:moveTo>
                    <a:pt x="0" y="17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17" y="43"/>
                    <a:pt x="27" y="33"/>
                    <a:pt x="28" y="20"/>
                  </a:cubicBezTo>
                  <a:cubicBezTo>
                    <a:pt x="29" y="13"/>
                    <a:pt x="28" y="6"/>
                    <a:pt x="24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4" name="组合 3143"/>
          <p:cNvGrpSpPr>
            <a:grpSpLocks noChangeAspect="1"/>
          </p:cNvGrpSpPr>
          <p:nvPr/>
        </p:nvGrpSpPr>
        <p:grpSpPr>
          <a:xfrm>
            <a:off x="5431562" y="487505"/>
            <a:ext cx="353134" cy="432000"/>
            <a:chOff x="8189913" y="-411162"/>
            <a:chExt cx="476250" cy="5826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68" name="Freeform 913"/>
            <p:cNvSpPr/>
            <p:nvPr/>
          </p:nvSpPr>
          <p:spPr bwMode="auto">
            <a:xfrm>
              <a:off x="8286750" y="-411162"/>
              <a:ext cx="112713" cy="82550"/>
            </a:xfrm>
            <a:custGeom>
              <a:avLst/>
              <a:gdLst>
                <a:gd name="T0" fmla="*/ 30 w 30"/>
                <a:gd name="T1" fmla="*/ 22 h 22"/>
                <a:gd name="T2" fmla="*/ 30 w 30"/>
                <a:gd name="T3" fmla="*/ 15 h 22"/>
                <a:gd name="T4" fmla="*/ 15 w 30"/>
                <a:gd name="T5" fmla="*/ 0 h 22"/>
                <a:gd name="T6" fmla="*/ 0 w 30"/>
                <a:gd name="T7" fmla="*/ 15 h 22"/>
                <a:gd name="T8" fmla="*/ 0 w 30"/>
                <a:gd name="T9" fmla="*/ 22 h 22"/>
                <a:gd name="T10" fmla="*/ 15 w 30"/>
                <a:gd name="T11" fmla="*/ 20 h 22"/>
                <a:gd name="T12" fmla="*/ 30 w 30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2">
                  <a:moveTo>
                    <a:pt x="30" y="22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20"/>
                    <a:pt x="9" y="20"/>
                    <a:pt x="15" y="20"/>
                  </a:cubicBezTo>
                  <a:cubicBezTo>
                    <a:pt x="20" y="20"/>
                    <a:pt x="25" y="20"/>
                    <a:pt x="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9" name="Freeform 914"/>
            <p:cNvSpPr/>
            <p:nvPr/>
          </p:nvSpPr>
          <p:spPr bwMode="auto">
            <a:xfrm>
              <a:off x="8189913" y="-320675"/>
              <a:ext cx="396875" cy="142875"/>
            </a:xfrm>
            <a:custGeom>
              <a:avLst/>
              <a:gdLst>
                <a:gd name="T0" fmla="*/ 76 w 106"/>
                <a:gd name="T1" fmla="*/ 19 h 38"/>
                <a:gd name="T2" fmla="*/ 104 w 106"/>
                <a:gd name="T3" fmla="*/ 19 h 38"/>
                <a:gd name="T4" fmla="*/ 104 w 106"/>
                <a:gd name="T5" fmla="*/ 17 h 38"/>
                <a:gd name="T6" fmla="*/ 106 w 106"/>
                <a:gd name="T7" fmla="*/ 10 h 38"/>
                <a:gd name="T8" fmla="*/ 68 w 106"/>
                <a:gd name="T9" fmla="*/ 10 h 38"/>
                <a:gd name="T10" fmla="*/ 41 w 106"/>
                <a:gd name="T11" fmla="*/ 0 h 38"/>
                <a:gd name="T12" fmla="*/ 0 w 106"/>
                <a:gd name="T13" fmla="*/ 38 h 38"/>
                <a:gd name="T14" fmla="*/ 81 w 106"/>
                <a:gd name="T15" fmla="*/ 38 h 38"/>
                <a:gd name="T16" fmla="*/ 76 w 106"/>
                <a:gd name="T1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38">
                  <a:moveTo>
                    <a:pt x="76" y="19"/>
                  </a:moveTo>
                  <a:cubicBezTo>
                    <a:pt x="104" y="19"/>
                    <a:pt x="104" y="19"/>
                    <a:pt x="104" y="19"/>
                  </a:cubicBezTo>
                  <a:cubicBezTo>
                    <a:pt x="104" y="18"/>
                    <a:pt x="104" y="17"/>
                    <a:pt x="104" y="17"/>
                  </a:cubicBezTo>
                  <a:cubicBezTo>
                    <a:pt x="104" y="14"/>
                    <a:pt x="105" y="12"/>
                    <a:pt x="106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1" y="4"/>
                    <a:pt x="51" y="0"/>
                    <a:pt x="41" y="0"/>
                  </a:cubicBezTo>
                  <a:cubicBezTo>
                    <a:pt x="18" y="0"/>
                    <a:pt x="0" y="17"/>
                    <a:pt x="0" y="38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1" y="31"/>
                    <a:pt x="79" y="25"/>
                    <a:pt x="7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0" name="Freeform 915"/>
            <p:cNvSpPr/>
            <p:nvPr/>
          </p:nvSpPr>
          <p:spPr bwMode="auto">
            <a:xfrm>
              <a:off x="8294688" y="-163512"/>
              <a:ext cx="88900" cy="41275"/>
            </a:xfrm>
            <a:custGeom>
              <a:avLst/>
              <a:gdLst>
                <a:gd name="T0" fmla="*/ 24 w 24"/>
                <a:gd name="T1" fmla="*/ 0 h 11"/>
                <a:gd name="T2" fmla="*/ 0 w 24"/>
                <a:gd name="T3" fmla="*/ 0 h 11"/>
                <a:gd name="T4" fmla="*/ 12 w 24"/>
                <a:gd name="T5" fmla="*/ 11 h 11"/>
                <a:gd name="T6" fmla="*/ 24 w 2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1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6" y="11"/>
                    <a:pt x="12" y="11"/>
                  </a:cubicBezTo>
                  <a:cubicBezTo>
                    <a:pt x="19" y="11"/>
                    <a:pt x="24" y="6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1" name="Freeform 916"/>
            <p:cNvSpPr/>
            <p:nvPr/>
          </p:nvSpPr>
          <p:spPr bwMode="auto">
            <a:xfrm>
              <a:off x="8339138" y="117475"/>
              <a:ext cx="311150" cy="53975"/>
            </a:xfrm>
            <a:custGeom>
              <a:avLst/>
              <a:gdLst>
                <a:gd name="T0" fmla="*/ 72 w 83"/>
                <a:gd name="T1" fmla="*/ 0 h 14"/>
                <a:gd name="T2" fmla="*/ 11 w 83"/>
                <a:gd name="T3" fmla="*/ 0 h 14"/>
                <a:gd name="T4" fmla="*/ 0 w 83"/>
                <a:gd name="T5" fmla="*/ 14 h 14"/>
                <a:gd name="T6" fmla="*/ 0 w 83"/>
                <a:gd name="T7" fmla="*/ 14 h 14"/>
                <a:gd name="T8" fmla="*/ 83 w 83"/>
                <a:gd name="T9" fmla="*/ 14 h 14"/>
                <a:gd name="T10" fmla="*/ 83 w 83"/>
                <a:gd name="T11" fmla="*/ 14 h 14"/>
                <a:gd name="T12" fmla="*/ 72 w 83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4">
                  <a:moveTo>
                    <a:pt x="72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6"/>
                    <a:pt x="78" y="0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2" name="Freeform 917"/>
            <p:cNvSpPr/>
            <p:nvPr/>
          </p:nvSpPr>
          <p:spPr bwMode="auto">
            <a:xfrm>
              <a:off x="8553450" y="12700"/>
              <a:ext cx="49213" cy="90488"/>
            </a:xfrm>
            <a:custGeom>
              <a:avLst/>
              <a:gdLst>
                <a:gd name="T0" fmla="*/ 0 w 13"/>
                <a:gd name="T1" fmla="*/ 0 h 24"/>
                <a:gd name="T2" fmla="*/ 0 w 13"/>
                <a:gd name="T3" fmla="*/ 24 h 24"/>
                <a:gd name="T4" fmla="*/ 13 w 13"/>
                <a:gd name="T5" fmla="*/ 24 h 24"/>
                <a:gd name="T6" fmla="*/ 13 w 13"/>
                <a:gd name="T7" fmla="*/ 0 h 24"/>
                <a:gd name="T8" fmla="*/ 6 w 13"/>
                <a:gd name="T9" fmla="*/ 1 h 24"/>
                <a:gd name="T10" fmla="*/ 0 w 13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4">
                  <a:moveTo>
                    <a:pt x="0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1"/>
                    <a:pt x="8" y="1"/>
                    <a:pt x="6" y="1"/>
                  </a:cubicBezTo>
                  <a:cubicBezTo>
                    <a:pt x="4" y="1"/>
                    <a:pt x="2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3" name="Freeform 918"/>
            <p:cNvSpPr>
              <a:spLocks noEditPoints="1"/>
            </p:cNvSpPr>
            <p:nvPr/>
          </p:nvSpPr>
          <p:spPr bwMode="auto">
            <a:xfrm>
              <a:off x="8537575" y="-69850"/>
              <a:ext cx="79375" cy="79375"/>
            </a:xfrm>
            <a:custGeom>
              <a:avLst/>
              <a:gdLst>
                <a:gd name="T0" fmla="*/ 21 w 21"/>
                <a:gd name="T1" fmla="*/ 11 h 21"/>
                <a:gd name="T2" fmla="*/ 10 w 21"/>
                <a:gd name="T3" fmla="*/ 0 h 21"/>
                <a:gd name="T4" fmla="*/ 0 w 21"/>
                <a:gd name="T5" fmla="*/ 11 h 21"/>
                <a:gd name="T6" fmla="*/ 10 w 21"/>
                <a:gd name="T7" fmla="*/ 21 h 21"/>
                <a:gd name="T8" fmla="*/ 21 w 21"/>
                <a:gd name="T9" fmla="*/ 11 h 21"/>
                <a:gd name="T10" fmla="*/ 10 w 21"/>
                <a:gd name="T11" fmla="*/ 16 h 21"/>
                <a:gd name="T12" fmla="*/ 5 w 21"/>
                <a:gd name="T13" fmla="*/ 11 h 21"/>
                <a:gd name="T14" fmla="*/ 10 w 21"/>
                <a:gd name="T15" fmla="*/ 5 h 21"/>
                <a:gd name="T16" fmla="*/ 16 w 21"/>
                <a:gd name="T17" fmla="*/ 11 h 21"/>
                <a:gd name="T18" fmla="*/ 10 w 21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cubicBezTo>
                    <a:pt x="21" y="5"/>
                    <a:pt x="16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7"/>
                    <a:pt x="4" y="21"/>
                    <a:pt x="10" y="21"/>
                  </a:cubicBezTo>
                  <a:cubicBezTo>
                    <a:pt x="16" y="21"/>
                    <a:pt x="21" y="17"/>
                    <a:pt x="21" y="11"/>
                  </a:cubicBezTo>
                  <a:close/>
                  <a:moveTo>
                    <a:pt x="10" y="16"/>
                  </a:moveTo>
                  <a:cubicBezTo>
                    <a:pt x="7" y="16"/>
                    <a:pt x="5" y="14"/>
                    <a:pt x="5" y="11"/>
                  </a:cubicBezTo>
                  <a:cubicBezTo>
                    <a:pt x="5" y="8"/>
                    <a:pt x="7" y="5"/>
                    <a:pt x="10" y="5"/>
                  </a:cubicBezTo>
                  <a:cubicBezTo>
                    <a:pt x="13" y="5"/>
                    <a:pt x="16" y="8"/>
                    <a:pt x="16" y="11"/>
                  </a:cubicBezTo>
                  <a:cubicBezTo>
                    <a:pt x="16" y="14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4" name="Freeform 919"/>
            <p:cNvSpPr/>
            <p:nvPr/>
          </p:nvSpPr>
          <p:spPr bwMode="auto">
            <a:xfrm>
              <a:off x="8564563" y="-219075"/>
              <a:ext cx="79375" cy="153988"/>
            </a:xfrm>
            <a:custGeom>
              <a:avLst/>
              <a:gdLst>
                <a:gd name="T0" fmla="*/ 17 w 21"/>
                <a:gd name="T1" fmla="*/ 2 h 41"/>
                <a:gd name="T2" fmla="*/ 9 w 21"/>
                <a:gd name="T3" fmla="*/ 0 h 41"/>
                <a:gd name="T4" fmla="*/ 0 w 21"/>
                <a:gd name="T5" fmla="*/ 38 h 41"/>
                <a:gd name="T6" fmla="*/ 3 w 21"/>
                <a:gd name="T7" fmla="*/ 38 h 41"/>
                <a:gd name="T8" fmla="*/ 11 w 21"/>
                <a:gd name="T9" fmla="*/ 41 h 41"/>
                <a:gd name="T10" fmla="*/ 21 w 21"/>
                <a:gd name="T11" fmla="*/ 2 h 41"/>
                <a:gd name="T12" fmla="*/ 17 w 21"/>
                <a:gd name="T13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1">
                  <a:moveTo>
                    <a:pt x="17" y="2"/>
                  </a:moveTo>
                  <a:cubicBezTo>
                    <a:pt x="14" y="2"/>
                    <a:pt x="12" y="1"/>
                    <a:pt x="9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8"/>
                    <a:pt x="2" y="38"/>
                    <a:pt x="3" y="38"/>
                  </a:cubicBezTo>
                  <a:cubicBezTo>
                    <a:pt x="6" y="38"/>
                    <a:pt x="9" y="39"/>
                    <a:pt x="11" y="4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"/>
                    <a:pt x="18" y="2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5" name="Freeform 920"/>
            <p:cNvSpPr>
              <a:spLocks noEditPoints="1"/>
            </p:cNvSpPr>
            <p:nvPr/>
          </p:nvSpPr>
          <p:spPr bwMode="auto">
            <a:xfrm>
              <a:off x="8591550" y="-298450"/>
              <a:ext cx="74613" cy="79375"/>
            </a:xfrm>
            <a:custGeom>
              <a:avLst/>
              <a:gdLst>
                <a:gd name="T0" fmla="*/ 10 w 20"/>
                <a:gd name="T1" fmla="*/ 0 h 21"/>
                <a:gd name="T2" fmla="*/ 0 w 20"/>
                <a:gd name="T3" fmla="*/ 11 h 21"/>
                <a:gd name="T4" fmla="*/ 10 w 20"/>
                <a:gd name="T5" fmla="*/ 21 h 21"/>
                <a:gd name="T6" fmla="*/ 20 w 20"/>
                <a:gd name="T7" fmla="*/ 11 h 21"/>
                <a:gd name="T8" fmla="*/ 10 w 20"/>
                <a:gd name="T9" fmla="*/ 0 h 21"/>
                <a:gd name="T10" fmla="*/ 10 w 20"/>
                <a:gd name="T11" fmla="*/ 16 h 21"/>
                <a:gd name="T12" fmla="*/ 5 w 20"/>
                <a:gd name="T13" fmla="*/ 11 h 21"/>
                <a:gd name="T14" fmla="*/ 10 w 20"/>
                <a:gd name="T15" fmla="*/ 5 h 21"/>
                <a:gd name="T16" fmla="*/ 16 w 20"/>
                <a:gd name="T17" fmla="*/ 11 h 21"/>
                <a:gd name="T18" fmla="*/ 10 w 20"/>
                <a:gd name="T1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1">
                  <a:moveTo>
                    <a:pt x="10" y="0"/>
                  </a:move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6" y="21"/>
                    <a:pt x="20" y="16"/>
                    <a:pt x="20" y="11"/>
                  </a:cubicBezTo>
                  <a:cubicBezTo>
                    <a:pt x="20" y="5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5" y="14"/>
                    <a:pt x="5" y="11"/>
                  </a:cubicBezTo>
                  <a:cubicBezTo>
                    <a:pt x="5" y="8"/>
                    <a:pt x="7" y="5"/>
                    <a:pt x="10" y="5"/>
                  </a:cubicBezTo>
                  <a:cubicBezTo>
                    <a:pt x="13" y="5"/>
                    <a:pt x="16" y="8"/>
                    <a:pt x="16" y="11"/>
                  </a:cubicBezTo>
                  <a:cubicBezTo>
                    <a:pt x="16" y="14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1" name="组合 3140"/>
          <p:cNvGrpSpPr>
            <a:grpSpLocks noChangeAspect="1"/>
          </p:cNvGrpSpPr>
          <p:nvPr/>
        </p:nvGrpSpPr>
        <p:grpSpPr>
          <a:xfrm>
            <a:off x="2399208" y="487505"/>
            <a:ext cx="474188" cy="432000"/>
            <a:chOff x="4633913" y="-325437"/>
            <a:chExt cx="446088" cy="406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76" name="Oval 921"/>
            <p:cNvSpPr>
              <a:spLocks noChangeArrowheads="1"/>
            </p:cNvSpPr>
            <p:nvPr/>
          </p:nvSpPr>
          <p:spPr bwMode="auto">
            <a:xfrm>
              <a:off x="4633913" y="-160337"/>
              <a:ext cx="119063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7" name="Oval 922"/>
            <p:cNvSpPr>
              <a:spLocks noChangeArrowheads="1"/>
            </p:cNvSpPr>
            <p:nvPr/>
          </p:nvSpPr>
          <p:spPr bwMode="auto">
            <a:xfrm>
              <a:off x="4791075" y="-234950"/>
              <a:ext cx="12065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8" name="Oval 923"/>
            <p:cNvSpPr>
              <a:spLocks noChangeArrowheads="1"/>
            </p:cNvSpPr>
            <p:nvPr/>
          </p:nvSpPr>
          <p:spPr bwMode="auto">
            <a:xfrm>
              <a:off x="4960938" y="-325437"/>
              <a:ext cx="1190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9" name="Freeform 924"/>
            <p:cNvSpPr/>
            <p:nvPr/>
          </p:nvSpPr>
          <p:spPr bwMode="auto">
            <a:xfrm>
              <a:off x="4633913" y="-122237"/>
              <a:ext cx="119063" cy="198438"/>
            </a:xfrm>
            <a:custGeom>
              <a:avLst/>
              <a:gdLst>
                <a:gd name="T0" fmla="*/ 0 w 32"/>
                <a:gd name="T1" fmla="*/ 0 h 53"/>
                <a:gd name="T2" fmla="*/ 0 w 32"/>
                <a:gd name="T3" fmla="*/ 48 h 53"/>
                <a:gd name="T4" fmla="*/ 0 w 32"/>
                <a:gd name="T5" fmla="*/ 48 h 53"/>
                <a:gd name="T6" fmla="*/ 16 w 32"/>
                <a:gd name="T7" fmla="*/ 53 h 53"/>
                <a:gd name="T8" fmla="*/ 32 w 32"/>
                <a:gd name="T9" fmla="*/ 48 h 53"/>
                <a:gd name="T10" fmla="*/ 32 w 32"/>
                <a:gd name="T11" fmla="*/ 48 h 53"/>
                <a:gd name="T12" fmla="*/ 32 w 32"/>
                <a:gd name="T13" fmla="*/ 0 h 53"/>
                <a:gd name="T14" fmla="*/ 16 w 32"/>
                <a:gd name="T15" fmla="*/ 4 h 53"/>
                <a:gd name="T16" fmla="*/ 0 w 3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53">
                  <a:moveTo>
                    <a:pt x="0" y="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" y="51"/>
                    <a:pt x="8" y="53"/>
                    <a:pt x="16" y="53"/>
                  </a:cubicBezTo>
                  <a:cubicBezTo>
                    <a:pt x="24" y="53"/>
                    <a:pt x="30" y="51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3"/>
                    <a:pt x="22" y="4"/>
                    <a:pt x="16" y="4"/>
                  </a:cubicBezTo>
                  <a:cubicBezTo>
                    <a:pt x="10" y="4"/>
                    <a:pt x="3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0" name="Freeform 925"/>
            <p:cNvSpPr/>
            <p:nvPr/>
          </p:nvSpPr>
          <p:spPr bwMode="auto">
            <a:xfrm>
              <a:off x="4791075" y="-196850"/>
              <a:ext cx="120650" cy="277813"/>
            </a:xfrm>
            <a:custGeom>
              <a:avLst/>
              <a:gdLst>
                <a:gd name="T0" fmla="*/ 0 w 32"/>
                <a:gd name="T1" fmla="*/ 0 h 74"/>
                <a:gd name="T2" fmla="*/ 0 w 32"/>
                <a:gd name="T3" fmla="*/ 68 h 74"/>
                <a:gd name="T4" fmla="*/ 16 w 32"/>
                <a:gd name="T5" fmla="*/ 74 h 74"/>
                <a:gd name="T6" fmla="*/ 32 w 32"/>
                <a:gd name="T7" fmla="*/ 68 h 74"/>
                <a:gd name="T8" fmla="*/ 32 w 32"/>
                <a:gd name="T9" fmla="*/ 0 h 74"/>
                <a:gd name="T10" fmla="*/ 16 w 32"/>
                <a:gd name="T11" fmla="*/ 3 h 74"/>
                <a:gd name="T12" fmla="*/ 0 w 32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4">
                  <a:moveTo>
                    <a:pt x="0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71"/>
                    <a:pt x="7" y="74"/>
                    <a:pt x="16" y="74"/>
                  </a:cubicBezTo>
                  <a:cubicBezTo>
                    <a:pt x="25" y="74"/>
                    <a:pt x="32" y="71"/>
                    <a:pt x="32" y="6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2"/>
                    <a:pt x="22" y="3"/>
                    <a:pt x="16" y="3"/>
                  </a:cubicBezTo>
                  <a:cubicBezTo>
                    <a:pt x="10" y="3"/>
                    <a:pt x="4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1" name="Freeform 926"/>
            <p:cNvSpPr/>
            <p:nvPr/>
          </p:nvSpPr>
          <p:spPr bwMode="auto">
            <a:xfrm>
              <a:off x="4960938" y="-287337"/>
              <a:ext cx="119063" cy="368300"/>
            </a:xfrm>
            <a:custGeom>
              <a:avLst/>
              <a:gdLst>
                <a:gd name="T0" fmla="*/ 0 w 32"/>
                <a:gd name="T1" fmla="*/ 0 h 98"/>
                <a:gd name="T2" fmla="*/ 0 w 32"/>
                <a:gd name="T3" fmla="*/ 92 h 98"/>
                <a:gd name="T4" fmla="*/ 0 w 32"/>
                <a:gd name="T5" fmla="*/ 92 h 98"/>
                <a:gd name="T6" fmla="*/ 0 w 32"/>
                <a:gd name="T7" fmla="*/ 93 h 98"/>
                <a:gd name="T8" fmla="*/ 16 w 32"/>
                <a:gd name="T9" fmla="*/ 98 h 98"/>
                <a:gd name="T10" fmla="*/ 32 w 32"/>
                <a:gd name="T11" fmla="*/ 93 h 98"/>
                <a:gd name="T12" fmla="*/ 32 w 32"/>
                <a:gd name="T13" fmla="*/ 92 h 98"/>
                <a:gd name="T14" fmla="*/ 32 w 32"/>
                <a:gd name="T15" fmla="*/ 92 h 98"/>
                <a:gd name="T16" fmla="*/ 32 w 32"/>
                <a:gd name="T17" fmla="*/ 0 h 98"/>
                <a:gd name="T18" fmla="*/ 16 w 32"/>
                <a:gd name="T19" fmla="*/ 4 h 98"/>
                <a:gd name="T20" fmla="*/ 0 w 32"/>
                <a:gd name="T2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98">
                  <a:moveTo>
                    <a:pt x="0" y="0"/>
                  </a:move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7" y="98"/>
                    <a:pt x="16" y="98"/>
                  </a:cubicBezTo>
                  <a:cubicBezTo>
                    <a:pt x="25" y="98"/>
                    <a:pt x="32" y="96"/>
                    <a:pt x="32" y="93"/>
                  </a:cubicBezTo>
                  <a:cubicBezTo>
                    <a:pt x="32" y="93"/>
                    <a:pt x="32" y="93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3"/>
                    <a:pt x="22" y="4"/>
                    <a:pt x="16" y="4"/>
                  </a:cubicBezTo>
                  <a:cubicBezTo>
                    <a:pt x="10" y="4"/>
                    <a:pt x="4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3" name="组合 3142"/>
          <p:cNvGrpSpPr>
            <a:grpSpLocks noChangeAspect="1"/>
          </p:cNvGrpSpPr>
          <p:nvPr/>
        </p:nvGrpSpPr>
        <p:grpSpPr>
          <a:xfrm>
            <a:off x="4526515" y="487505"/>
            <a:ext cx="401226" cy="432000"/>
            <a:chOff x="7010400" y="-430212"/>
            <a:chExt cx="558801" cy="6016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88" name="Freeform 933"/>
            <p:cNvSpPr/>
            <p:nvPr/>
          </p:nvSpPr>
          <p:spPr bwMode="auto">
            <a:xfrm>
              <a:off x="7089775" y="-182562"/>
              <a:ext cx="41275" cy="87313"/>
            </a:xfrm>
            <a:custGeom>
              <a:avLst/>
              <a:gdLst>
                <a:gd name="T0" fmla="*/ 1 w 11"/>
                <a:gd name="T1" fmla="*/ 0 h 23"/>
                <a:gd name="T2" fmla="*/ 0 w 11"/>
                <a:gd name="T3" fmla="*/ 23 h 23"/>
                <a:gd name="T4" fmla="*/ 6 w 11"/>
                <a:gd name="T5" fmla="*/ 23 h 23"/>
                <a:gd name="T6" fmla="*/ 11 w 11"/>
                <a:gd name="T7" fmla="*/ 2 h 23"/>
                <a:gd name="T8" fmla="*/ 6 w 11"/>
                <a:gd name="T9" fmla="*/ 1 h 23"/>
                <a:gd name="T10" fmla="*/ 1 w 11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23">
                  <a:moveTo>
                    <a:pt x="1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5" y="1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9" name="Freeform 934"/>
            <p:cNvSpPr/>
            <p:nvPr/>
          </p:nvSpPr>
          <p:spPr bwMode="auto">
            <a:xfrm>
              <a:off x="7010400" y="-350837"/>
              <a:ext cx="214313" cy="168275"/>
            </a:xfrm>
            <a:custGeom>
              <a:avLst/>
              <a:gdLst>
                <a:gd name="T0" fmla="*/ 28 w 57"/>
                <a:gd name="T1" fmla="*/ 44 h 45"/>
                <a:gd name="T2" fmla="*/ 57 w 57"/>
                <a:gd name="T3" fmla="*/ 37 h 45"/>
                <a:gd name="T4" fmla="*/ 44 w 57"/>
                <a:gd name="T5" fmla="*/ 26 h 45"/>
                <a:gd name="T6" fmla="*/ 45 w 57"/>
                <a:gd name="T7" fmla="*/ 3 h 45"/>
                <a:gd name="T8" fmla="*/ 32 w 57"/>
                <a:gd name="T9" fmla="*/ 3 h 45"/>
                <a:gd name="T10" fmla="*/ 21 w 57"/>
                <a:gd name="T11" fmla="*/ 0 h 45"/>
                <a:gd name="T12" fmla="*/ 16 w 57"/>
                <a:gd name="T13" fmla="*/ 23 h 45"/>
                <a:gd name="T14" fmla="*/ 1 w 57"/>
                <a:gd name="T15" fmla="*/ 30 h 45"/>
                <a:gd name="T16" fmla="*/ 28 w 57"/>
                <a:gd name="T17" fmla="*/ 4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5">
                  <a:moveTo>
                    <a:pt x="28" y="44"/>
                  </a:moveTo>
                  <a:cubicBezTo>
                    <a:pt x="43" y="45"/>
                    <a:pt x="56" y="42"/>
                    <a:pt x="57" y="37"/>
                  </a:cubicBezTo>
                  <a:cubicBezTo>
                    <a:pt x="57" y="33"/>
                    <a:pt x="52" y="29"/>
                    <a:pt x="44" y="26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2" y="4"/>
                    <a:pt x="37" y="4"/>
                    <a:pt x="32" y="3"/>
                  </a:cubicBezTo>
                  <a:cubicBezTo>
                    <a:pt x="28" y="3"/>
                    <a:pt x="24" y="2"/>
                    <a:pt x="21" y="0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8" y="23"/>
                    <a:pt x="2" y="26"/>
                    <a:pt x="1" y="30"/>
                  </a:cubicBezTo>
                  <a:cubicBezTo>
                    <a:pt x="0" y="36"/>
                    <a:pt x="12" y="42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0" name="Freeform 935"/>
            <p:cNvSpPr/>
            <p:nvPr/>
          </p:nvSpPr>
          <p:spPr bwMode="auto">
            <a:xfrm>
              <a:off x="7021513" y="-231775"/>
              <a:ext cx="547688" cy="403225"/>
            </a:xfrm>
            <a:custGeom>
              <a:avLst/>
              <a:gdLst>
                <a:gd name="T0" fmla="*/ 86 w 146"/>
                <a:gd name="T1" fmla="*/ 0 h 107"/>
                <a:gd name="T2" fmla="*/ 56 w 146"/>
                <a:gd name="T3" fmla="*/ 9 h 107"/>
                <a:gd name="T4" fmla="*/ 34 w 146"/>
                <a:gd name="T5" fmla="*/ 16 h 107"/>
                <a:gd name="T6" fmla="*/ 34 w 146"/>
                <a:gd name="T7" fmla="*/ 16 h 107"/>
                <a:gd name="T8" fmla="*/ 33 w 146"/>
                <a:gd name="T9" fmla="*/ 16 h 107"/>
                <a:gd name="T10" fmla="*/ 30 w 146"/>
                <a:gd name="T11" fmla="*/ 28 h 107"/>
                <a:gd name="T12" fmla="*/ 75 w 146"/>
                <a:gd name="T13" fmla="*/ 15 h 107"/>
                <a:gd name="T14" fmla="*/ 117 w 146"/>
                <a:gd name="T15" fmla="*/ 75 h 107"/>
                <a:gd name="T16" fmla="*/ 34 w 146"/>
                <a:gd name="T17" fmla="*/ 93 h 107"/>
                <a:gd name="T18" fmla="*/ 16 w 146"/>
                <a:gd name="T19" fmla="*/ 39 h 107"/>
                <a:gd name="T20" fmla="*/ 14 w 146"/>
                <a:gd name="T21" fmla="*/ 39 h 107"/>
                <a:gd name="T22" fmla="*/ 14 w 146"/>
                <a:gd name="T23" fmla="*/ 33 h 107"/>
                <a:gd name="T24" fmla="*/ 14 w 146"/>
                <a:gd name="T25" fmla="*/ 33 h 107"/>
                <a:gd name="T26" fmla="*/ 14 w 146"/>
                <a:gd name="T27" fmla="*/ 33 h 107"/>
                <a:gd name="T28" fmla="*/ 15 w 146"/>
                <a:gd name="T29" fmla="*/ 21 h 107"/>
                <a:gd name="T30" fmla="*/ 0 w 146"/>
                <a:gd name="T31" fmla="*/ 25 h 107"/>
                <a:gd name="T32" fmla="*/ 26 w 146"/>
                <a:gd name="T33" fmla="*/ 107 h 107"/>
                <a:gd name="T34" fmla="*/ 146 w 146"/>
                <a:gd name="T35" fmla="*/ 80 h 107"/>
                <a:gd name="T36" fmla="*/ 86 w 146"/>
                <a:gd name="T3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" h="107">
                  <a:moveTo>
                    <a:pt x="86" y="0"/>
                  </a:moveTo>
                  <a:cubicBezTo>
                    <a:pt x="56" y="9"/>
                    <a:pt x="56" y="9"/>
                    <a:pt x="56" y="9"/>
                  </a:cubicBezTo>
                  <a:cubicBezTo>
                    <a:pt x="53" y="13"/>
                    <a:pt x="45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9" y="41"/>
                    <a:pt x="100" y="62"/>
                    <a:pt x="117" y="75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146" y="80"/>
                    <a:pt x="146" y="80"/>
                    <a:pt x="146" y="80"/>
                  </a:cubicBezTo>
                  <a:cubicBezTo>
                    <a:pt x="146" y="80"/>
                    <a:pt x="81" y="46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1" name="Freeform 936"/>
            <p:cNvSpPr>
              <a:spLocks noEditPoints="1"/>
            </p:cNvSpPr>
            <p:nvPr/>
          </p:nvSpPr>
          <p:spPr bwMode="auto">
            <a:xfrm>
              <a:off x="7059613" y="-430212"/>
              <a:ext cx="157163" cy="85725"/>
            </a:xfrm>
            <a:custGeom>
              <a:avLst/>
              <a:gdLst>
                <a:gd name="T0" fmla="*/ 20 w 42"/>
                <a:gd name="T1" fmla="*/ 22 h 23"/>
                <a:gd name="T2" fmla="*/ 41 w 42"/>
                <a:gd name="T3" fmla="*/ 14 h 23"/>
                <a:gd name="T4" fmla="*/ 22 w 42"/>
                <a:gd name="T5" fmla="*/ 1 h 23"/>
                <a:gd name="T6" fmla="*/ 1 w 42"/>
                <a:gd name="T7" fmla="*/ 9 h 23"/>
                <a:gd name="T8" fmla="*/ 20 w 42"/>
                <a:gd name="T9" fmla="*/ 22 h 23"/>
                <a:gd name="T10" fmla="*/ 21 w 42"/>
                <a:gd name="T11" fmla="*/ 8 h 23"/>
                <a:gd name="T12" fmla="*/ 35 w 42"/>
                <a:gd name="T13" fmla="*/ 13 h 23"/>
                <a:gd name="T14" fmla="*/ 20 w 42"/>
                <a:gd name="T15" fmla="*/ 16 h 23"/>
                <a:gd name="T16" fmla="*/ 7 w 42"/>
                <a:gd name="T17" fmla="*/ 10 h 23"/>
                <a:gd name="T18" fmla="*/ 21 w 42"/>
                <a:gd name="T19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" h="23">
                  <a:moveTo>
                    <a:pt x="20" y="22"/>
                  </a:moveTo>
                  <a:cubicBezTo>
                    <a:pt x="31" y="23"/>
                    <a:pt x="41" y="20"/>
                    <a:pt x="41" y="14"/>
                  </a:cubicBezTo>
                  <a:cubicBezTo>
                    <a:pt x="42" y="9"/>
                    <a:pt x="34" y="3"/>
                    <a:pt x="22" y="1"/>
                  </a:cubicBezTo>
                  <a:cubicBezTo>
                    <a:pt x="11" y="0"/>
                    <a:pt x="1" y="3"/>
                    <a:pt x="1" y="9"/>
                  </a:cubicBezTo>
                  <a:cubicBezTo>
                    <a:pt x="0" y="15"/>
                    <a:pt x="8" y="20"/>
                    <a:pt x="20" y="22"/>
                  </a:cubicBezTo>
                  <a:close/>
                  <a:moveTo>
                    <a:pt x="21" y="8"/>
                  </a:moveTo>
                  <a:cubicBezTo>
                    <a:pt x="29" y="9"/>
                    <a:pt x="34" y="12"/>
                    <a:pt x="35" y="13"/>
                  </a:cubicBezTo>
                  <a:cubicBezTo>
                    <a:pt x="33" y="15"/>
                    <a:pt x="28" y="16"/>
                    <a:pt x="20" y="16"/>
                  </a:cubicBezTo>
                  <a:cubicBezTo>
                    <a:pt x="13" y="15"/>
                    <a:pt x="8" y="11"/>
                    <a:pt x="7" y="10"/>
                  </a:cubicBezTo>
                  <a:cubicBezTo>
                    <a:pt x="8" y="9"/>
                    <a:pt x="14" y="7"/>
                    <a:pt x="2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2" name="Freeform 937"/>
            <p:cNvSpPr/>
            <p:nvPr/>
          </p:nvSpPr>
          <p:spPr bwMode="auto">
            <a:xfrm>
              <a:off x="7148513" y="-1587"/>
              <a:ext cx="241300" cy="85725"/>
            </a:xfrm>
            <a:custGeom>
              <a:avLst/>
              <a:gdLst>
                <a:gd name="T0" fmla="*/ 0 w 64"/>
                <a:gd name="T1" fmla="*/ 19 h 23"/>
                <a:gd name="T2" fmla="*/ 6 w 64"/>
                <a:gd name="T3" fmla="*/ 22 h 23"/>
                <a:gd name="T4" fmla="*/ 60 w 64"/>
                <a:gd name="T5" fmla="*/ 9 h 23"/>
                <a:gd name="T6" fmla="*/ 63 w 64"/>
                <a:gd name="T7" fmla="*/ 4 h 23"/>
                <a:gd name="T8" fmla="*/ 58 w 64"/>
                <a:gd name="T9" fmla="*/ 0 h 23"/>
                <a:gd name="T10" fmla="*/ 3 w 64"/>
                <a:gd name="T11" fmla="*/ 13 h 23"/>
                <a:gd name="T12" fmla="*/ 0 w 64"/>
                <a:gd name="T13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3">
                  <a:moveTo>
                    <a:pt x="0" y="19"/>
                  </a:moveTo>
                  <a:cubicBezTo>
                    <a:pt x="1" y="21"/>
                    <a:pt x="3" y="23"/>
                    <a:pt x="6" y="22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2" y="9"/>
                    <a:pt x="64" y="6"/>
                    <a:pt x="63" y="4"/>
                  </a:cubicBezTo>
                  <a:cubicBezTo>
                    <a:pt x="63" y="1"/>
                    <a:pt x="60" y="0"/>
                    <a:pt x="58" y="0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4"/>
                    <a:pt x="0" y="16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3" name="Freeform 938"/>
            <p:cNvSpPr/>
            <p:nvPr/>
          </p:nvSpPr>
          <p:spPr bwMode="auto">
            <a:xfrm>
              <a:off x="7134225" y="-58737"/>
              <a:ext cx="198438" cy="76200"/>
            </a:xfrm>
            <a:custGeom>
              <a:avLst/>
              <a:gdLst>
                <a:gd name="T0" fmla="*/ 47 w 53"/>
                <a:gd name="T1" fmla="*/ 0 h 20"/>
                <a:gd name="T2" fmla="*/ 3 w 53"/>
                <a:gd name="T3" fmla="*/ 11 h 20"/>
                <a:gd name="T4" fmla="*/ 0 w 53"/>
                <a:gd name="T5" fmla="*/ 16 h 20"/>
                <a:gd name="T6" fmla="*/ 5 w 53"/>
                <a:gd name="T7" fmla="*/ 20 h 20"/>
                <a:gd name="T8" fmla="*/ 50 w 53"/>
                <a:gd name="T9" fmla="*/ 9 h 20"/>
                <a:gd name="T10" fmla="*/ 52 w 53"/>
                <a:gd name="T11" fmla="*/ 4 h 20"/>
                <a:gd name="T12" fmla="*/ 47 w 53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0">
                  <a:moveTo>
                    <a:pt x="47" y="0"/>
                  </a:move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2" y="9"/>
                    <a:pt x="53" y="6"/>
                    <a:pt x="52" y="4"/>
                  </a:cubicBezTo>
                  <a:cubicBezTo>
                    <a:pt x="52" y="2"/>
                    <a:pt x="49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4" name="Freeform 939"/>
            <p:cNvSpPr/>
            <p:nvPr/>
          </p:nvSpPr>
          <p:spPr bwMode="auto">
            <a:xfrm>
              <a:off x="7104063" y="-122237"/>
              <a:ext cx="198438" cy="74613"/>
            </a:xfrm>
            <a:custGeom>
              <a:avLst/>
              <a:gdLst>
                <a:gd name="T0" fmla="*/ 48 w 53"/>
                <a:gd name="T1" fmla="*/ 0 h 20"/>
                <a:gd name="T2" fmla="*/ 4 w 53"/>
                <a:gd name="T3" fmla="*/ 11 h 20"/>
                <a:gd name="T4" fmla="*/ 1 w 53"/>
                <a:gd name="T5" fmla="*/ 16 h 20"/>
                <a:gd name="T6" fmla="*/ 6 w 53"/>
                <a:gd name="T7" fmla="*/ 20 h 20"/>
                <a:gd name="T8" fmla="*/ 50 w 53"/>
                <a:gd name="T9" fmla="*/ 9 h 20"/>
                <a:gd name="T10" fmla="*/ 53 w 53"/>
                <a:gd name="T11" fmla="*/ 4 h 20"/>
                <a:gd name="T12" fmla="*/ 48 w 53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20">
                  <a:moveTo>
                    <a:pt x="48" y="0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4"/>
                    <a:pt x="1" y="16"/>
                  </a:cubicBezTo>
                  <a:cubicBezTo>
                    <a:pt x="2" y="18"/>
                    <a:pt x="4" y="20"/>
                    <a:pt x="6" y="20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2" y="9"/>
                    <a:pt x="53" y="6"/>
                    <a:pt x="53" y="4"/>
                  </a:cubicBezTo>
                  <a:cubicBezTo>
                    <a:pt x="52" y="1"/>
                    <a:pt x="50" y="0"/>
                    <a:pt x="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0" name="组合 3139"/>
          <p:cNvGrpSpPr>
            <a:grpSpLocks noChangeAspect="1"/>
          </p:cNvGrpSpPr>
          <p:nvPr/>
        </p:nvGrpSpPr>
        <p:grpSpPr>
          <a:xfrm>
            <a:off x="1485260" y="487505"/>
            <a:ext cx="443444" cy="432000"/>
            <a:chOff x="3413125" y="-361950"/>
            <a:chExt cx="492126" cy="4794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98" name="Freeform 943"/>
            <p:cNvSpPr/>
            <p:nvPr/>
          </p:nvSpPr>
          <p:spPr bwMode="auto">
            <a:xfrm>
              <a:off x="3413125" y="80963"/>
              <a:ext cx="406400" cy="36513"/>
            </a:xfrm>
            <a:custGeom>
              <a:avLst/>
              <a:gdLst>
                <a:gd name="T0" fmla="*/ 8 w 108"/>
                <a:gd name="T1" fmla="*/ 7 h 10"/>
                <a:gd name="T2" fmla="*/ 20 w 108"/>
                <a:gd name="T3" fmla="*/ 7 h 10"/>
                <a:gd name="T4" fmla="*/ 25 w 108"/>
                <a:gd name="T5" fmla="*/ 10 h 10"/>
                <a:gd name="T6" fmla="*/ 85 w 108"/>
                <a:gd name="T7" fmla="*/ 10 h 10"/>
                <a:gd name="T8" fmla="*/ 90 w 108"/>
                <a:gd name="T9" fmla="*/ 7 h 10"/>
                <a:gd name="T10" fmla="*/ 100 w 108"/>
                <a:gd name="T11" fmla="*/ 7 h 10"/>
                <a:gd name="T12" fmla="*/ 108 w 108"/>
                <a:gd name="T13" fmla="*/ 0 h 10"/>
                <a:gd name="T14" fmla="*/ 0 w 108"/>
                <a:gd name="T15" fmla="*/ 0 h 10"/>
                <a:gd name="T16" fmla="*/ 8 w 108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0">
                  <a:moveTo>
                    <a:pt x="8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1" y="9"/>
                    <a:pt x="23" y="10"/>
                    <a:pt x="25" y="10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7" y="10"/>
                    <a:pt x="89" y="9"/>
                    <a:pt x="90" y="7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105" y="7"/>
                    <a:pt x="108" y="3"/>
                    <a:pt x="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3" y="7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9" name="Freeform 944"/>
            <p:cNvSpPr>
              <a:spLocks noEditPoints="1"/>
            </p:cNvSpPr>
            <p:nvPr/>
          </p:nvSpPr>
          <p:spPr bwMode="auto">
            <a:xfrm>
              <a:off x="3443288" y="-238125"/>
              <a:ext cx="461963" cy="300038"/>
            </a:xfrm>
            <a:custGeom>
              <a:avLst/>
              <a:gdLst>
                <a:gd name="T0" fmla="*/ 97 w 123"/>
                <a:gd name="T1" fmla="*/ 4 h 80"/>
                <a:gd name="T2" fmla="*/ 92 w 123"/>
                <a:gd name="T3" fmla="*/ 4 h 80"/>
                <a:gd name="T4" fmla="*/ 92 w 123"/>
                <a:gd name="T5" fmla="*/ 0 h 80"/>
                <a:gd name="T6" fmla="*/ 0 w 123"/>
                <a:gd name="T7" fmla="*/ 0 h 80"/>
                <a:gd name="T8" fmla="*/ 0 w 123"/>
                <a:gd name="T9" fmla="*/ 48 h 80"/>
                <a:gd name="T10" fmla="*/ 33 w 123"/>
                <a:gd name="T11" fmla="*/ 80 h 80"/>
                <a:gd name="T12" fmla="*/ 60 w 123"/>
                <a:gd name="T13" fmla="*/ 80 h 80"/>
                <a:gd name="T14" fmla="*/ 91 w 123"/>
                <a:gd name="T15" fmla="*/ 55 h 80"/>
                <a:gd name="T16" fmla="*/ 97 w 123"/>
                <a:gd name="T17" fmla="*/ 56 h 80"/>
                <a:gd name="T18" fmla="*/ 123 w 123"/>
                <a:gd name="T19" fmla="*/ 30 h 80"/>
                <a:gd name="T20" fmla="*/ 97 w 123"/>
                <a:gd name="T21" fmla="*/ 4 h 80"/>
                <a:gd name="T22" fmla="*/ 97 w 123"/>
                <a:gd name="T23" fmla="*/ 47 h 80"/>
                <a:gd name="T24" fmla="*/ 92 w 123"/>
                <a:gd name="T25" fmla="*/ 46 h 80"/>
                <a:gd name="T26" fmla="*/ 92 w 123"/>
                <a:gd name="T27" fmla="*/ 13 h 80"/>
                <a:gd name="T28" fmla="*/ 97 w 123"/>
                <a:gd name="T29" fmla="*/ 13 h 80"/>
                <a:gd name="T30" fmla="*/ 114 w 123"/>
                <a:gd name="T31" fmla="*/ 30 h 80"/>
                <a:gd name="T32" fmla="*/ 97 w 123"/>
                <a:gd name="T33" fmla="*/ 4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0">
                  <a:moveTo>
                    <a:pt x="97" y="4"/>
                  </a:moveTo>
                  <a:cubicBezTo>
                    <a:pt x="95" y="4"/>
                    <a:pt x="93" y="4"/>
                    <a:pt x="92" y="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6"/>
                    <a:pt x="15" y="80"/>
                    <a:pt x="33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5" y="80"/>
                    <a:pt x="88" y="70"/>
                    <a:pt x="91" y="55"/>
                  </a:cubicBezTo>
                  <a:cubicBezTo>
                    <a:pt x="93" y="56"/>
                    <a:pt x="95" y="56"/>
                    <a:pt x="97" y="56"/>
                  </a:cubicBezTo>
                  <a:cubicBezTo>
                    <a:pt x="111" y="56"/>
                    <a:pt x="123" y="44"/>
                    <a:pt x="123" y="30"/>
                  </a:cubicBezTo>
                  <a:cubicBezTo>
                    <a:pt x="123" y="15"/>
                    <a:pt x="111" y="4"/>
                    <a:pt x="97" y="4"/>
                  </a:cubicBezTo>
                  <a:close/>
                  <a:moveTo>
                    <a:pt x="97" y="47"/>
                  </a:moveTo>
                  <a:cubicBezTo>
                    <a:pt x="95" y="47"/>
                    <a:pt x="93" y="47"/>
                    <a:pt x="92" y="46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3" y="13"/>
                    <a:pt x="95" y="13"/>
                    <a:pt x="97" y="13"/>
                  </a:cubicBezTo>
                  <a:cubicBezTo>
                    <a:pt x="106" y="13"/>
                    <a:pt x="114" y="20"/>
                    <a:pt x="114" y="30"/>
                  </a:cubicBezTo>
                  <a:cubicBezTo>
                    <a:pt x="114" y="39"/>
                    <a:pt x="106" y="47"/>
                    <a:pt x="9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0" name="Freeform 945"/>
            <p:cNvSpPr/>
            <p:nvPr/>
          </p:nvSpPr>
          <p:spPr bwMode="auto">
            <a:xfrm>
              <a:off x="3679825" y="-361950"/>
              <a:ext cx="52388" cy="104775"/>
            </a:xfrm>
            <a:custGeom>
              <a:avLst/>
              <a:gdLst>
                <a:gd name="T0" fmla="*/ 17 w 33"/>
                <a:gd name="T1" fmla="*/ 0 h 66"/>
                <a:gd name="T2" fmla="*/ 0 w 33"/>
                <a:gd name="T3" fmla="*/ 66 h 66"/>
                <a:gd name="T4" fmla="*/ 33 w 33"/>
                <a:gd name="T5" fmla="*/ 66 h 66"/>
                <a:gd name="T6" fmla="*/ 17 w 33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66">
                  <a:moveTo>
                    <a:pt x="17" y="0"/>
                  </a:moveTo>
                  <a:lnTo>
                    <a:pt x="0" y="66"/>
                  </a:lnTo>
                  <a:lnTo>
                    <a:pt x="33" y="66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1" name="Freeform 946"/>
            <p:cNvSpPr/>
            <p:nvPr/>
          </p:nvSpPr>
          <p:spPr bwMode="auto">
            <a:xfrm>
              <a:off x="3589338" y="-361950"/>
              <a:ext cx="57150" cy="104775"/>
            </a:xfrm>
            <a:custGeom>
              <a:avLst/>
              <a:gdLst>
                <a:gd name="T0" fmla="*/ 19 w 36"/>
                <a:gd name="T1" fmla="*/ 0 h 66"/>
                <a:gd name="T2" fmla="*/ 0 w 36"/>
                <a:gd name="T3" fmla="*/ 66 h 66"/>
                <a:gd name="T4" fmla="*/ 36 w 36"/>
                <a:gd name="T5" fmla="*/ 66 h 66"/>
                <a:gd name="T6" fmla="*/ 19 w 36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66">
                  <a:moveTo>
                    <a:pt x="19" y="0"/>
                  </a:moveTo>
                  <a:lnTo>
                    <a:pt x="0" y="66"/>
                  </a:lnTo>
                  <a:lnTo>
                    <a:pt x="36" y="66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2" name="Freeform 947"/>
            <p:cNvSpPr/>
            <p:nvPr/>
          </p:nvSpPr>
          <p:spPr bwMode="auto">
            <a:xfrm>
              <a:off x="3503613" y="-361950"/>
              <a:ext cx="55563" cy="107950"/>
            </a:xfrm>
            <a:custGeom>
              <a:avLst/>
              <a:gdLst>
                <a:gd name="T0" fmla="*/ 16 w 35"/>
                <a:gd name="T1" fmla="*/ 0 h 68"/>
                <a:gd name="T2" fmla="*/ 0 w 35"/>
                <a:gd name="T3" fmla="*/ 68 h 68"/>
                <a:gd name="T4" fmla="*/ 35 w 35"/>
                <a:gd name="T5" fmla="*/ 68 h 68"/>
                <a:gd name="T6" fmla="*/ 16 w 35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68">
                  <a:moveTo>
                    <a:pt x="16" y="0"/>
                  </a:moveTo>
                  <a:lnTo>
                    <a:pt x="0" y="68"/>
                  </a:lnTo>
                  <a:lnTo>
                    <a:pt x="35" y="68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45" name="组合 3144"/>
          <p:cNvGrpSpPr>
            <a:grpSpLocks noChangeAspect="1"/>
          </p:cNvGrpSpPr>
          <p:nvPr/>
        </p:nvGrpSpPr>
        <p:grpSpPr>
          <a:xfrm>
            <a:off x="6345369" y="487505"/>
            <a:ext cx="432000" cy="432000"/>
            <a:chOff x="9413875" y="-320675"/>
            <a:chExt cx="476250" cy="4762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49" name="Freeform 994"/>
            <p:cNvSpPr>
              <a:spLocks noEditPoints="1"/>
            </p:cNvSpPr>
            <p:nvPr/>
          </p:nvSpPr>
          <p:spPr bwMode="auto">
            <a:xfrm>
              <a:off x="9413875" y="-320675"/>
              <a:ext cx="476250" cy="476250"/>
            </a:xfrm>
            <a:custGeom>
              <a:avLst/>
              <a:gdLst>
                <a:gd name="T0" fmla="*/ 63 w 127"/>
                <a:gd name="T1" fmla="*/ 127 h 127"/>
                <a:gd name="T2" fmla="*/ 127 w 127"/>
                <a:gd name="T3" fmla="*/ 63 h 127"/>
                <a:gd name="T4" fmla="*/ 63 w 127"/>
                <a:gd name="T5" fmla="*/ 0 h 127"/>
                <a:gd name="T6" fmla="*/ 0 w 127"/>
                <a:gd name="T7" fmla="*/ 63 h 127"/>
                <a:gd name="T8" fmla="*/ 63 w 127"/>
                <a:gd name="T9" fmla="*/ 127 h 127"/>
                <a:gd name="T10" fmla="*/ 63 w 127"/>
                <a:gd name="T11" fmla="*/ 12 h 127"/>
                <a:gd name="T12" fmla="*/ 114 w 127"/>
                <a:gd name="T13" fmla="*/ 63 h 127"/>
                <a:gd name="T14" fmla="*/ 63 w 127"/>
                <a:gd name="T15" fmla="*/ 114 h 127"/>
                <a:gd name="T16" fmla="*/ 12 w 127"/>
                <a:gd name="T17" fmla="*/ 63 h 127"/>
                <a:gd name="T18" fmla="*/ 63 w 127"/>
                <a:gd name="T19" fmla="*/ 1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7">
                  <a:moveTo>
                    <a:pt x="63" y="127"/>
                  </a:moveTo>
                  <a:cubicBezTo>
                    <a:pt x="98" y="127"/>
                    <a:pt x="127" y="98"/>
                    <a:pt x="127" y="63"/>
                  </a:cubicBezTo>
                  <a:cubicBezTo>
                    <a:pt x="127" y="28"/>
                    <a:pt x="98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98"/>
                    <a:pt x="28" y="127"/>
                    <a:pt x="63" y="127"/>
                  </a:cubicBezTo>
                  <a:close/>
                  <a:moveTo>
                    <a:pt x="63" y="12"/>
                  </a:moveTo>
                  <a:cubicBezTo>
                    <a:pt x="91" y="12"/>
                    <a:pt x="114" y="35"/>
                    <a:pt x="114" y="63"/>
                  </a:cubicBezTo>
                  <a:cubicBezTo>
                    <a:pt x="114" y="91"/>
                    <a:pt x="91" y="114"/>
                    <a:pt x="63" y="114"/>
                  </a:cubicBezTo>
                  <a:cubicBezTo>
                    <a:pt x="35" y="114"/>
                    <a:pt x="12" y="91"/>
                    <a:pt x="12" y="63"/>
                  </a:cubicBezTo>
                  <a:cubicBezTo>
                    <a:pt x="12" y="35"/>
                    <a:pt x="35" y="12"/>
                    <a:pt x="6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0" name="Freeform 995"/>
            <p:cNvSpPr>
              <a:spLocks noEditPoints="1"/>
            </p:cNvSpPr>
            <p:nvPr/>
          </p:nvSpPr>
          <p:spPr bwMode="auto">
            <a:xfrm>
              <a:off x="9502775" y="-231775"/>
              <a:ext cx="293688" cy="293688"/>
            </a:xfrm>
            <a:custGeom>
              <a:avLst/>
              <a:gdLst>
                <a:gd name="T0" fmla="*/ 39 w 78"/>
                <a:gd name="T1" fmla="*/ 78 h 78"/>
                <a:gd name="T2" fmla="*/ 78 w 78"/>
                <a:gd name="T3" fmla="*/ 39 h 78"/>
                <a:gd name="T4" fmla="*/ 39 w 78"/>
                <a:gd name="T5" fmla="*/ 0 h 78"/>
                <a:gd name="T6" fmla="*/ 0 w 78"/>
                <a:gd name="T7" fmla="*/ 39 h 78"/>
                <a:gd name="T8" fmla="*/ 39 w 78"/>
                <a:gd name="T9" fmla="*/ 78 h 78"/>
                <a:gd name="T10" fmla="*/ 39 w 78"/>
                <a:gd name="T11" fmla="*/ 13 h 78"/>
                <a:gd name="T12" fmla="*/ 66 w 78"/>
                <a:gd name="T13" fmla="*/ 39 h 78"/>
                <a:gd name="T14" fmla="*/ 39 w 78"/>
                <a:gd name="T15" fmla="*/ 66 h 78"/>
                <a:gd name="T16" fmla="*/ 12 w 78"/>
                <a:gd name="T17" fmla="*/ 39 h 78"/>
                <a:gd name="T18" fmla="*/ 39 w 78"/>
                <a:gd name="T19" fmla="*/ 1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78">
                  <a:moveTo>
                    <a:pt x="39" y="78"/>
                  </a:moveTo>
                  <a:cubicBezTo>
                    <a:pt x="61" y="78"/>
                    <a:pt x="78" y="61"/>
                    <a:pt x="78" y="39"/>
                  </a:cubicBezTo>
                  <a:cubicBezTo>
                    <a:pt x="78" y="18"/>
                    <a:pt x="61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8"/>
                    <a:pt x="39" y="78"/>
                  </a:cubicBezTo>
                  <a:close/>
                  <a:moveTo>
                    <a:pt x="39" y="13"/>
                  </a:moveTo>
                  <a:cubicBezTo>
                    <a:pt x="54" y="13"/>
                    <a:pt x="66" y="25"/>
                    <a:pt x="66" y="39"/>
                  </a:cubicBezTo>
                  <a:cubicBezTo>
                    <a:pt x="66" y="54"/>
                    <a:pt x="54" y="66"/>
                    <a:pt x="39" y="66"/>
                  </a:cubicBezTo>
                  <a:cubicBezTo>
                    <a:pt x="24" y="66"/>
                    <a:pt x="12" y="54"/>
                    <a:pt x="12" y="39"/>
                  </a:cubicBezTo>
                  <a:cubicBezTo>
                    <a:pt x="12" y="25"/>
                    <a:pt x="24" y="13"/>
                    <a:pt x="39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1" name="Oval 996"/>
            <p:cNvSpPr>
              <a:spLocks noChangeArrowheads="1"/>
            </p:cNvSpPr>
            <p:nvPr/>
          </p:nvSpPr>
          <p:spPr bwMode="auto">
            <a:xfrm>
              <a:off x="9596438" y="-136525"/>
              <a:ext cx="106363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39" name="组合 3138"/>
          <p:cNvGrpSpPr>
            <a:grpSpLocks noChangeAspect="1"/>
          </p:cNvGrpSpPr>
          <p:nvPr/>
        </p:nvGrpSpPr>
        <p:grpSpPr>
          <a:xfrm>
            <a:off x="717412" y="487505"/>
            <a:ext cx="264588" cy="432000"/>
            <a:chOff x="2241550" y="-482600"/>
            <a:chExt cx="436563" cy="712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56" name="Freeform 1001"/>
            <p:cNvSpPr>
              <a:spLocks noEditPoints="1"/>
            </p:cNvSpPr>
            <p:nvPr/>
          </p:nvSpPr>
          <p:spPr bwMode="auto">
            <a:xfrm>
              <a:off x="2305050" y="-482600"/>
              <a:ext cx="293688" cy="390525"/>
            </a:xfrm>
            <a:custGeom>
              <a:avLst/>
              <a:gdLst>
                <a:gd name="T0" fmla="*/ 5 w 78"/>
                <a:gd name="T1" fmla="*/ 65 h 104"/>
                <a:gd name="T2" fmla="*/ 12 w 78"/>
                <a:gd name="T3" fmla="*/ 74 h 104"/>
                <a:gd name="T4" fmla="*/ 40 w 78"/>
                <a:gd name="T5" fmla="*/ 104 h 104"/>
                <a:gd name="T6" fmla="*/ 68 w 78"/>
                <a:gd name="T7" fmla="*/ 74 h 104"/>
                <a:gd name="T8" fmla="*/ 69 w 78"/>
                <a:gd name="T9" fmla="*/ 74 h 104"/>
                <a:gd name="T10" fmla="*/ 76 w 78"/>
                <a:gd name="T11" fmla="*/ 65 h 104"/>
                <a:gd name="T12" fmla="*/ 70 w 78"/>
                <a:gd name="T13" fmla="*/ 56 h 104"/>
                <a:gd name="T14" fmla="*/ 62 w 78"/>
                <a:gd name="T15" fmla="*/ 23 h 104"/>
                <a:gd name="T16" fmla="*/ 20 w 78"/>
                <a:gd name="T17" fmla="*/ 18 h 104"/>
                <a:gd name="T18" fmla="*/ 9 w 78"/>
                <a:gd name="T19" fmla="*/ 57 h 104"/>
                <a:gd name="T20" fmla="*/ 9 w 78"/>
                <a:gd name="T21" fmla="*/ 57 h 104"/>
                <a:gd name="T22" fmla="*/ 5 w 78"/>
                <a:gd name="T23" fmla="*/ 65 h 104"/>
                <a:gd name="T24" fmla="*/ 13 w 78"/>
                <a:gd name="T25" fmla="*/ 58 h 104"/>
                <a:gd name="T26" fmla="*/ 13 w 78"/>
                <a:gd name="T27" fmla="*/ 58 h 104"/>
                <a:gd name="T28" fmla="*/ 13 w 78"/>
                <a:gd name="T29" fmla="*/ 58 h 104"/>
                <a:gd name="T30" fmla="*/ 13 w 78"/>
                <a:gd name="T31" fmla="*/ 56 h 104"/>
                <a:gd name="T32" fmla="*/ 15 w 78"/>
                <a:gd name="T33" fmla="*/ 44 h 104"/>
                <a:gd name="T34" fmla="*/ 18 w 78"/>
                <a:gd name="T35" fmla="*/ 40 h 104"/>
                <a:gd name="T36" fmla="*/ 50 w 78"/>
                <a:gd name="T37" fmla="*/ 32 h 104"/>
                <a:gd name="T38" fmla="*/ 66 w 78"/>
                <a:gd name="T39" fmla="*/ 58 h 104"/>
                <a:gd name="T40" fmla="*/ 66 w 78"/>
                <a:gd name="T41" fmla="*/ 58 h 104"/>
                <a:gd name="T42" fmla="*/ 68 w 78"/>
                <a:gd name="T43" fmla="*/ 58 h 104"/>
                <a:gd name="T44" fmla="*/ 69 w 78"/>
                <a:gd name="T45" fmla="*/ 58 h 104"/>
                <a:gd name="T46" fmla="*/ 72 w 78"/>
                <a:gd name="T47" fmla="*/ 60 h 104"/>
                <a:gd name="T48" fmla="*/ 74 w 78"/>
                <a:gd name="T49" fmla="*/ 65 h 104"/>
                <a:gd name="T50" fmla="*/ 72 w 78"/>
                <a:gd name="T51" fmla="*/ 70 h 104"/>
                <a:gd name="T52" fmla="*/ 69 w 78"/>
                <a:gd name="T53" fmla="*/ 72 h 104"/>
                <a:gd name="T54" fmla="*/ 69 w 78"/>
                <a:gd name="T55" fmla="*/ 72 h 104"/>
                <a:gd name="T56" fmla="*/ 67 w 78"/>
                <a:gd name="T57" fmla="*/ 72 h 104"/>
                <a:gd name="T58" fmla="*/ 66 w 78"/>
                <a:gd name="T59" fmla="*/ 74 h 104"/>
                <a:gd name="T60" fmla="*/ 57 w 78"/>
                <a:gd name="T61" fmla="*/ 94 h 104"/>
                <a:gd name="T62" fmla="*/ 49 w 78"/>
                <a:gd name="T63" fmla="*/ 100 h 104"/>
                <a:gd name="T64" fmla="*/ 40 w 78"/>
                <a:gd name="T65" fmla="*/ 102 h 104"/>
                <a:gd name="T66" fmla="*/ 31 w 78"/>
                <a:gd name="T67" fmla="*/ 100 h 104"/>
                <a:gd name="T68" fmla="*/ 23 w 78"/>
                <a:gd name="T69" fmla="*/ 94 h 104"/>
                <a:gd name="T70" fmla="*/ 14 w 78"/>
                <a:gd name="T71" fmla="*/ 74 h 104"/>
                <a:gd name="T72" fmla="*/ 14 w 78"/>
                <a:gd name="T73" fmla="*/ 72 h 104"/>
                <a:gd name="T74" fmla="*/ 12 w 78"/>
                <a:gd name="T75" fmla="*/ 72 h 104"/>
                <a:gd name="T76" fmla="*/ 7 w 78"/>
                <a:gd name="T77" fmla="*/ 65 h 104"/>
                <a:gd name="T78" fmla="*/ 9 w 78"/>
                <a:gd name="T79" fmla="*/ 60 h 104"/>
                <a:gd name="T80" fmla="*/ 13 w 78"/>
                <a:gd name="T81" fmla="*/ 5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8" h="104">
                  <a:moveTo>
                    <a:pt x="5" y="65"/>
                  </a:moveTo>
                  <a:cubicBezTo>
                    <a:pt x="5" y="70"/>
                    <a:pt x="8" y="74"/>
                    <a:pt x="12" y="74"/>
                  </a:cubicBezTo>
                  <a:cubicBezTo>
                    <a:pt x="15" y="91"/>
                    <a:pt x="26" y="104"/>
                    <a:pt x="40" y="104"/>
                  </a:cubicBezTo>
                  <a:cubicBezTo>
                    <a:pt x="54" y="104"/>
                    <a:pt x="66" y="91"/>
                    <a:pt x="68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3" y="74"/>
                    <a:pt x="76" y="70"/>
                    <a:pt x="76" y="65"/>
                  </a:cubicBezTo>
                  <a:cubicBezTo>
                    <a:pt x="76" y="61"/>
                    <a:pt x="74" y="57"/>
                    <a:pt x="70" y="56"/>
                  </a:cubicBezTo>
                  <a:cubicBezTo>
                    <a:pt x="70" y="56"/>
                    <a:pt x="78" y="30"/>
                    <a:pt x="62" y="23"/>
                  </a:cubicBezTo>
                  <a:cubicBezTo>
                    <a:pt x="60" y="0"/>
                    <a:pt x="20" y="18"/>
                    <a:pt x="20" y="18"/>
                  </a:cubicBezTo>
                  <a:cubicBezTo>
                    <a:pt x="0" y="28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8"/>
                    <a:pt x="5" y="62"/>
                    <a:pt x="5" y="65"/>
                  </a:cubicBezTo>
                  <a:close/>
                  <a:moveTo>
                    <a:pt x="13" y="58"/>
                  </a:move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7" y="42"/>
                    <a:pt x="18" y="40"/>
                    <a:pt x="18" y="40"/>
                  </a:cubicBezTo>
                  <a:cubicBezTo>
                    <a:pt x="36" y="41"/>
                    <a:pt x="50" y="32"/>
                    <a:pt x="50" y="32"/>
                  </a:cubicBezTo>
                  <a:cubicBezTo>
                    <a:pt x="62" y="23"/>
                    <a:pt x="66" y="58"/>
                    <a:pt x="66" y="58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8" y="58"/>
                    <a:pt x="69" y="58"/>
                    <a:pt x="69" y="58"/>
                  </a:cubicBezTo>
                  <a:cubicBezTo>
                    <a:pt x="70" y="58"/>
                    <a:pt x="71" y="59"/>
                    <a:pt x="72" y="60"/>
                  </a:cubicBezTo>
                  <a:cubicBezTo>
                    <a:pt x="74" y="61"/>
                    <a:pt x="74" y="63"/>
                    <a:pt x="74" y="65"/>
                  </a:cubicBezTo>
                  <a:cubicBezTo>
                    <a:pt x="74" y="67"/>
                    <a:pt x="74" y="69"/>
                    <a:pt x="72" y="70"/>
                  </a:cubicBezTo>
                  <a:cubicBezTo>
                    <a:pt x="71" y="72"/>
                    <a:pt x="70" y="72"/>
                    <a:pt x="69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5" y="82"/>
                    <a:pt x="62" y="89"/>
                    <a:pt x="57" y="94"/>
                  </a:cubicBezTo>
                  <a:cubicBezTo>
                    <a:pt x="55" y="97"/>
                    <a:pt x="52" y="98"/>
                    <a:pt x="49" y="100"/>
                  </a:cubicBezTo>
                  <a:cubicBezTo>
                    <a:pt x="46" y="101"/>
                    <a:pt x="43" y="102"/>
                    <a:pt x="40" y="102"/>
                  </a:cubicBezTo>
                  <a:cubicBezTo>
                    <a:pt x="37" y="102"/>
                    <a:pt x="34" y="101"/>
                    <a:pt x="31" y="100"/>
                  </a:cubicBezTo>
                  <a:cubicBezTo>
                    <a:pt x="28" y="98"/>
                    <a:pt x="26" y="97"/>
                    <a:pt x="23" y="94"/>
                  </a:cubicBezTo>
                  <a:cubicBezTo>
                    <a:pt x="19" y="89"/>
                    <a:pt x="15" y="82"/>
                    <a:pt x="14" y="74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0" y="72"/>
                    <a:pt x="7" y="69"/>
                    <a:pt x="7" y="65"/>
                  </a:cubicBezTo>
                  <a:cubicBezTo>
                    <a:pt x="7" y="63"/>
                    <a:pt x="8" y="61"/>
                    <a:pt x="9" y="60"/>
                  </a:cubicBezTo>
                  <a:cubicBezTo>
                    <a:pt x="10" y="59"/>
                    <a:pt x="11" y="58"/>
                    <a:pt x="1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7" name="Freeform 1002"/>
            <p:cNvSpPr>
              <a:spLocks noEditPoints="1"/>
            </p:cNvSpPr>
            <p:nvPr/>
          </p:nvSpPr>
          <p:spPr bwMode="auto">
            <a:xfrm>
              <a:off x="2370138" y="-290512"/>
              <a:ext cx="171450" cy="63500"/>
            </a:xfrm>
            <a:custGeom>
              <a:avLst/>
              <a:gdLst>
                <a:gd name="T0" fmla="*/ 4 w 46"/>
                <a:gd name="T1" fmla="*/ 17 h 17"/>
                <a:gd name="T2" fmla="*/ 16 w 46"/>
                <a:gd name="T3" fmla="*/ 17 h 17"/>
                <a:gd name="T4" fmla="*/ 20 w 46"/>
                <a:gd name="T5" fmla="*/ 12 h 17"/>
                <a:gd name="T6" fmla="*/ 20 w 46"/>
                <a:gd name="T7" fmla="*/ 9 h 17"/>
                <a:gd name="T8" fmla="*/ 25 w 46"/>
                <a:gd name="T9" fmla="*/ 9 h 17"/>
                <a:gd name="T10" fmla="*/ 25 w 46"/>
                <a:gd name="T11" fmla="*/ 12 h 17"/>
                <a:gd name="T12" fmla="*/ 29 w 46"/>
                <a:gd name="T13" fmla="*/ 17 h 17"/>
                <a:gd name="T14" fmla="*/ 42 w 46"/>
                <a:gd name="T15" fmla="*/ 17 h 17"/>
                <a:gd name="T16" fmla="*/ 46 w 46"/>
                <a:gd name="T17" fmla="*/ 12 h 17"/>
                <a:gd name="T18" fmla="*/ 46 w 46"/>
                <a:gd name="T19" fmla="*/ 5 h 17"/>
                <a:gd name="T20" fmla="*/ 42 w 46"/>
                <a:gd name="T21" fmla="*/ 0 h 17"/>
                <a:gd name="T22" fmla="*/ 29 w 46"/>
                <a:gd name="T23" fmla="*/ 0 h 17"/>
                <a:gd name="T24" fmla="*/ 25 w 46"/>
                <a:gd name="T25" fmla="*/ 5 h 17"/>
                <a:gd name="T26" fmla="*/ 25 w 46"/>
                <a:gd name="T27" fmla="*/ 7 h 17"/>
                <a:gd name="T28" fmla="*/ 20 w 46"/>
                <a:gd name="T29" fmla="*/ 7 h 17"/>
                <a:gd name="T30" fmla="*/ 20 w 46"/>
                <a:gd name="T31" fmla="*/ 5 h 17"/>
                <a:gd name="T32" fmla="*/ 16 w 46"/>
                <a:gd name="T33" fmla="*/ 0 h 17"/>
                <a:gd name="T34" fmla="*/ 4 w 46"/>
                <a:gd name="T35" fmla="*/ 0 h 17"/>
                <a:gd name="T36" fmla="*/ 0 w 46"/>
                <a:gd name="T37" fmla="*/ 5 h 17"/>
                <a:gd name="T38" fmla="*/ 0 w 46"/>
                <a:gd name="T39" fmla="*/ 12 h 17"/>
                <a:gd name="T40" fmla="*/ 4 w 46"/>
                <a:gd name="T41" fmla="*/ 17 h 17"/>
                <a:gd name="T42" fmla="*/ 26 w 46"/>
                <a:gd name="T43" fmla="*/ 5 h 17"/>
                <a:gd name="T44" fmla="*/ 29 w 46"/>
                <a:gd name="T45" fmla="*/ 1 h 17"/>
                <a:gd name="T46" fmla="*/ 42 w 46"/>
                <a:gd name="T47" fmla="*/ 1 h 17"/>
                <a:gd name="T48" fmla="*/ 45 w 46"/>
                <a:gd name="T49" fmla="*/ 5 h 17"/>
                <a:gd name="T50" fmla="*/ 45 w 46"/>
                <a:gd name="T51" fmla="*/ 12 h 17"/>
                <a:gd name="T52" fmla="*/ 42 w 46"/>
                <a:gd name="T53" fmla="*/ 16 h 17"/>
                <a:gd name="T54" fmla="*/ 29 w 46"/>
                <a:gd name="T55" fmla="*/ 16 h 17"/>
                <a:gd name="T56" fmla="*/ 26 w 46"/>
                <a:gd name="T57" fmla="*/ 12 h 17"/>
                <a:gd name="T58" fmla="*/ 26 w 46"/>
                <a:gd name="T59" fmla="*/ 5 h 17"/>
                <a:gd name="T60" fmla="*/ 1 w 46"/>
                <a:gd name="T61" fmla="*/ 5 h 17"/>
                <a:gd name="T62" fmla="*/ 4 w 46"/>
                <a:gd name="T63" fmla="*/ 1 h 17"/>
                <a:gd name="T64" fmla="*/ 16 w 46"/>
                <a:gd name="T65" fmla="*/ 1 h 17"/>
                <a:gd name="T66" fmla="*/ 19 w 46"/>
                <a:gd name="T67" fmla="*/ 5 h 17"/>
                <a:gd name="T68" fmla="*/ 19 w 46"/>
                <a:gd name="T69" fmla="*/ 7 h 17"/>
                <a:gd name="T70" fmla="*/ 19 w 46"/>
                <a:gd name="T71" fmla="*/ 9 h 17"/>
                <a:gd name="T72" fmla="*/ 19 w 46"/>
                <a:gd name="T73" fmla="*/ 12 h 17"/>
                <a:gd name="T74" fmla="*/ 16 w 46"/>
                <a:gd name="T75" fmla="*/ 16 h 17"/>
                <a:gd name="T76" fmla="*/ 4 w 46"/>
                <a:gd name="T77" fmla="*/ 16 h 17"/>
                <a:gd name="T78" fmla="*/ 1 w 46"/>
                <a:gd name="T79" fmla="*/ 12 h 17"/>
                <a:gd name="T80" fmla="*/ 1 w 46"/>
                <a:gd name="T8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6" h="17">
                  <a:moveTo>
                    <a:pt x="4" y="17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9" y="17"/>
                    <a:pt x="20" y="15"/>
                    <a:pt x="20" y="12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5"/>
                    <a:pt x="27" y="17"/>
                    <a:pt x="29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4" y="17"/>
                    <a:pt x="46" y="15"/>
                    <a:pt x="46" y="12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2"/>
                    <a:pt x="44" y="0"/>
                    <a:pt x="4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2"/>
                    <a:pt x="25" y="5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5"/>
                    <a:pt x="2" y="17"/>
                    <a:pt x="4" y="17"/>
                  </a:cubicBezTo>
                  <a:close/>
                  <a:moveTo>
                    <a:pt x="26" y="5"/>
                  </a:moveTo>
                  <a:cubicBezTo>
                    <a:pt x="26" y="3"/>
                    <a:pt x="27" y="1"/>
                    <a:pt x="29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3" y="1"/>
                    <a:pt x="45" y="3"/>
                    <a:pt x="45" y="5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4"/>
                    <a:pt x="43" y="16"/>
                    <a:pt x="42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7" y="16"/>
                    <a:pt x="26" y="14"/>
                    <a:pt x="26" y="12"/>
                  </a:cubicBezTo>
                  <a:lnTo>
                    <a:pt x="26" y="5"/>
                  </a:lnTo>
                  <a:close/>
                  <a:moveTo>
                    <a:pt x="1" y="5"/>
                  </a:moveTo>
                  <a:cubicBezTo>
                    <a:pt x="1" y="3"/>
                    <a:pt x="2" y="1"/>
                    <a:pt x="4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1"/>
                    <a:pt x="19" y="3"/>
                    <a:pt x="19" y="5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8" y="16"/>
                    <a:pt x="1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1" y="14"/>
                    <a:pt x="1" y="12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8" name="Freeform 1003"/>
            <p:cNvSpPr/>
            <p:nvPr/>
          </p:nvSpPr>
          <p:spPr bwMode="auto">
            <a:xfrm>
              <a:off x="2241550" y="-92075"/>
              <a:ext cx="436563" cy="322263"/>
            </a:xfrm>
            <a:custGeom>
              <a:avLst/>
              <a:gdLst>
                <a:gd name="T0" fmla="*/ 116 w 116"/>
                <a:gd name="T1" fmla="*/ 27 h 86"/>
                <a:gd name="T2" fmla="*/ 115 w 116"/>
                <a:gd name="T3" fmla="*/ 27 h 86"/>
                <a:gd name="T4" fmla="*/ 89 w 116"/>
                <a:gd name="T5" fmla="*/ 0 h 86"/>
                <a:gd name="T6" fmla="*/ 64 w 116"/>
                <a:gd name="T7" fmla="*/ 41 h 86"/>
                <a:gd name="T8" fmla="*/ 61 w 116"/>
                <a:gd name="T9" fmla="*/ 23 h 86"/>
                <a:gd name="T10" fmla="*/ 65 w 116"/>
                <a:gd name="T11" fmla="*/ 17 h 86"/>
                <a:gd name="T12" fmla="*/ 58 w 116"/>
                <a:gd name="T13" fmla="*/ 9 h 86"/>
                <a:gd name="T14" fmla="*/ 50 w 116"/>
                <a:gd name="T15" fmla="*/ 17 h 86"/>
                <a:gd name="T16" fmla="*/ 54 w 116"/>
                <a:gd name="T17" fmla="*/ 23 h 86"/>
                <a:gd name="T18" fmla="*/ 51 w 116"/>
                <a:gd name="T19" fmla="*/ 41 h 86"/>
                <a:gd name="T20" fmla="*/ 26 w 116"/>
                <a:gd name="T21" fmla="*/ 0 h 86"/>
                <a:gd name="T22" fmla="*/ 0 w 116"/>
                <a:gd name="T23" fmla="*/ 27 h 86"/>
                <a:gd name="T24" fmla="*/ 0 w 116"/>
                <a:gd name="T25" fmla="*/ 27 h 86"/>
                <a:gd name="T26" fmla="*/ 0 w 116"/>
                <a:gd name="T27" fmla="*/ 63 h 86"/>
                <a:gd name="T28" fmla="*/ 0 w 116"/>
                <a:gd name="T29" fmla="*/ 63 h 86"/>
                <a:gd name="T30" fmla="*/ 0 w 116"/>
                <a:gd name="T31" fmla="*/ 64 h 86"/>
                <a:gd name="T32" fmla="*/ 58 w 116"/>
                <a:gd name="T33" fmla="*/ 86 h 86"/>
                <a:gd name="T34" fmla="*/ 116 w 116"/>
                <a:gd name="T35" fmla="*/ 64 h 86"/>
                <a:gd name="T36" fmla="*/ 116 w 116"/>
                <a:gd name="T37" fmla="*/ 63 h 86"/>
                <a:gd name="T38" fmla="*/ 116 w 116"/>
                <a:gd name="T39" fmla="*/ 63 h 86"/>
                <a:gd name="T40" fmla="*/ 116 w 116"/>
                <a:gd name="T41" fmla="*/ 2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86">
                  <a:moveTo>
                    <a:pt x="116" y="27"/>
                  </a:moveTo>
                  <a:cubicBezTo>
                    <a:pt x="115" y="27"/>
                    <a:pt x="115" y="27"/>
                    <a:pt x="115" y="27"/>
                  </a:cubicBezTo>
                  <a:cubicBezTo>
                    <a:pt x="113" y="16"/>
                    <a:pt x="103" y="6"/>
                    <a:pt x="89" y="0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3" y="21"/>
                    <a:pt x="65" y="19"/>
                    <a:pt x="65" y="17"/>
                  </a:cubicBezTo>
                  <a:cubicBezTo>
                    <a:pt x="65" y="13"/>
                    <a:pt x="62" y="9"/>
                    <a:pt x="58" y="9"/>
                  </a:cubicBezTo>
                  <a:cubicBezTo>
                    <a:pt x="54" y="9"/>
                    <a:pt x="50" y="13"/>
                    <a:pt x="50" y="17"/>
                  </a:cubicBezTo>
                  <a:cubicBezTo>
                    <a:pt x="50" y="19"/>
                    <a:pt x="52" y="21"/>
                    <a:pt x="54" y="23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6"/>
                    <a:pt x="2" y="1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76"/>
                    <a:pt x="26" y="86"/>
                    <a:pt x="58" y="86"/>
                  </a:cubicBezTo>
                  <a:cubicBezTo>
                    <a:pt x="90" y="86"/>
                    <a:pt x="116" y="76"/>
                    <a:pt x="116" y="64"/>
                  </a:cubicBezTo>
                  <a:cubicBezTo>
                    <a:pt x="116" y="64"/>
                    <a:pt x="116" y="63"/>
                    <a:pt x="116" y="63"/>
                  </a:cubicBezTo>
                  <a:cubicBezTo>
                    <a:pt x="116" y="63"/>
                    <a:pt x="116" y="63"/>
                    <a:pt x="116" y="63"/>
                  </a:cubicBezTo>
                  <a:lnTo>
                    <a:pt x="11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2" name="组合 291"/>
          <p:cNvGrpSpPr>
            <a:grpSpLocks noChangeAspect="1"/>
          </p:cNvGrpSpPr>
          <p:nvPr/>
        </p:nvGrpSpPr>
        <p:grpSpPr>
          <a:xfrm>
            <a:off x="11059770" y="487505"/>
            <a:ext cx="502494" cy="432000"/>
            <a:chOff x="7242175" y="412750"/>
            <a:chExt cx="882651" cy="7588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3" name="Oval 46"/>
            <p:cNvSpPr>
              <a:spLocks noChangeArrowheads="1"/>
            </p:cNvSpPr>
            <p:nvPr/>
          </p:nvSpPr>
          <p:spPr bwMode="auto">
            <a:xfrm>
              <a:off x="7761288" y="608013"/>
              <a:ext cx="58738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4" name="Oval 47"/>
            <p:cNvSpPr>
              <a:spLocks noChangeArrowheads="1"/>
            </p:cNvSpPr>
            <p:nvPr/>
          </p:nvSpPr>
          <p:spPr bwMode="auto">
            <a:xfrm>
              <a:off x="7524750" y="608013"/>
              <a:ext cx="55563" cy="76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Freeform 48"/>
            <p:cNvSpPr>
              <a:spLocks noEditPoints="1"/>
            </p:cNvSpPr>
            <p:nvPr/>
          </p:nvSpPr>
          <p:spPr bwMode="auto">
            <a:xfrm>
              <a:off x="7742238" y="687388"/>
              <a:ext cx="157163" cy="304800"/>
            </a:xfrm>
            <a:custGeom>
              <a:avLst/>
              <a:gdLst>
                <a:gd name="T0" fmla="*/ 4 w 42"/>
                <a:gd name="T1" fmla="*/ 48 h 81"/>
                <a:gd name="T2" fmla="*/ 6 w 42"/>
                <a:gd name="T3" fmla="*/ 47 h 81"/>
                <a:gd name="T4" fmla="*/ 3 w 42"/>
                <a:gd name="T5" fmla="*/ 4 h 81"/>
                <a:gd name="T6" fmla="*/ 2 w 42"/>
                <a:gd name="T7" fmla="*/ 1 h 81"/>
                <a:gd name="T8" fmla="*/ 2 w 42"/>
                <a:gd name="T9" fmla="*/ 1 h 81"/>
                <a:gd name="T10" fmla="*/ 3 w 42"/>
                <a:gd name="T11" fmla="*/ 1 h 81"/>
                <a:gd name="T12" fmla="*/ 7 w 42"/>
                <a:gd name="T13" fmla="*/ 1 h 81"/>
                <a:gd name="T14" fmla="*/ 7 w 42"/>
                <a:gd name="T15" fmla="*/ 1 h 81"/>
                <a:gd name="T16" fmla="*/ 3 w 42"/>
                <a:gd name="T17" fmla="*/ 4 h 81"/>
                <a:gd name="T18" fmla="*/ 7 w 42"/>
                <a:gd name="T19" fmla="*/ 6 h 81"/>
                <a:gd name="T20" fmla="*/ 5 w 42"/>
                <a:gd name="T21" fmla="*/ 9 h 81"/>
                <a:gd name="T22" fmla="*/ 11 w 42"/>
                <a:gd name="T23" fmla="*/ 20 h 81"/>
                <a:gd name="T24" fmla="*/ 11 w 42"/>
                <a:gd name="T25" fmla="*/ 4 h 81"/>
                <a:gd name="T26" fmla="*/ 11 w 42"/>
                <a:gd name="T27" fmla="*/ 4 h 81"/>
                <a:gd name="T28" fmla="*/ 12 w 42"/>
                <a:gd name="T29" fmla="*/ 0 h 81"/>
                <a:gd name="T30" fmla="*/ 15 w 42"/>
                <a:gd name="T31" fmla="*/ 0 h 81"/>
                <a:gd name="T32" fmla="*/ 16 w 42"/>
                <a:gd name="T33" fmla="*/ 4 h 81"/>
                <a:gd name="T34" fmla="*/ 15 w 42"/>
                <a:gd name="T35" fmla="*/ 4 h 81"/>
                <a:gd name="T36" fmla="*/ 16 w 42"/>
                <a:gd name="T37" fmla="*/ 20 h 81"/>
                <a:gd name="T38" fmla="*/ 21 w 42"/>
                <a:gd name="T39" fmla="*/ 9 h 81"/>
                <a:gd name="T40" fmla="*/ 19 w 42"/>
                <a:gd name="T41" fmla="*/ 6 h 81"/>
                <a:gd name="T42" fmla="*/ 23 w 42"/>
                <a:gd name="T43" fmla="*/ 4 h 81"/>
                <a:gd name="T44" fmla="*/ 20 w 42"/>
                <a:gd name="T45" fmla="*/ 1 h 81"/>
                <a:gd name="T46" fmla="*/ 20 w 42"/>
                <a:gd name="T47" fmla="*/ 1 h 81"/>
                <a:gd name="T48" fmla="*/ 24 w 42"/>
                <a:gd name="T49" fmla="*/ 1 h 81"/>
                <a:gd name="T50" fmla="*/ 24 w 42"/>
                <a:gd name="T51" fmla="*/ 1 h 81"/>
                <a:gd name="T52" fmla="*/ 28 w 42"/>
                <a:gd name="T53" fmla="*/ 3 h 81"/>
                <a:gd name="T54" fmla="*/ 41 w 42"/>
                <a:gd name="T55" fmla="*/ 17 h 81"/>
                <a:gd name="T56" fmla="*/ 41 w 42"/>
                <a:gd name="T57" fmla="*/ 17 h 81"/>
                <a:gd name="T58" fmla="*/ 41 w 42"/>
                <a:gd name="T59" fmla="*/ 17 h 81"/>
                <a:gd name="T60" fmla="*/ 41 w 42"/>
                <a:gd name="T61" fmla="*/ 23 h 81"/>
                <a:gd name="T62" fmla="*/ 41 w 42"/>
                <a:gd name="T63" fmla="*/ 23 h 81"/>
                <a:gd name="T64" fmla="*/ 41 w 42"/>
                <a:gd name="T65" fmla="*/ 23 h 81"/>
                <a:gd name="T66" fmla="*/ 41 w 42"/>
                <a:gd name="T67" fmla="*/ 23 h 81"/>
                <a:gd name="T68" fmla="*/ 41 w 42"/>
                <a:gd name="T69" fmla="*/ 23 h 81"/>
                <a:gd name="T70" fmla="*/ 41 w 42"/>
                <a:gd name="T71" fmla="*/ 24 h 81"/>
                <a:gd name="T72" fmla="*/ 40 w 42"/>
                <a:gd name="T73" fmla="*/ 25 h 81"/>
                <a:gd name="T74" fmla="*/ 39 w 42"/>
                <a:gd name="T75" fmla="*/ 27 h 81"/>
                <a:gd name="T76" fmla="*/ 37 w 42"/>
                <a:gd name="T77" fmla="*/ 31 h 81"/>
                <a:gd name="T78" fmla="*/ 33 w 42"/>
                <a:gd name="T79" fmla="*/ 40 h 81"/>
                <a:gd name="T80" fmla="*/ 27 w 42"/>
                <a:gd name="T81" fmla="*/ 37 h 81"/>
                <a:gd name="T82" fmla="*/ 27 w 42"/>
                <a:gd name="T83" fmla="*/ 43 h 81"/>
                <a:gd name="T84" fmla="*/ 27 w 42"/>
                <a:gd name="T85" fmla="*/ 43 h 81"/>
                <a:gd name="T86" fmla="*/ 26 w 42"/>
                <a:gd name="T87" fmla="*/ 43 h 81"/>
                <a:gd name="T88" fmla="*/ 25 w 42"/>
                <a:gd name="T89" fmla="*/ 81 h 81"/>
                <a:gd name="T90" fmla="*/ 14 w 42"/>
                <a:gd name="T91" fmla="*/ 81 h 81"/>
                <a:gd name="T92" fmla="*/ 14 w 42"/>
                <a:gd name="T93" fmla="*/ 43 h 81"/>
                <a:gd name="T94" fmla="*/ 13 w 42"/>
                <a:gd name="T95" fmla="*/ 43 h 81"/>
                <a:gd name="T96" fmla="*/ 12 w 42"/>
                <a:gd name="T97" fmla="*/ 81 h 81"/>
                <a:gd name="T98" fmla="*/ 1 w 42"/>
                <a:gd name="T99" fmla="*/ 81 h 81"/>
                <a:gd name="T100" fmla="*/ 1 w 42"/>
                <a:gd name="T101" fmla="*/ 48 h 81"/>
                <a:gd name="T102" fmla="*/ 4 w 42"/>
                <a:gd name="T103" fmla="*/ 48 h 81"/>
                <a:gd name="T104" fmla="*/ 27 w 42"/>
                <a:gd name="T105" fmla="*/ 29 h 81"/>
                <a:gd name="T106" fmla="*/ 28 w 42"/>
                <a:gd name="T107" fmla="*/ 26 h 81"/>
                <a:gd name="T108" fmla="*/ 30 w 42"/>
                <a:gd name="T109" fmla="*/ 22 h 81"/>
                <a:gd name="T110" fmla="*/ 31 w 42"/>
                <a:gd name="T111" fmla="*/ 21 h 81"/>
                <a:gd name="T112" fmla="*/ 26 w 42"/>
                <a:gd name="T113" fmla="*/ 15 h 81"/>
                <a:gd name="T114" fmla="*/ 27 w 42"/>
                <a:gd name="T115" fmla="*/ 2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81">
                  <a:moveTo>
                    <a:pt x="4" y="48"/>
                  </a:moveTo>
                  <a:cubicBezTo>
                    <a:pt x="6" y="47"/>
                    <a:pt x="6" y="47"/>
                    <a:pt x="6" y="47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5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7" y="2"/>
                    <a:pt x="28" y="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29"/>
                    <a:pt x="41" y="20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39"/>
                    <a:pt x="29" y="38"/>
                    <a:pt x="27" y="37"/>
                  </a:cubicBezTo>
                  <a:cubicBezTo>
                    <a:pt x="27" y="39"/>
                    <a:pt x="27" y="41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70"/>
                    <a:pt x="14" y="50"/>
                    <a:pt x="14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2" y="81"/>
                    <a:pt x="12" y="81"/>
                    <a:pt x="12" y="81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71"/>
                    <a:pt x="1" y="57"/>
                    <a:pt x="1" y="48"/>
                  </a:cubicBezTo>
                  <a:cubicBezTo>
                    <a:pt x="2" y="48"/>
                    <a:pt x="3" y="48"/>
                    <a:pt x="4" y="48"/>
                  </a:cubicBezTo>
                  <a:close/>
                  <a:moveTo>
                    <a:pt x="27" y="29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20"/>
                    <a:pt x="26" y="24"/>
                    <a:pt x="2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49"/>
            <p:cNvSpPr/>
            <p:nvPr/>
          </p:nvSpPr>
          <p:spPr bwMode="auto">
            <a:xfrm>
              <a:off x="7467600" y="687388"/>
              <a:ext cx="134938" cy="304800"/>
            </a:xfrm>
            <a:custGeom>
              <a:avLst/>
              <a:gdLst>
                <a:gd name="T0" fmla="*/ 0 w 36"/>
                <a:gd name="T1" fmla="*/ 24 h 81"/>
                <a:gd name="T2" fmla="*/ 0 w 36"/>
                <a:gd name="T3" fmla="*/ 24 h 81"/>
                <a:gd name="T4" fmla="*/ 0 w 36"/>
                <a:gd name="T5" fmla="*/ 24 h 81"/>
                <a:gd name="T6" fmla="*/ 1 w 36"/>
                <a:gd name="T7" fmla="*/ 24 h 81"/>
                <a:gd name="T8" fmla="*/ 1 w 36"/>
                <a:gd name="T9" fmla="*/ 23 h 81"/>
                <a:gd name="T10" fmla="*/ 8 w 36"/>
                <a:gd name="T11" fmla="*/ 4 h 81"/>
                <a:gd name="T12" fmla="*/ 12 w 36"/>
                <a:gd name="T13" fmla="*/ 1 h 81"/>
                <a:gd name="T14" fmla="*/ 12 w 36"/>
                <a:gd name="T15" fmla="*/ 1 h 81"/>
                <a:gd name="T16" fmla="*/ 16 w 36"/>
                <a:gd name="T17" fmla="*/ 1 h 81"/>
                <a:gd name="T18" fmla="*/ 16 w 36"/>
                <a:gd name="T19" fmla="*/ 1 h 81"/>
                <a:gd name="T20" fmla="*/ 12 w 36"/>
                <a:gd name="T21" fmla="*/ 4 h 81"/>
                <a:gd name="T22" fmla="*/ 17 w 36"/>
                <a:gd name="T23" fmla="*/ 6 h 81"/>
                <a:gd name="T24" fmla="*/ 15 w 36"/>
                <a:gd name="T25" fmla="*/ 9 h 81"/>
                <a:gd name="T26" fmla="*/ 20 w 36"/>
                <a:gd name="T27" fmla="*/ 20 h 81"/>
                <a:gd name="T28" fmla="*/ 21 w 36"/>
                <a:gd name="T29" fmla="*/ 4 h 81"/>
                <a:gd name="T30" fmla="*/ 20 w 36"/>
                <a:gd name="T31" fmla="*/ 4 h 81"/>
                <a:gd name="T32" fmla="*/ 21 w 36"/>
                <a:gd name="T33" fmla="*/ 0 h 81"/>
                <a:gd name="T34" fmla="*/ 24 w 36"/>
                <a:gd name="T35" fmla="*/ 0 h 81"/>
                <a:gd name="T36" fmla="*/ 25 w 36"/>
                <a:gd name="T37" fmla="*/ 4 h 81"/>
                <a:gd name="T38" fmla="*/ 24 w 36"/>
                <a:gd name="T39" fmla="*/ 4 h 81"/>
                <a:gd name="T40" fmla="*/ 25 w 36"/>
                <a:gd name="T41" fmla="*/ 20 h 81"/>
                <a:gd name="T42" fmla="*/ 30 w 36"/>
                <a:gd name="T43" fmla="*/ 9 h 81"/>
                <a:gd name="T44" fmla="*/ 28 w 36"/>
                <a:gd name="T45" fmla="*/ 6 h 81"/>
                <a:gd name="T46" fmla="*/ 32 w 36"/>
                <a:gd name="T47" fmla="*/ 4 h 81"/>
                <a:gd name="T48" fmla="*/ 29 w 36"/>
                <a:gd name="T49" fmla="*/ 1 h 81"/>
                <a:gd name="T50" fmla="*/ 29 w 36"/>
                <a:gd name="T51" fmla="*/ 1 h 81"/>
                <a:gd name="T52" fmla="*/ 33 w 36"/>
                <a:gd name="T53" fmla="*/ 1 h 81"/>
                <a:gd name="T54" fmla="*/ 33 w 36"/>
                <a:gd name="T55" fmla="*/ 1 h 81"/>
                <a:gd name="T56" fmla="*/ 36 w 36"/>
                <a:gd name="T57" fmla="*/ 2 h 81"/>
                <a:gd name="T58" fmla="*/ 36 w 36"/>
                <a:gd name="T59" fmla="*/ 4 h 81"/>
                <a:gd name="T60" fmla="*/ 32 w 36"/>
                <a:gd name="T61" fmla="*/ 47 h 81"/>
                <a:gd name="T62" fmla="*/ 35 w 36"/>
                <a:gd name="T63" fmla="*/ 48 h 81"/>
                <a:gd name="T64" fmla="*/ 34 w 36"/>
                <a:gd name="T65" fmla="*/ 81 h 81"/>
                <a:gd name="T66" fmla="*/ 23 w 36"/>
                <a:gd name="T67" fmla="*/ 81 h 81"/>
                <a:gd name="T68" fmla="*/ 23 w 36"/>
                <a:gd name="T69" fmla="*/ 43 h 81"/>
                <a:gd name="T70" fmla="*/ 22 w 36"/>
                <a:gd name="T71" fmla="*/ 43 h 81"/>
                <a:gd name="T72" fmla="*/ 21 w 36"/>
                <a:gd name="T73" fmla="*/ 81 h 81"/>
                <a:gd name="T74" fmla="*/ 10 w 36"/>
                <a:gd name="T75" fmla="*/ 81 h 81"/>
                <a:gd name="T76" fmla="*/ 10 w 36"/>
                <a:gd name="T77" fmla="*/ 44 h 81"/>
                <a:gd name="T78" fmla="*/ 8 w 36"/>
                <a:gd name="T79" fmla="*/ 45 h 81"/>
                <a:gd name="T80" fmla="*/ 4 w 36"/>
                <a:gd name="T81" fmla="*/ 36 h 81"/>
                <a:gd name="T82" fmla="*/ 2 w 36"/>
                <a:gd name="T83" fmla="*/ 31 h 81"/>
                <a:gd name="T84" fmla="*/ 1 w 36"/>
                <a:gd name="T85" fmla="*/ 29 h 81"/>
                <a:gd name="T86" fmla="*/ 1 w 36"/>
                <a:gd name="T87" fmla="*/ 28 h 81"/>
                <a:gd name="T88" fmla="*/ 1 w 36"/>
                <a:gd name="T89" fmla="*/ 28 h 81"/>
                <a:gd name="T90" fmla="*/ 1 w 36"/>
                <a:gd name="T91" fmla="*/ 27 h 81"/>
                <a:gd name="T92" fmla="*/ 1 w 36"/>
                <a:gd name="T93" fmla="*/ 27 h 81"/>
                <a:gd name="T94" fmla="*/ 0 w 36"/>
                <a:gd name="T95" fmla="*/ 2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" h="81"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10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5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2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4" y="1"/>
                    <a:pt x="35" y="2"/>
                    <a:pt x="36" y="2"/>
                  </a:cubicBezTo>
                  <a:cubicBezTo>
                    <a:pt x="36" y="3"/>
                    <a:pt x="36" y="4"/>
                    <a:pt x="36" y="4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70"/>
                    <a:pt x="23" y="50"/>
                    <a:pt x="23" y="43"/>
                  </a:cubicBezTo>
                  <a:cubicBezTo>
                    <a:pt x="23" y="43"/>
                    <a:pt x="22" y="43"/>
                    <a:pt x="22" y="43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70"/>
                    <a:pt x="10" y="52"/>
                    <a:pt x="10" y="44"/>
                  </a:cubicBezTo>
                  <a:cubicBezTo>
                    <a:pt x="9" y="44"/>
                    <a:pt x="9" y="45"/>
                    <a:pt x="8" y="4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6"/>
                    <a:pt x="1" y="31"/>
                    <a:pt x="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Oval 50"/>
            <p:cNvSpPr>
              <a:spLocks noChangeArrowheads="1"/>
            </p:cNvSpPr>
            <p:nvPr/>
          </p:nvSpPr>
          <p:spPr bwMode="auto">
            <a:xfrm>
              <a:off x="7643813" y="596900"/>
              <a:ext cx="65088" cy="793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51"/>
            <p:cNvSpPr/>
            <p:nvPr/>
          </p:nvSpPr>
          <p:spPr bwMode="auto">
            <a:xfrm>
              <a:off x="7599363" y="684213"/>
              <a:ext cx="153988" cy="325438"/>
            </a:xfrm>
            <a:custGeom>
              <a:avLst/>
              <a:gdLst>
                <a:gd name="T0" fmla="*/ 9 w 41"/>
                <a:gd name="T1" fmla="*/ 1 h 87"/>
                <a:gd name="T2" fmla="*/ 9 w 41"/>
                <a:gd name="T3" fmla="*/ 1 h 87"/>
                <a:gd name="T4" fmla="*/ 14 w 41"/>
                <a:gd name="T5" fmla="*/ 0 h 87"/>
                <a:gd name="T6" fmla="*/ 14 w 41"/>
                <a:gd name="T7" fmla="*/ 0 h 87"/>
                <a:gd name="T8" fmla="*/ 10 w 41"/>
                <a:gd name="T9" fmla="*/ 4 h 87"/>
                <a:gd name="T10" fmla="*/ 14 w 41"/>
                <a:gd name="T11" fmla="*/ 6 h 87"/>
                <a:gd name="T12" fmla="*/ 12 w 41"/>
                <a:gd name="T13" fmla="*/ 9 h 87"/>
                <a:gd name="T14" fmla="*/ 18 w 41"/>
                <a:gd name="T15" fmla="*/ 22 h 87"/>
                <a:gd name="T16" fmla="*/ 19 w 41"/>
                <a:gd name="T17" fmla="*/ 4 h 87"/>
                <a:gd name="T18" fmla="*/ 18 w 41"/>
                <a:gd name="T19" fmla="*/ 3 h 87"/>
                <a:gd name="T20" fmla="*/ 19 w 41"/>
                <a:gd name="T21" fmla="*/ 0 h 87"/>
                <a:gd name="T22" fmla="*/ 23 w 41"/>
                <a:gd name="T23" fmla="*/ 0 h 87"/>
                <a:gd name="T24" fmla="*/ 24 w 41"/>
                <a:gd name="T25" fmla="*/ 3 h 87"/>
                <a:gd name="T26" fmla="*/ 23 w 41"/>
                <a:gd name="T27" fmla="*/ 4 h 87"/>
                <a:gd name="T28" fmla="*/ 24 w 41"/>
                <a:gd name="T29" fmla="*/ 22 h 87"/>
                <a:gd name="T30" fmla="*/ 29 w 41"/>
                <a:gd name="T31" fmla="*/ 9 h 87"/>
                <a:gd name="T32" fmla="*/ 27 w 41"/>
                <a:gd name="T33" fmla="*/ 6 h 87"/>
                <a:gd name="T34" fmla="*/ 32 w 41"/>
                <a:gd name="T35" fmla="*/ 4 h 87"/>
                <a:gd name="T36" fmla="*/ 28 w 41"/>
                <a:gd name="T37" fmla="*/ 0 h 87"/>
                <a:gd name="T38" fmla="*/ 28 w 41"/>
                <a:gd name="T39" fmla="*/ 0 h 87"/>
                <a:gd name="T40" fmla="*/ 32 w 41"/>
                <a:gd name="T41" fmla="*/ 1 h 87"/>
                <a:gd name="T42" fmla="*/ 33 w 41"/>
                <a:gd name="T43" fmla="*/ 1 h 87"/>
                <a:gd name="T44" fmla="*/ 37 w 41"/>
                <a:gd name="T45" fmla="*/ 5 h 87"/>
                <a:gd name="T46" fmla="*/ 41 w 41"/>
                <a:gd name="T47" fmla="*/ 46 h 87"/>
                <a:gd name="T48" fmla="*/ 36 w 41"/>
                <a:gd name="T49" fmla="*/ 46 h 87"/>
                <a:gd name="T50" fmla="*/ 36 w 41"/>
                <a:gd name="T51" fmla="*/ 46 h 87"/>
                <a:gd name="T52" fmla="*/ 35 w 41"/>
                <a:gd name="T53" fmla="*/ 46 h 87"/>
                <a:gd name="T54" fmla="*/ 34 w 41"/>
                <a:gd name="T55" fmla="*/ 46 h 87"/>
                <a:gd name="T56" fmla="*/ 33 w 41"/>
                <a:gd name="T57" fmla="*/ 87 h 87"/>
                <a:gd name="T58" fmla="*/ 21 w 41"/>
                <a:gd name="T59" fmla="*/ 87 h 87"/>
                <a:gd name="T60" fmla="*/ 21 w 41"/>
                <a:gd name="T61" fmla="*/ 46 h 87"/>
                <a:gd name="T62" fmla="*/ 20 w 41"/>
                <a:gd name="T63" fmla="*/ 46 h 87"/>
                <a:gd name="T64" fmla="*/ 19 w 41"/>
                <a:gd name="T65" fmla="*/ 87 h 87"/>
                <a:gd name="T66" fmla="*/ 7 w 41"/>
                <a:gd name="T67" fmla="*/ 87 h 87"/>
                <a:gd name="T68" fmla="*/ 7 w 41"/>
                <a:gd name="T69" fmla="*/ 46 h 87"/>
                <a:gd name="T70" fmla="*/ 6 w 41"/>
                <a:gd name="T71" fmla="*/ 46 h 87"/>
                <a:gd name="T72" fmla="*/ 6 w 41"/>
                <a:gd name="T73" fmla="*/ 46 h 87"/>
                <a:gd name="T74" fmla="*/ 6 w 41"/>
                <a:gd name="T75" fmla="*/ 46 h 87"/>
                <a:gd name="T76" fmla="*/ 0 w 41"/>
                <a:gd name="T77" fmla="*/ 46 h 87"/>
                <a:gd name="T78" fmla="*/ 4 w 41"/>
                <a:gd name="T79" fmla="*/ 5 h 87"/>
                <a:gd name="T80" fmla="*/ 9 w 41"/>
                <a:gd name="T81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1" h="87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11" y="1"/>
                    <a:pt x="12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7" y="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6"/>
                    <a:pt x="37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75"/>
                    <a:pt x="21" y="54"/>
                    <a:pt x="21" y="46"/>
                  </a:cubicBezTo>
                  <a:cubicBezTo>
                    <a:pt x="21" y="46"/>
                    <a:pt x="21" y="46"/>
                    <a:pt x="20" y="4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75"/>
                    <a:pt x="7" y="54"/>
                    <a:pt x="7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4" y="46"/>
                    <a:pt x="2" y="46"/>
                    <a:pt x="0" y="4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"/>
                    <a:pt x="7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9" name="Freeform 52"/>
            <p:cNvSpPr/>
            <p:nvPr/>
          </p:nvSpPr>
          <p:spPr bwMode="auto">
            <a:xfrm>
              <a:off x="7302500" y="792163"/>
              <a:ext cx="739775" cy="379413"/>
            </a:xfrm>
            <a:custGeom>
              <a:avLst/>
              <a:gdLst>
                <a:gd name="T0" fmla="*/ 101 w 197"/>
                <a:gd name="T1" fmla="*/ 101 h 101"/>
                <a:gd name="T2" fmla="*/ 0 w 197"/>
                <a:gd name="T3" fmla="*/ 0 h 101"/>
                <a:gd name="T4" fmla="*/ 25 w 197"/>
                <a:gd name="T5" fmla="*/ 0 h 101"/>
                <a:gd name="T6" fmla="*/ 101 w 197"/>
                <a:gd name="T7" fmla="*/ 76 h 101"/>
                <a:gd name="T8" fmla="*/ 173 w 197"/>
                <a:gd name="T9" fmla="*/ 24 h 101"/>
                <a:gd name="T10" fmla="*/ 197 w 197"/>
                <a:gd name="T11" fmla="*/ 32 h 101"/>
                <a:gd name="T12" fmla="*/ 101 w 197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01">
                  <a:moveTo>
                    <a:pt x="101" y="101"/>
                  </a:moveTo>
                  <a:cubicBezTo>
                    <a:pt x="45" y="101"/>
                    <a:pt x="0" y="56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42"/>
                    <a:pt x="59" y="76"/>
                    <a:pt x="101" y="76"/>
                  </a:cubicBezTo>
                  <a:cubicBezTo>
                    <a:pt x="134" y="76"/>
                    <a:pt x="163" y="55"/>
                    <a:pt x="173" y="24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83" y="73"/>
                    <a:pt x="145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Freeform 53"/>
            <p:cNvSpPr/>
            <p:nvPr/>
          </p:nvSpPr>
          <p:spPr bwMode="auto">
            <a:xfrm>
              <a:off x="7242175" y="706438"/>
              <a:ext cx="214313" cy="104775"/>
            </a:xfrm>
            <a:custGeom>
              <a:avLst/>
              <a:gdLst>
                <a:gd name="T0" fmla="*/ 135 w 135"/>
                <a:gd name="T1" fmla="*/ 66 h 66"/>
                <a:gd name="T2" fmla="*/ 67 w 135"/>
                <a:gd name="T3" fmla="*/ 0 h 66"/>
                <a:gd name="T4" fmla="*/ 0 w 135"/>
                <a:gd name="T5" fmla="*/ 66 h 66"/>
                <a:gd name="T6" fmla="*/ 135 w 135"/>
                <a:gd name="T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" h="66">
                  <a:moveTo>
                    <a:pt x="135" y="66"/>
                  </a:moveTo>
                  <a:lnTo>
                    <a:pt x="67" y="0"/>
                  </a:lnTo>
                  <a:lnTo>
                    <a:pt x="0" y="66"/>
                  </a:lnTo>
                  <a:lnTo>
                    <a:pt x="135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Freeform 54"/>
            <p:cNvSpPr/>
            <p:nvPr/>
          </p:nvSpPr>
          <p:spPr bwMode="auto">
            <a:xfrm>
              <a:off x="7321550" y="412750"/>
              <a:ext cx="739775" cy="379413"/>
            </a:xfrm>
            <a:custGeom>
              <a:avLst/>
              <a:gdLst>
                <a:gd name="T0" fmla="*/ 197 w 197"/>
                <a:gd name="T1" fmla="*/ 101 h 101"/>
                <a:gd name="T2" fmla="*/ 172 w 197"/>
                <a:gd name="T3" fmla="*/ 101 h 101"/>
                <a:gd name="T4" fmla="*/ 96 w 197"/>
                <a:gd name="T5" fmla="*/ 25 h 101"/>
                <a:gd name="T6" fmla="*/ 24 w 197"/>
                <a:gd name="T7" fmla="*/ 77 h 101"/>
                <a:gd name="T8" fmla="*/ 0 w 197"/>
                <a:gd name="T9" fmla="*/ 69 h 101"/>
                <a:gd name="T10" fmla="*/ 96 w 197"/>
                <a:gd name="T11" fmla="*/ 0 h 101"/>
                <a:gd name="T12" fmla="*/ 197 w 197"/>
                <a:gd name="T1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101">
                  <a:moveTo>
                    <a:pt x="197" y="101"/>
                  </a:moveTo>
                  <a:cubicBezTo>
                    <a:pt x="172" y="101"/>
                    <a:pt x="172" y="101"/>
                    <a:pt x="172" y="101"/>
                  </a:cubicBezTo>
                  <a:cubicBezTo>
                    <a:pt x="172" y="59"/>
                    <a:pt x="138" y="25"/>
                    <a:pt x="96" y="25"/>
                  </a:cubicBezTo>
                  <a:cubicBezTo>
                    <a:pt x="63" y="25"/>
                    <a:pt x="34" y="46"/>
                    <a:pt x="24" y="77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4" y="28"/>
                    <a:pt x="53" y="0"/>
                    <a:pt x="96" y="0"/>
                  </a:cubicBezTo>
                  <a:cubicBezTo>
                    <a:pt x="152" y="0"/>
                    <a:pt x="197" y="45"/>
                    <a:pt x="197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55"/>
            <p:cNvSpPr/>
            <p:nvPr/>
          </p:nvSpPr>
          <p:spPr bwMode="auto">
            <a:xfrm>
              <a:off x="7907338" y="773113"/>
              <a:ext cx="217488" cy="106363"/>
            </a:xfrm>
            <a:custGeom>
              <a:avLst/>
              <a:gdLst>
                <a:gd name="T0" fmla="*/ 0 w 137"/>
                <a:gd name="T1" fmla="*/ 0 h 67"/>
                <a:gd name="T2" fmla="*/ 68 w 137"/>
                <a:gd name="T3" fmla="*/ 67 h 67"/>
                <a:gd name="T4" fmla="*/ 137 w 137"/>
                <a:gd name="T5" fmla="*/ 0 h 67"/>
                <a:gd name="T6" fmla="*/ 0 w 137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" h="67">
                  <a:moveTo>
                    <a:pt x="0" y="0"/>
                  </a:moveTo>
                  <a:lnTo>
                    <a:pt x="68" y="67"/>
                  </a:lnTo>
                  <a:lnTo>
                    <a:pt x="13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3" name="组合 302"/>
          <p:cNvGrpSpPr>
            <a:grpSpLocks noChangeAspect="1"/>
          </p:cNvGrpSpPr>
          <p:nvPr/>
        </p:nvGrpSpPr>
        <p:grpSpPr>
          <a:xfrm>
            <a:off x="7399089" y="487505"/>
            <a:ext cx="220174" cy="432000"/>
            <a:chOff x="5984876" y="469900"/>
            <a:chExt cx="334963" cy="6572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4" name="Freeform 56"/>
            <p:cNvSpPr>
              <a:spLocks noEditPoints="1"/>
            </p:cNvSpPr>
            <p:nvPr/>
          </p:nvSpPr>
          <p:spPr bwMode="auto">
            <a:xfrm>
              <a:off x="6146801" y="596900"/>
              <a:ext cx="127000" cy="128588"/>
            </a:xfrm>
            <a:custGeom>
              <a:avLst/>
              <a:gdLst>
                <a:gd name="T0" fmla="*/ 33 w 34"/>
                <a:gd name="T1" fmla="*/ 11 h 34"/>
                <a:gd name="T2" fmla="*/ 31 w 34"/>
                <a:gd name="T3" fmla="*/ 10 h 34"/>
                <a:gd name="T4" fmla="*/ 27 w 34"/>
                <a:gd name="T5" fmla="*/ 10 h 34"/>
                <a:gd name="T6" fmla="*/ 27 w 34"/>
                <a:gd name="T7" fmla="*/ 11 h 34"/>
                <a:gd name="T8" fmla="*/ 24 w 34"/>
                <a:gd name="T9" fmla="*/ 7 h 34"/>
                <a:gd name="T10" fmla="*/ 25 w 34"/>
                <a:gd name="T11" fmla="*/ 3 h 34"/>
                <a:gd name="T12" fmla="*/ 24 w 34"/>
                <a:gd name="T13" fmla="*/ 2 h 34"/>
                <a:gd name="T14" fmla="*/ 19 w 34"/>
                <a:gd name="T15" fmla="*/ 0 h 34"/>
                <a:gd name="T16" fmla="*/ 18 w 34"/>
                <a:gd name="T17" fmla="*/ 1 h 34"/>
                <a:gd name="T18" fmla="*/ 16 w 34"/>
                <a:gd name="T19" fmla="*/ 5 h 34"/>
                <a:gd name="T20" fmla="*/ 16 w 34"/>
                <a:gd name="T21" fmla="*/ 5 h 34"/>
                <a:gd name="T22" fmla="*/ 12 w 34"/>
                <a:gd name="T23" fmla="*/ 6 h 34"/>
                <a:gd name="T24" fmla="*/ 9 w 34"/>
                <a:gd name="T25" fmla="*/ 3 h 34"/>
                <a:gd name="T26" fmla="*/ 7 w 34"/>
                <a:gd name="T27" fmla="*/ 3 h 34"/>
                <a:gd name="T28" fmla="*/ 3 w 34"/>
                <a:gd name="T29" fmla="*/ 6 h 34"/>
                <a:gd name="T30" fmla="*/ 3 w 34"/>
                <a:gd name="T31" fmla="*/ 8 h 34"/>
                <a:gd name="T32" fmla="*/ 6 w 34"/>
                <a:gd name="T33" fmla="*/ 11 h 34"/>
                <a:gd name="T34" fmla="*/ 6 w 34"/>
                <a:gd name="T35" fmla="*/ 11 h 34"/>
                <a:gd name="T36" fmla="*/ 5 w 34"/>
                <a:gd name="T37" fmla="*/ 13 h 34"/>
                <a:gd name="T38" fmla="*/ 5 w 34"/>
                <a:gd name="T39" fmla="*/ 16 h 34"/>
                <a:gd name="T40" fmla="*/ 1 w 34"/>
                <a:gd name="T41" fmla="*/ 17 h 34"/>
                <a:gd name="T42" fmla="*/ 0 w 34"/>
                <a:gd name="T43" fmla="*/ 18 h 34"/>
                <a:gd name="T44" fmla="*/ 1 w 34"/>
                <a:gd name="T45" fmla="*/ 23 h 34"/>
                <a:gd name="T46" fmla="*/ 2 w 34"/>
                <a:gd name="T47" fmla="*/ 24 h 34"/>
                <a:gd name="T48" fmla="*/ 6 w 34"/>
                <a:gd name="T49" fmla="*/ 23 h 34"/>
                <a:gd name="T50" fmla="*/ 6 w 34"/>
                <a:gd name="T51" fmla="*/ 23 h 34"/>
                <a:gd name="T52" fmla="*/ 10 w 34"/>
                <a:gd name="T53" fmla="*/ 27 h 34"/>
                <a:gd name="T54" fmla="*/ 8 w 34"/>
                <a:gd name="T55" fmla="*/ 31 h 34"/>
                <a:gd name="T56" fmla="*/ 9 w 34"/>
                <a:gd name="T57" fmla="*/ 32 h 34"/>
                <a:gd name="T58" fmla="*/ 14 w 34"/>
                <a:gd name="T59" fmla="*/ 34 h 34"/>
                <a:gd name="T60" fmla="*/ 16 w 34"/>
                <a:gd name="T61" fmla="*/ 33 h 34"/>
                <a:gd name="T62" fmla="*/ 17 w 34"/>
                <a:gd name="T63" fmla="*/ 29 h 34"/>
                <a:gd name="T64" fmla="*/ 17 w 34"/>
                <a:gd name="T65" fmla="*/ 29 h 34"/>
                <a:gd name="T66" fmla="*/ 22 w 34"/>
                <a:gd name="T67" fmla="*/ 28 h 34"/>
                <a:gd name="T68" fmla="*/ 24 w 34"/>
                <a:gd name="T69" fmla="*/ 31 h 34"/>
                <a:gd name="T70" fmla="*/ 26 w 34"/>
                <a:gd name="T71" fmla="*/ 31 h 34"/>
                <a:gd name="T72" fmla="*/ 30 w 34"/>
                <a:gd name="T73" fmla="*/ 28 h 34"/>
                <a:gd name="T74" fmla="*/ 30 w 34"/>
                <a:gd name="T75" fmla="*/ 26 h 34"/>
                <a:gd name="T76" fmla="*/ 28 w 34"/>
                <a:gd name="T77" fmla="*/ 23 h 34"/>
                <a:gd name="T78" fmla="*/ 27 w 34"/>
                <a:gd name="T79" fmla="*/ 23 h 34"/>
                <a:gd name="T80" fmla="*/ 28 w 34"/>
                <a:gd name="T81" fmla="*/ 21 h 34"/>
                <a:gd name="T82" fmla="*/ 29 w 34"/>
                <a:gd name="T83" fmla="*/ 18 h 34"/>
                <a:gd name="T84" fmla="*/ 33 w 34"/>
                <a:gd name="T85" fmla="*/ 17 h 34"/>
                <a:gd name="T86" fmla="*/ 34 w 34"/>
                <a:gd name="T87" fmla="*/ 16 h 34"/>
                <a:gd name="T88" fmla="*/ 33 w 34"/>
                <a:gd name="T89" fmla="*/ 11 h 34"/>
                <a:gd name="T90" fmla="*/ 22 w 34"/>
                <a:gd name="T91" fmla="*/ 19 h 34"/>
                <a:gd name="T92" fmla="*/ 15 w 34"/>
                <a:gd name="T93" fmla="*/ 22 h 34"/>
                <a:gd name="T94" fmla="*/ 11 w 34"/>
                <a:gd name="T95" fmla="*/ 15 h 34"/>
                <a:gd name="T96" fmla="*/ 19 w 34"/>
                <a:gd name="T97" fmla="*/ 11 h 34"/>
                <a:gd name="T98" fmla="*/ 22 w 34"/>
                <a:gd name="T99" fmla="*/ 1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4" h="34">
                  <a:moveTo>
                    <a:pt x="33" y="11"/>
                  </a:moveTo>
                  <a:cubicBezTo>
                    <a:pt x="33" y="10"/>
                    <a:pt x="32" y="9"/>
                    <a:pt x="31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9"/>
                    <a:pt x="25" y="8"/>
                    <a:pt x="24" y="7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2"/>
                    <a:pt x="24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3" y="5"/>
                    <a:pt x="12" y="6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8" y="2"/>
                    <a:pt x="7" y="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5" y="12"/>
                    <a:pt x="5" y="13"/>
                  </a:cubicBezTo>
                  <a:cubicBezTo>
                    <a:pt x="5" y="14"/>
                    <a:pt x="5" y="15"/>
                    <a:pt x="5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4"/>
                    <a:pt x="2" y="24"/>
                    <a:pt x="2" y="2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5"/>
                    <a:pt x="8" y="26"/>
                    <a:pt x="10" y="27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2"/>
                    <a:pt x="9" y="32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6" y="34"/>
                    <a:pt x="16" y="33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9" y="29"/>
                    <a:pt x="20" y="29"/>
                    <a:pt x="22" y="28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5" y="31"/>
                    <a:pt x="26" y="32"/>
                    <a:pt x="26" y="31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7"/>
                    <a:pt x="31" y="26"/>
                    <a:pt x="30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8" y="22"/>
                    <a:pt x="28" y="22"/>
                    <a:pt x="28" y="21"/>
                  </a:cubicBezTo>
                  <a:cubicBezTo>
                    <a:pt x="29" y="20"/>
                    <a:pt x="29" y="19"/>
                    <a:pt x="29" y="18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7"/>
                    <a:pt x="34" y="17"/>
                    <a:pt x="34" y="16"/>
                  </a:cubicBezTo>
                  <a:lnTo>
                    <a:pt x="33" y="11"/>
                  </a:lnTo>
                  <a:close/>
                  <a:moveTo>
                    <a:pt x="22" y="19"/>
                  </a:moveTo>
                  <a:cubicBezTo>
                    <a:pt x="21" y="22"/>
                    <a:pt x="18" y="23"/>
                    <a:pt x="15" y="22"/>
                  </a:cubicBezTo>
                  <a:cubicBezTo>
                    <a:pt x="12" y="21"/>
                    <a:pt x="10" y="18"/>
                    <a:pt x="11" y="15"/>
                  </a:cubicBezTo>
                  <a:cubicBezTo>
                    <a:pt x="12" y="12"/>
                    <a:pt x="16" y="10"/>
                    <a:pt x="19" y="11"/>
                  </a:cubicBezTo>
                  <a:cubicBezTo>
                    <a:pt x="22" y="12"/>
                    <a:pt x="23" y="16"/>
                    <a:pt x="2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" name="Freeform 57"/>
            <p:cNvSpPr>
              <a:spLocks noEditPoints="1"/>
            </p:cNvSpPr>
            <p:nvPr/>
          </p:nvSpPr>
          <p:spPr bwMode="auto">
            <a:xfrm>
              <a:off x="5984876" y="469900"/>
              <a:ext cx="334963" cy="657225"/>
            </a:xfrm>
            <a:custGeom>
              <a:avLst/>
              <a:gdLst>
                <a:gd name="T0" fmla="*/ 76 w 89"/>
                <a:gd name="T1" fmla="*/ 0 h 175"/>
                <a:gd name="T2" fmla="*/ 14 w 89"/>
                <a:gd name="T3" fmla="*/ 0 h 175"/>
                <a:gd name="T4" fmla="*/ 0 w 89"/>
                <a:gd name="T5" fmla="*/ 13 h 175"/>
                <a:gd name="T6" fmla="*/ 0 w 89"/>
                <a:gd name="T7" fmla="*/ 161 h 175"/>
                <a:gd name="T8" fmla="*/ 14 w 89"/>
                <a:gd name="T9" fmla="*/ 175 h 175"/>
                <a:gd name="T10" fmla="*/ 76 w 89"/>
                <a:gd name="T11" fmla="*/ 175 h 175"/>
                <a:gd name="T12" fmla="*/ 89 w 89"/>
                <a:gd name="T13" fmla="*/ 161 h 175"/>
                <a:gd name="T14" fmla="*/ 89 w 89"/>
                <a:gd name="T15" fmla="*/ 13 h 175"/>
                <a:gd name="T16" fmla="*/ 76 w 89"/>
                <a:gd name="T17" fmla="*/ 0 h 175"/>
                <a:gd name="T18" fmla="*/ 33 w 89"/>
                <a:gd name="T19" fmla="*/ 10 h 175"/>
                <a:gd name="T20" fmla="*/ 56 w 89"/>
                <a:gd name="T21" fmla="*/ 10 h 175"/>
                <a:gd name="T22" fmla="*/ 57 w 89"/>
                <a:gd name="T23" fmla="*/ 11 h 175"/>
                <a:gd name="T24" fmla="*/ 56 w 89"/>
                <a:gd name="T25" fmla="*/ 13 h 175"/>
                <a:gd name="T26" fmla="*/ 33 w 89"/>
                <a:gd name="T27" fmla="*/ 13 h 175"/>
                <a:gd name="T28" fmla="*/ 32 w 89"/>
                <a:gd name="T29" fmla="*/ 11 h 175"/>
                <a:gd name="T30" fmla="*/ 33 w 89"/>
                <a:gd name="T31" fmla="*/ 10 h 175"/>
                <a:gd name="T32" fmla="*/ 45 w 89"/>
                <a:gd name="T33" fmla="*/ 165 h 175"/>
                <a:gd name="T34" fmla="*/ 37 w 89"/>
                <a:gd name="T35" fmla="*/ 157 h 175"/>
                <a:gd name="T36" fmla="*/ 45 w 89"/>
                <a:gd name="T37" fmla="*/ 149 h 175"/>
                <a:gd name="T38" fmla="*/ 52 w 89"/>
                <a:gd name="T39" fmla="*/ 157 h 175"/>
                <a:gd name="T40" fmla="*/ 45 w 89"/>
                <a:gd name="T41" fmla="*/ 165 h 175"/>
                <a:gd name="T42" fmla="*/ 83 w 89"/>
                <a:gd name="T43" fmla="*/ 140 h 175"/>
                <a:gd name="T44" fmla="*/ 6 w 89"/>
                <a:gd name="T45" fmla="*/ 140 h 175"/>
                <a:gd name="T46" fmla="*/ 6 w 89"/>
                <a:gd name="T47" fmla="*/ 26 h 175"/>
                <a:gd name="T48" fmla="*/ 83 w 89"/>
                <a:gd name="T49" fmla="*/ 26 h 175"/>
                <a:gd name="T50" fmla="*/ 83 w 89"/>
                <a:gd name="T51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9" h="175">
                  <a:moveTo>
                    <a:pt x="76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9"/>
                    <a:pt x="6" y="175"/>
                    <a:pt x="14" y="175"/>
                  </a:cubicBezTo>
                  <a:cubicBezTo>
                    <a:pt x="76" y="175"/>
                    <a:pt x="76" y="175"/>
                    <a:pt x="76" y="175"/>
                  </a:cubicBezTo>
                  <a:cubicBezTo>
                    <a:pt x="83" y="175"/>
                    <a:pt x="89" y="169"/>
                    <a:pt x="89" y="161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6"/>
                    <a:pt x="83" y="0"/>
                    <a:pt x="76" y="0"/>
                  </a:cubicBezTo>
                  <a:close/>
                  <a:moveTo>
                    <a:pt x="33" y="10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1"/>
                  </a:cubicBezTo>
                  <a:cubicBezTo>
                    <a:pt x="57" y="12"/>
                    <a:pt x="57" y="13"/>
                    <a:pt x="56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3" y="10"/>
                  </a:cubicBezTo>
                  <a:close/>
                  <a:moveTo>
                    <a:pt x="45" y="165"/>
                  </a:moveTo>
                  <a:cubicBezTo>
                    <a:pt x="40" y="165"/>
                    <a:pt x="37" y="161"/>
                    <a:pt x="37" y="157"/>
                  </a:cubicBezTo>
                  <a:cubicBezTo>
                    <a:pt x="37" y="152"/>
                    <a:pt x="40" y="149"/>
                    <a:pt x="45" y="149"/>
                  </a:cubicBezTo>
                  <a:cubicBezTo>
                    <a:pt x="49" y="149"/>
                    <a:pt x="52" y="152"/>
                    <a:pt x="52" y="157"/>
                  </a:cubicBezTo>
                  <a:cubicBezTo>
                    <a:pt x="52" y="161"/>
                    <a:pt x="49" y="165"/>
                    <a:pt x="45" y="165"/>
                  </a:cubicBezTo>
                  <a:close/>
                  <a:moveTo>
                    <a:pt x="83" y="140"/>
                  </a:moveTo>
                  <a:cubicBezTo>
                    <a:pt x="6" y="140"/>
                    <a:pt x="6" y="140"/>
                    <a:pt x="6" y="140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3" y="26"/>
                    <a:pt x="83" y="26"/>
                    <a:pt x="83" y="26"/>
                  </a:cubicBezTo>
                  <a:lnTo>
                    <a:pt x="83" y="1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" name="Freeform 58"/>
            <p:cNvSpPr>
              <a:spLocks noEditPoints="1"/>
            </p:cNvSpPr>
            <p:nvPr/>
          </p:nvSpPr>
          <p:spPr bwMode="auto">
            <a:xfrm>
              <a:off x="6015038" y="714375"/>
              <a:ext cx="269875" cy="269875"/>
            </a:xfrm>
            <a:custGeom>
              <a:avLst/>
              <a:gdLst>
                <a:gd name="T0" fmla="*/ 72 w 72"/>
                <a:gd name="T1" fmla="*/ 40 h 72"/>
                <a:gd name="T2" fmla="*/ 72 w 72"/>
                <a:gd name="T3" fmla="*/ 33 h 72"/>
                <a:gd name="T4" fmla="*/ 64 w 72"/>
                <a:gd name="T5" fmla="*/ 28 h 72"/>
                <a:gd name="T6" fmla="*/ 69 w 72"/>
                <a:gd name="T7" fmla="*/ 22 h 72"/>
                <a:gd name="T8" fmla="*/ 66 w 72"/>
                <a:gd name="T9" fmla="*/ 16 h 72"/>
                <a:gd name="T10" fmla="*/ 56 w 72"/>
                <a:gd name="T11" fmla="*/ 14 h 72"/>
                <a:gd name="T12" fmla="*/ 57 w 72"/>
                <a:gd name="T13" fmla="*/ 7 h 72"/>
                <a:gd name="T14" fmla="*/ 51 w 72"/>
                <a:gd name="T15" fmla="*/ 4 h 72"/>
                <a:gd name="T16" fmla="*/ 43 w 72"/>
                <a:gd name="T17" fmla="*/ 7 h 72"/>
                <a:gd name="T18" fmla="*/ 40 w 72"/>
                <a:gd name="T19" fmla="*/ 0 h 72"/>
                <a:gd name="T20" fmla="*/ 33 w 72"/>
                <a:gd name="T21" fmla="*/ 0 h 72"/>
                <a:gd name="T22" fmla="*/ 27 w 72"/>
                <a:gd name="T23" fmla="*/ 7 h 72"/>
                <a:gd name="T24" fmla="*/ 22 w 72"/>
                <a:gd name="T25" fmla="*/ 3 h 72"/>
                <a:gd name="T26" fmla="*/ 16 w 72"/>
                <a:gd name="T27" fmla="*/ 7 h 72"/>
                <a:gd name="T28" fmla="*/ 15 w 72"/>
                <a:gd name="T29" fmla="*/ 16 h 72"/>
                <a:gd name="T30" fmla="*/ 7 w 72"/>
                <a:gd name="T31" fmla="*/ 15 h 72"/>
                <a:gd name="T32" fmla="*/ 4 w 72"/>
                <a:gd name="T33" fmla="*/ 21 h 72"/>
                <a:gd name="T34" fmla="*/ 7 w 72"/>
                <a:gd name="T35" fmla="*/ 29 h 72"/>
                <a:gd name="T36" fmla="*/ 0 w 72"/>
                <a:gd name="T37" fmla="*/ 32 h 72"/>
                <a:gd name="T38" fmla="*/ 0 w 72"/>
                <a:gd name="T39" fmla="*/ 39 h 72"/>
                <a:gd name="T40" fmla="*/ 8 w 72"/>
                <a:gd name="T41" fmla="*/ 44 h 72"/>
                <a:gd name="T42" fmla="*/ 3 w 72"/>
                <a:gd name="T43" fmla="*/ 51 h 72"/>
                <a:gd name="T44" fmla="*/ 7 w 72"/>
                <a:gd name="T45" fmla="*/ 57 h 72"/>
                <a:gd name="T46" fmla="*/ 16 w 72"/>
                <a:gd name="T47" fmla="*/ 58 h 72"/>
                <a:gd name="T48" fmla="*/ 15 w 72"/>
                <a:gd name="T49" fmla="*/ 65 h 72"/>
                <a:gd name="T50" fmla="*/ 21 w 72"/>
                <a:gd name="T51" fmla="*/ 68 h 72"/>
                <a:gd name="T52" fmla="*/ 29 w 72"/>
                <a:gd name="T53" fmla="*/ 65 h 72"/>
                <a:gd name="T54" fmla="*/ 32 w 72"/>
                <a:gd name="T55" fmla="*/ 72 h 72"/>
                <a:gd name="T56" fmla="*/ 39 w 72"/>
                <a:gd name="T57" fmla="*/ 72 h 72"/>
                <a:gd name="T58" fmla="*/ 45 w 72"/>
                <a:gd name="T59" fmla="*/ 65 h 72"/>
                <a:gd name="T60" fmla="*/ 51 w 72"/>
                <a:gd name="T61" fmla="*/ 69 h 72"/>
                <a:gd name="T62" fmla="*/ 57 w 72"/>
                <a:gd name="T63" fmla="*/ 65 h 72"/>
                <a:gd name="T64" fmla="*/ 58 w 72"/>
                <a:gd name="T65" fmla="*/ 56 h 72"/>
                <a:gd name="T66" fmla="*/ 65 w 72"/>
                <a:gd name="T67" fmla="*/ 57 h 72"/>
                <a:gd name="T68" fmla="*/ 68 w 72"/>
                <a:gd name="T69" fmla="*/ 51 h 72"/>
                <a:gd name="T70" fmla="*/ 65 w 72"/>
                <a:gd name="T71" fmla="*/ 43 h 72"/>
                <a:gd name="T72" fmla="*/ 36 w 72"/>
                <a:gd name="T73" fmla="*/ 57 h 72"/>
                <a:gd name="T74" fmla="*/ 36 w 72"/>
                <a:gd name="T75" fmla="*/ 15 h 72"/>
                <a:gd name="T76" fmla="*/ 36 w 72"/>
                <a:gd name="T77" fmla="*/ 5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2" h="72">
                  <a:moveTo>
                    <a:pt x="72" y="42"/>
                  </a:moveTo>
                  <a:cubicBezTo>
                    <a:pt x="72" y="40"/>
                    <a:pt x="72" y="40"/>
                    <a:pt x="72" y="4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1"/>
                    <a:pt x="65" y="29"/>
                    <a:pt x="64" y="28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7"/>
                    <a:pt x="58" y="16"/>
                    <a:pt x="56" y="14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6" y="8"/>
                    <a:pt x="44" y="7"/>
                    <a:pt x="43" y="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7"/>
                    <a:pt x="29" y="7"/>
                    <a:pt x="27" y="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6" y="15"/>
                    <a:pt x="15" y="16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8" y="26"/>
                    <a:pt x="8" y="28"/>
                    <a:pt x="7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2"/>
                    <a:pt x="7" y="43"/>
                    <a:pt x="8" y="44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4" y="55"/>
                    <a:pt x="15" y="57"/>
                    <a:pt x="16" y="58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6" y="64"/>
                    <a:pt x="28" y="65"/>
                    <a:pt x="29" y="65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2" y="65"/>
                    <a:pt x="43" y="65"/>
                    <a:pt x="45" y="65"/>
                  </a:cubicBezTo>
                  <a:cubicBezTo>
                    <a:pt x="49" y="70"/>
                    <a:pt x="49" y="70"/>
                    <a:pt x="49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5" y="66"/>
                    <a:pt x="55" y="66"/>
                    <a:pt x="55" y="66"/>
                  </a:cubicBezTo>
                  <a:cubicBezTo>
                    <a:pt x="57" y="65"/>
                    <a:pt x="57" y="65"/>
                    <a:pt x="57" y="65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5" y="59"/>
                    <a:pt x="57" y="58"/>
                    <a:pt x="58" y="56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8" y="53"/>
                    <a:pt x="68" y="53"/>
                    <a:pt x="68" y="53"/>
                  </a:cubicBezTo>
                  <a:cubicBezTo>
                    <a:pt x="68" y="51"/>
                    <a:pt x="68" y="51"/>
                    <a:pt x="68" y="51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4" y="46"/>
                    <a:pt x="64" y="44"/>
                    <a:pt x="65" y="43"/>
                  </a:cubicBezTo>
                  <a:lnTo>
                    <a:pt x="72" y="42"/>
                  </a:lnTo>
                  <a:close/>
                  <a:moveTo>
                    <a:pt x="36" y="57"/>
                  </a:moveTo>
                  <a:cubicBezTo>
                    <a:pt x="25" y="57"/>
                    <a:pt x="15" y="48"/>
                    <a:pt x="15" y="36"/>
                  </a:cubicBezTo>
                  <a:cubicBezTo>
                    <a:pt x="15" y="25"/>
                    <a:pt x="25" y="15"/>
                    <a:pt x="36" y="15"/>
                  </a:cubicBezTo>
                  <a:cubicBezTo>
                    <a:pt x="47" y="15"/>
                    <a:pt x="57" y="25"/>
                    <a:pt x="57" y="36"/>
                  </a:cubicBezTo>
                  <a:cubicBezTo>
                    <a:pt x="57" y="48"/>
                    <a:pt x="47" y="57"/>
                    <a:pt x="36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7" name="Oval 59"/>
            <p:cNvSpPr>
              <a:spLocks noChangeArrowheads="1"/>
            </p:cNvSpPr>
            <p:nvPr/>
          </p:nvSpPr>
          <p:spPr bwMode="auto">
            <a:xfrm>
              <a:off x="6105526" y="803275"/>
              <a:ext cx="93663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" name="组合 315"/>
          <p:cNvGrpSpPr>
            <a:grpSpLocks noChangeAspect="1"/>
          </p:cNvGrpSpPr>
          <p:nvPr/>
        </p:nvGrpSpPr>
        <p:grpSpPr>
          <a:xfrm>
            <a:off x="8183256" y="487505"/>
            <a:ext cx="369498" cy="432000"/>
            <a:chOff x="2953490" y="977502"/>
            <a:chExt cx="396980" cy="46413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17" name="Freeform 66"/>
            <p:cNvSpPr>
              <a:spLocks noEditPoints="1"/>
            </p:cNvSpPr>
            <p:nvPr/>
          </p:nvSpPr>
          <p:spPr bwMode="auto">
            <a:xfrm>
              <a:off x="2953490" y="977502"/>
              <a:ext cx="396980" cy="464131"/>
            </a:xfrm>
            <a:custGeom>
              <a:avLst/>
              <a:gdLst>
                <a:gd name="T0" fmla="*/ 21 w 170"/>
                <a:gd name="T1" fmla="*/ 65 h 199"/>
                <a:gd name="T2" fmla="*/ 7 w 170"/>
                <a:gd name="T3" fmla="*/ 103 h 199"/>
                <a:gd name="T4" fmla="*/ 15 w 170"/>
                <a:gd name="T5" fmla="*/ 122 h 199"/>
                <a:gd name="T6" fmla="*/ 10 w 170"/>
                <a:gd name="T7" fmla="*/ 131 h 199"/>
                <a:gd name="T8" fmla="*/ 16 w 170"/>
                <a:gd name="T9" fmla="*/ 163 h 199"/>
                <a:gd name="T10" fmla="*/ 83 w 170"/>
                <a:gd name="T11" fmla="*/ 199 h 199"/>
                <a:gd name="T12" fmla="*/ 122 w 170"/>
                <a:gd name="T13" fmla="*/ 14 h 199"/>
                <a:gd name="T14" fmla="*/ 90 w 170"/>
                <a:gd name="T15" fmla="*/ 90 h 199"/>
                <a:gd name="T16" fmla="*/ 83 w 170"/>
                <a:gd name="T17" fmla="*/ 99 h 199"/>
                <a:gd name="T18" fmla="*/ 73 w 170"/>
                <a:gd name="T19" fmla="*/ 93 h 199"/>
                <a:gd name="T20" fmla="*/ 62 w 170"/>
                <a:gd name="T21" fmla="*/ 97 h 199"/>
                <a:gd name="T22" fmla="*/ 57 w 170"/>
                <a:gd name="T23" fmla="*/ 87 h 199"/>
                <a:gd name="T24" fmla="*/ 46 w 170"/>
                <a:gd name="T25" fmla="*/ 85 h 199"/>
                <a:gd name="T26" fmla="*/ 46 w 170"/>
                <a:gd name="T27" fmla="*/ 73 h 199"/>
                <a:gd name="T28" fmla="*/ 37 w 170"/>
                <a:gd name="T29" fmla="*/ 66 h 199"/>
                <a:gd name="T30" fmla="*/ 43 w 170"/>
                <a:gd name="T31" fmla="*/ 56 h 199"/>
                <a:gd name="T32" fmla="*/ 39 w 170"/>
                <a:gd name="T33" fmla="*/ 45 h 199"/>
                <a:gd name="T34" fmla="*/ 50 w 170"/>
                <a:gd name="T35" fmla="*/ 40 h 199"/>
                <a:gd name="T36" fmla="*/ 51 w 170"/>
                <a:gd name="T37" fmla="*/ 28 h 199"/>
                <a:gd name="T38" fmla="*/ 63 w 170"/>
                <a:gd name="T39" fmla="*/ 29 h 199"/>
                <a:gd name="T40" fmla="*/ 70 w 170"/>
                <a:gd name="T41" fmla="*/ 20 h 199"/>
                <a:gd name="T42" fmla="*/ 80 w 170"/>
                <a:gd name="T43" fmla="*/ 27 h 199"/>
                <a:gd name="T44" fmla="*/ 91 w 170"/>
                <a:gd name="T45" fmla="*/ 22 h 199"/>
                <a:gd name="T46" fmla="*/ 96 w 170"/>
                <a:gd name="T47" fmla="*/ 33 h 199"/>
                <a:gd name="T48" fmla="*/ 108 w 170"/>
                <a:gd name="T49" fmla="*/ 34 h 199"/>
                <a:gd name="T50" fmla="*/ 107 w 170"/>
                <a:gd name="T51" fmla="*/ 46 h 199"/>
                <a:gd name="T52" fmla="*/ 116 w 170"/>
                <a:gd name="T53" fmla="*/ 53 h 199"/>
                <a:gd name="T54" fmla="*/ 110 w 170"/>
                <a:gd name="T55" fmla="*/ 63 h 199"/>
                <a:gd name="T56" fmla="*/ 114 w 170"/>
                <a:gd name="T57" fmla="*/ 74 h 199"/>
                <a:gd name="T58" fmla="*/ 104 w 170"/>
                <a:gd name="T59" fmla="*/ 79 h 199"/>
                <a:gd name="T60" fmla="*/ 102 w 170"/>
                <a:gd name="T61" fmla="*/ 91 h 199"/>
                <a:gd name="T62" fmla="*/ 137 w 170"/>
                <a:gd name="T63" fmla="*/ 105 h 199"/>
                <a:gd name="T64" fmla="*/ 138 w 170"/>
                <a:gd name="T65" fmla="*/ 114 h 199"/>
                <a:gd name="T66" fmla="*/ 131 w 170"/>
                <a:gd name="T67" fmla="*/ 120 h 199"/>
                <a:gd name="T68" fmla="*/ 122 w 170"/>
                <a:gd name="T69" fmla="*/ 117 h 199"/>
                <a:gd name="T70" fmla="*/ 119 w 170"/>
                <a:gd name="T71" fmla="*/ 123 h 199"/>
                <a:gd name="T72" fmla="*/ 114 w 170"/>
                <a:gd name="T73" fmla="*/ 114 h 199"/>
                <a:gd name="T74" fmla="*/ 105 w 170"/>
                <a:gd name="T75" fmla="*/ 110 h 199"/>
                <a:gd name="T76" fmla="*/ 104 w 170"/>
                <a:gd name="T77" fmla="*/ 101 h 199"/>
                <a:gd name="T78" fmla="*/ 110 w 170"/>
                <a:gd name="T79" fmla="*/ 95 h 199"/>
                <a:gd name="T80" fmla="*/ 112 w 170"/>
                <a:gd name="T81" fmla="*/ 85 h 199"/>
                <a:gd name="T82" fmla="*/ 121 w 170"/>
                <a:gd name="T83" fmla="*/ 88 h 199"/>
                <a:gd name="T84" fmla="*/ 125 w 170"/>
                <a:gd name="T85" fmla="*/ 83 h 199"/>
                <a:gd name="T86" fmla="*/ 134 w 170"/>
                <a:gd name="T87" fmla="*/ 87 h 199"/>
                <a:gd name="T88" fmla="*/ 136 w 170"/>
                <a:gd name="T89" fmla="*/ 95 h 199"/>
                <a:gd name="T90" fmla="*/ 143 w 170"/>
                <a:gd name="T91" fmla="*/ 10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70" h="199">
                  <a:moveTo>
                    <a:pt x="122" y="14"/>
                  </a:moveTo>
                  <a:cubicBezTo>
                    <a:pt x="95" y="1"/>
                    <a:pt x="71" y="0"/>
                    <a:pt x="47" y="17"/>
                  </a:cubicBezTo>
                  <a:cubicBezTo>
                    <a:pt x="28" y="30"/>
                    <a:pt x="21" y="61"/>
                    <a:pt x="21" y="65"/>
                  </a:cubicBezTo>
                  <a:cubicBezTo>
                    <a:pt x="21" y="69"/>
                    <a:pt x="26" y="74"/>
                    <a:pt x="13" y="83"/>
                  </a:cubicBezTo>
                  <a:cubicBezTo>
                    <a:pt x="1" y="91"/>
                    <a:pt x="0" y="89"/>
                    <a:pt x="1" y="94"/>
                  </a:cubicBezTo>
                  <a:cubicBezTo>
                    <a:pt x="1" y="98"/>
                    <a:pt x="6" y="101"/>
                    <a:pt x="7" y="103"/>
                  </a:cubicBezTo>
                  <a:cubicBezTo>
                    <a:pt x="9" y="105"/>
                    <a:pt x="11" y="107"/>
                    <a:pt x="8" y="110"/>
                  </a:cubicBezTo>
                  <a:cubicBezTo>
                    <a:pt x="7" y="112"/>
                    <a:pt x="3" y="112"/>
                    <a:pt x="5" y="117"/>
                  </a:cubicBezTo>
                  <a:cubicBezTo>
                    <a:pt x="7" y="121"/>
                    <a:pt x="13" y="121"/>
                    <a:pt x="15" y="122"/>
                  </a:cubicBezTo>
                  <a:cubicBezTo>
                    <a:pt x="16" y="122"/>
                    <a:pt x="10" y="121"/>
                    <a:pt x="7" y="122"/>
                  </a:cubicBezTo>
                  <a:cubicBezTo>
                    <a:pt x="5" y="123"/>
                    <a:pt x="3" y="126"/>
                    <a:pt x="4" y="128"/>
                  </a:cubicBezTo>
                  <a:cubicBezTo>
                    <a:pt x="6" y="130"/>
                    <a:pt x="9" y="131"/>
                    <a:pt x="10" y="131"/>
                  </a:cubicBezTo>
                  <a:cubicBezTo>
                    <a:pt x="11" y="132"/>
                    <a:pt x="10" y="136"/>
                    <a:pt x="10" y="137"/>
                  </a:cubicBezTo>
                  <a:cubicBezTo>
                    <a:pt x="11" y="141"/>
                    <a:pt x="8" y="144"/>
                    <a:pt x="6" y="148"/>
                  </a:cubicBezTo>
                  <a:cubicBezTo>
                    <a:pt x="5" y="152"/>
                    <a:pt x="7" y="161"/>
                    <a:pt x="16" y="163"/>
                  </a:cubicBezTo>
                  <a:cubicBezTo>
                    <a:pt x="25" y="165"/>
                    <a:pt x="29" y="164"/>
                    <a:pt x="36" y="165"/>
                  </a:cubicBezTo>
                  <a:cubicBezTo>
                    <a:pt x="47" y="166"/>
                    <a:pt x="56" y="184"/>
                    <a:pt x="57" y="198"/>
                  </a:cubicBezTo>
                  <a:cubicBezTo>
                    <a:pt x="62" y="199"/>
                    <a:pt x="77" y="199"/>
                    <a:pt x="83" y="199"/>
                  </a:cubicBezTo>
                  <a:cubicBezTo>
                    <a:pt x="100" y="199"/>
                    <a:pt x="116" y="195"/>
                    <a:pt x="131" y="187"/>
                  </a:cubicBezTo>
                  <a:cubicBezTo>
                    <a:pt x="123" y="145"/>
                    <a:pt x="146" y="141"/>
                    <a:pt x="158" y="101"/>
                  </a:cubicBezTo>
                  <a:cubicBezTo>
                    <a:pt x="163" y="84"/>
                    <a:pt x="170" y="36"/>
                    <a:pt x="122" y="14"/>
                  </a:cubicBezTo>
                  <a:close/>
                  <a:moveTo>
                    <a:pt x="98" y="94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89" y="91"/>
                    <a:pt x="87" y="91"/>
                    <a:pt x="86" y="92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83" y="99"/>
                    <a:pt x="83" y="99"/>
                    <a:pt x="83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2" y="93"/>
                    <a:pt x="70" y="92"/>
                    <a:pt x="68" y="92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6" y="86"/>
                    <a:pt x="54" y="85"/>
                    <a:pt x="53" y="83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2"/>
                    <a:pt x="45" y="70"/>
                    <a:pt x="44" y="6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5"/>
                    <a:pt x="44" y="53"/>
                    <a:pt x="44" y="51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39"/>
                    <a:pt x="52" y="37"/>
                    <a:pt x="53" y="36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5" y="29"/>
                    <a:pt x="66" y="28"/>
                    <a:pt x="68" y="28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2" y="27"/>
                    <a:pt x="83" y="27"/>
                    <a:pt x="85" y="27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8" y="34"/>
                    <a:pt x="99" y="35"/>
                    <a:pt x="100" y="36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8" y="47"/>
                    <a:pt x="109" y="49"/>
                    <a:pt x="109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61"/>
                    <a:pt x="117" y="61"/>
                    <a:pt x="117" y="61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0" y="65"/>
                    <a:pt x="110" y="66"/>
                    <a:pt x="109" y="68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1" y="81"/>
                    <a:pt x="111" y="81"/>
                    <a:pt x="111" y="81"/>
                  </a:cubicBezTo>
                  <a:cubicBezTo>
                    <a:pt x="104" y="79"/>
                    <a:pt x="104" y="79"/>
                    <a:pt x="104" y="79"/>
                  </a:cubicBezTo>
                  <a:cubicBezTo>
                    <a:pt x="103" y="81"/>
                    <a:pt x="102" y="82"/>
                    <a:pt x="100" y="83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2" y="91"/>
                    <a:pt x="102" y="91"/>
                    <a:pt x="102" y="91"/>
                  </a:cubicBezTo>
                  <a:lnTo>
                    <a:pt x="98" y="94"/>
                  </a:lnTo>
                  <a:close/>
                  <a:moveTo>
                    <a:pt x="142" y="104"/>
                  </a:moveTo>
                  <a:cubicBezTo>
                    <a:pt x="137" y="105"/>
                    <a:pt x="137" y="105"/>
                    <a:pt x="137" y="105"/>
                  </a:cubicBezTo>
                  <a:cubicBezTo>
                    <a:pt x="137" y="107"/>
                    <a:pt x="136" y="108"/>
                    <a:pt x="135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9" y="115"/>
                    <a:pt x="139" y="116"/>
                    <a:pt x="138" y="116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2" y="121"/>
                    <a:pt x="131" y="120"/>
                    <a:pt x="131" y="120"/>
                  </a:cubicBezTo>
                  <a:cubicBezTo>
                    <a:pt x="128" y="116"/>
                    <a:pt x="128" y="116"/>
                    <a:pt x="128" y="116"/>
                  </a:cubicBezTo>
                  <a:cubicBezTo>
                    <a:pt x="127" y="116"/>
                    <a:pt x="126" y="117"/>
                    <a:pt x="125" y="117"/>
                  </a:cubicBezTo>
                  <a:cubicBezTo>
                    <a:pt x="124" y="117"/>
                    <a:pt x="123" y="117"/>
                    <a:pt x="122" y="117"/>
                  </a:cubicBezTo>
                  <a:cubicBezTo>
                    <a:pt x="122" y="117"/>
                    <a:pt x="122" y="117"/>
                    <a:pt x="122" y="117"/>
                  </a:cubicBezTo>
                  <a:cubicBezTo>
                    <a:pt x="120" y="122"/>
                    <a:pt x="120" y="122"/>
                    <a:pt x="120" y="122"/>
                  </a:cubicBezTo>
                  <a:cubicBezTo>
                    <a:pt x="120" y="123"/>
                    <a:pt x="119" y="123"/>
                    <a:pt x="119" y="123"/>
                  </a:cubicBezTo>
                  <a:cubicBezTo>
                    <a:pt x="113" y="120"/>
                    <a:pt x="113" y="120"/>
                    <a:pt x="113" y="120"/>
                  </a:cubicBezTo>
                  <a:cubicBezTo>
                    <a:pt x="112" y="120"/>
                    <a:pt x="111" y="119"/>
                    <a:pt x="112" y="118"/>
                  </a:cubicBezTo>
                  <a:cubicBezTo>
                    <a:pt x="114" y="114"/>
                    <a:pt x="114" y="114"/>
                    <a:pt x="114" y="114"/>
                  </a:cubicBezTo>
                  <a:cubicBezTo>
                    <a:pt x="112" y="113"/>
                    <a:pt x="111" y="111"/>
                    <a:pt x="110" y="109"/>
                  </a:cubicBezTo>
                  <a:cubicBezTo>
                    <a:pt x="110" y="109"/>
                    <a:pt x="110" y="109"/>
                    <a:pt x="110" y="109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4" y="110"/>
                    <a:pt x="103" y="110"/>
                    <a:pt x="103" y="109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2" y="102"/>
                    <a:pt x="103" y="101"/>
                    <a:pt x="104" y="101"/>
                  </a:cubicBezTo>
                  <a:cubicBezTo>
                    <a:pt x="108" y="100"/>
                    <a:pt x="108" y="100"/>
                    <a:pt x="108" y="100"/>
                  </a:cubicBezTo>
                  <a:cubicBezTo>
                    <a:pt x="109" y="98"/>
                    <a:pt x="109" y="96"/>
                    <a:pt x="110" y="95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107" y="90"/>
                    <a:pt x="107" y="89"/>
                    <a:pt x="107" y="89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3" y="84"/>
                    <a:pt x="114" y="84"/>
                    <a:pt x="115" y="85"/>
                  </a:cubicBezTo>
                  <a:cubicBezTo>
                    <a:pt x="117" y="89"/>
                    <a:pt x="117" y="89"/>
                    <a:pt x="117" y="89"/>
                  </a:cubicBezTo>
                  <a:cubicBezTo>
                    <a:pt x="118" y="88"/>
                    <a:pt x="120" y="88"/>
                    <a:pt x="121" y="88"/>
                  </a:cubicBezTo>
                  <a:cubicBezTo>
                    <a:pt x="122" y="88"/>
                    <a:pt x="122" y="88"/>
                    <a:pt x="123" y="88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25" y="83"/>
                    <a:pt x="125" y="83"/>
                    <a:pt x="125" y="83"/>
                  </a:cubicBezTo>
                  <a:cubicBezTo>
                    <a:pt x="125" y="82"/>
                    <a:pt x="126" y="82"/>
                    <a:pt x="127" y="82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5"/>
                    <a:pt x="134" y="86"/>
                    <a:pt x="134" y="87"/>
                  </a:cubicBezTo>
                  <a:cubicBezTo>
                    <a:pt x="132" y="91"/>
                    <a:pt x="132" y="91"/>
                    <a:pt x="132" y="91"/>
                  </a:cubicBezTo>
                  <a:cubicBezTo>
                    <a:pt x="133" y="92"/>
                    <a:pt x="135" y="94"/>
                    <a:pt x="136" y="95"/>
                  </a:cubicBezTo>
                  <a:cubicBezTo>
                    <a:pt x="136" y="95"/>
                    <a:pt x="136" y="95"/>
                    <a:pt x="136" y="95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42" y="95"/>
                    <a:pt x="142" y="95"/>
                    <a:pt x="142" y="96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4"/>
                    <a:pt x="142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8" name="Freeform 67"/>
            <p:cNvSpPr/>
            <p:nvPr/>
          </p:nvSpPr>
          <p:spPr bwMode="auto">
            <a:xfrm>
              <a:off x="3222093" y="1198705"/>
              <a:ext cx="35550" cy="35550"/>
            </a:xfrm>
            <a:custGeom>
              <a:avLst/>
              <a:gdLst>
                <a:gd name="T0" fmla="*/ 1 w 15"/>
                <a:gd name="T1" fmla="*/ 8 h 15"/>
                <a:gd name="T2" fmla="*/ 7 w 15"/>
                <a:gd name="T3" fmla="*/ 0 h 15"/>
                <a:gd name="T4" fmla="*/ 15 w 15"/>
                <a:gd name="T5" fmla="*/ 6 h 15"/>
                <a:gd name="T6" fmla="*/ 9 w 15"/>
                <a:gd name="T7" fmla="*/ 14 h 15"/>
                <a:gd name="T8" fmla="*/ 1 w 15"/>
                <a:gd name="T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5">
                  <a:moveTo>
                    <a:pt x="1" y="8"/>
                  </a:moveTo>
                  <a:cubicBezTo>
                    <a:pt x="0" y="4"/>
                    <a:pt x="3" y="1"/>
                    <a:pt x="7" y="0"/>
                  </a:cubicBezTo>
                  <a:cubicBezTo>
                    <a:pt x="11" y="0"/>
                    <a:pt x="14" y="3"/>
                    <a:pt x="15" y="6"/>
                  </a:cubicBezTo>
                  <a:cubicBezTo>
                    <a:pt x="15" y="10"/>
                    <a:pt x="12" y="14"/>
                    <a:pt x="9" y="14"/>
                  </a:cubicBezTo>
                  <a:cubicBezTo>
                    <a:pt x="5" y="15"/>
                    <a:pt x="1" y="12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9" name="Freeform 68"/>
            <p:cNvSpPr>
              <a:spLocks noEditPoints="1"/>
            </p:cNvSpPr>
            <p:nvPr/>
          </p:nvSpPr>
          <p:spPr bwMode="auto">
            <a:xfrm>
              <a:off x="3068041" y="1051566"/>
              <a:ext cx="128377" cy="128377"/>
            </a:xfrm>
            <a:custGeom>
              <a:avLst/>
              <a:gdLst>
                <a:gd name="T0" fmla="*/ 28 w 55"/>
                <a:gd name="T1" fmla="*/ 0 h 55"/>
                <a:gd name="T2" fmla="*/ 0 w 55"/>
                <a:gd name="T3" fmla="*/ 28 h 55"/>
                <a:gd name="T4" fmla="*/ 28 w 55"/>
                <a:gd name="T5" fmla="*/ 55 h 55"/>
                <a:gd name="T6" fmla="*/ 55 w 55"/>
                <a:gd name="T7" fmla="*/ 28 h 55"/>
                <a:gd name="T8" fmla="*/ 28 w 55"/>
                <a:gd name="T9" fmla="*/ 0 h 55"/>
                <a:gd name="T10" fmla="*/ 28 w 55"/>
                <a:gd name="T11" fmla="*/ 40 h 55"/>
                <a:gd name="T12" fmla="*/ 15 w 55"/>
                <a:gd name="T13" fmla="*/ 28 h 55"/>
                <a:gd name="T14" fmla="*/ 28 w 55"/>
                <a:gd name="T15" fmla="*/ 15 h 55"/>
                <a:gd name="T16" fmla="*/ 40 w 55"/>
                <a:gd name="T17" fmla="*/ 28 h 55"/>
                <a:gd name="T18" fmla="*/ 28 w 55"/>
                <a:gd name="T19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5" y="43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lose/>
                  <a:moveTo>
                    <a:pt x="28" y="40"/>
                  </a:moveTo>
                  <a:cubicBezTo>
                    <a:pt x="21" y="40"/>
                    <a:pt x="15" y="34"/>
                    <a:pt x="15" y="28"/>
                  </a:cubicBezTo>
                  <a:cubicBezTo>
                    <a:pt x="15" y="21"/>
                    <a:pt x="21" y="15"/>
                    <a:pt x="28" y="15"/>
                  </a:cubicBezTo>
                  <a:cubicBezTo>
                    <a:pt x="34" y="15"/>
                    <a:pt x="40" y="21"/>
                    <a:pt x="40" y="28"/>
                  </a:cubicBezTo>
                  <a:cubicBezTo>
                    <a:pt x="40" y="34"/>
                    <a:pt x="34" y="40"/>
                    <a:pt x="2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3" name="组合 322"/>
          <p:cNvGrpSpPr>
            <a:grpSpLocks noChangeAspect="1"/>
          </p:cNvGrpSpPr>
          <p:nvPr/>
        </p:nvGrpSpPr>
        <p:grpSpPr>
          <a:xfrm>
            <a:off x="9186440" y="487505"/>
            <a:ext cx="432000" cy="432000"/>
            <a:chOff x="2611438" y="420688"/>
            <a:chExt cx="739775" cy="7397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4" name="Freeform 71"/>
            <p:cNvSpPr>
              <a:spLocks noEditPoints="1"/>
            </p:cNvSpPr>
            <p:nvPr/>
          </p:nvSpPr>
          <p:spPr bwMode="auto">
            <a:xfrm>
              <a:off x="2611438" y="420688"/>
              <a:ext cx="739775" cy="739775"/>
            </a:xfrm>
            <a:custGeom>
              <a:avLst/>
              <a:gdLst>
                <a:gd name="T0" fmla="*/ 99 w 197"/>
                <a:gd name="T1" fmla="*/ 0 h 197"/>
                <a:gd name="T2" fmla="*/ 0 w 197"/>
                <a:gd name="T3" fmla="*/ 99 h 197"/>
                <a:gd name="T4" fmla="*/ 99 w 197"/>
                <a:gd name="T5" fmla="*/ 197 h 197"/>
                <a:gd name="T6" fmla="*/ 197 w 197"/>
                <a:gd name="T7" fmla="*/ 99 h 197"/>
                <a:gd name="T8" fmla="*/ 99 w 197"/>
                <a:gd name="T9" fmla="*/ 0 h 197"/>
                <a:gd name="T10" fmla="*/ 99 w 197"/>
                <a:gd name="T11" fmla="*/ 189 h 197"/>
                <a:gd name="T12" fmla="*/ 9 w 197"/>
                <a:gd name="T13" fmla="*/ 99 h 197"/>
                <a:gd name="T14" fmla="*/ 99 w 197"/>
                <a:gd name="T15" fmla="*/ 9 h 197"/>
                <a:gd name="T16" fmla="*/ 189 w 197"/>
                <a:gd name="T17" fmla="*/ 99 h 197"/>
                <a:gd name="T18" fmla="*/ 99 w 197"/>
                <a:gd name="T19" fmla="*/ 189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97">
                  <a:moveTo>
                    <a:pt x="99" y="0"/>
                  </a:moveTo>
                  <a:cubicBezTo>
                    <a:pt x="45" y="0"/>
                    <a:pt x="0" y="44"/>
                    <a:pt x="0" y="99"/>
                  </a:cubicBezTo>
                  <a:cubicBezTo>
                    <a:pt x="0" y="153"/>
                    <a:pt x="45" y="197"/>
                    <a:pt x="99" y="197"/>
                  </a:cubicBezTo>
                  <a:cubicBezTo>
                    <a:pt x="153" y="197"/>
                    <a:pt x="197" y="153"/>
                    <a:pt x="197" y="99"/>
                  </a:cubicBezTo>
                  <a:cubicBezTo>
                    <a:pt x="197" y="44"/>
                    <a:pt x="153" y="0"/>
                    <a:pt x="99" y="0"/>
                  </a:cubicBezTo>
                  <a:close/>
                  <a:moveTo>
                    <a:pt x="99" y="189"/>
                  </a:moveTo>
                  <a:cubicBezTo>
                    <a:pt x="49" y="189"/>
                    <a:pt x="9" y="148"/>
                    <a:pt x="9" y="99"/>
                  </a:cubicBezTo>
                  <a:cubicBezTo>
                    <a:pt x="9" y="49"/>
                    <a:pt x="49" y="9"/>
                    <a:pt x="99" y="9"/>
                  </a:cubicBezTo>
                  <a:cubicBezTo>
                    <a:pt x="149" y="9"/>
                    <a:pt x="189" y="49"/>
                    <a:pt x="189" y="99"/>
                  </a:cubicBezTo>
                  <a:cubicBezTo>
                    <a:pt x="189" y="148"/>
                    <a:pt x="149" y="189"/>
                    <a:pt x="99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5" name="Freeform 72"/>
            <p:cNvSpPr/>
            <p:nvPr/>
          </p:nvSpPr>
          <p:spPr bwMode="auto">
            <a:xfrm>
              <a:off x="2862263" y="481013"/>
              <a:ext cx="423863" cy="292100"/>
            </a:xfrm>
            <a:custGeom>
              <a:avLst/>
              <a:gdLst>
                <a:gd name="T0" fmla="*/ 19 w 113"/>
                <a:gd name="T1" fmla="*/ 51 h 78"/>
                <a:gd name="T2" fmla="*/ 32 w 113"/>
                <a:gd name="T3" fmla="*/ 48 h 78"/>
                <a:gd name="T4" fmla="*/ 66 w 113"/>
                <a:gd name="T5" fmla="*/ 78 h 78"/>
                <a:gd name="T6" fmla="*/ 113 w 113"/>
                <a:gd name="T7" fmla="*/ 73 h 78"/>
                <a:gd name="T8" fmla="*/ 32 w 113"/>
                <a:gd name="T9" fmla="*/ 0 h 78"/>
                <a:gd name="T10" fmla="*/ 0 w 113"/>
                <a:gd name="T11" fmla="*/ 7 h 78"/>
                <a:gd name="T12" fmla="*/ 19 w 113"/>
                <a:gd name="T13" fmla="*/ 5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78">
                  <a:moveTo>
                    <a:pt x="19" y="51"/>
                  </a:moveTo>
                  <a:cubicBezTo>
                    <a:pt x="23" y="49"/>
                    <a:pt x="27" y="48"/>
                    <a:pt x="32" y="48"/>
                  </a:cubicBezTo>
                  <a:cubicBezTo>
                    <a:pt x="50" y="48"/>
                    <a:pt x="64" y="61"/>
                    <a:pt x="66" y="78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09" y="32"/>
                    <a:pt x="74" y="0"/>
                    <a:pt x="32" y="0"/>
                  </a:cubicBezTo>
                  <a:cubicBezTo>
                    <a:pt x="21" y="0"/>
                    <a:pt x="10" y="3"/>
                    <a:pt x="0" y="7"/>
                  </a:cubicBezTo>
                  <a:lnTo>
                    <a:pt x="19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6" name="Freeform 73"/>
            <p:cNvSpPr/>
            <p:nvPr/>
          </p:nvSpPr>
          <p:spPr bwMode="auto">
            <a:xfrm>
              <a:off x="3098801" y="808038"/>
              <a:ext cx="187325" cy="104775"/>
            </a:xfrm>
            <a:custGeom>
              <a:avLst/>
              <a:gdLst>
                <a:gd name="T0" fmla="*/ 0 w 50"/>
                <a:gd name="T1" fmla="*/ 10 h 28"/>
                <a:gd name="T2" fmla="*/ 44 w 50"/>
                <a:gd name="T3" fmla="*/ 28 h 28"/>
                <a:gd name="T4" fmla="*/ 50 w 50"/>
                <a:gd name="T5" fmla="*/ 6 h 28"/>
                <a:gd name="T6" fmla="*/ 3 w 50"/>
                <a:gd name="T7" fmla="*/ 0 h 28"/>
                <a:gd name="T8" fmla="*/ 0 w 50"/>
                <a:gd name="T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8">
                  <a:moveTo>
                    <a:pt x="0" y="10"/>
                  </a:moveTo>
                  <a:cubicBezTo>
                    <a:pt x="44" y="28"/>
                    <a:pt x="44" y="28"/>
                    <a:pt x="44" y="28"/>
                  </a:cubicBezTo>
                  <a:cubicBezTo>
                    <a:pt x="47" y="21"/>
                    <a:pt x="50" y="14"/>
                    <a:pt x="50" y="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2" y="7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7" name="Freeform 74"/>
            <p:cNvSpPr/>
            <p:nvPr/>
          </p:nvSpPr>
          <p:spPr bwMode="auto">
            <a:xfrm>
              <a:off x="2708276" y="593725"/>
              <a:ext cx="176213" cy="138113"/>
            </a:xfrm>
            <a:custGeom>
              <a:avLst/>
              <a:gdLst>
                <a:gd name="T0" fmla="*/ 47 w 47"/>
                <a:gd name="T1" fmla="*/ 31 h 37"/>
                <a:gd name="T2" fmla="*/ 10 w 47"/>
                <a:gd name="T3" fmla="*/ 0 h 37"/>
                <a:gd name="T4" fmla="*/ 0 w 47"/>
                <a:gd name="T5" fmla="*/ 16 h 37"/>
                <a:gd name="T6" fmla="*/ 42 w 47"/>
                <a:gd name="T7" fmla="*/ 37 h 37"/>
                <a:gd name="T8" fmla="*/ 47 w 47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7">
                  <a:moveTo>
                    <a:pt x="47" y="31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6" y="5"/>
                    <a:pt x="2" y="10"/>
                    <a:pt x="0" y="16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4" y="35"/>
                    <a:pt x="45" y="32"/>
                    <a:pt x="47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8" name="Freeform 75"/>
            <p:cNvSpPr/>
            <p:nvPr/>
          </p:nvSpPr>
          <p:spPr bwMode="auto">
            <a:xfrm>
              <a:off x="3038476" y="860425"/>
              <a:ext cx="211138" cy="206375"/>
            </a:xfrm>
            <a:custGeom>
              <a:avLst/>
              <a:gdLst>
                <a:gd name="T0" fmla="*/ 14 w 56"/>
                <a:gd name="T1" fmla="*/ 0 h 55"/>
                <a:gd name="T2" fmla="*/ 0 w 56"/>
                <a:gd name="T3" fmla="*/ 13 h 55"/>
                <a:gd name="T4" fmla="*/ 21 w 56"/>
                <a:gd name="T5" fmla="*/ 55 h 55"/>
                <a:gd name="T6" fmla="*/ 56 w 56"/>
                <a:gd name="T7" fmla="*/ 24 h 55"/>
                <a:gd name="T8" fmla="*/ 14 w 5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5">
                  <a:moveTo>
                    <a:pt x="14" y="0"/>
                  </a:moveTo>
                  <a:cubicBezTo>
                    <a:pt x="11" y="5"/>
                    <a:pt x="6" y="10"/>
                    <a:pt x="0" y="13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36" y="48"/>
                    <a:pt x="47" y="37"/>
                    <a:pt x="56" y="24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9" name="Freeform 76"/>
            <p:cNvSpPr/>
            <p:nvPr/>
          </p:nvSpPr>
          <p:spPr bwMode="auto">
            <a:xfrm>
              <a:off x="2674938" y="792163"/>
              <a:ext cx="303213" cy="307975"/>
            </a:xfrm>
            <a:custGeom>
              <a:avLst/>
              <a:gdLst>
                <a:gd name="T0" fmla="*/ 81 w 81"/>
                <a:gd name="T1" fmla="*/ 34 h 82"/>
                <a:gd name="T2" fmla="*/ 48 w 81"/>
                <a:gd name="T3" fmla="*/ 0 h 82"/>
                <a:gd name="T4" fmla="*/ 0 w 81"/>
                <a:gd name="T5" fmla="*/ 1 h 82"/>
                <a:gd name="T6" fmla="*/ 81 w 81"/>
                <a:gd name="T7" fmla="*/ 82 h 82"/>
                <a:gd name="T8" fmla="*/ 81 w 81"/>
                <a:gd name="T9" fmla="*/ 3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2">
                  <a:moveTo>
                    <a:pt x="81" y="34"/>
                  </a:moveTo>
                  <a:cubicBezTo>
                    <a:pt x="63" y="34"/>
                    <a:pt x="48" y="19"/>
                    <a:pt x="48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45"/>
                    <a:pt x="36" y="81"/>
                    <a:pt x="81" y="82"/>
                  </a:cubicBezTo>
                  <a:lnTo>
                    <a:pt x="81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0" name="Freeform 77"/>
            <p:cNvSpPr/>
            <p:nvPr/>
          </p:nvSpPr>
          <p:spPr bwMode="auto">
            <a:xfrm>
              <a:off x="2682876" y="687388"/>
              <a:ext cx="179388" cy="74613"/>
            </a:xfrm>
            <a:custGeom>
              <a:avLst/>
              <a:gdLst>
                <a:gd name="T0" fmla="*/ 46 w 48"/>
                <a:gd name="T1" fmla="*/ 20 h 20"/>
                <a:gd name="T2" fmla="*/ 48 w 48"/>
                <a:gd name="T3" fmla="*/ 16 h 20"/>
                <a:gd name="T4" fmla="*/ 3 w 48"/>
                <a:gd name="T5" fmla="*/ 0 h 20"/>
                <a:gd name="T6" fmla="*/ 0 w 48"/>
                <a:gd name="T7" fmla="*/ 9 h 20"/>
                <a:gd name="T8" fmla="*/ 46 w 48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">
                  <a:moveTo>
                    <a:pt x="46" y="20"/>
                  </a:moveTo>
                  <a:cubicBezTo>
                    <a:pt x="47" y="18"/>
                    <a:pt x="47" y="17"/>
                    <a:pt x="48" y="16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3"/>
                    <a:pt x="1" y="6"/>
                    <a:pt x="0" y="9"/>
                  </a:cubicBezTo>
                  <a:lnTo>
                    <a:pt x="4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1" name="Freeform 78"/>
            <p:cNvSpPr>
              <a:spLocks noEditPoints="1"/>
            </p:cNvSpPr>
            <p:nvPr/>
          </p:nvSpPr>
          <p:spPr bwMode="auto">
            <a:xfrm>
              <a:off x="2878138" y="687388"/>
              <a:ext cx="209550" cy="206375"/>
            </a:xfrm>
            <a:custGeom>
              <a:avLst/>
              <a:gdLst>
                <a:gd name="T0" fmla="*/ 28 w 56"/>
                <a:gd name="T1" fmla="*/ 0 h 55"/>
                <a:gd name="T2" fmla="*/ 0 w 56"/>
                <a:gd name="T3" fmla="*/ 28 h 55"/>
                <a:gd name="T4" fmla="*/ 28 w 56"/>
                <a:gd name="T5" fmla="*/ 55 h 55"/>
                <a:gd name="T6" fmla="*/ 56 w 56"/>
                <a:gd name="T7" fmla="*/ 28 h 55"/>
                <a:gd name="T8" fmla="*/ 28 w 56"/>
                <a:gd name="T9" fmla="*/ 0 h 55"/>
                <a:gd name="T10" fmla="*/ 28 w 56"/>
                <a:gd name="T11" fmla="*/ 49 h 55"/>
                <a:gd name="T12" fmla="*/ 7 w 56"/>
                <a:gd name="T13" fmla="*/ 28 h 55"/>
                <a:gd name="T14" fmla="*/ 28 w 56"/>
                <a:gd name="T15" fmla="*/ 6 h 55"/>
                <a:gd name="T16" fmla="*/ 49 w 56"/>
                <a:gd name="T17" fmla="*/ 28 h 55"/>
                <a:gd name="T18" fmla="*/ 28 w 56"/>
                <a:gd name="T19" fmla="*/ 4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5">
                  <a:moveTo>
                    <a:pt x="28" y="0"/>
                  </a:moveTo>
                  <a:cubicBezTo>
                    <a:pt x="13" y="0"/>
                    <a:pt x="0" y="12"/>
                    <a:pt x="0" y="28"/>
                  </a:cubicBezTo>
                  <a:cubicBezTo>
                    <a:pt x="0" y="43"/>
                    <a:pt x="13" y="55"/>
                    <a:pt x="28" y="55"/>
                  </a:cubicBezTo>
                  <a:cubicBezTo>
                    <a:pt x="43" y="55"/>
                    <a:pt x="56" y="43"/>
                    <a:pt x="56" y="28"/>
                  </a:cubicBezTo>
                  <a:cubicBezTo>
                    <a:pt x="56" y="12"/>
                    <a:pt x="43" y="0"/>
                    <a:pt x="28" y="0"/>
                  </a:cubicBezTo>
                  <a:close/>
                  <a:moveTo>
                    <a:pt x="28" y="49"/>
                  </a:moveTo>
                  <a:cubicBezTo>
                    <a:pt x="16" y="49"/>
                    <a:pt x="7" y="39"/>
                    <a:pt x="7" y="28"/>
                  </a:cubicBezTo>
                  <a:cubicBezTo>
                    <a:pt x="7" y="16"/>
                    <a:pt x="16" y="6"/>
                    <a:pt x="28" y="6"/>
                  </a:cubicBezTo>
                  <a:cubicBezTo>
                    <a:pt x="40" y="6"/>
                    <a:pt x="49" y="16"/>
                    <a:pt x="49" y="28"/>
                  </a:cubicBezTo>
                  <a:cubicBezTo>
                    <a:pt x="49" y="39"/>
                    <a:pt x="40" y="49"/>
                    <a:pt x="2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2" name="组合 331"/>
          <p:cNvGrpSpPr>
            <a:grpSpLocks noChangeAspect="1"/>
          </p:cNvGrpSpPr>
          <p:nvPr/>
        </p:nvGrpSpPr>
        <p:grpSpPr>
          <a:xfrm>
            <a:off x="10150975" y="520586"/>
            <a:ext cx="432000" cy="365839"/>
            <a:chOff x="4210051" y="522288"/>
            <a:chExt cx="704850" cy="5969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3" name="Rectangle 79"/>
            <p:cNvSpPr>
              <a:spLocks noChangeArrowheads="1"/>
            </p:cNvSpPr>
            <p:nvPr/>
          </p:nvSpPr>
          <p:spPr bwMode="auto">
            <a:xfrm>
              <a:off x="4468813" y="1050925"/>
              <a:ext cx="1873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4" name="Freeform 80"/>
            <p:cNvSpPr>
              <a:spLocks noEditPoints="1"/>
            </p:cNvSpPr>
            <p:nvPr/>
          </p:nvSpPr>
          <p:spPr bwMode="auto">
            <a:xfrm>
              <a:off x="4210051" y="522288"/>
              <a:ext cx="704850" cy="517525"/>
            </a:xfrm>
            <a:custGeom>
              <a:avLst/>
              <a:gdLst>
                <a:gd name="T0" fmla="*/ 184 w 188"/>
                <a:gd name="T1" fmla="*/ 0 h 138"/>
                <a:gd name="T2" fmla="*/ 4 w 188"/>
                <a:gd name="T3" fmla="*/ 0 h 138"/>
                <a:gd name="T4" fmla="*/ 0 w 188"/>
                <a:gd name="T5" fmla="*/ 4 h 138"/>
                <a:gd name="T6" fmla="*/ 0 w 188"/>
                <a:gd name="T7" fmla="*/ 134 h 138"/>
                <a:gd name="T8" fmla="*/ 4 w 188"/>
                <a:gd name="T9" fmla="*/ 138 h 138"/>
                <a:gd name="T10" fmla="*/ 184 w 188"/>
                <a:gd name="T11" fmla="*/ 138 h 138"/>
                <a:gd name="T12" fmla="*/ 188 w 188"/>
                <a:gd name="T13" fmla="*/ 134 h 138"/>
                <a:gd name="T14" fmla="*/ 188 w 188"/>
                <a:gd name="T15" fmla="*/ 4 h 138"/>
                <a:gd name="T16" fmla="*/ 184 w 188"/>
                <a:gd name="T17" fmla="*/ 0 h 138"/>
                <a:gd name="T18" fmla="*/ 177 w 188"/>
                <a:gd name="T19" fmla="*/ 108 h 138"/>
                <a:gd name="T20" fmla="*/ 11 w 188"/>
                <a:gd name="T21" fmla="*/ 108 h 138"/>
                <a:gd name="T22" fmla="*/ 11 w 188"/>
                <a:gd name="T23" fmla="*/ 11 h 138"/>
                <a:gd name="T24" fmla="*/ 177 w 188"/>
                <a:gd name="T25" fmla="*/ 11 h 138"/>
                <a:gd name="T26" fmla="*/ 177 w 188"/>
                <a:gd name="T27" fmla="*/ 10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138">
                  <a:moveTo>
                    <a:pt x="1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6"/>
                    <a:pt x="2" y="138"/>
                    <a:pt x="4" y="138"/>
                  </a:cubicBezTo>
                  <a:cubicBezTo>
                    <a:pt x="184" y="138"/>
                    <a:pt x="184" y="138"/>
                    <a:pt x="184" y="138"/>
                  </a:cubicBezTo>
                  <a:cubicBezTo>
                    <a:pt x="186" y="138"/>
                    <a:pt x="188" y="136"/>
                    <a:pt x="188" y="134"/>
                  </a:cubicBezTo>
                  <a:cubicBezTo>
                    <a:pt x="188" y="4"/>
                    <a:pt x="188" y="4"/>
                    <a:pt x="188" y="4"/>
                  </a:cubicBezTo>
                  <a:cubicBezTo>
                    <a:pt x="188" y="2"/>
                    <a:pt x="186" y="0"/>
                    <a:pt x="184" y="0"/>
                  </a:cubicBezTo>
                  <a:close/>
                  <a:moveTo>
                    <a:pt x="177" y="108"/>
                  </a:moveTo>
                  <a:cubicBezTo>
                    <a:pt x="11" y="108"/>
                    <a:pt x="11" y="108"/>
                    <a:pt x="11" y="108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77" y="11"/>
                    <a:pt x="177" y="11"/>
                    <a:pt x="177" y="11"/>
                  </a:cubicBezTo>
                  <a:lnTo>
                    <a:pt x="177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81"/>
            <p:cNvSpPr/>
            <p:nvPr/>
          </p:nvSpPr>
          <p:spPr bwMode="auto">
            <a:xfrm>
              <a:off x="4413251" y="1100138"/>
              <a:ext cx="300038" cy="19050"/>
            </a:xfrm>
            <a:custGeom>
              <a:avLst/>
              <a:gdLst>
                <a:gd name="T0" fmla="*/ 77 w 80"/>
                <a:gd name="T1" fmla="*/ 0 h 5"/>
                <a:gd name="T2" fmla="*/ 3 w 80"/>
                <a:gd name="T3" fmla="*/ 0 h 5"/>
                <a:gd name="T4" fmla="*/ 0 w 80"/>
                <a:gd name="T5" fmla="*/ 3 h 5"/>
                <a:gd name="T6" fmla="*/ 0 w 80"/>
                <a:gd name="T7" fmla="*/ 5 h 5"/>
                <a:gd name="T8" fmla="*/ 80 w 80"/>
                <a:gd name="T9" fmla="*/ 5 h 5"/>
                <a:gd name="T10" fmla="*/ 80 w 80"/>
                <a:gd name="T11" fmla="*/ 3 h 5"/>
                <a:gd name="T12" fmla="*/ 77 w 80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">
                  <a:moveTo>
                    <a:pt x="7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1"/>
                    <a:pt x="79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6" name="Freeform 82"/>
            <p:cNvSpPr/>
            <p:nvPr/>
          </p:nvSpPr>
          <p:spPr bwMode="auto">
            <a:xfrm>
              <a:off x="4330701" y="766763"/>
              <a:ext cx="71438" cy="63500"/>
            </a:xfrm>
            <a:custGeom>
              <a:avLst/>
              <a:gdLst>
                <a:gd name="T0" fmla="*/ 17 w 19"/>
                <a:gd name="T1" fmla="*/ 0 h 17"/>
                <a:gd name="T2" fmla="*/ 16 w 19"/>
                <a:gd name="T3" fmla="*/ 0 h 17"/>
                <a:gd name="T4" fmla="*/ 1 w 19"/>
                <a:gd name="T5" fmla="*/ 15 h 17"/>
                <a:gd name="T6" fmla="*/ 1 w 19"/>
                <a:gd name="T7" fmla="*/ 17 h 17"/>
                <a:gd name="T8" fmla="*/ 2 w 19"/>
                <a:gd name="T9" fmla="*/ 17 h 17"/>
                <a:gd name="T10" fmla="*/ 3 w 19"/>
                <a:gd name="T11" fmla="*/ 17 h 17"/>
                <a:gd name="T12" fmla="*/ 18 w 19"/>
                <a:gd name="T13" fmla="*/ 2 h 17"/>
                <a:gd name="T14" fmla="*/ 18 w 19"/>
                <a:gd name="T15" fmla="*/ 0 h 17"/>
                <a:gd name="T16" fmla="*/ 17 w 19"/>
                <a:gd name="T1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7">
                  <a:moveTo>
                    <a:pt x="1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1" y="17"/>
                    <a:pt x="1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7" name="Freeform 83"/>
            <p:cNvSpPr>
              <a:spLocks noEditPoints="1"/>
            </p:cNvSpPr>
            <p:nvPr/>
          </p:nvSpPr>
          <p:spPr bwMode="auto">
            <a:xfrm>
              <a:off x="4300538" y="649288"/>
              <a:ext cx="307975" cy="214313"/>
            </a:xfrm>
            <a:custGeom>
              <a:avLst/>
              <a:gdLst>
                <a:gd name="T0" fmla="*/ 79 w 82"/>
                <a:gd name="T1" fmla="*/ 3 h 57"/>
                <a:gd name="T2" fmla="*/ 73 w 82"/>
                <a:gd name="T3" fmla="*/ 0 h 57"/>
                <a:gd name="T4" fmla="*/ 9 w 82"/>
                <a:gd name="T5" fmla="*/ 0 h 57"/>
                <a:gd name="T6" fmla="*/ 3 w 82"/>
                <a:gd name="T7" fmla="*/ 3 h 57"/>
                <a:gd name="T8" fmla="*/ 0 w 82"/>
                <a:gd name="T9" fmla="*/ 11 h 57"/>
                <a:gd name="T10" fmla="*/ 0 w 82"/>
                <a:gd name="T11" fmla="*/ 47 h 57"/>
                <a:gd name="T12" fmla="*/ 9 w 82"/>
                <a:gd name="T13" fmla="*/ 57 h 57"/>
                <a:gd name="T14" fmla="*/ 73 w 82"/>
                <a:gd name="T15" fmla="*/ 57 h 57"/>
                <a:gd name="T16" fmla="*/ 82 w 82"/>
                <a:gd name="T17" fmla="*/ 47 h 57"/>
                <a:gd name="T18" fmla="*/ 82 w 82"/>
                <a:gd name="T19" fmla="*/ 11 h 57"/>
                <a:gd name="T20" fmla="*/ 79 w 82"/>
                <a:gd name="T21" fmla="*/ 3 h 57"/>
                <a:gd name="T22" fmla="*/ 41 w 82"/>
                <a:gd name="T23" fmla="*/ 32 h 57"/>
                <a:gd name="T24" fmla="*/ 10 w 82"/>
                <a:gd name="T25" fmla="*/ 6 h 57"/>
                <a:gd name="T26" fmla="*/ 71 w 82"/>
                <a:gd name="T27" fmla="*/ 6 h 57"/>
                <a:gd name="T28" fmla="*/ 41 w 82"/>
                <a:gd name="T29" fmla="*/ 32 h 57"/>
                <a:gd name="T30" fmla="*/ 76 w 82"/>
                <a:gd name="T31" fmla="*/ 47 h 57"/>
                <a:gd name="T32" fmla="*/ 73 w 82"/>
                <a:gd name="T33" fmla="*/ 51 h 57"/>
                <a:gd name="T34" fmla="*/ 9 w 82"/>
                <a:gd name="T35" fmla="*/ 51 h 57"/>
                <a:gd name="T36" fmla="*/ 6 w 82"/>
                <a:gd name="T37" fmla="*/ 47 h 57"/>
                <a:gd name="T38" fmla="*/ 6 w 82"/>
                <a:gd name="T39" fmla="*/ 11 h 57"/>
                <a:gd name="T40" fmla="*/ 38 w 82"/>
                <a:gd name="T41" fmla="*/ 38 h 57"/>
                <a:gd name="T42" fmla="*/ 41 w 82"/>
                <a:gd name="T43" fmla="*/ 39 h 57"/>
                <a:gd name="T44" fmla="*/ 43 w 82"/>
                <a:gd name="T45" fmla="*/ 38 h 57"/>
                <a:gd name="T46" fmla="*/ 76 w 82"/>
                <a:gd name="T47" fmla="*/ 11 h 57"/>
                <a:gd name="T48" fmla="*/ 76 w 82"/>
                <a:gd name="T49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57">
                  <a:moveTo>
                    <a:pt x="79" y="3"/>
                  </a:moveTo>
                  <a:cubicBezTo>
                    <a:pt x="77" y="1"/>
                    <a:pt x="75" y="0"/>
                    <a:pt x="7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5" y="1"/>
                    <a:pt x="3" y="3"/>
                  </a:cubicBezTo>
                  <a:cubicBezTo>
                    <a:pt x="1" y="4"/>
                    <a:pt x="0" y="7"/>
                    <a:pt x="0" y="1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8" y="57"/>
                    <a:pt x="82" y="53"/>
                    <a:pt x="82" y="47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7"/>
                    <a:pt x="80" y="4"/>
                    <a:pt x="79" y="3"/>
                  </a:cubicBezTo>
                  <a:close/>
                  <a:moveTo>
                    <a:pt x="41" y="3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71" y="6"/>
                    <a:pt x="71" y="6"/>
                    <a:pt x="71" y="6"/>
                  </a:cubicBezTo>
                  <a:lnTo>
                    <a:pt x="41" y="32"/>
                  </a:lnTo>
                  <a:close/>
                  <a:moveTo>
                    <a:pt x="76" y="47"/>
                  </a:moveTo>
                  <a:cubicBezTo>
                    <a:pt x="76" y="49"/>
                    <a:pt x="74" y="51"/>
                    <a:pt x="73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7" y="51"/>
                    <a:pt x="6" y="49"/>
                    <a:pt x="6" y="4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9"/>
                    <a:pt x="40" y="39"/>
                    <a:pt x="41" y="39"/>
                  </a:cubicBezTo>
                  <a:cubicBezTo>
                    <a:pt x="42" y="39"/>
                    <a:pt x="43" y="39"/>
                    <a:pt x="43" y="38"/>
                  </a:cubicBezTo>
                  <a:cubicBezTo>
                    <a:pt x="76" y="11"/>
                    <a:pt x="76" y="11"/>
                    <a:pt x="76" y="11"/>
                  </a:cubicBezTo>
                  <a:lnTo>
                    <a:pt x="76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84"/>
            <p:cNvSpPr/>
            <p:nvPr/>
          </p:nvSpPr>
          <p:spPr bwMode="auto">
            <a:xfrm>
              <a:off x="4506913" y="766763"/>
              <a:ext cx="66675" cy="63500"/>
            </a:xfrm>
            <a:custGeom>
              <a:avLst/>
              <a:gdLst>
                <a:gd name="T0" fmla="*/ 16 w 18"/>
                <a:gd name="T1" fmla="*/ 17 h 17"/>
                <a:gd name="T2" fmla="*/ 17 w 18"/>
                <a:gd name="T3" fmla="*/ 17 h 17"/>
                <a:gd name="T4" fmla="*/ 18 w 18"/>
                <a:gd name="T5" fmla="*/ 17 h 17"/>
                <a:gd name="T6" fmla="*/ 18 w 18"/>
                <a:gd name="T7" fmla="*/ 15 h 17"/>
                <a:gd name="T8" fmla="*/ 3 w 18"/>
                <a:gd name="T9" fmla="*/ 0 h 17"/>
                <a:gd name="T10" fmla="*/ 2 w 18"/>
                <a:gd name="T11" fmla="*/ 0 h 17"/>
                <a:gd name="T12" fmla="*/ 1 w 18"/>
                <a:gd name="T13" fmla="*/ 0 h 17"/>
                <a:gd name="T14" fmla="*/ 1 w 18"/>
                <a:gd name="T15" fmla="*/ 2 h 17"/>
                <a:gd name="T16" fmla="*/ 16 w 18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7">
                  <a:moveTo>
                    <a:pt x="16" y="17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1" y="2"/>
                  </a:cubicBezTo>
                  <a:lnTo>
                    <a:pt x="1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9" name="Freeform 85"/>
            <p:cNvSpPr/>
            <p:nvPr/>
          </p:nvSpPr>
          <p:spPr bwMode="auto">
            <a:xfrm>
              <a:off x="4622801" y="657225"/>
              <a:ext cx="195263" cy="195263"/>
            </a:xfrm>
            <a:custGeom>
              <a:avLst/>
              <a:gdLst>
                <a:gd name="T0" fmla="*/ 123 w 123"/>
                <a:gd name="T1" fmla="*/ 92 h 123"/>
                <a:gd name="T2" fmla="*/ 92 w 123"/>
                <a:gd name="T3" fmla="*/ 123 h 123"/>
                <a:gd name="T4" fmla="*/ 54 w 123"/>
                <a:gd name="T5" fmla="*/ 85 h 123"/>
                <a:gd name="T6" fmla="*/ 33 w 123"/>
                <a:gd name="T7" fmla="*/ 123 h 123"/>
                <a:gd name="T8" fmla="*/ 0 w 123"/>
                <a:gd name="T9" fmla="*/ 0 h 123"/>
                <a:gd name="T10" fmla="*/ 123 w 123"/>
                <a:gd name="T11" fmla="*/ 33 h 123"/>
                <a:gd name="T12" fmla="*/ 85 w 123"/>
                <a:gd name="T13" fmla="*/ 54 h 123"/>
                <a:gd name="T14" fmla="*/ 123 w 123"/>
                <a:gd name="T15" fmla="*/ 9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3">
                  <a:moveTo>
                    <a:pt x="123" y="92"/>
                  </a:moveTo>
                  <a:lnTo>
                    <a:pt x="92" y="123"/>
                  </a:lnTo>
                  <a:lnTo>
                    <a:pt x="54" y="85"/>
                  </a:lnTo>
                  <a:lnTo>
                    <a:pt x="33" y="123"/>
                  </a:lnTo>
                  <a:lnTo>
                    <a:pt x="0" y="0"/>
                  </a:lnTo>
                  <a:lnTo>
                    <a:pt x="123" y="33"/>
                  </a:lnTo>
                  <a:lnTo>
                    <a:pt x="85" y="54"/>
                  </a:lnTo>
                  <a:lnTo>
                    <a:pt x="123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0" name="组合 339"/>
          <p:cNvGrpSpPr>
            <a:grpSpLocks noChangeAspect="1"/>
          </p:cNvGrpSpPr>
          <p:nvPr/>
        </p:nvGrpSpPr>
        <p:grpSpPr>
          <a:xfrm>
            <a:off x="2398489" y="4069680"/>
            <a:ext cx="475626" cy="432000"/>
            <a:chOff x="8961438" y="466725"/>
            <a:chExt cx="709613" cy="6445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1" name="Rectangle 86"/>
            <p:cNvSpPr>
              <a:spLocks noChangeArrowheads="1"/>
            </p:cNvSpPr>
            <p:nvPr/>
          </p:nvSpPr>
          <p:spPr bwMode="auto">
            <a:xfrm>
              <a:off x="9220201" y="1047750"/>
              <a:ext cx="187325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Freeform 87"/>
            <p:cNvSpPr/>
            <p:nvPr/>
          </p:nvSpPr>
          <p:spPr bwMode="auto">
            <a:xfrm>
              <a:off x="9164638" y="1092200"/>
              <a:ext cx="303213" cy="19050"/>
            </a:xfrm>
            <a:custGeom>
              <a:avLst/>
              <a:gdLst>
                <a:gd name="T0" fmla="*/ 77 w 81"/>
                <a:gd name="T1" fmla="*/ 0 h 5"/>
                <a:gd name="T2" fmla="*/ 3 w 81"/>
                <a:gd name="T3" fmla="*/ 0 h 5"/>
                <a:gd name="T4" fmla="*/ 0 w 81"/>
                <a:gd name="T5" fmla="*/ 4 h 5"/>
                <a:gd name="T6" fmla="*/ 0 w 81"/>
                <a:gd name="T7" fmla="*/ 5 h 5"/>
                <a:gd name="T8" fmla="*/ 81 w 81"/>
                <a:gd name="T9" fmla="*/ 5 h 5"/>
                <a:gd name="T10" fmla="*/ 81 w 81"/>
                <a:gd name="T11" fmla="*/ 4 h 5"/>
                <a:gd name="T12" fmla="*/ 77 w 81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5">
                  <a:moveTo>
                    <a:pt x="77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3" name="Freeform 88"/>
            <p:cNvSpPr/>
            <p:nvPr/>
          </p:nvSpPr>
          <p:spPr bwMode="auto">
            <a:xfrm>
              <a:off x="8961438" y="519113"/>
              <a:ext cx="709613" cy="517525"/>
            </a:xfrm>
            <a:custGeom>
              <a:avLst/>
              <a:gdLst>
                <a:gd name="T0" fmla="*/ 184 w 189"/>
                <a:gd name="T1" fmla="*/ 0 h 138"/>
                <a:gd name="T2" fmla="*/ 167 w 189"/>
                <a:gd name="T3" fmla="*/ 0 h 138"/>
                <a:gd name="T4" fmla="*/ 161 w 189"/>
                <a:gd name="T5" fmla="*/ 7 h 138"/>
                <a:gd name="T6" fmla="*/ 157 w 189"/>
                <a:gd name="T7" fmla="*/ 12 h 138"/>
                <a:gd name="T8" fmla="*/ 177 w 189"/>
                <a:gd name="T9" fmla="*/ 12 h 138"/>
                <a:gd name="T10" fmla="*/ 177 w 189"/>
                <a:gd name="T11" fmla="*/ 108 h 138"/>
                <a:gd name="T12" fmla="*/ 11 w 189"/>
                <a:gd name="T13" fmla="*/ 108 h 138"/>
                <a:gd name="T14" fmla="*/ 11 w 189"/>
                <a:gd name="T15" fmla="*/ 12 h 138"/>
                <a:gd name="T16" fmla="*/ 113 w 189"/>
                <a:gd name="T17" fmla="*/ 12 h 138"/>
                <a:gd name="T18" fmla="*/ 130 w 189"/>
                <a:gd name="T19" fmla="*/ 0 h 138"/>
                <a:gd name="T20" fmla="*/ 4 w 189"/>
                <a:gd name="T21" fmla="*/ 0 h 138"/>
                <a:gd name="T22" fmla="*/ 0 w 189"/>
                <a:gd name="T23" fmla="*/ 5 h 138"/>
                <a:gd name="T24" fmla="*/ 0 w 189"/>
                <a:gd name="T25" fmla="*/ 133 h 138"/>
                <a:gd name="T26" fmla="*/ 4 w 189"/>
                <a:gd name="T27" fmla="*/ 138 h 138"/>
                <a:gd name="T28" fmla="*/ 184 w 189"/>
                <a:gd name="T29" fmla="*/ 138 h 138"/>
                <a:gd name="T30" fmla="*/ 189 w 189"/>
                <a:gd name="T31" fmla="*/ 133 h 138"/>
                <a:gd name="T32" fmla="*/ 189 w 189"/>
                <a:gd name="T33" fmla="*/ 5 h 138"/>
                <a:gd name="T34" fmla="*/ 184 w 189"/>
                <a:gd name="T3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9" h="138">
                  <a:moveTo>
                    <a:pt x="184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65" y="2"/>
                    <a:pt x="163" y="5"/>
                    <a:pt x="161" y="7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08"/>
                    <a:pt x="177" y="108"/>
                    <a:pt x="177" y="108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36"/>
                    <a:pt x="2" y="138"/>
                    <a:pt x="4" y="138"/>
                  </a:cubicBezTo>
                  <a:cubicBezTo>
                    <a:pt x="184" y="138"/>
                    <a:pt x="184" y="138"/>
                    <a:pt x="184" y="138"/>
                  </a:cubicBezTo>
                  <a:cubicBezTo>
                    <a:pt x="187" y="138"/>
                    <a:pt x="189" y="136"/>
                    <a:pt x="189" y="133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2"/>
                    <a:pt x="187" y="0"/>
                    <a:pt x="18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4" name="Freeform 89"/>
            <p:cNvSpPr/>
            <p:nvPr/>
          </p:nvSpPr>
          <p:spPr bwMode="auto">
            <a:xfrm>
              <a:off x="9104313" y="755650"/>
              <a:ext cx="161925" cy="130175"/>
            </a:xfrm>
            <a:custGeom>
              <a:avLst/>
              <a:gdLst>
                <a:gd name="T0" fmla="*/ 14 w 43"/>
                <a:gd name="T1" fmla="*/ 9 h 35"/>
                <a:gd name="T2" fmla="*/ 0 w 43"/>
                <a:gd name="T3" fmla="*/ 32 h 35"/>
                <a:gd name="T4" fmla="*/ 5 w 43"/>
                <a:gd name="T5" fmla="*/ 33 h 35"/>
                <a:gd name="T6" fmla="*/ 15 w 43"/>
                <a:gd name="T7" fmla="*/ 25 h 35"/>
                <a:gd name="T8" fmla="*/ 12 w 43"/>
                <a:gd name="T9" fmla="*/ 34 h 35"/>
                <a:gd name="T10" fmla="*/ 30 w 43"/>
                <a:gd name="T11" fmla="*/ 29 h 35"/>
                <a:gd name="T12" fmla="*/ 43 w 43"/>
                <a:gd name="T13" fmla="*/ 13 h 35"/>
                <a:gd name="T14" fmla="*/ 31 w 43"/>
                <a:gd name="T15" fmla="*/ 0 h 35"/>
                <a:gd name="T16" fmla="*/ 14 w 43"/>
                <a:gd name="T17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35">
                  <a:moveTo>
                    <a:pt x="14" y="9"/>
                  </a:moveTo>
                  <a:cubicBezTo>
                    <a:pt x="7" y="20"/>
                    <a:pt x="13" y="31"/>
                    <a:pt x="0" y="32"/>
                  </a:cubicBezTo>
                  <a:cubicBezTo>
                    <a:pt x="0" y="32"/>
                    <a:pt x="2" y="33"/>
                    <a:pt x="5" y="33"/>
                  </a:cubicBezTo>
                  <a:cubicBezTo>
                    <a:pt x="10" y="34"/>
                    <a:pt x="13" y="32"/>
                    <a:pt x="15" y="25"/>
                  </a:cubicBezTo>
                  <a:cubicBezTo>
                    <a:pt x="15" y="25"/>
                    <a:pt x="15" y="30"/>
                    <a:pt x="12" y="34"/>
                  </a:cubicBezTo>
                  <a:cubicBezTo>
                    <a:pt x="17" y="35"/>
                    <a:pt x="26" y="33"/>
                    <a:pt x="30" y="29"/>
                  </a:cubicBezTo>
                  <a:cubicBezTo>
                    <a:pt x="40" y="22"/>
                    <a:pt x="43" y="13"/>
                    <a:pt x="43" y="1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18" y="2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5" name="Freeform 90"/>
            <p:cNvSpPr/>
            <p:nvPr/>
          </p:nvSpPr>
          <p:spPr bwMode="auto">
            <a:xfrm>
              <a:off x="9247188" y="466725"/>
              <a:ext cx="338138" cy="314325"/>
            </a:xfrm>
            <a:custGeom>
              <a:avLst/>
              <a:gdLst>
                <a:gd name="T0" fmla="*/ 74 w 90"/>
                <a:gd name="T1" fmla="*/ 10 h 84"/>
                <a:gd name="T2" fmla="*/ 23 w 90"/>
                <a:gd name="T3" fmla="*/ 45 h 84"/>
                <a:gd name="T4" fmla="*/ 2 w 90"/>
                <a:gd name="T5" fmla="*/ 69 h 84"/>
                <a:gd name="T6" fmla="*/ 13 w 90"/>
                <a:gd name="T7" fmla="*/ 81 h 84"/>
                <a:gd name="T8" fmla="*/ 38 w 90"/>
                <a:gd name="T9" fmla="*/ 63 h 84"/>
                <a:gd name="T10" fmla="*/ 79 w 90"/>
                <a:gd name="T11" fmla="*/ 16 h 84"/>
                <a:gd name="T12" fmla="*/ 74 w 90"/>
                <a:gd name="T13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4">
                  <a:moveTo>
                    <a:pt x="74" y="10"/>
                  </a:moveTo>
                  <a:cubicBezTo>
                    <a:pt x="60" y="20"/>
                    <a:pt x="37" y="36"/>
                    <a:pt x="23" y="45"/>
                  </a:cubicBezTo>
                  <a:cubicBezTo>
                    <a:pt x="9" y="55"/>
                    <a:pt x="0" y="66"/>
                    <a:pt x="2" y="69"/>
                  </a:cubicBezTo>
                  <a:cubicBezTo>
                    <a:pt x="5" y="72"/>
                    <a:pt x="10" y="77"/>
                    <a:pt x="13" y="81"/>
                  </a:cubicBezTo>
                  <a:cubicBezTo>
                    <a:pt x="16" y="84"/>
                    <a:pt x="27" y="76"/>
                    <a:pt x="38" y="63"/>
                  </a:cubicBezTo>
                  <a:cubicBezTo>
                    <a:pt x="50" y="50"/>
                    <a:pt x="68" y="29"/>
                    <a:pt x="79" y="16"/>
                  </a:cubicBezTo>
                  <a:cubicBezTo>
                    <a:pt x="90" y="3"/>
                    <a:pt x="88" y="0"/>
                    <a:pt x="7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6" name="Freeform 91"/>
            <p:cNvSpPr/>
            <p:nvPr/>
          </p:nvSpPr>
          <p:spPr bwMode="auto">
            <a:xfrm>
              <a:off x="9224963" y="725488"/>
              <a:ext cx="71438" cy="74613"/>
            </a:xfrm>
            <a:custGeom>
              <a:avLst/>
              <a:gdLst>
                <a:gd name="T0" fmla="*/ 6 w 19"/>
                <a:gd name="T1" fmla="*/ 1 h 20"/>
                <a:gd name="T2" fmla="*/ 2 w 19"/>
                <a:gd name="T3" fmla="*/ 1 h 20"/>
                <a:gd name="T4" fmla="*/ 1 w 19"/>
                <a:gd name="T5" fmla="*/ 3 h 20"/>
                <a:gd name="T6" fmla="*/ 1 w 19"/>
                <a:gd name="T7" fmla="*/ 4 h 20"/>
                <a:gd name="T8" fmla="*/ 0 w 19"/>
                <a:gd name="T9" fmla="*/ 7 h 20"/>
                <a:gd name="T10" fmla="*/ 11 w 19"/>
                <a:gd name="T11" fmla="*/ 19 h 20"/>
                <a:gd name="T12" fmla="*/ 14 w 19"/>
                <a:gd name="T13" fmla="*/ 19 h 20"/>
                <a:gd name="T14" fmla="*/ 15 w 19"/>
                <a:gd name="T15" fmla="*/ 18 h 20"/>
                <a:gd name="T16" fmla="*/ 17 w 19"/>
                <a:gd name="T17" fmla="*/ 17 h 20"/>
                <a:gd name="T18" fmla="*/ 18 w 19"/>
                <a:gd name="T19" fmla="*/ 14 h 20"/>
                <a:gd name="T20" fmla="*/ 6 w 19"/>
                <a:gd name="T21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0">
                  <a:moveTo>
                    <a:pt x="6" y="1"/>
                  </a:moveTo>
                  <a:cubicBezTo>
                    <a:pt x="5" y="0"/>
                    <a:pt x="4" y="0"/>
                    <a:pt x="2" y="1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20"/>
                    <a:pt x="13" y="20"/>
                    <a:pt x="14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8"/>
                    <a:pt x="17" y="17"/>
                  </a:cubicBezTo>
                  <a:cubicBezTo>
                    <a:pt x="19" y="16"/>
                    <a:pt x="19" y="15"/>
                    <a:pt x="18" y="14"/>
                  </a:cubicBezTo>
                  <a:lnTo>
                    <a:pt x="6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7" name="组合 346"/>
          <p:cNvGrpSpPr>
            <a:grpSpLocks noChangeAspect="1"/>
          </p:cNvGrpSpPr>
          <p:nvPr/>
        </p:nvGrpSpPr>
        <p:grpSpPr>
          <a:xfrm>
            <a:off x="3554648" y="4151513"/>
            <a:ext cx="432000" cy="268334"/>
            <a:chOff x="10537826" y="566738"/>
            <a:chExt cx="720725" cy="447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8" name="Freeform 92"/>
            <p:cNvSpPr>
              <a:spLocks noEditPoints="1"/>
            </p:cNvSpPr>
            <p:nvPr/>
          </p:nvSpPr>
          <p:spPr bwMode="auto">
            <a:xfrm>
              <a:off x="10594976" y="566738"/>
              <a:ext cx="608013" cy="384175"/>
            </a:xfrm>
            <a:custGeom>
              <a:avLst/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9 w 162"/>
                <a:gd name="T25" fmla="*/ 5 h 102"/>
                <a:gd name="T26" fmla="*/ 81 w 162"/>
                <a:gd name="T27" fmla="*/ 3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3"/>
                  </a:moveTo>
                  <a:cubicBezTo>
                    <a:pt x="83" y="3"/>
                    <a:pt x="84" y="4"/>
                    <a:pt x="84" y="5"/>
                  </a:cubicBezTo>
                  <a:cubicBezTo>
                    <a:pt x="84" y="7"/>
                    <a:pt x="83" y="8"/>
                    <a:pt x="81" y="8"/>
                  </a:cubicBezTo>
                  <a:cubicBezTo>
                    <a:pt x="80" y="8"/>
                    <a:pt x="79" y="7"/>
                    <a:pt x="79" y="5"/>
                  </a:cubicBezTo>
                  <a:cubicBezTo>
                    <a:pt x="79" y="4"/>
                    <a:pt x="80" y="3"/>
                    <a:pt x="81" y="3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9" name="Freeform 93"/>
            <p:cNvSpPr/>
            <p:nvPr/>
          </p:nvSpPr>
          <p:spPr bwMode="auto">
            <a:xfrm>
              <a:off x="10537826" y="965200"/>
              <a:ext cx="720725" cy="49213"/>
            </a:xfrm>
            <a:custGeom>
              <a:avLst/>
              <a:gdLst>
                <a:gd name="T0" fmla="*/ 192 w 192"/>
                <a:gd name="T1" fmla="*/ 0 h 13"/>
                <a:gd name="T2" fmla="*/ 126 w 192"/>
                <a:gd name="T3" fmla="*/ 0 h 13"/>
                <a:gd name="T4" fmla="*/ 123 w 192"/>
                <a:gd name="T5" fmla="*/ 3 h 13"/>
                <a:gd name="T6" fmla="*/ 69 w 192"/>
                <a:gd name="T7" fmla="*/ 3 h 13"/>
                <a:gd name="T8" fmla="*/ 67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9 w 192"/>
                <a:gd name="T17" fmla="*/ 13 h 13"/>
                <a:gd name="T18" fmla="*/ 184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2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2"/>
                    <a:pt x="125" y="3"/>
                    <a:pt x="123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7" y="2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3"/>
                    <a:pt x="9" y="13"/>
                  </a:cubicBezTo>
                  <a:cubicBezTo>
                    <a:pt x="184" y="13"/>
                    <a:pt x="184" y="13"/>
                    <a:pt x="184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0" name="Freeform 94"/>
            <p:cNvSpPr>
              <a:spLocks noEditPoints="1"/>
            </p:cNvSpPr>
            <p:nvPr/>
          </p:nvSpPr>
          <p:spPr bwMode="auto">
            <a:xfrm>
              <a:off x="10653713" y="627063"/>
              <a:ext cx="488950" cy="263525"/>
            </a:xfrm>
            <a:custGeom>
              <a:avLst/>
              <a:gdLst>
                <a:gd name="T0" fmla="*/ 0 w 130"/>
                <a:gd name="T1" fmla="*/ 70 h 70"/>
                <a:gd name="T2" fmla="*/ 130 w 130"/>
                <a:gd name="T3" fmla="*/ 0 h 70"/>
                <a:gd name="T4" fmla="*/ 40 w 130"/>
                <a:gd name="T5" fmla="*/ 47 h 70"/>
                <a:gd name="T6" fmla="*/ 35 w 130"/>
                <a:gd name="T7" fmla="*/ 36 h 70"/>
                <a:gd name="T8" fmla="*/ 32 w 130"/>
                <a:gd name="T9" fmla="*/ 31 h 70"/>
                <a:gd name="T10" fmla="*/ 28 w 130"/>
                <a:gd name="T11" fmla="*/ 34 h 70"/>
                <a:gd name="T12" fmla="*/ 23 w 130"/>
                <a:gd name="T13" fmla="*/ 47 h 70"/>
                <a:gd name="T14" fmla="*/ 28 w 130"/>
                <a:gd name="T15" fmla="*/ 19 h 70"/>
                <a:gd name="T16" fmla="*/ 28 w 130"/>
                <a:gd name="T17" fmla="*/ 29 h 70"/>
                <a:gd name="T18" fmla="*/ 34 w 130"/>
                <a:gd name="T19" fmla="*/ 26 h 70"/>
                <a:gd name="T20" fmla="*/ 39 w 130"/>
                <a:gd name="T21" fmla="*/ 28 h 70"/>
                <a:gd name="T22" fmla="*/ 40 w 130"/>
                <a:gd name="T23" fmla="*/ 34 h 70"/>
                <a:gd name="T24" fmla="*/ 56 w 130"/>
                <a:gd name="T25" fmla="*/ 47 h 70"/>
                <a:gd name="T26" fmla="*/ 49 w 130"/>
                <a:gd name="T27" fmla="*/ 46 h 70"/>
                <a:gd name="T28" fmla="*/ 48 w 130"/>
                <a:gd name="T29" fmla="*/ 31 h 70"/>
                <a:gd name="T30" fmla="*/ 45 w 130"/>
                <a:gd name="T31" fmla="*/ 27 h 70"/>
                <a:gd name="T32" fmla="*/ 48 w 130"/>
                <a:gd name="T33" fmla="*/ 23 h 70"/>
                <a:gd name="T34" fmla="*/ 53 w 130"/>
                <a:gd name="T35" fmla="*/ 27 h 70"/>
                <a:gd name="T36" fmla="*/ 58 w 130"/>
                <a:gd name="T37" fmla="*/ 31 h 70"/>
                <a:gd name="T38" fmla="*/ 53 w 130"/>
                <a:gd name="T39" fmla="*/ 39 h 70"/>
                <a:gd name="T40" fmla="*/ 55 w 130"/>
                <a:gd name="T41" fmla="*/ 43 h 70"/>
                <a:gd name="T42" fmla="*/ 58 w 130"/>
                <a:gd name="T43" fmla="*/ 42 h 70"/>
                <a:gd name="T44" fmla="*/ 56 w 130"/>
                <a:gd name="T45" fmla="*/ 47 h 70"/>
                <a:gd name="T46" fmla="*/ 87 w 130"/>
                <a:gd name="T47" fmla="*/ 47 h 70"/>
                <a:gd name="T48" fmla="*/ 87 w 130"/>
                <a:gd name="T49" fmla="*/ 32 h 70"/>
                <a:gd name="T50" fmla="*/ 82 w 130"/>
                <a:gd name="T51" fmla="*/ 32 h 70"/>
                <a:gd name="T52" fmla="*/ 81 w 130"/>
                <a:gd name="T53" fmla="*/ 47 h 70"/>
                <a:gd name="T54" fmla="*/ 76 w 130"/>
                <a:gd name="T55" fmla="*/ 36 h 70"/>
                <a:gd name="T56" fmla="*/ 73 w 130"/>
                <a:gd name="T57" fmla="*/ 31 h 70"/>
                <a:gd name="T58" fmla="*/ 70 w 130"/>
                <a:gd name="T59" fmla="*/ 34 h 70"/>
                <a:gd name="T60" fmla="*/ 64 w 130"/>
                <a:gd name="T61" fmla="*/ 47 h 70"/>
                <a:gd name="T62" fmla="*/ 68 w 130"/>
                <a:gd name="T63" fmla="*/ 27 h 70"/>
                <a:gd name="T64" fmla="*/ 69 w 130"/>
                <a:gd name="T65" fmla="*/ 30 h 70"/>
                <a:gd name="T66" fmla="*/ 75 w 130"/>
                <a:gd name="T67" fmla="*/ 26 h 70"/>
                <a:gd name="T68" fmla="*/ 80 w 130"/>
                <a:gd name="T69" fmla="*/ 30 h 70"/>
                <a:gd name="T70" fmla="*/ 86 w 130"/>
                <a:gd name="T71" fmla="*/ 26 h 70"/>
                <a:gd name="T72" fmla="*/ 91 w 130"/>
                <a:gd name="T73" fmla="*/ 28 h 70"/>
                <a:gd name="T74" fmla="*/ 92 w 130"/>
                <a:gd name="T75" fmla="*/ 35 h 70"/>
                <a:gd name="T76" fmla="*/ 107 w 130"/>
                <a:gd name="T77" fmla="*/ 47 h 70"/>
                <a:gd name="T78" fmla="*/ 101 w 130"/>
                <a:gd name="T79" fmla="*/ 46 h 70"/>
                <a:gd name="T80" fmla="*/ 100 w 130"/>
                <a:gd name="T81" fmla="*/ 19 h 70"/>
                <a:gd name="T82" fmla="*/ 105 w 130"/>
                <a:gd name="T83" fmla="*/ 40 h 70"/>
                <a:gd name="T84" fmla="*/ 107 w 130"/>
                <a:gd name="T85" fmla="*/ 43 h 70"/>
                <a:gd name="T86" fmla="*/ 109 w 130"/>
                <a:gd name="T87" fmla="*/ 42 h 70"/>
                <a:gd name="T88" fmla="*/ 107 w 130"/>
                <a:gd name="T89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40" y="47"/>
                  </a:moveTo>
                  <a:cubicBezTo>
                    <a:pt x="35" y="47"/>
                    <a:pt x="35" y="47"/>
                    <a:pt x="35" y="4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4"/>
                    <a:pt x="35" y="33"/>
                    <a:pt x="34" y="32"/>
                  </a:cubicBezTo>
                  <a:cubicBezTo>
                    <a:pt x="34" y="31"/>
                    <a:pt x="33" y="31"/>
                    <a:pt x="32" y="31"/>
                  </a:cubicBezTo>
                  <a:cubicBezTo>
                    <a:pt x="31" y="31"/>
                    <a:pt x="30" y="31"/>
                    <a:pt x="29" y="32"/>
                  </a:cubicBezTo>
                  <a:cubicBezTo>
                    <a:pt x="29" y="32"/>
                    <a:pt x="28" y="33"/>
                    <a:pt x="28" y="34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9" y="28"/>
                    <a:pt x="29" y="28"/>
                    <a:pt x="30" y="27"/>
                  </a:cubicBezTo>
                  <a:cubicBezTo>
                    <a:pt x="31" y="27"/>
                    <a:pt x="33" y="26"/>
                    <a:pt x="34" y="26"/>
                  </a:cubicBezTo>
                  <a:cubicBezTo>
                    <a:pt x="35" y="26"/>
                    <a:pt x="36" y="26"/>
                    <a:pt x="37" y="27"/>
                  </a:cubicBezTo>
                  <a:cubicBezTo>
                    <a:pt x="37" y="27"/>
                    <a:pt x="38" y="27"/>
                    <a:pt x="39" y="28"/>
                  </a:cubicBezTo>
                  <a:cubicBezTo>
                    <a:pt x="39" y="29"/>
                    <a:pt x="39" y="29"/>
                    <a:pt x="40" y="31"/>
                  </a:cubicBezTo>
                  <a:cubicBezTo>
                    <a:pt x="40" y="32"/>
                    <a:pt x="40" y="33"/>
                    <a:pt x="40" y="34"/>
                  </a:cubicBezTo>
                  <a:lnTo>
                    <a:pt x="40" y="47"/>
                  </a:lnTo>
                  <a:close/>
                  <a:moveTo>
                    <a:pt x="56" y="47"/>
                  </a:moveTo>
                  <a:cubicBezTo>
                    <a:pt x="55" y="47"/>
                    <a:pt x="54" y="47"/>
                    <a:pt x="54" y="47"/>
                  </a:cubicBezTo>
                  <a:cubicBezTo>
                    <a:pt x="52" y="47"/>
                    <a:pt x="50" y="47"/>
                    <a:pt x="49" y="46"/>
                  </a:cubicBezTo>
                  <a:cubicBezTo>
                    <a:pt x="49" y="45"/>
                    <a:pt x="48" y="44"/>
                    <a:pt x="48" y="4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0"/>
                    <a:pt x="53" y="41"/>
                    <a:pt x="54" y="42"/>
                  </a:cubicBezTo>
                  <a:cubicBezTo>
                    <a:pt x="54" y="43"/>
                    <a:pt x="55" y="43"/>
                    <a:pt x="55" y="43"/>
                  </a:cubicBezTo>
                  <a:cubicBezTo>
                    <a:pt x="56" y="43"/>
                    <a:pt x="56" y="43"/>
                    <a:pt x="57" y="43"/>
                  </a:cubicBezTo>
                  <a:cubicBezTo>
                    <a:pt x="57" y="43"/>
                    <a:pt x="58" y="42"/>
                    <a:pt x="58" y="42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7"/>
                    <a:pt x="57" y="47"/>
                    <a:pt x="56" y="47"/>
                  </a:cubicBezTo>
                  <a:close/>
                  <a:moveTo>
                    <a:pt x="92" y="47"/>
                  </a:move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7" y="34"/>
                    <a:pt x="87" y="33"/>
                    <a:pt x="87" y="32"/>
                  </a:cubicBezTo>
                  <a:cubicBezTo>
                    <a:pt x="86" y="31"/>
                    <a:pt x="86" y="31"/>
                    <a:pt x="84" y="31"/>
                  </a:cubicBezTo>
                  <a:cubicBezTo>
                    <a:pt x="83" y="31"/>
                    <a:pt x="83" y="31"/>
                    <a:pt x="82" y="32"/>
                  </a:cubicBezTo>
                  <a:cubicBezTo>
                    <a:pt x="82" y="32"/>
                    <a:pt x="81" y="33"/>
                    <a:pt x="81" y="34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6" y="47"/>
                    <a:pt x="76" y="47"/>
                    <a:pt x="76" y="47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4"/>
                    <a:pt x="76" y="33"/>
                    <a:pt x="75" y="32"/>
                  </a:cubicBezTo>
                  <a:cubicBezTo>
                    <a:pt x="75" y="31"/>
                    <a:pt x="74" y="31"/>
                    <a:pt x="73" y="31"/>
                  </a:cubicBezTo>
                  <a:cubicBezTo>
                    <a:pt x="72" y="31"/>
                    <a:pt x="71" y="31"/>
                    <a:pt x="71" y="32"/>
                  </a:cubicBezTo>
                  <a:cubicBezTo>
                    <a:pt x="70" y="32"/>
                    <a:pt x="70" y="33"/>
                    <a:pt x="70" y="34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1" y="28"/>
                    <a:pt x="72" y="27"/>
                  </a:cubicBezTo>
                  <a:cubicBezTo>
                    <a:pt x="73" y="27"/>
                    <a:pt x="74" y="26"/>
                    <a:pt x="75" y="26"/>
                  </a:cubicBezTo>
                  <a:cubicBezTo>
                    <a:pt x="77" y="26"/>
                    <a:pt x="78" y="27"/>
                    <a:pt x="78" y="27"/>
                  </a:cubicBezTo>
                  <a:cubicBezTo>
                    <a:pt x="79" y="28"/>
                    <a:pt x="80" y="28"/>
                    <a:pt x="80" y="30"/>
                  </a:cubicBezTo>
                  <a:cubicBezTo>
                    <a:pt x="81" y="29"/>
                    <a:pt x="82" y="28"/>
                    <a:pt x="83" y="27"/>
                  </a:cubicBezTo>
                  <a:cubicBezTo>
                    <a:pt x="84" y="27"/>
                    <a:pt x="85" y="26"/>
                    <a:pt x="86" y="26"/>
                  </a:cubicBezTo>
                  <a:cubicBezTo>
                    <a:pt x="87" y="26"/>
                    <a:pt x="88" y="26"/>
                    <a:pt x="89" y="27"/>
                  </a:cubicBezTo>
                  <a:cubicBezTo>
                    <a:pt x="90" y="27"/>
                    <a:pt x="90" y="27"/>
                    <a:pt x="91" y="28"/>
                  </a:cubicBezTo>
                  <a:cubicBezTo>
                    <a:pt x="91" y="29"/>
                    <a:pt x="92" y="30"/>
                    <a:pt x="92" y="31"/>
                  </a:cubicBezTo>
                  <a:cubicBezTo>
                    <a:pt x="92" y="32"/>
                    <a:pt x="92" y="33"/>
                    <a:pt x="92" y="35"/>
                  </a:cubicBezTo>
                  <a:lnTo>
                    <a:pt x="92" y="47"/>
                  </a:lnTo>
                  <a:close/>
                  <a:moveTo>
                    <a:pt x="107" y="47"/>
                  </a:moveTo>
                  <a:cubicBezTo>
                    <a:pt x="106" y="47"/>
                    <a:pt x="105" y="47"/>
                    <a:pt x="104" y="47"/>
                  </a:cubicBezTo>
                  <a:cubicBezTo>
                    <a:pt x="103" y="47"/>
                    <a:pt x="102" y="47"/>
                    <a:pt x="101" y="46"/>
                  </a:cubicBezTo>
                  <a:cubicBezTo>
                    <a:pt x="100" y="46"/>
                    <a:pt x="100" y="45"/>
                    <a:pt x="100" y="43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105" y="41"/>
                    <a:pt x="105" y="42"/>
                    <a:pt x="105" y="42"/>
                  </a:cubicBezTo>
                  <a:cubicBezTo>
                    <a:pt x="106" y="43"/>
                    <a:pt x="106" y="43"/>
                    <a:pt x="107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3"/>
                    <a:pt x="108" y="43"/>
                    <a:pt x="109" y="42"/>
                  </a:cubicBezTo>
                  <a:cubicBezTo>
                    <a:pt x="109" y="46"/>
                    <a:pt x="109" y="46"/>
                    <a:pt x="109" y="46"/>
                  </a:cubicBezTo>
                  <a:cubicBezTo>
                    <a:pt x="109" y="47"/>
                    <a:pt x="108" y="47"/>
                    <a:pt x="10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1" name="组合 350"/>
          <p:cNvGrpSpPr>
            <a:grpSpLocks noChangeAspect="1"/>
          </p:cNvGrpSpPr>
          <p:nvPr/>
        </p:nvGrpSpPr>
        <p:grpSpPr>
          <a:xfrm>
            <a:off x="1506683" y="2302145"/>
            <a:ext cx="400599" cy="432000"/>
            <a:chOff x="1038226" y="2244725"/>
            <a:chExt cx="668338" cy="7207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2" name="Oval 95"/>
            <p:cNvSpPr>
              <a:spLocks noChangeArrowheads="1"/>
            </p:cNvSpPr>
            <p:nvPr/>
          </p:nvSpPr>
          <p:spPr bwMode="auto">
            <a:xfrm>
              <a:off x="1466851" y="2301875"/>
              <a:ext cx="104775" cy="127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3" name="Freeform 96"/>
            <p:cNvSpPr>
              <a:spLocks noEditPoints="1"/>
            </p:cNvSpPr>
            <p:nvPr/>
          </p:nvSpPr>
          <p:spPr bwMode="auto">
            <a:xfrm>
              <a:off x="1387476" y="2390775"/>
              <a:ext cx="319088" cy="574675"/>
            </a:xfrm>
            <a:custGeom>
              <a:avLst/>
              <a:gdLst>
                <a:gd name="T0" fmla="*/ 84 w 85"/>
                <a:gd name="T1" fmla="*/ 42 h 153"/>
                <a:gd name="T2" fmla="*/ 84 w 85"/>
                <a:gd name="T3" fmla="*/ 42 h 153"/>
                <a:gd name="T4" fmla="*/ 83 w 85"/>
                <a:gd name="T5" fmla="*/ 42 h 153"/>
                <a:gd name="T6" fmla="*/ 60 w 85"/>
                <a:gd name="T7" fmla="*/ 17 h 153"/>
                <a:gd name="T8" fmla="*/ 54 w 85"/>
                <a:gd name="T9" fmla="*/ 14 h 153"/>
                <a:gd name="T10" fmla="*/ 48 w 85"/>
                <a:gd name="T11" fmla="*/ 13 h 153"/>
                <a:gd name="T12" fmla="*/ 53 w 85"/>
                <a:gd name="T13" fmla="*/ 18 h 153"/>
                <a:gd name="T14" fmla="*/ 46 w 85"/>
                <a:gd name="T15" fmla="*/ 21 h 153"/>
                <a:gd name="T16" fmla="*/ 49 w 85"/>
                <a:gd name="T17" fmla="*/ 27 h 153"/>
                <a:gd name="T18" fmla="*/ 40 w 85"/>
                <a:gd name="T19" fmla="*/ 47 h 153"/>
                <a:gd name="T20" fmla="*/ 38 w 85"/>
                <a:gd name="T21" fmla="*/ 19 h 153"/>
                <a:gd name="T22" fmla="*/ 39 w 85"/>
                <a:gd name="T23" fmla="*/ 17 h 153"/>
                <a:gd name="T24" fmla="*/ 38 w 85"/>
                <a:gd name="T25" fmla="*/ 11 h 153"/>
                <a:gd name="T26" fmla="*/ 32 w 85"/>
                <a:gd name="T27" fmla="*/ 11 h 153"/>
                <a:gd name="T28" fmla="*/ 30 w 85"/>
                <a:gd name="T29" fmla="*/ 17 h 153"/>
                <a:gd name="T30" fmla="*/ 32 w 85"/>
                <a:gd name="T31" fmla="*/ 19 h 153"/>
                <a:gd name="T32" fmla="*/ 30 w 85"/>
                <a:gd name="T33" fmla="*/ 47 h 153"/>
                <a:gd name="T34" fmla="*/ 21 w 85"/>
                <a:gd name="T35" fmla="*/ 27 h 153"/>
                <a:gd name="T36" fmla="*/ 24 w 85"/>
                <a:gd name="T37" fmla="*/ 21 h 153"/>
                <a:gd name="T38" fmla="*/ 17 w 85"/>
                <a:gd name="T39" fmla="*/ 18 h 153"/>
                <a:gd name="T40" fmla="*/ 23 w 85"/>
                <a:gd name="T41" fmla="*/ 12 h 153"/>
                <a:gd name="T42" fmla="*/ 23 w 85"/>
                <a:gd name="T43" fmla="*/ 12 h 153"/>
                <a:gd name="T44" fmla="*/ 6 w 85"/>
                <a:gd name="T45" fmla="*/ 5 h 153"/>
                <a:gd name="T46" fmla="*/ 0 w 85"/>
                <a:gd name="T47" fmla="*/ 0 h 153"/>
                <a:gd name="T48" fmla="*/ 0 w 85"/>
                <a:gd name="T49" fmla="*/ 21 h 153"/>
                <a:gd name="T50" fmla="*/ 13 w 85"/>
                <a:gd name="T51" fmla="*/ 26 h 153"/>
                <a:gd name="T52" fmla="*/ 11 w 85"/>
                <a:gd name="T53" fmla="*/ 87 h 153"/>
                <a:gd name="T54" fmla="*/ 12 w 85"/>
                <a:gd name="T55" fmla="*/ 87 h 153"/>
                <a:gd name="T56" fmla="*/ 13 w 85"/>
                <a:gd name="T57" fmla="*/ 87 h 153"/>
                <a:gd name="T58" fmla="*/ 15 w 85"/>
                <a:gd name="T59" fmla="*/ 153 h 153"/>
                <a:gd name="T60" fmla="*/ 34 w 85"/>
                <a:gd name="T61" fmla="*/ 153 h 153"/>
                <a:gd name="T62" fmla="*/ 34 w 85"/>
                <a:gd name="T63" fmla="*/ 87 h 153"/>
                <a:gd name="T64" fmla="*/ 36 w 85"/>
                <a:gd name="T65" fmla="*/ 87 h 153"/>
                <a:gd name="T66" fmla="*/ 38 w 85"/>
                <a:gd name="T67" fmla="*/ 153 h 153"/>
                <a:gd name="T68" fmla="*/ 57 w 85"/>
                <a:gd name="T69" fmla="*/ 153 h 153"/>
                <a:gd name="T70" fmla="*/ 57 w 85"/>
                <a:gd name="T71" fmla="*/ 87 h 153"/>
                <a:gd name="T72" fmla="*/ 59 w 85"/>
                <a:gd name="T73" fmla="*/ 87 h 153"/>
                <a:gd name="T74" fmla="*/ 59 w 85"/>
                <a:gd name="T75" fmla="*/ 87 h 153"/>
                <a:gd name="T76" fmla="*/ 59 w 85"/>
                <a:gd name="T77" fmla="*/ 77 h 153"/>
                <a:gd name="T78" fmla="*/ 69 w 85"/>
                <a:gd name="T79" fmla="*/ 82 h 153"/>
                <a:gd name="T80" fmla="*/ 77 w 85"/>
                <a:gd name="T81" fmla="*/ 67 h 153"/>
                <a:gd name="T82" fmla="*/ 81 w 85"/>
                <a:gd name="T83" fmla="*/ 60 h 153"/>
                <a:gd name="T84" fmla="*/ 83 w 85"/>
                <a:gd name="T85" fmla="*/ 56 h 153"/>
                <a:gd name="T86" fmla="*/ 84 w 85"/>
                <a:gd name="T87" fmla="*/ 54 h 153"/>
                <a:gd name="T88" fmla="*/ 84 w 85"/>
                <a:gd name="T89" fmla="*/ 53 h 153"/>
                <a:gd name="T90" fmla="*/ 85 w 85"/>
                <a:gd name="T91" fmla="*/ 52 h 153"/>
                <a:gd name="T92" fmla="*/ 84 w 85"/>
                <a:gd name="T93" fmla="*/ 42 h 153"/>
                <a:gd name="T94" fmla="*/ 65 w 85"/>
                <a:gd name="T95" fmla="*/ 51 h 153"/>
                <a:gd name="T96" fmla="*/ 61 w 85"/>
                <a:gd name="T97" fmla="*/ 58 h 153"/>
                <a:gd name="T98" fmla="*/ 59 w 85"/>
                <a:gd name="T99" fmla="*/ 62 h 153"/>
                <a:gd name="T100" fmla="*/ 58 w 85"/>
                <a:gd name="T101" fmla="*/ 39 h 153"/>
                <a:gd name="T102" fmla="*/ 66 w 85"/>
                <a:gd name="T103" fmla="*/ 49 h 153"/>
                <a:gd name="T104" fmla="*/ 65 w 85"/>
                <a:gd name="T105" fmla="*/ 5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53">
                  <a:moveTo>
                    <a:pt x="84" y="42"/>
                  </a:move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5"/>
                    <a:pt x="56" y="14"/>
                    <a:pt x="54" y="14"/>
                  </a:cubicBezTo>
                  <a:cubicBezTo>
                    <a:pt x="54" y="14"/>
                    <a:pt x="50" y="14"/>
                    <a:pt x="48" y="13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6" y="9"/>
                    <a:pt x="9" y="6"/>
                    <a:pt x="6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3"/>
                    <a:pt x="9" y="24"/>
                    <a:pt x="13" y="26"/>
                  </a:cubicBezTo>
                  <a:cubicBezTo>
                    <a:pt x="12" y="46"/>
                    <a:pt x="12" y="66"/>
                    <a:pt x="11" y="87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12" y="87"/>
                    <a:pt x="13" y="87"/>
                    <a:pt x="13" y="8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5" y="134"/>
                    <a:pt x="34" y="100"/>
                    <a:pt x="34" y="87"/>
                  </a:cubicBezTo>
                  <a:cubicBezTo>
                    <a:pt x="35" y="87"/>
                    <a:pt x="36" y="87"/>
                    <a:pt x="36" y="87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8" y="134"/>
                    <a:pt x="57" y="100"/>
                    <a:pt x="57" y="87"/>
                  </a:cubicBezTo>
                  <a:cubicBezTo>
                    <a:pt x="58" y="87"/>
                    <a:pt x="58" y="87"/>
                    <a:pt x="59" y="87"/>
                  </a:cubicBezTo>
                  <a:cubicBezTo>
                    <a:pt x="59" y="87"/>
                    <a:pt x="59" y="87"/>
                    <a:pt x="59" y="87"/>
                  </a:cubicBezTo>
                  <a:cubicBezTo>
                    <a:pt x="59" y="83"/>
                    <a:pt x="59" y="80"/>
                    <a:pt x="59" y="77"/>
                  </a:cubicBezTo>
                  <a:cubicBezTo>
                    <a:pt x="62" y="79"/>
                    <a:pt x="66" y="81"/>
                    <a:pt x="69" y="82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5" y="52"/>
                    <a:pt x="85" y="52"/>
                    <a:pt x="85" y="52"/>
                  </a:cubicBezTo>
                  <a:lnTo>
                    <a:pt x="84" y="42"/>
                  </a:lnTo>
                  <a:close/>
                  <a:moveTo>
                    <a:pt x="65" y="51"/>
                  </a:moveTo>
                  <a:cubicBezTo>
                    <a:pt x="61" y="58"/>
                    <a:pt x="61" y="58"/>
                    <a:pt x="61" y="58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8" y="54"/>
                    <a:pt x="58" y="47"/>
                    <a:pt x="58" y="39"/>
                  </a:cubicBezTo>
                  <a:cubicBezTo>
                    <a:pt x="66" y="49"/>
                    <a:pt x="66" y="49"/>
                    <a:pt x="66" y="49"/>
                  </a:cubicBezTo>
                  <a:lnTo>
                    <a:pt x="65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4" name="Freeform 97"/>
            <p:cNvSpPr/>
            <p:nvPr/>
          </p:nvSpPr>
          <p:spPr bwMode="auto">
            <a:xfrm>
              <a:off x="1101726" y="2401888"/>
              <a:ext cx="233363" cy="26988"/>
            </a:xfrm>
            <a:custGeom>
              <a:avLst/>
              <a:gdLst>
                <a:gd name="T0" fmla="*/ 58 w 62"/>
                <a:gd name="T1" fmla="*/ 7 h 7"/>
                <a:gd name="T2" fmla="*/ 3 w 62"/>
                <a:gd name="T3" fmla="*/ 7 h 7"/>
                <a:gd name="T4" fmla="*/ 0 w 62"/>
                <a:gd name="T5" fmla="*/ 4 h 7"/>
                <a:gd name="T6" fmla="*/ 3 w 62"/>
                <a:gd name="T7" fmla="*/ 0 h 7"/>
                <a:gd name="T8" fmla="*/ 58 w 62"/>
                <a:gd name="T9" fmla="*/ 0 h 7"/>
                <a:gd name="T10" fmla="*/ 62 w 62"/>
                <a:gd name="T11" fmla="*/ 4 h 7"/>
                <a:gd name="T12" fmla="*/ 58 w 6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">
                  <a:moveTo>
                    <a:pt x="58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4"/>
                  </a:cubicBezTo>
                  <a:cubicBezTo>
                    <a:pt x="62" y="6"/>
                    <a:pt x="60" y="7"/>
                    <a:pt x="5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5" name="Freeform 98"/>
            <p:cNvSpPr/>
            <p:nvPr/>
          </p:nvSpPr>
          <p:spPr bwMode="auto">
            <a:xfrm>
              <a:off x="1101726" y="2462213"/>
              <a:ext cx="233363" cy="26988"/>
            </a:xfrm>
            <a:custGeom>
              <a:avLst/>
              <a:gdLst>
                <a:gd name="T0" fmla="*/ 58 w 62"/>
                <a:gd name="T1" fmla="*/ 7 h 7"/>
                <a:gd name="T2" fmla="*/ 3 w 62"/>
                <a:gd name="T3" fmla="*/ 7 h 7"/>
                <a:gd name="T4" fmla="*/ 0 w 62"/>
                <a:gd name="T5" fmla="*/ 3 h 7"/>
                <a:gd name="T6" fmla="*/ 3 w 62"/>
                <a:gd name="T7" fmla="*/ 0 h 7"/>
                <a:gd name="T8" fmla="*/ 58 w 62"/>
                <a:gd name="T9" fmla="*/ 0 h 7"/>
                <a:gd name="T10" fmla="*/ 62 w 62"/>
                <a:gd name="T11" fmla="*/ 3 h 7"/>
                <a:gd name="T12" fmla="*/ 58 w 6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">
                  <a:moveTo>
                    <a:pt x="58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3"/>
                  </a:cubicBezTo>
                  <a:cubicBezTo>
                    <a:pt x="62" y="6"/>
                    <a:pt x="60" y="7"/>
                    <a:pt x="5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6" name="Freeform 99"/>
            <p:cNvSpPr/>
            <p:nvPr/>
          </p:nvSpPr>
          <p:spPr bwMode="auto">
            <a:xfrm>
              <a:off x="1101726" y="2522538"/>
              <a:ext cx="233363" cy="26988"/>
            </a:xfrm>
            <a:custGeom>
              <a:avLst/>
              <a:gdLst>
                <a:gd name="T0" fmla="*/ 58 w 62"/>
                <a:gd name="T1" fmla="*/ 7 h 7"/>
                <a:gd name="T2" fmla="*/ 3 w 62"/>
                <a:gd name="T3" fmla="*/ 7 h 7"/>
                <a:gd name="T4" fmla="*/ 0 w 62"/>
                <a:gd name="T5" fmla="*/ 3 h 7"/>
                <a:gd name="T6" fmla="*/ 3 w 62"/>
                <a:gd name="T7" fmla="*/ 0 h 7"/>
                <a:gd name="T8" fmla="*/ 58 w 62"/>
                <a:gd name="T9" fmla="*/ 0 h 7"/>
                <a:gd name="T10" fmla="*/ 62 w 62"/>
                <a:gd name="T11" fmla="*/ 3 h 7"/>
                <a:gd name="T12" fmla="*/ 58 w 62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7">
                  <a:moveTo>
                    <a:pt x="58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3"/>
                  </a:cubicBezTo>
                  <a:cubicBezTo>
                    <a:pt x="62" y="5"/>
                    <a:pt x="60" y="7"/>
                    <a:pt x="5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7" name="Freeform 100"/>
            <p:cNvSpPr/>
            <p:nvPr/>
          </p:nvSpPr>
          <p:spPr bwMode="auto">
            <a:xfrm>
              <a:off x="1101726" y="2579688"/>
              <a:ext cx="233363" cy="30163"/>
            </a:xfrm>
            <a:custGeom>
              <a:avLst/>
              <a:gdLst>
                <a:gd name="T0" fmla="*/ 58 w 62"/>
                <a:gd name="T1" fmla="*/ 8 h 8"/>
                <a:gd name="T2" fmla="*/ 3 w 62"/>
                <a:gd name="T3" fmla="*/ 8 h 8"/>
                <a:gd name="T4" fmla="*/ 0 w 62"/>
                <a:gd name="T5" fmla="*/ 4 h 8"/>
                <a:gd name="T6" fmla="*/ 3 w 62"/>
                <a:gd name="T7" fmla="*/ 0 h 8"/>
                <a:gd name="T8" fmla="*/ 58 w 62"/>
                <a:gd name="T9" fmla="*/ 0 h 8"/>
                <a:gd name="T10" fmla="*/ 62 w 62"/>
                <a:gd name="T11" fmla="*/ 4 h 8"/>
                <a:gd name="T12" fmla="*/ 58 w 6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8">
                  <a:moveTo>
                    <a:pt x="58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2"/>
                    <a:pt x="62" y="4"/>
                  </a:cubicBezTo>
                  <a:cubicBezTo>
                    <a:pt x="62" y="6"/>
                    <a:pt x="60" y="8"/>
                    <a:pt x="5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" name="Freeform 101"/>
            <p:cNvSpPr>
              <a:spLocks noEditPoints="1"/>
            </p:cNvSpPr>
            <p:nvPr/>
          </p:nvSpPr>
          <p:spPr bwMode="auto">
            <a:xfrm>
              <a:off x="1038226" y="2244725"/>
              <a:ext cx="368300" cy="461963"/>
            </a:xfrm>
            <a:custGeom>
              <a:avLst/>
              <a:gdLst>
                <a:gd name="T0" fmla="*/ 93 w 98"/>
                <a:gd name="T1" fmla="*/ 0 h 123"/>
                <a:gd name="T2" fmla="*/ 28 w 98"/>
                <a:gd name="T3" fmla="*/ 0 h 123"/>
                <a:gd name="T4" fmla="*/ 24 w 98"/>
                <a:gd name="T5" fmla="*/ 2 h 123"/>
                <a:gd name="T6" fmla="*/ 2 w 98"/>
                <a:gd name="T7" fmla="*/ 23 h 123"/>
                <a:gd name="T8" fmla="*/ 0 w 98"/>
                <a:gd name="T9" fmla="*/ 27 h 123"/>
                <a:gd name="T10" fmla="*/ 0 w 98"/>
                <a:gd name="T11" fmla="*/ 118 h 123"/>
                <a:gd name="T12" fmla="*/ 5 w 98"/>
                <a:gd name="T13" fmla="*/ 123 h 123"/>
                <a:gd name="T14" fmla="*/ 93 w 98"/>
                <a:gd name="T15" fmla="*/ 123 h 123"/>
                <a:gd name="T16" fmla="*/ 98 w 98"/>
                <a:gd name="T17" fmla="*/ 118 h 123"/>
                <a:gd name="T18" fmla="*/ 98 w 98"/>
                <a:gd name="T19" fmla="*/ 5 h 123"/>
                <a:gd name="T20" fmla="*/ 93 w 98"/>
                <a:gd name="T21" fmla="*/ 0 h 123"/>
                <a:gd name="T22" fmla="*/ 25 w 98"/>
                <a:gd name="T23" fmla="*/ 15 h 123"/>
                <a:gd name="T24" fmla="*/ 25 w 98"/>
                <a:gd name="T25" fmla="*/ 23 h 123"/>
                <a:gd name="T26" fmla="*/ 16 w 98"/>
                <a:gd name="T27" fmla="*/ 23 h 123"/>
                <a:gd name="T28" fmla="*/ 25 w 98"/>
                <a:gd name="T29" fmla="*/ 15 h 123"/>
                <a:gd name="T30" fmla="*/ 88 w 98"/>
                <a:gd name="T31" fmla="*/ 113 h 123"/>
                <a:gd name="T32" fmla="*/ 10 w 98"/>
                <a:gd name="T33" fmla="*/ 113 h 123"/>
                <a:gd name="T34" fmla="*/ 10 w 98"/>
                <a:gd name="T35" fmla="*/ 31 h 123"/>
                <a:gd name="T36" fmla="*/ 29 w 98"/>
                <a:gd name="T37" fmla="*/ 31 h 123"/>
                <a:gd name="T38" fmla="*/ 33 w 98"/>
                <a:gd name="T39" fmla="*/ 27 h 123"/>
                <a:gd name="T40" fmla="*/ 33 w 98"/>
                <a:gd name="T41" fmla="*/ 10 h 123"/>
                <a:gd name="T42" fmla="*/ 88 w 98"/>
                <a:gd name="T43" fmla="*/ 10 h 123"/>
                <a:gd name="T44" fmla="*/ 88 w 98"/>
                <a:gd name="T45" fmla="*/ 1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23">
                  <a:moveTo>
                    <a:pt x="93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1"/>
                    <a:pt x="24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7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6" y="123"/>
                    <a:pt x="98" y="121"/>
                    <a:pt x="98" y="118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6" y="0"/>
                    <a:pt x="93" y="0"/>
                  </a:cubicBezTo>
                  <a:close/>
                  <a:moveTo>
                    <a:pt x="25" y="15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16" y="23"/>
                    <a:pt x="16" y="23"/>
                    <a:pt x="16" y="23"/>
                  </a:cubicBezTo>
                  <a:lnTo>
                    <a:pt x="25" y="15"/>
                  </a:lnTo>
                  <a:close/>
                  <a:moveTo>
                    <a:pt x="88" y="113"/>
                  </a:moveTo>
                  <a:cubicBezTo>
                    <a:pt x="10" y="113"/>
                    <a:pt x="10" y="113"/>
                    <a:pt x="10" y="113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1" y="31"/>
                    <a:pt x="33" y="29"/>
                    <a:pt x="33" y="27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88" y="10"/>
                    <a:pt x="88" y="10"/>
                    <a:pt x="88" y="10"/>
                  </a:cubicBezTo>
                  <a:lnTo>
                    <a:pt x="88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9" name="组合 358"/>
          <p:cNvGrpSpPr>
            <a:grpSpLocks noChangeAspect="1"/>
          </p:cNvGrpSpPr>
          <p:nvPr/>
        </p:nvGrpSpPr>
        <p:grpSpPr>
          <a:xfrm>
            <a:off x="10149351" y="2302145"/>
            <a:ext cx="435249" cy="432000"/>
            <a:chOff x="2599531" y="2215355"/>
            <a:chExt cx="638176" cy="6334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0" name="Freeform 102"/>
            <p:cNvSpPr/>
            <p:nvPr/>
          </p:nvSpPr>
          <p:spPr bwMode="auto">
            <a:xfrm>
              <a:off x="3023394" y="2372517"/>
              <a:ext cx="188913" cy="146050"/>
            </a:xfrm>
            <a:custGeom>
              <a:avLst/>
              <a:gdLst>
                <a:gd name="T0" fmla="*/ 0 w 50"/>
                <a:gd name="T1" fmla="*/ 39 h 39"/>
                <a:gd name="T2" fmla="*/ 17 w 50"/>
                <a:gd name="T3" fmla="*/ 39 h 39"/>
                <a:gd name="T4" fmla="*/ 50 w 50"/>
                <a:gd name="T5" fmla="*/ 10 h 39"/>
                <a:gd name="T6" fmla="*/ 45 w 50"/>
                <a:gd name="T7" fmla="*/ 0 h 39"/>
                <a:gd name="T8" fmla="*/ 1 w 50"/>
                <a:gd name="T9" fmla="*/ 38 h 39"/>
                <a:gd name="T10" fmla="*/ 0 w 5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0" y="39"/>
                  </a:moveTo>
                  <a:cubicBezTo>
                    <a:pt x="17" y="39"/>
                    <a:pt x="17" y="39"/>
                    <a:pt x="17" y="3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9" y="7"/>
                    <a:pt x="47" y="3"/>
                    <a:pt x="45" y="0"/>
                  </a:cubicBezTo>
                  <a:cubicBezTo>
                    <a:pt x="1" y="38"/>
                    <a:pt x="1" y="38"/>
                    <a:pt x="1" y="38"/>
                  </a:cubicBez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1" name="Freeform 103"/>
            <p:cNvSpPr/>
            <p:nvPr/>
          </p:nvSpPr>
          <p:spPr bwMode="auto">
            <a:xfrm>
              <a:off x="2934494" y="2215355"/>
              <a:ext cx="52388" cy="52388"/>
            </a:xfrm>
            <a:custGeom>
              <a:avLst/>
              <a:gdLst>
                <a:gd name="T0" fmla="*/ 0 w 14"/>
                <a:gd name="T1" fmla="*/ 0 h 14"/>
                <a:gd name="T2" fmla="*/ 0 w 14"/>
                <a:gd name="T3" fmla="*/ 14 h 14"/>
                <a:gd name="T4" fmla="*/ 14 w 14"/>
                <a:gd name="T5" fmla="*/ 2 h 14"/>
                <a:gd name="T6" fmla="*/ 0 w 1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9" y="1"/>
                    <a:pt x="5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2" name="Freeform 104"/>
            <p:cNvSpPr/>
            <p:nvPr/>
          </p:nvSpPr>
          <p:spPr bwMode="auto">
            <a:xfrm>
              <a:off x="3136106" y="2443955"/>
              <a:ext cx="98425" cy="74613"/>
            </a:xfrm>
            <a:custGeom>
              <a:avLst/>
              <a:gdLst>
                <a:gd name="T0" fmla="*/ 16 w 26"/>
                <a:gd name="T1" fmla="*/ 20 h 20"/>
                <a:gd name="T2" fmla="*/ 26 w 26"/>
                <a:gd name="T3" fmla="*/ 11 h 20"/>
                <a:gd name="T4" fmla="*/ 23 w 26"/>
                <a:gd name="T5" fmla="*/ 0 h 20"/>
                <a:gd name="T6" fmla="*/ 0 w 26"/>
                <a:gd name="T7" fmla="*/ 20 h 20"/>
                <a:gd name="T8" fmla="*/ 16 w 26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0">
                  <a:moveTo>
                    <a:pt x="16" y="20"/>
                  </a:moveTo>
                  <a:cubicBezTo>
                    <a:pt x="26" y="11"/>
                    <a:pt x="26" y="11"/>
                    <a:pt x="26" y="11"/>
                  </a:cubicBezTo>
                  <a:cubicBezTo>
                    <a:pt x="25" y="7"/>
                    <a:pt x="24" y="3"/>
                    <a:pt x="23" y="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6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3" name="Freeform 105"/>
            <p:cNvSpPr/>
            <p:nvPr/>
          </p:nvSpPr>
          <p:spPr bwMode="auto">
            <a:xfrm>
              <a:off x="2934494" y="2267742"/>
              <a:ext cx="190500" cy="192088"/>
            </a:xfrm>
            <a:custGeom>
              <a:avLst/>
              <a:gdLst>
                <a:gd name="T0" fmla="*/ 42 w 51"/>
                <a:gd name="T1" fmla="*/ 0 h 51"/>
                <a:gd name="T2" fmla="*/ 0 w 51"/>
                <a:gd name="T3" fmla="*/ 37 h 51"/>
                <a:gd name="T4" fmla="*/ 0 w 51"/>
                <a:gd name="T5" fmla="*/ 51 h 51"/>
                <a:gd name="T6" fmla="*/ 51 w 51"/>
                <a:gd name="T7" fmla="*/ 7 h 51"/>
                <a:gd name="T8" fmla="*/ 42 w 5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1">
                  <a:moveTo>
                    <a:pt x="42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8" y="4"/>
                    <a:pt x="46" y="2"/>
                    <a:pt x="4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4" name="Freeform 106"/>
            <p:cNvSpPr/>
            <p:nvPr/>
          </p:nvSpPr>
          <p:spPr bwMode="auto">
            <a:xfrm>
              <a:off x="2934494" y="2234405"/>
              <a:ext cx="130175" cy="127000"/>
            </a:xfrm>
            <a:custGeom>
              <a:avLst/>
              <a:gdLst>
                <a:gd name="T0" fmla="*/ 24 w 35"/>
                <a:gd name="T1" fmla="*/ 0 h 34"/>
                <a:gd name="T2" fmla="*/ 0 w 35"/>
                <a:gd name="T3" fmla="*/ 20 h 34"/>
                <a:gd name="T4" fmla="*/ 0 w 35"/>
                <a:gd name="T5" fmla="*/ 34 h 34"/>
                <a:gd name="T6" fmla="*/ 35 w 35"/>
                <a:gd name="T7" fmla="*/ 5 h 34"/>
                <a:gd name="T8" fmla="*/ 24 w 35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34">
                  <a:moveTo>
                    <a:pt x="24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1" y="3"/>
                    <a:pt x="27" y="1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5" name="Freeform 107"/>
            <p:cNvSpPr/>
            <p:nvPr/>
          </p:nvSpPr>
          <p:spPr bwMode="auto">
            <a:xfrm>
              <a:off x="2934494" y="2316955"/>
              <a:ext cx="239713" cy="201613"/>
            </a:xfrm>
            <a:custGeom>
              <a:avLst/>
              <a:gdLst>
                <a:gd name="T0" fmla="*/ 64 w 64"/>
                <a:gd name="T1" fmla="*/ 8 h 54"/>
                <a:gd name="T2" fmla="*/ 57 w 64"/>
                <a:gd name="T3" fmla="*/ 0 h 54"/>
                <a:gd name="T4" fmla="*/ 0 w 64"/>
                <a:gd name="T5" fmla="*/ 49 h 54"/>
                <a:gd name="T6" fmla="*/ 0 w 64"/>
                <a:gd name="T7" fmla="*/ 54 h 54"/>
                <a:gd name="T8" fmla="*/ 11 w 64"/>
                <a:gd name="T9" fmla="*/ 54 h 54"/>
                <a:gd name="T10" fmla="*/ 64 w 64"/>
                <a:gd name="T11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54">
                  <a:moveTo>
                    <a:pt x="64" y="8"/>
                  </a:moveTo>
                  <a:cubicBezTo>
                    <a:pt x="62" y="5"/>
                    <a:pt x="60" y="2"/>
                    <a:pt x="57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1" y="54"/>
                    <a:pt x="11" y="54"/>
                    <a:pt x="11" y="54"/>
                  </a:cubicBezTo>
                  <a:lnTo>
                    <a:pt x="64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6" name="Freeform 108"/>
            <p:cNvSpPr/>
            <p:nvPr/>
          </p:nvSpPr>
          <p:spPr bwMode="auto">
            <a:xfrm>
              <a:off x="2599531" y="2215355"/>
              <a:ext cx="304800" cy="514350"/>
            </a:xfrm>
            <a:custGeom>
              <a:avLst/>
              <a:gdLst>
                <a:gd name="T0" fmla="*/ 81 w 81"/>
                <a:gd name="T1" fmla="*/ 83 h 137"/>
                <a:gd name="T2" fmla="*/ 81 w 81"/>
                <a:gd name="T3" fmla="*/ 0 h 137"/>
                <a:gd name="T4" fmla="*/ 0 w 81"/>
                <a:gd name="T5" fmla="*/ 85 h 137"/>
                <a:gd name="T6" fmla="*/ 18 w 81"/>
                <a:gd name="T7" fmla="*/ 137 h 137"/>
                <a:gd name="T8" fmla="*/ 81 w 81"/>
                <a:gd name="T9" fmla="*/ 8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37">
                  <a:moveTo>
                    <a:pt x="81" y="83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36" y="2"/>
                    <a:pt x="0" y="39"/>
                    <a:pt x="0" y="85"/>
                  </a:cubicBezTo>
                  <a:cubicBezTo>
                    <a:pt x="0" y="104"/>
                    <a:pt x="7" y="122"/>
                    <a:pt x="18" y="137"/>
                  </a:cubicBezTo>
                  <a:lnTo>
                    <a:pt x="81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7" name="Freeform 109"/>
            <p:cNvSpPr/>
            <p:nvPr/>
          </p:nvSpPr>
          <p:spPr bwMode="auto">
            <a:xfrm>
              <a:off x="2690019" y="2548730"/>
              <a:ext cx="547688" cy="300038"/>
            </a:xfrm>
            <a:custGeom>
              <a:avLst/>
              <a:gdLst>
                <a:gd name="T0" fmla="*/ 63 w 146"/>
                <a:gd name="T1" fmla="*/ 0 h 80"/>
                <a:gd name="T2" fmla="*/ 0 w 146"/>
                <a:gd name="T3" fmla="*/ 54 h 80"/>
                <a:gd name="T4" fmla="*/ 61 w 146"/>
                <a:gd name="T5" fmla="*/ 80 h 80"/>
                <a:gd name="T6" fmla="*/ 146 w 146"/>
                <a:gd name="T7" fmla="*/ 0 h 80"/>
                <a:gd name="T8" fmla="*/ 63 w 14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80">
                  <a:moveTo>
                    <a:pt x="63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15" y="70"/>
                    <a:pt x="37" y="80"/>
                    <a:pt x="61" y="80"/>
                  </a:cubicBezTo>
                  <a:cubicBezTo>
                    <a:pt x="107" y="80"/>
                    <a:pt x="143" y="45"/>
                    <a:pt x="146" y="0"/>
                  </a:cubicBezTo>
                  <a:lnTo>
                    <a:pt x="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8" name="组合 367"/>
          <p:cNvGrpSpPr>
            <a:grpSpLocks noChangeAspect="1"/>
          </p:cNvGrpSpPr>
          <p:nvPr/>
        </p:nvGrpSpPr>
        <p:grpSpPr>
          <a:xfrm>
            <a:off x="11095017" y="2325670"/>
            <a:ext cx="432000" cy="384950"/>
            <a:chOff x="4237038" y="2286000"/>
            <a:chExt cx="641350" cy="5715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9" name="Freeform 110"/>
            <p:cNvSpPr>
              <a:spLocks noEditPoints="1"/>
            </p:cNvSpPr>
            <p:nvPr/>
          </p:nvSpPr>
          <p:spPr bwMode="auto">
            <a:xfrm>
              <a:off x="4237038" y="2286000"/>
              <a:ext cx="641350" cy="571500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6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6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7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7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7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71" y="3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7"/>
                    <a:pt x="132" y="27"/>
                  </a:cubicBezTo>
                  <a:cubicBezTo>
                    <a:pt x="128" y="27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7"/>
                    <a:pt x="111" y="27"/>
                  </a:cubicBezTo>
                  <a:cubicBezTo>
                    <a:pt x="107" y="27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7"/>
                  </a:moveTo>
                  <a:cubicBezTo>
                    <a:pt x="149" y="27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7"/>
                    <a:pt x="15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" name="Freeform 111"/>
            <p:cNvSpPr/>
            <p:nvPr/>
          </p:nvSpPr>
          <p:spPr bwMode="auto">
            <a:xfrm>
              <a:off x="4405313" y="2462213"/>
              <a:ext cx="311150" cy="184150"/>
            </a:xfrm>
            <a:custGeom>
              <a:avLst/>
              <a:gdLst>
                <a:gd name="T0" fmla="*/ 130 w 196"/>
                <a:gd name="T1" fmla="*/ 97 h 116"/>
                <a:gd name="T2" fmla="*/ 156 w 196"/>
                <a:gd name="T3" fmla="*/ 116 h 116"/>
                <a:gd name="T4" fmla="*/ 196 w 196"/>
                <a:gd name="T5" fmla="*/ 59 h 116"/>
                <a:gd name="T6" fmla="*/ 156 w 196"/>
                <a:gd name="T7" fmla="*/ 0 h 116"/>
                <a:gd name="T8" fmla="*/ 130 w 196"/>
                <a:gd name="T9" fmla="*/ 19 h 116"/>
                <a:gd name="T10" fmla="*/ 146 w 196"/>
                <a:gd name="T11" fmla="*/ 43 h 116"/>
                <a:gd name="T12" fmla="*/ 0 w 196"/>
                <a:gd name="T13" fmla="*/ 43 h 116"/>
                <a:gd name="T14" fmla="*/ 0 w 196"/>
                <a:gd name="T15" fmla="*/ 74 h 116"/>
                <a:gd name="T16" fmla="*/ 146 w 196"/>
                <a:gd name="T17" fmla="*/ 74 h 116"/>
                <a:gd name="T18" fmla="*/ 130 w 196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16">
                  <a:moveTo>
                    <a:pt x="130" y="97"/>
                  </a:moveTo>
                  <a:lnTo>
                    <a:pt x="156" y="116"/>
                  </a:lnTo>
                  <a:lnTo>
                    <a:pt x="196" y="59"/>
                  </a:lnTo>
                  <a:lnTo>
                    <a:pt x="156" y="0"/>
                  </a:lnTo>
                  <a:lnTo>
                    <a:pt x="130" y="19"/>
                  </a:lnTo>
                  <a:lnTo>
                    <a:pt x="146" y="43"/>
                  </a:lnTo>
                  <a:lnTo>
                    <a:pt x="0" y="43"/>
                  </a:lnTo>
                  <a:lnTo>
                    <a:pt x="0" y="74"/>
                  </a:lnTo>
                  <a:lnTo>
                    <a:pt x="146" y="74"/>
                  </a:lnTo>
                  <a:lnTo>
                    <a:pt x="13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112"/>
            <p:cNvSpPr/>
            <p:nvPr/>
          </p:nvSpPr>
          <p:spPr bwMode="auto">
            <a:xfrm>
              <a:off x="4375151" y="2601913"/>
              <a:ext cx="311150" cy="184150"/>
            </a:xfrm>
            <a:custGeom>
              <a:avLst/>
              <a:gdLst>
                <a:gd name="T0" fmla="*/ 66 w 196"/>
                <a:gd name="T1" fmla="*/ 19 h 116"/>
                <a:gd name="T2" fmla="*/ 43 w 196"/>
                <a:gd name="T3" fmla="*/ 0 h 116"/>
                <a:gd name="T4" fmla="*/ 0 w 196"/>
                <a:gd name="T5" fmla="*/ 57 h 116"/>
                <a:gd name="T6" fmla="*/ 43 w 196"/>
                <a:gd name="T7" fmla="*/ 116 h 116"/>
                <a:gd name="T8" fmla="*/ 66 w 196"/>
                <a:gd name="T9" fmla="*/ 97 h 116"/>
                <a:gd name="T10" fmla="*/ 50 w 196"/>
                <a:gd name="T11" fmla="*/ 73 h 116"/>
                <a:gd name="T12" fmla="*/ 196 w 196"/>
                <a:gd name="T13" fmla="*/ 73 h 116"/>
                <a:gd name="T14" fmla="*/ 196 w 196"/>
                <a:gd name="T15" fmla="*/ 40 h 116"/>
                <a:gd name="T16" fmla="*/ 50 w 196"/>
                <a:gd name="T17" fmla="*/ 40 h 116"/>
                <a:gd name="T18" fmla="*/ 66 w 196"/>
                <a:gd name="T19" fmla="*/ 1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16">
                  <a:moveTo>
                    <a:pt x="66" y="19"/>
                  </a:moveTo>
                  <a:lnTo>
                    <a:pt x="43" y="0"/>
                  </a:lnTo>
                  <a:lnTo>
                    <a:pt x="0" y="57"/>
                  </a:lnTo>
                  <a:lnTo>
                    <a:pt x="43" y="116"/>
                  </a:lnTo>
                  <a:lnTo>
                    <a:pt x="66" y="97"/>
                  </a:lnTo>
                  <a:lnTo>
                    <a:pt x="50" y="73"/>
                  </a:lnTo>
                  <a:lnTo>
                    <a:pt x="196" y="73"/>
                  </a:lnTo>
                  <a:lnTo>
                    <a:pt x="196" y="40"/>
                  </a:lnTo>
                  <a:lnTo>
                    <a:pt x="50" y="40"/>
                  </a:lnTo>
                  <a:lnTo>
                    <a:pt x="66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2" name="组合 371"/>
          <p:cNvGrpSpPr>
            <a:grpSpLocks noChangeAspect="1"/>
          </p:cNvGrpSpPr>
          <p:nvPr/>
        </p:nvGrpSpPr>
        <p:grpSpPr>
          <a:xfrm>
            <a:off x="4511128" y="4093740"/>
            <a:ext cx="432000" cy="383881"/>
            <a:chOff x="5824538" y="2290763"/>
            <a:chExt cx="641350" cy="569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3" name="Freeform 113"/>
            <p:cNvSpPr>
              <a:spLocks noEditPoints="1"/>
            </p:cNvSpPr>
            <p:nvPr/>
          </p:nvSpPr>
          <p:spPr bwMode="auto">
            <a:xfrm>
              <a:off x="5824538" y="2290763"/>
              <a:ext cx="641350" cy="569913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7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7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50"/>
                    <a:pt x="171" y="147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" name="Rectangle 114"/>
            <p:cNvSpPr>
              <a:spLocks noChangeArrowheads="1"/>
            </p:cNvSpPr>
            <p:nvPr/>
          </p:nvSpPr>
          <p:spPr bwMode="auto">
            <a:xfrm>
              <a:off x="5924551" y="2497138"/>
              <a:ext cx="442913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5" name="Rectangle 115"/>
            <p:cNvSpPr>
              <a:spLocks noChangeArrowheads="1"/>
            </p:cNvSpPr>
            <p:nvPr/>
          </p:nvSpPr>
          <p:spPr bwMode="auto">
            <a:xfrm>
              <a:off x="5924551" y="2620963"/>
              <a:ext cx="12382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6" name="Rectangle 116"/>
            <p:cNvSpPr>
              <a:spLocks noChangeArrowheads="1"/>
            </p:cNvSpPr>
            <p:nvPr/>
          </p:nvSpPr>
          <p:spPr bwMode="auto">
            <a:xfrm>
              <a:off x="5924551" y="2662238"/>
              <a:ext cx="123825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7" name="Rectangle 117"/>
            <p:cNvSpPr>
              <a:spLocks noChangeArrowheads="1"/>
            </p:cNvSpPr>
            <p:nvPr/>
          </p:nvSpPr>
          <p:spPr bwMode="auto">
            <a:xfrm>
              <a:off x="5924551" y="2706688"/>
              <a:ext cx="123825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" name="Rectangle 118"/>
            <p:cNvSpPr>
              <a:spLocks noChangeArrowheads="1"/>
            </p:cNvSpPr>
            <p:nvPr/>
          </p:nvSpPr>
          <p:spPr bwMode="auto">
            <a:xfrm>
              <a:off x="5924551" y="2747963"/>
              <a:ext cx="1238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9" name="Rectangle 119"/>
            <p:cNvSpPr>
              <a:spLocks noChangeArrowheads="1"/>
            </p:cNvSpPr>
            <p:nvPr/>
          </p:nvSpPr>
          <p:spPr bwMode="auto">
            <a:xfrm>
              <a:off x="6083301" y="2620963"/>
              <a:ext cx="1270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0" name="Rectangle 120"/>
            <p:cNvSpPr>
              <a:spLocks noChangeArrowheads="1"/>
            </p:cNvSpPr>
            <p:nvPr/>
          </p:nvSpPr>
          <p:spPr bwMode="auto">
            <a:xfrm>
              <a:off x="6083301" y="2662238"/>
              <a:ext cx="127000" cy="17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1" name="Rectangle 121"/>
            <p:cNvSpPr>
              <a:spLocks noChangeArrowheads="1"/>
            </p:cNvSpPr>
            <p:nvPr/>
          </p:nvSpPr>
          <p:spPr bwMode="auto">
            <a:xfrm>
              <a:off x="6083301" y="2706688"/>
              <a:ext cx="1270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2" name="Rectangle 122"/>
            <p:cNvSpPr>
              <a:spLocks noChangeArrowheads="1"/>
            </p:cNvSpPr>
            <p:nvPr/>
          </p:nvSpPr>
          <p:spPr bwMode="auto">
            <a:xfrm>
              <a:off x="6083301" y="2747963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3" name="Rectangle 123"/>
            <p:cNvSpPr>
              <a:spLocks noChangeArrowheads="1"/>
            </p:cNvSpPr>
            <p:nvPr/>
          </p:nvSpPr>
          <p:spPr bwMode="auto">
            <a:xfrm>
              <a:off x="6240463" y="2620963"/>
              <a:ext cx="12700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4" name="Rectangle 124"/>
            <p:cNvSpPr>
              <a:spLocks noChangeArrowheads="1"/>
            </p:cNvSpPr>
            <p:nvPr/>
          </p:nvSpPr>
          <p:spPr bwMode="auto">
            <a:xfrm>
              <a:off x="6240463" y="2632075"/>
              <a:ext cx="127000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5" name="Rectangle 125"/>
            <p:cNvSpPr>
              <a:spLocks noChangeArrowheads="1"/>
            </p:cNvSpPr>
            <p:nvPr/>
          </p:nvSpPr>
          <p:spPr bwMode="auto">
            <a:xfrm>
              <a:off x="6240463" y="2747963"/>
              <a:ext cx="1270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6" name="组合 385"/>
          <p:cNvGrpSpPr>
            <a:grpSpLocks noChangeAspect="1"/>
          </p:cNvGrpSpPr>
          <p:nvPr/>
        </p:nvGrpSpPr>
        <p:grpSpPr>
          <a:xfrm>
            <a:off x="5392129" y="4068573"/>
            <a:ext cx="432000" cy="434215"/>
            <a:chOff x="7407276" y="2271713"/>
            <a:chExt cx="619125" cy="622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7" name="Freeform 126"/>
            <p:cNvSpPr>
              <a:spLocks noEditPoints="1"/>
            </p:cNvSpPr>
            <p:nvPr/>
          </p:nvSpPr>
          <p:spPr bwMode="auto">
            <a:xfrm>
              <a:off x="7407276" y="2271713"/>
              <a:ext cx="619125" cy="622300"/>
            </a:xfrm>
            <a:custGeom>
              <a:avLst/>
              <a:gdLst>
                <a:gd name="T0" fmla="*/ 88 w 165"/>
                <a:gd name="T1" fmla="*/ 8 h 166"/>
                <a:gd name="T2" fmla="*/ 88 w 165"/>
                <a:gd name="T3" fmla="*/ 5 h 166"/>
                <a:gd name="T4" fmla="*/ 83 w 165"/>
                <a:gd name="T5" fmla="*/ 0 h 166"/>
                <a:gd name="T6" fmla="*/ 78 w 165"/>
                <a:gd name="T7" fmla="*/ 5 h 166"/>
                <a:gd name="T8" fmla="*/ 78 w 165"/>
                <a:gd name="T9" fmla="*/ 8 h 166"/>
                <a:gd name="T10" fmla="*/ 0 w 165"/>
                <a:gd name="T11" fmla="*/ 8 h 166"/>
                <a:gd name="T12" fmla="*/ 0 w 165"/>
                <a:gd name="T13" fmla="*/ 36 h 166"/>
                <a:gd name="T14" fmla="*/ 4 w 165"/>
                <a:gd name="T15" fmla="*/ 36 h 166"/>
                <a:gd name="T16" fmla="*/ 4 w 165"/>
                <a:gd name="T17" fmla="*/ 122 h 166"/>
                <a:gd name="T18" fmla="*/ 8 w 165"/>
                <a:gd name="T19" fmla="*/ 126 h 166"/>
                <a:gd name="T20" fmla="*/ 49 w 165"/>
                <a:gd name="T21" fmla="*/ 126 h 166"/>
                <a:gd name="T22" fmla="*/ 31 w 165"/>
                <a:gd name="T23" fmla="*/ 157 h 166"/>
                <a:gd name="T24" fmla="*/ 32 w 165"/>
                <a:gd name="T25" fmla="*/ 164 h 166"/>
                <a:gd name="T26" fmla="*/ 35 w 165"/>
                <a:gd name="T27" fmla="*/ 165 h 166"/>
                <a:gd name="T28" fmla="*/ 39 w 165"/>
                <a:gd name="T29" fmla="*/ 162 h 166"/>
                <a:gd name="T30" fmla="*/ 49 w 165"/>
                <a:gd name="T31" fmla="*/ 146 h 166"/>
                <a:gd name="T32" fmla="*/ 78 w 165"/>
                <a:gd name="T33" fmla="*/ 146 h 166"/>
                <a:gd name="T34" fmla="*/ 78 w 165"/>
                <a:gd name="T35" fmla="*/ 160 h 166"/>
                <a:gd name="T36" fmla="*/ 83 w 165"/>
                <a:gd name="T37" fmla="*/ 165 h 166"/>
                <a:gd name="T38" fmla="*/ 88 w 165"/>
                <a:gd name="T39" fmla="*/ 160 h 166"/>
                <a:gd name="T40" fmla="*/ 88 w 165"/>
                <a:gd name="T41" fmla="*/ 146 h 166"/>
                <a:gd name="T42" fmla="*/ 117 w 165"/>
                <a:gd name="T43" fmla="*/ 146 h 166"/>
                <a:gd name="T44" fmla="*/ 126 w 165"/>
                <a:gd name="T45" fmla="*/ 162 h 166"/>
                <a:gd name="T46" fmla="*/ 133 w 165"/>
                <a:gd name="T47" fmla="*/ 164 h 166"/>
                <a:gd name="T48" fmla="*/ 135 w 165"/>
                <a:gd name="T49" fmla="*/ 157 h 166"/>
                <a:gd name="T50" fmla="*/ 116 w 165"/>
                <a:gd name="T51" fmla="*/ 126 h 166"/>
                <a:gd name="T52" fmla="*/ 158 w 165"/>
                <a:gd name="T53" fmla="*/ 126 h 166"/>
                <a:gd name="T54" fmla="*/ 162 w 165"/>
                <a:gd name="T55" fmla="*/ 122 h 166"/>
                <a:gd name="T56" fmla="*/ 162 w 165"/>
                <a:gd name="T57" fmla="*/ 36 h 166"/>
                <a:gd name="T58" fmla="*/ 165 w 165"/>
                <a:gd name="T59" fmla="*/ 36 h 166"/>
                <a:gd name="T60" fmla="*/ 165 w 165"/>
                <a:gd name="T61" fmla="*/ 8 h 166"/>
                <a:gd name="T62" fmla="*/ 88 w 165"/>
                <a:gd name="T63" fmla="*/ 8 h 166"/>
                <a:gd name="T64" fmla="*/ 78 w 165"/>
                <a:gd name="T65" fmla="*/ 139 h 166"/>
                <a:gd name="T66" fmla="*/ 53 w 165"/>
                <a:gd name="T67" fmla="*/ 139 h 166"/>
                <a:gd name="T68" fmla="*/ 61 w 165"/>
                <a:gd name="T69" fmla="*/ 126 h 166"/>
                <a:gd name="T70" fmla="*/ 78 w 165"/>
                <a:gd name="T71" fmla="*/ 126 h 166"/>
                <a:gd name="T72" fmla="*/ 78 w 165"/>
                <a:gd name="T73" fmla="*/ 139 h 166"/>
                <a:gd name="T74" fmla="*/ 88 w 165"/>
                <a:gd name="T75" fmla="*/ 139 h 166"/>
                <a:gd name="T76" fmla="*/ 88 w 165"/>
                <a:gd name="T77" fmla="*/ 126 h 166"/>
                <a:gd name="T78" fmla="*/ 105 w 165"/>
                <a:gd name="T79" fmla="*/ 126 h 166"/>
                <a:gd name="T80" fmla="*/ 113 w 165"/>
                <a:gd name="T81" fmla="*/ 139 h 166"/>
                <a:gd name="T82" fmla="*/ 88 w 165"/>
                <a:gd name="T83" fmla="*/ 139 h 166"/>
                <a:gd name="T84" fmla="*/ 152 w 165"/>
                <a:gd name="T85" fmla="*/ 116 h 166"/>
                <a:gd name="T86" fmla="*/ 13 w 165"/>
                <a:gd name="T87" fmla="*/ 116 h 166"/>
                <a:gd name="T88" fmla="*/ 13 w 165"/>
                <a:gd name="T89" fmla="*/ 36 h 166"/>
                <a:gd name="T90" fmla="*/ 152 w 165"/>
                <a:gd name="T91" fmla="*/ 36 h 166"/>
                <a:gd name="T92" fmla="*/ 152 w 165"/>
                <a:gd name="T93" fmla="*/ 11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5" h="166">
                  <a:moveTo>
                    <a:pt x="88" y="8"/>
                  </a:moveTo>
                  <a:cubicBezTo>
                    <a:pt x="88" y="5"/>
                    <a:pt x="88" y="5"/>
                    <a:pt x="88" y="5"/>
                  </a:cubicBezTo>
                  <a:cubicBezTo>
                    <a:pt x="88" y="2"/>
                    <a:pt x="85" y="0"/>
                    <a:pt x="83" y="0"/>
                  </a:cubicBezTo>
                  <a:cubicBezTo>
                    <a:pt x="80" y="0"/>
                    <a:pt x="78" y="2"/>
                    <a:pt x="78" y="5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4" y="124"/>
                    <a:pt x="5" y="126"/>
                    <a:pt x="8" y="126"/>
                  </a:cubicBezTo>
                  <a:cubicBezTo>
                    <a:pt x="49" y="126"/>
                    <a:pt x="49" y="126"/>
                    <a:pt x="49" y="126"/>
                  </a:cubicBezTo>
                  <a:cubicBezTo>
                    <a:pt x="31" y="157"/>
                    <a:pt x="31" y="157"/>
                    <a:pt x="31" y="157"/>
                  </a:cubicBezTo>
                  <a:cubicBezTo>
                    <a:pt x="29" y="160"/>
                    <a:pt x="30" y="163"/>
                    <a:pt x="32" y="164"/>
                  </a:cubicBezTo>
                  <a:cubicBezTo>
                    <a:pt x="33" y="165"/>
                    <a:pt x="34" y="165"/>
                    <a:pt x="35" y="165"/>
                  </a:cubicBezTo>
                  <a:cubicBezTo>
                    <a:pt x="37" y="165"/>
                    <a:pt x="38" y="164"/>
                    <a:pt x="39" y="162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3"/>
                    <a:pt x="80" y="165"/>
                    <a:pt x="83" y="165"/>
                  </a:cubicBezTo>
                  <a:cubicBezTo>
                    <a:pt x="85" y="165"/>
                    <a:pt x="88" y="163"/>
                    <a:pt x="88" y="160"/>
                  </a:cubicBezTo>
                  <a:cubicBezTo>
                    <a:pt x="88" y="146"/>
                    <a:pt x="88" y="146"/>
                    <a:pt x="88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26" y="162"/>
                    <a:pt x="126" y="162"/>
                    <a:pt x="126" y="162"/>
                  </a:cubicBezTo>
                  <a:cubicBezTo>
                    <a:pt x="127" y="165"/>
                    <a:pt x="130" y="166"/>
                    <a:pt x="133" y="164"/>
                  </a:cubicBezTo>
                  <a:cubicBezTo>
                    <a:pt x="135" y="163"/>
                    <a:pt x="136" y="160"/>
                    <a:pt x="135" y="157"/>
                  </a:cubicBezTo>
                  <a:cubicBezTo>
                    <a:pt x="116" y="126"/>
                    <a:pt x="116" y="126"/>
                    <a:pt x="116" y="126"/>
                  </a:cubicBezTo>
                  <a:cubicBezTo>
                    <a:pt x="158" y="126"/>
                    <a:pt x="158" y="126"/>
                    <a:pt x="158" y="126"/>
                  </a:cubicBezTo>
                  <a:cubicBezTo>
                    <a:pt x="160" y="126"/>
                    <a:pt x="162" y="124"/>
                    <a:pt x="162" y="122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5" y="8"/>
                    <a:pt x="165" y="8"/>
                    <a:pt x="165" y="8"/>
                  </a:cubicBezTo>
                  <a:lnTo>
                    <a:pt x="88" y="8"/>
                  </a:lnTo>
                  <a:close/>
                  <a:moveTo>
                    <a:pt x="78" y="139"/>
                  </a:moveTo>
                  <a:cubicBezTo>
                    <a:pt x="53" y="139"/>
                    <a:pt x="53" y="139"/>
                    <a:pt x="53" y="139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78" y="126"/>
                    <a:pt x="78" y="126"/>
                    <a:pt x="78" y="126"/>
                  </a:cubicBezTo>
                  <a:lnTo>
                    <a:pt x="78" y="139"/>
                  </a:lnTo>
                  <a:close/>
                  <a:moveTo>
                    <a:pt x="88" y="139"/>
                  </a:moveTo>
                  <a:cubicBezTo>
                    <a:pt x="88" y="126"/>
                    <a:pt x="88" y="126"/>
                    <a:pt x="88" y="126"/>
                  </a:cubicBezTo>
                  <a:cubicBezTo>
                    <a:pt x="105" y="126"/>
                    <a:pt x="105" y="126"/>
                    <a:pt x="105" y="126"/>
                  </a:cubicBezTo>
                  <a:cubicBezTo>
                    <a:pt x="113" y="139"/>
                    <a:pt x="113" y="139"/>
                    <a:pt x="113" y="139"/>
                  </a:cubicBezTo>
                  <a:lnTo>
                    <a:pt x="88" y="139"/>
                  </a:lnTo>
                  <a:close/>
                  <a:moveTo>
                    <a:pt x="152" y="116"/>
                  </a:moveTo>
                  <a:cubicBezTo>
                    <a:pt x="13" y="116"/>
                    <a:pt x="13" y="116"/>
                    <a:pt x="13" y="11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52" y="36"/>
                    <a:pt x="152" y="36"/>
                    <a:pt x="152" y="36"/>
                  </a:cubicBezTo>
                  <a:lnTo>
                    <a:pt x="15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8" name="Freeform 127"/>
            <p:cNvSpPr>
              <a:spLocks noEditPoints="1"/>
            </p:cNvSpPr>
            <p:nvPr/>
          </p:nvSpPr>
          <p:spPr bwMode="auto">
            <a:xfrm>
              <a:off x="7483476" y="2428875"/>
              <a:ext cx="471488" cy="255588"/>
            </a:xfrm>
            <a:custGeom>
              <a:avLst/>
              <a:gdLst>
                <a:gd name="T0" fmla="*/ 113 w 126"/>
                <a:gd name="T1" fmla="*/ 0 h 68"/>
                <a:gd name="T2" fmla="*/ 100 w 126"/>
                <a:gd name="T3" fmla="*/ 13 h 68"/>
                <a:gd name="T4" fmla="*/ 101 w 126"/>
                <a:gd name="T5" fmla="*/ 18 h 68"/>
                <a:gd name="T6" fmla="*/ 86 w 126"/>
                <a:gd name="T7" fmla="*/ 33 h 68"/>
                <a:gd name="T8" fmla="*/ 81 w 126"/>
                <a:gd name="T9" fmla="*/ 31 h 68"/>
                <a:gd name="T10" fmla="*/ 72 w 126"/>
                <a:gd name="T11" fmla="*/ 35 h 68"/>
                <a:gd name="T12" fmla="*/ 60 w 126"/>
                <a:gd name="T13" fmla="*/ 28 h 68"/>
                <a:gd name="T14" fmla="*/ 60 w 126"/>
                <a:gd name="T15" fmla="*/ 27 h 68"/>
                <a:gd name="T16" fmla="*/ 47 w 126"/>
                <a:gd name="T17" fmla="*/ 14 h 68"/>
                <a:gd name="T18" fmla="*/ 34 w 126"/>
                <a:gd name="T19" fmla="*/ 27 h 68"/>
                <a:gd name="T20" fmla="*/ 34 w 126"/>
                <a:gd name="T21" fmla="*/ 31 h 68"/>
                <a:gd name="T22" fmla="*/ 20 w 126"/>
                <a:gd name="T23" fmla="*/ 44 h 68"/>
                <a:gd name="T24" fmla="*/ 13 w 126"/>
                <a:gd name="T25" fmla="*/ 42 h 68"/>
                <a:gd name="T26" fmla="*/ 0 w 126"/>
                <a:gd name="T27" fmla="*/ 55 h 68"/>
                <a:gd name="T28" fmla="*/ 13 w 126"/>
                <a:gd name="T29" fmla="*/ 68 h 68"/>
                <a:gd name="T30" fmla="*/ 26 w 126"/>
                <a:gd name="T31" fmla="*/ 55 h 68"/>
                <a:gd name="T32" fmla="*/ 26 w 126"/>
                <a:gd name="T33" fmla="*/ 51 h 68"/>
                <a:gd name="T34" fmla="*/ 40 w 126"/>
                <a:gd name="T35" fmla="*/ 38 h 68"/>
                <a:gd name="T36" fmla="*/ 47 w 126"/>
                <a:gd name="T37" fmla="*/ 40 h 68"/>
                <a:gd name="T38" fmla="*/ 56 w 126"/>
                <a:gd name="T39" fmla="*/ 36 h 68"/>
                <a:gd name="T40" fmla="*/ 68 w 126"/>
                <a:gd name="T41" fmla="*/ 43 h 68"/>
                <a:gd name="T42" fmla="*/ 67 w 126"/>
                <a:gd name="T43" fmla="*/ 45 h 68"/>
                <a:gd name="T44" fmla="*/ 81 w 126"/>
                <a:gd name="T45" fmla="*/ 58 h 68"/>
                <a:gd name="T46" fmla="*/ 94 w 126"/>
                <a:gd name="T47" fmla="*/ 45 h 68"/>
                <a:gd name="T48" fmla="*/ 92 w 126"/>
                <a:gd name="T49" fmla="*/ 39 h 68"/>
                <a:gd name="T50" fmla="*/ 107 w 126"/>
                <a:gd name="T51" fmla="*/ 25 h 68"/>
                <a:gd name="T52" fmla="*/ 113 w 126"/>
                <a:gd name="T53" fmla="*/ 26 h 68"/>
                <a:gd name="T54" fmla="*/ 126 w 126"/>
                <a:gd name="T55" fmla="*/ 13 h 68"/>
                <a:gd name="T56" fmla="*/ 113 w 126"/>
                <a:gd name="T57" fmla="*/ 0 h 68"/>
                <a:gd name="T58" fmla="*/ 13 w 126"/>
                <a:gd name="T59" fmla="*/ 59 h 68"/>
                <a:gd name="T60" fmla="*/ 9 w 126"/>
                <a:gd name="T61" fmla="*/ 55 h 68"/>
                <a:gd name="T62" fmla="*/ 13 w 126"/>
                <a:gd name="T63" fmla="*/ 51 h 68"/>
                <a:gd name="T64" fmla="*/ 18 w 126"/>
                <a:gd name="T65" fmla="*/ 55 h 68"/>
                <a:gd name="T66" fmla="*/ 13 w 126"/>
                <a:gd name="T67" fmla="*/ 59 h 68"/>
                <a:gd name="T68" fmla="*/ 47 w 126"/>
                <a:gd name="T69" fmla="*/ 31 h 68"/>
                <a:gd name="T70" fmla="*/ 42 w 126"/>
                <a:gd name="T71" fmla="*/ 27 h 68"/>
                <a:gd name="T72" fmla="*/ 47 w 126"/>
                <a:gd name="T73" fmla="*/ 23 h 68"/>
                <a:gd name="T74" fmla="*/ 51 w 126"/>
                <a:gd name="T75" fmla="*/ 27 h 68"/>
                <a:gd name="T76" fmla="*/ 47 w 126"/>
                <a:gd name="T77" fmla="*/ 31 h 68"/>
                <a:gd name="T78" fmla="*/ 81 w 126"/>
                <a:gd name="T79" fmla="*/ 49 h 68"/>
                <a:gd name="T80" fmla="*/ 76 w 126"/>
                <a:gd name="T81" fmla="*/ 45 h 68"/>
                <a:gd name="T82" fmla="*/ 81 w 126"/>
                <a:gd name="T83" fmla="*/ 40 h 68"/>
                <a:gd name="T84" fmla="*/ 85 w 126"/>
                <a:gd name="T85" fmla="*/ 45 h 68"/>
                <a:gd name="T86" fmla="*/ 81 w 126"/>
                <a:gd name="T87" fmla="*/ 49 h 68"/>
                <a:gd name="T88" fmla="*/ 113 w 126"/>
                <a:gd name="T89" fmla="*/ 17 h 68"/>
                <a:gd name="T90" fmla="*/ 109 w 126"/>
                <a:gd name="T91" fmla="*/ 13 h 68"/>
                <a:gd name="T92" fmla="*/ 113 w 126"/>
                <a:gd name="T93" fmla="*/ 9 h 68"/>
                <a:gd name="T94" fmla="*/ 117 w 126"/>
                <a:gd name="T95" fmla="*/ 13 h 68"/>
                <a:gd name="T96" fmla="*/ 113 w 126"/>
                <a:gd name="T97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" h="68">
                  <a:moveTo>
                    <a:pt x="113" y="0"/>
                  </a:moveTo>
                  <a:cubicBezTo>
                    <a:pt x="106" y="0"/>
                    <a:pt x="100" y="6"/>
                    <a:pt x="100" y="13"/>
                  </a:cubicBezTo>
                  <a:cubicBezTo>
                    <a:pt x="100" y="15"/>
                    <a:pt x="100" y="17"/>
                    <a:pt x="101" y="18"/>
                  </a:cubicBezTo>
                  <a:cubicBezTo>
                    <a:pt x="86" y="33"/>
                    <a:pt x="86" y="33"/>
                    <a:pt x="86" y="33"/>
                  </a:cubicBezTo>
                  <a:cubicBezTo>
                    <a:pt x="84" y="32"/>
                    <a:pt x="83" y="31"/>
                    <a:pt x="81" y="31"/>
                  </a:cubicBezTo>
                  <a:cubicBezTo>
                    <a:pt x="77" y="31"/>
                    <a:pt x="74" y="33"/>
                    <a:pt x="72" y="35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8"/>
                    <a:pt x="60" y="28"/>
                    <a:pt x="60" y="27"/>
                  </a:cubicBezTo>
                  <a:cubicBezTo>
                    <a:pt x="60" y="20"/>
                    <a:pt x="54" y="14"/>
                    <a:pt x="47" y="14"/>
                  </a:cubicBezTo>
                  <a:cubicBezTo>
                    <a:pt x="39" y="14"/>
                    <a:pt x="34" y="20"/>
                    <a:pt x="34" y="27"/>
                  </a:cubicBezTo>
                  <a:cubicBezTo>
                    <a:pt x="34" y="29"/>
                    <a:pt x="34" y="30"/>
                    <a:pt x="34" y="31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8" y="43"/>
                    <a:pt x="16" y="42"/>
                    <a:pt x="13" y="42"/>
                  </a:cubicBezTo>
                  <a:cubicBezTo>
                    <a:pt x="6" y="42"/>
                    <a:pt x="0" y="48"/>
                    <a:pt x="0" y="55"/>
                  </a:cubicBezTo>
                  <a:cubicBezTo>
                    <a:pt x="0" y="62"/>
                    <a:pt x="6" y="68"/>
                    <a:pt x="13" y="68"/>
                  </a:cubicBezTo>
                  <a:cubicBezTo>
                    <a:pt x="21" y="68"/>
                    <a:pt x="26" y="62"/>
                    <a:pt x="26" y="55"/>
                  </a:cubicBezTo>
                  <a:cubicBezTo>
                    <a:pt x="26" y="54"/>
                    <a:pt x="26" y="52"/>
                    <a:pt x="26" y="51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2" y="39"/>
                    <a:pt x="44" y="40"/>
                    <a:pt x="47" y="40"/>
                  </a:cubicBezTo>
                  <a:cubicBezTo>
                    <a:pt x="50" y="40"/>
                    <a:pt x="53" y="39"/>
                    <a:pt x="56" y="36"/>
                  </a:cubicBezTo>
                  <a:cubicBezTo>
                    <a:pt x="68" y="43"/>
                    <a:pt x="68" y="43"/>
                    <a:pt x="68" y="43"/>
                  </a:cubicBezTo>
                  <a:cubicBezTo>
                    <a:pt x="68" y="43"/>
                    <a:pt x="67" y="44"/>
                    <a:pt x="67" y="45"/>
                  </a:cubicBezTo>
                  <a:cubicBezTo>
                    <a:pt x="67" y="52"/>
                    <a:pt x="73" y="58"/>
                    <a:pt x="81" y="58"/>
                  </a:cubicBezTo>
                  <a:cubicBezTo>
                    <a:pt x="88" y="58"/>
                    <a:pt x="94" y="52"/>
                    <a:pt x="94" y="45"/>
                  </a:cubicBezTo>
                  <a:cubicBezTo>
                    <a:pt x="94" y="43"/>
                    <a:pt x="93" y="41"/>
                    <a:pt x="92" y="39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9" y="25"/>
                    <a:pt x="111" y="26"/>
                    <a:pt x="113" y="26"/>
                  </a:cubicBezTo>
                  <a:cubicBezTo>
                    <a:pt x="120" y="26"/>
                    <a:pt x="126" y="20"/>
                    <a:pt x="126" y="13"/>
                  </a:cubicBezTo>
                  <a:cubicBezTo>
                    <a:pt x="126" y="6"/>
                    <a:pt x="120" y="0"/>
                    <a:pt x="113" y="0"/>
                  </a:cubicBezTo>
                  <a:close/>
                  <a:moveTo>
                    <a:pt x="13" y="59"/>
                  </a:moveTo>
                  <a:cubicBezTo>
                    <a:pt x="11" y="59"/>
                    <a:pt x="9" y="58"/>
                    <a:pt x="9" y="55"/>
                  </a:cubicBezTo>
                  <a:cubicBezTo>
                    <a:pt x="9" y="53"/>
                    <a:pt x="11" y="51"/>
                    <a:pt x="13" y="51"/>
                  </a:cubicBezTo>
                  <a:cubicBezTo>
                    <a:pt x="16" y="51"/>
                    <a:pt x="18" y="53"/>
                    <a:pt x="18" y="55"/>
                  </a:cubicBezTo>
                  <a:cubicBezTo>
                    <a:pt x="18" y="58"/>
                    <a:pt x="16" y="59"/>
                    <a:pt x="13" y="59"/>
                  </a:cubicBezTo>
                  <a:close/>
                  <a:moveTo>
                    <a:pt x="47" y="31"/>
                  </a:moveTo>
                  <a:cubicBezTo>
                    <a:pt x="44" y="31"/>
                    <a:pt x="42" y="29"/>
                    <a:pt x="42" y="27"/>
                  </a:cubicBezTo>
                  <a:cubicBezTo>
                    <a:pt x="42" y="25"/>
                    <a:pt x="44" y="23"/>
                    <a:pt x="47" y="23"/>
                  </a:cubicBezTo>
                  <a:cubicBezTo>
                    <a:pt x="49" y="23"/>
                    <a:pt x="51" y="25"/>
                    <a:pt x="51" y="27"/>
                  </a:cubicBezTo>
                  <a:cubicBezTo>
                    <a:pt x="51" y="29"/>
                    <a:pt x="49" y="31"/>
                    <a:pt x="47" y="31"/>
                  </a:cubicBezTo>
                  <a:close/>
                  <a:moveTo>
                    <a:pt x="81" y="49"/>
                  </a:moveTo>
                  <a:cubicBezTo>
                    <a:pt x="78" y="49"/>
                    <a:pt x="76" y="47"/>
                    <a:pt x="76" y="45"/>
                  </a:cubicBezTo>
                  <a:cubicBezTo>
                    <a:pt x="76" y="42"/>
                    <a:pt x="78" y="40"/>
                    <a:pt x="81" y="40"/>
                  </a:cubicBezTo>
                  <a:cubicBezTo>
                    <a:pt x="83" y="40"/>
                    <a:pt x="85" y="42"/>
                    <a:pt x="85" y="45"/>
                  </a:cubicBezTo>
                  <a:cubicBezTo>
                    <a:pt x="85" y="47"/>
                    <a:pt x="83" y="49"/>
                    <a:pt x="81" y="49"/>
                  </a:cubicBezTo>
                  <a:close/>
                  <a:moveTo>
                    <a:pt x="113" y="17"/>
                  </a:moveTo>
                  <a:cubicBezTo>
                    <a:pt x="111" y="17"/>
                    <a:pt x="109" y="15"/>
                    <a:pt x="109" y="13"/>
                  </a:cubicBezTo>
                  <a:cubicBezTo>
                    <a:pt x="109" y="10"/>
                    <a:pt x="111" y="9"/>
                    <a:pt x="113" y="9"/>
                  </a:cubicBezTo>
                  <a:cubicBezTo>
                    <a:pt x="115" y="9"/>
                    <a:pt x="117" y="10"/>
                    <a:pt x="117" y="13"/>
                  </a:cubicBezTo>
                  <a:cubicBezTo>
                    <a:pt x="117" y="15"/>
                    <a:pt x="115" y="17"/>
                    <a:pt x="11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9" name="组合 388"/>
          <p:cNvGrpSpPr>
            <a:grpSpLocks noChangeAspect="1"/>
          </p:cNvGrpSpPr>
          <p:nvPr/>
        </p:nvGrpSpPr>
        <p:grpSpPr>
          <a:xfrm>
            <a:off x="6344818" y="4069680"/>
            <a:ext cx="433103" cy="432000"/>
            <a:chOff x="9005888" y="2230438"/>
            <a:chExt cx="623888" cy="622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0" name="Freeform 128"/>
            <p:cNvSpPr>
              <a:spLocks noEditPoints="1"/>
            </p:cNvSpPr>
            <p:nvPr/>
          </p:nvSpPr>
          <p:spPr bwMode="auto">
            <a:xfrm>
              <a:off x="9005888" y="2492375"/>
              <a:ext cx="623888" cy="360363"/>
            </a:xfrm>
            <a:custGeom>
              <a:avLst/>
              <a:gdLst>
                <a:gd name="T0" fmla="*/ 88 w 166"/>
                <a:gd name="T1" fmla="*/ 64 h 96"/>
                <a:gd name="T2" fmla="*/ 166 w 166"/>
                <a:gd name="T3" fmla="*/ 0 h 96"/>
                <a:gd name="T4" fmla="*/ 166 w 166"/>
                <a:gd name="T5" fmla="*/ 89 h 96"/>
                <a:gd name="T6" fmla="*/ 158 w 166"/>
                <a:gd name="T7" fmla="*/ 96 h 96"/>
                <a:gd name="T8" fmla="*/ 8 w 166"/>
                <a:gd name="T9" fmla="*/ 96 h 96"/>
                <a:gd name="T10" fmla="*/ 0 w 166"/>
                <a:gd name="T11" fmla="*/ 89 h 96"/>
                <a:gd name="T12" fmla="*/ 0 w 166"/>
                <a:gd name="T13" fmla="*/ 0 h 96"/>
                <a:gd name="T14" fmla="*/ 77 w 166"/>
                <a:gd name="T15" fmla="*/ 64 h 96"/>
                <a:gd name="T16" fmla="*/ 88 w 166"/>
                <a:gd name="T17" fmla="*/ 64 h 96"/>
                <a:gd name="T18" fmla="*/ 118 w 166"/>
                <a:gd name="T19" fmla="*/ 55 h 96"/>
                <a:gd name="T20" fmla="*/ 155 w 166"/>
                <a:gd name="T21" fmla="*/ 89 h 96"/>
                <a:gd name="T22" fmla="*/ 156 w 166"/>
                <a:gd name="T23" fmla="*/ 90 h 96"/>
                <a:gd name="T24" fmla="*/ 158 w 166"/>
                <a:gd name="T25" fmla="*/ 89 h 96"/>
                <a:gd name="T26" fmla="*/ 158 w 166"/>
                <a:gd name="T27" fmla="*/ 85 h 96"/>
                <a:gd name="T28" fmla="*/ 122 w 166"/>
                <a:gd name="T29" fmla="*/ 51 h 96"/>
                <a:gd name="T30" fmla="*/ 118 w 166"/>
                <a:gd name="T31" fmla="*/ 51 h 96"/>
                <a:gd name="T32" fmla="*/ 118 w 166"/>
                <a:gd name="T33" fmla="*/ 55 h 96"/>
                <a:gd name="T34" fmla="*/ 47 w 166"/>
                <a:gd name="T35" fmla="*/ 51 h 96"/>
                <a:gd name="T36" fmla="*/ 44 w 166"/>
                <a:gd name="T37" fmla="*/ 51 h 96"/>
                <a:gd name="T38" fmla="*/ 7 w 166"/>
                <a:gd name="T39" fmla="*/ 85 h 96"/>
                <a:gd name="T40" fmla="*/ 7 w 166"/>
                <a:gd name="T41" fmla="*/ 89 h 96"/>
                <a:gd name="T42" fmla="*/ 9 w 166"/>
                <a:gd name="T43" fmla="*/ 90 h 96"/>
                <a:gd name="T44" fmla="*/ 11 w 166"/>
                <a:gd name="T45" fmla="*/ 89 h 96"/>
                <a:gd name="T46" fmla="*/ 47 w 166"/>
                <a:gd name="T47" fmla="*/ 55 h 96"/>
                <a:gd name="T48" fmla="*/ 47 w 166"/>
                <a:gd name="T49" fmla="*/ 5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6" h="96">
                  <a:moveTo>
                    <a:pt x="88" y="64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93"/>
                    <a:pt x="162" y="96"/>
                    <a:pt x="15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3" y="96"/>
                    <a:pt x="0" y="93"/>
                    <a:pt x="0" y="8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80" y="66"/>
                    <a:pt x="85" y="66"/>
                    <a:pt x="88" y="64"/>
                  </a:cubicBezTo>
                  <a:close/>
                  <a:moveTo>
                    <a:pt x="118" y="55"/>
                  </a:move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6" y="90"/>
                    <a:pt x="156" y="90"/>
                  </a:cubicBezTo>
                  <a:cubicBezTo>
                    <a:pt x="157" y="90"/>
                    <a:pt x="158" y="90"/>
                    <a:pt x="158" y="89"/>
                  </a:cubicBezTo>
                  <a:cubicBezTo>
                    <a:pt x="159" y="88"/>
                    <a:pt x="159" y="86"/>
                    <a:pt x="158" y="8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1" y="50"/>
                    <a:pt x="119" y="50"/>
                    <a:pt x="118" y="51"/>
                  </a:cubicBezTo>
                  <a:cubicBezTo>
                    <a:pt x="117" y="52"/>
                    <a:pt x="117" y="54"/>
                    <a:pt x="118" y="55"/>
                  </a:cubicBezTo>
                  <a:close/>
                  <a:moveTo>
                    <a:pt x="47" y="51"/>
                  </a:moveTo>
                  <a:cubicBezTo>
                    <a:pt x="46" y="50"/>
                    <a:pt x="45" y="50"/>
                    <a:pt x="44" y="51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6" y="86"/>
                    <a:pt x="6" y="88"/>
                    <a:pt x="7" y="89"/>
                  </a:cubicBezTo>
                  <a:cubicBezTo>
                    <a:pt x="8" y="90"/>
                    <a:pt x="9" y="90"/>
                    <a:pt x="9" y="90"/>
                  </a:cubicBezTo>
                  <a:cubicBezTo>
                    <a:pt x="10" y="90"/>
                    <a:pt x="11" y="90"/>
                    <a:pt x="11" y="89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4"/>
                    <a:pt x="48" y="52"/>
                    <a:pt x="47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1" name="Freeform 129"/>
            <p:cNvSpPr/>
            <p:nvPr/>
          </p:nvSpPr>
          <p:spPr bwMode="auto">
            <a:xfrm>
              <a:off x="9164638" y="2489200"/>
              <a:ext cx="349250" cy="85725"/>
            </a:xfrm>
            <a:custGeom>
              <a:avLst/>
              <a:gdLst>
                <a:gd name="T0" fmla="*/ 5 w 93"/>
                <a:gd name="T1" fmla="*/ 0 h 23"/>
                <a:gd name="T2" fmla="*/ 89 w 93"/>
                <a:gd name="T3" fmla="*/ 15 h 23"/>
                <a:gd name="T4" fmla="*/ 92 w 93"/>
                <a:gd name="T5" fmla="*/ 20 h 23"/>
                <a:gd name="T6" fmla="*/ 88 w 93"/>
                <a:gd name="T7" fmla="*/ 23 h 23"/>
                <a:gd name="T8" fmla="*/ 87 w 93"/>
                <a:gd name="T9" fmla="*/ 23 h 23"/>
                <a:gd name="T10" fmla="*/ 4 w 93"/>
                <a:gd name="T11" fmla="*/ 9 h 23"/>
                <a:gd name="T12" fmla="*/ 0 w 93"/>
                <a:gd name="T13" fmla="*/ 4 h 23"/>
                <a:gd name="T14" fmla="*/ 5 w 93"/>
                <a:gd name="T1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23">
                  <a:moveTo>
                    <a:pt x="5" y="0"/>
                  </a:moveTo>
                  <a:cubicBezTo>
                    <a:pt x="89" y="15"/>
                    <a:pt x="89" y="15"/>
                    <a:pt x="89" y="15"/>
                  </a:cubicBezTo>
                  <a:cubicBezTo>
                    <a:pt x="91" y="15"/>
                    <a:pt x="93" y="17"/>
                    <a:pt x="92" y="20"/>
                  </a:cubicBezTo>
                  <a:cubicBezTo>
                    <a:pt x="92" y="22"/>
                    <a:pt x="90" y="23"/>
                    <a:pt x="88" y="23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0" y="6"/>
                    <a:pt x="0" y="4"/>
                  </a:cubicBezTo>
                  <a:cubicBezTo>
                    <a:pt x="1" y="2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2" name="Freeform 130"/>
            <p:cNvSpPr/>
            <p:nvPr/>
          </p:nvSpPr>
          <p:spPr bwMode="auto">
            <a:xfrm>
              <a:off x="9148763" y="2555875"/>
              <a:ext cx="277813" cy="76200"/>
            </a:xfrm>
            <a:custGeom>
              <a:avLst/>
              <a:gdLst>
                <a:gd name="T0" fmla="*/ 1 w 74"/>
                <a:gd name="T1" fmla="*/ 4 h 20"/>
                <a:gd name="T2" fmla="*/ 6 w 74"/>
                <a:gd name="T3" fmla="*/ 0 h 20"/>
                <a:gd name="T4" fmla="*/ 70 w 74"/>
                <a:gd name="T5" fmla="*/ 11 h 20"/>
                <a:gd name="T6" fmla="*/ 74 w 74"/>
                <a:gd name="T7" fmla="*/ 16 h 20"/>
                <a:gd name="T8" fmla="*/ 70 w 74"/>
                <a:gd name="T9" fmla="*/ 20 h 20"/>
                <a:gd name="T10" fmla="*/ 69 w 74"/>
                <a:gd name="T11" fmla="*/ 20 h 20"/>
                <a:gd name="T12" fmla="*/ 4 w 74"/>
                <a:gd name="T13" fmla="*/ 9 h 20"/>
                <a:gd name="T14" fmla="*/ 1 w 74"/>
                <a:gd name="T15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20">
                  <a:moveTo>
                    <a:pt x="1" y="4"/>
                  </a:moveTo>
                  <a:cubicBezTo>
                    <a:pt x="1" y="1"/>
                    <a:pt x="4" y="0"/>
                    <a:pt x="6" y="0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3" y="11"/>
                    <a:pt x="74" y="14"/>
                    <a:pt x="74" y="16"/>
                  </a:cubicBezTo>
                  <a:cubicBezTo>
                    <a:pt x="74" y="18"/>
                    <a:pt x="72" y="20"/>
                    <a:pt x="70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8"/>
                    <a:pt x="0" y="6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3" name="Freeform 131"/>
            <p:cNvSpPr/>
            <p:nvPr/>
          </p:nvSpPr>
          <p:spPr bwMode="auto">
            <a:xfrm>
              <a:off x="9239251" y="2638425"/>
              <a:ext cx="127000" cy="49213"/>
            </a:xfrm>
            <a:custGeom>
              <a:avLst/>
              <a:gdLst>
                <a:gd name="T0" fmla="*/ 30 w 34"/>
                <a:gd name="T1" fmla="*/ 4 h 13"/>
                <a:gd name="T2" fmla="*/ 34 w 34"/>
                <a:gd name="T3" fmla="*/ 9 h 13"/>
                <a:gd name="T4" fmla="*/ 29 w 34"/>
                <a:gd name="T5" fmla="*/ 13 h 13"/>
                <a:gd name="T6" fmla="*/ 29 w 34"/>
                <a:gd name="T7" fmla="*/ 13 h 13"/>
                <a:gd name="T8" fmla="*/ 4 w 34"/>
                <a:gd name="T9" fmla="*/ 9 h 13"/>
                <a:gd name="T10" fmla="*/ 0 w 34"/>
                <a:gd name="T11" fmla="*/ 4 h 13"/>
                <a:gd name="T12" fmla="*/ 5 w 34"/>
                <a:gd name="T13" fmla="*/ 0 h 13"/>
                <a:gd name="T14" fmla="*/ 30 w 3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3">
                  <a:moveTo>
                    <a:pt x="30" y="4"/>
                  </a:moveTo>
                  <a:cubicBezTo>
                    <a:pt x="32" y="4"/>
                    <a:pt x="34" y="7"/>
                    <a:pt x="34" y="9"/>
                  </a:cubicBezTo>
                  <a:cubicBezTo>
                    <a:pt x="33" y="11"/>
                    <a:pt x="31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1"/>
                    <a:pt x="3" y="0"/>
                    <a:pt x="5" y="0"/>
                  </a:cubicBezTo>
                  <a:lnTo>
                    <a:pt x="3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4" name="Freeform 132"/>
            <p:cNvSpPr/>
            <p:nvPr/>
          </p:nvSpPr>
          <p:spPr bwMode="auto">
            <a:xfrm>
              <a:off x="9018588" y="2230438"/>
              <a:ext cx="600075" cy="247650"/>
            </a:xfrm>
            <a:custGeom>
              <a:avLst/>
              <a:gdLst>
                <a:gd name="T0" fmla="*/ 85 w 160"/>
                <a:gd name="T1" fmla="*/ 3 h 66"/>
                <a:gd name="T2" fmla="*/ 74 w 160"/>
                <a:gd name="T3" fmla="*/ 3 h 66"/>
                <a:gd name="T4" fmla="*/ 0 w 160"/>
                <a:gd name="T5" fmla="*/ 64 h 66"/>
                <a:gd name="T6" fmla="*/ 5 w 160"/>
                <a:gd name="T7" fmla="*/ 66 h 66"/>
                <a:gd name="T8" fmla="*/ 21 w 160"/>
                <a:gd name="T9" fmla="*/ 66 h 66"/>
                <a:gd name="T10" fmla="*/ 24 w 160"/>
                <a:gd name="T11" fmla="*/ 47 h 66"/>
                <a:gd name="T12" fmla="*/ 148 w 160"/>
                <a:gd name="T13" fmla="*/ 66 h 66"/>
                <a:gd name="T14" fmla="*/ 155 w 160"/>
                <a:gd name="T15" fmla="*/ 66 h 66"/>
                <a:gd name="T16" fmla="*/ 160 w 160"/>
                <a:gd name="T17" fmla="*/ 64 h 66"/>
                <a:gd name="T18" fmla="*/ 85 w 160"/>
                <a:gd name="T19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66">
                  <a:moveTo>
                    <a:pt x="85" y="3"/>
                  </a:moveTo>
                  <a:cubicBezTo>
                    <a:pt x="82" y="0"/>
                    <a:pt x="77" y="0"/>
                    <a:pt x="74" y="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65"/>
                    <a:pt x="3" y="66"/>
                    <a:pt x="5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48" y="66"/>
                    <a:pt x="148" y="66"/>
                    <a:pt x="148" y="66"/>
                  </a:cubicBezTo>
                  <a:cubicBezTo>
                    <a:pt x="155" y="66"/>
                    <a:pt x="155" y="66"/>
                    <a:pt x="155" y="66"/>
                  </a:cubicBezTo>
                  <a:cubicBezTo>
                    <a:pt x="157" y="66"/>
                    <a:pt x="159" y="65"/>
                    <a:pt x="160" y="64"/>
                  </a:cubicBezTo>
                  <a:lnTo>
                    <a:pt x="8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5" name="组合 394"/>
          <p:cNvGrpSpPr>
            <a:grpSpLocks noChangeAspect="1"/>
          </p:cNvGrpSpPr>
          <p:nvPr/>
        </p:nvGrpSpPr>
        <p:grpSpPr>
          <a:xfrm>
            <a:off x="7274827" y="4069680"/>
            <a:ext cx="468699" cy="432000"/>
            <a:chOff x="10499726" y="2255838"/>
            <a:chExt cx="709612" cy="6540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6" name="Freeform 133"/>
            <p:cNvSpPr>
              <a:spLocks noEditPoints="1"/>
            </p:cNvSpPr>
            <p:nvPr/>
          </p:nvSpPr>
          <p:spPr bwMode="auto">
            <a:xfrm>
              <a:off x="10856913" y="2255838"/>
              <a:ext cx="352425" cy="398463"/>
            </a:xfrm>
            <a:custGeom>
              <a:avLst/>
              <a:gdLst>
                <a:gd name="T0" fmla="*/ 90 w 94"/>
                <a:gd name="T1" fmla="*/ 21 h 106"/>
                <a:gd name="T2" fmla="*/ 87 w 94"/>
                <a:gd name="T3" fmla="*/ 17 h 106"/>
                <a:gd name="T4" fmla="*/ 51 w 94"/>
                <a:gd name="T5" fmla="*/ 1 h 106"/>
                <a:gd name="T6" fmla="*/ 46 w 94"/>
                <a:gd name="T7" fmla="*/ 1 h 106"/>
                <a:gd name="T8" fmla="*/ 0 w 94"/>
                <a:gd name="T9" fmla="*/ 35 h 106"/>
                <a:gd name="T10" fmla="*/ 36 w 94"/>
                <a:gd name="T11" fmla="*/ 79 h 106"/>
                <a:gd name="T12" fmla="*/ 37 w 94"/>
                <a:gd name="T13" fmla="*/ 106 h 106"/>
                <a:gd name="T14" fmla="*/ 92 w 94"/>
                <a:gd name="T15" fmla="*/ 65 h 106"/>
                <a:gd name="T16" fmla="*/ 94 w 94"/>
                <a:gd name="T17" fmla="*/ 61 h 106"/>
                <a:gd name="T18" fmla="*/ 90 w 94"/>
                <a:gd name="T19" fmla="*/ 21 h 106"/>
                <a:gd name="T20" fmla="*/ 68 w 94"/>
                <a:gd name="T21" fmla="*/ 44 h 106"/>
                <a:gd name="T22" fmla="*/ 57 w 94"/>
                <a:gd name="T23" fmla="*/ 42 h 106"/>
                <a:gd name="T24" fmla="*/ 59 w 94"/>
                <a:gd name="T25" fmla="*/ 31 h 106"/>
                <a:gd name="T26" fmla="*/ 70 w 94"/>
                <a:gd name="T27" fmla="*/ 33 h 106"/>
                <a:gd name="T28" fmla="*/ 68 w 94"/>
                <a:gd name="T29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06">
                  <a:moveTo>
                    <a:pt x="90" y="21"/>
                  </a:moveTo>
                  <a:cubicBezTo>
                    <a:pt x="90" y="19"/>
                    <a:pt x="89" y="18"/>
                    <a:pt x="87" y="17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6" y="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7" y="43"/>
                    <a:pt x="31" y="59"/>
                    <a:pt x="36" y="79"/>
                  </a:cubicBezTo>
                  <a:cubicBezTo>
                    <a:pt x="38" y="88"/>
                    <a:pt x="38" y="97"/>
                    <a:pt x="37" y="106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4" y="64"/>
                    <a:pt x="94" y="63"/>
                    <a:pt x="94" y="61"/>
                  </a:cubicBezTo>
                  <a:lnTo>
                    <a:pt x="90" y="21"/>
                  </a:lnTo>
                  <a:close/>
                  <a:moveTo>
                    <a:pt x="68" y="44"/>
                  </a:moveTo>
                  <a:cubicBezTo>
                    <a:pt x="65" y="47"/>
                    <a:pt x="59" y="46"/>
                    <a:pt x="57" y="42"/>
                  </a:cubicBezTo>
                  <a:cubicBezTo>
                    <a:pt x="54" y="39"/>
                    <a:pt x="55" y="33"/>
                    <a:pt x="59" y="31"/>
                  </a:cubicBezTo>
                  <a:cubicBezTo>
                    <a:pt x="62" y="28"/>
                    <a:pt x="67" y="29"/>
                    <a:pt x="70" y="33"/>
                  </a:cubicBezTo>
                  <a:cubicBezTo>
                    <a:pt x="73" y="36"/>
                    <a:pt x="72" y="41"/>
                    <a:pt x="6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7" name="Freeform 134"/>
            <p:cNvSpPr/>
            <p:nvPr/>
          </p:nvSpPr>
          <p:spPr bwMode="auto">
            <a:xfrm>
              <a:off x="10628313" y="2455863"/>
              <a:ext cx="292100" cy="311150"/>
            </a:xfrm>
            <a:custGeom>
              <a:avLst/>
              <a:gdLst>
                <a:gd name="T0" fmla="*/ 1 w 78"/>
                <a:gd name="T1" fmla="*/ 31 h 83"/>
                <a:gd name="T2" fmla="*/ 39 w 78"/>
                <a:gd name="T3" fmla="*/ 83 h 83"/>
                <a:gd name="T4" fmla="*/ 42 w 78"/>
                <a:gd name="T5" fmla="*/ 82 h 83"/>
                <a:gd name="T6" fmla="*/ 73 w 78"/>
                <a:gd name="T7" fmla="*/ 32 h 83"/>
                <a:gd name="T8" fmla="*/ 36 w 78"/>
                <a:gd name="T9" fmla="*/ 0 h 83"/>
                <a:gd name="T10" fmla="*/ 2 w 78"/>
                <a:gd name="T11" fmla="*/ 24 h 83"/>
                <a:gd name="T12" fmla="*/ 1 w 78"/>
                <a:gd name="T13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83">
                  <a:moveTo>
                    <a:pt x="1" y="31"/>
                  </a:moveTo>
                  <a:cubicBezTo>
                    <a:pt x="39" y="83"/>
                    <a:pt x="39" y="83"/>
                    <a:pt x="39" y="83"/>
                  </a:cubicBezTo>
                  <a:cubicBezTo>
                    <a:pt x="40" y="83"/>
                    <a:pt x="41" y="82"/>
                    <a:pt x="42" y="82"/>
                  </a:cubicBezTo>
                  <a:cubicBezTo>
                    <a:pt x="64" y="77"/>
                    <a:pt x="78" y="54"/>
                    <a:pt x="73" y="32"/>
                  </a:cubicBezTo>
                  <a:cubicBezTo>
                    <a:pt x="68" y="14"/>
                    <a:pt x="53" y="1"/>
                    <a:pt x="36" y="0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6"/>
                    <a:pt x="0" y="29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8" name="Freeform 135"/>
            <p:cNvSpPr>
              <a:spLocks noEditPoints="1"/>
            </p:cNvSpPr>
            <p:nvPr/>
          </p:nvSpPr>
          <p:spPr bwMode="auto">
            <a:xfrm>
              <a:off x="10499726" y="2365375"/>
              <a:ext cx="676275" cy="544513"/>
            </a:xfrm>
            <a:custGeom>
              <a:avLst/>
              <a:gdLst>
                <a:gd name="T0" fmla="*/ 172 w 180"/>
                <a:gd name="T1" fmla="*/ 121 h 145"/>
                <a:gd name="T2" fmla="*/ 137 w 180"/>
                <a:gd name="T3" fmla="*/ 98 h 145"/>
                <a:gd name="T4" fmla="*/ 127 w 180"/>
                <a:gd name="T5" fmla="*/ 96 h 145"/>
                <a:gd name="T6" fmla="*/ 124 w 180"/>
                <a:gd name="T7" fmla="*/ 98 h 145"/>
                <a:gd name="T8" fmla="*/ 118 w 180"/>
                <a:gd name="T9" fmla="*/ 94 h 145"/>
                <a:gd name="T10" fmla="*/ 124 w 180"/>
                <a:gd name="T11" fmla="*/ 52 h 145"/>
                <a:gd name="T12" fmla="*/ 52 w 180"/>
                <a:gd name="T13" fmla="*/ 8 h 145"/>
                <a:gd name="T14" fmla="*/ 8 w 180"/>
                <a:gd name="T15" fmla="*/ 80 h 145"/>
                <a:gd name="T16" fmla="*/ 80 w 180"/>
                <a:gd name="T17" fmla="*/ 124 h 145"/>
                <a:gd name="T18" fmla="*/ 111 w 180"/>
                <a:gd name="T19" fmla="*/ 104 h 145"/>
                <a:gd name="T20" fmla="*/ 117 w 180"/>
                <a:gd name="T21" fmla="*/ 108 h 145"/>
                <a:gd name="T22" fmla="*/ 123 w 180"/>
                <a:gd name="T23" fmla="*/ 120 h 145"/>
                <a:gd name="T24" fmla="*/ 158 w 180"/>
                <a:gd name="T25" fmla="*/ 142 h 145"/>
                <a:gd name="T26" fmla="*/ 168 w 180"/>
                <a:gd name="T27" fmla="*/ 144 h 145"/>
                <a:gd name="T28" fmla="*/ 176 w 180"/>
                <a:gd name="T29" fmla="*/ 139 h 145"/>
                <a:gd name="T30" fmla="*/ 172 w 180"/>
                <a:gd name="T31" fmla="*/ 121 h 145"/>
                <a:gd name="T32" fmla="*/ 78 w 180"/>
                <a:gd name="T33" fmla="*/ 113 h 145"/>
                <a:gd name="T34" fmla="*/ 19 w 180"/>
                <a:gd name="T35" fmla="*/ 77 h 145"/>
                <a:gd name="T36" fmla="*/ 55 w 180"/>
                <a:gd name="T37" fmla="*/ 18 h 145"/>
                <a:gd name="T38" fmla="*/ 113 w 180"/>
                <a:gd name="T39" fmla="*/ 54 h 145"/>
                <a:gd name="T40" fmla="*/ 78 w 180"/>
                <a:gd name="T41" fmla="*/ 11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0" h="145">
                  <a:moveTo>
                    <a:pt x="172" y="121"/>
                  </a:moveTo>
                  <a:cubicBezTo>
                    <a:pt x="137" y="98"/>
                    <a:pt x="137" y="98"/>
                    <a:pt x="137" y="98"/>
                  </a:cubicBezTo>
                  <a:cubicBezTo>
                    <a:pt x="134" y="96"/>
                    <a:pt x="131" y="96"/>
                    <a:pt x="127" y="96"/>
                  </a:cubicBezTo>
                  <a:cubicBezTo>
                    <a:pt x="126" y="97"/>
                    <a:pt x="125" y="97"/>
                    <a:pt x="124" y="98"/>
                  </a:cubicBezTo>
                  <a:cubicBezTo>
                    <a:pt x="118" y="94"/>
                    <a:pt x="118" y="94"/>
                    <a:pt x="118" y="94"/>
                  </a:cubicBezTo>
                  <a:cubicBezTo>
                    <a:pt x="125" y="81"/>
                    <a:pt x="128" y="66"/>
                    <a:pt x="124" y="52"/>
                  </a:cubicBezTo>
                  <a:cubicBezTo>
                    <a:pt x="116" y="20"/>
                    <a:pt x="84" y="0"/>
                    <a:pt x="52" y="8"/>
                  </a:cubicBezTo>
                  <a:cubicBezTo>
                    <a:pt x="20" y="15"/>
                    <a:pt x="0" y="48"/>
                    <a:pt x="8" y="80"/>
                  </a:cubicBezTo>
                  <a:cubicBezTo>
                    <a:pt x="16" y="112"/>
                    <a:pt x="48" y="131"/>
                    <a:pt x="80" y="124"/>
                  </a:cubicBezTo>
                  <a:cubicBezTo>
                    <a:pt x="93" y="121"/>
                    <a:pt x="103" y="114"/>
                    <a:pt x="111" y="104"/>
                  </a:cubicBezTo>
                  <a:cubicBezTo>
                    <a:pt x="117" y="108"/>
                    <a:pt x="117" y="108"/>
                    <a:pt x="117" y="108"/>
                  </a:cubicBezTo>
                  <a:cubicBezTo>
                    <a:pt x="117" y="113"/>
                    <a:pt x="119" y="117"/>
                    <a:pt x="123" y="120"/>
                  </a:cubicBezTo>
                  <a:cubicBezTo>
                    <a:pt x="158" y="142"/>
                    <a:pt x="158" y="142"/>
                    <a:pt x="158" y="142"/>
                  </a:cubicBezTo>
                  <a:cubicBezTo>
                    <a:pt x="161" y="145"/>
                    <a:pt x="165" y="145"/>
                    <a:pt x="168" y="144"/>
                  </a:cubicBezTo>
                  <a:cubicBezTo>
                    <a:pt x="171" y="143"/>
                    <a:pt x="174" y="142"/>
                    <a:pt x="176" y="139"/>
                  </a:cubicBezTo>
                  <a:cubicBezTo>
                    <a:pt x="180" y="133"/>
                    <a:pt x="178" y="125"/>
                    <a:pt x="172" y="121"/>
                  </a:cubicBezTo>
                  <a:close/>
                  <a:moveTo>
                    <a:pt x="78" y="113"/>
                  </a:moveTo>
                  <a:cubicBezTo>
                    <a:pt x="51" y="119"/>
                    <a:pt x="25" y="103"/>
                    <a:pt x="19" y="77"/>
                  </a:cubicBezTo>
                  <a:cubicBezTo>
                    <a:pt x="12" y="51"/>
                    <a:pt x="28" y="25"/>
                    <a:pt x="55" y="18"/>
                  </a:cubicBezTo>
                  <a:cubicBezTo>
                    <a:pt x="81" y="12"/>
                    <a:pt x="107" y="28"/>
                    <a:pt x="113" y="54"/>
                  </a:cubicBezTo>
                  <a:cubicBezTo>
                    <a:pt x="120" y="80"/>
                    <a:pt x="104" y="107"/>
                    <a:pt x="78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9" name="组合 398"/>
          <p:cNvGrpSpPr>
            <a:grpSpLocks noChangeAspect="1"/>
          </p:cNvGrpSpPr>
          <p:nvPr/>
        </p:nvGrpSpPr>
        <p:grpSpPr>
          <a:xfrm>
            <a:off x="9186440" y="2341737"/>
            <a:ext cx="432000" cy="352817"/>
            <a:chOff x="1019176" y="4095750"/>
            <a:chExt cx="684213" cy="5588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00" name="Freeform 136"/>
            <p:cNvSpPr>
              <a:spLocks noEditPoints="1"/>
            </p:cNvSpPr>
            <p:nvPr/>
          </p:nvSpPr>
          <p:spPr bwMode="auto">
            <a:xfrm>
              <a:off x="1466851" y="4297363"/>
              <a:ext cx="130175" cy="131763"/>
            </a:xfrm>
            <a:custGeom>
              <a:avLst/>
              <a:gdLst>
                <a:gd name="T0" fmla="*/ 34 w 35"/>
                <a:gd name="T1" fmla="*/ 11 h 35"/>
                <a:gd name="T2" fmla="*/ 32 w 35"/>
                <a:gd name="T3" fmla="*/ 10 h 35"/>
                <a:gd name="T4" fmla="*/ 28 w 35"/>
                <a:gd name="T5" fmla="*/ 11 h 35"/>
                <a:gd name="T6" fmla="*/ 28 w 35"/>
                <a:gd name="T7" fmla="*/ 11 h 35"/>
                <a:gd name="T8" fmla="*/ 25 w 35"/>
                <a:gd name="T9" fmla="*/ 8 h 35"/>
                <a:gd name="T10" fmla="*/ 26 w 35"/>
                <a:gd name="T11" fmla="*/ 4 h 35"/>
                <a:gd name="T12" fmla="*/ 25 w 35"/>
                <a:gd name="T13" fmla="*/ 2 h 35"/>
                <a:gd name="T14" fmla="*/ 20 w 35"/>
                <a:gd name="T15" fmla="*/ 1 h 35"/>
                <a:gd name="T16" fmla="*/ 19 w 35"/>
                <a:gd name="T17" fmla="*/ 1 h 35"/>
                <a:gd name="T18" fmla="*/ 17 w 35"/>
                <a:gd name="T19" fmla="*/ 5 h 35"/>
                <a:gd name="T20" fmla="*/ 17 w 35"/>
                <a:gd name="T21" fmla="*/ 5 h 35"/>
                <a:gd name="T22" fmla="*/ 13 w 35"/>
                <a:gd name="T23" fmla="*/ 6 h 35"/>
                <a:gd name="T24" fmla="*/ 10 w 35"/>
                <a:gd name="T25" fmla="*/ 3 h 35"/>
                <a:gd name="T26" fmla="*/ 8 w 35"/>
                <a:gd name="T27" fmla="*/ 3 h 35"/>
                <a:gd name="T28" fmla="*/ 4 w 35"/>
                <a:gd name="T29" fmla="*/ 7 h 35"/>
                <a:gd name="T30" fmla="*/ 4 w 35"/>
                <a:gd name="T31" fmla="*/ 8 h 35"/>
                <a:gd name="T32" fmla="*/ 7 w 35"/>
                <a:gd name="T33" fmla="*/ 12 h 35"/>
                <a:gd name="T34" fmla="*/ 7 w 35"/>
                <a:gd name="T35" fmla="*/ 12 h 35"/>
                <a:gd name="T36" fmla="*/ 6 w 35"/>
                <a:gd name="T37" fmla="*/ 13 h 35"/>
                <a:gd name="T38" fmla="*/ 5 w 35"/>
                <a:gd name="T39" fmla="*/ 16 h 35"/>
                <a:gd name="T40" fmla="*/ 2 w 35"/>
                <a:gd name="T41" fmla="*/ 17 h 35"/>
                <a:gd name="T42" fmla="*/ 1 w 35"/>
                <a:gd name="T43" fmla="*/ 18 h 35"/>
                <a:gd name="T44" fmla="*/ 2 w 35"/>
                <a:gd name="T45" fmla="*/ 24 h 35"/>
                <a:gd name="T46" fmla="*/ 3 w 35"/>
                <a:gd name="T47" fmla="*/ 25 h 35"/>
                <a:gd name="T48" fmla="*/ 7 w 35"/>
                <a:gd name="T49" fmla="*/ 24 h 35"/>
                <a:gd name="T50" fmla="*/ 7 w 35"/>
                <a:gd name="T51" fmla="*/ 24 h 35"/>
                <a:gd name="T52" fmla="*/ 10 w 35"/>
                <a:gd name="T53" fmla="*/ 27 h 35"/>
                <a:gd name="T54" fmla="*/ 9 w 35"/>
                <a:gd name="T55" fmla="*/ 31 h 35"/>
                <a:gd name="T56" fmla="*/ 10 w 35"/>
                <a:gd name="T57" fmla="*/ 33 h 35"/>
                <a:gd name="T58" fmla="*/ 15 w 35"/>
                <a:gd name="T59" fmla="*/ 34 h 35"/>
                <a:gd name="T60" fmla="*/ 16 w 35"/>
                <a:gd name="T61" fmla="*/ 34 h 35"/>
                <a:gd name="T62" fmla="*/ 18 w 35"/>
                <a:gd name="T63" fmla="*/ 30 h 35"/>
                <a:gd name="T64" fmla="*/ 18 w 35"/>
                <a:gd name="T65" fmla="*/ 30 h 35"/>
                <a:gd name="T66" fmla="*/ 22 w 35"/>
                <a:gd name="T67" fmla="*/ 29 h 35"/>
                <a:gd name="T68" fmla="*/ 25 w 35"/>
                <a:gd name="T69" fmla="*/ 32 h 35"/>
                <a:gd name="T70" fmla="*/ 27 w 35"/>
                <a:gd name="T71" fmla="*/ 32 h 35"/>
                <a:gd name="T72" fmla="*/ 31 w 35"/>
                <a:gd name="T73" fmla="*/ 28 h 35"/>
                <a:gd name="T74" fmla="*/ 31 w 35"/>
                <a:gd name="T75" fmla="*/ 26 h 35"/>
                <a:gd name="T76" fmla="*/ 28 w 35"/>
                <a:gd name="T77" fmla="*/ 23 h 35"/>
                <a:gd name="T78" fmla="*/ 28 w 35"/>
                <a:gd name="T79" fmla="*/ 23 h 35"/>
                <a:gd name="T80" fmla="*/ 29 w 35"/>
                <a:gd name="T81" fmla="*/ 22 h 35"/>
                <a:gd name="T82" fmla="*/ 30 w 35"/>
                <a:gd name="T83" fmla="*/ 19 h 35"/>
                <a:gd name="T84" fmla="*/ 33 w 35"/>
                <a:gd name="T85" fmla="*/ 18 h 35"/>
                <a:gd name="T86" fmla="*/ 34 w 35"/>
                <a:gd name="T87" fmla="*/ 17 h 35"/>
                <a:gd name="T88" fmla="*/ 34 w 35"/>
                <a:gd name="T89" fmla="*/ 11 h 35"/>
                <a:gd name="T90" fmla="*/ 23 w 35"/>
                <a:gd name="T91" fmla="*/ 19 h 35"/>
                <a:gd name="T92" fmla="*/ 16 w 35"/>
                <a:gd name="T93" fmla="*/ 23 h 35"/>
                <a:gd name="T94" fmla="*/ 12 w 35"/>
                <a:gd name="T95" fmla="*/ 16 h 35"/>
                <a:gd name="T96" fmla="*/ 19 w 35"/>
                <a:gd name="T97" fmla="*/ 12 h 35"/>
                <a:gd name="T98" fmla="*/ 23 w 35"/>
                <a:gd name="T99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35">
                  <a:moveTo>
                    <a:pt x="34" y="11"/>
                  </a:moveTo>
                  <a:cubicBezTo>
                    <a:pt x="33" y="11"/>
                    <a:pt x="33" y="10"/>
                    <a:pt x="32" y="10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3"/>
                    <a:pt x="26" y="3"/>
                    <a:pt x="25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4" y="6"/>
                    <a:pt x="13" y="6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8"/>
                    <a:pt x="4" y="8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6" y="13"/>
                    <a:pt x="6" y="13"/>
                  </a:cubicBezTo>
                  <a:cubicBezTo>
                    <a:pt x="6" y="14"/>
                    <a:pt x="6" y="15"/>
                    <a:pt x="5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8"/>
                    <a:pt x="1" y="18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5"/>
                    <a:pt x="3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5"/>
                    <a:pt x="9" y="26"/>
                    <a:pt x="10" y="27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10" y="33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5"/>
                    <a:pt x="16" y="34"/>
                    <a:pt x="16" y="34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21" y="29"/>
                    <a:pt x="22" y="29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6" y="32"/>
                    <a:pt x="26" y="32"/>
                    <a:pt x="27" y="32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7"/>
                    <a:pt x="31" y="26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3"/>
                    <a:pt x="29" y="22"/>
                    <a:pt x="29" y="22"/>
                  </a:cubicBezTo>
                  <a:cubicBezTo>
                    <a:pt x="29" y="21"/>
                    <a:pt x="29" y="20"/>
                    <a:pt x="30" y="19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5" y="17"/>
                    <a:pt x="34" y="17"/>
                  </a:cubicBezTo>
                  <a:lnTo>
                    <a:pt x="34" y="11"/>
                  </a:lnTo>
                  <a:close/>
                  <a:moveTo>
                    <a:pt x="23" y="19"/>
                  </a:moveTo>
                  <a:cubicBezTo>
                    <a:pt x="22" y="22"/>
                    <a:pt x="19" y="24"/>
                    <a:pt x="16" y="23"/>
                  </a:cubicBezTo>
                  <a:cubicBezTo>
                    <a:pt x="13" y="22"/>
                    <a:pt x="11" y="19"/>
                    <a:pt x="12" y="16"/>
                  </a:cubicBezTo>
                  <a:cubicBezTo>
                    <a:pt x="13" y="13"/>
                    <a:pt x="16" y="11"/>
                    <a:pt x="19" y="12"/>
                  </a:cubicBezTo>
                  <a:cubicBezTo>
                    <a:pt x="22" y="13"/>
                    <a:pt x="24" y="16"/>
                    <a:pt x="2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1" name="Freeform 137"/>
            <p:cNvSpPr/>
            <p:nvPr/>
          </p:nvSpPr>
          <p:spPr bwMode="auto">
            <a:xfrm>
              <a:off x="1019176" y="4110038"/>
              <a:ext cx="684213" cy="544513"/>
            </a:xfrm>
            <a:custGeom>
              <a:avLst/>
              <a:gdLst>
                <a:gd name="T0" fmla="*/ 180 w 182"/>
                <a:gd name="T1" fmla="*/ 31 h 145"/>
                <a:gd name="T2" fmla="*/ 175 w 182"/>
                <a:gd name="T3" fmla="*/ 28 h 145"/>
                <a:gd name="T4" fmla="*/ 115 w 182"/>
                <a:gd name="T5" fmla="*/ 28 h 145"/>
                <a:gd name="T6" fmla="*/ 116 w 182"/>
                <a:gd name="T7" fmla="*/ 41 h 145"/>
                <a:gd name="T8" fmla="*/ 166 w 182"/>
                <a:gd name="T9" fmla="*/ 41 h 145"/>
                <a:gd name="T10" fmla="*/ 153 w 182"/>
                <a:gd name="T11" fmla="*/ 87 h 145"/>
                <a:gd name="T12" fmla="*/ 153 w 182"/>
                <a:gd name="T13" fmla="*/ 88 h 145"/>
                <a:gd name="T14" fmla="*/ 62 w 182"/>
                <a:gd name="T15" fmla="*/ 88 h 145"/>
                <a:gd name="T16" fmla="*/ 48 w 182"/>
                <a:gd name="T17" fmla="*/ 41 h 145"/>
                <a:gd name="T18" fmla="*/ 65 w 182"/>
                <a:gd name="T19" fmla="*/ 41 h 145"/>
                <a:gd name="T20" fmla="*/ 66 w 182"/>
                <a:gd name="T21" fmla="*/ 28 h 145"/>
                <a:gd name="T22" fmla="*/ 42 w 182"/>
                <a:gd name="T23" fmla="*/ 28 h 145"/>
                <a:gd name="T24" fmla="*/ 37 w 182"/>
                <a:gd name="T25" fmla="*/ 12 h 145"/>
                <a:gd name="T26" fmla="*/ 32 w 182"/>
                <a:gd name="T27" fmla="*/ 7 h 145"/>
                <a:gd name="T28" fmla="*/ 9 w 182"/>
                <a:gd name="T29" fmla="*/ 1 h 145"/>
                <a:gd name="T30" fmla="*/ 1 w 182"/>
                <a:gd name="T31" fmla="*/ 5 h 145"/>
                <a:gd name="T32" fmla="*/ 6 w 182"/>
                <a:gd name="T33" fmla="*/ 14 h 145"/>
                <a:gd name="T34" fmla="*/ 25 w 182"/>
                <a:gd name="T35" fmla="*/ 19 h 145"/>
                <a:gd name="T36" fmla="*/ 51 w 182"/>
                <a:gd name="T37" fmla="*/ 94 h 145"/>
                <a:gd name="T38" fmla="*/ 45 w 182"/>
                <a:gd name="T39" fmla="*/ 111 h 145"/>
                <a:gd name="T40" fmla="*/ 33 w 182"/>
                <a:gd name="T41" fmla="*/ 128 h 145"/>
                <a:gd name="T42" fmla="*/ 50 w 182"/>
                <a:gd name="T43" fmla="*/ 145 h 145"/>
                <a:gd name="T44" fmla="*/ 66 w 182"/>
                <a:gd name="T45" fmla="*/ 134 h 145"/>
                <a:gd name="T46" fmla="*/ 119 w 182"/>
                <a:gd name="T47" fmla="*/ 134 h 145"/>
                <a:gd name="T48" fmla="*/ 135 w 182"/>
                <a:gd name="T49" fmla="*/ 145 h 145"/>
                <a:gd name="T50" fmla="*/ 152 w 182"/>
                <a:gd name="T51" fmla="*/ 128 h 145"/>
                <a:gd name="T52" fmla="*/ 135 w 182"/>
                <a:gd name="T53" fmla="*/ 111 h 145"/>
                <a:gd name="T54" fmla="*/ 119 w 182"/>
                <a:gd name="T55" fmla="*/ 121 h 145"/>
                <a:gd name="T56" fmla="*/ 66 w 182"/>
                <a:gd name="T57" fmla="*/ 121 h 145"/>
                <a:gd name="T58" fmla="*/ 58 w 182"/>
                <a:gd name="T59" fmla="*/ 113 h 145"/>
                <a:gd name="T60" fmla="*/ 62 w 182"/>
                <a:gd name="T61" fmla="*/ 101 h 145"/>
                <a:gd name="T62" fmla="*/ 154 w 182"/>
                <a:gd name="T63" fmla="*/ 101 h 145"/>
                <a:gd name="T64" fmla="*/ 166 w 182"/>
                <a:gd name="T65" fmla="*/ 90 h 145"/>
                <a:gd name="T66" fmla="*/ 181 w 182"/>
                <a:gd name="T67" fmla="*/ 37 h 145"/>
                <a:gd name="T68" fmla="*/ 180 w 182"/>
                <a:gd name="T69" fmla="*/ 3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2" h="145">
                  <a:moveTo>
                    <a:pt x="180" y="31"/>
                  </a:moveTo>
                  <a:cubicBezTo>
                    <a:pt x="179" y="29"/>
                    <a:pt x="177" y="28"/>
                    <a:pt x="175" y="28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116" y="32"/>
                    <a:pt x="117" y="37"/>
                    <a:pt x="11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3" y="88"/>
                    <a:pt x="153" y="88"/>
                    <a:pt x="153" y="88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5" y="37"/>
                    <a:pt x="65" y="32"/>
                    <a:pt x="66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0"/>
                    <a:pt x="34" y="8"/>
                    <a:pt x="32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0"/>
                    <a:pt x="2" y="2"/>
                    <a:pt x="1" y="5"/>
                  </a:cubicBezTo>
                  <a:cubicBezTo>
                    <a:pt x="0" y="9"/>
                    <a:pt x="2" y="13"/>
                    <a:pt x="6" y="14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38" y="113"/>
                    <a:pt x="33" y="120"/>
                    <a:pt x="33" y="128"/>
                  </a:cubicBezTo>
                  <a:cubicBezTo>
                    <a:pt x="33" y="137"/>
                    <a:pt x="40" y="145"/>
                    <a:pt x="50" y="145"/>
                  </a:cubicBezTo>
                  <a:cubicBezTo>
                    <a:pt x="57" y="145"/>
                    <a:pt x="63" y="141"/>
                    <a:pt x="66" y="134"/>
                  </a:cubicBezTo>
                  <a:cubicBezTo>
                    <a:pt x="119" y="134"/>
                    <a:pt x="119" y="134"/>
                    <a:pt x="119" y="134"/>
                  </a:cubicBezTo>
                  <a:cubicBezTo>
                    <a:pt x="121" y="141"/>
                    <a:pt x="128" y="145"/>
                    <a:pt x="135" y="145"/>
                  </a:cubicBezTo>
                  <a:cubicBezTo>
                    <a:pt x="144" y="145"/>
                    <a:pt x="152" y="137"/>
                    <a:pt x="152" y="128"/>
                  </a:cubicBezTo>
                  <a:cubicBezTo>
                    <a:pt x="152" y="118"/>
                    <a:pt x="144" y="111"/>
                    <a:pt x="135" y="111"/>
                  </a:cubicBezTo>
                  <a:cubicBezTo>
                    <a:pt x="128" y="111"/>
                    <a:pt x="121" y="115"/>
                    <a:pt x="119" y="121"/>
                  </a:cubicBezTo>
                  <a:cubicBezTo>
                    <a:pt x="66" y="121"/>
                    <a:pt x="66" y="121"/>
                    <a:pt x="66" y="121"/>
                  </a:cubicBezTo>
                  <a:cubicBezTo>
                    <a:pt x="64" y="118"/>
                    <a:pt x="62" y="115"/>
                    <a:pt x="58" y="11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60" y="101"/>
                    <a:pt x="165" y="96"/>
                    <a:pt x="166" y="90"/>
                  </a:cubicBezTo>
                  <a:cubicBezTo>
                    <a:pt x="181" y="37"/>
                    <a:pt x="181" y="37"/>
                    <a:pt x="181" y="37"/>
                  </a:cubicBezTo>
                  <a:cubicBezTo>
                    <a:pt x="182" y="35"/>
                    <a:pt x="181" y="32"/>
                    <a:pt x="18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2" name="Freeform 138"/>
            <p:cNvSpPr/>
            <p:nvPr/>
          </p:nvSpPr>
          <p:spPr bwMode="auto">
            <a:xfrm>
              <a:off x="1301751" y="4184650"/>
              <a:ext cx="115888" cy="117475"/>
            </a:xfrm>
            <a:custGeom>
              <a:avLst/>
              <a:gdLst>
                <a:gd name="T0" fmla="*/ 25 w 31"/>
                <a:gd name="T1" fmla="*/ 6 h 31"/>
                <a:gd name="T2" fmla="*/ 26 w 31"/>
                <a:gd name="T3" fmla="*/ 25 h 31"/>
                <a:gd name="T4" fmla="*/ 6 w 31"/>
                <a:gd name="T5" fmla="*/ 26 h 31"/>
                <a:gd name="T6" fmla="*/ 5 w 31"/>
                <a:gd name="T7" fmla="*/ 6 h 31"/>
                <a:gd name="T8" fmla="*/ 25 w 31"/>
                <a:gd name="T9" fmla="*/ 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25" y="6"/>
                  </a:moveTo>
                  <a:cubicBezTo>
                    <a:pt x="31" y="11"/>
                    <a:pt x="31" y="20"/>
                    <a:pt x="26" y="25"/>
                  </a:cubicBezTo>
                  <a:cubicBezTo>
                    <a:pt x="20" y="31"/>
                    <a:pt x="12" y="31"/>
                    <a:pt x="6" y="26"/>
                  </a:cubicBezTo>
                  <a:cubicBezTo>
                    <a:pt x="0" y="21"/>
                    <a:pt x="0" y="12"/>
                    <a:pt x="5" y="6"/>
                  </a:cubicBezTo>
                  <a:cubicBezTo>
                    <a:pt x="11" y="1"/>
                    <a:pt x="19" y="0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3" name="Freeform 139"/>
            <p:cNvSpPr>
              <a:spLocks noEditPoints="1"/>
            </p:cNvSpPr>
            <p:nvPr/>
          </p:nvSpPr>
          <p:spPr bwMode="auto">
            <a:xfrm>
              <a:off x="1211263" y="4095750"/>
              <a:ext cx="296863" cy="300038"/>
            </a:xfrm>
            <a:custGeom>
              <a:avLst/>
              <a:gdLst>
                <a:gd name="T0" fmla="*/ 70 w 79"/>
                <a:gd name="T1" fmla="*/ 14 h 80"/>
                <a:gd name="T2" fmla="*/ 64 w 79"/>
                <a:gd name="T3" fmla="*/ 9 h 80"/>
                <a:gd name="T4" fmla="*/ 54 w 79"/>
                <a:gd name="T5" fmla="*/ 11 h 80"/>
                <a:gd name="T6" fmla="*/ 53 w 79"/>
                <a:gd name="T7" fmla="*/ 2 h 80"/>
                <a:gd name="T8" fmla="*/ 45 w 79"/>
                <a:gd name="T9" fmla="*/ 1 h 80"/>
                <a:gd name="T10" fmla="*/ 38 w 79"/>
                <a:gd name="T11" fmla="*/ 7 h 80"/>
                <a:gd name="T12" fmla="*/ 32 w 79"/>
                <a:gd name="T13" fmla="*/ 1 h 80"/>
                <a:gd name="T14" fmla="*/ 25 w 79"/>
                <a:gd name="T15" fmla="*/ 3 h 80"/>
                <a:gd name="T16" fmla="*/ 21 w 79"/>
                <a:gd name="T17" fmla="*/ 12 h 80"/>
                <a:gd name="T18" fmla="*/ 14 w 79"/>
                <a:gd name="T19" fmla="*/ 10 h 80"/>
                <a:gd name="T20" fmla="*/ 8 w 79"/>
                <a:gd name="T21" fmla="*/ 15 h 80"/>
                <a:gd name="T22" fmla="*/ 10 w 79"/>
                <a:gd name="T23" fmla="*/ 25 h 80"/>
                <a:gd name="T24" fmla="*/ 2 w 79"/>
                <a:gd name="T25" fmla="*/ 27 h 80"/>
                <a:gd name="T26" fmla="*/ 0 w 79"/>
                <a:gd name="T27" fmla="*/ 34 h 80"/>
                <a:gd name="T28" fmla="*/ 7 w 79"/>
                <a:gd name="T29" fmla="*/ 42 h 80"/>
                <a:gd name="T30" fmla="*/ 0 w 79"/>
                <a:gd name="T31" fmla="*/ 47 h 80"/>
                <a:gd name="T32" fmla="*/ 3 w 79"/>
                <a:gd name="T33" fmla="*/ 54 h 80"/>
                <a:gd name="T34" fmla="*/ 12 w 79"/>
                <a:gd name="T35" fmla="*/ 58 h 80"/>
                <a:gd name="T36" fmla="*/ 9 w 79"/>
                <a:gd name="T37" fmla="*/ 66 h 80"/>
                <a:gd name="T38" fmla="*/ 15 w 79"/>
                <a:gd name="T39" fmla="*/ 71 h 80"/>
                <a:gd name="T40" fmla="*/ 25 w 79"/>
                <a:gd name="T41" fmla="*/ 69 h 80"/>
                <a:gd name="T42" fmla="*/ 26 w 79"/>
                <a:gd name="T43" fmla="*/ 77 h 80"/>
                <a:gd name="T44" fmla="*/ 34 w 79"/>
                <a:gd name="T45" fmla="*/ 79 h 80"/>
                <a:gd name="T46" fmla="*/ 41 w 79"/>
                <a:gd name="T47" fmla="*/ 73 h 80"/>
                <a:gd name="T48" fmla="*/ 47 w 79"/>
                <a:gd name="T49" fmla="*/ 79 h 80"/>
                <a:gd name="T50" fmla="*/ 54 w 79"/>
                <a:gd name="T51" fmla="*/ 77 h 80"/>
                <a:gd name="T52" fmla="*/ 58 w 79"/>
                <a:gd name="T53" fmla="*/ 67 h 80"/>
                <a:gd name="T54" fmla="*/ 65 w 79"/>
                <a:gd name="T55" fmla="*/ 70 h 80"/>
                <a:gd name="T56" fmla="*/ 71 w 79"/>
                <a:gd name="T57" fmla="*/ 64 h 80"/>
                <a:gd name="T58" fmla="*/ 69 w 79"/>
                <a:gd name="T59" fmla="*/ 55 h 80"/>
                <a:gd name="T60" fmla="*/ 77 w 79"/>
                <a:gd name="T61" fmla="*/ 53 h 80"/>
                <a:gd name="T62" fmla="*/ 79 w 79"/>
                <a:gd name="T63" fmla="*/ 46 h 80"/>
                <a:gd name="T64" fmla="*/ 72 w 79"/>
                <a:gd name="T65" fmla="*/ 38 h 80"/>
                <a:gd name="T66" fmla="*/ 79 w 79"/>
                <a:gd name="T67" fmla="*/ 33 h 80"/>
                <a:gd name="T68" fmla="*/ 76 w 79"/>
                <a:gd name="T69" fmla="*/ 25 h 80"/>
                <a:gd name="T70" fmla="*/ 67 w 79"/>
                <a:gd name="T71" fmla="*/ 22 h 80"/>
                <a:gd name="T72" fmla="*/ 56 w 79"/>
                <a:gd name="T73" fmla="*/ 56 h 80"/>
                <a:gd name="T74" fmla="*/ 23 w 79"/>
                <a:gd name="T75" fmla="*/ 24 h 80"/>
                <a:gd name="T76" fmla="*/ 56 w 79"/>
                <a:gd name="T77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9" h="80">
                  <a:moveTo>
                    <a:pt x="71" y="15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7" y="12"/>
                    <a:pt x="56" y="11"/>
                    <a:pt x="54" y="11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7"/>
                    <a:pt x="39" y="7"/>
                    <a:pt x="38" y="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4" y="10"/>
                    <a:pt x="23" y="11"/>
                    <a:pt x="21" y="1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1" y="23"/>
                    <a:pt x="10" y="2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7" y="38"/>
                    <a:pt x="7" y="40"/>
                    <a:pt x="7" y="4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0" y="55"/>
                    <a:pt x="11" y="56"/>
                    <a:pt x="12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7"/>
                    <a:pt x="23" y="68"/>
                    <a:pt x="25" y="69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32" y="79"/>
                    <a:pt x="32" y="79"/>
                    <a:pt x="32" y="79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8" y="73"/>
                    <a:pt x="40" y="73"/>
                    <a:pt x="41" y="7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5" y="69"/>
                    <a:pt x="56" y="68"/>
                    <a:pt x="58" y="67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8"/>
                    <a:pt x="68" y="56"/>
                    <a:pt x="69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9" y="46"/>
                    <a:pt x="79" y="46"/>
                    <a:pt x="79" y="4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1"/>
                    <a:pt x="72" y="40"/>
                    <a:pt x="72" y="38"/>
                  </a:cubicBezTo>
                  <a:cubicBezTo>
                    <a:pt x="79" y="35"/>
                    <a:pt x="79" y="35"/>
                    <a:pt x="79" y="35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8" y="23"/>
                    <a:pt x="67" y="22"/>
                  </a:cubicBezTo>
                  <a:lnTo>
                    <a:pt x="71" y="15"/>
                  </a:lnTo>
                  <a:close/>
                  <a:moveTo>
                    <a:pt x="56" y="56"/>
                  </a:moveTo>
                  <a:cubicBezTo>
                    <a:pt x="48" y="65"/>
                    <a:pt x="33" y="65"/>
                    <a:pt x="24" y="56"/>
                  </a:cubicBezTo>
                  <a:cubicBezTo>
                    <a:pt x="15" y="48"/>
                    <a:pt x="14" y="33"/>
                    <a:pt x="23" y="24"/>
                  </a:cubicBezTo>
                  <a:cubicBezTo>
                    <a:pt x="31" y="15"/>
                    <a:pt x="46" y="14"/>
                    <a:pt x="55" y="23"/>
                  </a:cubicBezTo>
                  <a:cubicBezTo>
                    <a:pt x="65" y="32"/>
                    <a:pt x="65" y="4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4" name="组合 403"/>
          <p:cNvGrpSpPr>
            <a:grpSpLocks noChangeAspect="1"/>
          </p:cNvGrpSpPr>
          <p:nvPr/>
        </p:nvGrpSpPr>
        <p:grpSpPr>
          <a:xfrm>
            <a:off x="1490982" y="3256495"/>
            <a:ext cx="432000" cy="268927"/>
            <a:chOff x="2619376" y="4132263"/>
            <a:chExt cx="719138" cy="447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05" name="Freeform 140"/>
            <p:cNvSpPr>
              <a:spLocks noEditPoints="1"/>
            </p:cNvSpPr>
            <p:nvPr/>
          </p:nvSpPr>
          <p:spPr bwMode="auto">
            <a:xfrm>
              <a:off x="2674938" y="4132263"/>
              <a:ext cx="608013" cy="384175"/>
            </a:xfrm>
            <a:custGeom>
              <a:avLst/>
              <a:gdLst>
                <a:gd name="T0" fmla="*/ 5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5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5 w 162"/>
                <a:gd name="T17" fmla="*/ 102 h 102"/>
                <a:gd name="T18" fmla="*/ 81 w 162"/>
                <a:gd name="T19" fmla="*/ 3 h 102"/>
                <a:gd name="T20" fmla="*/ 84 w 162"/>
                <a:gd name="T21" fmla="*/ 5 h 102"/>
                <a:gd name="T22" fmla="*/ 81 w 162"/>
                <a:gd name="T23" fmla="*/ 8 h 102"/>
                <a:gd name="T24" fmla="*/ 79 w 162"/>
                <a:gd name="T25" fmla="*/ 5 h 102"/>
                <a:gd name="T26" fmla="*/ 81 w 162"/>
                <a:gd name="T27" fmla="*/ 3 h 102"/>
                <a:gd name="T28" fmla="*/ 11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1 w 162"/>
                <a:gd name="T35" fmla="*/ 92 h 102"/>
                <a:gd name="T36" fmla="*/ 11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5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1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1" y="0"/>
                    <a:pt x="15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5" y="102"/>
                  </a:cubicBezTo>
                  <a:close/>
                  <a:moveTo>
                    <a:pt x="81" y="3"/>
                  </a:moveTo>
                  <a:cubicBezTo>
                    <a:pt x="83" y="3"/>
                    <a:pt x="84" y="4"/>
                    <a:pt x="84" y="5"/>
                  </a:cubicBezTo>
                  <a:cubicBezTo>
                    <a:pt x="84" y="7"/>
                    <a:pt x="83" y="8"/>
                    <a:pt x="81" y="8"/>
                  </a:cubicBezTo>
                  <a:cubicBezTo>
                    <a:pt x="80" y="8"/>
                    <a:pt x="79" y="7"/>
                    <a:pt x="79" y="5"/>
                  </a:cubicBezTo>
                  <a:cubicBezTo>
                    <a:pt x="79" y="4"/>
                    <a:pt x="80" y="3"/>
                    <a:pt x="81" y="3"/>
                  </a:cubicBezTo>
                  <a:close/>
                  <a:moveTo>
                    <a:pt x="11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1" y="92"/>
                    <a:pt x="11" y="92"/>
                    <a:pt x="11" y="92"/>
                  </a:cubicBezTo>
                  <a:lnTo>
                    <a:pt x="11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6" name="Freeform 141"/>
            <p:cNvSpPr/>
            <p:nvPr/>
          </p:nvSpPr>
          <p:spPr bwMode="auto">
            <a:xfrm>
              <a:off x="2619376" y="4533900"/>
              <a:ext cx="719138" cy="46038"/>
            </a:xfrm>
            <a:custGeom>
              <a:avLst/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70 w 192"/>
                <a:gd name="T7" fmla="*/ 2 h 12"/>
                <a:gd name="T8" fmla="*/ 67 w 192"/>
                <a:gd name="T9" fmla="*/ 0 h 12"/>
                <a:gd name="T10" fmla="*/ 1 w 192"/>
                <a:gd name="T11" fmla="*/ 0 h 12"/>
                <a:gd name="T12" fmla="*/ 0 w 192"/>
                <a:gd name="T13" fmla="*/ 1 h 12"/>
                <a:gd name="T14" fmla="*/ 0 w 192"/>
                <a:gd name="T15" fmla="*/ 3 h 12"/>
                <a:gd name="T16" fmla="*/ 9 w 192"/>
                <a:gd name="T17" fmla="*/ 12 h 12"/>
                <a:gd name="T18" fmla="*/ 184 w 192"/>
                <a:gd name="T19" fmla="*/ 12 h 12"/>
                <a:gd name="T20" fmla="*/ 192 w 192"/>
                <a:gd name="T21" fmla="*/ 3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1"/>
                    <a:pt x="125" y="2"/>
                    <a:pt x="123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68" y="2"/>
                    <a:pt x="67" y="1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9" y="12"/>
                    <a:pt x="192" y="8"/>
                    <a:pt x="192" y="3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7" name="Freeform 142"/>
            <p:cNvSpPr/>
            <p:nvPr/>
          </p:nvSpPr>
          <p:spPr bwMode="auto">
            <a:xfrm>
              <a:off x="3103563" y="4256088"/>
              <a:ext cx="52388" cy="49213"/>
            </a:xfrm>
            <a:custGeom>
              <a:avLst/>
              <a:gdLst>
                <a:gd name="T0" fmla="*/ 9 w 14"/>
                <a:gd name="T1" fmla="*/ 1 h 13"/>
                <a:gd name="T2" fmla="*/ 2 w 14"/>
                <a:gd name="T3" fmla="*/ 4 h 13"/>
                <a:gd name="T4" fmla="*/ 5 w 14"/>
                <a:gd name="T5" fmla="*/ 12 h 13"/>
                <a:gd name="T6" fmla="*/ 12 w 14"/>
                <a:gd name="T7" fmla="*/ 9 h 13"/>
                <a:gd name="T8" fmla="*/ 9 w 14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9" y="1"/>
                  </a:moveTo>
                  <a:cubicBezTo>
                    <a:pt x="7" y="0"/>
                    <a:pt x="3" y="1"/>
                    <a:pt x="2" y="4"/>
                  </a:cubicBezTo>
                  <a:cubicBezTo>
                    <a:pt x="0" y="7"/>
                    <a:pt x="2" y="11"/>
                    <a:pt x="5" y="12"/>
                  </a:cubicBezTo>
                  <a:cubicBezTo>
                    <a:pt x="8" y="13"/>
                    <a:pt x="11" y="12"/>
                    <a:pt x="12" y="9"/>
                  </a:cubicBezTo>
                  <a:cubicBezTo>
                    <a:pt x="14" y="6"/>
                    <a:pt x="12" y="3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8" name="Freeform 143"/>
            <p:cNvSpPr>
              <a:spLocks noEditPoints="1"/>
            </p:cNvSpPr>
            <p:nvPr/>
          </p:nvSpPr>
          <p:spPr bwMode="auto">
            <a:xfrm>
              <a:off x="2735263" y="4192588"/>
              <a:ext cx="492125" cy="263525"/>
            </a:xfrm>
            <a:custGeom>
              <a:avLst/>
              <a:gdLst>
                <a:gd name="T0" fmla="*/ 0 w 131"/>
                <a:gd name="T1" fmla="*/ 70 h 70"/>
                <a:gd name="T2" fmla="*/ 16 w 131"/>
                <a:gd name="T3" fmla="*/ 66 h 70"/>
                <a:gd name="T4" fmla="*/ 21 w 131"/>
                <a:gd name="T5" fmla="*/ 60 h 70"/>
                <a:gd name="T6" fmla="*/ 14 w 131"/>
                <a:gd name="T7" fmla="*/ 53 h 70"/>
                <a:gd name="T8" fmla="*/ 14 w 131"/>
                <a:gd name="T9" fmla="*/ 45 h 70"/>
                <a:gd name="T10" fmla="*/ 22 w 131"/>
                <a:gd name="T11" fmla="*/ 43 h 70"/>
                <a:gd name="T12" fmla="*/ 19 w 131"/>
                <a:gd name="T13" fmla="*/ 33 h 70"/>
                <a:gd name="T14" fmla="*/ 23 w 131"/>
                <a:gd name="T15" fmla="*/ 27 h 70"/>
                <a:gd name="T16" fmla="*/ 31 w 131"/>
                <a:gd name="T17" fmla="*/ 28 h 70"/>
                <a:gd name="T18" fmla="*/ 34 w 131"/>
                <a:gd name="T19" fmla="*/ 18 h 70"/>
                <a:gd name="T20" fmla="*/ 40 w 131"/>
                <a:gd name="T21" fmla="*/ 15 h 70"/>
                <a:gd name="T22" fmla="*/ 47 w 131"/>
                <a:gd name="T23" fmla="*/ 21 h 70"/>
                <a:gd name="T24" fmla="*/ 53 w 131"/>
                <a:gd name="T25" fmla="*/ 13 h 70"/>
                <a:gd name="T26" fmla="*/ 61 w 131"/>
                <a:gd name="T27" fmla="*/ 14 h 70"/>
                <a:gd name="T28" fmla="*/ 64 w 131"/>
                <a:gd name="T29" fmla="*/ 22 h 70"/>
                <a:gd name="T30" fmla="*/ 73 w 131"/>
                <a:gd name="T31" fmla="*/ 18 h 70"/>
                <a:gd name="T32" fmla="*/ 79 w 131"/>
                <a:gd name="T33" fmla="*/ 23 h 70"/>
                <a:gd name="T34" fmla="*/ 78 w 131"/>
                <a:gd name="T35" fmla="*/ 31 h 70"/>
                <a:gd name="T36" fmla="*/ 88 w 131"/>
                <a:gd name="T37" fmla="*/ 33 h 70"/>
                <a:gd name="T38" fmla="*/ 91 w 131"/>
                <a:gd name="T39" fmla="*/ 40 h 70"/>
                <a:gd name="T40" fmla="*/ 86 w 131"/>
                <a:gd name="T41" fmla="*/ 46 h 70"/>
                <a:gd name="T42" fmla="*/ 93 w 131"/>
                <a:gd name="T43" fmla="*/ 53 h 70"/>
                <a:gd name="T44" fmla="*/ 93 w 131"/>
                <a:gd name="T45" fmla="*/ 60 h 70"/>
                <a:gd name="T46" fmla="*/ 85 w 131"/>
                <a:gd name="T47" fmla="*/ 63 h 70"/>
                <a:gd name="T48" fmla="*/ 86 w 131"/>
                <a:gd name="T49" fmla="*/ 70 h 70"/>
                <a:gd name="T50" fmla="*/ 131 w 131"/>
                <a:gd name="T51" fmla="*/ 0 h 70"/>
                <a:gd name="T52" fmla="*/ 121 w 131"/>
                <a:gd name="T53" fmla="*/ 26 h 70"/>
                <a:gd name="T54" fmla="*/ 116 w 131"/>
                <a:gd name="T55" fmla="*/ 29 h 70"/>
                <a:gd name="T56" fmla="*/ 115 w 131"/>
                <a:gd name="T57" fmla="*/ 31 h 70"/>
                <a:gd name="T58" fmla="*/ 117 w 131"/>
                <a:gd name="T59" fmla="*/ 36 h 70"/>
                <a:gd name="T60" fmla="*/ 111 w 131"/>
                <a:gd name="T61" fmla="*/ 38 h 70"/>
                <a:gd name="T62" fmla="*/ 104 w 131"/>
                <a:gd name="T63" fmla="*/ 36 h 70"/>
                <a:gd name="T64" fmla="*/ 103 w 131"/>
                <a:gd name="T65" fmla="*/ 40 h 70"/>
                <a:gd name="T66" fmla="*/ 96 w 131"/>
                <a:gd name="T67" fmla="*/ 38 h 70"/>
                <a:gd name="T68" fmla="*/ 97 w 131"/>
                <a:gd name="T69" fmla="*/ 33 h 70"/>
                <a:gd name="T70" fmla="*/ 94 w 131"/>
                <a:gd name="T71" fmla="*/ 29 h 70"/>
                <a:gd name="T72" fmla="*/ 89 w 131"/>
                <a:gd name="T73" fmla="*/ 29 h 70"/>
                <a:gd name="T74" fmla="*/ 89 w 131"/>
                <a:gd name="T75" fmla="*/ 22 h 70"/>
                <a:gd name="T76" fmla="*/ 94 w 131"/>
                <a:gd name="T77" fmla="*/ 19 h 70"/>
                <a:gd name="T78" fmla="*/ 95 w 131"/>
                <a:gd name="T79" fmla="*/ 17 h 70"/>
                <a:gd name="T80" fmla="*/ 93 w 131"/>
                <a:gd name="T81" fmla="*/ 12 h 70"/>
                <a:gd name="T82" fmla="*/ 99 w 131"/>
                <a:gd name="T83" fmla="*/ 9 h 70"/>
                <a:gd name="T84" fmla="*/ 106 w 131"/>
                <a:gd name="T85" fmla="*/ 12 h 70"/>
                <a:gd name="T86" fmla="*/ 107 w 131"/>
                <a:gd name="T87" fmla="*/ 8 h 70"/>
                <a:gd name="T88" fmla="*/ 114 w 131"/>
                <a:gd name="T89" fmla="*/ 9 h 70"/>
                <a:gd name="T90" fmla="*/ 113 w 131"/>
                <a:gd name="T91" fmla="*/ 15 h 70"/>
                <a:gd name="T92" fmla="*/ 116 w 131"/>
                <a:gd name="T93" fmla="*/ 18 h 70"/>
                <a:gd name="T94" fmla="*/ 122 w 131"/>
                <a:gd name="T95" fmla="*/ 19 h 70"/>
                <a:gd name="T96" fmla="*/ 121 w 131"/>
                <a:gd name="T97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70">
                  <a:moveTo>
                    <a:pt x="0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8"/>
                    <a:pt x="21" y="56"/>
                    <a:pt x="21" y="55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1"/>
                    <a:pt x="23" y="39"/>
                    <a:pt x="24" y="38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3" y="27"/>
                    <a:pt x="34" y="26"/>
                    <a:pt x="36" y="25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8" y="20"/>
                    <a:pt x="50" y="20"/>
                    <a:pt x="52" y="20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5" y="22"/>
                    <a:pt x="67" y="23"/>
                    <a:pt x="68" y="24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32"/>
                    <a:pt x="80" y="33"/>
                    <a:pt x="81" y="35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89" y="35"/>
                    <a:pt x="89" y="35"/>
                    <a:pt x="89" y="35"/>
                  </a:cubicBezTo>
                  <a:cubicBezTo>
                    <a:pt x="91" y="40"/>
                    <a:pt x="91" y="40"/>
                    <a:pt x="91" y="40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6" y="48"/>
                    <a:pt x="86" y="49"/>
                    <a:pt x="86" y="51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2" y="62"/>
                    <a:pt x="92" y="62"/>
                    <a:pt x="92" y="62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4" y="65"/>
                    <a:pt x="84" y="66"/>
                    <a:pt x="83" y="68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1" y="0"/>
                    <a:pt x="131" y="0"/>
                    <a:pt x="131" y="0"/>
                  </a:cubicBezTo>
                  <a:lnTo>
                    <a:pt x="0" y="0"/>
                  </a:lnTo>
                  <a:close/>
                  <a:moveTo>
                    <a:pt x="121" y="26"/>
                  </a:moveTo>
                  <a:cubicBezTo>
                    <a:pt x="117" y="26"/>
                    <a:pt x="117" y="26"/>
                    <a:pt x="117" y="26"/>
                  </a:cubicBezTo>
                  <a:cubicBezTo>
                    <a:pt x="117" y="27"/>
                    <a:pt x="117" y="28"/>
                    <a:pt x="116" y="29"/>
                  </a:cubicBezTo>
                  <a:cubicBezTo>
                    <a:pt x="116" y="29"/>
                    <a:pt x="116" y="30"/>
                    <a:pt x="115" y="30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18" y="34"/>
                    <a:pt x="118" y="35"/>
                    <a:pt x="117" y="36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2" y="39"/>
                    <a:pt x="111" y="38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08" y="36"/>
                    <a:pt x="106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3" y="40"/>
                    <a:pt x="103" y="40"/>
                    <a:pt x="103" y="40"/>
                  </a:cubicBezTo>
                  <a:cubicBezTo>
                    <a:pt x="102" y="40"/>
                    <a:pt x="102" y="41"/>
                    <a:pt x="101" y="40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8"/>
                    <a:pt x="95" y="37"/>
                    <a:pt x="96" y="37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6" y="32"/>
                    <a:pt x="95" y="31"/>
                    <a:pt x="94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9" y="30"/>
                    <a:pt x="89" y="29"/>
                    <a:pt x="89" y="29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9" y="22"/>
                    <a:pt x="89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1"/>
                    <a:pt x="94" y="20"/>
                    <a:pt x="94" y="19"/>
                  </a:cubicBezTo>
                  <a:cubicBezTo>
                    <a:pt x="94" y="18"/>
                    <a:pt x="95" y="18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2"/>
                    <a:pt x="93" y="12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8"/>
                    <a:pt x="98" y="9"/>
                    <a:pt x="99" y="9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3" y="12"/>
                    <a:pt x="104" y="12"/>
                    <a:pt x="106" y="12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7"/>
                    <a:pt x="109" y="7"/>
                    <a:pt x="109" y="7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5" y="10"/>
                    <a:pt x="115" y="10"/>
                    <a:pt x="115" y="11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4" y="16"/>
                    <a:pt x="115" y="17"/>
                    <a:pt x="116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21" y="18"/>
                    <a:pt x="121" y="18"/>
                    <a:pt x="122" y="19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5"/>
                    <a:pt x="122" y="26"/>
                    <a:pt x="12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9" name="Freeform 144"/>
            <p:cNvSpPr>
              <a:spLocks noEditPoints="1"/>
            </p:cNvSpPr>
            <p:nvPr/>
          </p:nvSpPr>
          <p:spPr bwMode="auto">
            <a:xfrm>
              <a:off x="2840038" y="4294188"/>
              <a:ext cx="195263" cy="161925"/>
            </a:xfrm>
            <a:custGeom>
              <a:avLst/>
              <a:gdLst>
                <a:gd name="T0" fmla="*/ 45 w 52"/>
                <a:gd name="T1" fmla="*/ 39 h 43"/>
                <a:gd name="T2" fmla="*/ 38 w 52"/>
                <a:gd name="T3" fmla="*/ 7 h 43"/>
                <a:gd name="T4" fmla="*/ 6 w 52"/>
                <a:gd name="T5" fmla="*/ 13 h 43"/>
                <a:gd name="T6" fmla="*/ 11 w 52"/>
                <a:gd name="T7" fmla="*/ 43 h 43"/>
                <a:gd name="T8" fmla="*/ 40 w 52"/>
                <a:gd name="T9" fmla="*/ 43 h 43"/>
                <a:gd name="T10" fmla="*/ 45 w 52"/>
                <a:gd name="T11" fmla="*/ 39 h 43"/>
                <a:gd name="T12" fmla="*/ 37 w 52"/>
                <a:gd name="T13" fmla="*/ 34 h 43"/>
                <a:gd name="T14" fmla="*/ 18 w 52"/>
                <a:gd name="T15" fmla="*/ 37 h 43"/>
                <a:gd name="T16" fmla="*/ 14 w 52"/>
                <a:gd name="T17" fmla="*/ 18 h 43"/>
                <a:gd name="T18" fmla="*/ 33 w 52"/>
                <a:gd name="T19" fmla="*/ 14 h 43"/>
                <a:gd name="T20" fmla="*/ 37 w 52"/>
                <a:gd name="T21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43">
                  <a:moveTo>
                    <a:pt x="45" y="39"/>
                  </a:moveTo>
                  <a:cubicBezTo>
                    <a:pt x="52" y="29"/>
                    <a:pt x="49" y="14"/>
                    <a:pt x="38" y="7"/>
                  </a:cubicBezTo>
                  <a:cubicBezTo>
                    <a:pt x="28" y="0"/>
                    <a:pt x="14" y="2"/>
                    <a:pt x="6" y="13"/>
                  </a:cubicBezTo>
                  <a:cubicBezTo>
                    <a:pt x="0" y="22"/>
                    <a:pt x="2" y="36"/>
                    <a:pt x="11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2"/>
                    <a:pt x="43" y="41"/>
                    <a:pt x="45" y="39"/>
                  </a:cubicBezTo>
                  <a:close/>
                  <a:moveTo>
                    <a:pt x="37" y="34"/>
                  </a:moveTo>
                  <a:cubicBezTo>
                    <a:pt x="33" y="40"/>
                    <a:pt x="24" y="42"/>
                    <a:pt x="18" y="37"/>
                  </a:cubicBezTo>
                  <a:cubicBezTo>
                    <a:pt x="11" y="33"/>
                    <a:pt x="10" y="24"/>
                    <a:pt x="14" y="18"/>
                  </a:cubicBezTo>
                  <a:cubicBezTo>
                    <a:pt x="18" y="12"/>
                    <a:pt x="27" y="10"/>
                    <a:pt x="33" y="14"/>
                  </a:cubicBezTo>
                  <a:cubicBezTo>
                    <a:pt x="40" y="19"/>
                    <a:pt x="41" y="27"/>
                    <a:pt x="37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10" name="Freeform 145"/>
          <p:cNvSpPr>
            <a:spLocks noChangeAspect="1" noEditPoints="1"/>
          </p:cNvSpPr>
          <p:nvPr/>
        </p:nvSpPr>
        <p:spPr bwMode="auto">
          <a:xfrm>
            <a:off x="2420302" y="5049893"/>
            <a:ext cx="432000" cy="262348"/>
          </a:xfrm>
          <a:custGeom>
            <a:avLst/>
            <a:gdLst>
              <a:gd name="T0" fmla="*/ 172 w 209"/>
              <a:gd name="T1" fmla="*/ 85 h 127"/>
              <a:gd name="T2" fmla="*/ 141 w 209"/>
              <a:gd name="T3" fmla="*/ 17 h 127"/>
              <a:gd name="T4" fmla="*/ 137 w 209"/>
              <a:gd name="T5" fmla="*/ 20 h 127"/>
              <a:gd name="T6" fmla="*/ 92 w 209"/>
              <a:gd name="T7" fmla="*/ 23 h 127"/>
              <a:gd name="T8" fmla="*/ 64 w 209"/>
              <a:gd name="T9" fmla="*/ 27 h 127"/>
              <a:gd name="T10" fmla="*/ 30 w 209"/>
              <a:gd name="T11" fmla="*/ 0 h 127"/>
              <a:gd name="T12" fmla="*/ 41 w 209"/>
              <a:gd name="T13" fmla="*/ 76 h 127"/>
              <a:gd name="T14" fmla="*/ 55 w 209"/>
              <a:gd name="T15" fmla="*/ 100 h 127"/>
              <a:gd name="T16" fmla="*/ 59 w 209"/>
              <a:gd name="T17" fmla="*/ 101 h 127"/>
              <a:gd name="T18" fmla="*/ 74 w 209"/>
              <a:gd name="T19" fmla="*/ 109 h 127"/>
              <a:gd name="T20" fmla="*/ 86 w 209"/>
              <a:gd name="T21" fmla="*/ 120 h 127"/>
              <a:gd name="T22" fmla="*/ 118 w 209"/>
              <a:gd name="T23" fmla="*/ 122 h 127"/>
              <a:gd name="T24" fmla="*/ 118 w 209"/>
              <a:gd name="T25" fmla="*/ 110 h 127"/>
              <a:gd name="T26" fmla="*/ 136 w 209"/>
              <a:gd name="T27" fmla="*/ 112 h 127"/>
              <a:gd name="T28" fmla="*/ 132 w 209"/>
              <a:gd name="T29" fmla="*/ 101 h 127"/>
              <a:gd name="T30" fmla="*/ 144 w 209"/>
              <a:gd name="T31" fmla="*/ 105 h 127"/>
              <a:gd name="T32" fmla="*/ 150 w 209"/>
              <a:gd name="T33" fmla="*/ 90 h 127"/>
              <a:gd name="T34" fmla="*/ 164 w 209"/>
              <a:gd name="T35" fmla="*/ 89 h 127"/>
              <a:gd name="T36" fmla="*/ 165 w 209"/>
              <a:gd name="T37" fmla="*/ 79 h 127"/>
              <a:gd name="T38" fmla="*/ 34 w 209"/>
              <a:gd name="T39" fmla="*/ 9 h 127"/>
              <a:gd name="T40" fmla="*/ 175 w 209"/>
              <a:gd name="T41" fmla="*/ 9 h 127"/>
              <a:gd name="T42" fmla="*/ 150 w 209"/>
              <a:gd name="T43" fmla="*/ 20 h 127"/>
              <a:gd name="T44" fmla="*/ 100 w 209"/>
              <a:gd name="T45" fmla="*/ 27 h 127"/>
              <a:gd name="T46" fmla="*/ 107 w 209"/>
              <a:gd name="T47" fmla="*/ 25 h 127"/>
              <a:gd name="T48" fmla="*/ 114 w 209"/>
              <a:gd name="T49" fmla="*/ 24 h 127"/>
              <a:gd name="T50" fmla="*/ 130 w 209"/>
              <a:gd name="T51" fmla="*/ 25 h 127"/>
              <a:gd name="T52" fmla="*/ 147 w 209"/>
              <a:gd name="T53" fmla="*/ 29 h 127"/>
              <a:gd name="T54" fmla="*/ 160 w 209"/>
              <a:gd name="T55" fmla="*/ 75 h 127"/>
              <a:gd name="T56" fmla="*/ 110 w 209"/>
              <a:gd name="T57" fmla="*/ 48 h 127"/>
              <a:gd name="T58" fmla="*/ 107 w 209"/>
              <a:gd name="T59" fmla="*/ 47 h 127"/>
              <a:gd name="T60" fmla="*/ 103 w 209"/>
              <a:gd name="T61" fmla="*/ 46 h 127"/>
              <a:gd name="T62" fmla="*/ 95 w 209"/>
              <a:gd name="T63" fmla="*/ 47 h 127"/>
              <a:gd name="T64" fmla="*/ 92 w 209"/>
              <a:gd name="T65" fmla="*/ 48 h 127"/>
              <a:gd name="T66" fmla="*/ 72 w 209"/>
              <a:gd name="T67" fmla="*/ 52 h 127"/>
              <a:gd name="T68" fmla="*/ 69 w 209"/>
              <a:gd name="T69" fmla="*/ 50 h 127"/>
              <a:gd name="T70" fmla="*/ 93 w 209"/>
              <a:gd name="T71" fmla="*/ 30 h 127"/>
              <a:gd name="T72" fmla="*/ 50 w 209"/>
              <a:gd name="T73" fmla="*/ 90 h 127"/>
              <a:gd name="T74" fmla="*/ 55 w 209"/>
              <a:gd name="T75" fmla="*/ 84 h 127"/>
              <a:gd name="T76" fmla="*/ 71 w 209"/>
              <a:gd name="T77" fmla="*/ 105 h 127"/>
              <a:gd name="T78" fmla="*/ 69 w 209"/>
              <a:gd name="T79" fmla="*/ 94 h 127"/>
              <a:gd name="T80" fmla="*/ 71 w 209"/>
              <a:gd name="T81" fmla="*/ 105 h 127"/>
              <a:gd name="T82" fmla="*/ 80 w 209"/>
              <a:gd name="T83" fmla="*/ 107 h 127"/>
              <a:gd name="T84" fmla="*/ 90 w 209"/>
              <a:gd name="T85" fmla="*/ 10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09" h="127">
                <a:moveTo>
                  <a:pt x="165" y="79"/>
                </a:moveTo>
                <a:cubicBezTo>
                  <a:pt x="166" y="78"/>
                  <a:pt x="167" y="77"/>
                  <a:pt x="168" y="75"/>
                </a:cubicBezTo>
                <a:cubicBezTo>
                  <a:pt x="172" y="85"/>
                  <a:pt x="172" y="85"/>
                  <a:pt x="172" y="85"/>
                </a:cubicBezTo>
                <a:cubicBezTo>
                  <a:pt x="209" y="68"/>
                  <a:pt x="209" y="68"/>
                  <a:pt x="209" y="68"/>
                </a:cubicBezTo>
                <a:cubicBezTo>
                  <a:pt x="178" y="0"/>
                  <a:pt x="178" y="0"/>
                  <a:pt x="178" y="0"/>
                </a:cubicBezTo>
                <a:cubicBezTo>
                  <a:pt x="141" y="17"/>
                  <a:pt x="141" y="17"/>
                  <a:pt x="141" y="17"/>
                </a:cubicBezTo>
                <a:cubicBezTo>
                  <a:pt x="144" y="22"/>
                  <a:pt x="144" y="22"/>
                  <a:pt x="144" y="22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4" y="19"/>
                  <a:pt x="134" y="19"/>
                  <a:pt x="134" y="19"/>
                </a:cubicBezTo>
                <a:cubicBezTo>
                  <a:pt x="133" y="19"/>
                  <a:pt x="132" y="19"/>
                  <a:pt x="131" y="19"/>
                </a:cubicBezTo>
                <a:cubicBezTo>
                  <a:pt x="121" y="17"/>
                  <a:pt x="103" y="16"/>
                  <a:pt x="92" y="23"/>
                </a:cubicBezTo>
                <a:cubicBezTo>
                  <a:pt x="91" y="24"/>
                  <a:pt x="90" y="25"/>
                  <a:pt x="89" y="25"/>
                </a:cubicBezTo>
                <a:cubicBezTo>
                  <a:pt x="85" y="23"/>
                  <a:pt x="82" y="22"/>
                  <a:pt x="78" y="23"/>
                </a:cubicBezTo>
                <a:cubicBezTo>
                  <a:pt x="64" y="27"/>
                  <a:pt x="64" y="27"/>
                  <a:pt x="64" y="27"/>
                </a:cubicBezTo>
                <a:cubicBezTo>
                  <a:pt x="63" y="26"/>
                  <a:pt x="63" y="26"/>
                  <a:pt x="63" y="26"/>
                </a:cubicBezTo>
                <a:cubicBezTo>
                  <a:pt x="67" y="17"/>
                  <a:pt x="67" y="17"/>
                  <a:pt x="67" y="17"/>
                </a:cubicBezTo>
                <a:cubicBezTo>
                  <a:pt x="30" y="0"/>
                  <a:pt x="30" y="0"/>
                  <a:pt x="30" y="0"/>
                </a:cubicBezTo>
                <a:cubicBezTo>
                  <a:pt x="0" y="68"/>
                  <a:pt x="0" y="68"/>
                  <a:pt x="0" y="68"/>
                </a:cubicBezTo>
                <a:cubicBezTo>
                  <a:pt x="36" y="85"/>
                  <a:pt x="36" y="85"/>
                  <a:pt x="36" y="85"/>
                </a:cubicBezTo>
                <a:cubicBezTo>
                  <a:pt x="41" y="76"/>
                  <a:pt x="41" y="76"/>
                  <a:pt x="41" y="76"/>
                </a:cubicBezTo>
                <a:cubicBezTo>
                  <a:pt x="42" y="78"/>
                  <a:pt x="44" y="81"/>
                  <a:pt x="47" y="83"/>
                </a:cubicBezTo>
                <a:cubicBezTo>
                  <a:pt x="45" y="85"/>
                  <a:pt x="45" y="88"/>
                  <a:pt x="45" y="91"/>
                </a:cubicBezTo>
                <a:cubicBezTo>
                  <a:pt x="46" y="96"/>
                  <a:pt x="50" y="100"/>
                  <a:pt x="55" y="100"/>
                </a:cubicBezTo>
                <a:cubicBezTo>
                  <a:pt x="56" y="100"/>
                  <a:pt x="56" y="100"/>
                  <a:pt x="57" y="100"/>
                </a:cubicBezTo>
                <a:cubicBezTo>
                  <a:pt x="58" y="100"/>
                  <a:pt x="59" y="99"/>
                  <a:pt x="59" y="99"/>
                </a:cubicBezTo>
                <a:cubicBezTo>
                  <a:pt x="59" y="100"/>
                  <a:pt x="59" y="100"/>
                  <a:pt x="59" y="101"/>
                </a:cubicBezTo>
                <a:cubicBezTo>
                  <a:pt x="60" y="106"/>
                  <a:pt x="65" y="110"/>
                  <a:pt x="70" y="110"/>
                </a:cubicBezTo>
                <a:cubicBezTo>
                  <a:pt x="70" y="110"/>
                  <a:pt x="71" y="110"/>
                  <a:pt x="71" y="110"/>
                </a:cubicBezTo>
                <a:cubicBezTo>
                  <a:pt x="72" y="110"/>
                  <a:pt x="73" y="110"/>
                  <a:pt x="74" y="109"/>
                </a:cubicBezTo>
                <a:cubicBezTo>
                  <a:pt x="74" y="110"/>
                  <a:pt x="74" y="111"/>
                  <a:pt x="74" y="111"/>
                </a:cubicBezTo>
                <a:cubicBezTo>
                  <a:pt x="75" y="117"/>
                  <a:pt x="79" y="120"/>
                  <a:pt x="84" y="120"/>
                </a:cubicBezTo>
                <a:cubicBezTo>
                  <a:pt x="85" y="120"/>
                  <a:pt x="85" y="120"/>
                  <a:pt x="86" y="120"/>
                </a:cubicBezTo>
                <a:cubicBezTo>
                  <a:pt x="89" y="120"/>
                  <a:pt x="92" y="118"/>
                  <a:pt x="93" y="116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2" y="127"/>
                  <a:pt x="116" y="125"/>
                  <a:pt x="118" y="122"/>
                </a:cubicBezTo>
                <a:cubicBezTo>
                  <a:pt x="121" y="118"/>
                  <a:pt x="119" y="114"/>
                  <a:pt x="116" y="111"/>
                </a:cubicBezTo>
                <a:cubicBezTo>
                  <a:pt x="116" y="111"/>
                  <a:pt x="116" y="111"/>
                  <a:pt x="116" y="111"/>
                </a:cubicBezTo>
                <a:cubicBezTo>
                  <a:pt x="117" y="111"/>
                  <a:pt x="117" y="111"/>
                  <a:pt x="118" y="110"/>
                </a:cubicBezTo>
                <a:cubicBezTo>
                  <a:pt x="126" y="115"/>
                  <a:pt x="126" y="115"/>
                  <a:pt x="126" y="115"/>
                </a:cubicBezTo>
                <a:cubicBezTo>
                  <a:pt x="127" y="116"/>
                  <a:pt x="128" y="116"/>
                  <a:pt x="130" y="116"/>
                </a:cubicBezTo>
                <a:cubicBezTo>
                  <a:pt x="132" y="116"/>
                  <a:pt x="135" y="115"/>
                  <a:pt x="136" y="112"/>
                </a:cubicBezTo>
                <a:cubicBezTo>
                  <a:pt x="137" y="111"/>
                  <a:pt x="138" y="109"/>
                  <a:pt x="137" y="107"/>
                </a:cubicBezTo>
                <a:cubicBezTo>
                  <a:pt x="137" y="105"/>
                  <a:pt x="135" y="103"/>
                  <a:pt x="134" y="102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32" y="100"/>
                  <a:pt x="133" y="100"/>
                  <a:pt x="134" y="100"/>
                </a:cubicBezTo>
                <a:cubicBezTo>
                  <a:pt x="140" y="104"/>
                  <a:pt x="140" y="104"/>
                  <a:pt x="140" y="104"/>
                </a:cubicBezTo>
                <a:cubicBezTo>
                  <a:pt x="142" y="104"/>
                  <a:pt x="143" y="105"/>
                  <a:pt x="144" y="105"/>
                </a:cubicBezTo>
                <a:cubicBezTo>
                  <a:pt x="147" y="105"/>
                  <a:pt x="149" y="103"/>
                  <a:pt x="151" y="101"/>
                </a:cubicBezTo>
                <a:cubicBezTo>
                  <a:pt x="153" y="98"/>
                  <a:pt x="152" y="93"/>
                  <a:pt x="148" y="91"/>
                </a:cubicBezTo>
                <a:cubicBezTo>
                  <a:pt x="150" y="90"/>
                  <a:pt x="150" y="90"/>
                  <a:pt x="150" y="90"/>
                </a:cubicBezTo>
                <a:cubicBezTo>
                  <a:pt x="154" y="91"/>
                  <a:pt x="154" y="91"/>
                  <a:pt x="154" y="91"/>
                </a:cubicBezTo>
                <a:cubicBezTo>
                  <a:pt x="155" y="92"/>
                  <a:pt x="156" y="93"/>
                  <a:pt x="157" y="93"/>
                </a:cubicBezTo>
                <a:cubicBezTo>
                  <a:pt x="160" y="93"/>
                  <a:pt x="163" y="91"/>
                  <a:pt x="164" y="89"/>
                </a:cubicBezTo>
                <a:cubicBezTo>
                  <a:pt x="166" y="86"/>
                  <a:pt x="165" y="83"/>
                  <a:pt x="163" y="80"/>
                </a:cubicBezTo>
                <a:cubicBezTo>
                  <a:pt x="164" y="79"/>
                  <a:pt x="164" y="79"/>
                  <a:pt x="164" y="79"/>
                </a:cubicBezTo>
                <a:lnTo>
                  <a:pt x="165" y="79"/>
                </a:lnTo>
                <a:close/>
                <a:moveTo>
                  <a:pt x="33" y="76"/>
                </a:moveTo>
                <a:cubicBezTo>
                  <a:pt x="9" y="65"/>
                  <a:pt x="9" y="65"/>
                  <a:pt x="9" y="65"/>
                </a:cubicBezTo>
                <a:cubicBezTo>
                  <a:pt x="34" y="9"/>
                  <a:pt x="34" y="9"/>
                  <a:pt x="34" y="9"/>
                </a:cubicBezTo>
                <a:cubicBezTo>
                  <a:pt x="58" y="20"/>
                  <a:pt x="58" y="20"/>
                  <a:pt x="58" y="20"/>
                </a:cubicBezTo>
                <a:lnTo>
                  <a:pt x="33" y="76"/>
                </a:lnTo>
                <a:close/>
                <a:moveTo>
                  <a:pt x="175" y="9"/>
                </a:moveTo>
                <a:cubicBezTo>
                  <a:pt x="200" y="65"/>
                  <a:pt x="200" y="65"/>
                  <a:pt x="200" y="65"/>
                </a:cubicBezTo>
                <a:cubicBezTo>
                  <a:pt x="175" y="76"/>
                  <a:pt x="175" y="76"/>
                  <a:pt x="175" y="76"/>
                </a:cubicBezTo>
                <a:cubicBezTo>
                  <a:pt x="150" y="20"/>
                  <a:pt x="150" y="20"/>
                  <a:pt x="150" y="20"/>
                </a:cubicBezTo>
                <a:lnTo>
                  <a:pt x="175" y="9"/>
                </a:lnTo>
                <a:close/>
                <a:moveTo>
                  <a:pt x="97" y="27"/>
                </a:moveTo>
                <a:cubicBezTo>
                  <a:pt x="98" y="27"/>
                  <a:pt x="99" y="27"/>
                  <a:pt x="100" y="27"/>
                </a:cubicBezTo>
                <a:cubicBezTo>
                  <a:pt x="100" y="26"/>
                  <a:pt x="101" y="26"/>
                  <a:pt x="102" y="26"/>
                </a:cubicBezTo>
                <a:cubicBezTo>
                  <a:pt x="103" y="26"/>
                  <a:pt x="103" y="25"/>
                  <a:pt x="104" y="25"/>
                </a:cubicBezTo>
                <a:cubicBezTo>
                  <a:pt x="105" y="25"/>
                  <a:pt x="106" y="25"/>
                  <a:pt x="107" y="25"/>
                </a:cubicBezTo>
                <a:cubicBezTo>
                  <a:pt x="108" y="25"/>
                  <a:pt x="108" y="25"/>
                  <a:pt x="109" y="25"/>
                </a:cubicBezTo>
                <a:cubicBezTo>
                  <a:pt x="111" y="24"/>
                  <a:pt x="112" y="24"/>
                  <a:pt x="114" y="24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14" y="24"/>
                  <a:pt x="114" y="24"/>
                  <a:pt x="114" y="24"/>
                </a:cubicBezTo>
                <a:cubicBezTo>
                  <a:pt x="120" y="24"/>
                  <a:pt x="126" y="25"/>
                  <a:pt x="130" y="25"/>
                </a:cubicBezTo>
                <a:cubicBezTo>
                  <a:pt x="130" y="25"/>
                  <a:pt x="130" y="25"/>
                  <a:pt x="130" y="25"/>
                </a:cubicBezTo>
                <a:cubicBezTo>
                  <a:pt x="133" y="26"/>
                  <a:pt x="135" y="26"/>
                  <a:pt x="136" y="27"/>
                </a:cubicBezTo>
                <a:cubicBezTo>
                  <a:pt x="147" y="30"/>
                  <a:pt x="147" y="30"/>
                  <a:pt x="147" y="30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65" y="68"/>
                  <a:pt x="165" y="68"/>
                  <a:pt x="165" y="68"/>
                </a:cubicBezTo>
                <a:cubicBezTo>
                  <a:pt x="163" y="70"/>
                  <a:pt x="162" y="72"/>
                  <a:pt x="160" y="74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59" y="75"/>
                  <a:pt x="158" y="76"/>
                  <a:pt x="158" y="76"/>
                </a:cubicBezTo>
                <a:cubicBezTo>
                  <a:pt x="113" y="49"/>
                  <a:pt x="113" y="49"/>
                  <a:pt x="113" y="49"/>
                </a:cubicBezTo>
                <a:cubicBezTo>
                  <a:pt x="112" y="49"/>
                  <a:pt x="111" y="48"/>
                  <a:pt x="110" y="48"/>
                </a:cubicBezTo>
                <a:cubicBezTo>
                  <a:pt x="109" y="47"/>
                  <a:pt x="108" y="47"/>
                  <a:pt x="108" y="4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7"/>
                  <a:pt x="107" y="47"/>
                  <a:pt x="107" y="47"/>
                </a:cubicBezTo>
                <a:cubicBezTo>
                  <a:pt x="106" y="47"/>
                  <a:pt x="106" y="47"/>
                  <a:pt x="106" y="47"/>
                </a:cubicBezTo>
                <a:cubicBezTo>
                  <a:pt x="105" y="46"/>
                  <a:pt x="104" y="46"/>
                  <a:pt x="103" y="46"/>
                </a:cubicBezTo>
                <a:cubicBezTo>
                  <a:pt x="103" y="46"/>
                  <a:pt x="103" y="46"/>
                  <a:pt x="103" y="46"/>
                </a:cubicBezTo>
                <a:cubicBezTo>
                  <a:pt x="102" y="46"/>
                  <a:pt x="101" y="46"/>
                  <a:pt x="100" y="46"/>
                </a:cubicBezTo>
                <a:cubicBezTo>
                  <a:pt x="100" y="46"/>
                  <a:pt x="100" y="46"/>
                  <a:pt x="100" y="46"/>
                </a:cubicBezTo>
                <a:cubicBezTo>
                  <a:pt x="98" y="46"/>
                  <a:pt x="96" y="47"/>
                  <a:pt x="95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47"/>
                  <a:pt x="93" y="48"/>
                  <a:pt x="93" y="48"/>
                </a:cubicBezTo>
                <a:cubicBezTo>
                  <a:pt x="92" y="48"/>
                  <a:pt x="92" y="48"/>
                  <a:pt x="92" y="48"/>
                </a:cubicBezTo>
                <a:cubicBezTo>
                  <a:pt x="92" y="48"/>
                  <a:pt x="91" y="49"/>
                  <a:pt x="91" y="49"/>
                </a:cubicBezTo>
                <a:cubicBezTo>
                  <a:pt x="90" y="49"/>
                  <a:pt x="89" y="50"/>
                  <a:pt x="88" y="50"/>
                </a:cubicBezTo>
                <a:cubicBezTo>
                  <a:pt x="81" y="53"/>
                  <a:pt x="75" y="53"/>
                  <a:pt x="72" y="52"/>
                </a:cubicBezTo>
                <a:cubicBezTo>
                  <a:pt x="71" y="51"/>
                  <a:pt x="70" y="51"/>
                  <a:pt x="70" y="51"/>
                </a:cubicBezTo>
                <a:cubicBezTo>
                  <a:pt x="69" y="50"/>
                  <a:pt x="69" y="50"/>
                  <a:pt x="69" y="50"/>
                </a:cubicBezTo>
                <a:cubicBezTo>
                  <a:pt x="69" y="50"/>
                  <a:pt x="69" y="50"/>
                  <a:pt x="69" y="50"/>
                </a:cubicBezTo>
                <a:cubicBezTo>
                  <a:pt x="69" y="49"/>
                  <a:pt x="68" y="49"/>
                  <a:pt x="68" y="49"/>
                </a:cubicBezTo>
                <a:cubicBezTo>
                  <a:pt x="68" y="48"/>
                  <a:pt x="66" y="40"/>
                  <a:pt x="69" y="40"/>
                </a:cubicBezTo>
                <a:cubicBezTo>
                  <a:pt x="71" y="39"/>
                  <a:pt x="83" y="36"/>
                  <a:pt x="93" y="30"/>
                </a:cubicBezTo>
                <a:cubicBezTo>
                  <a:pt x="95" y="29"/>
                  <a:pt x="96" y="28"/>
                  <a:pt x="97" y="27"/>
                </a:cubicBezTo>
                <a:close/>
                <a:moveTo>
                  <a:pt x="56" y="95"/>
                </a:moveTo>
                <a:cubicBezTo>
                  <a:pt x="53" y="95"/>
                  <a:pt x="50" y="93"/>
                  <a:pt x="50" y="90"/>
                </a:cubicBezTo>
                <a:cubicBezTo>
                  <a:pt x="50" y="89"/>
                  <a:pt x="50" y="87"/>
                  <a:pt x="51" y="86"/>
                </a:cubicBezTo>
                <a:cubicBezTo>
                  <a:pt x="52" y="85"/>
                  <a:pt x="53" y="84"/>
                  <a:pt x="55" y="84"/>
                </a:cubicBezTo>
                <a:cubicBezTo>
                  <a:pt x="55" y="84"/>
                  <a:pt x="55" y="84"/>
                  <a:pt x="55" y="84"/>
                </a:cubicBezTo>
                <a:cubicBezTo>
                  <a:pt x="58" y="84"/>
                  <a:pt x="61" y="86"/>
                  <a:pt x="61" y="88"/>
                </a:cubicBezTo>
                <a:cubicBezTo>
                  <a:pt x="61" y="92"/>
                  <a:pt x="59" y="94"/>
                  <a:pt x="56" y="95"/>
                </a:cubicBezTo>
                <a:close/>
                <a:moveTo>
                  <a:pt x="71" y="105"/>
                </a:moveTo>
                <a:cubicBezTo>
                  <a:pt x="68" y="106"/>
                  <a:pt x="65" y="103"/>
                  <a:pt x="64" y="100"/>
                </a:cubicBezTo>
                <a:cubicBezTo>
                  <a:pt x="64" y="99"/>
                  <a:pt x="64" y="97"/>
                  <a:pt x="65" y="96"/>
                </a:cubicBezTo>
                <a:cubicBezTo>
                  <a:pt x="66" y="95"/>
                  <a:pt x="68" y="94"/>
                  <a:pt x="69" y="94"/>
                </a:cubicBezTo>
                <a:cubicBezTo>
                  <a:pt x="70" y="94"/>
                  <a:pt x="70" y="94"/>
                  <a:pt x="70" y="94"/>
                </a:cubicBezTo>
                <a:cubicBezTo>
                  <a:pt x="73" y="94"/>
                  <a:pt x="75" y="96"/>
                  <a:pt x="75" y="99"/>
                </a:cubicBezTo>
                <a:cubicBezTo>
                  <a:pt x="76" y="102"/>
                  <a:pt x="74" y="105"/>
                  <a:pt x="71" y="105"/>
                </a:cubicBezTo>
                <a:close/>
                <a:moveTo>
                  <a:pt x="85" y="116"/>
                </a:moveTo>
                <a:cubicBezTo>
                  <a:pt x="82" y="116"/>
                  <a:pt x="79" y="114"/>
                  <a:pt x="79" y="111"/>
                </a:cubicBezTo>
                <a:cubicBezTo>
                  <a:pt x="79" y="109"/>
                  <a:pt x="79" y="108"/>
                  <a:pt x="80" y="107"/>
                </a:cubicBezTo>
                <a:cubicBezTo>
                  <a:pt x="81" y="105"/>
                  <a:pt x="82" y="105"/>
                  <a:pt x="84" y="104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87" y="104"/>
                  <a:pt x="90" y="106"/>
                  <a:pt x="90" y="109"/>
                </a:cubicBezTo>
                <a:cubicBezTo>
                  <a:pt x="90" y="112"/>
                  <a:pt x="88" y="115"/>
                  <a:pt x="85" y="11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11" name="组合 410"/>
          <p:cNvGrpSpPr>
            <a:grpSpLocks noChangeAspect="1"/>
          </p:cNvGrpSpPr>
          <p:nvPr/>
        </p:nvGrpSpPr>
        <p:grpSpPr>
          <a:xfrm>
            <a:off x="2420302" y="5953409"/>
            <a:ext cx="432000" cy="402172"/>
            <a:chOff x="5783263" y="4102100"/>
            <a:chExt cx="666750" cy="6207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12" name="Freeform 146"/>
            <p:cNvSpPr/>
            <p:nvPr/>
          </p:nvSpPr>
          <p:spPr bwMode="auto">
            <a:xfrm>
              <a:off x="5868988" y="4214813"/>
              <a:ext cx="165100" cy="165100"/>
            </a:xfrm>
            <a:custGeom>
              <a:avLst/>
              <a:gdLst>
                <a:gd name="T0" fmla="*/ 0 w 44"/>
                <a:gd name="T1" fmla="*/ 22 h 44"/>
                <a:gd name="T2" fmla="*/ 22 w 44"/>
                <a:gd name="T3" fmla="*/ 44 h 44"/>
                <a:gd name="T4" fmla="*/ 44 w 44"/>
                <a:gd name="T5" fmla="*/ 25 h 44"/>
                <a:gd name="T6" fmla="*/ 20 w 44"/>
                <a:gd name="T7" fmla="*/ 25 h 44"/>
                <a:gd name="T8" fmla="*/ 20 w 44"/>
                <a:gd name="T9" fmla="*/ 0 h 44"/>
                <a:gd name="T10" fmla="*/ 0 w 4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44">
                  <a:moveTo>
                    <a:pt x="0" y="22"/>
                  </a:move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3" y="36"/>
                    <a:pt x="44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1"/>
                    <a:pt x="0" y="11"/>
                    <a:pt x="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3" name="Freeform 147"/>
            <p:cNvSpPr>
              <a:spLocks noEditPoints="1"/>
            </p:cNvSpPr>
            <p:nvPr/>
          </p:nvSpPr>
          <p:spPr bwMode="auto">
            <a:xfrm>
              <a:off x="5951538" y="4214813"/>
              <a:ext cx="85725" cy="82550"/>
            </a:xfrm>
            <a:custGeom>
              <a:avLst/>
              <a:gdLst>
                <a:gd name="T0" fmla="*/ 0 w 23"/>
                <a:gd name="T1" fmla="*/ 0 h 22"/>
                <a:gd name="T2" fmla="*/ 0 w 23"/>
                <a:gd name="T3" fmla="*/ 0 h 22"/>
                <a:gd name="T4" fmla="*/ 0 w 23"/>
                <a:gd name="T5" fmla="*/ 22 h 22"/>
                <a:gd name="T6" fmla="*/ 23 w 23"/>
                <a:gd name="T7" fmla="*/ 22 h 22"/>
                <a:gd name="T8" fmla="*/ 0 w 23"/>
                <a:gd name="T9" fmla="*/ 0 h 22"/>
                <a:gd name="T10" fmla="*/ 3 w 23"/>
                <a:gd name="T11" fmla="*/ 3 h 22"/>
                <a:gd name="T12" fmla="*/ 20 w 23"/>
                <a:gd name="T13" fmla="*/ 20 h 22"/>
                <a:gd name="T14" fmla="*/ 3 w 23"/>
                <a:gd name="T15" fmla="*/ 20 h 22"/>
                <a:gd name="T16" fmla="*/ 3 w 23"/>
                <a:gd name="T17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10"/>
                    <a:pt x="13" y="0"/>
                    <a:pt x="0" y="0"/>
                  </a:cubicBezTo>
                  <a:close/>
                  <a:moveTo>
                    <a:pt x="3" y="3"/>
                  </a:moveTo>
                  <a:cubicBezTo>
                    <a:pt x="12" y="4"/>
                    <a:pt x="19" y="11"/>
                    <a:pt x="20" y="20"/>
                  </a:cubicBezTo>
                  <a:cubicBezTo>
                    <a:pt x="3" y="20"/>
                    <a:pt x="3" y="20"/>
                    <a:pt x="3" y="20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4" name="Freeform 148"/>
            <p:cNvSpPr/>
            <p:nvPr/>
          </p:nvSpPr>
          <p:spPr bwMode="auto">
            <a:xfrm>
              <a:off x="6075363" y="4271963"/>
              <a:ext cx="150813" cy="19050"/>
            </a:xfrm>
            <a:custGeom>
              <a:avLst/>
              <a:gdLst>
                <a:gd name="T0" fmla="*/ 0 w 95"/>
                <a:gd name="T1" fmla="*/ 7 h 12"/>
                <a:gd name="T2" fmla="*/ 35 w 95"/>
                <a:gd name="T3" fmla="*/ 12 h 12"/>
                <a:gd name="T4" fmla="*/ 83 w 95"/>
                <a:gd name="T5" fmla="*/ 12 h 12"/>
                <a:gd name="T6" fmla="*/ 95 w 95"/>
                <a:gd name="T7" fmla="*/ 0 h 12"/>
                <a:gd name="T8" fmla="*/ 0 w 95"/>
                <a:gd name="T9" fmla="*/ 0 h 12"/>
                <a:gd name="T10" fmla="*/ 0 w 9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12">
                  <a:moveTo>
                    <a:pt x="0" y="7"/>
                  </a:moveTo>
                  <a:lnTo>
                    <a:pt x="35" y="12"/>
                  </a:lnTo>
                  <a:lnTo>
                    <a:pt x="83" y="12"/>
                  </a:lnTo>
                  <a:lnTo>
                    <a:pt x="95" y="0"/>
                  </a:lnTo>
                  <a:lnTo>
                    <a:pt x="0" y="0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5" name="Freeform 149"/>
            <p:cNvSpPr/>
            <p:nvPr/>
          </p:nvSpPr>
          <p:spPr bwMode="auto">
            <a:xfrm>
              <a:off x="6075363" y="4233863"/>
              <a:ext cx="195263" cy="19050"/>
            </a:xfrm>
            <a:custGeom>
              <a:avLst/>
              <a:gdLst>
                <a:gd name="T0" fmla="*/ 0 w 52"/>
                <a:gd name="T1" fmla="*/ 0 h 5"/>
                <a:gd name="T2" fmla="*/ 0 w 52"/>
                <a:gd name="T3" fmla="*/ 5 h 5"/>
                <a:gd name="T4" fmla="*/ 52 w 52"/>
                <a:gd name="T5" fmla="*/ 5 h 5"/>
                <a:gd name="T6" fmla="*/ 49 w 52"/>
                <a:gd name="T7" fmla="*/ 0 h 5"/>
                <a:gd name="T8" fmla="*/ 0 w 5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4"/>
                    <a:pt x="50" y="2"/>
                    <a:pt x="4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6" name="Freeform 150"/>
            <p:cNvSpPr/>
            <p:nvPr/>
          </p:nvSpPr>
          <p:spPr bwMode="auto">
            <a:xfrm>
              <a:off x="5783263" y="4102100"/>
              <a:ext cx="666750" cy="342900"/>
            </a:xfrm>
            <a:custGeom>
              <a:avLst/>
              <a:gdLst>
                <a:gd name="T0" fmla="*/ 0 w 178"/>
                <a:gd name="T1" fmla="*/ 0 h 91"/>
                <a:gd name="T2" fmla="*/ 0 w 178"/>
                <a:gd name="T3" fmla="*/ 20 h 91"/>
                <a:gd name="T4" fmla="*/ 9 w 178"/>
                <a:gd name="T5" fmla="*/ 20 h 91"/>
                <a:gd name="T6" fmla="*/ 9 w 178"/>
                <a:gd name="T7" fmla="*/ 91 h 91"/>
                <a:gd name="T8" fmla="*/ 117 w 178"/>
                <a:gd name="T9" fmla="*/ 91 h 91"/>
                <a:gd name="T10" fmla="*/ 117 w 178"/>
                <a:gd name="T11" fmla="*/ 85 h 91"/>
                <a:gd name="T12" fmla="*/ 15 w 178"/>
                <a:gd name="T13" fmla="*/ 85 h 91"/>
                <a:gd name="T14" fmla="*/ 15 w 178"/>
                <a:gd name="T15" fmla="*/ 20 h 91"/>
                <a:gd name="T16" fmla="*/ 126 w 178"/>
                <a:gd name="T17" fmla="*/ 20 h 91"/>
                <a:gd name="T18" fmla="*/ 141 w 178"/>
                <a:gd name="T19" fmla="*/ 7 h 91"/>
                <a:gd name="T20" fmla="*/ 157 w 178"/>
                <a:gd name="T21" fmla="*/ 20 h 91"/>
                <a:gd name="T22" fmla="*/ 164 w 178"/>
                <a:gd name="T23" fmla="*/ 20 h 91"/>
                <a:gd name="T24" fmla="*/ 164 w 178"/>
                <a:gd name="T25" fmla="*/ 42 h 91"/>
                <a:gd name="T26" fmla="*/ 169 w 178"/>
                <a:gd name="T27" fmla="*/ 48 h 91"/>
                <a:gd name="T28" fmla="*/ 169 w 178"/>
                <a:gd name="T29" fmla="*/ 20 h 91"/>
                <a:gd name="T30" fmla="*/ 178 w 178"/>
                <a:gd name="T31" fmla="*/ 20 h 91"/>
                <a:gd name="T32" fmla="*/ 178 w 178"/>
                <a:gd name="T33" fmla="*/ 0 h 91"/>
                <a:gd name="T34" fmla="*/ 0 w 178"/>
                <a:gd name="T3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8" h="91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17" y="91"/>
                    <a:pt x="117" y="91"/>
                    <a:pt x="117" y="91"/>
                  </a:cubicBezTo>
                  <a:cubicBezTo>
                    <a:pt x="117" y="89"/>
                    <a:pt x="117" y="87"/>
                    <a:pt x="117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8" y="13"/>
                    <a:pt x="134" y="7"/>
                    <a:pt x="141" y="7"/>
                  </a:cubicBezTo>
                  <a:cubicBezTo>
                    <a:pt x="149" y="7"/>
                    <a:pt x="155" y="13"/>
                    <a:pt x="157" y="20"/>
                  </a:cubicBezTo>
                  <a:cubicBezTo>
                    <a:pt x="164" y="20"/>
                    <a:pt x="164" y="20"/>
                    <a:pt x="164" y="20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6" y="43"/>
                    <a:pt x="168" y="45"/>
                    <a:pt x="169" y="48"/>
                  </a:cubicBezTo>
                  <a:cubicBezTo>
                    <a:pt x="169" y="20"/>
                    <a:pt x="169" y="20"/>
                    <a:pt x="169" y="20"/>
                  </a:cubicBezTo>
                  <a:cubicBezTo>
                    <a:pt x="178" y="20"/>
                    <a:pt x="178" y="20"/>
                    <a:pt x="178" y="20"/>
                  </a:cubicBezTo>
                  <a:cubicBezTo>
                    <a:pt x="178" y="0"/>
                    <a:pt x="178" y="0"/>
                    <a:pt x="17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7" name="Oval 151"/>
            <p:cNvSpPr>
              <a:spLocks noChangeArrowheads="1"/>
            </p:cNvSpPr>
            <p:nvPr/>
          </p:nvSpPr>
          <p:spPr bwMode="auto">
            <a:xfrm>
              <a:off x="6270626" y="4148138"/>
              <a:ext cx="85725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8" name="Freeform 152"/>
            <p:cNvSpPr/>
            <p:nvPr/>
          </p:nvSpPr>
          <p:spPr bwMode="auto">
            <a:xfrm>
              <a:off x="6078538" y="4264025"/>
              <a:ext cx="342900" cy="458788"/>
            </a:xfrm>
            <a:custGeom>
              <a:avLst/>
              <a:gdLst>
                <a:gd name="T0" fmla="*/ 79 w 91"/>
                <a:gd name="T1" fmla="*/ 2 h 122"/>
                <a:gd name="T2" fmla="*/ 79 w 91"/>
                <a:gd name="T3" fmla="*/ 2 h 122"/>
                <a:gd name="T4" fmla="*/ 78 w 91"/>
                <a:gd name="T5" fmla="*/ 2 h 122"/>
                <a:gd name="T6" fmla="*/ 72 w 91"/>
                <a:gd name="T7" fmla="*/ 1 h 122"/>
                <a:gd name="T8" fmla="*/ 72 w 91"/>
                <a:gd name="T9" fmla="*/ 1 h 122"/>
                <a:gd name="T10" fmla="*/ 78 w 91"/>
                <a:gd name="T11" fmla="*/ 6 h 122"/>
                <a:gd name="T12" fmla="*/ 71 w 91"/>
                <a:gd name="T13" fmla="*/ 9 h 122"/>
                <a:gd name="T14" fmla="*/ 74 w 91"/>
                <a:gd name="T15" fmla="*/ 14 h 122"/>
                <a:gd name="T16" fmla="*/ 66 w 91"/>
                <a:gd name="T17" fmla="*/ 31 h 122"/>
                <a:gd name="T18" fmla="*/ 65 w 91"/>
                <a:gd name="T19" fmla="*/ 7 h 122"/>
                <a:gd name="T20" fmla="*/ 66 w 91"/>
                <a:gd name="T21" fmla="*/ 6 h 122"/>
                <a:gd name="T22" fmla="*/ 65 w 91"/>
                <a:gd name="T23" fmla="*/ 0 h 122"/>
                <a:gd name="T24" fmla="*/ 60 w 91"/>
                <a:gd name="T25" fmla="*/ 0 h 122"/>
                <a:gd name="T26" fmla="*/ 59 w 91"/>
                <a:gd name="T27" fmla="*/ 6 h 122"/>
                <a:gd name="T28" fmla="*/ 60 w 91"/>
                <a:gd name="T29" fmla="*/ 7 h 122"/>
                <a:gd name="T30" fmla="*/ 58 w 91"/>
                <a:gd name="T31" fmla="*/ 31 h 122"/>
                <a:gd name="T32" fmla="*/ 51 w 91"/>
                <a:gd name="T33" fmla="*/ 14 h 122"/>
                <a:gd name="T34" fmla="*/ 53 w 91"/>
                <a:gd name="T35" fmla="*/ 9 h 122"/>
                <a:gd name="T36" fmla="*/ 47 w 91"/>
                <a:gd name="T37" fmla="*/ 6 h 122"/>
                <a:gd name="T38" fmla="*/ 52 w 91"/>
                <a:gd name="T39" fmla="*/ 1 h 122"/>
                <a:gd name="T40" fmla="*/ 52 w 91"/>
                <a:gd name="T41" fmla="*/ 1 h 122"/>
                <a:gd name="T42" fmla="*/ 48 w 91"/>
                <a:gd name="T43" fmla="*/ 2 h 122"/>
                <a:gd name="T44" fmla="*/ 47 w 91"/>
                <a:gd name="T45" fmla="*/ 2 h 122"/>
                <a:gd name="T46" fmla="*/ 47 w 91"/>
                <a:gd name="T47" fmla="*/ 2 h 122"/>
                <a:gd name="T48" fmla="*/ 46 w 91"/>
                <a:gd name="T49" fmla="*/ 2 h 122"/>
                <a:gd name="T50" fmla="*/ 43 w 91"/>
                <a:gd name="T51" fmla="*/ 4 h 122"/>
                <a:gd name="T52" fmla="*/ 34 w 91"/>
                <a:gd name="T53" fmla="*/ 13 h 122"/>
                <a:gd name="T54" fmla="*/ 33 w 91"/>
                <a:gd name="T55" fmla="*/ 14 h 122"/>
                <a:gd name="T56" fmla="*/ 28 w 91"/>
                <a:gd name="T57" fmla="*/ 13 h 122"/>
                <a:gd name="T58" fmla="*/ 2 w 91"/>
                <a:gd name="T59" fmla="*/ 9 h 122"/>
                <a:gd name="T60" fmla="*/ 0 w 91"/>
                <a:gd name="T61" fmla="*/ 25 h 122"/>
                <a:gd name="T62" fmla="*/ 26 w 91"/>
                <a:gd name="T63" fmla="*/ 28 h 122"/>
                <a:gd name="T64" fmla="*/ 33 w 91"/>
                <a:gd name="T65" fmla="*/ 28 h 122"/>
                <a:gd name="T66" fmla="*/ 35 w 91"/>
                <a:gd name="T67" fmla="*/ 29 h 122"/>
                <a:gd name="T68" fmla="*/ 35 w 91"/>
                <a:gd name="T69" fmla="*/ 29 h 122"/>
                <a:gd name="T70" fmla="*/ 42 w 91"/>
                <a:gd name="T71" fmla="*/ 25 h 122"/>
                <a:gd name="T72" fmla="*/ 43 w 91"/>
                <a:gd name="T73" fmla="*/ 25 h 122"/>
                <a:gd name="T74" fmla="*/ 42 w 91"/>
                <a:gd name="T75" fmla="*/ 65 h 122"/>
                <a:gd name="T76" fmla="*/ 42 w 91"/>
                <a:gd name="T77" fmla="*/ 65 h 122"/>
                <a:gd name="T78" fmla="*/ 44 w 91"/>
                <a:gd name="T79" fmla="*/ 65 h 122"/>
                <a:gd name="T80" fmla="*/ 45 w 91"/>
                <a:gd name="T81" fmla="*/ 122 h 122"/>
                <a:gd name="T82" fmla="*/ 62 w 91"/>
                <a:gd name="T83" fmla="*/ 122 h 122"/>
                <a:gd name="T84" fmla="*/ 62 w 91"/>
                <a:gd name="T85" fmla="*/ 65 h 122"/>
                <a:gd name="T86" fmla="*/ 63 w 91"/>
                <a:gd name="T87" fmla="*/ 65 h 122"/>
                <a:gd name="T88" fmla="*/ 65 w 91"/>
                <a:gd name="T89" fmla="*/ 122 h 122"/>
                <a:gd name="T90" fmla="*/ 81 w 91"/>
                <a:gd name="T91" fmla="*/ 122 h 122"/>
                <a:gd name="T92" fmla="*/ 81 w 91"/>
                <a:gd name="T93" fmla="*/ 65 h 122"/>
                <a:gd name="T94" fmla="*/ 83 w 91"/>
                <a:gd name="T95" fmla="*/ 65 h 122"/>
                <a:gd name="T96" fmla="*/ 83 w 91"/>
                <a:gd name="T97" fmla="*/ 65 h 122"/>
                <a:gd name="T98" fmla="*/ 91 w 91"/>
                <a:gd name="T99" fmla="*/ 64 h 122"/>
                <a:gd name="T100" fmla="*/ 86 w 91"/>
                <a:gd name="T101" fmla="*/ 8 h 122"/>
                <a:gd name="T102" fmla="*/ 79 w 91"/>
                <a:gd name="T103" fmla="*/ 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1" h="122">
                  <a:moveTo>
                    <a:pt x="79" y="2"/>
                  </a:move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6" y="2"/>
                    <a:pt x="74" y="1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1" y="1"/>
                    <a:pt x="50" y="2"/>
                    <a:pt x="48" y="2"/>
                  </a:cubicBezTo>
                  <a:cubicBezTo>
                    <a:pt x="48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2"/>
                    <a:pt x="44" y="3"/>
                    <a:pt x="43" y="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14"/>
                    <a:pt x="0" y="20"/>
                    <a:pt x="0" y="2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42" y="25"/>
                    <a:pt x="42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38"/>
                    <a:pt x="42" y="51"/>
                    <a:pt x="42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3" y="65"/>
                    <a:pt x="44" y="65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2" y="105"/>
                    <a:pt x="62" y="76"/>
                    <a:pt x="62" y="65"/>
                  </a:cubicBezTo>
                  <a:cubicBezTo>
                    <a:pt x="62" y="65"/>
                    <a:pt x="63" y="65"/>
                    <a:pt x="63" y="65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81" y="122"/>
                    <a:pt x="81" y="122"/>
                    <a:pt x="81" y="122"/>
                  </a:cubicBezTo>
                  <a:cubicBezTo>
                    <a:pt x="82" y="105"/>
                    <a:pt x="81" y="76"/>
                    <a:pt x="81" y="65"/>
                  </a:cubicBezTo>
                  <a:cubicBezTo>
                    <a:pt x="82" y="65"/>
                    <a:pt x="82" y="65"/>
                    <a:pt x="83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6" y="64"/>
                    <a:pt x="88" y="64"/>
                    <a:pt x="91" y="64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6" y="5"/>
                    <a:pt x="83" y="2"/>
                    <a:pt x="7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19" name="组合 418"/>
          <p:cNvGrpSpPr>
            <a:grpSpLocks noChangeAspect="1"/>
          </p:cNvGrpSpPr>
          <p:nvPr/>
        </p:nvGrpSpPr>
        <p:grpSpPr>
          <a:xfrm>
            <a:off x="3554648" y="5010768"/>
            <a:ext cx="432000" cy="340599"/>
            <a:chOff x="7332663" y="4098925"/>
            <a:chExt cx="795338" cy="627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20" name="Oval 153"/>
            <p:cNvSpPr>
              <a:spLocks noChangeArrowheads="1"/>
            </p:cNvSpPr>
            <p:nvPr/>
          </p:nvSpPr>
          <p:spPr bwMode="auto">
            <a:xfrm>
              <a:off x="7666038" y="4167188"/>
              <a:ext cx="128588" cy="157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1" name="Freeform 154"/>
            <p:cNvSpPr/>
            <p:nvPr/>
          </p:nvSpPr>
          <p:spPr bwMode="auto">
            <a:xfrm>
              <a:off x="7599363" y="4335463"/>
              <a:ext cx="266700" cy="165100"/>
            </a:xfrm>
            <a:custGeom>
              <a:avLst/>
              <a:gdLst>
                <a:gd name="T0" fmla="*/ 35 w 71"/>
                <a:gd name="T1" fmla="*/ 44 h 44"/>
                <a:gd name="T2" fmla="*/ 41 w 71"/>
                <a:gd name="T3" fmla="*/ 44 h 44"/>
                <a:gd name="T4" fmla="*/ 71 w 71"/>
                <a:gd name="T5" fmla="*/ 31 h 44"/>
                <a:gd name="T6" fmla="*/ 70 w 71"/>
                <a:gd name="T7" fmla="*/ 11 h 44"/>
                <a:gd name="T8" fmla="*/ 59 w 71"/>
                <a:gd name="T9" fmla="*/ 2 h 44"/>
                <a:gd name="T10" fmla="*/ 49 w 71"/>
                <a:gd name="T11" fmla="*/ 1 h 44"/>
                <a:gd name="T12" fmla="*/ 49 w 71"/>
                <a:gd name="T13" fmla="*/ 1 h 44"/>
                <a:gd name="T14" fmla="*/ 57 w 71"/>
                <a:gd name="T15" fmla="*/ 7 h 44"/>
                <a:gd name="T16" fmla="*/ 48 w 71"/>
                <a:gd name="T17" fmla="*/ 12 h 44"/>
                <a:gd name="T18" fmla="*/ 52 w 71"/>
                <a:gd name="T19" fmla="*/ 19 h 44"/>
                <a:gd name="T20" fmla="*/ 41 w 71"/>
                <a:gd name="T21" fmla="*/ 43 h 44"/>
                <a:gd name="T22" fmla="*/ 39 w 71"/>
                <a:gd name="T23" fmla="*/ 9 h 44"/>
                <a:gd name="T24" fmla="*/ 41 w 71"/>
                <a:gd name="T25" fmla="*/ 7 h 44"/>
                <a:gd name="T26" fmla="*/ 39 w 71"/>
                <a:gd name="T27" fmla="*/ 0 h 44"/>
                <a:gd name="T28" fmla="*/ 32 w 71"/>
                <a:gd name="T29" fmla="*/ 0 h 44"/>
                <a:gd name="T30" fmla="*/ 30 w 71"/>
                <a:gd name="T31" fmla="*/ 7 h 44"/>
                <a:gd name="T32" fmla="*/ 31 w 71"/>
                <a:gd name="T33" fmla="*/ 9 h 44"/>
                <a:gd name="T34" fmla="*/ 29 w 71"/>
                <a:gd name="T35" fmla="*/ 43 h 44"/>
                <a:gd name="T36" fmla="*/ 18 w 71"/>
                <a:gd name="T37" fmla="*/ 19 h 44"/>
                <a:gd name="T38" fmla="*/ 22 w 71"/>
                <a:gd name="T39" fmla="*/ 12 h 44"/>
                <a:gd name="T40" fmla="*/ 14 w 71"/>
                <a:gd name="T41" fmla="*/ 7 h 44"/>
                <a:gd name="T42" fmla="*/ 21 w 71"/>
                <a:gd name="T43" fmla="*/ 1 h 44"/>
                <a:gd name="T44" fmla="*/ 21 w 71"/>
                <a:gd name="T45" fmla="*/ 1 h 44"/>
                <a:gd name="T46" fmla="*/ 12 w 71"/>
                <a:gd name="T47" fmla="*/ 2 h 44"/>
                <a:gd name="T48" fmla="*/ 11 w 71"/>
                <a:gd name="T49" fmla="*/ 2 h 44"/>
                <a:gd name="T50" fmla="*/ 1 w 71"/>
                <a:gd name="T51" fmla="*/ 11 h 44"/>
                <a:gd name="T52" fmla="*/ 0 w 71"/>
                <a:gd name="T53" fmla="*/ 32 h 44"/>
                <a:gd name="T54" fmla="*/ 29 w 71"/>
                <a:gd name="T55" fmla="*/ 44 h 44"/>
                <a:gd name="T56" fmla="*/ 35 w 71"/>
                <a:gd name="T57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1" h="44">
                  <a:moveTo>
                    <a:pt x="35" y="44"/>
                  </a:moveTo>
                  <a:cubicBezTo>
                    <a:pt x="37" y="44"/>
                    <a:pt x="39" y="44"/>
                    <a:pt x="41" y="44"/>
                  </a:cubicBezTo>
                  <a:cubicBezTo>
                    <a:pt x="52" y="43"/>
                    <a:pt x="63" y="38"/>
                    <a:pt x="71" y="3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9" y="6"/>
                    <a:pt x="66" y="3"/>
                    <a:pt x="59" y="2"/>
                  </a:cubicBezTo>
                  <a:cubicBezTo>
                    <a:pt x="59" y="2"/>
                    <a:pt x="52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8" y="1"/>
                    <a:pt x="13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6" y="3"/>
                    <a:pt x="2" y="6"/>
                    <a:pt x="1" y="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8" y="38"/>
                    <a:pt x="18" y="43"/>
                    <a:pt x="29" y="44"/>
                  </a:cubicBezTo>
                  <a:cubicBezTo>
                    <a:pt x="31" y="44"/>
                    <a:pt x="33" y="44"/>
                    <a:pt x="3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2" name="Freeform 155"/>
            <p:cNvSpPr>
              <a:spLocks noEditPoints="1"/>
            </p:cNvSpPr>
            <p:nvPr/>
          </p:nvSpPr>
          <p:spPr bwMode="auto">
            <a:xfrm>
              <a:off x="7332663" y="4264025"/>
              <a:ext cx="192088" cy="123825"/>
            </a:xfrm>
            <a:custGeom>
              <a:avLst/>
              <a:gdLst>
                <a:gd name="T0" fmla="*/ 51 w 51"/>
                <a:gd name="T1" fmla="*/ 12 h 33"/>
                <a:gd name="T2" fmla="*/ 33 w 51"/>
                <a:gd name="T3" fmla="*/ 12 h 33"/>
                <a:gd name="T4" fmla="*/ 17 w 51"/>
                <a:gd name="T5" fmla="*/ 0 h 33"/>
                <a:gd name="T6" fmla="*/ 0 w 51"/>
                <a:gd name="T7" fmla="*/ 17 h 33"/>
                <a:gd name="T8" fmla="*/ 17 w 51"/>
                <a:gd name="T9" fmla="*/ 33 h 33"/>
                <a:gd name="T10" fmla="*/ 33 w 51"/>
                <a:gd name="T11" fmla="*/ 21 h 33"/>
                <a:gd name="T12" fmla="*/ 51 w 51"/>
                <a:gd name="T13" fmla="*/ 21 h 33"/>
                <a:gd name="T14" fmla="*/ 51 w 51"/>
                <a:gd name="T15" fmla="*/ 12 h 33"/>
                <a:gd name="T16" fmla="*/ 17 w 51"/>
                <a:gd name="T17" fmla="*/ 25 h 33"/>
                <a:gd name="T18" fmla="*/ 9 w 51"/>
                <a:gd name="T19" fmla="*/ 17 h 33"/>
                <a:gd name="T20" fmla="*/ 17 w 51"/>
                <a:gd name="T21" fmla="*/ 9 h 33"/>
                <a:gd name="T22" fmla="*/ 25 w 51"/>
                <a:gd name="T23" fmla="*/ 17 h 33"/>
                <a:gd name="T24" fmla="*/ 17 w 51"/>
                <a:gd name="T25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33">
                  <a:moveTo>
                    <a:pt x="51" y="12"/>
                  </a:moveTo>
                  <a:cubicBezTo>
                    <a:pt x="33" y="12"/>
                    <a:pt x="33" y="12"/>
                    <a:pt x="33" y="12"/>
                  </a:cubicBezTo>
                  <a:cubicBezTo>
                    <a:pt x="31" y="6"/>
                    <a:pt x="25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6"/>
                    <a:pt x="8" y="33"/>
                    <a:pt x="17" y="33"/>
                  </a:cubicBezTo>
                  <a:cubicBezTo>
                    <a:pt x="25" y="33"/>
                    <a:pt x="31" y="28"/>
                    <a:pt x="33" y="21"/>
                  </a:cubicBezTo>
                  <a:cubicBezTo>
                    <a:pt x="51" y="21"/>
                    <a:pt x="51" y="21"/>
                    <a:pt x="51" y="21"/>
                  </a:cubicBezTo>
                  <a:lnTo>
                    <a:pt x="51" y="12"/>
                  </a:ln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3" name="Freeform 156"/>
            <p:cNvSpPr>
              <a:spLocks noEditPoints="1"/>
            </p:cNvSpPr>
            <p:nvPr/>
          </p:nvSpPr>
          <p:spPr bwMode="auto">
            <a:xfrm>
              <a:off x="7370763" y="4418013"/>
              <a:ext cx="187325" cy="150813"/>
            </a:xfrm>
            <a:custGeom>
              <a:avLst/>
              <a:gdLst>
                <a:gd name="T0" fmla="*/ 46 w 50"/>
                <a:gd name="T1" fmla="*/ 0 h 40"/>
                <a:gd name="T2" fmla="*/ 30 w 50"/>
                <a:gd name="T3" fmla="*/ 9 h 40"/>
                <a:gd name="T4" fmla="*/ 11 w 50"/>
                <a:gd name="T5" fmla="*/ 6 h 40"/>
                <a:gd name="T6" fmla="*/ 5 w 50"/>
                <a:gd name="T7" fmla="*/ 29 h 40"/>
                <a:gd name="T8" fmla="*/ 27 w 50"/>
                <a:gd name="T9" fmla="*/ 35 h 40"/>
                <a:gd name="T10" fmla="*/ 35 w 50"/>
                <a:gd name="T11" fmla="*/ 16 h 40"/>
                <a:gd name="T12" fmla="*/ 50 w 50"/>
                <a:gd name="T13" fmla="*/ 7 h 40"/>
                <a:gd name="T14" fmla="*/ 46 w 50"/>
                <a:gd name="T15" fmla="*/ 0 h 40"/>
                <a:gd name="T16" fmla="*/ 23 w 50"/>
                <a:gd name="T17" fmla="*/ 27 h 40"/>
                <a:gd name="T18" fmla="*/ 12 w 50"/>
                <a:gd name="T19" fmla="*/ 25 h 40"/>
                <a:gd name="T20" fmla="*/ 15 w 50"/>
                <a:gd name="T21" fmla="*/ 14 h 40"/>
                <a:gd name="T22" fmla="*/ 26 w 50"/>
                <a:gd name="T23" fmla="*/ 17 h 40"/>
                <a:gd name="T24" fmla="*/ 23 w 50"/>
                <a:gd name="T25" fmla="*/ 2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40">
                  <a:moveTo>
                    <a:pt x="46" y="0"/>
                  </a:moveTo>
                  <a:cubicBezTo>
                    <a:pt x="30" y="9"/>
                    <a:pt x="30" y="9"/>
                    <a:pt x="30" y="9"/>
                  </a:cubicBezTo>
                  <a:cubicBezTo>
                    <a:pt x="25" y="4"/>
                    <a:pt x="17" y="3"/>
                    <a:pt x="11" y="6"/>
                  </a:cubicBezTo>
                  <a:cubicBezTo>
                    <a:pt x="3" y="11"/>
                    <a:pt x="0" y="21"/>
                    <a:pt x="5" y="29"/>
                  </a:cubicBezTo>
                  <a:cubicBezTo>
                    <a:pt x="9" y="37"/>
                    <a:pt x="19" y="40"/>
                    <a:pt x="27" y="35"/>
                  </a:cubicBezTo>
                  <a:cubicBezTo>
                    <a:pt x="34" y="31"/>
                    <a:pt x="37" y="23"/>
                    <a:pt x="35" y="16"/>
                  </a:cubicBezTo>
                  <a:cubicBezTo>
                    <a:pt x="50" y="7"/>
                    <a:pt x="50" y="7"/>
                    <a:pt x="50" y="7"/>
                  </a:cubicBezTo>
                  <a:lnTo>
                    <a:pt x="46" y="0"/>
                  </a:lnTo>
                  <a:close/>
                  <a:moveTo>
                    <a:pt x="23" y="27"/>
                  </a:moveTo>
                  <a:cubicBezTo>
                    <a:pt x="19" y="30"/>
                    <a:pt x="14" y="28"/>
                    <a:pt x="12" y="25"/>
                  </a:cubicBezTo>
                  <a:cubicBezTo>
                    <a:pt x="10" y="21"/>
                    <a:pt x="11" y="16"/>
                    <a:pt x="15" y="14"/>
                  </a:cubicBezTo>
                  <a:cubicBezTo>
                    <a:pt x="19" y="12"/>
                    <a:pt x="23" y="13"/>
                    <a:pt x="26" y="17"/>
                  </a:cubicBezTo>
                  <a:cubicBezTo>
                    <a:pt x="28" y="21"/>
                    <a:pt x="26" y="25"/>
                    <a:pt x="2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4" name="Freeform 157"/>
            <p:cNvSpPr>
              <a:spLocks noEditPoints="1"/>
            </p:cNvSpPr>
            <p:nvPr/>
          </p:nvSpPr>
          <p:spPr bwMode="auto">
            <a:xfrm>
              <a:off x="7494588" y="4500563"/>
              <a:ext cx="146050" cy="187325"/>
            </a:xfrm>
            <a:custGeom>
              <a:avLst/>
              <a:gdLst>
                <a:gd name="T0" fmla="*/ 32 w 39"/>
                <a:gd name="T1" fmla="*/ 0 h 50"/>
                <a:gd name="T2" fmla="*/ 23 w 39"/>
                <a:gd name="T3" fmla="*/ 16 h 50"/>
                <a:gd name="T4" fmla="*/ 4 w 39"/>
                <a:gd name="T5" fmla="*/ 23 h 50"/>
                <a:gd name="T6" fmla="*/ 10 w 39"/>
                <a:gd name="T7" fmla="*/ 46 h 50"/>
                <a:gd name="T8" fmla="*/ 33 w 39"/>
                <a:gd name="T9" fmla="*/ 40 h 50"/>
                <a:gd name="T10" fmla="*/ 30 w 39"/>
                <a:gd name="T11" fmla="*/ 20 h 50"/>
                <a:gd name="T12" fmla="*/ 39 w 39"/>
                <a:gd name="T13" fmla="*/ 4 h 50"/>
                <a:gd name="T14" fmla="*/ 32 w 39"/>
                <a:gd name="T15" fmla="*/ 0 h 50"/>
                <a:gd name="T16" fmla="*/ 25 w 39"/>
                <a:gd name="T17" fmla="*/ 35 h 50"/>
                <a:gd name="T18" fmla="*/ 15 w 39"/>
                <a:gd name="T19" fmla="*/ 38 h 50"/>
                <a:gd name="T20" fmla="*/ 12 w 39"/>
                <a:gd name="T21" fmla="*/ 28 h 50"/>
                <a:gd name="T22" fmla="*/ 22 w 39"/>
                <a:gd name="T23" fmla="*/ 25 h 50"/>
                <a:gd name="T24" fmla="*/ 25 w 39"/>
                <a:gd name="T25" fmla="*/ 3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50">
                  <a:moveTo>
                    <a:pt x="32" y="0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16" y="14"/>
                    <a:pt x="8" y="17"/>
                    <a:pt x="4" y="23"/>
                  </a:cubicBezTo>
                  <a:cubicBezTo>
                    <a:pt x="0" y="31"/>
                    <a:pt x="2" y="41"/>
                    <a:pt x="10" y="46"/>
                  </a:cubicBezTo>
                  <a:cubicBezTo>
                    <a:pt x="18" y="50"/>
                    <a:pt x="28" y="48"/>
                    <a:pt x="33" y="40"/>
                  </a:cubicBezTo>
                  <a:cubicBezTo>
                    <a:pt x="37" y="33"/>
                    <a:pt x="35" y="25"/>
                    <a:pt x="30" y="20"/>
                  </a:cubicBezTo>
                  <a:cubicBezTo>
                    <a:pt x="39" y="4"/>
                    <a:pt x="39" y="4"/>
                    <a:pt x="39" y="4"/>
                  </a:cubicBezTo>
                  <a:lnTo>
                    <a:pt x="32" y="0"/>
                  </a:lnTo>
                  <a:close/>
                  <a:moveTo>
                    <a:pt x="25" y="35"/>
                  </a:moveTo>
                  <a:cubicBezTo>
                    <a:pt x="23" y="39"/>
                    <a:pt x="18" y="40"/>
                    <a:pt x="15" y="38"/>
                  </a:cubicBezTo>
                  <a:cubicBezTo>
                    <a:pt x="11" y="36"/>
                    <a:pt x="10" y="31"/>
                    <a:pt x="12" y="28"/>
                  </a:cubicBezTo>
                  <a:cubicBezTo>
                    <a:pt x="14" y="24"/>
                    <a:pt x="19" y="23"/>
                    <a:pt x="22" y="25"/>
                  </a:cubicBezTo>
                  <a:cubicBezTo>
                    <a:pt x="26" y="27"/>
                    <a:pt x="27" y="32"/>
                    <a:pt x="2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5" name="Freeform 158"/>
            <p:cNvSpPr>
              <a:spLocks noEditPoints="1"/>
            </p:cNvSpPr>
            <p:nvPr/>
          </p:nvSpPr>
          <p:spPr bwMode="auto">
            <a:xfrm>
              <a:off x="7670801" y="4538663"/>
              <a:ext cx="123825" cy="187325"/>
            </a:xfrm>
            <a:custGeom>
              <a:avLst/>
              <a:gdLst>
                <a:gd name="T0" fmla="*/ 12 w 33"/>
                <a:gd name="T1" fmla="*/ 0 h 50"/>
                <a:gd name="T2" fmla="*/ 12 w 33"/>
                <a:gd name="T3" fmla="*/ 18 h 50"/>
                <a:gd name="T4" fmla="*/ 0 w 33"/>
                <a:gd name="T5" fmla="*/ 34 h 50"/>
                <a:gd name="T6" fmla="*/ 16 w 33"/>
                <a:gd name="T7" fmla="*/ 50 h 50"/>
                <a:gd name="T8" fmla="*/ 33 w 33"/>
                <a:gd name="T9" fmla="*/ 34 h 50"/>
                <a:gd name="T10" fmla="*/ 21 w 33"/>
                <a:gd name="T11" fmla="*/ 18 h 50"/>
                <a:gd name="T12" fmla="*/ 21 w 33"/>
                <a:gd name="T13" fmla="*/ 0 h 50"/>
                <a:gd name="T14" fmla="*/ 12 w 33"/>
                <a:gd name="T15" fmla="*/ 0 h 50"/>
                <a:gd name="T16" fmla="*/ 24 w 33"/>
                <a:gd name="T17" fmla="*/ 34 h 50"/>
                <a:gd name="T18" fmla="*/ 16 w 33"/>
                <a:gd name="T19" fmla="*/ 41 h 50"/>
                <a:gd name="T20" fmla="*/ 9 w 33"/>
                <a:gd name="T21" fmla="*/ 34 h 50"/>
                <a:gd name="T22" fmla="*/ 16 w 33"/>
                <a:gd name="T23" fmla="*/ 26 h 50"/>
                <a:gd name="T24" fmla="*/ 24 w 33"/>
                <a:gd name="T25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50">
                  <a:moveTo>
                    <a:pt x="12" y="0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6"/>
                    <a:pt x="0" y="34"/>
                  </a:cubicBezTo>
                  <a:cubicBezTo>
                    <a:pt x="0" y="43"/>
                    <a:pt x="7" y="50"/>
                    <a:pt x="16" y="50"/>
                  </a:cubicBezTo>
                  <a:cubicBezTo>
                    <a:pt x="25" y="50"/>
                    <a:pt x="33" y="43"/>
                    <a:pt x="33" y="34"/>
                  </a:cubicBezTo>
                  <a:cubicBezTo>
                    <a:pt x="33" y="26"/>
                    <a:pt x="28" y="20"/>
                    <a:pt x="21" y="18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12" y="0"/>
                  </a:lnTo>
                  <a:close/>
                  <a:moveTo>
                    <a:pt x="24" y="34"/>
                  </a:moveTo>
                  <a:cubicBezTo>
                    <a:pt x="24" y="38"/>
                    <a:pt x="21" y="41"/>
                    <a:pt x="16" y="41"/>
                  </a:cubicBezTo>
                  <a:cubicBezTo>
                    <a:pt x="12" y="41"/>
                    <a:pt x="9" y="38"/>
                    <a:pt x="9" y="34"/>
                  </a:cubicBezTo>
                  <a:cubicBezTo>
                    <a:pt x="9" y="29"/>
                    <a:pt x="12" y="26"/>
                    <a:pt x="16" y="26"/>
                  </a:cubicBezTo>
                  <a:cubicBezTo>
                    <a:pt x="21" y="26"/>
                    <a:pt x="24" y="29"/>
                    <a:pt x="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6" name="Freeform 159"/>
            <p:cNvSpPr>
              <a:spLocks noEditPoints="1"/>
            </p:cNvSpPr>
            <p:nvPr/>
          </p:nvSpPr>
          <p:spPr bwMode="auto">
            <a:xfrm>
              <a:off x="7820026" y="4500563"/>
              <a:ext cx="150813" cy="192088"/>
            </a:xfrm>
            <a:custGeom>
              <a:avLst/>
              <a:gdLst>
                <a:gd name="T0" fmla="*/ 0 w 40"/>
                <a:gd name="T1" fmla="*/ 4 h 51"/>
                <a:gd name="T2" fmla="*/ 9 w 40"/>
                <a:gd name="T3" fmla="*/ 20 h 51"/>
                <a:gd name="T4" fmla="*/ 7 w 40"/>
                <a:gd name="T5" fmla="*/ 40 h 51"/>
                <a:gd name="T6" fmla="*/ 29 w 40"/>
                <a:gd name="T7" fmla="*/ 46 h 51"/>
                <a:gd name="T8" fmla="*/ 35 w 40"/>
                <a:gd name="T9" fmla="*/ 23 h 51"/>
                <a:gd name="T10" fmla="*/ 17 w 40"/>
                <a:gd name="T11" fmla="*/ 16 h 51"/>
                <a:gd name="T12" fmla="*/ 8 w 40"/>
                <a:gd name="T13" fmla="*/ 0 h 51"/>
                <a:gd name="T14" fmla="*/ 0 w 40"/>
                <a:gd name="T15" fmla="*/ 4 h 51"/>
                <a:gd name="T16" fmla="*/ 28 w 40"/>
                <a:gd name="T17" fmla="*/ 28 h 51"/>
                <a:gd name="T18" fmla="*/ 25 w 40"/>
                <a:gd name="T19" fmla="*/ 38 h 51"/>
                <a:gd name="T20" fmla="*/ 14 w 40"/>
                <a:gd name="T21" fmla="*/ 36 h 51"/>
                <a:gd name="T22" fmla="*/ 17 w 40"/>
                <a:gd name="T23" fmla="*/ 25 h 51"/>
                <a:gd name="T24" fmla="*/ 28 w 40"/>
                <a:gd name="T25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0" h="51">
                  <a:moveTo>
                    <a:pt x="0" y="4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4" y="25"/>
                    <a:pt x="3" y="33"/>
                    <a:pt x="7" y="40"/>
                  </a:cubicBezTo>
                  <a:cubicBezTo>
                    <a:pt x="11" y="48"/>
                    <a:pt x="21" y="51"/>
                    <a:pt x="29" y="46"/>
                  </a:cubicBezTo>
                  <a:cubicBezTo>
                    <a:pt x="37" y="41"/>
                    <a:pt x="40" y="31"/>
                    <a:pt x="35" y="23"/>
                  </a:cubicBezTo>
                  <a:cubicBezTo>
                    <a:pt x="31" y="17"/>
                    <a:pt x="24" y="14"/>
                    <a:pt x="17" y="16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0" y="4"/>
                  </a:lnTo>
                  <a:close/>
                  <a:moveTo>
                    <a:pt x="28" y="28"/>
                  </a:moveTo>
                  <a:cubicBezTo>
                    <a:pt x="30" y="31"/>
                    <a:pt x="29" y="36"/>
                    <a:pt x="25" y="38"/>
                  </a:cubicBezTo>
                  <a:cubicBezTo>
                    <a:pt x="21" y="41"/>
                    <a:pt x="16" y="39"/>
                    <a:pt x="14" y="36"/>
                  </a:cubicBezTo>
                  <a:cubicBezTo>
                    <a:pt x="12" y="32"/>
                    <a:pt x="13" y="27"/>
                    <a:pt x="17" y="25"/>
                  </a:cubicBezTo>
                  <a:cubicBezTo>
                    <a:pt x="21" y="23"/>
                    <a:pt x="26" y="24"/>
                    <a:pt x="28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7" name="Freeform 160"/>
            <p:cNvSpPr>
              <a:spLocks noEditPoints="1"/>
            </p:cNvSpPr>
            <p:nvPr/>
          </p:nvSpPr>
          <p:spPr bwMode="auto">
            <a:xfrm>
              <a:off x="7902576" y="4418013"/>
              <a:ext cx="192088" cy="150813"/>
            </a:xfrm>
            <a:custGeom>
              <a:avLst/>
              <a:gdLst>
                <a:gd name="T0" fmla="*/ 0 w 51"/>
                <a:gd name="T1" fmla="*/ 8 h 40"/>
                <a:gd name="T2" fmla="*/ 16 w 51"/>
                <a:gd name="T3" fmla="*/ 17 h 40"/>
                <a:gd name="T4" fmla="*/ 24 w 51"/>
                <a:gd name="T5" fmla="*/ 35 h 40"/>
                <a:gd name="T6" fmla="*/ 46 w 51"/>
                <a:gd name="T7" fmla="*/ 29 h 40"/>
                <a:gd name="T8" fmla="*/ 40 w 51"/>
                <a:gd name="T9" fmla="*/ 7 h 40"/>
                <a:gd name="T10" fmla="*/ 20 w 51"/>
                <a:gd name="T11" fmla="*/ 9 h 40"/>
                <a:gd name="T12" fmla="*/ 5 w 51"/>
                <a:gd name="T13" fmla="*/ 0 h 40"/>
                <a:gd name="T14" fmla="*/ 0 w 51"/>
                <a:gd name="T15" fmla="*/ 8 h 40"/>
                <a:gd name="T16" fmla="*/ 36 w 51"/>
                <a:gd name="T17" fmla="*/ 14 h 40"/>
                <a:gd name="T18" fmla="*/ 39 w 51"/>
                <a:gd name="T19" fmla="*/ 25 h 40"/>
                <a:gd name="T20" fmla="*/ 28 w 51"/>
                <a:gd name="T21" fmla="*/ 28 h 40"/>
                <a:gd name="T22" fmla="*/ 25 w 51"/>
                <a:gd name="T23" fmla="*/ 17 h 40"/>
                <a:gd name="T24" fmla="*/ 36 w 51"/>
                <a:gd name="T25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40">
                  <a:moveTo>
                    <a:pt x="0" y="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14" y="24"/>
                    <a:pt x="17" y="31"/>
                    <a:pt x="24" y="35"/>
                  </a:cubicBezTo>
                  <a:cubicBezTo>
                    <a:pt x="31" y="40"/>
                    <a:pt x="42" y="37"/>
                    <a:pt x="46" y="29"/>
                  </a:cubicBezTo>
                  <a:cubicBezTo>
                    <a:pt x="51" y="21"/>
                    <a:pt x="48" y="11"/>
                    <a:pt x="40" y="7"/>
                  </a:cubicBezTo>
                  <a:cubicBezTo>
                    <a:pt x="33" y="3"/>
                    <a:pt x="25" y="4"/>
                    <a:pt x="20" y="9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8"/>
                  </a:lnTo>
                  <a:close/>
                  <a:moveTo>
                    <a:pt x="36" y="14"/>
                  </a:moveTo>
                  <a:cubicBezTo>
                    <a:pt x="39" y="16"/>
                    <a:pt x="41" y="21"/>
                    <a:pt x="39" y="25"/>
                  </a:cubicBezTo>
                  <a:cubicBezTo>
                    <a:pt x="36" y="29"/>
                    <a:pt x="32" y="30"/>
                    <a:pt x="28" y="28"/>
                  </a:cubicBezTo>
                  <a:cubicBezTo>
                    <a:pt x="24" y="26"/>
                    <a:pt x="23" y="21"/>
                    <a:pt x="25" y="17"/>
                  </a:cubicBezTo>
                  <a:cubicBezTo>
                    <a:pt x="27" y="13"/>
                    <a:pt x="32" y="12"/>
                    <a:pt x="36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8" name="Freeform 161"/>
            <p:cNvSpPr>
              <a:spLocks noEditPoints="1"/>
            </p:cNvSpPr>
            <p:nvPr/>
          </p:nvSpPr>
          <p:spPr bwMode="auto">
            <a:xfrm>
              <a:off x="7940676" y="4267200"/>
              <a:ext cx="187325" cy="125413"/>
            </a:xfrm>
            <a:custGeom>
              <a:avLst/>
              <a:gdLst>
                <a:gd name="T0" fmla="*/ 0 w 50"/>
                <a:gd name="T1" fmla="*/ 21 h 33"/>
                <a:gd name="T2" fmla="*/ 18 w 50"/>
                <a:gd name="T3" fmla="*/ 21 h 33"/>
                <a:gd name="T4" fmla="*/ 34 w 50"/>
                <a:gd name="T5" fmla="*/ 33 h 33"/>
                <a:gd name="T6" fmla="*/ 50 w 50"/>
                <a:gd name="T7" fmla="*/ 16 h 33"/>
                <a:gd name="T8" fmla="*/ 34 w 50"/>
                <a:gd name="T9" fmla="*/ 0 h 33"/>
                <a:gd name="T10" fmla="*/ 18 w 50"/>
                <a:gd name="T11" fmla="*/ 12 h 33"/>
                <a:gd name="T12" fmla="*/ 0 w 50"/>
                <a:gd name="T13" fmla="*/ 12 h 33"/>
                <a:gd name="T14" fmla="*/ 0 w 50"/>
                <a:gd name="T15" fmla="*/ 21 h 33"/>
                <a:gd name="T16" fmla="*/ 34 w 50"/>
                <a:gd name="T17" fmla="*/ 8 h 33"/>
                <a:gd name="T18" fmla="*/ 42 w 50"/>
                <a:gd name="T19" fmla="*/ 16 h 33"/>
                <a:gd name="T20" fmla="*/ 34 w 50"/>
                <a:gd name="T21" fmla="*/ 24 h 33"/>
                <a:gd name="T22" fmla="*/ 26 w 50"/>
                <a:gd name="T23" fmla="*/ 16 h 33"/>
                <a:gd name="T24" fmla="*/ 34 w 50"/>
                <a:gd name="T25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" h="33">
                  <a:moveTo>
                    <a:pt x="0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0" y="28"/>
                    <a:pt x="26" y="33"/>
                    <a:pt x="34" y="33"/>
                  </a:cubicBezTo>
                  <a:cubicBezTo>
                    <a:pt x="43" y="33"/>
                    <a:pt x="50" y="25"/>
                    <a:pt x="50" y="16"/>
                  </a:cubicBezTo>
                  <a:cubicBezTo>
                    <a:pt x="50" y="7"/>
                    <a:pt x="43" y="0"/>
                    <a:pt x="34" y="0"/>
                  </a:cubicBezTo>
                  <a:cubicBezTo>
                    <a:pt x="26" y="0"/>
                    <a:pt x="20" y="5"/>
                    <a:pt x="18" y="12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0" y="21"/>
                  </a:lnTo>
                  <a:close/>
                  <a:moveTo>
                    <a:pt x="34" y="8"/>
                  </a:moveTo>
                  <a:cubicBezTo>
                    <a:pt x="38" y="8"/>
                    <a:pt x="42" y="12"/>
                    <a:pt x="42" y="16"/>
                  </a:cubicBezTo>
                  <a:cubicBezTo>
                    <a:pt x="42" y="21"/>
                    <a:pt x="38" y="24"/>
                    <a:pt x="34" y="24"/>
                  </a:cubicBezTo>
                  <a:cubicBezTo>
                    <a:pt x="30" y="24"/>
                    <a:pt x="26" y="21"/>
                    <a:pt x="26" y="16"/>
                  </a:cubicBezTo>
                  <a:cubicBezTo>
                    <a:pt x="26" y="12"/>
                    <a:pt x="30" y="8"/>
                    <a:pt x="3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9" name="Freeform 162"/>
            <p:cNvSpPr>
              <a:spLocks noEditPoints="1"/>
            </p:cNvSpPr>
            <p:nvPr/>
          </p:nvSpPr>
          <p:spPr bwMode="auto">
            <a:xfrm>
              <a:off x="7505701" y="4098925"/>
              <a:ext cx="454025" cy="454025"/>
            </a:xfrm>
            <a:custGeom>
              <a:avLst/>
              <a:gdLst>
                <a:gd name="T0" fmla="*/ 60 w 121"/>
                <a:gd name="T1" fmla="*/ 121 h 121"/>
                <a:gd name="T2" fmla="*/ 0 w 121"/>
                <a:gd name="T3" fmla="*/ 60 h 121"/>
                <a:gd name="T4" fmla="*/ 60 w 121"/>
                <a:gd name="T5" fmla="*/ 0 h 121"/>
                <a:gd name="T6" fmla="*/ 121 w 121"/>
                <a:gd name="T7" fmla="*/ 60 h 121"/>
                <a:gd name="T8" fmla="*/ 60 w 121"/>
                <a:gd name="T9" fmla="*/ 121 h 121"/>
                <a:gd name="T10" fmla="*/ 60 w 121"/>
                <a:gd name="T11" fmla="*/ 8 h 121"/>
                <a:gd name="T12" fmla="*/ 8 w 121"/>
                <a:gd name="T13" fmla="*/ 60 h 121"/>
                <a:gd name="T14" fmla="*/ 60 w 121"/>
                <a:gd name="T15" fmla="*/ 113 h 121"/>
                <a:gd name="T16" fmla="*/ 113 w 121"/>
                <a:gd name="T17" fmla="*/ 60 h 121"/>
                <a:gd name="T18" fmla="*/ 60 w 121"/>
                <a:gd name="T19" fmla="*/ 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121"/>
                  </a:moveTo>
                  <a:cubicBezTo>
                    <a:pt x="27" y="121"/>
                    <a:pt x="0" y="94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4" y="0"/>
                    <a:pt x="121" y="27"/>
                    <a:pt x="121" y="60"/>
                  </a:cubicBezTo>
                  <a:cubicBezTo>
                    <a:pt x="121" y="94"/>
                    <a:pt x="94" y="121"/>
                    <a:pt x="60" y="121"/>
                  </a:cubicBezTo>
                  <a:close/>
                  <a:moveTo>
                    <a:pt x="60" y="8"/>
                  </a:moveTo>
                  <a:cubicBezTo>
                    <a:pt x="31" y="8"/>
                    <a:pt x="8" y="31"/>
                    <a:pt x="8" y="60"/>
                  </a:cubicBezTo>
                  <a:cubicBezTo>
                    <a:pt x="8" y="89"/>
                    <a:pt x="31" y="113"/>
                    <a:pt x="60" y="113"/>
                  </a:cubicBezTo>
                  <a:cubicBezTo>
                    <a:pt x="89" y="113"/>
                    <a:pt x="113" y="89"/>
                    <a:pt x="113" y="60"/>
                  </a:cubicBezTo>
                  <a:cubicBezTo>
                    <a:pt x="113" y="31"/>
                    <a:pt x="89" y="8"/>
                    <a:pt x="6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0" name="组合 429"/>
          <p:cNvGrpSpPr>
            <a:grpSpLocks noChangeAspect="1"/>
          </p:cNvGrpSpPr>
          <p:nvPr/>
        </p:nvGrpSpPr>
        <p:grpSpPr>
          <a:xfrm>
            <a:off x="3583725" y="5938495"/>
            <a:ext cx="373846" cy="432000"/>
            <a:chOff x="9005888" y="3983038"/>
            <a:chExt cx="642938" cy="742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1" name="Freeform 163"/>
            <p:cNvSpPr/>
            <p:nvPr/>
          </p:nvSpPr>
          <p:spPr bwMode="auto">
            <a:xfrm>
              <a:off x="9318626" y="4271963"/>
              <a:ext cx="6350" cy="11113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0 h 3"/>
                <a:gd name="T6" fmla="*/ 2 w 2"/>
                <a:gd name="T7" fmla="*/ 1 h 3"/>
                <a:gd name="T8" fmla="*/ 0 w 2"/>
                <a:gd name="T9" fmla="*/ 3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2" name="Freeform 164"/>
            <p:cNvSpPr/>
            <p:nvPr/>
          </p:nvSpPr>
          <p:spPr bwMode="auto">
            <a:xfrm>
              <a:off x="9351963" y="4283075"/>
              <a:ext cx="7938" cy="14288"/>
            </a:xfrm>
            <a:custGeom>
              <a:avLst/>
              <a:gdLst>
                <a:gd name="T0" fmla="*/ 1 w 2"/>
                <a:gd name="T1" fmla="*/ 0 h 4"/>
                <a:gd name="T2" fmla="*/ 2 w 2"/>
                <a:gd name="T3" fmla="*/ 0 h 4"/>
                <a:gd name="T4" fmla="*/ 2 w 2"/>
                <a:gd name="T5" fmla="*/ 0 h 4"/>
                <a:gd name="T6" fmla="*/ 2 w 2"/>
                <a:gd name="T7" fmla="*/ 0 h 4"/>
                <a:gd name="T8" fmla="*/ 0 w 2"/>
                <a:gd name="T9" fmla="*/ 4 h 4"/>
                <a:gd name="T10" fmla="*/ 1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3" name="Freeform 165"/>
            <p:cNvSpPr/>
            <p:nvPr/>
          </p:nvSpPr>
          <p:spPr bwMode="auto">
            <a:xfrm>
              <a:off x="9269413" y="4294188"/>
              <a:ext cx="85725" cy="120650"/>
            </a:xfrm>
            <a:custGeom>
              <a:avLst/>
              <a:gdLst>
                <a:gd name="T0" fmla="*/ 0 w 23"/>
                <a:gd name="T1" fmla="*/ 29 h 32"/>
                <a:gd name="T2" fmla="*/ 7 w 23"/>
                <a:gd name="T3" fmla="*/ 15 h 32"/>
                <a:gd name="T4" fmla="*/ 7 w 23"/>
                <a:gd name="T5" fmla="*/ 14 h 32"/>
                <a:gd name="T6" fmla="*/ 7 w 23"/>
                <a:gd name="T7" fmla="*/ 0 h 32"/>
                <a:gd name="T8" fmla="*/ 8 w 23"/>
                <a:gd name="T9" fmla="*/ 1 h 32"/>
                <a:gd name="T10" fmla="*/ 11 w 23"/>
                <a:gd name="T11" fmla="*/ 0 h 32"/>
                <a:gd name="T12" fmla="*/ 13 w 23"/>
                <a:gd name="T13" fmla="*/ 4 h 32"/>
                <a:gd name="T14" fmla="*/ 19 w 23"/>
                <a:gd name="T15" fmla="*/ 4 h 32"/>
                <a:gd name="T16" fmla="*/ 19 w 23"/>
                <a:gd name="T17" fmla="*/ 5 h 32"/>
                <a:gd name="T18" fmla="*/ 22 w 23"/>
                <a:gd name="T19" fmla="*/ 8 h 32"/>
                <a:gd name="T20" fmla="*/ 22 w 23"/>
                <a:gd name="T21" fmla="*/ 8 h 32"/>
                <a:gd name="T22" fmla="*/ 23 w 23"/>
                <a:gd name="T23" fmla="*/ 8 h 32"/>
                <a:gd name="T24" fmla="*/ 13 w 23"/>
                <a:gd name="T25" fmla="*/ 17 h 32"/>
                <a:gd name="T26" fmla="*/ 12 w 23"/>
                <a:gd name="T27" fmla="*/ 18 h 32"/>
                <a:gd name="T28" fmla="*/ 5 w 23"/>
                <a:gd name="T29" fmla="*/ 32 h 32"/>
                <a:gd name="T30" fmla="*/ 0 w 23"/>
                <a:gd name="T31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32">
                  <a:moveTo>
                    <a:pt x="0" y="29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8" y="1"/>
                  </a:cubicBezTo>
                  <a:cubicBezTo>
                    <a:pt x="9" y="1"/>
                    <a:pt x="10" y="1"/>
                    <a:pt x="11" y="0"/>
                  </a:cubicBezTo>
                  <a:cubicBezTo>
                    <a:pt x="12" y="2"/>
                    <a:pt x="12" y="3"/>
                    <a:pt x="13" y="4"/>
                  </a:cubicBezTo>
                  <a:cubicBezTo>
                    <a:pt x="15" y="5"/>
                    <a:pt x="17" y="5"/>
                    <a:pt x="19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1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32"/>
                    <a:pt x="5" y="32"/>
                    <a:pt x="5" y="32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4" name="Freeform 166"/>
            <p:cNvSpPr/>
            <p:nvPr/>
          </p:nvSpPr>
          <p:spPr bwMode="auto">
            <a:xfrm>
              <a:off x="9239251" y="4156075"/>
              <a:ext cx="222250" cy="273050"/>
            </a:xfrm>
            <a:custGeom>
              <a:avLst/>
              <a:gdLst>
                <a:gd name="T0" fmla="*/ 53 w 59"/>
                <a:gd name="T1" fmla="*/ 44 h 73"/>
                <a:gd name="T2" fmla="*/ 51 w 59"/>
                <a:gd name="T3" fmla="*/ 47 h 73"/>
                <a:gd name="T4" fmla="*/ 51 w 59"/>
                <a:gd name="T5" fmla="*/ 47 h 73"/>
                <a:gd name="T6" fmla="*/ 30 w 59"/>
                <a:gd name="T7" fmla="*/ 63 h 73"/>
                <a:gd name="T8" fmla="*/ 22 w 59"/>
                <a:gd name="T9" fmla="*/ 73 h 73"/>
                <a:gd name="T10" fmla="*/ 17 w 59"/>
                <a:gd name="T11" fmla="*/ 70 h 73"/>
                <a:gd name="T12" fmla="*/ 23 w 59"/>
                <a:gd name="T13" fmla="*/ 57 h 73"/>
                <a:gd name="T14" fmla="*/ 36 w 59"/>
                <a:gd name="T15" fmla="*/ 47 h 73"/>
                <a:gd name="T16" fmla="*/ 36 w 59"/>
                <a:gd name="T17" fmla="*/ 44 h 73"/>
                <a:gd name="T18" fmla="*/ 34 w 59"/>
                <a:gd name="T19" fmla="*/ 44 h 73"/>
                <a:gd name="T20" fmla="*/ 31 w 59"/>
                <a:gd name="T21" fmla="*/ 43 h 73"/>
                <a:gd name="T22" fmla="*/ 29 w 59"/>
                <a:gd name="T23" fmla="*/ 41 h 73"/>
                <a:gd name="T24" fmla="*/ 29 w 59"/>
                <a:gd name="T25" fmla="*/ 40 h 73"/>
                <a:gd name="T26" fmla="*/ 29 w 59"/>
                <a:gd name="T27" fmla="*/ 40 h 73"/>
                <a:gd name="T28" fmla="*/ 34 w 59"/>
                <a:gd name="T29" fmla="*/ 34 h 73"/>
                <a:gd name="T30" fmla="*/ 33 w 59"/>
                <a:gd name="T31" fmla="*/ 32 h 73"/>
                <a:gd name="T32" fmla="*/ 30 w 59"/>
                <a:gd name="T33" fmla="*/ 33 h 73"/>
                <a:gd name="T34" fmla="*/ 27 w 59"/>
                <a:gd name="T35" fmla="*/ 39 h 73"/>
                <a:gd name="T36" fmla="*/ 23 w 59"/>
                <a:gd name="T37" fmla="*/ 39 h 73"/>
                <a:gd name="T38" fmla="*/ 21 w 59"/>
                <a:gd name="T39" fmla="*/ 37 h 73"/>
                <a:gd name="T40" fmla="*/ 25 w 59"/>
                <a:gd name="T41" fmla="*/ 33 h 73"/>
                <a:gd name="T42" fmla="*/ 24 w 59"/>
                <a:gd name="T43" fmla="*/ 30 h 73"/>
                <a:gd name="T44" fmla="*/ 22 w 59"/>
                <a:gd name="T45" fmla="*/ 29 h 73"/>
                <a:gd name="T46" fmla="*/ 19 w 59"/>
                <a:gd name="T47" fmla="*/ 34 h 73"/>
                <a:gd name="T48" fmla="*/ 19 w 59"/>
                <a:gd name="T49" fmla="*/ 35 h 73"/>
                <a:gd name="T50" fmla="*/ 16 w 59"/>
                <a:gd name="T51" fmla="*/ 36 h 73"/>
                <a:gd name="T52" fmla="*/ 14 w 59"/>
                <a:gd name="T53" fmla="*/ 35 h 73"/>
                <a:gd name="T54" fmla="*/ 14 w 59"/>
                <a:gd name="T55" fmla="*/ 35 h 73"/>
                <a:gd name="T56" fmla="*/ 13 w 59"/>
                <a:gd name="T57" fmla="*/ 33 h 73"/>
                <a:gd name="T58" fmla="*/ 12 w 59"/>
                <a:gd name="T59" fmla="*/ 33 h 73"/>
                <a:gd name="T60" fmla="*/ 12 w 59"/>
                <a:gd name="T61" fmla="*/ 33 h 73"/>
                <a:gd name="T62" fmla="*/ 12 w 59"/>
                <a:gd name="T63" fmla="*/ 33 h 73"/>
                <a:gd name="T64" fmla="*/ 12 w 59"/>
                <a:gd name="T65" fmla="*/ 33 h 73"/>
                <a:gd name="T66" fmla="*/ 12 w 59"/>
                <a:gd name="T67" fmla="*/ 33 h 73"/>
                <a:gd name="T68" fmla="*/ 10 w 59"/>
                <a:gd name="T69" fmla="*/ 35 h 73"/>
                <a:gd name="T70" fmla="*/ 11 w 59"/>
                <a:gd name="T71" fmla="*/ 51 h 73"/>
                <a:gd name="T72" fmla="*/ 5 w 59"/>
                <a:gd name="T73" fmla="*/ 64 h 73"/>
                <a:gd name="T74" fmla="*/ 1 w 59"/>
                <a:gd name="T75" fmla="*/ 63 h 73"/>
                <a:gd name="T76" fmla="*/ 3 w 59"/>
                <a:gd name="T77" fmla="*/ 50 h 73"/>
                <a:gd name="T78" fmla="*/ 3 w 59"/>
                <a:gd name="T79" fmla="*/ 24 h 73"/>
                <a:gd name="T80" fmla="*/ 3 w 59"/>
                <a:gd name="T81" fmla="*/ 24 h 73"/>
                <a:gd name="T82" fmla="*/ 4 w 59"/>
                <a:gd name="T83" fmla="*/ 21 h 73"/>
                <a:gd name="T84" fmla="*/ 4 w 59"/>
                <a:gd name="T85" fmla="*/ 20 h 73"/>
                <a:gd name="T86" fmla="*/ 40 w 59"/>
                <a:gd name="T87" fmla="*/ 7 h 73"/>
                <a:gd name="T88" fmla="*/ 53 w 59"/>
                <a:gd name="T89" fmla="*/ 42 h 73"/>
                <a:gd name="T90" fmla="*/ 53 w 59"/>
                <a:gd name="T91" fmla="*/ 4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9" h="73">
                  <a:moveTo>
                    <a:pt x="53" y="44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49" y="50"/>
                    <a:pt x="43" y="57"/>
                    <a:pt x="30" y="63"/>
                  </a:cubicBezTo>
                  <a:cubicBezTo>
                    <a:pt x="27" y="65"/>
                    <a:pt x="24" y="69"/>
                    <a:pt x="22" y="73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5"/>
                    <a:pt x="36" y="44"/>
                  </a:cubicBezTo>
                  <a:cubicBezTo>
                    <a:pt x="36" y="43"/>
                    <a:pt x="35" y="43"/>
                    <a:pt x="34" y="44"/>
                  </a:cubicBezTo>
                  <a:cubicBezTo>
                    <a:pt x="33" y="44"/>
                    <a:pt x="32" y="44"/>
                    <a:pt x="31" y="43"/>
                  </a:cubicBezTo>
                  <a:cubicBezTo>
                    <a:pt x="30" y="43"/>
                    <a:pt x="30" y="42"/>
                    <a:pt x="29" y="41"/>
                  </a:cubicBezTo>
                  <a:cubicBezTo>
                    <a:pt x="29" y="41"/>
                    <a:pt x="29" y="41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2" y="39"/>
                    <a:pt x="34" y="36"/>
                    <a:pt x="34" y="34"/>
                  </a:cubicBezTo>
                  <a:cubicBezTo>
                    <a:pt x="34" y="33"/>
                    <a:pt x="34" y="33"/>
                    <a:pt x="33" y="32"/>
                  </a:cubicBezTo>
                  <a:cubicBezTo>
                    <a:pt x="32" y="32"/>
                    <a:pt x="31" y="32"/>
                    <a:pt x="30" y="33"/>
                  </a:cubicBezTo>
                  <a:cubicBezTo>
                    <a:pt x="29" y="34"/>
                    <a:pt x="28" y="36"/>
                    <a:pt x="27" y="39"/>
                  </a:cubicBezTo>
                  <a:cubicBezTo>
                    <a:pt x="26" y="40"/>
                    <a:pt x="24" y="40"/>
                    <a:pt x="23" y="39"/>
                  </a:cubicBezTo>
                  <a:cubicBezTo>
                    <a:pt x="22" y="39"/>
                    <a:pt x="21" y="38"/>
                    <a:pt x="21" y="37"/>
                  </a:cubicBezTo>
                  <a:cubicBezTo>
                    <a:pt x="23" y="36"/>
                    <a:pt x="24" y="34"/>
                    <a:pt x="25" y="33"/>
                  </a:cubicBezTo>
                  <a:cubicBezTo>
                    <a:pt x="26" y="32"/>
                    <a:pt x="25" y="30"/>
                    <a:pt x="24" y="30"/>
                  </a:cubicBezTo>
                  <a:cubicBezTo>
                    <a:pt x="24" y="29"/>
                    <a:pt x="23" y="29"/>
                    <a:pt x="22" y="29"/>
                  </a:cubicBezTo>
                  <a:cubicBezTo>
                    <a:pt x="20" y="30"/>
                    <a:pt x="19" y="32"/>
                    <a:pt x="19" y="3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6"/>
                    <a:pt x="17" y="36"/>
                    <a:pt x="16" y="36"/>
                  </a:cubicBezTo>
                  <a:cubicBezTo>
                    <a:pt x="15" y="36"/>
                    <a:pt x="15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3"/>
                    <a:pt x="13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3"/>
                    <a:pt x="10" y="34"/>
                    <a:pt x="10" y="35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3" y="59"/>
                    <a:pt x="4" y="55"/>
                    <a:pt x="3" y="50"/>
                  </a:cubicBezTo>
                  <a:cubicBezTo>
                    <a:pt x="0" y="37"/>
                    <a:pt x="2" y="28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11" y="6"/>
                    <a:pt x="27" y="0"/>
                    <a:pt x="40" y="7"/>
                  </a:cubicBezTo>
                  <a:cubicBezTo>
                    <a:pt x="54" y="13"/>
                    <a:pt x="59" y="29"/>
                    <a:pt x="53" y="42"/>
                  </a:cubicBezTo>
                  <a:cubicBezTo>
                    <a:pt x="53" y="43"/>
                    <a:pt x="53" y="43"/>
                    <a:pt x="5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5" name="Freeform 167"/>
            <p:cNvSpPr>
              <a:spLocks noEditPoints="1"/>
            </p:cNvSpPr>
            <p:nvPr/>
          </p:nvSpPr>
          <p:spPr bwMode="auto">
            <a:xfrm>
              <a:off x="9005888" y="3983038"/>
              <a:ext cx="642938" cy="742950"/>
            </a:xfrm>
            <a:custGeom>
              <a:avLst/>
              <a:gdLst>
                <a:gd name="T0" fmla="*/ 47 w 171"/>
                <a:gd name="T1" fmla="*/ 16 h 198"/>
                <a:gd name="T2" fmla="*/ 14 w 171"/>
                <a:gd name="T3" fmla="*/ 82 h 198"/>
                <a:gd name="T4" fmla="*/ 8 w 171"/>
                <a:gd name="T5" fmla="*/ 102 h 198"/>
                <a:gd name="T6" fmla="*/ 6 w 171"/>
                <a:gd name="T7" fmla="*/ 116 h 198"/>
                <a:gd name="T8" fmla="*/ 7 w 171"/>
                <a:gd name="T9" fmla="*/ 121 h 198"/>
                <a:gd name="T10" fmla="*/ 10 w 171"/>
                <a:gd name="T11" fmla="*/ 131 h 198"/>
                <a:gd name="T12" fmla="*/ 7 w 171"/>
                <a:gd name="T13" fmla="*/ 148 h 198"/>
                <a:gd name="T14" fmla="*/ 36 w 171"/>
                <a:gd name="T15" fmla="*/ 164 h 198"/>
                <a:gd name="T16" fmla="*/ 83 w 171"/>
                <a:gd name="T17" fmla="*/ 198 h 198"/>
                <a:gd name="T18" fmla="*/ 159 w 171"/>
                <a:gd name="T19" fmla="*/ 100 h 198"/>
                <a:gd name="T20" fmla="*/ 109 w 171"/>
                <a:gd name="T21" fmla="*/ 34 h 198"/>
                <a:gd name="T22" fmla="*/ 118 w 171"/>
                <a:gd name="T23" fmla="*/ 22 h 198"/>
                <a:gd name="T24" fmla="*/ 115 w 171"/>
                <a:gd name="T25" fmla="*/ 36 h 198"/>
                <a:gd name="T26" fmla="*/ 109 w 171"/>
                <a:gd name="T27" fmla="*/ 34 h 198"/>
                <a:gd name="T28" fmla="*/ 91 w 171"/>
                <a:gd name="T29" fmla="*/ 18 h 198"/>
                <a:gd name="T30" fmla="*/ 89 w 171"/>
                <a:gd name="T31" fmla="*/ 33 h 198"/>
                <a:gd name="T32" fmla="*/ 85 w 171"/>
                <a:gd name="T33" fmla="*/ 30 h 198"/>
                <a:gd name="T34" fmla="*/ 88 w 171"/>
                <a:gd name="T35" fmla="*/ 15 h 198"/>
                <a:gd name="T36" fmla="*/ 63 w 171"/>
                <a:gd name="T37" fmla="*/ 26 h 198"/>
                <a:gd name="T38" fmla="*/ 68 w 171"/>
                <a:gd name="T39" fmla="*/ 40 h 198"/>
                <a:gd name="T40" fmla="*/ 63 w 171"/>
                <a:gd name="T41" fmla="*/ 39 h 198"/>
                <a:gd name="T42" fmla="*/ 58 w 171"/>
                <a:gd name="T43" fmla="*/ 25 h 198"/>
                <a:gd name="T44" fmla="*/ 34 w 171"/>
                <a:gd name="T45" fmla="*/ 82 h 198"/>
                <a:gd name="T46" fmla="*/ 30 w 171"/>
                <a:gd name="T47" fmla="*/ 79 h 198"/>
                <a:gd name="T48" fmla="*/ 45 w 171"/>
                <a:gd name="T49" fmla="*/ 75 h 198"/>
                <a:gd name="T50" fmla="*/ 45 w 171"/>
                <a:gd name="T51" fmla="*/ 81 h 198"/>
                <a:gd name="T52" fmla="*/ 37 w 171"/>
                <a:gd name="T53" fmla="*/ 49 h 198"/>
                <a:gd name="T54" fmla="*/ 52 w 171"/>
                <a:gd name="T55" fmla="*/ 52 h 198"/>
                <a:gd name="T56" fmla="*/ 49 w 171"/>
                <a:gd name="T57" fmla="*/ 58 h 198"/>
                <a:gd name="T58" fmla="*/ 84 w 171"/>
                <a:gd name="T59" fmla="*/ 131 h 198"/>
                <a:gd name="T60" fmla="*/ 82 w 171"/>
                <a:gd name="T61" fmla="*/ 133 h 198"/>
                <a:gd name="T62" fmla="*/ 82 w 171"/>
                <a:gd name="T63" fmla="*/ 136 h 198"/>
                <a:gd name="T64" fmla="*/ 80 w 171"/>
                <a:gd name="T65" fmla="*/ 137 h 198"/>
                <a:gd name="T66" fmla="*/ 72 w 171"/>
                <a:gd name="T67" fmla="*/ 140 h 198"/>
                <a:gd name="T68" fmla="*/ 57 w 171"/>
                <a:gd name="T69" fmla="*/ 137 h 198"/>
                <a:gd name="T70" fmla="*/ 50 w 171"/>
                <a:gd name="T71" fmla="*/ 123 h 198"/>
                <a:gd name="T72" fmla="*/ 53 w 171"/>
                <a:gd name="T73" fmla="*/ 122 h 198"/>
                <a:gd name="T74" fmla="*/ 52 w 171"/>
                <a:gd name="T75" fmla="*/ 119 h 198"/>
                <a:gd name="T76" fmla="*/ 55 w 171"/>
                <a:gd name="T77" fmla="*/ 117 h 198"/>
                <a:gd name="T78" fmla="*/ 55 w 171"/>
                <a:gd name="T79" fmla="*/ 114 h 198"/>
                <a:gd name="T80" fmla="*/ 84 w 171"/>
                <a:gd name="T81" fmla="*/ 131 h 198"/>
                <a:gd name="T82" fmla="*/ 87 w 171"/>
                <a:gd name="T83" fmla="*/ 126 h 198"/>
                <a:gd name="T84" fmla="*/ 69 w 171"/>
                <a:gd name="T85" fmla="*/ 118 h 198"/>
                <a:gd name="T86" fmla="*/ 60 w 171"/>
                <a:gd name="T87" fmla="*/ 98 h 198"/>
                <a:gd name="T88" fmla="*/ 61 w 171"/>
                <a:gd name="T89" fmla="*/ 63 h 198"/>
                <a:gd name="T90" fmla="*/ 120 w 171"/>
                <a:gd name="T91" fmla="*/ 91 h 198"/>
                <a:gd name="T92" fmla="*/ 95 w 171"/>
                <a:gd name="T93" fmla="*/ 114 h 198"/>
                <a:gd name="T94" fmla="*/ 121 w 171"/>
                <a:gd name="T95" fmla="*/ 127 h 198"/>
                <a:gd name="T96" fmla="*/ 113 w 171"/>
                <a:gd name="T97" fmla="*/ 116 h 198"/>
                <a:gd name="T98" fmla="*/ 119 w 171"/>
                <a:gd name="T99" fmla="*/ 113 h 198"/>
                <a:gd name="T100" fmla="*/ 124 w 171"/>
                <a:gd name="T101" fmla="*/ 127 h 198"/>
                <a:gd name="T102" fmla="*/ 128 w 171"/>
                <a:gd name="T103" fmla="*/ 48 h 198"/>
                <a:gd name="T104" fmla="*/ 142 w 171"/>
                <a:gd name="T105" fmla="*/ 43 h 198"/>
                <a:gd name="T106" fmla="*/ 132 w 171"/>
                <a:gd name="T107" fmla="*/ 54 h 198"/>
                <a:gd name="T108" fmla="*/ 127 w 171"/>
                <a:gd name="T109" fmla="*/ 53 h 198"/>
                <a:gd name="T110" fmla="*/ 141 w 171"/>
                <a:gd name="T111" fmla="*/ 105 h 198"/>
                <a:gd name="T112" fmla="*/ 129 w 171"/>
                <a:gd name="T113" fmla="*/ 95 h 198"/>
                <a:gd name="T114" fmla="*/ 143 w 171"/>
                <a:gd name="T115" fmla="*/ 98 h 198"/>
                <a:gd name="T116" fmla="*/ 148 w 171"/>
                <a:gd name="T117" fmla="*/ 76 h 198"/>
                <a:gd name="T118" fmla="*/ 135 w 171"/>
                <a:gd name="T119" fmla="*/ 77 h 198"/>
                <a:gd name="T120" fmla="*/ 137 w 171"/>
                <a:gd name="T121" fmla="*/ 70 h 198"/>
                <a:gd name="T122" fmla="*/ 152 w 171"/>
                <a:gd name="T123" fmla="*/ 7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" h="198">
                  <a:moveTo>
                    <a:pt x="123" y="13"/>
                  </a:moveTo>
                  <a:cubicBezTo>
                    <a:pt x="95" y="1"/>
                    <a:pt x="72" y="0"/>
                    <a:pt x="47" y="16"/>
                  </a:cubicBezTo>
                  <a:cubicBezTo>
                    <a:pt x="28" y="29"/>
                    <a:pt x="21" y="60"/>
                    <a:pt x="22" y="64"/>
                  </a:cubicBezTo>
                  <a:cubicBezTo>
                    <a:pt x="22" y="68"/>
                    <a:pt x="26" y="74"/>
                    <a:pt x="14" y="82"/>
                  </a:cubicBezTo>
                  <a:cubicBezTo>
                    <a:pt x="2" y="90"/>
                    <a:pt x="0" y="88"/>
                    <a:pt x="1" y="94"/>
                  </a:cubicBezTo>
                  <a:cubicBezTo>
                    <a:pt x="2" y="98"/>
                    <a:pt x="6" y="100"/>
                    <a:pt x="8" y="102"/>
                  </a:cubicBezTo>
                  <a:cubicBezTo>
                    <a:pt x="9" y="104"/>
                    <a:pt x="11" y="107"/>
                    <a:pt x="8" y="109"/>
                  </a:cubicBezTo>
                  <a:cubicBezTo>
                    <a:pt x="7" y="111"/>
                    <a:pt x="4" y="112"/>
                    <a:pt x="6" y="116"/>
                  </a:cubicBezTo>
                  <a:cubicBezTo>
                    <a:pt x="8" y="120"/>
                    <a:pt x="13" y="121"/>
                    <a:pt x="15" y="121"/>
                  </a:cubicBezTo>
                  <a:cubicBezTo>
                    <a:pt x="16" y="121"/>
                    <a:pt x="10" y="120"/>
                    <a:pt x="7" y="121"/>
                  </a:cubicBezTo>
                  <a:cubicBezTo>
                    <a:pt x="6" y="122"/>
                    <a:pt x="3" y="125"/>
                    <a:pt x="5" y="127"/>
                  </a:cubicBezTo>
                  <a:cubicBezTo>
                    <a:pt x="6" y="129"/>
                    <a:pt x="9" y="130"/>
                    <a:pt x="10" y="131"/>
                  </a:cubicBezTo>
                  <a:cubicBezTo>
                    <a:pt x="11" y="131"/>
                    <a:pt x="11" y="135"/>
                    <a:pt x="11" y="136"/>
                  </a:cubicBezTo>
                  <a:cubicBezTo>
                    <a:pt x="11" y="140"/>
                    <a:pt x="8" y="144"/>
                    <a:pt x="7" y="148"/>
                  </a:cubicBezTo>
                  <a:cubicBezTo>
                    <a:pt x="5" y="152"/>
                    <a:pt x="8" y="160"/>
                    <a:pt x="17" y="162"/>
                  </a:cubicBezTo>
                  <a:cubicBezTo>
                    <a:pt x="26" y="164"/>
                    <a:pt x="29" y="164"/>
                    <a:pt x="36" y="164"/>
                  </a:cubicBezTo>
                  <a:cubicBezTo>
                    <a:pt x="48" y="166"/>
                    <a:pt x="57" y="183"/>
                    <a:pt x="58" y="198"/>
                  </a:cubicBezTo>
                  <a:cubicBezTo>
                    <a:pt x="63" y="198"/>
                    <a:pt x="78" y="198"/>
                    <a:pt x="83" y="198"/>
                  </a:cubicBezTo>
                  <a:cubicBezTo>
                    <a:pt x="100" y="198"/>
                    <a:pt x="117" y="194"/>
                    <a:pt x="131" y="186"/>
                  </a:cubicBezTo>
                  <a:cubicBezTo>
                    <a:pt x="124" y="145"/>
                    <a:pt x="147" y="141"/>
                    <a:pt x="159" y="100"/>
                  </a:cubicBezTo>
                  <a:cubicBezTo>
                    <a:pt x="164" y="84"/>
                    <a:pt x="171" y="35"/>
                    <a:pt x="123" y="13"/>
                  </a:cubicBezTo>
                  <a:close/>
                  <a:moveTo>
                    <a:pt x="109" y="3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5" y="22"/>
                    <a:pt x="117" y="21"/>
                    <a:pt x="118" y="22"/>
                  </a:cubicBezTo>
                  <a:cubicBezTo>
                    <a:pt x="120" y="23"/>
                    <a:pt x="121" y="25"/>
                    <a:pt x="120" y="26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4" y="38"/>
                    <a:pt x="112" y="39"/>
                    <a:pt x="111" y="38"/>
                  </a:cubicBezTo>
                  <a:cubicBezTo>
                    <a:pt x="109" y="37"/>
                    <a:pt x="108" y="35"/>
                    <a:pt x="109" y="34"/>
                  </a:cubicBezTo>
                  <a:close/>
                  <a:moveTo>
                    <a:pt x="88" y="15"/>
                  </a:moveTo>
                  <a:cubicBezTo>
                    <a:pt x="90" y="15"/>
                    <a:pt x="91" y="17"/>
                    <a:pt x="91" y="18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2"/>
                    <a:pt x="91" y="33"/>
                    <a:pt x="89" y="33"/>
                  </a:cubicBezTo>
                  <a:cubicBezTo>
                    <a:pt x="89" y="33"/>
                    <a:pt x="88" y="33"/>
                    <a:pt x="87" y="33"/>
                  </a:cubicBezTo>
                  <a:cubicBezTo>
                    <a:pt x="86" y="33"/>
                    <a:pt x="85" y="31"/>
                    <a:pt x="85" y="30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7"/>
                    <a:pt x="86" y="15"/>
                    <a:pt x="88" y="15"/>
                  </a:cubicBezTo>
                  <a:close/>
                  <a:moveTo>
                    <a:pt x="58" y="25"/>
                  </a:moveTo>
                  <a:cubicBezTo>
                    <a:pt x="59" y="24"/>
                    <a:pt x="62" y="24"/>
                    <a:pt x="63" y="26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0" y="37"/>
                    <a:pt x="70" y="39"/>
                    <a:pt x="68" y="40"/>
                  </a:cubicBezTo>
                  <a:cubicBezTo>
                    <a:pt x="67" y="41"/>
                    <a:pt x="66" y="41"/>
                    <a:pt x="65" y="40"/>
                  </a:cubicBezTo>
                  <a:cubicBezTo>
                    <a:pt x="64" y="40"/>
                    <a:pt x="64" y="40"/>
                    <a:pt x="63" y="3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28"/>
                    <a:pt x="56" y="26"/>
                    <a:pt x="58" y="25"/>
                  </a:cubicBezTo>
                  <a:close/>
                  <a:moveTo>
                    <a:pt x="45" y="81"/>
                  </a:move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3" y="82"/>
                    <a:pt x="32" y="82"/>
                  </a:cubicBezTo>
                  <a:cubicBezTo>
                    <a:pt x="31" y="82"/>
                    <a:pt x="31" y="81"/>
                    <a:pt x="30" y="79"/>
                  </a:cubicBezTo>
                  <a:cubicBezTo>
                    <a:pt x="30" y="77"/>
                    <a:pt x="32" y="76"/>
                    <a:pt x="34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47" y="74"/>
                    <a:pt x="48" y="76"/>
                    <a:pt x="49" y="78"/>
                  </a:cubicBezTo>
                  <a:cubicBezTo>
                    <a:pt x="49" y="80"/>
                    <a:pt x="47" y="81"/>
                    <a:pt x="45" y="81"/>
                  </a:cubicBezTo>
                  <a:close/>
                  <a:moveTo>
                    <a:pt x="39" y="53"/>
                  </a:moveTo>
                  <a:cubicBezTo>
                    <a:pt x="37" y="52"/>
                    <a:pt x="36" y="50"/>
                    <a:pt x="37" y="49"/>
                  </a:cubicBezTo>
                  <a:cubicBezTo>
                    <a:pt x="38" y="47"/>
                    <a:pt x="40" y="46"/>
                    <a:pt x="42" y="47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4" y="54"/>
                    <a:pt x="53" y="56"/>
                  </a:cubicBezTo>
                  <a:cubicBezTo>
                    <a:pt x="53" y="58"/>
                    <a:pt x="50" y="59"/>
                    <a:pt x="49" y="58"/>
                  </a:cubicBezTo>
                  <a:lnTo>
                    <a:pt x="39" y="53"/>
                  </a:lnTo>
                  <a:close/>
                  <a:moveTo>
                    <a:pt x="84" y="131"/>
                  </a:moveTo>
                  <a:cubicBezTo>
                    <a:pt x="83" y="131"/>
                    <a:pt x="83" y="131"/>
                    <a:pt x="83" y="131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2" y="136"/>
                    <a:pt x="82" y="136"/>
                    <a:pt x="82" y="136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1" y="138"/>
                    <a:pt x="81" y="138"/>
                    <a:pt x="81" y="138"/>
                  </a:cubicBezTo>
                  <a:cubicBezTo>
                    <a:pt x="80" y="141"/>
                    <a:pt x="76" y="142"/>
                    <a:pt x="72" y="140"/>
                  </a:cubicBezTo>
                  <a:cubicBezTo>
                    <a:pt x="71" y="142"/>
                    <a:pt x="69" y="142"/>
                    <a:pt x="6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5" y="136"/>
                    <a:pt x="54" y="134"/>
                    <a:pt x="54" y="132"/>
                  </a:cubicBezTo>
                  <a:cubicBezTo>
                    <a:pt x="51" y="130"/>
                    <a:pt x="49" y="127"/>
                    <a:pt x="50" y="123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2" y="119"/>
                    <a:pt x="52" y="119"/>
                    <a:pt x="52" y="119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5" y="117"/>
                    <a:pt x="55" y="117"/>
                    <a:pt x="55" y="117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86" y="129"/>
                    <a:pt x="86" y="129"/>
                    <a:pt x="86" y="129"/>
                  </a:cubicBezTo>
                  <a:lnTo>
                    <a:pt x="84" y="131"/>
                  </a:lnTo>
                  <a:close/>
                  <a:moveTo>
                    <a:pt x="95" y="114"/>
                  </a:moveTo>
                  <a:cubicBezTo>
                    <a:pt x="90" y="117"/>
                    <a:pt x="87" y="126"/>
                    <a:pt x="87" y="126"/>
                  </a:cubicBezTo>
                  <a:cubicBezTo>
                    <a:pt x="82" y="124"/>
                    <a:pt x="78" y="122"/>
                    <a:pt x="73" y="120"/>
                  </a:cubicBezTo>
                  <a:cubicBezTo>
                    <a:pt x="72" y="119"/>
                    <a:pt x="71" y="119"/>
                    <a:pt x="69" y="118"/>
                  </a:cubicBezTo>
                  <a:cubicBezTo>
                    <a:pt x="65" y="116"/>
                    <a:pt x="60" y="114"/>
                    <a:pt x="55" y="111"/>
                  </a:cubicBezTo>
                  <a:cubicBezTo>
                    <a:pt x="56" y="111"/>
                    <a:pt x="61" y="103"/>
                    <a:pt x="60" y="98"/>
                  </a:cubicBezTo>
                  <a:cubicBezTo>
                    <a:pt x="55" y="78"/>
                    <a:pt x="60" y="66"/>
                    <a:pt x="60" y="66"/>
                  </a:cubicBezTo>
                  <a:cubicBezTo>
                    <a:pt x="61" y="65"/>
                    <a:pt x="61" y="64"/>
                    <a:pt x="61" y="63"/>
                  </a:cubicBezTo>
                  <a:cubicBezTo>
                    <a:pt x="69" y="47"/>
                    <a:pt x="88" y="40"/>
                    <a:pt x="105" y="48"/>
                  </a:cubicBezTo>
                  <a:cubicBezTo>
                    <a:pt x="121" y="55"/>
                    <a:pt x="128" y="75"/>
                    <a:pt x="120" y="91"/>
                  </a:cubicBezTo>
                  <a:cubicBezTo>
                    <a:pt x="120" y="92"/>
                    <a:pt x="119" y="93"/>
                    <a:pt x="119" y="94"/>
                  </a:cubicBezTo>
                  <a:cubicBezTo>
                    <a:pt x="119" y="94"/>
                    <a:pt x="113" y="105"/>
                    <a:pt x="95" y="114"/>
                  </a:cubicBezTo>
                  <a:close/>
                  <a:moveTo>
                    <a:pt x="124" y="127"/>
                  </a:moveTo>
                  <a:cubicBezTo>
                    <a:pt x="123" y="127"/>
                    <a:pt x="122" y="127"/>
                    <a:pt x="121" y="127"/>
                  </a:cubicBezTo>
                  <a:cubicBezTo>
                    <a:pt x="120" y="127"/>
                    <a:pt x="120" y="126"/>
                    <a:pt x="119" y="126"/>
                  </a:cubicBezTo>
                  <a:cubicBezTo>
                    <a:pt x="113" y="116"/>
                    <a:pt x="113" y="116"/>
                    <a:pt x="113" y="116"/>
                  </a:cubicBezTo>
                  <a:cubicBezTo>
                    <a:pt x="112" y="115"/>
                    <a:pt x="112" y="113"/>
                    <a:pt x="114" y="112"/>
                  </a:cubicBezTo>
                  <a:cubicBezTo>
                    <a:pt x="115" y="111"/>
                    <a:pt x="118" y="111"/>
                    <a:pt x="119" y="113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6" y="123"/>
                    <a:pt x="126" y="125"/>
                    <a:pt x="124" y="127"/>
                  </a:cubicBezTo>
                  <a:close/>
                  <a:moveTo>
                    <a:pt x="127" y="53"/>
                  </a:moveTo>
                  <a:cubicBezTo>
                    <a:pt x="126" y="51"/>
                    <a:pt x="126" y="49"/>
                    <a:pt x="128" y="48"/>
                  </a:cubicBezTo>
                  <a:cubicBezTo>
                    <a:pt x="137" y="42"/>
                    <a:pt x="137" y="42"/>
                    <a:pt x="137" y="42"/>
                  </a:cubicBezTo>
                  <a:cubicBezTo>
                    <a:pt x="138" y="41"/>
                    <a:pt x="141" y="41"/>
                    <a:pt x="142" y="43"/>
                  </a:cubicBezTo>
                  <a:cubicBezTo>
                    <a:pt x="143" y="44"/>
                    <a:pt x="142" y="46"/>
                    <a:pt x="141" y="47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1" y="55"/>
                    <a:pt x="129" y="55"/>
                    <a:pt x="128" y="54"/>
                  </a:cubicBezTo>
                  <a:cubicBezTo>
                    <a:pt x="128" y="54"/>
                    <a:pt x="127" y="54"/>
                    <a:pt x="127" y="53"/>
                  </a:cubicBezTo>
                  <a:close/>
                  <a:moveTo>
                    <a:pt x="145" y="103"/>
                  </a:moveTo>
                  <a:cubicBezTo>
                    <a:pt x="144" y="105"/>
                    <a:pt x="142" y="106"/>
                    <a:pt x="141" y="105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29" y="99"/>
                    <a:pt x="128" y="97"/>
                    <a:pt x="129" y="95"/>
                  </a:cubicBezTo>
                  <a:cubicBezTo>
                    <a:pt x="130" y="94"/>
                    <a:pt x="132" y="93"/>
                    <a:pt x="133" y="94"/>
                  </a:cubicBezTo>
                  <a:cubicBezTo>
                    <a:pt x="143" y="98"/>
                    <a:pt x="143" y="98"/>
                    <a:pt x="143" y="98"/>
                  </a:cubicBezTo>
                  <a:cubicBezTo>
                    <a:pt x="145" y="99"/>
                    <a:pt x="146" y="101"/>
                    <a:pt x="145" y="103"/>
                  </a:cubicBezTo>
                  <a:close/>
                  <a:moveTo>
                    <a:pt x="148" y="76"/>
                  </a:moveTo>
                  <a:cubicBezTo>
                    <a:pt x="137" y="77"/>
                    <a:pt x="137" y="77"/>
                    <a:pt x="137" y="77"/>
                  </a:cubicBezTo>
                  <a:cubicBezTo>
                    <a:pt x="137" y="77"/>
                    <a:pt x="136" y="77"/>
                    <a:pt x="135" y="77"/>
                  </a:cubicBezTo>
                  <a:cubicBezTo>
                    <a:pt x="134" y="76"/>
                    <a:pt x="134" y="75"/>
                    <a:pt x="133" y="74"/>
                  </a:cubicBezTo>
                  <a:cubicBezTo>
                    <a:pt x="133" y="72"/>
                    <a:pt x="135" y="70"/>
                    <a:pt x="137" y="70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50" y="69"/>
                    <a:pt x="151" y="70"/>
                    <a:pt x="152" y="72"/>
                  </a:cubicBezTo>
                  <a:cubicBezTo>
                    <a:pt x="152" y="74"/>
                    <a:pt x="150" y="76"/>
                    <a:pt x="14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6" name="组合 435"/>
          <p:cNvGrpSpPr>
            <a:grpSpLocks noChangeAspect="1"/>
          </p:cNvGrpSpPr>
          <p:nvPr/>
        </p:nvGrpSpPr>
        <p:grpSpPr>
          <a:xfrm>
            <a:off x="4511128" y="5956569"/>
            <a:ext cx="432000" cy="395853"/>
            <a:chOff x="10499726" y="4005263"/>
            <a:chExt cx="777875" cy="7127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7" name="Freeform 168"/>
            <p:cNvSpPr>
              <a:spLocks noEditPoints="1"/>
            </p:cNvSpPr>
            <p:nvPr/>
          </p:nvSpPr>
          <p:spPr bwMode="auto">
            <a:xfrm>
              <a:off x="10499726" y="4462463"/>
              <a:ext cx="260350" cy="90488"/>
            </a:xfrm>
            <a:custGeom>
              <a:avLst/>
              <a:gdLst>
                <a:gd name="T0" fmla="*/ 66 w 69"/>
                <a:gd name="T1" fmla="*/ 10 h 24"/>
                <a:gd name="T2" fmla="*/ 35 w 69"/>
                <a:gd name="T3" fmla="*/ 0 h 24"/>
                <a:gd name="T4" fmla="*/ 3 w 69"/>
                <a:gd name="T5" fmla="*/ 10 h 24"/>
                <a:gd name="T6" fmla="*/ 35 w 69"/>
                <a:gd name="T7" fmla="*/ 24 h 24"/>
                <a:gd name="T8" fmla="*/ 66 w 69"/>
                <a:gd name="T9" fmla="*/ 10 h 24"/>
                <a:gd name="T10" fmla="*/ 35 w 69"/>
                <a:gd name="T11" fmla="*/ 19 h 24"/>
                <a:gd name="T12" fmla="*/ 11 w 69"/>
                <a:gd name="T13" fmla="*/ 9 h 24"/>
                <a:gd name="T14" fmla="*/ 35 w 69"/>
                <a:gd name="T15" fmla="*/ 2 h 24"/>
                <a:gd name="T16" fmla="*/ 59 w 69"/>
                <a:gd name="T17" fmla="*/ 9 h 24"/>
                <a:gd name="T18" fmla="*/ 35 w 69"/>
                <a:gd name="T1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24">
                  <a:moveTo>
                    <a:pt x="66" y="10"/>
                  </a:moveTo>
                  <a:cubicBezTo>
                    <a:pt x="63" y="3"/>
                    <a:pt x="49" y="0"/>
                    <a:pt x="35" y="0"/>
                  </a:cubicBezTo>
                  <a:cubicBezTo>
                    <a:pt x="21" y="0"/>
                    <a:pt x="7" y="3"/>
                    <a:pt x="3" y="10"/>
                  </a:cubicBezTo>
                  <a:cubicBezTo>
                    <a:pt x="0" y="16"/>
                    <a:pt x="14" y="24"/>
                    <a:pt x="35" y="24"/>
                  </a:cubicBezTo>
                  <a:cubicBezTo>
                    <a:pt x="55" y="24"/>
                    <a:pt x="69" y="16"/>
                    <a:pt x="66" y="10"/>
                  </a:cubicBezTo>
                  <a:close/>
                  <a:moveTo>
                    <a:pt x="35" y="19"/>
                  </a:moveTo>
                  <a:cubicBezTo>
                    <a:pt x="20" y="19"/>
                    <a:pt x="9" y="13"/>
                    <a:pt x="11" y="9"/>
                  </a:cubicBezTo>
                  <a:cubicBezTo>
                    <a:pt x="13" y="5"/>
                    <a:pt x="24" y="2"/>
                    <a:pt x="35" y="2"/>
                  </a:cubicBezTo>
                  <a:cubicBezTo>
                    <a:pt x="46" y="2"/>
                    <a:pt x="57" y="5"/>
                    <a:pt x="59" y="9"/>
                  </a:cubicBezTo>
                  <a:cubicBezTo>
                    <a:pt x="61" y="13"/>
                    <a:pt x="50" y="19"/>
                    <a:pt x="3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8" name="Freeform 169"/>
            <p:cNvSpPr/>
            <p:nvPr/>
          </p:nvSpPr>
          <p:spPr bwMode="auto">
            <a:xfrm>
              <a:off x="10683876" y="4533900"/>
              <a:ext cx="63500" cy="38100"/>
            </a:xfrm>
            <a:custGeom>
              <a:avLst/>
              <a:gdLst>
                <a:gd name="T0" fmla="*/ 12 w 40"/>
                <a:gd name="T1" fmla="*/ 0 h 24"/>
                <a:gd name="T2" fmla="*/ 40 w 40"/>
                <a:gd name="T3" fmla="*/ 10 h 24"/>
                <a:gd name="T4" fmla="*/ 22 w 40"/>
                <a:gd name="T5" fmla="*/ 24 h 24"/>
                <a:gd name="T6" fmla="*/ 0 w 40"/>
                <a:gd name="T7" fmla="*/ 5 h 24"/>
                <a:gd name="T8" fmla="*/ 12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12" y="0"/>
                  </a:moveTo>
                  <a:lnTo>
                    <a:pt x="40" y="10"/>
                  </a:lnTo>
                  <a:lnTo>
                    <a:pt x="22" y="24"/>
                  </a:lnTo>
                  <a:lnTo>
                    <a:pt x="0" y="5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9" name="Freeform 170"/>
            <p:cNvSpPr>
              <a:spLocks noEditPoints="1"/>
            </p:cNvSpPr>
            <p:nvPr/>
          </p:nvSpPr>
          <p:spPr bwMode="auto">
            <a:xfrm>
              <a:off x="11018838" y="4462463"/>
              <a:ext cx="258763" cy="90488"/>
            </a:xfrm>
            <a:custGeom>
              <a:avLst/>
              <a:gdLst>
                <a:gd name="T0" fmla="*/ 66 w 69"/>
                <a:gd name="T1" fmla="*/ 10 h 24"/>
                <a:gd name="T2" fmla="*/ 34 w 69"/>
                <a:gd name="T3" fmla="*/ 0 h 24"/>
                <a:gd name="T4" fmla="*/ 3 w 69"/>
                <a:gd name="T5" fmla="*/ 10 h 24"/>
                <a:gd name="T6" fmla="*/ 35 w 69"/>
                <a:gd name="T7" fmla="*/ 24 h 24"/>
                <a:gd name="T8" fmla="*/ 66 w 69"/>
                <a:gd name="T9" fmla="*/ 10 h 24"/>
                <a:gd name="T10" fmla="*/ 34 w 69"/>
                <a:gd name="T11" fmla="*/ 19 h 24"/>
                <a:gd name="T12" fmla="*/ 10 w 69"/>
                <a:gd name="T13" fmla="*/ 9 h 24"/>
                <a:gd name="T14" fmla="*/ 34 w 69"/>
                <a:gd name="T15" fmla="*/ 2 h 24"/>
                <a:gd name="T16" fmla="*/ 58 w 69"/>
                <a:gd name="T17" fmla="*/ 9 h 24"/>
                <a:gd name="T18" fmla="*/ 34 w 69"/>
                <a:gd name="T19" fmla="*/ 1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24">
                  <a:moveTo>
                    <a:pt x="66" y="10"/>
                  </a:moveTo>
                  <a:cubicBezTo>
                    <a:pt x="62" y="3"/>
                    <a:pt x="48" y="0"/>
                    <a:pt x="34" y="0"/>
                  </a:cubicBezTo>
                  <a:cubicBezTo>
                    <a:pt x="20" y="0"/>
                    <a:pt x="6" y="3"/>
                    <a:pt x="3" y="10"/>
                  </a:cubicBezTo>
                  <a:cubicBezTo>
                    <a:pt x="0" y="16"/>
                    <a:pt x="14" y="24"/>
                    <a:pt x="35" y="24"/>
                  </a:cubicBezTo>
                  <a:cubicBezTo>
                    <a:pt x="55" y="24"/>
                    <a:pt x="69" y="16"/>
                    <a:pt x="66" y="10"/>
                  </a:cubicBezTo>
                  <a:close/>
                  <a:moveTo>
                    <a:pt x="34" y="19"/>
                  </a:moveTo>
                  <a:cubicBezTo>
                    <a:pt x="19" y="19"/>
                    <a:pt x="9" y="13"/>
                    <a:pt x="10" y="9"/>
                  </a:cubicBezTo>
                  <a:cubicBezTo>
                    <a:pt x="12" y="5"/>
                    <a:pt x="23" y="2"/>
                    <a:pt x="34" y="2"/>
                  </a:cubicBezTo>
                  <a:cubicBezTo>
                    <a:pt x="45" y="2"/>
                    <a:pt x="56" y="5"/>
                    <a:pt x="58" y="9"/>
                  </a:cubicBezTo>
                  <a:cubicBezTo>
                    <a:pt x="60" y="13"/>
                    <a:pt x="49" y="19"/>
                    <a:pt x="3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0" name="Freeform 171"/>
            <p:cNvSpPr/>
            <p:nvPr/>
          </p:nvSpPr>
          <p:spPr bwMode="auto">
            <a:xfrm>
              <a:off x="11029951" y="4533900"/>
              <a:ext cx="63500" cy="38100"/>
            </a:xfrm>
            <a:custGeom>
              <a:avLst/>
              <a:gdLst>
                <a:gd name="T0" fmla="*/ 31 w 40"/>
                <a:gd name="T1" fmla="*/ 0 h 24"/>
                <a:gd name="T2" fmla="*/ 0 w 40"/>
                <a:gd name="T3" fmla="*/ 10 h 24"/>
                <a:gd name="T4" fmla="*/ 19 w 40"/>
                <a:gd name="T5" fmla="*/ 24 h 24"/>
                <a:gd name="T6" fmla="*/ 40 w 40"/>
                <a:gd name="T7" fmla="*/ 5 h 24"/>
                <a:gd name="T8" fmla="*/ 31 w 4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24">
                  <a:moveTo>
                    <a:pt x="31" y="0"/>
                  </a:moveTo>
                  <a:lnTo>
                    <a:pt x="0" y="10"/>
                  </a:lnTo>
                  <a:lnTo>
                    <a:pt x="19" y="24"/>
                  </a:lnTo>
                  <a:lnTo>
                    <a:pt x="40" y="5"/>
                  </a:ln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1" name="Freeform 172"/>
            <p:cNvSpPr>
              <a:spLocks noEditPoints="1"/>
            </p:cNvSpPr>
            <p:nvPr/>
          </p:nvSpPr>
          <p:spPr bwMode="auto">
            <a:xfrm>
              <a:off x="10636251" y="4527550"/>
              <a:ext cx="506413" cy="190500"/>
            </a:xfrm>
            <a:custGeom>
              <a:avLst/>
              <a:gdLst>
                <a:gd name="T0" fmla="*/ 129 w 135"/>
                <a:gd name="T1" fmla="*/ 21 h 51"/>
                <a:gd name="T2" fmla="*/ 68 w 135"/>
                <a:gd name="T3" fmla="*/ 0 h 51"/>
                <a:gd name="T4" fmla="*/ 6 w 135"/>
                <a:gd name="T5" fmla="*/ 21 h 51"/>
                <a:gd name="T6" fmla="*/ 67 w 135"/>
                <a:gd name="T7" fmla="*/ 51 h 51"/>
                <a:gd name="T8" fmla="*/ 129 w 135"/>
                <a:gd name="T9" fmla="*/ 21 h 51"/>
                <a:gd name="T10" fmla="*/ 68 w 135"/>
                <a:gd name="T11" fmla="*/ 39 h 51"/>
                <a:gd name="T12" fmla="*/ 22 w 135"/>
                <a:gd name="T13" fmla="*/ 19 h 51"/>
                <a:gd name="T14" fmla="*/ 68 w 135"/>
                <a:gd name="T15" fmla="*/ 5 h 51"/>
                <a:gd name="T16" fmla="*/ 114 w 135"/>
                <a:gd name="T17" fmla="*/ 19 h 51"/>
                <a:gd name="T18" fmla="*/ 68 w 135"/>
                <a:gd name="T19" fmla="*/ 3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51">
                  <a:moveTo>
                    <a:pt x="129" y="21"/>
                  </a:moveTo>
                  <a:cubicBezTo>
                    <a:pt x="123" y="8"/>
                    <a:pt x="95" y="0"/>
                    <a:pt x="68" y="0"/>
                  </a:cubicBezTo>
                  <a:cubicBezTo>
                    <a:pt x="41" y="0"/>
                    <a:pt x="13" y="8"/>
                    <a:pt x="6" y="21"/>
                  </a:cubicBezTo>
                  <a:cubicBezTo>
                    <a:pt x="0" y="33"/>
                    <a:pt x="27" y="51"/>
                    <a:pt x="67" y="51"/>
                  </a:cubicBezTo>
                  <a:cubicBezTo>
                    <a:pt x="107" y="51"/>
                    <a:pt x="135" y="33"/>
                    <a:pt x="129" y="21"/>
                  </a:cubicBezTo>
                  <a:close/>
                  <a:moveTo>
                    <a:pt x="68" y="39"/>
                  </a:moveTo>
                  <a:cubicBezTo>
                    <a:pt x="39" y="39"/>
                    <a:pt x="18" y="28"/>
                    <a:pt x="22" y="19"/>
                  </a:cubicBezTo>
                  <a:cubicBezTo>
                    <a:pt x="26" y="10"/>
                    <a:pt x="47" y="5"/>
                    <a:pt x="68" y="5"/>
                  </a:cubicBezTo>
                  <a:cubicBezTo>
                    <a:pt x="90" y="5"/>
                    <a:pt x="111" y="10"/>
                    <a:pt x="114" y="19"/>
                  </a:cubicBezTo>
                  <a:cubicBezTo>
                    <a:pt x="118" y="28"/>
                    <a:pt x="97" y="39"/>
                    <a:pt x="68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2" name="Freeform 173"/>
            <p:cNvSpPr/>
            <p:nvPr/>
          </p:nvSpPr>
          <p:spPr bwMode="auto">
            <a:xfrm>
              <a:off x="10812463" y="4373563"/>
              <a:ext cx="74613" cy="247650"/>
            </a:xfrm>
            <a:custGeom>
              <a:avLst/>
              <a:gdLst>
                <a:gd name="T0" fmla="*/ 0 w 20"/>
                <a:gd name="T1" fmla="*/ 0 h 66"/>
                <a:gd name="T2" fmla="*/ 2 w 20"/>
                <a:gd name="T3" fmla="*/ 66 h 66"/>
                <a:gd name="T4" fmla="*/ 20 w 20"/>
                <a:gd name="T5" fmla="*/ 66 h 66"/>
                <a:gd name="T6" fmla="*/ 20 w 20"/>
                <a:gd name="T7" fmla="*/ 0 h 66"/>
                <a:gd name="T8" fmla="*/ 0 w 20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66">
                  <a:moveTo>
                    <a:pt x="0" y="0"/>
                  </a:moveTo>
                  <a:cubicBezTo>
                    <a:pt x="2" y="66"/>
                    <a:pt x="2" y="66"/>
                    <a:pt x="2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44"/>
                    <a:pt x="20" y="0"/>
                    <a:pt x="20" y="0"/>
                  </a:cubicBezTo>
                  <a:cubicBezTo>
                    <a:pt x="20" y="0"/>
                    <a:pt x="7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3" name="Freeform 174"/>
            <p:cNvSpPr/>
            <p:nvPr/>
          </p:nvSpPr>
          <p:spPr bwMode="auto">
            <a:xfrm>
              <a:off x="10890251" y="4373563"/>
              <a:ext cx="79375" cy="247650"/>
            </a:xfrm>
            <a:custGeom>
              <a:avLst/>
              <a:gdLst>
                <a:gd name="T0" fmla="*/ 0 w 21"/>
                <a:gd name="T1" fmla="*/ 0 h 66"/>
                <a:gd name="T2" fmla="*/ 2 w 21"/>
                <a:gd name="T3" fmla="*/ 66 h 66"/>
                <a:gd name="T4" fmla="*/ 20 w 21"/>
                <a:gd name="T5" fmla="*/ 66 h 66"/>
                <a:gd name="T6" fmla="*/ 20 w 21"/>
                <a:gd name="T7" fmla="*/ 0 h 66"/>
                <a:gd name="T8" fmla="*/ 0 w 21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6">
                  <a:moveTo>
                    <a:pt x="0" y="0"/>
                  </a:moveTo>
                  <a:cubicBezTo>
                    <a:pt x="2" y="66"/>
                    <a:pt x="2" y="66"/>
                    <a:pt x="2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1" y="44"/>
                    <a:pt x="20" y="0"/>
                    <a:pt x="20" y="0"/>
                  </a:cubicBezTo>
                  <a:cubicBezTo>
                    <a:pt x="20" y="0"/>
                    <a:pt x="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4" name="Oval 175"/>
            <p:cNvSpPr>
              <a:spLocks noChangeArrowheads="1"/>
            </p:cNvSpPr>
            <p:nvPr/>
          </p:nvSpPr>
          <p:spPr bwMode="auto">
            <a:xfrm>
              <a:off x="10842626" y="4005263"/>
              <a:ext cx="93663" cy="115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5" name="Rectangle 176"/>
            <p:cNvSpPr>
              <a:spLocks noChangeArrowheads="1"/>
            </p:cNvSpPr>
            <p:nvPr/>
          </p:nvSpPr>
          <p:spPr bwMode="auto">
            <a:xfrm>
              <a:off x="10890251" y="429101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6" name="Freeform 177"/>
            <p:cNvSpPr/>
            <p:nvPr/>
          </p:nvSpPr>
          <p:spPr bwMode="auto">
            <a:xfrm>
              <a:off x="10774363" y="4137025"/>
              <a:ext cx="228600" cy="255588"/>
            </a:xfrm>
            <a:custGeom>
              <a:avLst/>
              <a:gdLst>
                <a:gd name="T0" fmla="*/ 57 w 61"/>
                <a:gd name="T1" fmla="*/ 8 h 68"/>
                <a:gd name="T2" fmla="*/ 49 w 61"/>
                <a:gd name="T3" fmla="*/ 1 h 68"/>
                <a:gd name="T4" fmla="*/ 41 w 61"/>
                <a:gd name="T5" fmla="*/ 0 h 68"/>
                <a:gd name="T6" fmla="*/ 41 w 61"/>
                <a:gd name="T7" fmla="*/ 0 h 68"/>
                <a:gd name="T8" fmla="*/ 47 w 61"/>
                <a:gd name="T9" fmla="*/ 5 h 68"/>
                <a:gd name="T10" fmla="*/ 40 w 61"/>
                <a:gd name="T11" fmla="*/ 8 h 68"/>
                <a:gd name="T12" fmla="*/ 43 w 61"/>
                <a:gd name="T13" fmla="*/ 13 h 68"/>
                <a:gd name="T14" fmla="*/ 31 w 61"/>
                <a:gd name="T15" fmla="*/ 41 h 68"/>
                <a:gd name="T16" fmla="*/ 31 w 61"/>
                <a:gd name="T17" fmla="*/ 41 h 68"/>
                <a:gd name="T18" fmla="*/ 31 w 61"/>
                <a:gd name="T19" fmla="*/ 41 h 68"/>
                <a:gd name="T20" fmla="*/ 31 w 61"/>
                <a:gd name="T21" fmla="*/ 41 h 68"/>
                <a:gd name="T22" fmla="*/ 31 w 61"/>
                <a:gd name="T23" fmla="*/ 41 h 68"/>
                <a:gd name="T24" fmla="*/ 18 w 61"/>
                <a:gd name="T25" fmla="*/ 13 h 68"/>
                <a:gd name="T26" fmla="*/ 21 w 61"/>
                <a:gd name="T27" fmla="*/ 8 h 68"/>
                <a:gd name="T28" fmla="*/ 14 w 61"/>
                <a:gd name="T29" fmla="*/ 5 h 68"/>
                <a:gd name="T30" fmla="*/ 20 w 61"/>
                <a:gd name="T31" fmla="*/ 0 h 68"/>
                <a:gd name="T32" fmla="*/ 20 w 61"/>
                <a:gd name="T33" fmla="*/ 0 h 68"/>
                <a:gd name="T34" fmla="*/ 13 w 61"/>
                <a:gd name="T35" fmla="*/ 1 h 68"/>
                <a:gd name="T36" fmla="*/ 13 w 61"/>
                <a:gd name="T37" fmla="*/ 1 h 68"/>
                <a:gd name="T38" fmla="*/ 5 w 61"/>
                <a:gd name="T39" fmla="*/ 8 h 68"/>
                <a:gd name="T40" fmla="*/ 0 w 61"/>
                <a:gd name="T41" fmla="*/ 68 h 68"/>
                <a:gd name="T42" fmla="*/ 9 w 61"/>
                <a:gd name="T43" fmla="*/ 68 h 68"/>
                <a:gd name="T44" fmla="*/ 9 w 61"/>
                <a:gd name="T45" fmla="*/ 68 h 68"/>
                <a:gd name="T46" fmla="*/ 9 w 61"/>
                <a:gd name="T47" fmla="*/ 68 h 68"/>
                <a:gd name="T48" fmla="*/ 18 w 61"/>
                <a:gd name="T49" fmla="*/ 68 h 68"/>
                <a:gd name="T50" fmla="*/ 18 w 61"/>
                <a:gd name="T51" fmla="*/ 68 h 68"/>
                <a:gd name="T52" fmla="*/ 43 w 61"/>
                <a:gd name="T53" fmla="*/ 68 h 68"/>
                <a:gd name="T54" fmla="*/ 43 w 61"/>
                <a:gd name="T55" fmla="*/ 68 h 68"/>
                <a:gd name="T56" fmla="*/ 52 w 61"/>
                <a:gd name="T57" fmla="*/ 68 h 68"/>
                <a:gd name="T58" fmla="*/ 53 w 61"/>
                <a:gd name="T59" fmla="*/ 68 h 68"/>
                <a:gd name="T60" fmla="*/ 53 w 61"/>
                <a:gd name="T61" fmla="*/ 68 h 68"/>
                <a:gd name="T62" fmla="*/ 61 w 61"/>
                <a:gd name="T63" fmla="*/ 68 h 68"/>
                <a:gd name="T64" fmla="*/ 57 w 61"/>
                <a:gd name="T65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1" h="68">
                  <a:moveTo>
                    <a:pt x="57" y="8"/>
                  </a:moveTo>
                  <a:cubicBezTo>
                    <a:pt x="56" y="3"/>
                    <a:pt x="53" y="1"/>
                    <a:pt x="49" y="1"/>
                  </a:cubicBezTo>
                  <a:cubicBezTo>
                    <a:pt x="49" y="1"/>
                    <a:pt x="43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3" y="0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9" y="1"/>
                    <a:pt x="5" y="3"/>
                    <a:pt x="5" y="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3" y="68"/>
                    <a:pt x="6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2" y="68"/>
                    <a:pt x="15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7" y="68"/>
                    <a:pt x="35" y="68"/>
                    <a:pt x="43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6" y="68"/>
                    <a:pt x="49" y="68"/>
                    <a:pt x="52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6" y="68"/>
                    <a:pt x="58" y="68"/>
                    <a:pt x="61" y="68"/>
                  </a:cubicBezTo>
                  <a:lnTo>
                    <a:pt x="5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7" name="Freeform 178"/>
            <p:cNvSpPr/>
            <p:nvPr/>
          </p:nvSpPr>
          <p:spPr bwMode="auto">
            <a:xfrm>
              <a:off x="10872788" y="4132263"/>
              <a:ext cx="33338" cy="38100"/>
            </a:xfrm>
            <a:custGeom>
              <a:avLst/>
              <a:gdLst>
                <a:gd name="T0" fmla="*/ 16 w 21"/>
                <a:gd name="T1" fmla="*/ 0 h 24"/>
                <a:gd name="T2" fmla="*/ 21 w 21"/>
                <a:gd name="T3" fmla="*/ 15 h 24"/>
                <a:gd name="T4" fmla="*/ 11 w 21"/>
                <a:gd name="T5" fmla="*/ 24 h 24"/>
                <a:gd name="T6" fmla="*/ 0 w 21"/>
                <a:gd name="T7" fmla="*/ 15 h 24"/>
                <a:gd name="T8" fmla="*/ 4 w 21"/>
                <a:gd name="T9" fmla="*/ 0 h 24"/>
                <a:gd name="T10" fmla="*/ 16 w 21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4">
                  <a:moveTo>
                    <a:pt x="16" y="0"/>
                  </a:moveTo>
                  <a:lnTo>
                    <a:pt x="21" y="15"/>
                  </a:lnTo>
                  <a:lnTo>
                    <a:pt x="11" y="24"/>
                  </a:lnTo>
                  <a:lnTo>
                    <a:pt x="0" y="15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8" name="Freeform 179"/>
            <p:cNvSpPr/>
            <p:nvPr/>
          </p:nvSpPr>
          <p:spPr bwMode="auto">
            <a:xfrm>
              <a:off x="10872788" y="4159250"/>
              <a:ext cx="33338" cy="142875"/>
            </a:xfrm>
            <a:custGeom>
              <a:avLst/>
              <a:gdLst>
                <a:gd name="T0" fmla="*/ 18 w 21"/>
                <a:gd name="T1" fmla="*/ 0 h 90"/>
                <a:gd name="T2" fmla="*/ 21 w 21"/>
                <a:gd name="T3" fmla="*/ 83 h 90"/>
                <a:gd name="T4" fmla="*/ 11 w 21"/>
                <a:gd name="T5" fmla="*/ 90 h 90"/>
                <a:gd name="T6" fmla="*/ 0 w 21"/>
                <a:gd name="T7" fmla="*/ 83 h 90"/>
                <a:gd name="T8" fmla="*/ 4 w 21"/>
                <a:gd name="T9" fmla="*/ 0 h 90"/>
                <a:gd name="T10" fmla="*/ 18 w 21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0">
                  <a:moveTo>
                    <a:pt x="18" y="0"/>
                  </a:moveTo>
                  <a:lnTo>
                    <a:pt x="21" y="83"/>
                  </a:lnTo>
                  <a:lnTo>
                    <a:pt x="11" y="90"/>
                  </a:lnTo>
                  <a:lnTo>
                    <a:pt x="0" y="83"/>
                  </a:lnTo>
                  <a:lnTo>
                    <a:pt x="4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9" name="Freeform 180"/>
            <p:cNvSpPr/>
            <p:nvPr/>
          </p:nvSpPr>
          <p:spPr bwMode="auto">
            <a:xfrm>
              <a:off x="10631488" y="4346575"/>
              <a:ext cx="49213" cy="157163"/>
            </a:xfrm>
            <a:custGeom>
              <a:avLst/>
              <a:gdLst>
                <a:gd name="T0" fmla="*/ 0 w 13"/>
                <a:gd name="T1" fmla="*/ 0 h 42"/>
                <a:gd name="T2" fmla="*/ 2 w 13"/>
                <a:gd name="T3" fmla="*/ 42 h 42"/>
                <a:gd name="T4" fmla="*/ 13 w 13"/>
                <a:gd name="T5" fmla="*/ 42 h 42"/>
                <a:gd name="T6" fmla="*/ 13 w 13"/>
                <a:gd name="T7" fmla="*/ 0 h 42"/>
                <a:gd name="T8" fmla="*/ 0 w 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2">
                  <a:moveTo>
                    <a:pt x="0" y="0"/>
                  </a:moveTo>
                  <a:cubicBezTo>
                    <a:pt x="2" y="42"/>
                    <a:pt x="2" y="42"/>
                    <a:pt x="2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28"/>
                    <a:pt x="13" y="0"/>
                    <a:pt x="13" y="0"/>
                  </a:cubicBezTo>
                  <a:cubicBezTo>
                    <a:pt x="13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0" name="Freeform 181"/>
            <p:cNvSpPr/>
            <p:nvPr/>
          </p:nvSpPr>
          <p:spPr bwMode="auto">
            <a:xfrm>
              <a:off x="10582276" y="4346575"/>
              <a:ext cx="49213" cy="157163"/>
            </a:xfrm>
            <a:custGeom>
              <a:avLst/>
              <a:gdLst>
                <a:gd name="T0" fmla="*/ 0 w 13"/>
                <a:gd name="T1" fmla="*/ 0 h 42"/>
                <a:gd name="T2" fmla="*/ 1 w 13"/>
                <a:gd name="T3" fmla="*/ 42 h 42"/>
                <a:gd name="T4" fmla="*/ 12 w 13"/>
                <a:gd name="T5" fmla="*/ 42 h 42"/>
                <a:gd name="T6" fmla="*/ 12 w 13"/>
                <a:gd name="T7" fmla="*/ 0 h 42"/>
                <a:gd name="T8" fmla="*/ 0 w 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2">
                  <a:moveTo>
                    <a:pt x="0" y="0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28"/>
                    <a:pt x="12" y="0"/>
                    <a:pt x="12" y="0"/>
                  </a:cubicBezTo>
                  <a:cubicBezTo>
                    <a:pt x="12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1" name="Oval 182"/>
            <p:cNvSpPr>
              <a:spLocks noChangeArrowheads="1"/>
            </p:cNvSpPr>
            <p:nvPr/>
          </p:nvSpPr>
          <p:spPr bwMode="auto">
            <a:xfrm>
              <a:off x="10601326" y="4114800"/>
              <a:ext cx="60325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2" name="Rectangle 183"/>
            <p:cNvSpPr>
              <a:spLocks noChangeArrowheads="1"/>
            </p:cNvSpPr>
            <p:nvPr/>
          </p:nvSpPr>
          <p:spPr bwMode="auto">
            <a:xfrm>
              <a:off x="10631488" y="42941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3" name="Freeform 184"/>
            <p:cNvSpPr>
              <a:spLocks noEditPoints="1"/>
            </p:cNvSpPr>
            <p:nvPr/>
          </p:nvSpPr>
          <p:spPr bwMode="auto">
            <a:xfrm>
              <a:off x="10548938" y="4197350"/>
              <a:ext cx="195263" cy="171450"/>
            </a:xfrm>
            <a:custGeom>
              <a:avLst/>
              <a:gdLst>
                <a:gd name="T0" fmla="*/ 50 w 52"/>
                <a:gd name="T1" fmla="*/ 17 h 46"/>
                <a:gd name="T2" fmla="*/ 50 w 52"/>
                <a:gd name="T3" fmla="*/ 17 h 46"/>
                <a:gd name="T4" fmla="*/ 50 w 52"/>
                <a:gd name="T5" fmla="*/ 17 h 46"/>
                <a:gd name="T6" fmla="*/ 37 w 52"/>
                <a:gd name="T7" fmla="*/ 2 h 46"/>
                <a:gd name="T8" fmla="*/ 33 w 52"/>
                <a:gd name="T9" fmla="*/ 0 h 46"/>
                <a:gd name="T10" fmla="*/ 29 w 52"/>
                <a:gd name="T11" fmla="*/ 0 h 46"/>
                <a:gd name="T12" fmla="*/ 29 w 52"/>
                <a:gd name="T13" fmla="*/ 0 h 46"/>
                <a:gd name="T14" fmla="*/ 32 w 52"/>
                <a:gd name="T15" fmla="*/ 3 h 46"/>
                <a:gd name="T16" fmla="*/ 28 w 52"/>
                <a:gd name="T17" fmla="*/ 5 h 46"/>
                <a:gd name="T18" fmla="*/ 30 w 52"/>
                <a:gd name="T19" fmla="*/ 8 h 46"/>
                <a:gd name="T20" fmla="*/ 22 w 52"/>
                <a:gd name="T21" fmla="*/ 26 h 46"/>
                <a:gd name="T22" fmla="*/ 22 w 52"/>
                <a:gd name="T23" fmla="*/ 26 h 46"/>
                <a:gd name="T24" fmla="*/ 22 w 52"/>
                <a:gd name="T25" fmla="*/ 26 h 46"/>
                <a:gd name="T26" fmla="*/ 22 w 52"/>
                <a:gd name="T27" fmla="*/ 26 h 46"/>
                <a:gd name="T28" fmla="*/ 22 w 52"/>
                <a:gd name="T29" fmla="*/ 26 h 46"/>
                <a:gd name="T30" fmla="*/ 14 w 52"/>
                <a:gd name="T31" fmla="*/ 8 h 46"/>
                <a:gd name="T32" fmla="*/ 16 w 52"/>
                <a:gd name="T33" fmla="*/ 5 h 46"/>
                <a:gd name="T34" fmla="*/ 12 w 52"/>
                <a:gd name="T35" fmla="*/ 3 h 46"/>
                <a:gd name="T36" fmla="*/ 15 w 52"/>
                <a:gd name="T37" fmla="*/ 0 h 46"/>
                <a:gd name="T38" fmla="*/ 15 w 52"/>
                <a:gd name="T39" fmla="*/ 0 h 46"/>
                <a:gd name="T40" fmla="*/ 11 w 52"/>
                <a:gd name="T41" fmla="*/ 0 h 46"/>
                <a:gd name="T42" fmla="*/ 7 w 52"/>
                <a:gd name="T43" fmla="*/ 4 h 46"/>
                <a:gd name="T44" fmla="*/ 0 w 52"/>
                <a:gd name="T45" fmla="*/ 23 h 46"/>
                <a:gd name="T46" fmla="*/ 7 w 52"/>
                <a:gd name="T47" fmla="*/ 46 h 46"/>
                <a:gd name="T48" fmla="*/ 12 w 52"/>
                <a:gd name="T49" fmla="*/ 43 h 46"/>
                <a:gd name="T50" fmla="*/ 36 w 52"/>
                <a:gd name="T51" fmla="*/ 43 h 46"/>
                <a:gd name="T52" fmla="*/ 36 w 52"/>
                <a:gd name="T53" fmla="*/ 43 h 46"/>
                <a:gd name="T54" fmla="*/ 36 w 52"/>
                <a:gd name="T55" fmla="*/ 37 h 46"/>
                <a:gd name="T56" fmla="*/ 42 w 52"/>
                <a:gd name="T57" fmla="*/ 41 h 46"/>
                <a:gd name="T58" fmla="*/ 47 w 52"/>
                <a:gd name="T59" fmla="*/ 32 h 46"/>
                <a:gd name="T60" fmla="*/ 49 w 52"/>
                <a:gd name="T61" fmla="*/ 27 h 46"/>
                <a:gd name="T62" fmla="*/ 50 w 52"/>
                <a:gd name="T63" fmla="*/ 25 h 46"/>
                <a:gd name="T64" fmla="*/ 51 w 52"/>
                <a:gd name="T65" fmla="*/ 24 h 46"/>
                <a:gd name="T66" fmla="*/ 51 w 52"/>
                <a:gd name="T67" fmla="*/ 23 h 46"/>
                <a:gd name="T68" fmla="*/ 51 w 52"/>
                <a:gd name="T69" fmla="*/ 23 h 46"/>
                <a:gd name="T70" fmla="*/ 51 w 52"/>
                <a:gd name="T71" fmla="*/ 23 h 46"/>
                <a:gd name="T72" fmla="*/ 51 w 52"/>
                <a:gd name="T73" fmla="*/ 23 h 46"/>
                <a:gd name="T74" fmla="*/ 51 w 52"/>
                <a:gd name="T75" fmla="*/ 23 h 46"/>
                <a:gd name="T76" fmla="*/ 50 w 52"/>
                <a:gd name="T77" fmla="*/ 17 h 46"/>
                <a:gd name="T78" fmla="*/ 40 w 52"/>
                <a:gd name="T79" fmla="*/ 22 h 46"/>
                <a:gd name="T80" fmla="*/ 37 w 52"/>
                <a:gd name="T81" fmla="*/ 27 h 46"/>
                <a:gd name="T82" fmla="*/ 36 w 52"/>
                <a:gd name="T83" fmla="*/ 29 h 46"/>
                <a:gd name="T84" fmla="*/ 35 w 52"/>
                <a:gd name="T85" fmla="*/ 15 h 46"/>
                <a:gd name="T86" fmla="*/ 40 w 52"/>
                <a:gd name="T87" fmla="*/ 21 h 46"/>
                <a:gd name="T88" fmla="*/ 40 w 52"/>
                <a:gd name="T89" fmla="*/ 2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2" h="46">
                  <a:moveTo>
                    <a:pt x="50" y="17"/>
                  </a:moveTo>
                  <a:cubicBezTo>
                    <a:pt x="50" y="17"/>
                    <a:pt x="50" y="17"/>
                    <a:pt x="50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1"/>
                    <a:pt x="34" y="0"/>
                    <a:pt x="33" y="0"/>
                  </a:cubicBezTo>
                  <a:cubicBezTo>
                    <a:pt x="33" y="0"/>
                    <a:pt x="30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1" y="0"/>
                    <a:pt x="11" y="0"/>
                  </a:cubicBezTo>
                  <a:cubicBezTo>
                    <a:pt x="9" y="1"/>
                    <a:pt x="7" y="2"/>
                    <a:pt x="7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37"/>
                    <a:pt x="5" y="38"/>
                    <a:pt x="7" y="46"/>
                  </a:cubicBezTo>
                  <a:cubicBezTo>
                    <a:pt x="9" y="45"/>
                    <a:pt x="10" y="44"/>
                    <a:pt x="12" y="43"/>
                  </a:cubicBezTo>
                  <a:cubicBezTo>
                    <a:pt x="20" y="43"/>
                    <a:pt x="28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1"/>
                    <a:pt x="36" y="39"/>
                    <a:pt x="36" y="37"/>
                  </a:cubicBezTo>
                  <a:cubicBezTo>
                    <a:pt x="38" y="39"/>
                    <a:pt x="40" y="40"/>
                    <a:pt x="42" y="41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0"/>
                    <a:pt x="52" y="29"/>
                    <a:pt x="50" y="17"/>
                  </a:cubicBezTo>
                  <a:close/>
                  <a:moveTo>
                    <a:pt x="40" y="22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4"/>
                    <a:pt x="35" y="20"/>
                    <a:pt x="35" y="15"/>
                  </a:cubicBezTo>
                  <a:cubicBezTo>
                    <a:pt x="40" y="21"/>
                    <a:pt x="40" y="21"/>
                    <a:pt x="40" y="21"/>
                  </a:cubicBezTo>
                  <a:lnTo>
                    <a:pt x="4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4" name="Freeform 185"/>
            <p:cNvSpPr/>
            <p:nvPr/>
          </p:nvSpPr>
          <p:spPr bwMode="auto">
            <a:xfrm>
              <a:off x="10620376" y="4192588"/>
              <a:ext cx="22225" cy="22225"/>
            </a:xfrm>
            <a:custGeom>
              <a:avLst/>
              <a:gdLst>
                <a:gd name="T0" fmla="*/ 2 w 14"/>
                <a:gd name="T1" fmla="*/ 0 h 14"/>
                <a:gd name="T2" fmla="*/ 0 w 14"/>
                <a:gd name="T3" fmla="*/ 10 h 14"/>
                <a:gd name="T4" fmla="*/ 7 w 14"/>
                <a:gd name="T5" fmla="*/ 14 h 14"/>
                <a:gd name="T6" fmla="*/ 14 w 14"/>
                <a:gd name="T7" fmla="*/ 10 h 14"/>
                <a:gd name="T8" fmla="*/ 12 w 14"/>
                <a:gd name="T9" fmla="*/ 0 h 14"/>
                <a:gd name="T10" fmla="*/ 2 w 1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4">
                  <a:moveTo>
                    <a:pt x="2" y="0"/>
                  </a:moveTo>
                  <a:lnTo>
                    <a:pt x="0" y="10"/>
                  </a:lnTo>
                  <a:lnTo>
                    <a:pt x="7" y="14"/>
                  </a:lnTo>
                  <a:lnTo>
                    <a:pt x="14" y="10"/>
                  </a:lnTo>
                  <a:lnTo>
                    <a:pt x="1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5" name="Freeform 186"/>
            <p:cNvSpPr/>
            <p:nvPr/>
          </p:nvSpPr>
          <p:spPr bwMode="auto">
            <a:xfrm>
              <a:off x="10620376" y="4208463"/>
              <a:ext cx="22225" cy="93663"/>
            </a:xfrm>
            <a:custGeom>
              <a:avLst/>
              <a:gdLst>
                <a:gd name="T0" fmla="*/ 2 w 14"/>
                <a:gd name="T1" fmla="*/ 0 h 59"/>
                <a:gd name="T2" fmla="*/ 0 w 14"/>
                <a:gd name="T3" fmla="*/ 54 h 59"/>
                <a:gd name="T4" fmla="*/ 7 w 14"/>
                <a:gd name="T5" fmla="*/ 59 h 59"/>
                <a:gd name="T6" fmla="*/ 14 w 14"/>
                <a:gd name="T7" fmla="*/ 54 h 59"/>
                <a:gd name="T8" fmla="*/ 12 w 14"/>
                <a:gd name="T9" fmla="*/ 0 h 59"/>
                <a:gd name="T10" fmla="*/ 2 w 14"/>
                <a:gd name="T1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9">
                  <a:moveTo>
                    <a:pt x="2" y="0"/>
                  </a:moveTo>
                  <a:lnTo>
                    <a:pt x="0" y="54"/>
                  </a:lnTo>
                  <a:lnTo>
                    <a:pt x="7" y="59"/>
                  </a:lnTo>
                  <a:lnTo>
                    <a:pt x="14" y="54"/>
                  </a:lnTo>
                  <a:lnTo>
                    <a:pt x="1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6" name="Freeform 187"/>
            <p:cNvSpPr/>
            <p:nvPr/>
          </p:nvSpPr>
          <p:spPr bwMode="auto">
            <a:xfrm>
              <a:off x="11145838" y="4351338"/>
              <a:ext cx="49213" cy="157163"/>
            </a:xfrm>
            <a:custGeom>
              <a:avLst/>
              <a:gdLst>
                <a:gd name="T0" fmla="*/ 0 w 13"/>
                <a:gd name="T1" fmla="*/ 0 h 42"/>
                <a:gd name="T2" fmla="*/ 1 w 13"/>
                <a:gd name="T3" fmla="*/ 42 h 42"/>
                <a:gd name="T4" fmla="*/ 12 w 13"/>
                <a:gd name="T5" fmla="*/ 42 h 42"/>
                <a:gd name="T6" fmla="*/ 12 w 13"/>
                <a:gd name="T7" fmla="*/ 0 h 42"/>
                <a:gd name="T8" fmla="*/ 0 w 1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2">
                  <a:moveTo>
                    <a:pt x="0" y="0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3" y="28"/>
                    <a:pt x="12" y="0"/>
                    <a:pt x="12" y="0"/>
                  </a:cubicBezTo>
                  <a:cubicBezTo>
                    <a:pt x="12" y="0"/>
                    <a:pt x="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7" name="Freeform 188"/>
            <p:cNvSpPr/>
            <p:nvPr/>
          </p:nvSpPr>
          <p:spPr bwMode="auto">
            <a:xfrm>
              <a:off x="11096626" y="4351338"/>
              <a:ext cx="46038" cy="157163"/>
            </a:xfrm>
            <a:custGeom>
              <a:avLst/>
              <a:gdLst>
                <a:gd name="T0" fmla="*/ 0 w 12"/>
                <a:gd name="T1" fmla="*/ 0 h 42"/>
                <a:gd name="T2" fmla="*/ 1 w 12"/>
                <a:gd name="T3" fmla="*/ 42 h 42"/>
                <a:gd name="T4" fmla="*/ 12 w 12"/>
                <a:gd name="T5" fmla="*/ 42 h 42"/>
                <a:gd name="T6" fmla="*/ 12 w 12"/>
                <a:gd name="T7" fmla="*/ 0 h 42"/>
                <a:gd name="T8" fmla="*/ 0 w 1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0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28"/>
                    <a:pt x="12" y="0"/>
                    <a:pt x="12" y="0"/>
                  </a:cubicBezTo>
                  <a:cubicBezTo>
                    <a:pt x="12" y="0"/>
                    <a:pt x="4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8" name="Oval 189"/>
            <p:cNvSpPr>
              <a:spLocks noChangeArrowheads="1"/>
            </p:cNvSpPr>
            <p:nvPr/>
          </p:nvSpPr>
          <p:spPr bwMode="auto">
            <a:xfrm>
              <a:off x="11112501" y="4117975"/>
              <a:ext cx="63500" cy="746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9" name="Rectangle 190"/>
            <p:cNvSpPr>
              <a:spLocks noChangeArrowheads="1"/>
            </p:cNvSpPr>
            <p:nvPr/>
          </p:nvSpPr>
          <p:spPr bwMode="auto">
            <a:xfrm>
              <a:off x="11145838" y="4297363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0" name="Freeform 191"/>
            <p:cNvSpPr/>
            <p:nvPr/>
          </p:nvSpPr>
          <p:spPr bwMode="auto">
            <a:xfrm>
              <a:off x="11060113" y="4200525"/>
              <a:ext cx="160338" cy="173038"/>
            </a:xfrm>
            <a:custGeom>
              <a:avLst/>
              <a:gdLst>
                <a:gd name="T0" fmla="*/ 42 w 43"/>
                <a:gd name="T1" fmla="*/ 24 h 46"/>
                <a:gd name="T2" fmla="*/ 38 w 43"/>
                <a:gd name="T3" fmla="*/ 5 h 46"/>
                <a:gd name="T4" fmla="*/ 34 w 43"/>
                <a:gd name="T5" fmla="*/ 1 h 46"/>
                <a:gd name="T6" fmla="*/ 29 w 43"/>
                <a:gd name="T7" fmla="*/ 0 h 46"/>
                <a:gd name="T8" fmla="*/ 29 w 43"/>
                <a:gd name="T9" fmla="*/ 0 h 46"/>
                <a:gd name="T10" fmla="*/ 33 w 43"/>
                <a:gd name="T11" fmla="*/ 3 h 46"/>
                <a:gd name="T12" fmla="*/ 29 w 43"/>
                <a:gd name="T13" fmla="*/ 5 h 46"/>
                <a:gd name="T14" fmla="*/ 31 w 43"/>
                <a:gd name="T15" fmla="*/ 8 h 46"/>
                <a:gd name="T16" fmla="*/ 23 w 43"/>
                <a:gd name="T17" fmla="*/ 26 h 46"/>
                <a:gd name="T18" fmla="*/ 23 w 43"/>
                <a:gd name="T19" fmla="*/ 26 h 46"/>
                <a:gd name="T20" fmla="*/ 23 w 43"/>
                <a:gd name="T21" fmla="*/ 26 h 46"/>
                <a:gd name="T22" fmla="*/ 23 w 43"/>
                <a:gd name="T23" fmla="*/ 26 h 46"/>
                <a:gd name="T24" fmla="*/ 23 w 43"/>
                <a:gd name="T25" fmla="*/ 26 h 46"/>
                <a:gd name="T26" fmla="*/ 15 w 43"/>
                <a:gd name="T27" fmla="*/ 8 h 46"/>
                <a:gd name="T28" fmla="*/ 16 w 43"/>
                <a:gd name="T29" fmla="*/ 5 h 46"/>
                <a:gd name="T30" fmla="*/ 12 w 43"/>
                <a:gd name="T31" fmla="*/ 3 h 46"/>
                <a:gd name="T32" fmla="*/ 16 w 43"/>
                <a:gd name="T33" fmla="*/ 0 h 46"/>
                <a:gd name="T34" fmla="*/ 16 w 43"/>
                <a:gd name="T35" fmla="*/ 0 h 46"/>
                <a:gd name="T36" fmla="*/ 12 w 43"/>
                <a:gd name="T37" fmla="*/ 0 h 46"/>
                <a:gd name="T38" fmla="*/ 7 w 43"/>
                <a:gd name="T39" fmla="*/ 4 h 46"/>
                <a:gd name="T40" fmla="*/ 0 w 43"/>
                <a:gd name="T41" fmla="*/ 23 h 46"/>
                <a:gd name="T42" fmla="*/ 8 w 43"/>
                <a:gd name="T43" fmla="*/ 46 h 46"/>
                <a:gd name="T44" fmla="*/ 13 w 43"/>
                <a:gd name="T45" fmla="*/ 43 h 46"/>
                <a:gd name="T46" fmla="*/ 31 w 43"/>
                <a:gd name="T47" fmla="*/ 43 h 46"/>
                <a:gd name="T48" fmla="*/ 31 w 43"/>
                <a:gd name="T49" fmla="*/ 45 h 46"/>
                <a:gd name="T50" fmla="*/ 42 w 43"/>
                <a:gd name="T51" fmla="*/ 45 h 46"/>
                <a:gd name="T52" fmla="*/ 42 w 43"/>
                <a:gd name="T53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46">
                  <a:moveTo>
                    <a:pt x="42" y="24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38" y="3"/>
                    <a:pt x="36" y="1"/>
                    <a:pt x="34" y="1"/>
                  </a:cubicBezTo>
                  <a:cubicBezTo>
                    <a:pt x="34" y="1"/>
                    <a:pt x="31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2" y="0"/>
                  </a:cubicBezTo>
                  <a:cubicBezTo>
                    <a:pt x="9" y="1"/>
                    <a:pt x="8" y="2"/>
                    <a:pt x="7" y="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2" y="37"/>
                    <a:pt x="5" y="38"/>
                    <a:pt x="8" y="46"/>
                  </a:cubicBezTo>
                  <a:cubicBezTo>
                    <a:pt x="9" y="45"/>
                    <a:pt x="11" y="44"/>
                    <a:pt x="13" y="43"/>
                  </a:cubicBezTo>
                  <a:cubicBezTo>
                    <a:pt x="19" y="43"/>
                    <a:pt x="25" y="43"/>
                    <a:pt x="31" y="43"/>
                  </a:cubicBezTo>
                  <a:cubicBezTo>
                    <a:pt x="31" y="44"/>
                    <a:pt x="31" y="44"/>
                    <a:pt x="31" y="45"/>
                  </a:cubicBezTo>
                  <a:cubicBezTo>
                    <a:pt x="35" y="45"/>
                    <a:pt x="38" y="45"/>
                    <a:pt x="42" y="45"/>
                  </a:cubicBezTo>
                  <a:cubicBezTo>
                    <a:pt x="42" y="38"/>
                    <a:pt x="43" y="33"/>
                    <a:pt x="4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1" name="Freeform 192"/>
            <p:cNvSpPr/>
            <p:nvPr/>
          </p:nvSpPr>
          <p:spPr bwMode="auto">
            <a:xfrm>
              <a:off x="11134726" y="4200525"/>
              <a:ext cx="19050" cy="22225"/>
            </a:xfrm>
            <a:custGeom>
              <a:avLst/>
              <a:gdLst>
                <a:gd name="T0" fmla="*/ 2 w 12"/>
                <a:gd name="T1" fmla="*/ 0 h 14"/>
                <a:gd name="T2" fmla="*/ 0 w 12"/>
                <a:gd name="T3" fmla="*/ 9 h 14"/>
                <a:gd name="T4" fmla="*/ 7 w 12"/>
                <a:gd name="T5" fmla="*/ 14 h 14"/>
                <a:gd name="T6" fmla="*/ 12 w 12"/>
                <a:gd name="T7" fmla="*/ 9 h 14"/>
                <a:gd name="T8" fmla="*/ 9 w 12"/>
                <a:gd name="T9" fmla="*/ 0 h 14"/>
                <a:gd name="T10" fmla="*/ 2 w 12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2" y="0"/>
                  </a:moveTo>
                  <a:lnTo>
                    <a:pt x="0" y="9"/>
                  </a:lnTo>
                  <a:lnTo>
                    <a:pt x="7" y="14"/>
                  </a:lnTo>
                  <a:lnTo>
                    <a:pt x="12" y="9"/>
                  </a:lnTo>
                  <a:lnTo>
                    <a:pt x="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2" name="Freeform 193"/>
            <p:cNvSpPr/>
            <p:nvPr/>
          </p:nvSpPr>
          <p:spPr bwMode="auto">
            <a:xfrm>
              <a:off x="11134726" y="4214813"/>
              <a:ext cx="22225" cy="90488"/>
            </a:xfrm>
            <a:custGeom>
              <a:avLst/>
              <a:gdLst>
                <a:gd name="T0" fmla="*/ 2 w 14"/>
                <a:gd name="T1" fmla="*/ 0 h 57"/>
                <a:gd name="T2" fmla="*/ 0 w 14"/>
                <a:gd name="T3" fmla="*/ 52 h 57"/>
                <a:gd name="T4" fmla="*/ 7 w 14"/>
                <a:gd name="T5" fmla="*/ 57 h 57"/>
                <a:gd name="T6" fmla="*/ 14 w 14"/>
                <a:gd name="T7" fmla="*/ 52 h 57"/>
                <a:gd name="T8" fmla="*/ 9 w 14"/>
                <a:gd name="T9" fmla="*/ 0 h 57"/>
                <a:gd name="T10" fmla="*/ 2 w 14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7">
                  <a:moveTo>
                    <a:pt x="2" y="0"/>
                  </a:moveTo>
                  <a:lnTo>
                    <a:pt x="0" y="52"/>
                  </a:lnTo>
                  <a:lnTo>
                    <a:pt x="7" y="57"/>
                  </a:lnTo>
                  <a:lnTo>
                    <a:pt x="14" y="52"/>
                  </a:lnTo>
                  <a:lnTo>
                    <a:pt x="9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3" name="组合 462"/>
          <p:cNvGrpSpPr>
            <a:grpSpLocks noChangeAspect="1"/>
          </p:cNvGrpSpPr>
          <p:nvPr/>
        </p:nvGrpSpPr>
        <p:grpSpPr>
          <a:xfrm>
            <a:off x="10219996" y="3174958"/>
            <a:ext cx="293959" cy="432000"/>
            <a:chOff x="1192213" y="5795963"/>
            <a:chExt cx="469901" cy="6905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4" name="Freeform 194"/>
            <p:cNvSpPr/>
            <p:nvPr/>
          </p:nvSpPr>
          <p:spPr bwMode="auto">
            <a:xfrm>
              <a:off x="1236663" y="5926138"/>
              <a:ext cx="90488" cy="79375"/>
            </a:xfrm>
            <a:custGeom>
              <a:avLst/>
              <a:gdLst>
                <a:gd name="T0" fmla="*/ 24 w 24"/>
                <a:gd name="T1" fmla="*/ 17 h 21"/>
                <a:gd name="T2" fmla="*/ 20 w 24"/>
                <a:gd name="T3" fmla="*/ 21 h 21"/>
                <a:gd name="T4" fmla="*/ 4 w 24"/>
                <a:gd name="T5" fmla="*/ 21 h 21"/>
                <a:gd name="T6" fmla="*/ 0 w 24"/>
                <a:gd name="T7" fmla="*/ 17 h 21"/>
                <a:gd name="T8" fmla="*/ 0 w 24"/>
                <a:gd name="T9" fmla="*/ 4 h 21"/>
                <a:gd name="T10" fmla="*/ 4 w 24"/>
                <a:gd name="T11" fmla="*/ 0 h 21"/>
                <a:gd name="T12" fmla="*/ 20 w 24"/>
                <a:gd name="T13" fmla="*/ 0 h 21"/>
                <a:gd name="T14" fmla="*/ 24 w 24"/>
                <a:gd name="T15" fmla="*/ 4 h 21"/>
                <a:gd name="T16" fmla="*/ 24 w 24"/>
                <a:gd name="T17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1">
                  <a:moveTo>
                    <a:pt x="24" y="17"/>
                  </a:moveTo>
                  <a:cubicBezTo>
                    <a:pt x="24" y="19"/>
                    <a:pt x="22" y="21"/>
                    <a:pt x="20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lnTo>
                    <a:pt x="2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5" name="Freeform 195"/>
            <p:cNvSpPr/>
            <p:nvPr/>
          </p:nvSpPr>
          <p:spPr bwMode="auto">
            <a:xfrm>
              <a:off x="1236663" y="6027738"/>
              <a:ext cx="90488" cy="76200"/>
            </a:xfrm>
            <a:custGeom>
              <a:avLst/>
              <a:gdLst>
                <a:gd name="T0" fmla="*/ 24 w 24"/>
                <a:gd name="T1" fmla="*/ 16 h 20"/>
                <a:gd name="T2" fmla="*/ 20 w 24"/>
                <a:gd name="T3" fmla="*/ 20 h 20"/>
                <a:gd name="T4" fmla="*/ 4 w 24"/>
                <a:gd name="T5" fmla="*/ 20 h 20"/>
                <a:gd name="T6" fmla="*/ 0 w 24"/>
                <a:gd name="T7" fmla="*/ 16 h 20"/>
                <a:gd name="T8" fmla="*/ 0 w 24"/>
                <a:gd name="T9" fmla="*/ 4 h 20"/>
                <a:gd name="T10" fmla="*/ 4 w 24"/>
                <a:gd name="T11" fmla="*/ 0 h 20"/>
                <a:gd name="T12" fmla="*/ 20 w 24"/>
                <a:gd name="T13" fmla="*/ 0 h 20"/>
                <a:gd name="T14" fmla="*/ 24 w 24"/>
                <a:gd name="T15" fmla="*/ 4 h 20"/>
                <a:gd name="T16" fmla="*/ 24 w 24"/>
                <a:gd name="T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0">
                  <a:moveTo>
                    <a:pt x="24" y="16"/>
                  </a:moveTo>
                  <a:cubicBezTo>
                    <a:pt x="24" y="18"/>
                    <a:pt x="22" y="20"/>
                    <a:pt x="20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0" y="18"/>
                    <a:pt x="0" y="1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lnTo>
                    <a:pt x="24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6" name="Freeform 196"/>
            <p:cNvSpPr/>
            <p:nvPr/>
          </p:nvSpPr>
          <p:spPr bwMode="auto">
            <a:xfrm>
              <a:off x="1236663" y="6126163"/>
              <a:ext cx="84138" cy="77788"/>
            </a:xfrm>
            <a:custGeom>
              <a:avLst/>
              <a:gdLst>
                <a:gd name="T0" fmla="*/ 19 w 22"/>
                <a:gd name="T1" fmla="*/ 10 h 21"/>
                <a:gd name="T2" fmla="*/ 19 w 22"/>
                <a:gd name="T3" fmla="*/ 2 h 21"/>
                <a:gd name="T4" fmla="*/ 19 w 22"/>
                <a:gd name="T5" fmla="*/ 0 h 21"/>
                <a:gd name="T6" fmla="*/ 4 w 22"/>
                <a:gd name="T7" fmla="*/ 0 h 21"/>
                <a:gd name="T8" fmla="*/ 0 w 22"/>
                <a:gd name="T9" fmla="*/ 4 h 21"/>
                <a:gd name="T10" fmla="*/ 0 w 22"/>
                <a:gd name="T11" fmla="*/ 17 h 21"/>
                <a:gd name="T12" fmla="*/ 4 w 22"/>
                <a:gd name="T13" fmla="*/ 21 h 21"/>
                <a:gd name="T14" fmla="*/ 20 w 22"/>
                <a:gd name="T15" fmla="*/ 21 h 21"/>
                <a:gd name="T16" fmla="*/ 22 w 22"/>
                <a:gd name="T17" fmla="*/ 20 h 21"/>
                <a:gd name="T18" fmla="*/ 19 w 22"/>
                <a:gd name="T1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1">
                  <a:moveTo>
                    <a:pt x="19" y="10"/>
                  </a:moveTo>
                  <a:cubicBezTo>
                    <a:pt x="17" y="7"/>
                    <a:pt x="17" y="4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1" y="21"/>
                    <a:pt x="22" y="20"/>
                    <a:pt x="22" y="20"/>
                  </a:cubicBezTo>
                  <a:cubicBezTo>
                    <a:pt x="21" y="14"/>
                    <a:pt x="19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7" name="Freeform 197"/>
            <p:cNvSpPr/>
            <p:nvPr/>
          </p:nvSpPr>
          <p:spPr bwMode="auto">
            <a:xfrm>
              <a:off x="1354138" y="6027738"/>
              <a:ext cx="36513" cy="76200"/>
            </a:xfrm>
            <a:custGeom>
              <a:avLst/>
              <a:gdLst>
                <a:gd name="T0" fmla="*/ 3 w 10"/>
                <a:gd name="T1" fmla="*/ 18 h 20"/>
                <a:gd name="T2" fmla="*/ 10 w 10"/>
                <a:gd name="T3" fmla="*/ 20 h 20"/>
                <a:gd name="T4" fmla="*/ 10 w 10"/>
                <a:gd name="T5" fmla="*/ 0 h 20"/>
                <a:gd name="T6" fmla="*/ 4 w 10"/>
                <a:gd name="T7" fmla="*/ 0 h 20"/>
                <a:gd name="T8" fmla="*/ 0 w 10"/>
                <a:gd name="T9" fmla="*/ 4 h 20"/>
                <a:gd name="T10" fmla="*/ 0 w 10"/>
                <a:gd name="T11" fmla="*/ 16 h 20"/>
                <a:gd name="T12" fmla="*/ 1 w 10"/>
                <a:gd name="T13" fmla="*/ 18 h 20"/>
                <a:gd name="T14" fmla="*/ 3 w 10"/>
                <a:gd name="T1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20">
                  <a:moveTo>
                    <a:pt x="3" y="18"/>
                  </a:moveTo>
                  <a:cubicBezTo>
                    <a:pt x="5" y="18"/>
                    <a:pt x="8" y="19"/>
                    <a:pt x="10" y="2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1" y="18"/>
                    <a:pt x="2" y="18"/>
                    <a:pt x="3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8" name="Freeform 198"/>
            <p:cNvSpPr/>
            <p:nvPr/>
          </p:nvSpPr>
          <p:spPr bwMode="auto">
            <a:xfrm>
              <a:off x="1354138" y="5926138"/>
              <a:ext cx="85725" cy="79375"/>
            </a:xfrm>
            <a:custGeom>
              <a:avLst/>
              <a:gdLst>
                <a:gd name="T0" fmla="*/ 4 w 23"/>
                <a:gd name="T1" fmla="*/ 21 h 21"/>
                <a:gd name="T2" fmla="*/ 10 w 23"/>
                <a:gd name="T3" fmla="*/ 21 h 21"/>
                <a:gd name="T4" fmla="*/ 10 w 23"/>
                <a:gd name="T5" fmla="*/ 20 h 21"/>
                <a:gd name="T6" fmla="*/ 23 w 23"/>
                <a:gd name="T7" fmla="*/ 5 h 21"/>
                <a:gd name="T8" fmla="*/ 23 w 23"/>
                <a:gd name="T9" fmla="*/ 4 h 21"/>
                <a:gd name="T10" fmla="*/ 19 w 23"/>
                <a:gd name="T11" fmla="*/ 0 h 21"/>
                <a:gd name="T12" fmla="*/ 4 w 23"/>
                <a:gd name="T13" fmla="*/ 0 h 21"/>
                <a:gd name="T14" fmla="*/ 0 w 23"/>
                <a:gd name="T15" fmla="*/ 4 h 21"/>
                <a:gd name="T16" fmla="*/ 0 w 23"/>
                <a:gd name="T17" fmla="*/ 17 h 21"/>
                <a:gd name="T18" fmla="*/ 4 w 23"/>
                <a:gd name="T1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1">
                  <a:moveTo>
                    <a:pt x="4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12"/>
                    <a:pt x="16" y="6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2" y="0"/>
                    <a:pt x="1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9" name="Freeform 199"/>
            <p:cNvSpPr>
              <a:spLocks noEditPoints="1"/>
            </p:cNvSpPr>
            <p:nvPr/>
          </p:nvSpPr>
          <p:spPr bwMode="auto">
            <a:xfrm>
              <a:off x="1192213" y="5795963"/>
              <a:ext cx="334963" cy="655638"/>
            </a:xfrm>
            <a:custGeom>
              <a:avLst/>
              <a:gdLst>
                <a:gd name="T0" fmla="*/ 61 w 89"/>
                <a:gd name="T1" fmla="*/ 163 h 175"/>
                <a:gd name="T2" fmla="*/ 53 w 89"/>
                <a:gd name="T3" fmla="*/ 155 h 175"/>
                <a:gd name="T4" fmla="*/ 51 w 89"/>
                <a:gd name="T5" fmla="*/ 153 h 175"/>
                <a:gd name="T6" fmla="*/ 52 w 89"/>
                <a:gd name="T7" fmla="*/ 157 h 175"/>
                <a:gd name="T8" fmla="*/ 44 w 89"/>
                <a:gd name="T9" fmla="*/ 165 h 175"/>
                <a:gd name="T10" fmla="*/ 37 w 89"/>
                <a:gd name="T11" fmla="*/ 157 h 175"/>
                <a:gd name="T12" fmla="*/ 44 w 89"/>
                <a:gd name="T13" fmla="*/ 149 h 175"/>
                <a:gd name="T14" fmla="*/ 51 w 89"/>
                <a:gd name="T15" fmla="*/ 152 h 175"/>
                <a:gd name="T16" fmla="*/ 50 w 89"/>
                <a:gd name="T17" fmla="*/ 151 h 175"/>
                <a:gd name="T18" fmla="*/ 43 w 89"/>
                <a:gd name="T19" fmla="*/ 140 h 175"/>
                <a:gd name="T20" fmla="*/ 6 w 89"/>
                <a:gd name="T21" fmla="*/ 140 h 175"/>
                <a:gd name="T22" fmla="*/ 6 w 89"/>
                <a:gd name="T23" fmla="*/ 26 h 175"/>
                <a:gd name="T24" fmla="*/ 83 w 89"/>
                <a:gd name="T25" fmla="*/ 26 h 175"/>
                <a:gd name="T26" fmla="*/ 83 w 89"/>
                <a:gd name="T27" fmla="*/ 52 h 175"/>
                <a:gd name="T28" fmla="*/ 83 w 89"/>
                <a:gd name="T29" fmla="*/ 55 h 175"/>
                <a:gd name="T30" fmla="*/ 83 w 89"/>
                <a:gd name="T31" fmla="*/ 64 h 175"/>
                <a:gd name="T32" fmla="*/ 85 w 89"/>
                <a:gd name="T33" fmla="*/ 64 h 175"/>
                <a:gd name="T34" fmla="*/ 89 w 89"/>
                <a:gd name="T35" fmla="*/ 65 h 175"/>
                <a:gd name="T36" fmla="*/ 89 w 89"/>
                <a:gd name="T37" fmla="*/ 13 h 175"/>
                <a:gd name="T38" fmla="*/ 75 w 89"/>
                <a:gd name="T39" fmla="*/ 0 h 175"/>
                <a:gd name="T40" fmla="*/ 14 w 89"/>
                <a:gd name="T41" fmla="*/ 0 h 175"/>
                <a:gd name="T42" fmla="*/ 0 w 89"/>
                <a:gd name="T43" fmla="*/ 13 h 175"/>
                <a:gd name="T44" fmla="*/ 0 w 89"/>
                <a:gd name="T45" fmla="*/ 161 h 175"/>
                <a:gd name="T46" fmla="*/ 14 w 89"/>
                <a:gd name="T47" fmla="*/ 175 h 175"/>
                <a:gd name="T48" fmla="*/ 61 w 89"/>
                <a:gd name="T49" fmla="*/ 175 h 175"/>
                <a:gd name="T50" fmla="*/ 61 w 89"/>
                <a:gd name="T51" fmla="*/ 163 h 175"/>
                <a:gd name="T52" fmla="*/ 33 w 89"/>
                <a:gd name="T53" fmla="*/ 10 h 175"/>
                <a:gd name="T54" fmla="*/ 56 w 89"/>
                <a:gd name="T55" fmla="*/ 10 h 175"/>
                <a:gd name="T56" fmla="*/ 57 w 89"/>
                <a:gd name="T57" fmla="*/ 11 h 175"/>
                <a:gd name="T58" fmla="*/ 56 w 89"/>
                <a:gd name="T59" fmla="*/ 13 h 175"/>
                <a:gd name="T60" fmla="*/ 33 w 89"/>
                <a:gd name="T61" fmla="*/ 13 h 175"/>
                <a:gd name="T62" fmla="*/ 32 w 89"/>
                <a:gd name="T63" fmla="*/ 11 h 175"/>
                <a:gd name="T64" fmla="*/ 33 w 89"/>
                <a:gd name="T65" fmla="*/ 1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175">
                  <a:moveTo>
                    <a:pt x="61" y="163"/>
                  </a:moveTo>
                  <a:cubicBezTo>
                    <a:pt x="53" y="155"/>
                    <a:pt x="53" y="155"/>
                    <a:pt x="53" y="155"/>
                  </a:cubicBezTo>
                  <a:cubicBezTo>
                    <a:pt x="52" y="154"/>
                    <a:pt x="52" y="154"/>
                    <a:pt x="51" y="153"/>
                  </a:cubicBezTo>
                  <a:cubicBezTo>
                    <a:pt x="52" y="154"/>
                    <a:pt x="52" y="155"/>
                    <a:pt x="52" y="157"/>
                  </a:cubicBezTo>
                  <a:cubicBezTo>
                    <a:pt x="52" y="161"/>
                    <a:pt x="49" y="165"/>
                    <a:pt x="44" y="165"/>
                  </a:cubicBezTo>
                  <a:cubicBezTo>
                    <a:pt x="40" y="165"/>
                    <a:pt x="37" y="161"/>
                    <a:pt x="37" y="157"/>
                  </a:cubicBezTo>
                  <a:cubicBezTo>
                    <a:pt x="37" y="153"/>
                    <a:pt x="40" y="149"/>
                    <a:pt x="44" y="149"/>
                  </a:cubicBezTo>
                  <a:cubicBezTo>
                    <a:pt x="47" y="149"/>
                    <a:pt x="49" y="150"/>
                    <a:pt x="51" y="152"/>
                  </a:cubicBezTo>
                  <a:cubicBezTo>
                    <a:pt x="50" y="152"/>
                    <a:pt x="50" y="151"/>
                    <a:pt x="50" y="151"/>
                  </a:cubicBezTo>
                  <a:cubicBezTo>
                    <a:pt x="47" y="147"/>
                    <a:pt x="45" y="144"/>
                    <a:pt x="43" y="140"/>
                  </a:cubicBezTo>
                  <a:cubicBezTo>
                    <a:pt x="6" y="140"/>
                    <a:pt x="6" y="140"/>
                    <a:pt x="6" y="140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3"/>
                    <a:pt x="83" y="54"/>
                    <a:pt x="83" y="55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4" y="64"/>
                    <a:pt x="84" y="64"/>
                    <a:pt x="85" y="64"/>
                  </a:cubicBezTo>
                  <a:cubicBezTo>
                    <a:pt x="86" y="64"/>
                    <a:pt x="88" y="64"/>
                    <a:pt x="89" y="65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6"/>
                    <a:pt x="83" y="0"/>
                    <a:pt x="7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9"/>
                    <a:pt x="6" y="175"/>
                    <a:pt x="14" y="175"/>
                  </a:cubicBezTo>
                  <a:cubicBezTo>
                    <a:pt x="61" y="175"/>
                    <a:pt x="61" y="175"/>
                    <a:pt x="61" y="175"/>
                  </a:cubicBezTo>
                  <a:lnTo>
                    <a:pt x="61" y="163"/>
                  </a:lnTo>
                  <a:close/>
                  <a:moveTo>
                    <a:pt x="33" y="10"/>
                  </a:move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1"/>
                    <a:pt x="57" y="11"/>
                  </a:cubicBezTo>
                  <a:cubicBezTo>
                    <a:pt x="57" y="12"/>
                    <a:pt x="57" y="13"/>
                    <a:pt x="56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0" name="Freeform 200"/>
            <p:cNvSpPr/>
            <p:nvPr/>
          </p:nvSpPr>
          <p:spPr bwMode="auto">
            <a:xfrm>
              <a:off x="1327151" y="5975350"/>
              <a:ext cx="334963" cy="511175"/>
            </a:xfrm>
            <a:custGeom>
              <a:avLst/>
              <a:gdLst>
                <a:gd name="T0" fmla="*/ 89 w 89"/>
                <a:gd name="T1" fmla="*/ 72 h 136"/>
                <a:gd name="T2" fmla="*/ 89 w 89"/>
                <a:gd name="T3" fmla="*/ 69 h 136"/>
                <a:gd name="T4" fmla="*/ 89 w 89"/>
                <a:gd name="T5" fmla="*/ 48 h 136"/>
                <a:gd name="T6" fmla="*/ 82 w 89"/>
                <a:gd name="T7" fmla="*/ 40 h 136"/>
                <a:gd name="T8" fmla="*/ 74 w 89"/>
                <a:gd name="T9" fmla="*/ 48 h 136"/>
                <a:gd name="T10" fmla="*/ 74 w 89"/>
                <a:gd name="T11" fmla="*/ 49 h 136"/>
                <a:gd name="T12" fmla="*/ 72 w 89"/>
                <a:gd name="T13" fmla="*/ 49 h 136"/>
                <a:gd name="T14" fmla="*/ 72 w 89"/>
                <a:gd name="T15" fmla="*/ 38 h 136"/>
                <a:gd name="T16" fmla="*/ 65 w 89"/>
                <a:gd name="T17" fmla="*/ 30 h 136"/>
                <a:gd name="T18" fmla="*/ 58 w 89"/>
                <a:gd name="T19" fmla="*/ 38 h 136"/>
                <a:gd name="T20" fmla="*/ 58 w 89"/>
                <a:gd name="T21" fmla="*/ 44 h 136"/>
                <a:gd name="T22" fmla="*/ 56 w 89"/>
                <a:gd name="T23" fmla="*/ 43 h 136"/>
                <a:gd name="T24" fmla="*/ 56 w 89"/>
                <a:gd name="T25" fmla="*/ 31 h 136"/>
                <a:gd name="T26" fmla="*/ 49 w 89"/>
                <a:gd name="T27" fmla="*/ 24 h 136"/>
                <a:gd name="T28" fmla="*/ 41 w 89"/>
                <a:gd name="T29" fmla="*/ 31 h 136"/>
                <a:gd name="T30" fmla="*/ 41 w 89"/>
                <a:gd name="T31" fmla="*/ 41 h 136"/>
                <a:gd name="T32" fmla="*/ 39 w 89"/>
                <a:gd name="T33" fmla="*/ 41 h 136"/>
                <a:gd name="T34" fmla="*/ 39 w 89"/>
                <a:gd name="T35" fmla="*/ 7 h 136"/>
                <a:gd name="T36" fmla="*/ 32 w 89"/>
                <a:gd name="T37" fmla="*/ 0 h 136"/>
                <a:gd name="T38" fmla="*/ 25 w 89"/>
                <a:gd name="T39" fmla="*/ 7 h 136"/>
                <a:gd name="T40" fmla="*/ 25 w 89"/>
                <a:gd name="T41" fmla="*/ 67 h 136"/>
                <a:gd name="T42" fmla="*/ 22 w 89"/>
                <a:gd name="T43" fmla="*/ 56 h 136"/>
                <a:gd name="T44" fmla="*/ 9 w 89"/>
                <a:gd name="T45" fmla="*/ 40 h 136"/>
                <a:gd name="T46" fmla="*/ 2 w 89"/>
                <a:gd name="T47" fmla="*/ 47 h 136"/>
                <a:gd name="T48" fmla="*/ 9 w 89"/>
                <a:gd name="T49" fmla="*/ 73 h 136"/>
                <a:gd name="T50" fmla="*/ 20 w 89"/>
                <a:gd name="T51" fmla="*/ 98 h 136"/>
                <a:gd name="T52" fmla="*/ 22 w 89"/>
                <a:gd name="T53" fmla="*/ 101 h 136"/>
                <a:gd name="T54" fmla="*/ 33 w 89"/>
                <a:gd name="T55" fmla="*/ 111 h 136"/>
                <a:gd name="T56" fmla="*/ 33 w 89"/>
                <a:gd name="T57" fmla="*/ 136 h 136"/>
                <a:gd name="T58" fmla="*/ 82 w 89"/>
                <a:gd name="T59" fmla="*/ 136 h 136"/>
                <a:gd name="T60" fmla="*/ 82 w 89"/>
                <a:gd name="T61" fmla="*/ 111 h 136"/>
                <a:gd name="T62" fmla="*/ 88 w 89"/>
                <a:gd name="T63" fmla="*/ 91 h 136"/>
                <a:gd name="T64" fmla="*/ 89 w 89"/>
                <a:gd name="T65" fmla="*/ 72 h 136"/>
                <a:gd name="T66" fmla="*/ 89 w 89"/>
                <a:gd name="T67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9" h="136">
                  <a:moveTo>
                    <a:pt x="89" y="72"/>
                  </a:moveTo>
                  <a:cubicBezTo>
                    <a:pt x="89" y="71"/>
                    <a:pt x="89" y="70"/>
                    <a:pt x="89" y="69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4"/>
                    <a:pt x="86" y="40"/>
                    <a:pt x="82" y="40"/>
                  </a:cubicBezTo>
                  <a:cubicBezTo>
                    <a:pt x="78" y="40"/>
                    <a:pt x="74" y="44"/>
                    <a:pt x="74" y="48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9"/>
                    <a:pt x="73" y="49"/>
                    <a:pt x="72" y="49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2" y="34"/>
                    <a:pt x="69" y="30"/>
                    <a:pt x="65" y="30"/>
                  </a:cubicBezTo>
                  <a:cubicBezTo>
                    <a:pt x="61" y="30"/>
                    <a:pt x="58" y="34"/>
                    <a:pt x="58" y="38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7" y="44"/>
                    <a:pt x="57" y="43"/>
                    <a:pt x="56" y="43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27"/>
                    <a:pt x="53" y="24"/>
                    <a:pt x="49" y="24"/>
                  </a:cubicBezTo>
                  <a:cubicBezTo>
                    <a:pt x="45" y="24"/>
                    <a:pt x="41" y="27"/>
                    <a:pt x="41" y="3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0" y="41"/>
                    <a:pt x="39" y="41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2" y="0"/>
                  </a:cubicBezTo>
                  <a:cubicBezTo>
                    <a:pt x="28" y="0"/>
                    <a:pt x="25" y="3"/>
                    <a:pt x="25" y="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3" y="64"/>
                    <a:pt x="23" y="60"/>
                    <a:pt x="22" y="56"/>
                  </a:cubicBezTo>
                  <a:cubicBezTo>
                    <a:pt x="20" y="44"/>
                    <a:pt x="13" y="39"/>
                    <a:pt x="9" y="40"/>
                  </a:cubicBezTo>
                  <a:cubicBezTo>
                    <a:pt x="8" y="41"/>
                    <a:pt x="0" y="43"/>
                    <a:pt x="2" y="47"/>
                  </a:cubicBezTo>
                  <a:cubicBezTo>
                    <a:pt x="3" y="49"/>
                    <a:pt x="8" y="61"/>
                    <a:pt x="9" y="73"/>
                  </a:cubicBezTo>
                  <a:cubicBezTo>
                    <a:pt x="9" y="82"/>
                    <a:pt x="15" y="91"/>
                    <a:pt x="20" y="98"/>
                  </a:cubicBezTo>
                  <a:cubicBezTo>
                    <a:pt x="21" y="99"/>
                    <a:pt x="22" y="100"/>
                    <a:pt x="22" y="101"/>
                  </a:cubicBezTo>
                  <a:cubicBezTo>
                    <a:pt x="33" y="111"/>
                    <a:pt x="33" y="111"/>
                    <a:pt x="33" y="11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82" y="136"/>
                    <a:pt x="82" y="136"/>
                    <a:pt x="82" y="136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6" y="105"/>
                    <a:pt x="88" y="98"/>
                    <a:pt x="88" y="91"/>
                  </a:cubicBezTo>
                  <a:cubicBezTo>
                    <a:pt x="88" y="85"/>
                    <a:pt x="89" y="79"/>
                    <a:pt x="89" y="72"/>
                  </a:cubicBezTo>
                  <a:cubicBezTo>
                    <a:pt x="89" y="72"/>
                    <a:pt x="89" y="72"/>
                    <a:pt x="89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71" name="组合 470"/>
          <p:cNvGrpSpPr>
            <a:grpSpLocks noChangeAspect="1"/>
          </p:cNvGrpSpPr>
          <p:nvPr/>
        </p:nvGrpSpPr>
        <p:grpSpPr>
          <a:xfrm>
            <a:off x="11095017" y="3256971"/>
            <a:ext cx="432000" cy="267974"/>
            <a:chOff x="2619376" y="5919788"/>
            <a:chExt cx="719138" cy="4460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72" name="Freeform 201"/>
            <p:cNvSpPr>
              <a:spLocks noEditPoints="1"/>
            </p:cNvSpPr>
            <p:nvPr/>
          </p:nvSpPr>
          <p:spPr bwMode="auto">
            <a:xfrm>
              <a:off x="2674938" y="5919788"/>
              <a:ext cx="608013" cy="382588"/>
            </a:xfrm>
            <a:custGeom>
              <a:avLst/>
              <a:gdLst>
                <a:gd name="T0" fmla="*/ 4 w 162"/>
                <a:gd name="T1" fmla="*/ 102 h 102"/>
                <a:gd name="T2" fmla="*/ 158 w 162"/>
                <a:gd name="T3" fmla="*/ 102 h 102"/>
                <a:gd name="T4" fmla="*/ 162 w 162"/>
                <a:gd name="T5" fmla="*/ 98 h 102"/>
                <a:gd name="T6" fmla="*/ 162 w 162"/>
                <a:gd name="T7" fmla="*/ 4 h 102"/>
                <a:gd name="T8" fmla="*/ 158 w 162"/>
                <a:gd name="T9" fmla="*/ 0 h 102"/>
                <a:gd name="T10" fmla="*/ 4 w 162"/>
                <a:gd name="T11" fmla="*/ 0 h 102"/>
                <a:gd name="T12" fmla="*/ 0 w 162"/>
                <a:gd name="T13" fmla="*/ 4 h 102"/>
                <a:gd name="T14" fmla="*/ 0 w 162"/>
                <a:gd name="T15" fmla="*/ 98 h 102"/>
                <a:gd name="T16" fmla="*/ 4 w 162"/>
                <a:gd name="T17" fmla="*/ 102 h 102"/>
                <a:gd name="T18" fmla="*/ 81 w 162"/>
                <a:gd name="T19" fmla="*/ 2 h 102"/>
                <a:gd name="T20" fmla="*/ 84 w 162"/>
                <a:gd name="T21" fmla="*/ 5 h 102"/>
                <a:gd name="T22" fmla="*/ 81 w 162"/>
                <a:gd name="T23" fmla="*/ 8 h 102"/>
                <a:gd name="T24" fmla="*/ 78 w 162"/>
                <a:gd name="T25" fmla="*/ 5 h 102"/>
                <a:gd name="T26" fmla="*/ 81 w 162"/>
                <a:gd name="T27" fmla="*/ 2 h 102"/>
                <a:gd name="T28" fmla="*/ 10 w 162"/>
                <a:gd name="T29" fmla="*/ 10 h 102"/>
                <a:gd name="T30" fmla="*/ 152 w 162"/>
                <a:gd name="T31" fmla="*/ 10 h 102"/>
                <a:gd name="T32" fmla="*/ 152 w 162"/>
                <a:gd name="T33" fmla="*/ 92 h 102"/>
                <a:gd name="T34" fmla="*/ 10 w 162"/>
                <a:gd name="T35" fmla="*/ 92 h 102"/>
                <a:gd name="T36" fmla="*/ 10 w 162"/>
                <a:gd name="T37" fmla="*/ 1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2">
                  <a:moveTo>
                    <a:pt x="4" y="102"/>
                  </a:move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8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2"/>
                    <a:pt x="160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0"/>
                    <a:pt x="2" y="102"/>
                    <a:pt x="4" y="102"/>
                  </a:cubicBezTo>
                  <a:close/>
                  <a:moveTo>
                    <a:pt x="81" y="2"/>
                  </a:moveTo>
                  <a:cubicBezTo>
                    <a:pt x="82" y="2"/>
                    <a:pt x="84" y="4"/>
                    <a:pt x="84" y="5"/>
                  </a:cubicBezTo>
                  <a:cubicBezTo>
                    <a:pt x="84" y="6"/>
                    <a:pt x="82" y="8"/>
                    <a:pt x="81" y="8"/>
                  </a:cubicBezTo>
                  <a:cubicBezTo>
                    <a:pt x="80" y="8"/>
                    <a:pt x="78" y="6"/>
                    <a:pt x="78" y="5"/>
                  </a:cubicBezTo>
                  <a:cubicBezTo>
                    <a:pt x="78" y="4"/>
                    <a:pt x="80" y="2"/>
                    <a:pt x="81" y="2"/>
                  </a:cubicBezTo>
                  <a:close/>
                  <a:moveTo>
                    <a:pt x="10" y="10"/>
                  </a:moveTo>
                  <a:cubicBezTo>
                    <a:pt x="152" y="10"/>
                    <a:pt x="152" y="10"/>
                    <a:pt x="152" y="10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3" name="Freeform 202"/>
            <p:cNvSpPr/>
            <p:nvPr/>
          </p:nvSpPr>
          <p:spPr bwMode="auto">
            <a:xfrm>
              <a:off x="2619376" y="6316663"/>
              <a:ext cx="719138" cy="49213"/>
            </a:xfrm>
            <a:custGeom>
              <a:avLst/>
              <a:gdLst>
                <a:gd name="T0" fmla="*/ 192 w 192"/>
                <a:gd name="T1" fmla="*/ 0 h 13"/>
                <a:gd name="T2" fmla="*/ 126 w 192"/>
                <a:gd name="T3" fmla="*/ 0 h 13"/>
                <a:gd name="T4" fmla="*/ 123 w 192"/>
                <a:gd name="T5" fmla="*/ 3 h 13"/>
                <a:gd name="T6" fmla="*/ 69 w 192"/>
                <a:gd name="T7" fmla="*/ 3 h 13"/>
                <a:gd name="T8" fmla="*/ 66 w 192"/>
                <a:gd name="T9" fmla="*/ 0 h 13"/>
                <a:gd name="T10" fmla="*/ 0 w 192"/>
                <a:gd name="T11" fmla="*/ 0 h 13"/>
                <a:gd name="T12" fmla="*/ 0 w 192"/>
                <a:gd name="T13" fmla="*/ 1 h 13"/>
                <a:gd name="T14" fmla="*/ 0 w 192"/>
                <a:gd name="T15" fmla="*/ 4 h 13"/>
                <a:gd name="T16" fmla="*/ 9 w 192"/>
                <a:gd name="T17" fmla="*/ 13 h 13"/>
                <a:gd name="T18" fmla="*/ 183 w 192"/>
                <a:gd name="T19" fmla="*/ 13 h 13"/>
                <a:gd name="T20" fmla="*/ 192 w 192"/>
                <a:gd name="T21" fmla="*/ 4 h 13"/>
                <a:gd name="T22" fmla="*/ 192 w 192"/>
                <a:gd name="T23" fmla="*/ 1 h 13"/>
                <a:gd name="T24" fmla="*/ 192 w 192"/>
                <a:gd name="T2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3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5" y="2"/>
                    <a:pt x="124" y="3"/>
                    <a:pt x="123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7" y="2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3"/>
                    <a:pt x="9" y="13"/>
                  </a:cubicBezTo>
                  <a:cubicBezTo>
                    <a:pt x="183" y="13"/>
                    <a:pt x="183" y="13"/>
                    <a:pt x="183" y="13"/>
                  </a:cubicBezTo>
                  <a:cubicBezTo>
                    <a:pt x="188" y="13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4" name="Freeform 203"/>
            <p:cNvSpPr/>
            <p:nvPr/>
          </p:nvSpPr>
          <p:spPr bwMode="auto">
            <a:xfrm>
              <a:off x="3001963" y="6013450"/>
              <a:ext cx="63500" cy="19050"/>
            </a:xfrm>
            <a:custGeom>
              <a:avLst/>
              <a:gdLst>
                <a:gd name="T0" fmla="*/ 40 w 40"/>
                <a:gd name="T1" fmla="*/ 0 h 12"/>
                <a:gd name="T2" fmla="*/ 16 w 40"/>
                <a:gd name="T3" fmla="*/ 12 h 12"/>
                <a:gd name="T4" fmla="*/ 0 w 40"/>
                <a:gd name="T5" fmla="*/ 0 h 12"/>
                <a:gd name="T6" fmla="*/ 40 w 40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2">
                  <a:moveTo>
                    <a:pt x="40" y="0"/>
                  </a:moveTo>
                  <a:lnTo>
                    <a:pt x="16" y="12"/>
                  </a:lnTo>
                  <a:lnTo>
                    <a:pt x="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5" name="Freeform 204"/>
            <p:cNvSpPr/>
            <p:nvPr/>
          </p:nvSpPr>
          <p:spPr bwMode="auto">
            <a:xfrm>
              <a:off x="2895601" y="6013450"/>
              <a:ext cx="65088" cy="19050"/>
            </a:xfrm>
            <a:custGeom>
              <a:avLst/>
              <a:gdLst>
                <a:gd name="T0" fmla="*/ 41 w 41"/>
                <a:gd name="T1" fmla="*/ 0 h 12"/>
                <a:gd name="T2" fmla="*/ 22 w 41"/>
                <a:gd name="T3" fmla="*/ 12 h 12"/>
                <a:gd name="T4" fmla="*/ 0 w 41"/>
                <a:gd name="T5" fmla="*/ 0 h 12"/>
                <a:gd name="T6" fmla="*/ 41 w 4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12">
                  <a:moveTo>
                    <a:pt x="41" y="0"/>
                  </a:moveTo>
                  <a:lnTo>
                    <a:pt x="22" y="12"/>
                  </a:lnTo>
                  <a:lnTo>
                    <a:pt x="0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6" name="Freeform 206"/>
            <p:cNvSpPr/>
            <p:nvPr/>
          </p:nvSpPr>
          <p:spPr bwMode="auto">
            <a:xfrm>
              <a:off x="2944813" y="6013450"/>
              <a:ext cx="71438" cy="44450"/>
            </a:xfrm>
            <a:custGeom>
              <a:avLst/>
              <a:gdLst>
                <a:gd name="T0" fmla="*/ 21 w 45"/>
                <a:gd name="T1" fmla="*/ 0 h 28"/>
                <a:gd name="T2" fmla="*/ 45 w 45"/>
                <a:gd name="T3" fmla="*/ 16 h 28"/>
                <a:gd name="T4" fmla="*/ 21 w 45"/>
                <a:gd name="T5" fmla="*/ 28 h 28"/>
                <a:gd name="T6" fmla="*/ 0 w 45"/>
                <a:gd name="T7" fmla="*/ 16 h 28"/>
                <a:gd name="T8" fmla="*/ 21 w 45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8">
                  <a:moveTo>
                    <a:pt x="21" y="0"/>
                  </a:moveTo>
                  <a:lnTo>
                    <a:pt x="45" y="16"/>
                  </a:lnTo>
                  <a:lnTo>
                    <a:pt x="21" y="28"/>
                  </a:lnTo>
                  <a:lnTo>
                    <a:pt x="0" y="16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7" name="Freeform 207"/>
            <p:cNvSpPr/>
            <p:nvPr/>
          </p:nvSpPr>
          <p:spPr bwMode="auto">
            <a:xfrm>
              <a:off x="3005138" y="6046788"/>
              <a:ext cx="41275" cy="11113"/>
            </a:xfrm>
            <a:custGeom>
              <a:avLst/>
              <a:gdLst>
                <a:gd name="T0" fmla="*/ 0 w 26"/>
                <a:gd name="T1" fmla="*/ 7 h 7"/>
                <a:gd name="T2" fmla="*/ 14 w 26"/>
                <a:gd name="T3" fmla="*/ 0 h 7"/>
                <a:gd name="T4" fmla="*/ 26 w 26"/>
                <a:gd name="T5" fmla="*/ 7 h 7"/>
                <a:gd name="T6" fmla="*/ 0 w 26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7">
                  <a:moveTo>
                    <a:pt x="0" y="7"/>
                  </a:moveTo>
                  <a:lnTo>
                    <a:pt x="14" y="0"/>
                  </a:lnTo>
                  <a:lnTo>
                    <a:pt x="26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8" name="Freeform 208"/>
            <p:cNvSpPr/>
            <p:nvPr/>
          </p:nvSpPr>
          <p:spPr bwMode="auto">
            <a:xfrm>
              <a:off x="2911475" y="6046788"/>
              <a:ext cx="44450" cy="11113"/>
            </a:xfrm>
            <a:custGeom>
              <a:avLst/>
              <a:gdLst>
                <a:gd name="T0" fmla="*/ 28 w 28"/>
                <a:gd name="T1" fmla="*/ 7 h 7"/>
                <a:gd name="T2" fmla="*/ 0 w 28"/>
                <a:gd name="T3" fmla="*/ 7 h 7"/>
                <a:gd name="T4" fmla="*/ 14 w 28"/>
                <a:gd name="T5" fmla="*/ 0 h 7"/>
                <a:gd name="T6" fmla="*/ 28 w 2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7">
                  <a:moveTo>
                    <a:pt x="28" y="7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9" name="Freeform 209"/>
            <p:cNvSpPr/>
            <p:nvPr/>
          </p:nvSpPr>
          <p:spPr bwMode="auto">
            <a:xfrm>
              <a:off x="3038475" y="6016625"/>
              <a:ext cx="93663" cy="41275"/>
            </a:xfrm>
            <a:custGeom>
              <a:avLst/>
              <a:gdLst>
                <a:gd name="T0" fmla="*/ 24 w 59"/>
                <a:gd name="T1" fmla="*/ 26 h 26"/>
                <a:gd name="T2" fmla="*/ 24 w 59"/>
                <a:gd name="T3" fmla="*/ 26 h 26"/>
                <a:gd name="T4" fmla="*/ 19 w 59"/>
                <a:gd name="T5" fmla="*/ 26 h 26"/>
                <a:gd name="T6" fmla="*/ 0 w 59"/>
                <a:gd name="T7" fmla="*/ 14 h 26"/>
                <a:gd name="T8" fmla="*/ 29 w 59"/>
                <a:gd name="T9" fmla="*/ 0 h 26"/>
                <a:gd name="T10" fmla="*/ 59 w 59"/>
                <a:gd name="T11" fmla="*/ 26 h 26"/>
                <a:gd name="T12" fmla="*/ 24 w 59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6">
                  <a:moveTo>
                    <a:pt x="24" y="26"/>
                  </a:moveTo>
                  <a:lnTo>
                    <a:pt x="24" y="26"/>
                  </a:lnTo>
                  <a:lnTo>
                    <a:pt x="19" y="26"/>
                  </a:lnTo>
                  <a:lnTo>
                    <a:pt x="0" y="14"/>
                  </a:lnTo>
                  <a:lnTo>
                    <a:pt x="29" y="0"/>
                  </a:lnTo>
                  <a:lnTo>
                    <a:pt x="59" y="26"/>
                  </a:lnTo>
                  <a:lnTo>
                    <a:pt x="24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0" name="Freeform 210"/>
            <p:cNvSpPr/>
            <p:nvPr/>
          </p:nvSpPr>
          <p:spPr bwMode="auto">
            <a:xfrm>
              <a:off x="2825750" y="6013450"/>
              <a:ext cx="93663" cy="44450"/>
            </a:xfrm>
            <a:custGeom>
              <a:avLst/>
              <a:gdLst>
                <a:gd name="T0" fmla="*/ 59 w 59"/>
                <a:gd name="T1" fmla="*/ 16 h 28"/>
                <a:gd name="T2" fmla="*/ 40 w 59"/>
                <a:gd name="T3" fmla="*/ 28 h 28"/>
                <a:gd name="T4" fmla="*/ 35 w 59"/>
                <a:gd name="T5" fmla="*/ 28 h 28"/>
                <a:gd name="T6" fmla="*/ 35 w 59"/>
                <a:gd name="T7" fmla="*/ 28 h 28"/>
                <a:gd name="T8" fmla="*/ 0 w 59"/>
                <a:gd name="T9" fmla="*/ 28 h 28"/>
                <a:gd name="T10" fmla="*/ 30 w 59"/>
                <a:gd name="T11" fmla="*/ 0 h 28"/>
                <a:gd name="T12" fmla="*/ 59 w 59"/>
                <a:gd name="T1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8">
                  <a:moveTo>
                    <a:pt x="59" y="16"/>
                  </a:moveTo>
                  <a:lnTo>
                    <a:pt x="40" y="28"/>
                  </a:lnTo>
                  <a:lnTo>
                    <a:pt x="35" y="28"/>
                  </a:lnTo>
                  <a:lnTo>
                    <a:pt x="35" y="28"/>
                  </a:lnTo>
                  <a:lnTo>
                    <a:pt x="0" y="28"/>
                  </a:lnTo>
                  <a:lnTo>
                    <a:pt x="30" y="0"/>
                  </a:lnTo>
                  <a:lnTo>
                    <a:pt x="5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1" name="Freeform 211"/>
            <p:cNvSpPr/>
            <p:nvPr/>
          </p:nvSpPr>
          <p:spPr bwMode="auto">
            <a:xfrm>
              <a:off x="2900363" y="6069013"/>
              <a:ext cx="157163" cy="150813"/>
            </a:xfrm>
            <a:custGeom>
              <a:avLst/>
              <a:gdLst>
                <a:gd name="T0" fmla="*/ 99 w 99"/>
                <a:gd name="T1" fmla="*/ 0 h 95"/>
                <a:gd name="T2" fmla="*/ 49 w 99"/>
                <a:gd name="T3" fmla="*/ 95 h 95"/>
                <a:gd name="T4" fmla="*/ 0 w 99"/>
                <a:gd name="T5" fmla="*/ 0 h 95"/>
                <a:gd name="T6" fmla="*/ 99 w 99"/>
                <a:gd name="T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99" y="0"/>
                  </a:moveTo>
                  <a:lnTo>
                    <a:pt x="49" y="95"/>
                  </a:lnTo>
                  <a:lnTo>
                    <a:pt x="0" y="0"/>
                  </a:lnTo>
                  <a:lnTo>
                    <a:pt x="9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2" name="Freeform 212"/>
            <p:cNvSpPr/>
            <p:nvPr/>
          </p:nvSpPr>
          <p:spPr bwMode="auto">
            <a:xfrm>
              <a:off x="3005138" y="6069013"/>
              <a:ext cx="127000" cy="128588"/>
            </a:xfrm>
            <a:custGeom>
              <a:avLst/>
              <a:gdLst>
                <a:gd name="T0" fmla="*/ 40 w 80"/>
                <a:gd name="T1" fmla="*/ 0 h 81"/>
                <a:gd name="T2" fmla="*/ 80 w 80"/>
                <a:gd name="T3" fmla="*/ 0 h 81"/>
                <a:gd name="T4" fmla="*/ 0 w 80"/>
                <a:gd name="T5" fmla="*/ 81 h 81"/>
                <a:gd name="T6" fmla="*/ 40 w 80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lnTo>
                    <a:pt x="80" y="0"/>
                  </a:lnTo>
                  <a:lnTo>
                    <a:pt x="0" y="81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3" name="Freeform 213"/>
            <p:cNvSpPr/>
            <p:nvPr/>
          </p:nvSpPr>
          <p:spPr bwMode="auto">
            <a:xfrm>
              <a:off x="2825750" y="6069013"/>
              <a:ext cx="127000" cy="128588"/>
            </a:xfrm>
            <a:custGeom>
              <a:avLst/>
              <a:gdLst>
                <a:gd name="T0" fmla="*/ 0 w 80"/>
                <a:gd name="T1" fmla="*/ 0 h 81"/>
                <a:gd name="T2" fmla="*/ 40 w 80"/>
                <a:gd name="T3" fmla="*/ 0 h 81"/>
                <a:gd name="T4" fmla="*/ 80 w 80"/>
                <a:gd name="T5" fmla="*/ 81 h 81"/>
                <a:gd name="T6" fmla="*/ 0 w 80"/>
                <a:gd name="T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81">
                  <a:moveTo>
                    <a:pt x="0" y="0"/>
                  </a:moveTo>
                  <a:lnTo>
                    <a:pt x="40" y="0"/>
                  </a:lnTo>
                  <a:lnTo>
                    <a:pt x="80" y="8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84" name="组合 483"/>
          <p:cNvGrpSpPr>
            <a:grpSpLocks noChangeAspect="1"/>
          </p:cNvGrpSpPr>
          <p:nvPr/>
        </p:nvGrpSpPr>
        <p:grpSpPr>
          <a:xfrm>
            <a:off x="5446986" y="5938495"/>
            <a:ext cx="322286" cy="432000"/>
            <a:chOff x="7396163" y="5735638"/>
            <a:chExt cx="596900" cy="8001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5" name="Oval 214"/>
            <p:cNvSpPr>
              <a:spLocks noChangeArrowheads="1"/>
            </p:cNvSpPr>
            <p:nvPr/>
          </p:nvSpPr>
          <p:spPr bwMode="auto">
            <a:xfrm>
              <a:off x="7872413" y="6073775"/>
              <a:ext cx="7143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6" name="Freeform 215"/>
            <p:cNvSpPr/>
            <p:nvPr/>
          </p:nvSpPr>
          <p:spPr bwMode="auto">
            <a:xfrm>
              <a:off x="7775575" y="6167438"/>
              <a:ext cx="217488" cy="368300"/>
            </a:xfrm>
            <a:custGeom>
              <a:avLst/>
              <a:gdLst>
                <a:gd name="T0" fmla="*/ 54 w 58"/>
                <a:gd name="T1" fmla="*/ 7 h 98"/>
                <a:gd name="T2" fmla="*/ 48 w 58"/>
                <a:gd name="T3" fmla="*/ 1 h 98"/>
                <a:gd name="T4" fmla="*/ 48 w 58"/>
                <a:gd name="T5" fmla="*/ 1 h 98"/>
                <a:gd name="T6" fmla="*/ 43 w 58"/>
                <a:gd name="T7" fmla="*/ 1 h 98"/>
                <a:gd name="T8" fmla="*/ 43 w 58"/>
                <a:gd name="T9" fmla="*/ 1 h 98"/>
                <a:gd name="T10" fmla="*/ 47 w 58"/>
                <a:gd name="T11" fmla="*/ 4 h 98"/>
                <a:gd name="T12" fmla="*/ 42 w 58"/>
                <a:gd name="T13" fmla="*/ 7 h 98"/>
                <a:gd name="T14" fmla="*/ 45 w 58"/>
                <a:gd name="T15" fmla="*/ 11 h 98"/>
                <a:gd name="T16" fmla="*/ 38 w 58"/>
                <a:gd name="T17" fmla="*/ 25 h 98"/>
                <a:gd name="T18" fmla="*/ 37 w 58"/>
                <a:gd name="T19" fmla="*/ 5 h 98"/>
                <a:gd name="T20" fmla="*/ 38 w 58"/>
                <a:gd name="T21" fmla="*/ 4 h 98"/>
                <a:gd name="T22" fmla="*/ 37 w 58"/>
                <a:gd name="T23" fmla="*/ 0 h 98"/>
                <a:gd name="T24" fmla="*/ 33 w 58"/>
                <a:gd name="T25" fmla="*/ 0 h 98"/>
                <a:gd name="T26" fmla="*/ 32 w 58"/>
                <a:gd name="T27" fmla="*/ 4 h 98"/>
                <a:gd name="T28" fmla="*/ 33 w 58"/>
                <a:gd name="T29" fmla="*/ 5 h 98"/>
                <a:gd name="T30" fmla="*/ 32 w 58"/>
                <a:gd name="T31" fmla="*/ 25 h 98"/>
                <a:gd name="T32" fmla="*/ 26 w 58"/>
                <a:gd name="T33" fmla="*/ 11 h 98"/>
                <a:gd name="T34" fmla="*/ 28 w 58"/>
                <a:gd name="T35" fmla="*/ 7 h 98"/>
                <a:gd name="T36" fmla="*/ 23 w 58"/>
                <a:gd name="T37" fmla="*/ 4 h 98"/>
                <a:gd name="T38" fmla="*/ 27 w 58"/>
                <a:gd name="T39" fmla="*/ 1 h 98"/>
                <a:gd name="T40" fmla="*/ 27 w 58"/>
                <a:gd name="T41" fmla="*/ 1 h 98"/>
                <a:gd name="T42" fmla="*/ 22 w 58"/>
                <a:gd name="T43" fmla="*/ 1 h 98"/>
                <a:gd name="T44" fmla="*/ 22 w 58"/>
                <a:gd name="T45" fmla="*/ 1 h 98"/>
                <a:gd name="T46" fmla="*/ 17 w 58"/>
                <a:gd name="T47" fmla="*/ 5 h 98"/>
                <a:gd name="T48" fmla="*/ 0 w 58"/>
                <a:gd name="T49" fmla="*/ 45 h 98"/>
                <a:gd name="T50" fmla="*/ 12 w 58"/>
                <a:gd name="T51" fmla="*/ 51 h 98"/>
                <a:gd name="T52" fmla="*/ 19 w 58"/>
                <a:gd name="T53" fmla="*/ 36 h 98"/>
                <a:gd name="T54" fmla="*/ 19 w 58"/>
                <a:gd name="T55" fmla="*/ 52 h 98"/>
                <a:gd name="T56" fmla="*/ 19 w 58"/>
                <a:gd name="T57" fmla="*/ 52 h 98"/>
                <a:gd name="T58" fmla="*/ 20 w 58"/>
                <a:gd name="T59" fmla="*/ 52 h 98"/>
                <a:gd name="T60" fmla="*/ 21 w 58"/>
                <a:gd name="T61" fmla="*/ 98 h 98"/>
                <a:gd name="T62" fmla="*/ 34 w 58"/>
                <a:gd name="T63" fmla="*/ 98 h 98"/>
                <a:gd name="T64" fmla="*/ 35 w 58"/>
                <a:gd name="T65" fmla="*/ 52 h 98"/>
                <a:gd name="T66" fmla="*/ 36 w 58"/>
                <a:gd name="T67" fmla="*/ 52 h 98"/>
                <a:gd name="T68" fmla="*/ 37 w 58"/>
                <a:gd name="T69" fmla="*/ 98 h 98"/>
                <a:gd name="T70" fmla="*/ 50 w 58"/>
                <a:gd name="T71" fmla="*/ 98 h 98"/>
                <a:gd name="T72" fmla="*/ 50 w 58"/>
                <a:gd name="T73" fmla="*/ 52 h 98"/>
                <a:gd name="T74" fmla="*/ 51 w 58"/>
                <a:gd name="T75" fmla="*/ 52 h 98"/>
                <a:gd name="T76" fmla="*/ 52 w 58"/>
                <a:gd name="T77" fmla="*/ 52 h 98"/>
                <a:gd name="T78" fmla="*/ 52 w 58"/>
                <a:gd name="T79" fmla="*/ 52 h 98"/>
                <a:gd name="T80" fmla="*/ 58 w 58"/>
                <a:gd name="T81" fmla="*/ 51 h 98"/>
                <a:gd name="T82" fmla="*/ 54 w 58"/>
                <a:gd name="T83" fmla="*/ 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8" h="98">
                  <a:moveTo>
                    <a:pt x="54" y="7"/>
                  </a:moveTo>
                  <a:cubicBezTo>
                    <a:pt x="53" y="4"/>
                    <a:pt x="51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6" y="1"/>
                    <a:pt x="45" y="1"/>
                    <a:pt x="43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1"/>
                    <a:pt x="24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0" y="1"/>
                    <a:pt x="18" y="3"/>
                    <a:pt x="17" y="5"/>
                  </a:cubicBezTo>
                  <a:cubicBezTo>
                    <a:pt x="13" y="20"/>
                    <a:pt x="8" y="31"/>
                    <a:pt x="0" y="45"/>
                  </a:cubicBezTo>
                  <a:cubicBezTo>
                    <a:pt x="4" y="47"/>
                    <a:pt x="8" y="49"/>
                    <a:pt x="12" y="51"/>
                  </a:cubicBezTo>
                  <a:cubicBezTo>
                    <a:pt x="15" y="46"/>
                    <a:pt x="17" y="41"/>
                    <a:pt x="19" y="36"/>
                  </a:cubicBezTo>
                  <a:cubicBezTo>
                    <a:pt x="19" y="41"/>
                    <a:pt x="19" y="46"/>
                    <a:pt x="19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34" y="98"/>
                    <a:pt x="34" y="98"/>
                    <a:pt x="34" y="98"/>
                  </a:cubicBezTo>
                  <a:cubicBezTo>
                    <a:pt x="35" y="84"/>
                    <a:pt x="35" y="61"/>
                    <a:pt x="35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1" y="84"/>
                    <a:pt x="50" y="61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4" y="52"/>
                    <a:pt x="56" y="51"/>
                    <a:pt x="58" y="51"/>
                  </a:cubicBezTo>
                  <a:lnTo>
                    <a:pt x="5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7" name="Oval 216"/>
            <p:cNvSpPr>
              <a:spLocks noChangeArrowheads="1"/>
            </p:cNvSpPr>
            <p:nvPr/>
          </p:nvSpPr>
          <p:spPr bwMode="auto">
            <a:xfrm>
              <a:off x="7489825" y="6073775"/>
              <a:ext cx="71438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8" name="Freeform 217"/>
            <p:cNvSpPr>
              <a:spLocks noEditPoints="1"/>
            </p:cNvSpPr>
            <p:nvPr/>
          </p:nvSpPr>
          <p:spPr bwMode="auto">
            <a:xfrm>
              <a:off x="7396163" y="6065838"/>
              <a:ext cx="277813" cy="469900"/>
            </a:xfrm>
            <a:custGeom>
              <a:avLst/>
              <a:gdLst>
                <a:gd name="T0" fmla="*/ 70 w 74"/>
                <a:gd name="T1" fmla="*/ 23 h 125"/>
                <a:gd name="T2" fmla="*/ 70 w 74"/>
                <a:gd name="T3" fmla="*/ 23 h 125"/>
                <a:gd name="T4" fmla="*/ 70 w 74"/>
                <a:gd name="T5" fmla="*/ 22 h 125"/>
                <a:gd name="T6" fmla="*/ 70 w 74"/>
                <a:gd name="T7" fmla="*/ 17 h 125"/>
                <a:gd name="T8" fmla="*/ 70 w 74"/>
                <a:gd name="T9" fmla="*/ 0 h 125"/>
                <a:gd name="T10" fmla="*/ 57 w 74"/>
                <a:gd name="T11" fmla="*/ 12 h 125"/>
                <a:gd name="T12" fmla="*/ 58 w 74"/>
                <a:gd name="T13" fmla="*/ 20 h 125"/>
                <a:gd name="T14" fmla="*/ 47 w 74"/>
                <a:gd name="T15" fmla="*/ 31 h 125"/>
                <a:gd name="T16" fmla="*/ 44 w 74"/>
                <a:gd name="T17" fmla="*/ 38 h 125"/>
                <a:gd name="T18" fmla="*/ 37 w 74"/>
                <a:gd name="T19" fmla="*/ 32 h 125"/>
                <a:gd name="T20" fmla="*/ 37 w 74"/>
                <a:gd name="T21" fmla="*/ 27 h 125"/>
                <a:gd name="T22" fmla="*/ 32 w 74"/>
                <a:gd name="T23" fmla="*/ 31 h 125"/>
                <a:gd name="T24" fmla="*/ 31 w 74"/>
                <a:gd name="T25" fmla="*/ 52 h 125"/>
                <a:gd name="T26" fmla="*/ 27 w 74"/>
                <a:gd name="T27" fmla="*/ 34 h 125"/>
                <a:gd name="T28" fmla="*/ 27 w 74"/>
                <a:gd name="T29" fmla="*/ 28 h 125"/>
                <a:gd name="T30" fmla="*/ 22 w 74"/>
                <a:gd name="T31" fmla="*/ 28 h 125"/>
                <a:gd name="T32" fmla="*/ 17 w 74"/>
                <a:gd name="T33" fmla="*/ 30 h 125"/>
                <a:gd name="T34" fmla="*/ 1 w 74"/>
                <a:gd name="T35" fmla="*/ 48 h 125"/>
                <a:gd name="T36" fmla="*/ 0 w 74"/>
                <a:gd name="T37" fmla="*/ 55 h 125"/>
                <a:gd name="T38" fmla="*/ 0 w 74"/>
                <a:gd name="T39" fmla="*/ 55 h 125"/>
                <a:gd name="T40" fmla="*/ 1 w 74"/>
                <a:gd name="T41" fmla="*/ 55 h 125"/>
                <a:gd name="T42" fmla="*/ 2 w 74"/>
                <a:gd name="T43" fmla="*/ 57 h 125"/>
                <a:gd name="T44" fmla="*/ 6 w 74"/>
                <a:gd name="T45" fmla="*/ 65 h 125"/>
                <a:gd name="T46" fmla="*/ 18 w 74"/>
                <a:gd name="T47" fmla="*/ 72 h 125"/>
                <a:gd name="T48" fmla="*/ 18 w 74"/>
                <a:gd name="T49" fmla="*/ 79 h 125"/>
                <a:gd name="T50" fmla="*/ 21 w 74"/>
                <a:gd name="T51" fmla="*/ 125 h 125"/>
                <a:gd name="T52" fmla="*/ 34 w 74"/>
                <a:gd name="T53" fmla="*/ 79 h 125"/>
                <a:gd name="T54" fmla="*/ 37 w 74"/>
                <a:gd name="T55" fmla="*/ 125 h 125"/>
                <a:gd name="T56" fmla="*/ 50 w 74"/>
                <a:gd name="T57" fmla="*/ 79 h 125"/>
                <a:gd name="T58" fmla="*/ 51 w 74"/>
                <a:gd name="T59" fmla="*/ 79 h 125"/>
                <a:gd name="T60" fmla="*/ 66 w 74"/>
                <a:gd name="T61" fmla="*/ 29 h 125"/>
                <a:gd name="T62" fmla="*/ 66 w 74"/>
                <a:gd name="T63" fmla="*/ 29 h 125"/>
                <a:gd name="T64" fmla="*/ 18 w 74"/>
                <a:gd name="T65" fmla="*/ 62 h 125"/>
                <a:gd name="T66" fmla="*/ 14 w 74"/>
                <a:gd name="T67" fmla="*/ 54 h 125"/>
                <a:gd name="T68" fmla="*/ 19 w 74"/>
                <a:gd name="T69" fmla="*/ 4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4" h="125">
                  <a:moveTo>
                    <a:pt x="70" y="23"/>
                  </a:move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5" y="0"/>
                    <a:pt x="61" y="0"/>
                    <a:pt x="56" y="0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5" y="28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0" y="28"/>
                    <a:pt x="19" y="29"/>
                    <a:pt x="17" y="30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0" y="62"/>
                    <a:pt x="1" y="52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4"/>
                    <a:pt x="16" y="73"/>
                    <a:pt x="18" y="72"/>
                  </a:cubicBezTo>
                  <a:cubicBezTo>
                    <a:pt x="18" y="74"/>
                    <a:pt x="18" y="76"/>
                    <a:pt x="1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4" y="111"/>
                    <a:pt x="34" y="88"/>
                    <a:pt x="34" y="79"/>
                  </a:cubicBezTo>
                  <a:cubicBezTo>
                    <a:pt x="34" y="79"/>
                    <a:pt x="35" y="79"/>
                    <a:pt x="35" y="79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50" y="125"/>
                    <a:pt x="50" y="125"/>
                    <a:pt x="50" y="125"/>
                  </a:cubicBezTo>
                  <a:cubicBezTo>
                    <a:pt x="50" y="111"/>
                    <a:pt x="50" y="88"/>
                    <a:pt x="50" y="79"/>
                  </a:cubicBezTo>
                  <a:cubicBezTo>
                    <a:pt x="50" y="79"/>
                    <a:pt x="51" y="79"/>
                    <a:pt x="51" y="79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1" y="64"/>
                    <a:pt x="51" y="50"/>
                    <a:pt x="50" y="36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74" y="17"/>
                    <a:pt x="69" y="26"/>
                    <a:pt x="70" y="23"/>
                  </a:cubicBezTo>
                  <a:close/>
                  <a:moveTo>
                    <a:pt x="18" y="6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51"/>
                    <a:pt x="19" y="56"/>
                    <a:pt x="18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9" name="Freeform 218"/>
            <p:cNvSpPr/>
            <p:nvPr/>
          </p:nvSpPr>
          <p:spPr bwMode="auto">
            <a:xfrm>
              <a:off x="7539038" y="5735638"/>
              <a:ext cx="304800" cy="288925"/>
            </a:xfrm>
            <a:custGeom>
              <a:avLst/>
              <a:gdLst>
                <a:gd name="T0" fmla="*/ 30 w 81"/>
                <a:gd name="T1" fmla="*/ 57 h 77"/>
                <a:gd name="T2" fmla="*/ 29 w 81"/>
                <a:gd name="T3" fmla="*/ 57 h 77"/>
                <a:gd name="T4" fmla="*/ 29 w 81"/>
                <a:gd name="T5" fmla="*/ 57 h 77"/>
                <a:gd name="T6" fmla="*/ 19 w 81"/>
                <a:gd name="T7" fmla="*/ 61 h 77"/>
                <a:gd name="T8" fmla="*/ 21 w 81"/>
                <a:gd name="T9" fmla="*/ 53 h 77"/>
                <a:gd name="T10" fmla="*/ 19 w 81"/>
                <a:gd name="T11" fmla="*/ 52 h 77"/>
                <a:gd name="T12" fmla="*/ 8 w 81"/>
                <a:gd name="T13" fmla="*/ 33 h 77"/>
                <a:gd name="T14" fmla="*/ 44 w 81"/>
                <a:gd name="T15" fmla="*/ 7 h 77"/>
                <a:gd name="T16" fmla="*/ 71 w 81"/>
                <a:gd name="T17" fmla="*/ 16 h 77"/>
                <a:gd name="T18" fmla="*/ 76 w 81"/>
                <a:gd name="T19" fmla="*/ 16 h 77"/>
                <a:gd name="T20" fmla="*/ 81 w 81"/>
                <a:gd name="T21" fmla="*/ 16 h 77"/>
                <a:gd name="T22" fmla="*/ 44 w 81"/>
                <a:gd name="T23" fmla="*/ 0 h 77"/>
                <a:gd name="T24" fmla="*/ 0 w 81"/>
                <a:gd name="T25" fmla="*/ 33 h 77"/>
                <a:gd name="T26" fmla="*/ 13 w 81"/>
                <a:gd name="T27" fmla="*/ 56 h 77"/>
                <a:gd name="T28" fmla="*/ 5 w 81"/>
                <a:gd name="T29" fmla="*/ 77 h 77"/>
                <a:gd name="T30" fmla="*/ 14 w 81"/>
                <a:gd name="T31" fmla="*/ 72 h 77"/>
                <a:gd name="T32" fmla="*/ 29 w 81"/>
                <a:gd name="T33" fmla="*/ 64 h 77"/>
                <a:gd name="T34" fmla="*/ 39 w 81"/>
                <a:gd name="T35" fmla="*/ 66 h 77"/>
                <a:gd name="T36" fmla="*/ 34 w 81"/>
                <a:gd name="T37" fmla="*/ 58 h 77"/>
                <a:gd name="T38" fmla="*/ 30 w 81"/>
                <a:gd name="T39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1" h="77">
                  <a:moveTo>
                    <a:pt x="30" y="57"/>
                  </a:move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7"/>
                    <a:pt x="27" y="57"/>
                    <a:pt x="19" y="6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2" y="47"/>
                    <a:pt x="8" y="40"/>
                    <a:pt x="8" y="33"/>
                  </a:cubicBezTo>
                  <a:cubicBezTo>
                    <a:pt x="8" y="19"/>
                    <a:pt x="24" y="7"/>
                    <a:pt x="44" y="7"/>
                  </a:cubicBezTo>
                  <a:cubicBezTo>
                    <a:pt x="55" y="7"/>
                    <a:pt x="64" y="11"/>
                    <a:pt x="71" y="16"/>
                  </a:cubicBezTo>
                  <a:cubicBezTo>
                    <a:pt x="72" y="16"/>
                    <a:pt x="74" y="16"/>
                    <a:pt x="76" y="16"/>
                  </a:cubicBezTo>
                  <a:cubicBezTo>
                    <a:pt x="78" y="16"/>
                    <a:pt x="79" y="16"/>
                    <a:pt x="81" y="16"/>
                  </a:cubicBezTo>
                  <a:cubicBezTo>
                    <a:pt x="73" y="7"/>
                    <a:pt x="60" y="0"/>
                    <a:pt x="44" y="0"/>
                  </a:cubicBezTo>
                  <a:cubicBezTo>
                    <a:pt x="20" y="0"/>
                    <a:pt x="0" y="15"/>
                    <a:pt x="0" y="33"/>
                  </a:cubicBezTo>
                  <a:cubicBezTo>
                    <a:pt x="0" y="42"/>
                    <a:pt x="5" y="50"/>
                    <a:pt x="13" y="5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9" y="69"/>
                    <a:pt x="26" y="65"/>
                    <a:pt x="29" y="64"/>
                  </a:cubicBezTo>
                  <a:cubicBezTo>
                    <a:pt x="32" y="65"/>
                    <a:pt x="35" y="66"/>
                    <a:pt x="39" y="66"/>
                  </a:cubicBezTo>
                  <a:cubicBezTo>
                    <a:pt x="37" y="63"/>
                    <a:pt x="35" y="61"/>
                    <a:pt x="34" y="58"/>
                  </a:cubicBezTo>
                  <a:cubicBezTo>
                    <a:pt x="33" y="58"/>
                    <a:pt x="31" y="57"/>
                    <a:pt x="3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0" name="Freeform 219"/>
            <p:cNvSpPr>
              <a:spLocks noEditPoints="1"/>
            </p:cNvSpPr>
            <p:nvPr/>
          </p:nvSpPr>
          <p:spPr bwMode="auto">
            <a:xfrm>
              <a:off x="7673975" y="5810250"/>
              <a:ext cx="296863" cy="244475"/>
            </a:xfrm>
            <a:custGeom>
              <a:avLst/>
              <a:gdLst>
                <a:gd name="T0" fmla="*/ 79 w 79"/>
                <a:gd name="T1" fmla="*/ 29 h 65"/>
                <a:gd name="T2" fmla="*/ 40 w 79"/>
                <a:gd name="T3" fmla="*/ 0 h 65"/>
                <a:gd name="T4" fmla="*/ 0 w 79"/>
                <a:gd name="T5" fmla="*/ 29 h 65"/>
                <a:gd name="T6" fmla="*/ 40 w 79"/>
                <a:gd name="T7" fmla="*/ 58 h 65"/>
                <a:gd name="T8" fmla="*/ 55 w 79"/>
                <a:gd name="T9" fmla="*/ 56 h 65"/>
                <a:gd name="T10" fmla="*/ 72 w 79"/>
                <a:gd name="T11" fmla="*/ 65 h 65"/>
                <a:gd name="T12" fmla="*/ 67 w 79"/>
                <a:gd name="T13" fmla="*/ 51 h 65"/>
                <a:gd name="T14" fmla="*/ 79 w 79"/>
                <a:gd name="T15" fmla="*/ 29 h 65"/>
                <a:gd name="T16" fmla="*/ 61 w 79"/>
                <a:gd name="T17" fmla="*/ 39 h 65"/>
                <a:gd name="T18" fmla="*/ 20 w 79"/>
                <a:gd name="T19" fmla="*/ 39 h 65"/>
                <a:gd name="T20" fmla="*/ 20 w 79"/>
                <a:gd name="T21" fmla="*/ 35 h 65"/>
                <a:gd name="T22" fmla="*/ 61 w 79"/>
                <a:gd name="T23" fmla="*/ 35 h 65"/>
                <a:gd name="T24" fmla="*/ 61 w 79"/>
                <a:gd name="T25" fmla="*/ 39 h 65"/>
                <a:gd name="T26" fmla="*/ 61 w 79"/>
                <a:gd name="T27" fmla="*/ 31 h 65"/>
                <a:gd name="T28" fmla="*/ 20 w 79"/>
                <a:gd name="T29" fmla="*/ 31 h 65"/>
                <a:gd name="T30" fmla="*/ 20 w 79"/>
                <a:gd name="T31" fmla="*/ 27 h 65"/>
                <a:gd name="T32" fmla="*/ 61 w 79"/>
                <a:gd name="T33" fmla="*/ 27 h 65"/>
                <a:gd name="T34" fmla="*/ 61 w 79"/>
                <a:gd name="T35" fmla="*/ 31 h 65"/>
                <a:gd name="T36" fmla="*/ 61 w 79"/>
                <a:gd name="T37" fmla="*/ 23 h 65"/>
                <a:gd name="T38" fmla="*/ 20 w 79"/>
                <a:gd name="T39" fmla="*/ 23 h 65"/>
                <a:gd name="T40" fmla="*/ 20 w 79"/>
                <a:gd name="T41" fmla="*/ 19 h 65"/>
                <a:gd name="T42" fmla="*/ 61 w 79"/>
                <a:gd name="T43" fmla="*/ 19 h 65"/>
                <a:gd name="T44" fmla="*/ 61 w 79"/>
                <a:gd name="T45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9" h="65">
                  <a:moveTo>
                    <a:pt x="79" y="29"/>
                  </a:moveTo>
                  <a:cubicBezTo>
                    <a:pt x="79" y="13"/>
                    <a:pt x="62" y="0"/>
                    <a:pt x="40" y="0"/>
                  </a:cubicBezTo>
                  <a:cubicBezTo>
                    <a:pt x="18" y="0"/>
                    <a:pt x="0" y="13"/>
                    <a:pt x="0" y="29"/>
                  </a:cubicBezTo>
                  <a:cubicBezTo>
                    <a:pt x="0" y="45"/>
                    <a:pt x="18" y="58"/>
                    <a:pt x="40" y="58"/>
                  </a:cubicBezTo>
                  <a:cubicBezTo>
                    <a:pt x="45" y="58"/>
                    <a:pt x="50" y="58"/>
                    <a:pt x="55" y="56"/>
                  </a:cubicBezTo>
                  <a:cubicBezTo>
                    <a:pt x="56" y="56"/>
                    <a:pt x="72" y="65"/>
                    <a:pt x="72" y="65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75" y="45"/>
                    <a:pt x="79" y="38"/>
                    <a:pt x="79" y="29"/>
                  </a:cubicBezTo>
                  <a:close/>
                  <a:moveTo>
                    <a:pt x="61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61" y="35"/>
                    <a:pt x="61" y="35"/>
                    <a:pt x="61" y="35"/>
                  </a:cubicBezTo>
                  <a:lnTo>
                    <a:pt x="61" y="39"/>
                  </a:lnTo>
                  <a:close/>
                  <a:moveTo>
                    <a:pt x="61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61" y="27"/>
                    <a:pt x="61" y="27"/>
                    <a:pt x="61" y="27"/>
                  </a:cubicBezTo>
                  <a:lnTo>
                    <a:pt x="61" y="31"/>
                  </a:lnTo>
                  <a:close/>
                  <a:moveTo>
                    <a:pt x="61" y="23"/>
                  </a:moveTo>
                  <a:cubicBezTo>
                    <a:pt x="20" y="23"/>
                    <a:pt x="20" y="23"/>
                    <a:pt x="20" y="23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61" y="19"/>
                    <a:pt x="61" y="19"/>
                    <a:pt x="61" y="19"/>
                  </a:cubicBezTo>
                  <a:lnTo>
                    <a:pt x="6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1" name="组合 490"/>
          <p:cNvGrpSpPr>
            <a:grpSpLocks noChangeAspect="1"/>
          </p:cNvGrpSpPr>
          <p:nvPr/>
        </p:nvGrpSpPr>
        <p:grpSpPr>
          <a:xfrm>
            <a:off x="10150975" y="5021208"/>
            <a:ext cx="432000" cy="319718"/>
            <a:chOff x="1038225" y="7656513"/>
            <a:chExt cx="720725" cy="533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2" name="Freeform 220"/>
            <p:cNvSpPr/>
            <p:nvPr/>
          </p:nvSpPr>
          <p:spPr bwMode="auto">
            <a:xfrm>
              <a:off x="1038225" y="8145463"/>
              <a:ext cx="720725" cy="44450"/>
            </a:xfrm>
            <a:custGeom>
              <a:avLst/>
              <a:gdLst>
                <a:gd name="T0" fmla="*/ 192 w 192"/>
                <a:gd name="T1" fmla="*/ 0 h 12"/>
                <a:gd name="T2" fmla="*/ 125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6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4 h 12"/>
                <a:gd name="T16" fmla="*/ 8 w 192"/>
                <a:gd name="T17" fmla="*/ 12 h 12"/>
                <a:gd name="T18" fmla="*/ 183 w 192"/>
                <a:gd name="T19" fmla="*/ 12 h 12"/>
                <a:gd name="T20" fmla="*/ 192 w 192"/>
                <a:gd name="T21" fmla="*/ 4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1"/>
                    <a:pt x="124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7" y="2"/>
                    <a:pt x="66" y="1"/>
                    <a:pt x="6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9"/>
                    <a:pt x="4" y="12"/>
                    <a:pt x="8" y="12"/>
                  </a:cubicBezTo>
                  <a:cubicBezTo>
                    <a:pt x="183" y="12"/>
                    <a:pt x="183" y="12"/>
                    <a:pt x="183" y="12"/>
                  </a:cubicBezTo>
                  <a:cubicBezTo>
                    <a:pt x="188" y="12"/>
                    <a:pt x="192" y="9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3" name="Freeform 221"/>
            <p:cNvSpPr/>
            <p:nvPr/>
          </p:nvSpPr>
          <p:spPr bwMode="auto">
            <a:xfrm>
              <a:off x="1373188" y="7747000"/>
              <a:ext cx="71438" cy="33338"/>
            </a:xfrm>
            <a:custGeom>
              <a:avLst/>
              <a:gdLst>
                <a:gd name="T0" fmla="*/ 0 w 45"/>
                <a:gd name="T1" fmla="*/ 0 h 21"/>
                <a:gd name="T2" fmla="*/ 0 w 45"/>
                <a:gd name="T3" fmla="*/ 0 h 21"/>
                <a:gd name="T4" fmla="*/ 23 w 45"/>
                <a:gd name="T5" fmla="*/ 21 h 21"/>
                <a:gd name="T6" fmla="*/ 23 w 45"/>
                <a:gd name="T7" fmla="*/ 21 h 21"/>
                <a:gd name="T8" fmla="*/ 45 w 45"/>
                <a:gd name="T9" fmla="*/ 0 h 21"/>
                <a:gd name="T10" fmla="*/ 0 w 45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1">
                  <a:moveTo>
                    <a:pt x="0" y="0"/>
                  </a:moveTo>
                  <a:lnTo>
                    <a:pt x="0" y="0"/>
                  </a:lnTo>
                  <a:lnTo>
                    <a:pt x="23" y="21"/>
                  </a:lnTo>
                  <a:lnTo>
                    <a:pt x="23" y="21"/>
                  </a:lnTo>
                  <a:lnTo>
                    <a:pt x="4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4" name="Freeform 222"/>
            <p:cNvSpPr/>
            <p:nvPr/>
          </p:nvSpPr>
          <p:spPr bwMode="auto">
            <a:xfrm>
              <a:off x="1095375" y="7747000"/>
              <a:ext cx="608013" cy="382588"/>
            </a:xfrm>
            <a:custGeom>
              <a:avLst/>
              <a:gdLst>
                <a:gd name="T0" fmla="*/ 158 w 162"/>
                <a:gd name="T1" fmla="*/ 0 h 102"/>
                <a:gd name="T2" fmla="*/ 130 w 162"/>
                <a:gd name="T3" fmla="*/ 0 h 102"/>
                <a:gd name="T4" fmla="*/ 124 w 162"/>
                <a:gd name="T5" fmla="*/ 9 h 102"/>
                <a:gd name="T6" fmla="*/ 152 w 162"/>
                <a:gd name="T7" fmla="*/ 9 h 102"/>
                <a:gd name="T8" fmla="*/ 152 w 162"/>
                <a:gd name="T9" fmla="*/ 92 h 102"/>
                <a:gd name="T10" fmla="*/ 10 w 162"/>
                <a:gd name="T11" fmla="*/ 92 h 102"/>
                <a:gd name="T12" fmla="*/ 10 w 162"/>
                <a:gd name="T13" fmla="*/ 9 h 102"/>
                <a:gd name="T14" fmla="*/ 24 w 162"/>
                <a:gd name="T15" fmla="*/ 9 h 102"/>
                <a:gd name="T16" fmla="*/ 21 w 162"/>
                <a:gd name="T17" fmla="*/ 0 h 102"/>
                <a:gd name="T18" fmla="*/ 4 w 162"/>
                <a:gd name="T19" fmla="*/ 0 h 102"/>
                <a:gd name="T20" fmla="*/ 0 w 162"/>
                <a:gd name="T21" fmla="*/ 4 h 102"/>
                <a:gd name="T22" fmla="*/ 0 w 162"/>
                <a:gd name="T23" fmla="*/ 97 h 102"/>
                <a:gd name="T24" fmla="*/ 4 w 162"/>
                <a:gd name="T25" fmla="*/ 102 h 102"/>
                <a:gd name="T26" fmla="*/ 158 w 162"/>
                <a:gd name="T27" fmla="*/ 102 h 102"/>
                <a:gd name="T28" fmla="*/ 162 w 162"/>
                <a:gd name="T29" fmla="*/ 97 h 102"/>
                <a:gd name="T30" fmla="*/ 162 w 162"/>
                <a:gd name="T31" fmla="*/ 4 h 102"/>
                <a:gd name="T32" fmla="*/ 158 w 162"/>
                <a:gd name="T3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2" h="102">
                  <a:moveTo>
                    <a:pt x="158" y="0"/>
                  </a:moveTo>
                  <a:cubicBezTo>
                    <a:pt x="130" y="0"/>
                    <a:pt x="130" y="0"/>
                    <a:pt x="130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6"/>
                    <a:pt x="21" y="3"/>
                    <a:pt x="2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2"/>
                    <a:pt x="4" y="102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60" y="102"/>
                    <a:pt x="162" y="100"/>
                    <a:pt x="162" y="97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1"/>
                    <a:pt x="160" y="0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5" name="Freeform 223"/>
            <p:cNvSpPr/>
            <p:nvPr/>
          </p:nvSpPr>
          <p:spPr bwMode="auto">
            <a:xfrm>
              <a:off x="1195388" y="7656513"/>
              <a:ext cx="401638" cy="395288"/>
            </a:xfrm>
            <a:custGeom>
              <a:avLst/>
              <a:gdLst>
                <a:gd name="T0" fmla="*/ 100 w 107"/>
                <a:gd name="T1" fmla="*/ 72 h 105"/>
                <a:gd name="T2" fmla="*/ 80 w 107"/>
                <a:gd name="T3" fmla="*/ 68 h 105"/>
                <a:gd name="T4" fmla="*/ 63 w 107"/>
                <a:gd name="T5" fmla="*/ 51 h 105"/>
                <a:gd name="T6" fmla="*/ 84 w 107"/>
                <a:gd name="T7" fmla="*/ 30 h 105"/>
                <a:gd name="T8" fmla="*/ 90 w 107"/>
                <a:gd name="T9" fmla="*/ 29 h 105"/>
                <a:gd name="T10" fmla="*/ 100 w 107"/>
                <a:gd name="T11" fmla="*/ 13 h 105"/>
                <a:gd name="T12" fmla="*/ 95 w 107"/>
                <a:gd name="T13" fmla="*/ 7 h 105"/>
                <a:gd name="T14" fmla="*/ 79 w 107"/>
                <a:gd name="T15" fmla="*/ 18 h 105"/>
                <a:gd name="T16" fmla="*/ 78 w 107"/>
                <a:gd name="T17" fmla="*/ 24 h 105"/>
                <a:gd name="T18" fmla="*/ 57 w 107"/>
                <a:gd name="T19" fmla="*/ 45 h 105"/>
                <a:gd name="T20" fmla="*/ 38 w 107"/>
                <a:gd name="T21" fmla="*/ 26 h 105"/>
                <a:gd name="T22" fmla="*/ 34 w 107"/>
                <a:gd name="T23" fmla="*/ 6 h 105"/>
                <a:gd name="T24" fmla="*/ 22 w 107"/>
                <a:gd name="T25" fmla="*/ 0 h 105"/>
                <a:gd name="T26" fmla="*/ 30 w 107"/>
                <a:gd name="T27" fmla="*/ 8 h 105"/>
                <a:gd name="T28" fmla="*/ 26 w 107"/>
                <a:gd name="T29" fmla="*/ 21 h 105"/>
                <a:gd name="T30" fmla="*/ 13 w 107"/>
                <a:gd name="T31" fmla="*/ 25 h 105"/>
                <a:gd name="T32" fmla="*/ 2 w 107"/>
                <a:gd name="T33" fmla="*/ 14 h 105"/>
                <a:gd name="T34" fmla="*/ 7 w 107"/>
                <a:gd name="T35" fmla="*/ 33 h 105"/>
                <a:gd name="T36" fmla="*/ 28 w 107"/>
                <a:gd name="T37" fmla="*/ 37 h 105"/>
                <a:gd name="T38" fmla="*/ 44 w 107"/>
                <a:gd name="T39" fmla="*/ 53 h 105"/>
                <a:gd name="T40" fmla="*/ 9 w 107"/>
                <a:gd name="T41" fmla="*/ 88 h 105"/>
                <a:gd name="T42" fmla="*/ 9 w 107"/>
                <a:gd name="T43" fmla="*/ 98 h 105"/>
                <a:gd name="T44" fmla="*/ 10 w 107"/>
                <a:gd name="T45" fmla="*/ 98 h 105"/>
                <a:gd name="T46" fmla="*/ 20 w 107"/>
                <a:gd name="T47" fmla="*/ 98 h 105"/>
                <a:gd name="T48" fmla="*/ 54 w 107"/>
                <a:gd name="T49" fmla="*/ 64 h 105"/>
                <a:gd name="T50" fmla="*/ 69 w 107"/>
                <a:gd name="T51" fmla="*/ 79 h 105"/>
                <a:gd name="T52" fmla="*/ 73 w 107"/>
                <a:gd name="T53" fmla="*/ 99 h 105"/>
                <a:gd name="T54" fmla="*/ 89 w 107"/>
                <a:gd name="T55" fmla="*/ 105 h 105"/>
                <a:gd name="T56" fmla="*/ 79 w 107"/>
                <a:gd name="T57" fmla="*/ 94 h 105"/>
                <a:gd name="T58" fmla="*/ 82 w 107"/>
                <a:gd name="T59" fmla="*/ 84 h 105"/>
                <a:gd name="T60" fmla="*/ 93 w 107"/>
                <a:gd name="T61" fmla="*/ 81 h 105"/>
                <a:gd name="T62" fmla="*/ 105 w 107"/>
                <a:gd name="T63" fmla="*/ 93 h 105"/>
                <a:gd name="T64" fmla="*/ 100 w 107"/>
                <a:gd name="T65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7" h="105">
                  <a:moveTo>
                    <a:pt x="100" y="72"/>
                  </a:moveTo>
                  <a:cubicBezTo>
                    <a:pt x="95" y="67"/>
                    <a:pt x="87" y="65"/>
                    <a:pt x="80" y="68"/>
                  </a:cubicBezTo>
                  <a:cubicBezTo>
                    <a:pt x="63" y="51"/>
                    <a:pt x="63" y="51"/>
                    <a:pt x="63" y="51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1" y="20"/>
                    <a:pt x="40" y="11"/>
                    <a:pt x="34" y="6"/>
                  </a:cubicBezTo>
                  <a:cubicBezTo>
                    <a:pt x="31" y="2"/>
                    <a:pt x="26" y="1"/>
                    <a:pt x="22" y="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20"/>
                    <a:pt x="2" y="28"/>
                    <a:pt x="7" y="33"/>
                  </a:cubicBezTo>
                  <a:cubicBezTo>
                    <a:pt x="13" y="38"/>
                    <a:pt x="21" y="40"/>
                    <a:pt x="28" y="37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6" y="90"/>
                    <a:pt x="6" y="95"/>
                    <a:pt x="9" y="98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3" y="101"/>
                    <a:pt x="17" y="101"/>
                    <a:pt x="20" y="98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9" y="79"/>
                    <a:pt x="69" y="79"/>
                    <a:pt x="69" y="79"/>
                  </a:cubicBezTo>
                  <a:cubicBezTo>
                    <a:pt x="66" y="85"/>
                    <a:pt x="68" y="94"/>
                    <a:pt x="73" y="99"/>
                  </a:cubicBezTo>
                  <a:cubicBezTo>
                    <a:pt x="78" y="104"/>
                    <a:pt x="84" y="105"/>
                    <a:pt x="89" y="105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82" y="84"/>
                    <a:pt x="82" y="84"/>
                    <a:pt x="82" y="84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7" y="86"/>
                    <a:pt x="106" y="78"/>
                    <a:pt x="100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6" name="组合 495"/>
          <p:cNvGrpSpPr>
            <a:grpSpLocks noChangeAspect="1"/>
          </p:cNvGrpSpPr>
          <p:nvPr/>
        </p:nvGrpSpPr>
        <p:grpSpPr>
          <a:xfrm>
            <a:off x="11124630" y="4965067"/>
            <a:ext cx="372774" cy="432000"/>
            <a:chOff x="2655888" y="7526338"/>
            <a:chExt cx="679450" cy="787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97" name="Oval 224"/>
            <p:cNvSpPr>
              <a:spLocks noChangeArrowheads="1"/>
            </p:cNvSpPr>
            <p:nvPr/>
          </p:nvSpPr>
          <p:spPr bwMode="auto">
            <a:xfrm>
              <a:off x="2817813" y="7526338"/>
              <a:ext cx="123825" cy="15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8" name="Freeform 225"/>
            <p:cNvSpPr>
              <a:spLocks noEditPoints="1"/>
            </p:cNvSpPr>
            <p:nvPr/>
          </p:nvSpPr>
          <p:spPr bwMode="auto">
            <a:xfrm>
              <a:off x="2655888" y="7691438"/>
              <a:ext cx="434975" cy="614363"/>
            </a:xfrm>
            <a:custGeom>
              <a:avLst/>
              <a:gdLst>
                <a:gd name="T0" fmla="*/ 116 w 116"/>
                <a:gd name="T1" fmla="*/ 40 h 164"/>
                <a:gd name="T2" fmla="*/ 116 w 116"/>
                <a:gd name="T3" fmla="*/ 25 h 164"/>
                <a:gd name="T4" fmla="*/ 114 w 116"/>
                <a:gd name="T5" fmla="*/ 24 h 164"/>
                <a:gd name="T6" fmla="*/ 102 w 116"/>
                <a:gd name="T7" fmla="*/ 15 h 164"/>
                <a:gd name="T8" fmla="*/ 81 w 116"/>
                <a:gd name="T9" fmla="*/ 1 h 164"/>
                <a:gd name="T10" fmla="*/ 73 w 116"/>
                <a:gd name="T11" fmla="*/ 1 h 164"/>
                <a:gd name="T12" fmla="*/ 80 w 116"/>
                <a:gd name="T13" fmla="*/ 7 h 164"/>
                <a:gd name="T14" fmla="*/ 76 w 116"/>
                <a:gd name="T15" fmla="*/ 18 h 164"/>
                <a:gd name="T16" fmla="*/ 63 w 116"/>
                <a:gd name="T17" fmla="*/ 9 h 164"/>
                <a:gd name="T18" fmla="*/ 63 w 116"/>
                <a:gd name="T19" fmla="*/ 0 h 164"/>
                <a:gd name="T20" fmla="*/ 54 w 116"/>
                <a:gd name="T21" fmla="*/ 7 h 164"/>
                <a:gd name="T22" fmla="*/ 54 w 116"/>
                <a:gd name="T23" fmla="*/ 41 h 164"/>
                <a:gd name="T24" fmla="*/ 47 w 116"/>
                <a:gd name="T25" fmla="*/ 11 h 164"/>
                <a:gd name="T26" fmla="*/ 46 w 116"/>
                <a:gd name="T27" fmla="*/ 1 h 164"/>
                <a:gd name="T28" fmla="*/ 38 w 116"/>
                <a:gd name="T29" fmla="*/ 1 h 164"/>
                <a:gd name="T30" fmla="*/ 30 w 116"/>
                <a:gd name="T31" fmla="*/ 5 h 164"/>
                <a:gd name="T32" fmla="*/ 3 w 116"/>
                <a:gd name="T33" fmla="*/ 34 h 164"/>
                <a:gd name="T34" fmla="*/ 2 w 116"/>
                <a:gd name="T35" fmla="*/ 46 h 164"/>
                <a:gd name="T36" fmla="*/ 2 w 116"/>
                <a:gd name="T37" fmla="*/ 46 h 164"/>
                <a:gd name="T38" fmla="*/ 2 w 116"/>
                <a:gd name="T39" fmla="*/ 47 h 164"/>
                <a:gd name="T40" fmla="*/ 4 w 116"/>
                <a:gd name="T41" fmla="*/ 50 h 164"/>
                <a:gd name="T42" fmla="*/ 11 w 116"/>
                <a:gd name="T43" fmla="*/ 64 h 164"/>
                <a:gd name="T44" fmla="*/ 32 w 116"/>
                <a:gd name="T45" fmla="*/ 75 h 164"/>
                <a:gd name="T46" fmla="*/ 32 w 116"/>
                <a:gd name="T47" fmla="*/ 87 h 164"/>
                <a:gd name="T48" fmla="*/ 36 w 116"/>
                <a:gd name="T49" fmla="*/ 164 h 164"/>
                <a:gd name="T50" fmla="*/ 59 w 116"/>
                <a:gd name="T51" fmla="*/ 128 h 164"/>
                <a:gd name="T52" fmla="*/ 86 w 116"/>
                <a:gd name="T53" fmla="*/ 32 h 164"/>
                <a:gd name="T54" fmla="*/ 90 w 116"/>
                <a:gd name="T55" fmla="*/ 30 h 164"/>
                <a:gd name="T56" fmla="*/ 73 w 116"/>
                <a:gd name="T57" fmla="*/ 43 h 164"/>
                <a:gd name="T58" fmla="*/ 86 w 116"/>
                <a:gd name="T59" fmla="*/ 32 h 164"/>
                <a:gd name="T60" fmla="*/ 30 w 116"/>
                <a:gd name="T61" fmla="*/ 53 h 164"/>
                <a:gd name="T62" fmla="*/ 23 w 116"/>
                <a:gd name="T63" fmla="*/ 42 h 164"/>
                <a:gd name="T64" fmla="*/ 32 w 116"/>
                <a:gd name="T65" fmla="*/ 5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6" h="164">
                  <a:moveTo>
                    <a:pt x="55" y="106"/>
                  </a:moveTo>
                  <a:cubicBezTo>
                    <a:pt x="55" y="71"/>
                    <a:pt x="82" y="43"/>
                    <a:pt x="116" y="40"/>
                  </a:cubicBezTo>
                  <a:cubicBezTo>
                    <a:pt x="116" y="34"/>
                    <a:pt x="116" y="23"/>
                    <a:pt x="116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0" y="21"/>
                    <a:pt x="110" y="21"/>
                    <a:pt x="110" y="21"/>
                  </a:cubicBezTo>
                  <a:cubicBezTo>
                    <a:pt x="102" y="15"/>
                    <a:pt x="102" y="15"/>
                    <a:pt x="102" y="15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5" y="2"/>
                    <a:pt x="83" y="2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78" y="1"/>
                    <a:pt x="76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3" y="1"/>
                    <a:pt x="41" y="1"/>
                    <a:pt x="38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5" y="2"/>
                    <a:pt x="32" y="3"/>
                    <a:pt x="30" y="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0" y="58"/>
                    <a:pt x="2" y="41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4" y="80"/>
                    <a:pt x="28" y="77"/>
                    <a:pt x="32" y="75"/>
                  </a:cubicBezTo>
                  <a:cubicBezTo>
                    <a:pt x="32" y="79"/>
                    <a:pt x="32" y="83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3" y="87"/>
                    <a:pt x="34" y="87"/>
                  </a:cubicBezTo>
                  <a:cubicBezTo>
                    <a:pt x="36" y="164"/>
                    <a:pt x="36" y="164"/>
                    <a:pt x="36" y="164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9" y="154"/>
                    <a:pt x="59" y="141"/>
                    <a:pt x="59" y="128"/>
                  </a:cubicBezTo>
                  <a:cubicBezTo>
                    <a:pt x="56" y="121"/>
                    <a:pt x="55" y="113"/>
                    <a:pt x="55" y="106"/>
                  </a:cubicBezTo>
                  <a:close/>
                  <a:moveTo>
                    <a:pt x="86" y="32"/>
                  </a:moveTo>
                  <a:cubicBezTo>
                    <a:pt x="86" y="30"/>
                    <a:pt x="86" y="29"/>
                    <a:pt x="86" y="27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73" y="43"/>
                    <a:pt x="73" y="43"/>
                    <a:pt x="73" y="43"/>
                  </a:cubicBezTo>
                  <a:cubicBezTo>
                    <a:pt x="71" y="41"/>
                    <a:pt x="71" y="41"/>
                    <a:pt x="71" y="41"/>
                  </a:cubicBezTo>
                  <a:lnTo>
                    <a:pt x="86" y="32"/>
                  </a:lnTo>
                  <a:close/>
                  <a:moveTo>
                    <a:pt x="32" y="58"/>
                  </a:moveTo>
                  <a:cubicBezTo>
                    <a:pt x="30" y="53"/>
                    <a:pt x="30" y="53"/>
                    <a:pt x="30" y="5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40"/>
                    <a:pt x="32" y="49"/>
                    <a:pt x="32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9" name="Freeform 226"/>
            <p:cNvSpPr/>
            <p:nvPr/>
          </p:nvSpPr>
          <p:spPr bwMode="auto">
            <a:xfrm>
              <a:off x="2889250" y="8201025"/>
              <a:ext cx="85725" cy="104775"/>
            </a:xfrm>
            <a:custGeom>
              <a:avLst/>
              <a:gdLst>
                <a:gd name="T0" fmla="*/ 0 w 23"/>
                <a:gd name="T1" fmla="*/ 0 h 28"/>
                <a:gd name="T2" fmla="*/ 1 w 23"/>
                <a:gd name="T3" fmla="*/ 28 h 28"/>
                <a:gd name="T4" fmla="*/ 23 w 23"/>
                <a:gd name="T5" fmla="*/ 28 h 28"/>
                <a:gd name="T6" fmla="*/ 23 w 23"/>
                <a:gd name="T7" fmla="*/ 25 h 28"/>
                <a:gd name="T8" fmla="*/ 0 w 23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0" y="0"/>
                  </a:moveTo>
                  <a:cubicBezTo>
                    <a:pt x="1" y="28"/>
                    <a:pt x="1" y="28"/>
                    <a:pt x="1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7"/>
                    <a:pt x="23" y="26"/>
                    <a:pt x="23" y="25"/>
                  </a:cubicBezTo>
                  <a:cubicBezTo>
                    <a:pt x="13" y="19"/>
                    <a:pt x="5" y="1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0" name="Freeform 227"/>
            <p:cNvSpPr/>
            <p:nvPr/>
          </p:nvSpPr>
          <p:spPr bwMode="auto">
            <a:xfrm>
              <a:off x="3046413" y="7975600"/>
              <a:ext cx="123825" cy="225425"/>
            </a:xfrm>
            <a:custGeom>
              <a:avLst/>
              <a:gdLst>
                <a:gd name="T0" fmla="*/ 21 w 33"/>
                <a:gd name="T1" fmla="*/ 25 h 60"/>
                <a:gd name="T2" fmla="*/ 12 w 33"/>
                <a:gd name="T3" fmla="*/ 19 h 60"/>
                <a:gd name="T4" fmla="*/ 18 w 33"/>
                <a:gd name="T5" fmla="*/ 14 h 60"/>
                <a:gd name="T6" fmla="*/ 29 w 33"/>
                <a:gd name="T7" fmla="*/ 17 h 60"/>
                <a:gd name="T8" fmla="*/ 31 w 33"/>
                <a:gd name="T9" fmla="*/ 9 h 60"/>
                <a:gd name="T10" fmla="*/ 20 w 33"/>
                <a:gd name="T11" fmla="*/ 6 h 60"/>
                <a:gd name="T12" fmla="*/ 20 w 33"/>
                <a:gd name="T13" fmla="*/ 0 h 60"/>
                <a:gd name="T14" fmla="*/ 13 w 33"/>
                <a:gd name="T15" fmla="*/ 0 h 60"/>
                <a:gd name="T16" fmla="*/ 13 w 33"/>
                <a:gd name="T17" fmla="*/ 7 h 60"/>
                <a:gd name="T18" fmla="*/ 1 w 33"/>
                <a:gd name="T19" fmla="*/ 20 h 60"/>
                <a:gd name="T20" fmla="*/ 14 w 33"/>
                <a:gd name="T21" fmla="*/ 33 h 60"/>
                <a:gd name="T22" fmla="*/ 22 w 33"/>
                <a:gd name="T23" fmla="*/ 40 h 60"/>
                <a:gd name="T24" fmla="*/ 15 w 33"/>
                <a:gd name="T25" fmla="*/ 44 h 60"/>
                <a:gd name="T26" fmla="*/ 2 w 33"/>
                <a:gd name="T27" fmla="*/ 41 h 60"/>
                <a:gd name="T28" fmla="*/ 0 w 33"/>
                <a:gd name="T29" fmla="*/ 49 h 60"/>
                <a:gd name="T30" fmla="*/ 13 w 33"/>
                <a:gd name="T31" fmla="*/ 53 h 60"/>
                <a:gd name="T32" fmla="*/ 13 w 33"/>
                <a:gd name="T33" fmla="*/ 60 h 60"/>
                <a:gd name="T34" fmla="*/ 20 w 33"/>
                <a:gd name="T35" fmla="*/ 60 h 60"/>
                <a:gd name="T36" fmla="*/ 20 w 33"/>
                <a:gd name="T37" fmla="*/ 52 h 60"/>
                <a:gd name="T38" fmla="*/ 33 w 33"/>
                <a:gd name="T39" fmla="*/ 39 h 60"/>
                <a:gd name="T40" fmla="*/ 21 w 33"/>
                <a:gd name="T4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60">
                  <a:moveTo>
                    <a:pt x="21" y="25"/>
                  </a:moveTo>
                  <a:cubicBezTo>
                    <a:pt x="14" y="23"/>
                    <a:pt x="12" y="21"/>
                    <a:pt x="12" y="19"/>
                  </a:cubicBezTo>
                  <a:cubicBezTo>
                    <a:pt x="12" y="17"/>
                    <a:pt x="13" y="14"/>
                    <a:pt x="18" y="14"/>
                  </a:cubicBezTo>
                  <a:cubicBezTo>
                    <a:pt x="23" y="14"/>
                    <a:pt x="27" y="16"/>
                    <a:pt x="29" y="17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28" y="8"/>
                    <a:pt x="25" y="6"/>
                    <a:pt x="20" y="6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5" y="8"/>
                    <a:pt x="1" y="13"/>
                    <a:pt x="1" y="20"/>
                  </a:cubicBezTo>
                  <a:cubicBezTo>
                    <a:pt x="1" y="27"/>
                    <a:pt x="6" y="31"/>
                    <a:pt x="14" y="33"/>
                  </a:cubicBezTo>
                  <a:cubicBezTo>
                    <a:pt x="19" y="35"/>
                    <a:pt x="22" y="37"/>
                    <a:pt x="22" y="40"/>
                  </a:cubicBezTo>
                  <a:cubicBezTo>
                    <a:pt x="22" y="42"/>
                    <a:pt x="19" y="44"/>
                    <a:pt x="15" y="44"/>
                  </a:cubicBezTo>
                  <a:cubicBezTo>
                    <a:pt x="10" y="44"/>
                    <a:pt x="6" y="43"/>
                    <a:pt x="2" y="41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51"/>
                    <a:pt x="8" y="52"/>
                    <a:pt x="13" y="53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8" y="51"/>
                    <a:pt x="33" y="45"/>
                    <a:pt x="33" y="39"/>
                  </a:cubicBezTo>
                  <a:cubicBezTo>
                    <a:pt x="33" y="32"/>
                    <a:pt x="29" y="28"/>
                    <a:pt x="2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1" name="Freeform 228"/>
            <p:cNvSpPr>
              <a:spLocks noEditPoints="1"/>
            </p:cNvSpPr>
            <p:nvPr/>
          </p:nvSpPr>
          <p:spPr bwMode="auto">
            <a:xfrm>
              <a:off x="2881313" y="7859713"/>
              <a:ext cx="454025" cy="454025"/>
            </a:xfrm>
            <a:custGeom>
              <a:avLst/>
              <a:gdLst>
                <a:gd name="T0" fmla="*/ 117 w 121"/>
                <a:gd name="T1" fmla="*/ 61 h 121"/>
                <a:gd name="T2" fmla="*/ 121 w 121"/>
                <a:gd name="T3" fmla="*/ 54 h 121"/>
                <a:gd name="T4" fmla="*/ 117 w 121"/>
                <a:gd name="T5" fmla="*/ 52 h 121"/>
                <a:gd name="T6" fmla="*/ 120 w 121"/>
                <a:gd name="T7" fmla="*/ 46 h 121"/>
                <a:gd name="T8" fmla="*/ 116 w 121"/>
                <a:gd name="T9" fmla="*/ 41 h 121"/>
                <a:gd name="T10" fmla="*/ 114 w 121"/>
                <a:gd name="T11" fmla="*/ 34 h 121"/>
                <a:gd name="T12" fmla="*/ 111 w 121"/>
                <a:gd name="T13" fmla="*/ 29 h 121"/>
                <a:gd name="T14" fmla="*/ 106 w 121"/>
                <a:gd name="T15" fmla="*/ 26 h 121"/>
                <a:gd name="T16" fmla="*/ 103 w 121"/>
                <a:gd name="T17" fmla="*/ 18 h 121"/>
                <a:gd name="T18" fmla="*/ 99 w 121"/>
                <a:gd name="T19" fmla="*/ 19 h 121"/>
                <a:gd name="T20" fmla="*/ 97 w 121"/>
                <a:gd name="T21" fmla="*/ 13 h 121"/>
                <a:gd name="T22" fmla="*/ 90 w 121"/>
                <a:gd name="T23" fmla="*/ 12 h 121"/>
                <a:gd name="T24" fmla="*/ 85 w 121"/>
                <a:gd name="T25" fmla="*/ 6 h 121"/>
                <a:gd name="T26" fmla="*/ 80 w 121"/>
                <a:gd name="T27" fmla="*/ 4 h 121"/>
                <a:gd name="T28" fmla="*/ 74 w 121"/>
                <a:gd name="T29" fmla="*/ 5 h 121"/>
                <a:gd name="T30" fmla="*/ 67 w 121"/>
                <a:gd name="T31" fmla="*/ 0 h 121"/>
                <a:gd name="T32" fmla="*/ 64 w 121"/>
                <a:gd name="T33" fmla="*/ 4 h 121"/>
                <a:gd name="T34" fmla="*/ 59 w 121"/>
                <a:gd name="T35" fmla="*/ 0 h 121"/>
                <a:gd name="T36" fmla="*/ 51 w 121"/>
                <a:gd name="T37" fmla="*/ 5 h 121"/>
                <a:gd name="T38" fmla="*/ 46 w 121"/>
                <a:gd name="T39" fmla="*/ 3 h 121"/>
                <a:gd name="T40" fmla="*/ 41 w 121"/>
                <a:gd name="T41" fmla="*/ 5 h 121"/>
                <a:gd name="T42" fmla="*/ 36 w 121"/>
                <a:gd name="T43" fmla="*/ 9 h 121"/>
                <a:gd name="T44" fmla="*/ 28 w 121"/>
                <a:gd name="T45" fmla="*/ 10 h 121"/>
                <a:gd name="T46" fmla="*/ 26 w 121"/>
                <a:gd name="T47" fmla="*/ 16 h 121"/>
                <a:gd name="T48" fmla="*/ 22 w 121"/>
                <a:gd name="T49" fmla="*/ 14 h 121"/>
                <a:gd name="T50" fmla="*/ 18 w 121"/>
                <a:gd name="T51" fmla="*/ 23 h 121"/>
                <a:gd name="T52" fmla="*/ 13 w 121"/>
                <a:gd name="T53" fmla="*/ 25 h 121"/>
                <a:gd name="T54" fmla="*/ 10 w 121"/>
                <a:gd name="T55" fmla="*/ 29 h 121"/>
                <a:gd name="T56" fmla="*/ 7 w 121"/>
                <a:gd name="T57" fmla="*/ 37 h 121"/>
                <a:gd name="T58" fmla="*/ 3 w 121"/>
                <a:gd name="T59" fmla="*/ 41 h 121"/>
                <a:gd name="T60" fmla="*/ 5 w 121"/>
                <a:gd name="T61" fmla="*/ 47 h 121"/>
                <a:gd name="T62" fmla="*/ 1 w 121"/>
                <a:gd name="T63" fmla="*/ 49 h 121"/>
                <a:gd name="T64" fmla="*/ 4 w 121"/>
                <a:gd name="T65" fmla="*/ 57 h 121"/>
                <a:gd name="T66" fmla="*/ 1 w 121"/>
                <a:gd name="T67" fmla="*/ 63 h 121"/>
                <a:gd name="T68" fmla="*/ 1 w 121"/>
                <a:gd name="T69" fmla="*/ 68 h 121"/>
                <a:gd name="T70" fmla="*/ 3 w 121"/>
                <a:gd name="T71" fmla="*/ 76 h 121"/>
                <a:gd name="T72" fmla="*/ 4 w 121"/>
                <a:gd name="T73" fmla="*/ 82 h 121"/>
                <a:gd name="T74" fmla="*/ 9 w 121"/>
                <a:gd name="T75" fmla="*/ 85 h 121"/>
                <a:gd name="T76" fmla="*/ 10 w 121"/>
                <a:gd name="T77" fmla="*/ 94 h 121"/>
                <a:gd name="T78" fmla="*/ 16 w 121"/>
                <a:gd name="T79" fmla="*/ 96 h 121"/>
                <a:gd name="T80" fmla="*/ 18 w 121"/>
                <a:gd name="T81" fmla="*/ 104 h 121"/>
                <a:gd name="T82" fmla="*/ 25 w 121"/>
                <a:gd name="T83" fmla="*/ 105 h 121"/>
                <a:gd name="T84" fmla="*/ 29 w 121"/>
                <a:gd name="T85" fmla="*/ 113 h 121"/>
                <a:gd name="T86" fmla="*/ 35 w 121"/>
                <a:gd name="T87" fmla="*/ 112 h 121"/>
                <a:gd name="T88" fmla="*/ 42 w 121"/>
                <a:gd name="T89" fmla="*/ 118 h 121"/>
                <a:gd name="T90" fmla="*/ 48 w 121"/>
                <a:gd name="T91" fmla="*/ 116 h 121"/>
                <a:gd name="T92" fmla="*/ 55 w 121"/>
                <a:gd name="T93" fmla="*/ 121 h 121"/>
                <a:gd name="T94" fmla="*/ 60 w 121"/>
                <a:gd name="T95" fmla="*/ 118 h 121"/>
                <a:gd name="T96" fmla="*/ 69 w 121"/>
                <a:gd name="T97" fmla="*/ 121 h 121"/>
                <a:gd name="T98" fmla="*/ 73 w 121"/>
                <a:gd name="T99" fmla="*/ 116 h 121"/>
                <a:gd name="T100" fmla="*/ 82 w 121"/>
                <a:gd name="T101" fmla="*/ 118 h 121"/>
                <a:gd name="T102" fmla="*/ 85 w 121"/>
                <a:gd name="T103" fmla="*/ 112 h 121"/>
                <a:gd name="T104" fmla="*/ 94 w 121"/>
                <a:gd name="T105" fmla="*/ 111 h 121"/>
                <a:gd name="T106" fmla="*/ 96 w 121"/>
                <a:gd name="T107" fmla="*/ 105 h 121"/>
                <a:gd name="T108" fmla="*/ 105 w 121"/>
                <a:gd name="T109" fmla="*/ 103 h 121"/>
                <a:gd name="T110" fmla="*/ 105 w 121"/>
                <a:gd name="T111" fmla="*/ 96 h 121"/>
                <a:gd name="T112" fmla="*/ 113 w 121"/>
                <a:gd name="T113" fmla="*/ 92 h 121"/>
                <a:gd name="T114" fmla="*/ 112 w 121"/>
                <a:gd name="T115" fmla="*/ 86 h 121"/>
                <a:gd name="T116" fmla="*/ 118 w 121"/>
                <a:gd name="T117" fmla="*/ 79 h 121"/>
                <a:gd name="T118" fmla="*/ 115 w 121"/>
                <a:gd name="T119" fmla="*/ 76 h 121"/>
                <a:gd name="T120" fmla="*/ 120 w 121"/>
                <a:gd name="T121" fmla="*/ 72 h 121"/>
                <a:gd name="T122" fmla="*/ 61 w 121"/>
                <a:gd name="T123" fmla="*/ 106 h 121"/>
                <a:gd name="T124" fmla="*/ 106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66"/>
                  </a:moveTo>
                  <a:cubicBezTo>
                    <a:pt x="119" y="66"/>
                    <a:pt x="117" y="65"/>
                    <a:pt x="117" y="63"/>
                  </a:cubicBezTo>
                  <a:cubicBezTo>
                    <a:pt x="117" y="62"/>
                    <a:pt x="117" y="62"/>
                    <a:pt x="117" y="61"/>
                  </a:cubicBezTo>
                  <a:cubicBezTo>
                    <a:pt x="117" y="59"/>
                    <a:pt x="119" y="58"/>
                    <a:pt x="120" y="58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21" y="57"/>
                    <a:pt x="121" y="55"/>
                    <a:pt x="121" y="54"/>
                  </a:cubicBezTo>
                  <a:cubicBezTo>
                    <a:pt x="121" y="54"/>
                    <a:pt x="120" y="54"/>
                    <a:pt x="120" y="54"/>
                  </a:cubicBezTo>
                  <a:cubicBezTo>
                    <a:pt x="119" y="54"/>
                    <a:pt x="119" y="54"/>
                    <a:pt x="119" y="54"/>
                  </a:cubicBezTo>
                  <a:cubicBezTo>
                    <a:pt x="118" y="54"/>
                    <a:pt x="117" y="53"/>
                    <a:pt x="117" y="52"/>
                  </a:cubicBezTo>
                  <a:cubicBezTo>
                    <a:pt x="117" y="51"/>
                    <a:pt x="117" y="50"/>
                    <a:pt x="116" y="49"/>
                  </a:cubicBezTo>
                  <a:cubicBezTo>
                    <a:pt x="116" y="48"/>
                    <a:pt x="117" y="47"/>
                    <a:pt x="118" y="46"/>
                  </a:cubicBezTo>
                  <a:cubicBezTo>
                    <a:pt x="119" y="46"/>
                    <a:pt x="119" y="46"/>
                    <a:pt x="120" y="46"/>
                  </a:cubicBezTo>
                  <a:cubicBezTo>
                    <a:pt x="119" y="44"/>
                    <a:pt x="118" y="42"/>
                    <a:pt x="118" y="40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6" y="41"/>
                    <a:pt x="116" y="41"/>
                    <a:pt x="116" y="41"/>
                  </a:cubicBezTo>
                  <a:cubicBezTo>
                    <a:pt x="115" y="41"/>
                    <a:pt x="114" y="41"/>
                    <a:pt x="113" y="40"/>
                  </a:cubicBezTo>
                  <a:cubicBezTo>
                    <a:pt x="113" y="39"/>
                    <a:pt x="113" y="38"/>
                    <a:pt x="112" y="37"/>
                  </a:cubicBezTo>
                  <a:cubicBezTo>
                    <a:pt x="112" y="36"/>
                    <a:pt x="112" y="34"/>
                    <a:pt x="114" y="34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2"/>
                    <a:pt x="113" y="30"/>
                    <a:pt x="112" y="28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0" y="29"/>
                    <a:pt x="110" y="29"/>
                  </a:cubicBezTo>
                  <a:cubicBezTo>
                    <a:pt x="109" y="29"/>
                    <a:pt x="108" y="29"/>
                    <a:pt x="107" y="28"/>
                  </a:cubicBezTo>
                  <a:cubicBezTo>
                    <a:pt x="107" y="28"/>
                    <a:pt x="106" y="27"/>
                    <a:pt x="106" y="26"/>
                  </a:cubicBezTo>
                  <a:cubicBezTo>
                    <a:pt x="105" y="25"/>
                    <a:pt x="105" y="23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6" y="20"/>
                    <a:pt x="105" y="19"/>
                    <a:pt x="103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2" y="19"/>
                    <a:pt x="101" y="19"/>
                    <a:pt x="101" y="19"/>
                  </a:cubicBezTo>
                  <a:cubicBezTo>
                    <a:pt x="100" y="19"/>
                    <a:pt x="99" y="19"/>
                    <a:pt x="99" y="19"/>
                  </a:cubicBezTo>
                  <a:cubicBezTo>
                    <a:pt x="98" y="18"/>
                    <a:pt x="98" y="18"/>
                    <a:pt x="97" y="17"/>
                  </a:cubicBezTo>
                  <a:cubicBezTo>
                    <a:pt x="96" y="16"/>
                    <a:pt x="96" y="14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1"/>
                    <a:pt x="94" y="10"/>
                    <a:pt x="93" y="9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1"/>
                    <a:pt x="91" y="12"/>
                    <a:pt x="90" y="12"/>
                  </a:cubicBezTo>
                  <a:cubicBezTo>
                    <a:pt x="89" y="12"/>
                    <a:pt x="89" y="11"/>
                    <a:pt x="89" y="11"/>
                  </a:cubicBezTo>
                  <a:cubicBezTo>
                    <a:pt x="88" y="11"/>
                    <a:pt x="87" y="10"/>
                    <a:pt x="86" y="10"/>
                  </a:cubicBezTo>
                  <a:cubicBezTo>
                    <a:pt x="85" y="9"/>
                    <a:pt x="84" y="8"/>
                    <a:pt x="85" y="6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4" y="5"/>
                    <a:pt x="82" y="4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79" y="6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6"/>
                    <a:pt x="75" y="6"/>
                    <a:pt x="74" y="5"/>
                  </a:cubicBezTo>
                  <a:cubicBezTo>
                    <a:pt x="73" y="5"/>
                    <a:pt x="72" y="4"/>
                    <a:pt x="72" y="2"/>
                  </a:cubicBezTo>
                  <a:cubicBezTo>
                    <a:pt x="72" y="2"/>
                    <a:pt x="73" y="1"/>
                    <a:pt x="73" y="1"/>
                  </a:cubicBezTo>
                  <a:cubicBezTo>
                    <a:pt x="71" y="1"/>
                    <a:pt x="69" y="0"/>
                    <a:pt x="67" y="0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3"/>
                    <a:pt x="66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3" y="4"/>
                    <a:pt x="62" y="4"/>
                    <a:pt x="62" y="4"/>
                  </a:cubicBezTo>
                  <a:cubicBezTo>
                    <a:pt x="60" y="4"/>
                    <a:pt x="59" y="3"/>
                    <a:pt x="59" y="1"/>
                  </a:cubicBezTo>
                  <a:cubicBezTo>
                    <a:pt x="59" y="1"/>
                    <a:pt x="59" y="0"/>
                    <a:pt x="59" y="0"/>
                  </a:cubicBezTo>
                  <a:cubicBezTo>
                    <a:pt x="57" y="0"/>
                    <a:pt x="55" y="0"/>
                    <a:pt x="53" y="0"/>
                  </a:cubicBezTo>
                  <a:cubicBezTo>
                    <a:pt x="53" y="1"/>
                    <a:pt x="54" y="1"/>
                    <a:pt x="54" y="1"/>
                  </a:cubicBezTo>
                  <a:cubicBezTo>
                    <a:pt x="54" y="3"/>
                    <a:pt x="53" y="4"/>
                    <a:pt x="51" y="5"/>
                  </a:cubicBezTo>
                  <a:cubicBezTo>
                    <a:pt x="51" y="5"/>
                    <a:pt x="50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7" y="5"/>
                    <a:pt x="46" y="4"/>
                    <a:pt x="46" y="3"/>
                  </a:cubicBezTo>
                  <a:cubicBezTo>
                    <a:pt x="46" y="3"/>
                    <a:pt x="46" y="2"/>
                    <a:pt x="46" y="2"/>
                  </a:cubicBezTo>
                  <a:cubicBezTo>
                    <a:pt x="44" y="2"/>
                    <a:pt x="42" y="3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0" y="7"/>
                    <a:pt x="39" y="8"/>
                  </a:cubicBezTo>
                  <a:cubicBezTo>
                    <a:pt x="38" y="8"/>
                    <a:pt x="37" y="9"/>
                    <a:pt x="37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9"/>
                    <a:pt x="34" y="9"/>
                    <a:pt x="33" y="8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8"/>
                    <a:pt x="29" y="9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2"/>
                    <a:pt x="29" y="13"/>
                    <a:pt x="28" y="14"/>
                  </a:cubicBezTo>
                  <a:cubicBezTo>
                    <a:pt x="27" y="15"/>
                    <a:pt x="26" y="15"/>
                    <a:pt x="26" y="16"/>
                  </a:cubicBezTo>
                  <a:cubicBezTo>
                    <a:pt x="25" y="16"/>
                    <a:pt x="25" y="16"/>
                    <a:pt x="24" y="16"/>
                  </a:cubicBezTo>
                  <a:cubicBezTo>
                    <a:pt x="23" y="16"/>
                    <a:pt x="23" y="16"/>
                    <a:pt x="22" y="15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0" y="15"/>
                    <a:pt x="19" y="17"/>
                    <a:pt x="17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20"/>
                    <a:pt x="19" y="22"/>
                    <a:pt x="18" y="23"/>
                  </a:cubicBezTo>
                  <a:cubicBezTo>
                    <a:pt x="18" y="23"/>
                    <a:pt x="17" y="24"/>
                    <a:pt x="17" y="25"/>
                  </a:cubicBezTo>
                  <a:cubicBezTo>
                    <a:pt x="16" y="25"/>
                    <a:pt x="15" y="26"/>
                    <a:pt x="15" y="26"/>
                  </a:cubicBezTo>
                  <a:cubicBezTo>
                    <a:pt x="14" y="26"/>
                    <a:pt x="13" y="25"/>
                    <a:pt x="13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6"/>
                    <a:pt x="10" y="27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30"/>
                    <a:pt x="12" y="32"/>
                    <a:pt x="11" y="33"/>
                  </a:cubicBezTo>
                  <a:cubicBezTo>
                    <a:pt x="10" y="34"/>
                    <a:pt x="10" y="35"/>
                    <a:pt x="10" y="35"/>
                  </a:cubicBezTo>
                  <a:cubicBezTo>
                    <a:pt x="9" y="36"/>
                    <a:pt x="8" y="37"/>
                    <a:pt x="7" y="37"/>
                  </a:cubicBezTo>
                  <a:cubicBezTo>
                    <a:pt x="7" y="37"/>
                    <a:pt x="6" y="37"/>
                    <a:pt x="6" y="37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4" y="38"/>
                    <a:pt x="4" y="40"/>
                    <a:pt x="3" y="41"/>
                  </a:cubicBezTo>
                  <a:cubicBezTo>
                    <a:pt x="3" y="41"/>
                    <a:pt x="4" y="41"/>
                    <a:pt x="4" y="42"/>
                  </a:cubicBezTo>
                  <a:cubicBezTo>
                    <a:pt x="5" y="42"/>
                    <a:pt x="6" y="43"/>
                    <a:pt x="6" y="45"/>
                  </a:cubicBezTo>
                  <a:cubicBezTo>
                    <a:pt x="6" y="46"/>
                    <a:pt x="5" y="47"/>
                    <a:pt x="5" y="47"/>
                  </a:cubicBezTo>
                  <a:cubicBezTo>
                    <a:pt x="5" y="49"/>
                    <a:pt x="4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9"/>
                    <a:pt x="1" y="49"/>
                    <a:pt x="1" y="49"/>
                  </a:cubicBezTo>
                  <a:cubicBezTo>
                    <a:pt x="1" y="51"/>
                    <a:pt x="0" y="53"/>
                    <a:pt x="0" y="55"/>
                  </a:cubicBezTo>
                  <a:cubicBezTo>
                    <a:pt x="0" y="55"/>
                    <a:pt x="1" y="55"/>
                    <a:pt x="1" y="55"/>
                  </a:cubicBezTo>
                  <a:cubicBezTo>
                    <a:pt x="3" y="55"/>
                    <a:pt x="4" y="56"/>
                    <a:pt x="4" y="57"/>
                  </a:cubicBezTo>
                  <a:cubicBezTo>
                    <a:pt x="4" y="58"/>
                    <a:pt x="4" y="59"/>
                    <a:pt x="4" y="60"/>
                  </a:cubicBezTo>
                  <a:cubicBezTo>
                    <a:pt x="4" y="62"/>
                    <a:pt x="2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0" y="63"/>
                    <a:pt x="0" y="62"/>
                  </a:cubicBezTo>
                  <a:cubicBezTo>
                    <a:pt x="0" y="64"/>
                    <a:pt x="0" y="66"/>
                    <a:pt x="0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3" y="68"/>
                    <a:pt x="4" y="69"/>
                    <a:pt x="4" y="70"/>
                  </a:cubicBezTo>
                  <a:cubicBezTo>
                    <a:pt x="5" y="71"/>
                    <a:pt x="5" y="72"/>
                    <a:pt x="5" y="73"/>
                  </a:cubicBezTo>
                  <a:cubicBezTo>
                    <a:pt x="5" y="74"/>
                    <a:pt x="4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8"/>
                    <a:pt x="3" y="80"/>
                    <a:pt x="4" y="82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6" y="81"/>
                    <a:pt x="7" y="81"/>
                    <a:pt x="8" y="83"/>
                  </a:cubicBezTo>
                  <a:cubicBezTo>
                    <a:pt x="8" y="83"/>
                    <a:pt x="9" y="84"/>
                    <a:pt x="9" y="85"/>
                  </a:cubicBezTo>
                  <a:cubicBezTo>
                    <a:pt x="10" y="86"/>
                    <a:pt x="9" y="88"/>
                    <a:pt x="8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8" y="91"/>
                    <a:pt x="9" y="92"/>
                    <a:pt x="10" y="94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2" y="92"/>
                    <a:pt x="13" y="93"/>
                    <a:pt x="14" y="94"/>
                  </a:cubicBezTo>
                  <a:cubicBezTo>
                    <a:pt x="15" y="94"/>
                    <a:pt x="15" y="95"/>
                    <a:pt x="16" y="96"/>
                  </a:cubicBezTo>
                  <a:cubicBezTo>
                    <a:pt x="17" y="97"/>
                    <a:pt x="16" y="99"/>
                    <a:pt x="15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6" y="102"/>
                    <a:pt x="17" y="103"/>
                    <a:pt x="18" y="104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0" y="102"/>
                    <a:pt x="22" y="102"/>
                    <a:pt x="23" y="103"/>
                  </a:cubicBezTo>
                  <a:cubicBezTo>
                    <a:pt x="23" y="104"/>
                    <a:pt x="24" y="104"/>
                    <a:pt x="25" y="105"/>
                  </a:cubicBezTo>
                  <a:cubicBezTo>
                    <a:pt x="26" y="106"/>
                    <a:pt x="26" y="108"/>
                    <a:pt x="25" y="109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6" y="111"/>
                    <a:pt x="27" y="112"/>
                    <a:pt x="29" y="113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30" y="110"/>
                    <a:pt x="32" y="110"/>
                    <a:pt x="33" y="111"/>
                  </a:cubicBezTo>
                  <a:cubicBezTo>
                    <a:pt x="34" y="111"/>
                    <a:pt x="35" y="111"/>
                    <a:pt x="35" y="112"/>
                  </a:cubicBezTo>
                  <a:cubicBezTo>
                    <a:pt x="37" y="113"/>
                    <a:pt x="37" y="114"/>
                    <a:pt x="37" y="115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38" y="117"/>
                    <a:pt x="40" y="118"/>
                    <a:pt x="42" y="118"/>
                  </a:cubicBezTo>
                  <a:cubicBezTo>
                    <a:pt x="42" y="118"/>
                    <a:pt x="42" y="118"/>
                    <a:pt x="42" y="117"/>
                  </a:cubicBezTo>
                  <a:cubicBezTo>
                    <a:pt x="42" y="116"/>
                    <a:pt x="44" y="115"/>
                    <a:pt x="45" y="116"/>
                  </a:cubicBezTo>
                  <a:cubicBezTo>
                    <a:pt x="46" y="116"/>
                    <a:pt x="47" y="116"/>
                    <a:pt x="48" y="116"/>
                  </a:cubicBezTo>
                  <a:cubicBezTo>
                    <a:pt x="49" y="117"/>
                    <a:pt x="50" y="118"/>
                    <a:pt x="50" y="119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51" y="121"/>
                    <a:pt x="53" y="121"/>
                    <a:pt x="55" y="121"/>
                  </a:cubicBezTo>
                  <a:cubicBezTo>
                    <a:pt x="55" y="121"/>
                    <a:pt x="55" y="121"/>
                    <a:pt x="55" y="120"/>
                  </a:cubicBezTo>
                  <a:cubicBezTo>
                    <a:pt x="55" y="119"/>
                    <a:pt x="56" y="118"/>
                    <a:pt x="58" y="118"/>
                  </a:cubicBezTo>
                  <a:cubicBezTo>
                    <a:pt x="58" y="118"/>
                    <a:pt x="59" y="118"/>
                    <a:pt x="60" y="118"/>
                  </a:cubicBezTo>
                  <a:cubicBezTo>
                    <a:pt x="62" y="118"/>
                    <a:pt x="63" y="119"/>
                    <a:pt x="63" y="120"/>
                  </a:cubicBezTo>
                  <a:cubicBezTo>
                    <a:pt x="63" y="121"/>
                    <a:pt x="63" y="121"/>
                    <a:pt x="63" y="121"/>
                  </a:cubicBezTo>
                  <a:cubicBezTo>
                    <a:pt x="65" y="121"/>
                    <a:pt x="67" y="121"/>
                    <a:pt x="69" y="121"/>
                  </a:cubicBezTo>
                  <a:cubicBezTo>
                    <a:pt x="68" y="121"/>
                    <a:pt x="68" y="120"/>
                    <a:pt x="68" y="120"/>
                  </a:cubicBezTo>
                  <a:cubicBezTo>
                    <a:pt x="68" y="118"/>
                    <a:pt x="69" y="117"/>
                    <a:pt x="70" y="117"/>
                  </a:cubicBezTo>
                  <a:cubicBezTo>
                    <a:pt x="71" y="117"/>
                    <a:pt x="72" y="117"/>
                    <a:pt x="73" y="116"/>
                  </a:cubicBezTo>
                  <a:cubicBezTo>
                    <a:pt x="74" y="116"/>
                    <a:pt x="76" y="117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8" y="119"/>
                    <a:pt x="80" y="118"/>
                    <a:pt x="82" y="118"/>
                  </a:cubicBezTo>
                  <a:cubicBezTo>
                    <a:pt x="81" y="117"/>
                    <a:pt x="81" y="117"/>
                    <a:pt x="81" y="117"/>
                  </a:cubicBezTo>
                  <a:cubicBezTo>
                    <a:pt x="81" y="115"/>
                    <a:pt x="81" y="114"/>
                    <a:pt x="83" y="113"/>
                  </a:cubicBezTo>
                  <a:cubicBezTo>
                    <a:pt x="83" y="113"/>
                    <a:pt x="84" y="113"/>
                    <a:pt x="85" y="112"/>
                  </a:cubicBezTo>
                  <a:cubicBezTo>
                    <a:pt x="86" y="112"/>
                    <a:pt x="88" y="112"/>
                    <a:pt x="89" y="1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91" y="114"/>
                    <a:pt x="92" y="113"/>
                    <a:pt x="94" y="111"/>
                  </a:cubicBezTo>
                  <a:cubicBezTo>
                    <a:pt x="93" y="111"/>
                    <a:pt x="93" y="111"/>
                    <a:pt x="93" y="111"/>
                  </a:cubicBezTo>
                  <a:cubicBezTo>
                    <a:pt x="92" y="109"/>
                    <a:pt x="93" y="108"/>
                    <a:pt x="94" y="107"/>
                  </a:cubicBezTo>
                  <a:cubicBezTo>
                    <a:pt x="95" y="106"/>
                    <a:pt x="95" y="106"/>
                    <a:pt x="96" y="105"/>
                  </a:cubicBezTo>
                  <a:cubicBezTo>
                    <a:pt x="97" y="104"/>
                    <a:pt x="99" y="105"/>
                    <a:pt x="100" y="106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102" y="105"/>
                    <a:pt x="103" y="104"/>
                    <a:pt x="105" y="103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2" y="101"/>
                    <a:pt x="102" y="99"/>
                    <a:pt x="103" y="98"/>
                  </a:cubicBezTo>
                  <a:cubicBezTo>
                    <a:pt x="104" y="98"/>
                    <a:pt x="104" y="97"/>
                    <a:pt x="105" y="96"/>
                  </a:cubicBezTo>
                  <a:cubicBezTo>
                    <a:pt x="106" y="95"/>
                    <a:pt x="108" y="95"/>
                    <a:pt x="109" y="96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11" y="95"/>
                    <a:pt x="112" y="93"/>
                    <a:pt x="113" y="92"/>
                  </a:cubicBezTo>
                  <a:cubicBezTo>
                    <a:pt x="112" y="91"/>
                    <a:pt x="112" y="91"/>
                    <a:pt x="112" y="91"/>
                  </a:cubicBezTo>
                  <a:cubicBezTo>
                    <a:pt x="110" y="91"/>
                    <a:pt x="110" y="89"/>
                    <a:pt x="111" y="88"/>
                  </a:cubicBezTo>
                  <a:cubicBezTo>
                    <a:pt x="111" y="87"/>
                    <a:pt x="111" y="86"/>
                    <a:pt x="112" y="86"/>
                  </a:cubicBezTo>
                  <a:cubicBezTo>
                    <a:pt x="112" y="84"/>
                    <a:pt x="114" y="84"/>
                    <a:pt x="115" y="84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17" y="83"/>
                    <a:pt x="118" y="81"/>
                    <a:pt x="118" y="79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7" y="79"/>
                    <a:pt x="117" y="79"/>
                    <a:pt x="117" y="79"/>
                  </a:cubicBezTo>
                  <a:cubicBezTo>
                    <a:pt x="116" y="79"/>
                    <a:pt x="115" y="77"/>
                    <a:pt x="115" y="76"/>
                  </a:cubicBezTo>
                  <a:cubicBezTo>
                    <a:pt x="116" y="75"/>
                    <a:pt x="116" y="74"/>
                    <a:pt x="116" y="73"/>
                  </a:cubicBezTo>
                  <a:cubicBezTo>
                    <a:pt x="116" y="72"/>
                    <a:pt x="118" y="71"/>
                    <a:pt x="119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1" y="70"/>
                    <a:pt x="121" y="68"/>
                    <a:pt x="121" y="66"/>
                  </a:cubicBezTo>
                  <a:cubicBezTo>
                    <a:pt x="120" y="66"/>
                    <a:pt x="120" y="66"/>
                    <a:pt x="120" y="66"/>
                  </a:cubicBezTo>
                  <a:close/>
                  <a:moveTo>
                    <a:pt x="61" y="106"/>
                  </a:moveTo>
                  <a:cubicBezTo>
                    <a:pt x="36" y="106"/>
                    <a:pt x="15" y="86"/>
                    <a:pt x="15" y="61"/>
                  </a:cubicBezTo>
                  <a:cubicBezTo>
                    <a:pt x="15" y="36"/>
                    <a:pt x="36" y="15"/>
                    <a:pt x="61" y="15"/>
                  </a:cubicBezTo>
                  <a:cubicBezTo>
                    <a:pt x="86" y="15"/>
                    <a:pt x="106" y="36"/>
                    <a:pt x="106" y="61"/>
                  </a:cubicBezTo>
                  <a:cubicBezTo>
                    <a:pt x="106" y="86"/>
                    <a:pt x="86" y="106"/>
                    <a:pt x="61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02" name="组合 501"/>
          <p:cNvGrpSpPr>
            <a:grpSpLocks noChangeAspect="1"/>
          </p:cNvGrpSpPr>
          <p:nvPr/>
        </p:nvGrpSpPr>
        <p:grpSpPr>
          <a:xfrm>
            <a:off x="10150975" y="5969508"/>
            <a:ext cx="432000" cy="369974"/>
            <a:chOff x="4240213" y="7672388"/>
            <a:chExt cx="630238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3" name="Rectangle 229"/>
            <p:cNvSpPr>
              <a:spLocks noChangeArrowheads="1"/>
            </p:cNvSpPr>
            <p:nvPr/>
          </p:nvSpPr>
          <p:spPr bwMode="auto">
            <a:xfrm>
              <a:off x="4306888" y="8021638"/>
              <a:ext cx="15398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4" name="Rectangle 230"/>
            <p:cNvSpPr>
              <a:spLocks noChangeArrowheads="1"/>
            </p:cNvSpPr>
            <p:nvPr/>
          </p:nvSpPr>
          <p:spPr bwMode="auto">
            <a:xfrm>
              <a:off x="4306888" y="7927975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5" name="Rectangle 231"/>
            <p:cNvSpPr>
              <a:spLocks noChangeArrowheads="1"/>
            </p:cNvSpPr>
            <p:nvPr/>
          </p:nvSpPr>
          <p:spPr bwMode="auto">
            <a:xfrm>
              <a:off x="4306888" y="7972425"/>
              <a:ext cx="15398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6" name="Rectangle 232"/>
            <p:cNvSpPr>
              <a:spLocks noChangeArrowheads="1"/>
            </p:cNvSpPr>
            <p:nvPr/>
          </p:nvSpPr>
          <p:spPr bwMode="auto">
            <a:xfrm>
              <a:off x="4484688" y="7927975"/>
              <a:ext cx="1524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7" name="Rectangle 233"/>
            <p:cNvSpPr>
              <a:spLocks noChangeArrowheads="1"/>
            </p:cNvSpPr>
            <p:nvPr/>
          </p:nvSpPr>
          <p:spPr bwMode="auto">
            <a:xfrm>
              <a:off x="4484688" y="7972425"/>
              <a:ext cx="1524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8" name="Rectangle 234"/>
            <p:cNvSpPr>
              <a:spLocks noChangeArrowheads="1"/>
            </p:cNvSpPr>
            <p:nvPr/>
          </p:nvSpPr>
          <p:spPr bwMode="auto">
            <a:xfrm>
              <a:off x="4484688" y="8021638"/>
              <a:ext cx="1524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9" name="Rectangle 235"/>
            <p:cNvSpPr>
              <a:spLocks noChangeArrowheads="1"/>
            </p:cNvSpPr>
            <p:nvPr/>
          </p:nvSpPr>
          <p:spPr bwMode="auto">
            <a:xfrm>
              <a:off x="4484688" y="8066088"/>
              <a:ext cx="1524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0" name="Freeform 236"/>
            <p:cNvSpPr>
              <a:spLocks noEditPoints="1"/>
            </p:cNvSpPr>
            <p:nvPr/>
          </p:nvSpPr>
          <p:spPr bwMode="auto">
            <a:xfrm>
              <a:off x="4306888" y="7747000"/>
              <a:ext cx="334963" cy="139700"/>
            </a:xfrm>
            <a:custGeom>
              <a:avLst/>
              <a:gdLst>
                <a:gd name="T0" fmla="*/ 0 w 89"/>
                <a:gd name="T1" fmla="*/ 37 h 37"/>
                <a:gd name="T2" fmla="*/ 89 w 89"/>
                <a:gd name="T3" fmla="*/ 0 h 37"/>
                <a:gd name="T4" fmla="*/ 23 w 89"/>
                <a:gd name="T5" fmla="*/ 31 h 37"/>
                <a:gd name="T6" fmla="*/ 12 w 89"/>
                <a:gd name="T7" fmla="*/ 19 h 37"/>
                <a:gd name="T8" fmla="*/ 10 w 89"/>
                <a:gd name="T9" fmla="*/ 16 h 37"/>
                <a:gd name="T10" fmla="*/ 11 w 89"/>
                <a:gd name="T11" fmla="*/ 30 h 37"/>
                <a:gd name="T12" fmla="*/ 7 w 89"/>
                <a:gd name="T13" fmla="*/ 9 h 37"/>
                <a:gd name="T14" fmla="*/ 18 w 89"/>
                <a:gd name="T15" fmla="*/ 20 h 37"/>
                <a:gd name="T16" fmla="*/ 20 w 89"/>
                <a:gd name="T17" fmla="*/ 23 h 37"/>
                <a:gd name="T18" fmla="*/ 19 w 89"/>
                <a:gd name="T19" fmla="*/ 9 h 37"/>
                <a:gd name="T20" fmla="*/ 23 w 89"/>
                <a:gd name="T21" fmla="*/ 31 h 37"/>
                <a:gd name="T22" fmla="*/ 27 w 89"/>
                <a:gd name="T23" fmla="*/ 30 h 37"/>
                <a:gd name="T24" fmla="*/ 40 w 89"/>
                <a:gd name="T25" fmla="*/ 9 h 37"/>
                <a:gd name="T26" fmla="*/ 31 w 89"/>
                <a:gd name="T27" fmla="*/ 12 h 37"/>
                <a:gd name="T28" fmla="*/ 39 w 89"/>
                <a:gd name="T29" fmla="*/ 18 h 37"/>
                <a:gd name="T30" fmla="*/ 31 w 89"/>
                <a:gd name="T31" fmla="*/ 21 h 37"/>
                <a:gd name="T32" fmla="*/ 40 w 89"/>
                <a:gd name="T33" fmla="*/ 27 h 37"/>
                <a:gd name="T34" fmla="*/ 62 w 89"/>
                <a:gd name="T35" fmla="*/ 31 h 37"/>
                <a:gd name="T36" fmla="*/ 55 w 89"/>
                <a:gd name="T37" fmla="*/ 18 h 37"/>
                <a:gd name="T38" fmla="*/ 55 w 89"/>
                <a:gd name="T39" fmla="*/ 15 h 37"/>
                <a:gd name="T40" fmla="*/ 50 w 89"/>
                <a:gd name="T41" fmla="*/ 31 h 37"/>
                <a:gd name="T42" fmla="*/ 41 w 89"/>
                <a:gd name="T43" fmla="*/ 9 h 37"/>
                <a:gd name="T44" fmla="*/ 49 w 89"/>
                <a:gd name="T45" fmla="*/ 21 h 37"/>
                <a:gd name="T46" fmla="*/ 49 w 89"/>
                <a:gd name="T47" fmla="*/ 25 h 37"/>
                <a:gd name="T48" fmla="*/ 54 w 89"/>
                <a:gd name="T49" fmla="*/ 9 h 37"/>
                <a:gd name="T50" fmla="*/ 60 w 89"/>
                <a:gd name="T51" fmla="*/ 21 h 37"/>
                <a:gd name="T52" fmla="*/ 61 w 89"/>
                <a:gd name="T53" fmla="*/ 25 h 37"/>
                <a:gd name="T54" fmla="*/ 64 w 89"/>
                <a:gd name="T55" fmla="*/ 9 h 37"/>
                <a:gd name="T56" fmla="*/ 62 w 89"/>
                <a:gd name="T57" fmla="*/ 31 h 37"/>
                <a:gd name="T58" fmla="*/ 81 w 89"/>
                <a:gd name="T59" fmla="*/ 29 h 37"/>
                <a:gd name="T60" fmla="*/ 76 w 89"/>
                <a:gd name="T61" fmla="*/ 31 h 37"/>
                <a:gd name="T62" fmla="*/ 69 w 89"/>
                <a:gd name="T63" fmla="*/ 29 h 37"/>
                <a:gd name="T64" fmla="*/ 71 w 89"/>
                <a:gd name="T65" fmla="*/ 26 h 37"/>
                <a:gd name="T66" fmla="*/ 74 w 89"/>
                <a:gd name="T67" fmla="*/ 27 h 37"/>
                <a:gd name="T68" fmla="*/ 78 w 89"/>
                <a:gd name="T69" fmla="*/ 26 h 37"/>
                <a:gd name="T70" fmla="*/ 79 w 89"/>
                <a:gd name="T71" fmla="*/ 23 h 37"/>
                <a:gd name="T72" fmla="*/ 74 w 89"/>
                <a:gd name="T73" fmla="*/ 21 h 37"/>
                <a:gd name="T74" fmla="*/ 70 w 89"/>
                <a:gd name="T75" fmla="*/ 17 h 37"/>
                <a:gd name="T76" fmla="*/ 70 w 89"/>
                <a:gd name="T77" fmla="*/ 12 h 37"/>
                <a:gd name="T78" fmla="*/ 74 w 89"/>
                <a:gd name="T79" fmla="*/ 9 h 37"/>
                <a:gd name="T80" fmla="*/ 80 w 89"/>
                <a:gd name="T81" fmla="*/ 9 h 37"/>
                <a:gd name="T82" fmla="*/ 82 w 89"/>
                <a:gd name="T83" fmla="*/ 13 h 37"/>
                <a:gd name="T84" fmla="*/ 77 w 89"/>
                <a:gd name="T85" fmla="*/ 12 h 37"/>
                <a:gd name="T86" fmla="*/ 74 w 89"/>
                <a:gd name="T87" fmla="*/ 14 h 37"/>
                <a:gd name="T88" fmla="*/ 76 w 89"/>
                <a:gd name="T89" fmla="*/ 17 h 37"/>
                <a:gd name="T90" fmla="*/ 81 w 89"/>
                <a:gd name="T91" fmla="*/ 19 h 37"/>
                <a:gd name="T92" fmla="*/ 84 w 89"/>
                <a:gd name="T93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9" h="37">
                  <a:moveTo>
                    <a:pt x="0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0" y="0"/>
                  </a:lnTo>
                  <a:close/>
                  <a:moveTo>
                    <a:pt x="2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3" y="9"/>
                    <a:pt x="23" y="9"/>
                    <a:pt x="23" y="9"/>
                  </a:cubicBezTo>
                  <a:lnTo>
                    <a:pt x="23" y="31"/>
                  </a:lnTo>
                  <a:close/>
                  <a:moveTo>
                    <a:pt x="40" y="30"/>
                  </a:moveTo>
                  <a:cubicBezTo>
                    <a:pt x="27" y="30"/>
                    <a:pt x="27" y="30"/>
                    <a:pt x="27" y="3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0" y="30"/>
                  </a:lnTo>
                  <a:close/>
                  <a:moveTo>
                    <a:pt x="62" y="31"/>
                  </a:moveTo>
                  <a:cubicBezTo>
                    <a:pt x="59" y="31"/>
                    <a:pt x="59" y="31"/>
                    <a:pt x="59" y="31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8" y="9"/>
                    <a:pt x="68" y="9"/>
                    <a:pt x="68" y="9"/>
                  </a:cubicBezTo>
                  <a:lnTo>
                    <a:pt x="62" y="31"/>
                  </a:lnTo>
                  <a:close/>
                  <a:moveTo>
                    <a:pt x="83" y="27"/>
                  </a:moveTo>
                  <a:cubicBezTo>
                    <a:pt x="83" y="28"/>
                    <a:pt x="82" y="29"/>
                    <a:pt x="81" y="29"/>
                  </a:cubicBezTo>
                  <a:cubicBezTo>
                    <a:pt x="81" y="30"/>
                    <a:pt x="80" y="30"/>
                    <a:pt x="79" y="30"/>
                  </a:cubicBezTo>
                  <a:cubicBezTo>
                    <a:pt x="78" y="31"/>
                    <a:pt x="77" y="31"/>
                    <a:pt x="76" y="31"/>
                  </a:cubicBezTo>
                  <a:cubicBezTo>
                    <a:pt x="74" y="31"/>
                    <a:pt x="73" y="31"/>
                    <a:pt x="72" y="30"/>
                  </a:cubicBezTo>
                  <a:cubicBezTo>
                    <a:pt x="70" y="30"/>
                    <a:pt x="69" y="30"/>
                    <a:pt x="69" y="29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6"/>
                    <a:pt x="72" y="27"/>
                    <a:pt x="72" y="27"/>
                  </a:cubicBezTo>
                  <a:cubicBezTo>
                    <a:pt x="73" y="27"/>
                    <a:pt x="73" y="27"/>
                    <a:pt x="74" y="27"/>
                  </a:cubicBezTo>
                  <a:cubicBezTo>
                    <a:pt x="74" y="27"/>
                    <a:pt x="75" y="27"/>
                    <a:pt x="75" y="27"/>
                  </a:cubicBezTo>
                  <a:cubicBezTo>
                    <a:pt x="77" y="27"/>
                    <a:pt x="78" y="27"/>
                    <a:pt x="78" y="26"/>
                  </a:cubicBezTo>
                  <a:cubicBezTo>
                    <a:pt x="79" y="26"/>
                    <a:pt x="79" y="25"/>
                    <a:pt x="79" y="25"/>
                  </a:cubicBezTo>
                  <a:cubicBezTo>
                    <a:pt x="79" y="24"/>
                    <a:pt x="79" y="23"/>
                    <a:pt x="79" y="23"/>
                  </a:cubicBezTo>
                  <a:cubicBezTo>
                    <a:pt x="78" y="23"/>
                    <a:pt x="77" y="22"/>
                    <a:pt x="77" y="22"/>
                  </a:cubicBezTo>
                  <a:cubicBezTo>
                    <a:pt x="76" y="21"/>
                    <a:pt x="75" y="21"/>
                    <a:pt x="74" y="21"/>
                  </a:cubicBezTo>
                  <a:cubicBezTo>
                    <a:pt x="73" y="20"/>
                    <a:pt x="73" y="20"/>
                    <a:pt x="72" y="19"/>
                  </a:cubicBezTo>
                  <a:cubicBezTo>
                    <a:pt x="71" y="19"/>
                    <a:pt x="71" y="18"/>
                    <a:pt x="70" y="17"/>
                  </a:cubicBezTo>
                  <a:cubicBezTo>
                    <a:pt x="70" y="17"/>
                    <a:pt x="69" y="16"/>
                    <a:pt x="69" y="14"/>
                  </a:cubicBezTo>
                  <a:cubicBezTo>
                    <a:pt x="69" y="13"/>
                    <a:pt x="70" y="12"/>
                    <a:pt x="70" y="12"/>
                  </a:cubicBezTo>
                  <a:cubicBezTo>
                    <a:pt x="70" y="11"/>
                    <a:pt x="71" y="10"/>
                    <a:pt x="71" y="10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5" y="8"/>
                    <a:pt x="76" y="8"/>
                    <a:pt x="77" y="8"/>
                  </a:cubicBezTo>
                  <a:cubicBezTo>
                    <a:pt x="78" y="8"/>
                    <a:pt x="79" y="8"/>
                    <a:pt x="80" y="9"/>
                  </a:cubicBezTo>
                  <a:cubicBezTo>
                    <a:pt x="81" y="9"/>
                    <a:pt x="82" y="9"/>
                    <a:pt x="83" y="10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1" y="13"/>
                    <a:pt x="81" y="13"/>
                    <a:pt x="80" y="12"/>
                  </a:cubicBezTo>
                  <a:cubicBezTo>
                    <a:pt x="79" y="12"/>
                    <a:pt x="78" y="12"/>
                    <a:pt x="77" y="12"/>
                  </a:cubicBezTo>
                  <a:cubicBezTo>
                    <a:pt x="76" y="12"/>
                    <a:pt x="75" y="12"/>
                    <a:pt x="74" y="13"/>
                  </a:cubicBezTo>
                  <a:cubicBezTo>
                    <a:pt x="74" y="13"/>
                    <a:pt x="74" y="13"/>
                    <a:pt x="74" y="14"/>
                  </a:cubicBezTo>
                  <a:cubicBezTo>
                    <a:pt x="74" y="15"/>
                    <a:pt x="74" y="15"/>
                    <a:pt x="74" y="16"/>
                  </a:cubicBezTo>
                  <a:cubicBezTo>
                    <a:pt x="75" y="16"/>
                    <a:pt x="75" y="16"/>
                    <a:pt x="76" y="17"/>
                  </a:cubicBezTo>
                  <a:cubicBezTo>
                    <a:pt x="77" y="17"/>
                    <a:pt x="78" y="18"/>
                    <a:pt x="79" y="18"/>
                  </a:cubicBezTo>
                  <a:cubicBezTo>
                    <a:pt x="79" y="18"/>
                    <a:pt x="80" y="19"/>
                    <a:pt x="81" y="19"/>
                  </a:cubicBezTo>
                  <a:cubicBezTo>
                    <a:pt x="82" y="20"/>
                    <a:pt x="82" y="20"/>
                    <a:pt x="83" y="21"/>
                  </a:cubicBezTo>
                  <a:cubicBezTo>
                    <a:pt x="83" y="22"/>
                    <a:pt x="84" y="23"/>
                    <a:pt x="84" y="24"/>
                  </a:cubicBezTo>
                  <a:cubicBezTo>
                    <a:pt x="84" y="25"/>
                    <a:pt x="83" y="26"/>
                    <a:pt x="8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1" name="Freeform 237"/>
            <p:cNvSpPr/>
            <p:nvPr/>
          </p:nvSpPr>
          <p:spPr bwMode="auto">
            <a:xfrm>
              <a:off x="4735513" y="7691438"/>
              <a:ext cx="22225" cy="419100"/>
            </a:xfrm>
            <a:custGeom>
              <a:avLst/>
              <a:gdLst>
                <a:gd name="T0" fmla="*/ 3 w 6"/>
                <a:gd name="T1" fmla="*/ 112 h 112"/>
                <a:gd name="T2" fmla="*/ 0 w 6"/>
                <a:gd name="T3" fmla="*/ 109 h 112"/>
                <a:gd name="T4" fmla="*/ 0 w 6"/>
                <a:gd name="T5" fmla="*/ 4 h 112"/>
                <a:gd name="T6" fmla="*/ 3 w 6"/>
                <a:gd name="T7" fmla="*/ 0 h 112"/>
                <a:gd name="T8" fmla="*/ 6 w 6"/>
                <a:gd name="T9" fmla="*/ 4 h 112"/>
                <a:gd name="T10" fmla="*/ 6 w 6"/>
                <a:gd name="T11" fmla="*/ 109 h 112"/>
                <a:gd name="T12" fmla="*/ 3 w 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12">
                  <a:moveTo>
                    <a:pt x="3" y="112"/>
                  </a:moveTo>
                  <a:cubicBezTo>
                    <a:pt x="1" y="112"/>
                    <a:pt x="0" y="111"/>
                    <a:pt x="0" y="10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" y="0"/>
                    <a:pt x="6" y="2"/>
                    <a:pt x="6" y="4"/>
                  </a:cubicBezTo>
                  <a:cubicBezTo>
                    <a:pt x="6" y="109"/>
                    <a:pt x="6" y="109"/>
                    <a:pt x="6" y="109"/>
                  </a:cubicBezTo>
                  <a:cubicBezTo>
                    <a:pt x="6" y="111"/>
                    <a:pt x="5" y="112"/>
                    <a:pt x="3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2" name="Freeform 238"/>
            <p:cNvSpPr/>
            <p:nvPr/>
          </p:nvSpPr>
          <p:spPr bwMode="auto">
            <a:xfrm>
              <a:off x="4784725" y="7702550"/>
              <a:ext cx="22225" cy="420688"/>
            </a:xfrm>
            <a:custGeom>
              <a:avLst/>
              <a:gdLst>
                <a:gd name="T0" fmla="*/ 3 w 6"/>
                <a:gd name="T1" fmla="*/ 112 h 112"/>
                <a:gd name="T2" fmla="*/ 0 w 6"/>
                <a:gd name="T3" fmla="*/ 108 h 112"/>
                <a:gd name="T4" fmla="*/ 0 w 6"/>
                <a:gd name="T5" fmla="*/ 3 h 112"/>
                <a:gd name="T6" fmla="*/ 3 w 6"/>
                <a:gd name="T7" fmla="*/ 0 h 112"/>
                <a:gd name="T8" fmla="*/ 6 w 6"/>
                <a:gd name="T9" fmla="*/ 3 h 112"/>
                <a:gd name="T10" fmla="*/ 6 w 6"/>
                <a:gd name="T11" fmla="*/ 108 h 112"/>
                <a:gd name="T12" fmla="*/ 3 w 6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12">
                  <a:moveTo>
                    <a:pt x="3" y="112"/>
                  </a:moveTo>
                  <a:cubicBezTo>
                    <a:pt x="1" y="112"/>
                    <a:pt x="0" y="110"/>
                    <a:pt x="0" y="10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10"/>
                    <a:pt x="4" y="112"/>
                    <a:pt x="3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" name="Freeform 239"/>
            <p:cNvSpPr>
              <a:spLocks noEditPoints="1"/>
            </p:cNvSpPr>
            <p:nvPr/>
          </p:nvSpPr>
          <p:spPr bwMode="auto">
            <a:xfrm>
              <a:off x="4240213" y="7672388"/>
              <a:ext cx="630238" cy="539750"/>
            </a:xfrm>
            <a:custGeom>
              <a:avLst/>
              <a:gdLst>
                <a:gd name="T0" fmla="*/ 162 w 168"/>
                <a:gd name="T1" fmla="*/ 8 h 144"/>
                <a:gd name="T2" fmla="*/ 156 w 168"/>
                <a:gd name="T3" fmla="*/ 15 h 144"/>
                <a:gd name="T4" fmla="*/ 156 w 168"/>
                <a:gd name="T5" fmla="*/ 119 h 144"/>
                <a:gd name="T6" fmla="*/ 152 w 168"/>
                <a:gd name="T7" fmla="*/ 128 h 144"/>
                <a:gd name="T8" fmla="*/ 143 w 168"/>
                <a:gd name="T9" fmla="*/ 130 h 144"/>
                <a:gd name="T10" fmla="*/ 142 w 168"/>
                <a:gd name="T11" fmla="*/ 130 h 144"/>
                <a:gd name="T12" fmla="*/ 127 w 168"/>
                <a:gd name="T13" fmla="*/ 111 h 144"/>
                <a:gd name="T14" fmla="*/ 127 w 168"/>
                <a:gd name="T15" fmla="*/ 7 h 144"/>
                <a:gd name="T16" fmla="*/ 125 w 168"/>
                <a:gd name="T17" fmla="*/ 3 h 144"/>
                <a:gd name="T18" fmla="*/ 120 w 168"/>
                <a:gd name="T19" fmla="*/ 0 h 144"/>
                <a:gd name="T20" fmla="*/ 6 w 168"/>
                <a:gd name="T21" fmla="*/ 0 h 144"/>
                <a:gd name="T22" fmla="*/ 0 w 168"/>
                <a:gd name="T23" fmla="*/ 6 h 144"/>
                <a:gd name="T24" fmla="*/ 0 w 168"/>
                <a:gd name="T25" fmla="*/ 7 h 144"/>
                <a:gd name="T26" fmla="*/ 0 w 168"/>
                <a:gd name="T27" fmla="*/ 7 h 144"/>
                <a:gd name="T28" fmla="*/ 0 w 168"/>
                <a:gd name="T29" fmla="*/ 111 h 144"/>
                <a:gd name="T30" fmla="*/ 26 w 168"/>
                <a:gd name="T31" fmla="*/ 143 h 144"/>
                <a:gd name="T32" fmla="*/ 63 w 168"/>
                <a:gd name="T33" fmla="*/ 144 h 144"/>
                <a:gd name="T34" fmla="*/ 141 w 168"/>
                <a:gd name="T35" fmla="*/ 143 h 144"/>
                <a:gd name="T36" fmla="*/ 145 w 168"/>
                <a:gd name="T37" fmla="*/ 143 h 144"/>
                <a:gd name="T38" fmla="*/ 160 w 168"/>
                <a:gd name="T39" fmla="*/ 138 h 144"/>
                <a:gd name="T40" fmla="*/ 168 w 168"/>
                <a:gd name="T41" fmla="*/ 119 h 144"/>
                <a:gd name="T42" fmla="*/ 168 w 168"/>
                <a:gd name="T43" fmla="*/ 15 h 144"/>
                <a:gd name="T44" fmla="*/ 162 w 168"/>
                <a:gd name="T45" fmla="*/ 8 h 144"/>
                <a:gd name="T46" fmla="*/ 28 w 168"/>
                <a:gd name="T47" fmla="*/ 130 h 144"/>
                <a:gd name="T48" fmla="*/ 13 w 168"/>
                <a:gd name="T49" fmla="*/ 111 h 144"/>
                <a:gd name="T50" fmla="*/ 13 w 168"/>
                <a:gd name="T51" fmla="*/ 13 h 144"/>
                <a:gd name="T52" fmla="*/ 114 w 168"/>
                <a:gd name="T53" fmla="*/ 13 h 144"/>
                <a:gd name="T54" fmla="*/ 114 w 168"/>
                <a:gd name="T55" fmla="*/ 111 h 144"/>
                <a:gd name="T56" fmla="*/ 121 w 168"/>
                <a:gd name="T57" fmla="*/ 130 h 144"/>
                <a:gd name="T58" fmla="*/ 28 w 168"/>
                <a:gd name="T59" fmla="*/ 13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8" h="144">
                  <a:moveTo>
                    <a:pt x="162" y="8"/>
                  </a:moveTo>
                  <a:cubicBezTo>
                    <a:pt x="159" y="8"/>
                    <a:pt x="156" y="11"/>
                    <a:pt x="156" y="15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6" y="123"/>
                    <a:pt x="154" y="126"/>
                    <a:pt x="152" y="128"/>
                  </a:cubicBezTo>
                  <a:cubicBezTo>
                    <a:pt x="150" y="130"/>
                    <a:pt x="146" y="131"/>
                    <a:pt x="143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34" y="129"/>
                    <a:pt x="127" y="120"/>
                    <a:pt x="127" y="111"/>
                  </a:cubicBezTo>
                  <a:cubicBezTo>
                    <a:pt x="127" y="7"/>
                    <a:pt x="127" y="7"/>
                    <a:pt x="127" y="7"/>
                  </a:cubicBezTo>
                  <a:cubicBezTo>
                    <a:pt x="127" y="6"/>
                    <a:pt x="126" y="4"/>
                    <a:pt x="125" y="3"/>
                  </a:cubicBezTo>
                  <a:cubicBezTo>
                    <a:pt x="124" y="1"/>
                    <a:pt x="122" y="0"/>
                    <a:pt x="12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26"/>
                    <a:pt x="11" y="140"/>
                    <a:pt x="26" y="143"/>
                  </a:cubicBezTo>
                  <a:cubicBezTo>
                    <a:pt x="30" y="143"/>
                    <a:pt x="45" y="144"/>
                    <a:pt x="63" y="144"/>
                  </a:cubicBezTo>
                  <a:cubicBezTo>
                    <a:pt x="94" y="144"/>
                    <a:pt x="134" y="143"/>
                    <a:pt x="141" y="143"/>
                  </a:cubicBezTo>
                  <a:cubicBezTo>
                    <a:pt x="143" y="143"/>
                    <a:pt x="144" y="143"/>
                    <a:pt x="145" y="143"/>
                  </a:cubicBezTo>
                  <a:cubicBezTo>
                    <a:pt x="151" y="143"/>
                    <a:pt x="156" y="141"/>
                    <a:pt x="160" y="138"/>
                  </a:cubicBezTo>
                  <a:cubicBezTo>
                    <a:pt x="165" y="133"/>
                    <a:pt x="168" y="126"/>
                    <a:pt x="168" y="119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11"/>
                    <a:pt x="166" y="8"/>
                    <a:pt x="162" y="8"/>
                  </a:cubicBezTo>
                  <a:close/>
                  <a:moveTo>
                    <a:pt x="28" y="130"/>
                  </a:moveTo>
                  <a:cubicBezTo>
                    <a:pt x="20" y="129"/>
                    <a:pt x="13" y="120"/>
                    <a:pt x="13" y="11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14" y="118"/>
                    <a:pt x="117" y="125"/>
                    <a:pt x="121" y="130"/>
                  </a:cubicBezTo>
                  <a:cubicBezTo>
                    <a:pt x="82" y="131"/>
                    <a:pt x="35" y="131"/>
                    <a:pt x="28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14" name="组合 513"/>
          <p:cNvGrpSpPr>
            <a:grpSpLocks noChangeAspect="1"/>
          </p:cNvGrpSpPr>
          <p:nvPr/>
        </p:nvGrpSpPr>
        <p:grpSpPr>
          <a:xfrm>
            <a:off x="9186440" y="5944957"/>
            <a:ext cx="432000" cy="419077"/>
            <a:chOff x="7366000" y="7567613"/>
            <a:chExt cx="742950" cy="7207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5" name="Freeform 240"/>
            <p:cNvSpPr>
              <a:spLocks noEditPoints="1"/>
            </p:cNvSpPr>
            <p:nvPr/>
          </p:nvSpPr>
          <p:spPr bwMode="auto">
            <a:xfrm>
              <a:off x="7561263" y="8005763"/>
              <a:ext cx="173038" cy="173038"/>
            </a:xfrm>
            <a:custGeom>
              <a:avLst/>
              <a:gdLst>
                <a:gd name="T0" fmla="*/ 23 w 46"/>
                <a:gd name="T1" fmla="*/ 46 h 46"/>
                <a:gd name="T2" fmla="*/ 0 w 46"/>
                <a:gd name="T3" fmla="*/ 23 h 46"/>
                <a:gd name="T4" fmla="*/ 7 w 46"/>
                <a:gd name="T5" fmla="*/ 7 h 46"/>
                <a:gd name="T6" fmla="*/ 23 w 46"/>
                <a:gd name="T7" fmla="*/ 0 h 46"/>
                <a:gd name="T8" fmla="*/ 46 w 46"/>
                <a:gd name="T9" fmla="*/ 23 h 46"/>
                <a:gd name="T10" fmla="*/ 39 w 46"/>
                <a:gd name="T11" fmla="*/ 39 h 46"/>
                <a:gd name="T12" fmla="*/ 23 w 46"/>
                <a:gd name="T13" fmla="*/ 46 h 46"/>
                <a:gd name="T14" fmla="*/ 23 w 46"/>
                <a:gd name="T15" fmla="*/ 12 h 46"/>
                <a:gd name="T16" fmla="*/ 15 w 46"/>
                <a:gd name="T17" fmla="*/ 15 h 46"/>
                <a:gd name="T18" fmla="*/ 12 w 46"/>
                <a:gd name="T19" fmla="*/ 23 h 46"/>
                <a:gd name="T20" fmla="*/ 23 w 46"/>
                <a:gd name="T21" fmla="*/ 34 h 46"/>
                <a:gd name="T22" fmla="*/ 31 w 46"/>
                <a:gd name="T23" fmla="*/ 31 h 46"/>
                <a:gd name="T24" fmla="*/ 34 w 46"/>
                <a:gd name="T25" fmla="*/ 23 h 46"/>
                <a:gd name="T26" fmla="*/ 23 w 46"/>
                <a:gd name="T27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1" y="46"/>
                    <a:pt x="0" y="36"/>
                    <a:pt x="0" y="23"/>
                  </a:cubicBezTo>
                  <a:cubicBezTo>
                    <a:pt x="0" y="17"/>
                    <a:pt x="3" y="11"/>
                    <a:pt x="7" y="7"/>
                  </a:cubicBezTo>
                  <a:cubicBezTo>
                    <a:pt x="11" y="3"/>
                    <a:pt x="17" y="0"/>
                    <a:pt x="23" y="0"/>
                  </a:cubicBezTo>
                  <a:cubicBezTo>
                    <a:pt x="36" y="0"/>
                    <a:pt x="46" y="10"/>
                    <a:pt x="46" y="23"/>
                  </a:cubicBezTo>
                  <a:cubicBezTo>
                    <a:pt x="46" y="29"/>
                    <a:pt x="44" y="35"/>
                    <a:pt x="39" y="39"/>
                  </a:cubicBezTo>
                  <a:cubicBezTo>
                    <a:pt x="35" y="44"/>
                    <a:pt x="29" y="46"/>
                    <a:pt x="23" y="46"/>
                  </a:cubicBezTo>
                  <a:close/>
                  <a:moveTo>
                    <a:pt x="23" y="12"/>
                  </a:moveTo>
                  <a:cubicBezTo>
                    <a:pt x="20" y="12"/>
                    <a:pt x="18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29"/>
                    <a:pt x="17" y="34"/>
                    <a:pt x="23" y="34"/>
                  </a:cubicBezTo>
                  <a:cubicBezTo>
                    <a:pt x="26" y="34"/>
                    <a:pt x="29" y="33"/>
                    <a:pt x="31" y="31"/>
                  </a:cubicBezTo>
                  <a:cubicBezTo>
                    <a:pt x="33" y="29"/>
                    <a:pt x="34" y="26"/>
                    <a:pt x="34" y="23"/>
                  </a:cubicBezTo>
                  <a:cubicBezTo>
                    <a:pt x="34" y="17"/>
                    <a:pt x="29" y="12"/>
                    <a:pt x="2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6" name="Freeform 241"/>
            <p:cNvSpPr/>
            <p:nvPr/>
          </p:nvSpPr>
          <p:spPr bwMode="auto">
            <a:xfrm>
              <a:off x="7624763" y="7773988"/>
              <a:ext cx="274638" cy="250825"/>
            </a:xfrm>
            <a:custGeom>
              <a:avLst/>
              <a:gdLst>
                <a:gd name="T0" fmla="*/ 12 w 73"/>
                <a:gd name="T1" fmla="*/ 67 h 67"/>
                <a:gd name="T2" fmla="*/ 0 w 73"/>
                <a:gd name="T3" fmla="*/ 66 h 67"/>
                <a:gd name="T4" fmla="*/ 72 w 73"/>
                <a:gd name="T5" fmla="*/ 0 h 67"/>
                <a:gd name="T6" fmla="*/ 73 w 73"/>
                <a:gd name="T7" fmla="*/ 12 h 67"/>
                <a:gd name="T8" fmla="*/ 12 w 73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7">
                  <a:moveTo>
                    <a:pt x="12" y="67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65"/>
                    <a:pt x="7" y="9"/>
                    <a:pt x="72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18" y="20"/>
                    <a:pt x="12" y="67"/>
                    <a:pt x="12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7" name="Freeform 242"/>
            <p:cNvSpPr/>
            <p:nvPr/>
          </p:nvSpPr>
          <p:spPr bwMode="auto">
            <a:xfrm>
              <a:off x="7737475" y="7724775"/>
              <a:ext cx="192088" cy="206375"/>
            </a:xfrm>
            <a:custGeom>
              <a:avLst/>
              <a:gdLst>
                <a:gd name="T0" fmla="*/ 17 w 51"/>
                <a:gd name="T1" fmla="*/ 55 h 55"/>
                <a:gd name="T2" fmla="*/ 13 w 51"/>
                <a:gd name="T3" fmla="*/ 53 h 55"/>
                <a:gd name="T4" fmla="*/ 13 w 51"/>
                <a:gd name="T5" fmla="*/ 45 h 55"/>
                <a:gd name="T6" fmla="*/ 34 w 51"/>
                <a:gd name="T7" fmla="*/ 21 h 55"/>
                <a:gd name="T8" fmla="*/ 5 w 51"/>
                <a:gd name="T9" fmla="*/ 12 h 55"/>
                <a:gd name="T10" fmla="*/ 1 w 51"/>
                <a:gd name="T11" fmla="*/ 5 h 55"/>
                <a:gd name="T12" fmla="*/ 9 w 51"/>
                <a:gd name="T13" fmla="*/ 1 h 55"/>
                <a:gd name="T14" fmla="*/ 46 w 51"/>
                <a:gd name="T15" fmla="*/ 13 h 55"/>
                <a:gd name="T16" fmla="*/ 50 w 51"/>
                <a:gd name="T17" fmla="*/ 17 h 55"/>
                <a:gd name="T18" fmla="*/ 49 w 51"/>
                <a:gd name="T19" fmla="*/ 22 h 55"/>
                <a:gd name="T20" fmla="*/ 22 w 51"/>
                <a:gd name="T21" fmla="*/ 53 h 55"/>
                <a:gd name="T22" fmla="*/ 17 w 51"/>
                <a:gd name="T2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5">
                  <a:moveTo>
                    <a:pt x="17" y="55"/>
                  </a:moveTo>
                  <a:cubicBezTo>
                    <a:pt x="16" y="55"/>
                    <a:pt x="14" y="54"/>
                    <a:pt x="13" y="53"/>
                  </a:cubicBezTo>
                  <a:cubicBezTo>
                    <a:pt x="11" y="51"/>
                    <a:pt x="10" y="47"/>
                    <a:pt x="13" y="45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1"/>
                    <a:pt x="6" y="0"/>
                    <a:pt x="9" y="1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8" y="13"/>
                    <a:pt x="49" y="15"/>
                    <a:pt x="50" y="17"/>
                  </a:cubicBezTo>
                  <a:cubicBezTo>
                    <a:pt x="51" y="19"/>
                    <a:pt x="50" y="21"/>
                    <a:pt x="49" y="2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0" y="54"/>
                    <a:pt x="19" y="55"/>
                    <a:pt x="17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8" name="Freeform 243"/>
            <p:cNvSpPr/>
            <p:nvPr/>
          </p:nvSpPr>
          <p:spPr bwMode="auto">
            <a:xfrm>
              <a:off x="7764463" y="7969250"/>
              <a:ext cx="161925" cy="160338"/>
            </a:xfrm>
            <a:custGeom>
              <a:avLst/>
              <a:gdLst>
                <a:gd name="T0" fmla="*/ 80 w 102"/>
                <a:gd name="T1" fmla="*/ 101 h 101"/>
                <a:gd name="T2" fmla="*/ 0 w 102"/>
                <a:gd name="T3" fmla="*/ 19 h 101"/>
                <a:gd name="T4" fmla="*/ 19 w 102"/>
                <a:gd name="T5" fmla="*/ 0 h 101"/>
                <a:gd name="T6" fmla="*/ 102 w 102"/>
                <a:gd name="T7" fmla="*/ 82 h 101"/>
                <a:gd name="T8" fmla="*/ 80 w 10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1">
                  <a:moveTo>
                    <a:pt x="80" y="101"/>
                  </a:moveTo>
                  <a:lnTo>
                    <a:pt x="0" y="19"/>
                  </a:lnTo>
                  <a:lnTo>
                    <a:pt x="19" y="0"/>
                  </a:lnTo>
                  <a:lnTo>
                    <a:pt x="102" y="82"/>
                  </a:lnTo>
                  <a:lnTo>
                    <a:pt x="80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9" name="Freeform 244"/>
            <p:cNvSpPr/>
            <p:nvPr/>
          </p:nvSpPr>
          <p:spPr bwMode="auto">
            <a:xfrm>
              <a:off x="7764463" y="7969250"/>
              <a:ext cx="161925" cy="160338"/>
            </a:xfrm>
            <a:custGeom>
              <a:avLst/>
              <a:gdLst>
                <a:gd name="T0" fmla="*/ 19 w 102"/>
                <a:gd name="T1" fmla="*/ 101 h 101"/>
                <a:gd name="T2" fmla="*/ 0 w 102"/>
                <a:gd name="T3" fmla="*/ 80 h 101"/>
                <a:gd name="T4" fmla="*/ 83 w 102"/>
                <a:gd name="T5" fmla="*/ 0 h 101"/>
                <a:gd name="T6" fmla="*/ 102 w 102"/>
                <a:gd name="T7" fmla="*/ 21 h 101"/>
                <a:gd name="T8" fmla="*/ 19 w 102"/>
                <a:gd name="T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1">
                  <a:moveTo>
                    <a:pt x="19" y="101"/>
                  </a:moveTo>
                  <a:lnTo>
                    <a:pt x="0" y="80"/>
                  </a:lnTo>
                  <a:lnTo>
                    <a:pt x="83" y="0"/>
                  </a:lnTo>
                  <a:lnTo>
                    <a:pt x="102" y="21"/>
                  </a:lnTo>
                  <a:lnTo>
                    <a:pt x="19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0" name="Freeform 245"/>
            <p:cNvSpPr/>
            <p:nvPr/>
          </p:nvSpPr>
          <p:spPr bwMode="auto">
            <a:xfrm>
              <a:off x="7500938" y="7751763"/>
              <a:ext cx="161925" cy="165100"/>
            </a:xfrm>
            <a:custGeom>
              <a:avLst/>
              <a:gdLst>
                <a:gd name="T0" fmla="*/ 81 w 102"/>
                <a:gd name="T1" fmla="*/ 104 h 104"/>
                <a:gd name="T2" fmla="*/ 0 w 102"/>
                <a:gd name="T3" fmla="*/ 21 h 104"/>
                <a:gd name="T4" fmla="*/ 19 w 102"/>
                <a:gd name="T5" fmla="*/ 0 h 104"/>
                <a:gd name="T6" fmla="*/ 102 w 102"/>
                <a:gd name="T7" fmla="*/ 85 h 104"/>
                <a:gd name="T8" fmla="*/ 81 w 102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4">
                  <a:moveTo>
                    <a:pt x="81" y="104"/>
                  </a:moveTo>
                  <a:lnTo>
                    <a:pt x="0" y="21"/>
                  </a:lnTo>
                  <a:lnTo>
                    <a:pt x="19" y="0"/>
                  </a:lnTo>
                  <a:lnTo>
                    <a:pt x="102" y="85"/>
                  </a:lnTo>
                  <a:lnTo>
                    <a:pt x="81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1" name="Freeform 246"/>
            <p:cNvSpPr/>
            <p:nvPr/>
          </p:nvSpPr>
          <p:spPr bwMode="auto">
            <a:xfrm>
              <a:off x="7500938" y="7754938"/>
              <a:ext cx="161925" cy="161925"/>
            </a:xfrm>
            <a:custGeom>
              <a:avLst/>
              <a:gdLst>
                <a:gd name="T0" fmla="*/ 19 w 102"/>
                <a:gd name="T1" fmla="*/ 102 h 102"/>
                <a:gd name="T2" fmla="*/ 0 w 102"/>
                <a:gd name="T3" fmla="*/ 80 h 102"/>
                <a:gd name="T4" fmla="*/ 83 w 102"/>
                <a:gd name="T5" fmla="*/ 0 h 102"/>
                <a:gd name="T6" fmla="*/ 102 w 102"/>
                <a:gd name="T7" fmla="*/ 19 h 102"/>
                <a:gd name="T8" fmla="*/ 19 w 102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02">
                  <a:moveTo>
                    <a:pt x="19" y="102"/>
                  </a:moveTo>
                  <a:lnTo>
                    <a:pt x="0" y="80"/>
                  </a:lnTo>
                  <a:lnTo>
                    <a:pt x="83" y="0"/>
                  </a:lnTo>
                  <a:lnTo>
                    <a:pt x="102" y="19"/>
                  </a:lnTo>
                  <a:lnTo>
                    <a:pt x="19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2" name="Freeform 247"/>
            <p:cNvSpPr/>
            <p:nvPr/>
          </p:nvSpPr>
          <p:spPr bwMode="auto">
            <a:xfrm>
              <a:off x="7366000" y="7567613"/>
              <a:ext cx="720725" cy="720725"/>
            </a:xfrm>
            <a:custGeom>
              <a:avLst/>
              <a:gdLst>
                <a:gd name="T0" fmla="*/ 187 w 192"/>
                <a:gd name="T1" fmla="*/ 65 h 192"/>
                <a:gd name="T2" fmla="*/ 175 w 192"/>
                <a:gd name="T3" fmla="*/ 71 h 192"/>
                <a:gd name="T4" fmla="*/ 172 w 192"/>
                <a:gd name="T5" fmla="*/ 70 h 192"/>
                <a:gd name="T6" fmla="*/ 176 w 192"/>
                <a:gd name="T7" fmla="*/ 96 h 192"/>
                <a:gd name="T8" fmla="*/ 96 w 192"/>
                <a:gd name="T9" fmla="*/ 176 h 192"/>
                <a:gd name="T10" fmla="*/ 16 w 192"/>
                <a:gd name="T11" fmla="*/ 96 h 192"/>
                <a:gd name="T12" fmla="*/ 96 w 192"/>
                <a:gd name="T13" fmla="*/ 16 h 192"/>
                <a:gd name="T14" fmla="*/ 159 w 192"/>
                <a:gd name="T15" fmla="*/ 47 h 192"/>
                <a:gd name="T16" fmla="*/ 172 w 192"/>
                <a:gd name="T17" fmla="*/ 37 h 192"/>
                <a:gd name="T18" fmla="*/ 96 w 192"/>
                <a:gd name="T19" fmla="*/ 0 h 192"/>
                <a:gd name="T20" fmla="*/ 0 w 192"/>
                <a:gd name="T21" fmla="*/ 96 h 192"/>
                <a:gd name="T22" fmla="*/ 96 w 192"/>
                <a:gd name="T23" fmla="*/ 192 h 192"/>
                <a:gd name="T24" fmla="*/ 192 w 192"/>
                <a:gd name="T25" fmla="*/ 96 h 192"/>
                <a:gd name="T26" fmla="*/ 187 w 192"/>
                <a:gd name="T27" fmla="*/ 6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2" h="192">
                  <a:moveTo>
                    <a:pt x="187" y="65"/>
                  </a:moveTo>
                  <a:cubicBezTo>
                    <a:pt x="184" y="69"/>
                    <a:pt x="180" y="71"/>
                    <a:pt x="175" y="71"/>
                  </a:cubicBezTo>
                  <a:cubicBezTo>
                    <a:pt x="174" y="71"/>
                    <a:pt x="173" y="71"/>
                    <a:pt x="172" y="70"/>
                  </a:cubicBezTo>
                  <a:cubicBezTo>
                    <a:pt x="175" y="78"/>
                    <a:pt x="176" y="87"/>
                    <a:pt x="176" y="96"/>
                  </a:cubicBezTo>
                  <a:cubicBezTo>
                    <a:pt x="176" y="140"/>
                    <a:pt x="140" y="176"/>
                    <a:pt x="96" y="176"/>
                  </a:cubicBezTo>
                  <a:cubicBezTo>
                    <a:pt x="52" y="176"/>
                    <a:pt x="16" y="140"/>
                    <a:pt x="16" y="96"/>
                  </a:cubicBezTo>
                  <a:cubicBezTo>
                    <a:pt x="16" y="52"/>
                    <a:pt x="52" y="16"/>
                    <a:pt x="96" y="16"/>
                  </a:cubicBezTo>
                  <a:cubicBezTo>
                    <a:pt x="122" y="16"/>
                    <a:pt x="145" y="28"/>
                    <a:pt x="159" y="47"/>
                  </a:cubicBezTo>
                  <a:cubicBezTo>
                    <a:pt x="162" y="42"/>
                    <a:pt x="166" y="38"/>
                    <a:pt x="172" y="37"/>
                  </a:cubicBezTo>
                  <a:cubicBezTo>
                    <a:pt x="154" y="14"/>
                    <a:pt x="127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49"/>
                    <a:pt x="43" y="192"/>
                    <a:pt x="96" y="192"/>
                  </a:cubicBezTo>
                  <a:cubicBezTo>
                    <a:pt x="149" y="192"/>
                    <a:pt x="192" y="149"/>
                    <a:pt x="192" y="96"/>
                  </a:cubicBezTo>
                  <a:cubicBezTo>
                    <a:pt x="192" y="85"/>
                    <a:pt x="190" y="75"/>
                    <a:pt x="187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3" name="Freeform 248"/>
            <p:cNvSpPr>
              <a:spLocks noEditPoints="1"/>
            </p:cNvSpPr>
            <p:nvPr/>
          </p:nvSpPr>
          <p:spPr bwMode="auto">
            <a:xfrm>
              <a:off x="7937500" y="7683500"/>
              <a:ext cx="171450" cy="173038"/>
            </a:xfrm>
            <a:custGeom>
              <a:avLst/>
              <a:gdLst>
                <a:gd name="T0" fmla="*/ 23 w 46"/>
                <a:gd name="T1" fmla="*/ 46 h 46"/>
                <a:gd name="T2" fmla="*/ 6 w 46"/>
                <a:gd name="T3" fmla="*/ 39 h 46"/>
                <a:gd name="T4" fmla="*/ 0 w 46"/>
                <a:gd name="T5" fmla="*/ 23 h 46"/>
                <a:gd name="T6" fmla="*/ 6 w 46"/>
                <a:gd name="T7" fmla="*/ 7 h 46"/>
                <a:gd name="T8" fmla="*/ 23 w 46"/>
                <a:gd name="T9" fmla="*/ 0 h 46"/>
                <a:gd name="T10" fmla="*/ 46 w 46"/>
                <a:gd name="T11" fmla="*/ 23 h 46"/>
                <a:gd name="T12" fmla="*/ 39 w 46"/>
                <a:gd name="T13" fmla="*/ 39 h 46"/>
                <a:gd name="T14" fmla="*/ 23 w 46"/>
                <a:gd name="T15" fmla="*/ 46 h 46"/>
                <a:gd name="T16" fmla="*/ 23 w 46"/>
                <a:gd name="T17" fmla="*/ 12 h 46"/>
                <a:gd name="T18" fmla="*/ 15 w 46"/>
                <a:gd name="T19" fmla="*/ 15 h 46"/>
                <a:gd name="T20" fmla="*/ 12 w 46"/>
                <a:gd name="T21" fmla="*/ 23 h 46"/>
                <a:gd name="T22" fmla="*/ 15 w 46"/>
                <a:gd name="T23" fmla="*/ 30 h 46"/>
                <a:gd name="T24" fmla="*/ 30 w 46"/>
                <a:gd name="T25" fmla="*/ 30 h 46"/>
                <a:gd name="T26" fmla="*/ 34 w 46"/>
                <a:gd name="T27" fmla="*/ 23 h 46"/>
                <a:gd name="T28" fmla="*/ 23 w 46"/>
                <a:gd name="T29" fmla="*/ 1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46">
                  <a:moveTo>
                    <a:pt x="23" y="46"/>
                  </a:moveTo>
                  <a:cubicBezTo>
                    <a:pt x="17" y="46"/>
                    <a:pt x="11" y="43"/>
                    <a:pt x="6" y="39"/>
                  </a:cubicBezTo>
                  <a:cubicBezTo>
                    <a:pt x="2" y="35"/>
                    <a:pt x="0" y="29"/>
                    <a:pt x="0" y="23"/>
                  </a:cubicBezTo>
                  <a:cubicBezTo>
                    <a:pt x="0" y="17"/>
                    <a:pt x="2" y="11"/>
                    <a:pt x="6" y="7"/>
                  </a:cubicBezTo>
                  <a:cubicBezTo>
                    <a:pt x="11" y="2"/>
                    <a:pt x="17" y="0"/>
                    <a:pt x="23" y="0"/>
                  </a:cubicBezTo>
                  <a:cubicBezTo>
                    <a:pt x="35" y="0"/>
                    <a:pt x="46" y="10"/>
                    <a:pt x="46" y="23"/>
                  </a:cubicBezTo>
                  <a:cubicBezTo>
                    <a:pt x="46" y="29"/>
                    <a:pt x="43" y="35"/>
                    <a:pt x="39" y="39"/>
                  </a:cubicBezTo>
                  <a:cubicBezTo>
                    <a:pt x="35" y="43"/>
                    <a:pt x="29" y="46"/>
                    <a:pt x="23" y="46"/>
                  </a:cubicBezTo>
                  <a:close/>
                  <a:moveTo>
                    <a:pt x="23" y="12"/>
                  </a:moveTo>
                  <a:cubicBezTo>
                    <a:pt x="20" y="12"/>
                    <a:pt x="17" y="13"/>
                    <a:pt x="15" y="15"/>
                  </a:cubicBezTo>
                  <a:cubicBezTo>
                    <a:pt x="13" y="17"/>
                    <a:pt x="12" y="20"/>
                    <a:pt x="12" y="23"/>
                  </a:cubicBezTo>
                  <a:cubicBezTo>
                    <a:pt x="12" y="26"/>
                    <a:pt x="13" y="28"/>
                    <a:pt x="15" y="30"/>
                  </a:cubicBezTo>
                  <a:cubicBezTo>
                    <a:pt x="19" y="35"/>
                    <a:pt x="26" y="35"/>
                    <a:pt x="30" y="30"/>
                  </a:cubicBezTo>
                  <a:cubicBezTo>
                    <a:pt x="32" y="28"/>
                    <a:pt x="34" y="26"/>
                    <a:pt x="34" y="23"/>
                  </a:cubicBezTo>
                  <a:cubicBezTo>
                    <a:pt x="34" y="17"/>
                    <a:pt x="29" y="12"/>
                    <a:pt x="2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4" name="组合 523"/>
          <p:cNvGrpSpPr>
            <a:grpSpLocks noChangeAspect="1"/>
          </p:cNvGrpSpPr>
          <p:nvPr/>
        </p:nvGrpSpPr>
        <p:grpSpPr>
          <a:xfrm>
            <a:off x="9252347" y="4965067"/>
            <a:ext cx="300187" cy="432000"/>
            <a:chOff x="9066213" y="7570788"/>
            <a:chExt cx="495300" cy="7127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25" name="Freeform 249"/>
            <p:cNvSpPr>
              <a:spLocks noEditPoints="1"/>
            </p:cNvSpPr>
            <p:nvPr/>
          </p:nvSpPr>
          <p:spPr bwMode="auto">
            <a:xfrm>
              <a:off x="9258300" y="7886700"/>
              <a:ext cx="127000" cy="127000"/>
            </a:xfrm>
            <a:custGeom>
              <a:avLst/>
              <a:gdLst>
                <a:gd name="T0" fmla="*/ 17 w 34"/>
                <a:gd name="T1" fmla="*/ 34 h 34"/>
                <a:gd name="T2" fmla="*/ 0 w 34"/>
                <a:gd name="T3" fmla="*/ 17 h 34"/>
                <a:gd name="T4" fmla="*/ 17 w 34"/>
                <a:gd name="T5" fmla="*/ 0 h 34"/>
                <a:gd name="T6" fmla="*/ 34 w 34"/>
                <a:gd name="T7" fmla="*/ 17 h 34"/>
                <a:gd name="T8" fmla="*/ 17 w 34"/>
                <a:gd name="T9" fmla="*/ 34 h 34"/>
                <a:gd name="T10" fmla="*/ 17 w 34"/>
                <a:gd name="T11" fmla="*/ 8 h 34"/>
                <a:gd name="T12" fmla="*/ 8 w 34"/>
                <a:gd name="T13" fmla="*/ 17 h 34"/>
                <a:gd name="T14" fmla="*/ 17 w 34"/>
                <a:gd name="T15" fmla="*/ 26 h 34"/>
                <a:gd name="T16" fmla="*/ 26 w 34"/>
                <a:gd name="T17" fmla="*/ 17 h 34"/>
                <a:gd name="T18" fmla="*/ 17 w 34"/>
                <a:gd name="T1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34"/>
                  </a:moveTo>
                  <a:cubicBezTo>
                    <a:pt x="7" y="34"/>
                    <a:pt x="0" y="26"/>
                    <a:pt x="0" y="17"/>
                  </a:cubicBezTo>
                  <a:cubicBezTo>
                    <a:pt x="0" y="7"/>
                    <a:pt x="7" y="0"/>
                    <a:pt x="17" y="0"/>
                  </a:cubicBezTo>
                  <a:cubicBezTo>
                    <a:pt x="26" y="0"/>
                    <a:pt x="34" y="7"/>
                    <a:pt x="34" y="17"/>
                  </a:cubicBezTo>
                  <a:cubicBezTo>
                    <a:pt x="34" y="26"/>
                    <a:pt x="26" y="34"/>
                    <a:pt x="17" y="34"/>
                  </a:cubicBezTo>
                  <a:close/>
                  <a:moveTo>
                    <a:pt x="17" y="8"/>
                  </a:moveTo>
                  <a:cubicBezTo>
                    <a:pt x="12" y="8"/>
                    <a:pt x="8" y="12"/>
                    <a:pt x="8" y="17"/>
                  </a:cubicBezTo>
                  <a:cubicBezTo>
                    <a:pt x="8" y="22"/>
                    <a:pt x="12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8"/>
                    <a:pt x="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6" name="Freeform 250"/>
            <p:cNvSpPr>
              <a:spLocks noEditPoints="1"/>
            </p:cNvSpPr>
            <p:nvPr/>
          </p:nvSpPr>
          <p:spPr bwMode="auto">
            <a:xfrm>
              <a:off x="9142413" y="8021638"/>
              <a:ext cx="344488" cy="187325"/>
            </a:xfrm>
            <a:custGeom>
              <a:avLst/>
              <a:gdLst>
                <a:gd name="T0" fmla="*/ 92 w 92"/>
                <a:gd name="T1" fmla="*/ 0 h 50"/>
                <a:gd name="T2" fmla="*/ 46 w 92"/>
                <a:gd name="T3" fmla="*/ 4 h 50"/>
                <a:gd name="T4" fmla="*/ 0 w 92"/>
                <a:gd name="T5" fmla="*/ 0 h 50"/>
                <a:gd name="T6" fmla="*/ 0 w 92"/>
                <a:gd name="T7" fmla="*/ 4 h 50"/>
                <a:gd name="T8" fmla="*/ 46 w 92"/>
                <a:gd name="T9" fmla="*/ 50 h 50"/>
                <a:gd name="T10" fmla="*/ 92 w 92"/>
                <a:gd name="T11" fmla="*/ 4 h 50"/>
                <a:gd name="T12" fmla="*/ 92 w 92"/>
                <a:gd name="T13" fmla="*/ 0 h 50"/>
                <a:gd name="T14" fmla="*/ 41 w 92"/>
                <a:gd name="T15" fmla="*/ 22 h 50"/>
                <a:gd name="T16" fmla="*/ 36 w 92"/>
                <a:gd name="T17" fmla="*/ 16 h 50"/>
                <a:gd name="T18" fmla="*/ 41 w 92"/>
                <a:gd name="T19" fmla="*/ 11 h 50"/>
                <a:gd name="T20" fmla="*/ 47 w 92"/>
                <a:gd name="T21" fmla="*/ 16 h 50"/>
                <a:gd name="T22" fmla="*/ 41 w 92"/>
                <a:gd name="T23" fmla="*/ 22 h 50"/>
                <a:gd name="T24" fmla="*/ 64 w 92"/>
                <a:gd name="T25" fmla="*/ 32 h 50"/>
                <a:gd name="T26" fmla="*/ 55 w 92"/>
                <a:gd name="T27" fmla="*/ 23 h 50"/>
                <a:gd name="T28" fmla="*/ 64 w 92"/>
                <a:gd name="T29" fmla="*/ 15 h 50"/>
                <a:gd name="T30" fmla="*/ 72 w 92"/>
                <a:gd name="T31" fmla="*/ 23 h 50"/>
                <a:gd name="T32" fmla="*/ 64 w 92"/>
                <a:gd name="T33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50">
                  <a:moveTo>
                    <a:pt x="92" y="0"/>
                  </a:moveTo>
                  <a:cubicBezTo>
                    <a:pt x="78" y="3"/>
                    <a:pt x="62" y="4"/>
                    <a:pt x="46" y="4"/>
                  </a:cubicBezTo>
                  <a:cubicBezTo>
                    <a:pt x="30" y="4"/>
                    <a:pt x="14" y="3"/>
                    <a:pt x="0" y="0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30"/>
                    <a:pt x="21" y="50"/>
                    <a:pt x="46" y="50"/>
                  </a:cubicBezTo>
                  <a:cubicBezTo>
                    <a:pt x="71" y="50"/>
                    <a:pt x="92" y="30"/>
                    <a:pt x="92" y="4"/>
                  </a:cubicBezTo>
                  <a:cubicBezTo>
                    <a:pt x="92" y="3"/>
                    <a:pt x="92" y="2"/>
                    <a:pt x="92" y="0"/>
                  </a:cubicBezTo>
                  <a:close/>
                  <a:moveTo>
                    <a:pt x="41" y="22"/>
                  </a:moveTo>
                  <a:cubicBezTo>
                    <a:pt x="38" y="22"/>
                    <a:pt x="36" y="19"/>
                    <a:pt x="36" y="16"/>
                  </a:cubicBezTo>
                  <a:cubicBezTo>
                    <a:pt x="36" y="13"/>
                    <a:pt x="38" y="11"/>
                    <a:pt x="41" y="11"/>
                  </a:cubicBezTo>
                  <a:cubicBezTo>
                    <a:pt x="44" y="11"/>
                    <a:pt x="47" y="13"/>
                    <a:pt x="47" y="16"/>
                  </a:cubicBezTo>
                  <a:cubicBezTo>
                    <a:pt x="47" y="19"/>
                    <a:pt x="44" y="22"/>
                    <a:pt x="41" y="22"/>
                  </a:cubicBezTo>
                  <a:close/>
                  <a:moveTo>
                    <a:pt x="64" y="32"/>
                  </a:moveTo>
                  <a:cubicBezTo>
                    <a:pt x="59" y="32"/>
                    <a:pt x="55" y="28"/>
                    <a:pt x="55" y="23"/>
                  </a:cubicBezTo>
                  <a:cubicBezTo>
                    <a:pt x="55" y="18"/>
                    <a:pt x="59" y="15"/>
                    <a:pt x="64" y="15"/>
                  </a:cubicBezTo>
                  <a:cubicBezTo>
                    <a:pt x="68" y="15"/>
                    <a:pt x="72" y="18"/>
                    <a:pt x="72" y="23"/>
                  </a:cubicBezTo>
                  <a:cubicBezTo>
                    <a:pt x="72" y="28"/>
                    <a:pt x="68" y="32"/>
                    <a:pt x="6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7" name="Oval 251"/>
            <p:cNvSpPr>
              <a:spLocks noChangeArrowheads="1"/>
            </p:cNvSpPr>
            <p:nvPr/>
          </p:nvSpPr>
          <p:spPr bwMode="auto">
            <a:xfrm>
              <a:off x="9288463" y="7777163"/>
              <a:ext cx="66675" cy="635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8" name="Freeform 252"/>
            <p:cNvSpPr>
              <a:spLocks noEditPoints="1"/>
            </p:cNvSpPr>
            <p:nvPr/>
          </p:nvSpPr>
          <p:spPr bwMode="auto">
            <a:xfrm>
              <a:off x="9066213" y="7604125"/>
              <a:ext cx="495300" cy="679450"/>
            </a:xfrm>
            <a:custGeom>
              <a:avLst/>
              <a:gdLst>
                <a:gd name="T0" fmla="*/ 66 w 132"/>
                <a:gd name="T1" fmla="*/ 181 h 181"/>
                <a:gd name="T2" fmla="*/ 0 w 132"/>
                <a:gd name="T3" fmla="*/ 115 h 181"/>
                <a:gd name="T4" fmla="*/ 38 w 132"/>
                <a:gd name="T5" fmla="*/ 55 h 181"/>
                <a:gd name="T6" fmla="*/ 38 w 132"/>
                <a:gd name="T7" fmla="*/ 0 h 181"/>
                <a:gd name="T8" fmla="*/ 46 w 132"/>
                <a:gd name="T9" fmla="*/ 4 h 181"/>
                <a:gd name="T10" fmla="*/ 85 w 132"/>
                <a:gd name="T11" fmla="*/ 4 h 181"/>
                <a:gd name="T12" fmla="*/ 94 w 132"/>
                <a:gd name="T13" fmla="*/ 0 h 181"/>
                <a:gd name="T14" fmla="*/ 94 w 132"/>
                <a:gd name="T15" fmla="*/ 55 h 181"/>
                <a:gd name="T16" fmla="*/ 132 w 132"/>
                <a:gd name="T17" fmla="*/ 115 h 181"/>
                <a:gd name="T18" fmla="*/ 66 w 132"/>
                <a:gd name="T19" fmla="*/ 181 h 181"/>
                <a:gd name="T20" fmla="*/ 50 w 132"/>
                <a:gd name="T21" fmla="*/ 18 h 181"/>
                <a:gd name="T22" fmla="*/ 50 w 132"/>
                <a:gd name="T23" fmla="*/ 63 h 181"/>
                <a:gd name="T24" fmla="*/ 46 w 132"/>
                <a:gd name="T25" fmla="*/ 65 h 181"/>
                <a:gd name="T26" fmla="*/ 12 w 132"/>
                <a:gd name="T27" fmla="*/ 115 h 181"/>
                <a:gd name="T28" fmla="*/ 66 w 132"/>
                <a:gd name="T29" fmla="*/ 169 h 181"/>
                <a:gd name="T30" fmla="*/ 120 w 132"/>
                <a:gd name="T31" fmla="*/ 115 h 181"/>
                <a:gd name="T32" fmla="*/ 86 w 132"/>
                <a:gd name="T33" fmla="*/ 65 h 181"/>
                <a:gd name="T34" fmla="*/ 82 w 132"/>
                <a:gd name="T35" fmla="*/ 63 h 181"/>
                <a:gd name="T36" fmla="*/ 82 w 132"/>
                <a:gd name="T37" fmla="*/ 18 h 181"/>
                <a:gd name="T38" fmla="*/ 50 w 132"/>
                <a:gd name="T39" fmla="*/ 1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2" h="181">
                  <a:moveTo>
                    <a:pt x="66" y="181"/>
                  </a:moveTo>
                  <a:cubicBezTo>
                    <a:pt x="30" y="181"/>
                    <a:pt x="0" y="152"/>
                    <a:pt x="0" y="115"/>
                  </a:cubicBezTo>
                  <a:cubicBezTo>
                    <a:pt x="0" y="89"/>
                    <a:pt x="15" y="66"/>
                    <a:pt x="38" y="55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7" y="9"/>
                    <a:pt x="75" y="9"/>
                    <a:pt x="85" y="4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117" y="66"/>
                    <a:pt x="132" y="89"/>
                    <a:pt x="132" y="115"/>
                  </a:cubicBezTo>
                  <a:cubicBezTo>
                    <a:pt x="132" y="152"/>
                    <a:pt x="102" y="181"/>
                    <a:pt x="66" y="181"/>
                  </a:cubicBezTo>
                  <a:close/>
                  <a:moveTo>
                    <a:pt x="50" y="18"/>
                  </a:moveTo>
                  <a:cubicBezTo>
                    <a:pt x="50" y="63"/>
                    <a:pt x="50" y="63"/>
                    <a:pt x="50" y="63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25" y="73"/>
                    <a:pt x="12" y="93"/>
                    <a:pt x="12" y="115"/>
                  </a:cubicBezTo>
                  <a:cubicBezTo>
                    <a:pt x="12" y="145"/>
                    <a:pt x="36" y="169"/>
                    <a:pt x="66" y="169"/>
                  </a:cubicBezTo>
                  <a:cubicBezTo>
                    <a:pt x="96" y="169"/>
                    <a:pt x="120" y="145"/>
                    <a:pt x="120" y="115"/>
                  </a:cubicBezTo>
                  <a:cubicBezTo>
                    <a:pt x="120" y="93"/>
                    <a:pt x="106" y="73"/>
                    <a:pt x="86" y="65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2" y="21"/>
                    <a:pt x="60" y="21"/>
                    <a:pt x="5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9" name="Freeform 253"/>
            <p:cNvSpPr/>
            <p:nvPr/>
          </p:nvSpPr>
          <p:spPr bwMode="auto">
            <a:xfrm>
              <a:off x="9228138" y="7570788"/>
              <a:ext cx="173038" cy="41275"/>
            </a:xfrm>
            <a:custGeom>
              <a:avLst/>
              <a:gdLst>
                <a:gd name="T0" fmla="*/ 42 w 46"/>
                <a:gd name="T1" fmla="*/ 10 h 11"/>
                <a:gd name="T2" fmla="*/ 41 w 46"/>
                <a:gd name="T3" fmla="*/ 10 h 11"/>
                <a:gd name="T4" fmla="*/ 5 w 46"/>
                <a:gd name="T5" fmla="*/ 10 h 11"/>
                <a:gd name="T6" fmla="*/ 1 w 46"/>
                <a:gd name="T7" fmla="*/ 8 h 11"/>
                <a:gd name="T8" fmla="*/ 3 w 46"/>
                <a:gd name="T9" fmla="*/ 4 h 11"/>
                <a:gd name="T10" fmla="*/ 43 w 46"/>
                <a:gd name="T11" fmla="*/ 4 h 11"/>
                <a:gd name="T12" fmla="*/ 45 w 46"/>
                <a:gd name="T13" fmla="*/ 8 h 11"/>
                <a:gd name="T14" fmla="*/ 42 w 46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11">
                  <a:moveTo>
                    <a:pt x="42" y="10"/>
                  </a:moveTo>
                  <a:cubicBezTo>
                    <a:pt x="42" y="10"/>
                    <a:pt x="41" y="10"/>
                    <a:pt x="41" y="10"/>
                  </a:cubicBezTo>
                  <a:cubicBezTo>
                    <a:pt x="31" y="6"/>
                    <a:pt x="15" y="6"/>
                    <a:pt x="5" y="10"/>
                  </a:cubicBezTo>
                  <a:cubicBezTo>
                    <a:pt x="3" y="11"/>
                    <a:pt x="1" y="10"/>
                    <a:pt x="1" y="8"/>
                  </a:cubicBezTo>
                  <a:cubicBezTo>
                    <a:pt x="0" y="7"/>
                    <a:pt x="1" y="5"/>
                    <a:pt x="3" y="4"/>
                  </a:cubicBezTo>
                  <a:cubicBezTo>
                    <a:pt x="14" y="0"/>
                    <a:pt x="32" y="0"/>
                    <a:pt x="43" y="4"/>
                  </a:cubicBezTo>
                  <a:cubicBezTo>
                    <a:pt x="45" y="5"/>
                    <a:pt x="46" y="7"/>
                    <a:pt x="45" y="8"/>
                  </a:cubicBezTo>
                  <a:cubicBezTo>
                    <a:pt x="45" y="10"/>
                    <a:pt x="43" y="10"/>
                    <a:pt x="4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30" name="组合 529"/>
          <p:cNvGrpSpPr>
            <a:grpSpLocks noChangeAspect="1"/>
          </p:cNvGrpSpPr>
          <p:nvPr/>
        </p:nvGrpSpPr>
        <p:grpSpPr>
          <a:xfrm>
            <a:off x="8119682" y="5938495"/>
            <a:ext cx="496646" cy="432000"/>
            <a:chOff x="10512425" y="7604125"/>
            <a:chExt cx="768350" cy="6683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31" name="Oval 254"/>
            <p:cNvSpPr>
              <a:spLocks noChangeArrowheads="1"/>
            </p:cNvSpPr>
            <p:nvPr/>
          </p:nvSpPr>
          <p:spPr bwMode="auto">
            <a:xfrm>
              <a:off x="10639425" y="7645400"/>
              <a:ext cx="96838" cy="120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2" name="Freeform 255"/>
            <p:cNvSpPr>
              <a:spLocks noEditPoints="1"/>
            </p:cNvSpPr>
            <p:nvPr/>
          </p:nvSpPr>
          <p:spPr bwMode="auto">
            <a:xfrm>
              <a:off x="10512425" y="7735888"/>
              <a:ext cx="306388" cy="536575"/>
            </a:xfrm>
            <a:custGeom>
              <a:avLst/>
              <a:gdLst>
                <a:gd name="T0" fmla="*/ 82 w 82"/>
                <a:gd name="T1" fmla="*/ 18 h 143"/>
                <a:gd name="T2" fmla="*/ 79 w 82"/>
                <a:gd name="T3" fmla="*/ 0 h 143"/>
                <a:gd name="T4" fmla="*/ 75 w 82"/>
                <a:gd name="T5" fmla="*/ 3 h 143"/>
                <a:gd name="T6" fmla="*/ 59 w 82"/>
                <a:gd name="T7" fmla="*/ 10 h 143"/>
                <a:gd name="T8" fmla="*/ 58 w 82"/>
                <a:gd name="T9" fmla="*/ 12 h 143"/>
                <a:gd name="T10" fmla="*/ 64 w 82"/>
                <a:gd name="T11" fmla="*/ 16 h 143"/>
                <a:gd name="T12" fmla="*/ 57 w 82"/>
                <a:gd name="T13" fmla="*/ 20 h 143"/>
                <a:gd name="T14" fmla="*/ 60 w 82"/>
                <a:gd name="T15" fmla="*/ 25 h 143"/>
                <a:gd name="T16" fmla="*/ 52 w 82"/>
                <a:gd name="T17" fmla="*/ 44 h 143"/>
                <a:gd name="T18" fmla="*/ 50 w 82"/>
                <a:gd name="T19" fmla="*/ 17 h 143"/>
                <a:gd name="T20" fmla="*/ 52 w 82"/>
                <a:gd name="T21" fmla="*/ 16 h 143"/>
                <a:gd name="T22" fmla="*/ 50 w 82"/>
                <a:gd name="T23" fmla="*/ 10 h 143"/>
                <a:gd name="T24" fmla="*/ 45 w 82"/>
                <a:gd name="T25" fmla="*/ 10 h 143"/>
                <a:gd name="T26" fmla="*/ 43 w 82"/>
                <a:gd name="T27" fmla="*/ 16 h 143"/>
                <a:gd name="T28" fmla="*/ 44 w 82"/>
                <a:gd name="T29" fmla="*/ 17 h 143"/>
                <a:gd name="T30" fmla="*/ 43 w 82"/>
                <a:gd name="T31" fmla="*/ 44 h 143"/>
                <a:gd name="T32" fmla="*/ 35 w 82"/>
                <a:gd name="T33" fmla="*/ 25 h 143"/>
                <a:gd name="T34" fmla="*/ 38 w 82"/>
                <a:gd name="T35" fmla="*/ 20 h 143"/>
                <a:gd name="T36" fmla="*/ 31 w 82"/>
                <a:gd name="T37" fmla="*/ 16 h 143"/>
                <a:gd name="T38" fmla="*/ 37 w 82"/>
                <a:gd name="T39" fmla="*/ 12 h 143"/>
                <a:gd name="T40" fmla="*/ 36 w 82"/>
                <a:gd name="T41" fmla="*/ 11 h 143"/>
                <a:gd name="T42" fmla="*/ 30 w 82"/>
                <a:gd name="T43" fmla="*/ 12 h 143"/>
                <a:gd name="T44" fmla="*/ 24 w 82"/>
                <a:gd name="T45" fmla="*/ 15 h 143"/>
                <a:gd name="T46" fmla="*/ 2 w 82"/>
                <a:gd name="T47" fmla="*/ 38 h 143"/>
                <a:gd name="T48" fmla="*/ 2 w 82"/>
                <a:gd name="T49" fmla="*/ 39 h 143"/>
                <a:gd name="T50" fmla="*/ 2 w 82"/>
                <a:gd name="T51" fmla="*/ 39 h 143"/>
                <a:gd name="T52" fmla="*/ 1 w 82"/>
                <a:gd name="T53" fmla="*/ 48 h 143"/>
                <a:gd name="T54" fmla="*/ 1 w 82"/>
                <a:gd name="T55" fmla="*/ 48 h 143"/>
                <a:gd name="T56" fmla="*/ 1 w 82"/>
                <a:gd name="T57" fmla="*/ 48 h 143"/>
                <a:gd name="T58" fmla="*/ 1 w 82"/>
                <a:gd name="T59" fmla="*/ 48 h 143"/>
                <a:gd name="T60" fmla="*/ 1 w 82"/>
                <a:gd name="T61" fmla="*/ 49 h 143"/>
                <a:gd name="T62" fmla="*/ 2 w 82"/>
                <a:gd name="T63" fmla="*/ 50 h 143"/>
                <a:gd name="T64" fmla="*/ 3 w 82"/>
                <a:gd name="T65" fmla="*/ 51 h 143"/>
                <a:gd name="T66" fmla="*/ 4 w 82"/>
                <a:gd name="T67" fmla="*/ 55 h 143"/>
                <a:gd name="T68" fmla="*/ 8 w 82"/>
                <a:gd name="T69" fmla="*/ 62 h 143"/>
                <a:gd name="T70" fmla="*/ 15 w 82"/>
                <a:gd name="T71" fmla="*/ 77 h 143"/>
                <a:gd name="T72" fmla="*/ 25 w 82"/>
                <a:gd name="T73" fmla="*/ 71 h 143"/>
                <a:gd name="T74" fmla="*/ 25 w 82"/>
                <a:gd name="T75" fmla="*/ 80 h 143"/>
                <a:gd name="T76" fmla="*/ 25 w 82"/>
                <a:gd name="T77" fmla="*/ 81 h 143"/>
                <a:gd name="T78" fmla="*/ 27 w 82"/>
                <a:gd name="T79" fmla="*/ 81 h 143"/>
                <a:gd name="T80" fmla="*/ 29 w 82"/>
                <a:gd name="T81" fmla="*/ 143 h 143"/>
                <a:gd name="T82" fmla="*/ 46 w 82"/>
                <a:gd name="T83" fmla="*/ 143 h 143"/>
                <a:gd name="T84" fmla="*/ 47 w 82"/>
                <a:gd name="T85" fmla="*/ 81 h 143"/>
                <a:gd name="T86" fmla="*/ 48 w 82"/>
                <a:gd name="T87" fmla="*/ 81 h 143"/>
                <a:gd name="T88" fmla="*/ 50 w 82"/>
                <a:gd name="T89" fmla="*/ 143 h 143"/>
                <a:gd name="T90" fmla="*/ 68 w 82"/>
                <a:gd name="T91" fmla="*/ 143 h 143"/>
                <a:gd name="T92" fmla="*/ 68 w 82"/>
                <a:gd name="T93" fmla="*/ 81 h 143"/>
                <a:gd name="T94" fmla="*/ 70 w 82"/>
                <a:gd name="T95" fmla="*/ 81 h 143"/>
                <a:gd name="T96" fmla="*/ 70 w 82"/>
                <a:gd name="T97" fmla="*/ 80 h 143"/>
                <a:gd name="T98" fmla="*/ 68 w 82"/>
                <a:gd name="T99" fmla="*/ 23 h 143"/>
                <a:gd name="T100" fmla="*/ 82 w 82"/>
                <a:gd name="T101" fmla="*/ 18 h 143"/>
                <a:gd name="T102" fmla="*/ 25 w 82"/>
                <a:gd name="T103" fmla="*/ 57 h 143"/>
                <a:gd name="T104" fmla="*/ 23 w 82"/>
                <a:gd name="T105" fmla="*/ 54 h 143"/>
                <a:gd name="T106" fmla="*/ 19 w 82"/>
                <a:gd name="T107" fmla="*/ 47 h 143"/>
                <a:gd name="T108" fmla="*/ 18 w 82"/>
                <a:gd name="T109" fmla="*/ 45 h 143"/>
                <a:gd name="T110" fmla="*/ 26 w 82"/>
                <a:gd name="T111" fmla="*/ 35 h 143"/>
                <a:gd name="T112" fmla="*/ 25 w 82"/>
                <a:gd name="T113" fmla="*/ 5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" h="143">
                  <a:moveTo>
                    <a:pt x="82" y="18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2" y="4"/>
                    <a:pt x="59" y="10"/>
                    <a:pt x="59" y="10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4" y="11"/>
                    <a:pt x="30" y="12"/>
                    <a:pt x="30" y="12"/>
                  </a:cubicBezTo>
                  <a:cubicBezTo>
                    <a:pt x="27" y="12"/>
                    <a:pt x="25" y="13"/>
                    <a:pt x="24" y="15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0" y="57"/>
                    <a:pt x="1" y="44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9" y="75"/>
                    <a:pt x="22" y="73"/>
                    <a:pt x="25" y="71"/>
                  </a:cubicBezTo>
                  <a:cubicBezTo>
                    <a:pt x="25" y="74"/>
                    <a:pt x="25" y="77"/>
                    <a:pt x="25" y="80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6" y="81"/>
                    <a:pt x="26" y="81"/>
                    <a:pt x="27" y="81"/>
                  </a:cubicBezTo>
                  <a:cubicBezTo>
                    <a:pt x="29" y="143"/>
                    <a:pt x="29" y="143"/>
                    <a:pt x="29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25"/>
                    <a:pt x="47" y="93"/>
                    <a:pt x="47" y="81"/>
                  </a:cubicBezTo>
                  <a:cubicBezTo>
                    <a:pt x="47" y="81"/>
                    <a:pt x="48" y="81"/>
                    <a:pt x="48" y="81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9" y="125"/>
                    <a:pt x="68" y="93"/>
                    <a:pt x="68" y="81"/>
                  </a:cubicBezTo>
                  <a:cubicBezTo>
                    <a:pt x="69" y="81"/>
                    <a:pt x="69" y="81"/>
                    <a:pt x="70" y="81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61"/>
                    <a:pt x="69" y="42"/>
                    <a:pt x="68" y="23"/>
                  </a:cubicBezTo>
                  <a:cubicBezTo>
                    <a:pt x="72" y="22"/>
                    <a:pt x="76" y="20"/>
                    <a:pt x="82" y="18"/>
                  </a:cubicBezTo>
                  <a:close/>
                  <a:moveTo>
                    <a:pt x="25" y="57"/>
                  </a:moveTo>
                  <a:cubicBezTo>
                    <a:pt x="23" y="54"/>
                    <a:pt x="23" y="54"/>
                    <a:pt x="23" y="54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43"/>
                    <a:pt x="26" y="50"/>
                    <a:pt x="25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3" name="Freeform 256"/>
            <p:cNvSpPr>
              <a:spLocks noEditPoints="1"/>
            </p:cNvSpPr>
            <p:nvPr/>
          </p:nvSpPr>
          <p:spPr bwMode="auto">
            <a:xfrm>
              <a:off x="10782300" y="7604125"/>
              <a:ext cx="498475" cy="382588"/>
            </a:xfrm>
            <a:custGeom>
              <a:avLst/>
              <a:gdLst>
                <a:gd name="T0" fmla="*/ 23 w 133"/>
                <a:gd name="T1" fmla="*/ 102 h 102"/>
                <a:gd name="T2" fmla="*/ 8 w 133"/>
                <a:gd name="T3" fmla="*/ 89 h 102"/>
                <a:gd name="T4" fmla="*/ 1 w 133"/>
                <a:gd name="T5" fmla="*/ 30 h 102"/>
                <a:gd name="T6" fmla="*/ 4 w 133"/>
                <a:gd name="T7" fmla="*/ 18 h 102"/>
                <a:gd name="T8" fmla="*/ 14 w 133"/>
                <a:gd name="T9" fmla="*/ 13 h 102"/>
                <a:gd name="T10" fmla="*/ 108 w 133"/>
                <a:gd name="T11" fmla="*/ 1 h 102"/>
                <a:gd name="T12" fmla="*/ 125 w 133"/>
                <a:gd name="T13" fmla="*/ 14 h 102"/>
                <a:gd name="T14" fmla="*/ 132 w 133"/>
                <a:gd name="T15" fmla="*/ 74 h 102"/>
                <a:gd name="T16" fmla="*/ 129 w 133"/>
                <a:gd name="T17" fmla="*/ 85 h 102"/>
                <a:gd name="T18" fmla="*/ 119 w 133"/>
                <a:gd name="T19" fmla="*/ 91 h 102"/>
                <a:gd name="T20" fmla="*/ 25 w 133"/>
                <a:gd name="T21" fmla="*/ 102 h 102"/>
                <a:gd name="T22" fmla="*/ 23 w 133"/>
                <a:gd name="T23" fmla="*/ 102 h 102"/>
                <a:gd name="T24" fmla="*/ 110 w 133"/>
                <a:gd name="T25" fmla="*/ 12 h 102"/>
                <a:gd name="T26" fmla="*/ 109 w 133"/>
                <a:gd name="T27" fmla="*/ 12 h 102"/>
                <a:gd name="T28" fmla="*/ 16 w 133"/>
                <a:gd name="T29" fmla="*/ 24 h 102"/>
                <a:gd name="T30" fmla="*/ 13 w 133"/>
                <a:gd name="T31" fmla="*/ 26 h 102"/>
                <a:gd name="T32" fmla="*/ 12 w 133"/>
                <a:gd name="T33" fmla="*/ 28 h 102"/>
                <a:gd name="T34" fmla="*/ 20 w 133"/>
                <a:gd name="T35" fmla="*/ 88 h 102"/>
                <a:gd name="T36" fmla="*/ 24 w 133"/>
                <a:gd name="T37" fmla="*/ 91 h 102"/>
                <a:gd name="T38" fmla="*/ 118 w 133"/>
                <a:gd name="T39" fmla="*/ 79 h 102"/>
                <a:gd name="T40" fmla="*/ 120 w 133"/>
                <a:gd name="T41" fmla="*/ 78 h 102"/>
                <a:gd name="T42" fmla="*/ 121 w 133"/>
                <a:gd name="T43" fmla="*/ 75 h 102"/>
                <a:gd name="T44" fmla="*/ 113 w 133"/>
                <a:gd name="T45" fmla="*/ 16 h 102"/>
                <a:gd name="T46" fmla="*/ 110 w 133"/>
                <a:gd name="T47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3" h="102">
                  <a:moveTo>
                    <a:pt x="23" y="102"/>
                  </a:moveTo>
                  <a:cubicBezTo>
                    <a:pt x="16" y="102"/>
                    <a:pt x="9" y="97"/>
                    <a:pt x="8" y="8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26"/>
                    <a:pt x="1" y="22"/>
                    <a:pt x="4" y="18"/>
                  </a:cubicBezTo>
                  <a:cubicBezTo>
                    <a:pt x="6" y="15"/>
                    <a:pt x="10" y="13"/>
                    <a:pt x="14" y="13"/>
                  </a:cubicBezTo>
                  <a:cubicBezTo>
                    <a:pt x="108" y="1"/>
                    <a:pt x="108" y="1"/>
                    <a:pt x="108" y="1"/>
                  </a:cubicBezTo>
                  <a:cubicBezTo>
                    <a:pt x="116" y="0"/>
                    <a:pt x="124" y="6"/>
                    <a:pt x="125" y="14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33" y="78"/>
                    <a:pt x="132" y="82"/>
                    <a:pt x="129" y="85"/>
                  </a:cubicBezTo>
                  <a:cubicBezTo>
                    <a:pt x="127" y="88"/>
                    <a:pt x="123" y="90"/>
                    <a:pt x="119" y="91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5" y="102"/>
                    <a:pt x="24" y="102"/>
                    <a:pt x="23" y="102"/>
                  </a:cubicBezTo>
                  <a:close/>
                  <a:moveTo>
                    <a:pt x="110" y="12"/>
                  </a:moveTo>
                  <a:cubicBezTo>
                    <a:pt x="109" y="12"/>
                    <a:pt x="109" y="12"/>
                    <a:pt x="109" y="12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4" y="25"/>
                    <a:pt x="13" y="26"/>
                  </a:cubicBezTo>
                  <a:cubicBezTo>
                    <a:pt x="13" y="26"/>
                    <a:pt x="12" y="27"/>
                    <a:pt x="12" y="2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90"/>
                    <a:pt x="22" y="91"/>
                    <a:pt x="24" y="91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20" y="78"/>
                    <a:pt x="120" y="78"/>
                  </a:cubicBezTo>
                  <a:cubicBezTo>
                    <a:pt x="121" y="77"/>
                    <a:pt x="121" y="76"/>
                    <a:pt x="121" y="7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4"/>
                    <a:pt x="112" y="12"/>
                    <a:pt x="1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4" name="Freeform 257"/>
            <p:cNvSpPr/>
            <p:nvPr/>
          </p:nvSpPr>
          <p:spPr bwMode="auto">
            <a:xfrm>
              <a:off x="10860088" y="7785100"/>
              <a:ext cx="79375" cy="60325"/>
            </a:xfrm>
            <a:custGeom>
              <a:avLst/>
              <a:gdLst>
                <a:gd name="T0" fmla="*/ 50 w 50"/>
                <a:gd name="T1" fmla="*/ 31 h 38"/>
                <a:gd name="T2" fmla="*/ 3 w 50"/>
                <a:gd name="T3" fmla="*/ 38 h 38"/>
                <a:gd name="T4" fmla="*/ 0 w 50"/>
                <a:gd name="T5" fmla="*/ 7 h 38"/>
                <a:gd name="T6" fmla="*/ 48 w 50"/>
                <a:gd name="T7" fmla="*/ 0 h 38"/>
                <a:gd name="T8" fmla="*/ 50 w 50"/>
                <a:gd name="T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8">
                  <a:moveTo>
                    <a:pt x="50" y="31"/>
                  </a:moveTo>
                  <a:lnTo>
                    <a:pt x="3" y="38"/>
                  </a:lnTo>
                  <a:lnTo>
                    <a:pt x="0" y="7"/>
                  </a:lnTo>
                  <a:lnTo>
                    <a:pt x="48" y="0"/>
                  </a:lnTo>
                  <a:lnTo>
                    <a:pt x="5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5" name="Freeform 258"/>
            <p:cNvSpPr/>
            <p:nvPr/>
          </p:nvSpPr>
          <p:spPr bwMode="auto">
            <a:xfrm>
              <a:off x="10868025" y="7862888"/>
              <a:ext cx="131763" cy="34925"/>
            </a:xfrm>
            <a:custGeom>
              <a:avLst/>
              <a:gdLst>
                <a:gd name="T0" fmla="*/ 83 w 83"/>
                <a:gd name="T1" fmla="*/ 12 h 22"/>
                <a:gd name="T2" fmla="*/ 3 w 83"/>
                <a:gd name="T3" fmla="*/ 22 h 22"/>
                <a:gd name="T4" fmla="*/ 0 w 83"/>
                <a:gd name="T5" fmla="*/ 10 h 22"/>
                <a:gd name="T6" fmla="*/ 83 w 83"/>
                <a:gd name="T7" fmla="*/ 0 h 22"/>
                <a:gd name="T8" fmla="*/ 83 w 83"/>
                <a:gd name="T9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2">
                  <a:moveTo>
                    <a:pt x="83" y="12"/>
                  </a:moveTo>
                  <a:lnTo>
                    <a:pt x="3" y="22"/>
                  </a:lnTo>
                  <a:lnTo>
                    <a:pt x="0" y="10"/>
                  </a:lnTo>
                  <a:lnTo>
                    <a:pt x="83" y="0"/>
                  </a:lnTo>
                  <a:lnTo>
                    <a:pt x="83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6" name="Freeform 259"/>
            <p:cNvSpPr/>
            <p:nvPr/>
          </p:nvSpPr>
          <p:spPr bwMode="auto">
            <a:xfrm>
              <a:off x="11010900" y="7851775"/>
              <a:ext cx="74613" cy="30163"/>
            </a:xfrm>
            <a:custGeom>
              <a:avLst/>
              <a:gdLst>
                <a:gd name="T0" fmla="*/ 47 w 47"/>
                <a:gd name="T1" fmla="*/ 12 h 19"/>
                <a:gd name="T2" fmla="*/ 0 w 47"/>
                <a:gd name="T3" fmla="*/ 19 h 19"/>
                <a:gd name="T4" fmla="*/ 0 w 47"/>
                <a:gd name="T5" fmla="*/ 7 h 19"/>
                <a:gd name="T6" fmla="*/ 47 w 47"/>
                <a:gd name="T7" fmla="*/ 0 h 19"/>
                <a:gd name="T8" fmla="*/ 47 w 47"/>
                <a:gd name="T9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9">
                  <a:moveTo>
                    <a:pt x="47" y="12"/>
                  </a:moveTo>
                  <a:lnTo>
                    <a:pt x="0" y="19"/>
                  </a:lnTo>
                  <a:lnTo>
                    <a:pt x="0" y="7"/>
                  </a:lnTo>
                  <a:lnTo>
                    <a:pt x="47" y="0"/>
                  </a:lnTo>
                  <a:lnTo>
                    <a:pt x="4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7" name="Freeform 260"/>
            <p:cNvSpPr/>
            <p:nvPr/>
          </p:nvSpPr>
          <p:spPr bwMode="auto">
            <a:xfrm>
              <a:off x="11101388" y="7837488"/>
              <a:ext cx="104775" cy="33338"/>
            </a:xfrm>
            <a:custGeom>
              <a:avLst/>
              <a:gdLst>
                <a:gd name="T0" fmla="*/ 66 w 66"/>
                <a:gd name="T1" fmla="*/ 12 h 21"/>
                <a:gd name="T2" fmla="*/ 2 w 66"/>
                <a:gd name="T3" fmla="*/ 21 h 21"/>
                <a:gd name="T4" fmla="*/ 0 w 66"/>
                <a:gd name="T5" fmla="*/ 9 h 21"/>
                <a:gd name="T6" fmla="*/ 64 w 66"/>
                <a:gd name="T7" fmla="*/ 0 h 21"/>
                <a:gd name="T8" fmla="*/ 66 w 66"/>
                <a:gd name="T9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1">
                  <a:moveTo>
                    <a:pt x="66" y="12"/>
                  </a:moveTo>
                  <a:lnTo>
                    <a:pt x="2" y="21"/>
                  </a:lnTo>
                  <a:lnTo>
                    <a:pt x="0" y="9"/>
                  </a:lnTo>
                  <a:lnTo>
                    <a:pt x="64" y="0"/>
                  </a:lnTo>
                  <a:lnTo>
                    <a:pt x="6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8" name="Freeform 261"/>
            <p:cNvSpPr>
              <a:spLocks noEditPoints="1"/>
            </p:cNvSpPr>
            <p:nvPr/>
          </p:nvSpPr>
          <p:spPr bwMode="auto">
            <a:xfrm>
              <a:off x="11055350" y="7680325"/>
              <a:ext cx="131763" cy="127000"/>
            </a:xfrm>
            <a:custGeom>
              <a:avLst/>
              <a:gdLst>
                <a:gd name="T0" fmla="*/ 18 w 35"/>
                <a:gd name="T1" fmla="*/ 34 h 34"/>
                <a:gd name="T2" fmla="*/ 2 w 35"/>
                <a:gd name="T3" fmla="*/ 20 h 34"/>
                <a:gd name="T4" fmla="*/ 16 w 35"/>
                <a:gd name="T5" fmla="*/ 1 h 34"/>
                <a:gd name="T6" fmla="*/ 34 w 35"/>
                <a:gd name="T7" fmla="*/ 16 h 34"/>
                <a:gd name="T8" fmla="*/ 20 w 35"/>
                <a:gd name="T9" fmla="*/ 34 h 34"/>
                <a:gd name="T10" fmla="*/ 18 w 35"/>
                <a:gd name="T11" fmla="*/ 34 h 34"/>
                <a:gd name="T12" fmla="*/ 18 w 35"/>
                <a:gd name="T13" fmla="*/ 4 h 34"/>
                <a:gd name="T14" fmla="*/ 16 w 35"/>
                <a:gd name="T15" fmla="*/ 4 h 34"/>
                <a:gd name="T16" fmla="*/ 4 w 35"/>
                <a:gd name="T17" fmla="*/ 19 h 34"/>
                <a:gd name="T18" fmla="*/ 19 w 35"/>
                <a:gd name="T19" fmla="*/ 31 h 34"/>
                <a:gd name="T20" fmla="*/ 31 w 35"/>
                <a:gd name="T21" fmla="*/ 16 h 34"/>
                <a:gd name="T22" fmla="*/ 18 w 35"/>
                <a:gd name="T23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4">
                  <a:moveTo>
                    <a:pt x="18" y="34"/>
                  </a:moveTo>
                  <a:cubicBezTo>
                    <a:pt x="10" y="34"/>
                    <a:pt x="3" y="28"/>
                    <a:pt x="2" y="20"/>
                  </a:cubicBezTo>
                  <a:cubicBezTo>
                    <a:pt x="0" y="11"/>
                    <a:pt x="7" y="2"/>
                    <a:pt x="16" y="1"/>
                  </a:cubicBezTo>
                  <a:cubicBezTo>
                    <a:pt x="25" y="0"/>
                    <a:pt x="33" y="7"/>
                    <a:pt x="34" y="16"/>
                  </a:cubicBezTo>
                  <a:cubicBezTo>
                    <a:pt x="35" y="25"/>
                    <a:pt x="29" y="33"/>
                    <a:pt x="20" y="34"/>
                  </a:cubicBezTo>
                  <a:cubicBezTo>
                    <a:pt x="19" y="34"/>
                    <a:pt x="18" y="34"/>
                    <a:pt x="18" y="34"/>
                  </a:cubicBezTo>
                  <a:close/>
                  <a:moveTo>
                    <a:pt x="18" y="4"/>
                  </a:moveTo>
                  <a:cubicBezTo>
                    <a:pt x="17" y="4"/>
                    <a:pt x="17" y="4"/>
                    <a:pt x="16" y="4"/>
                  </a:cubicBezTo>
                  <a:cubicBezTo>
                    <a:pt x="9" y="5"/>
                    <a:pt x="4" y="12"/>
                    <a:pt x="4" y="19"/>
                  </a:cubicBezTo>
                  <a:cubicBezTo>
                    <a:pt x="5" y="27"/>
                    <a:pt x="12" y="32"/>
                    <a:pt x="19" y="31"/>
                  </a:cubicBezTo>
                  <a:cubicBezTo>
                    <a:pt x="27" y="30"/>
                    <a:pt x="32" y="23"/>
                    <a:pt x="31" y="16"/>
                  </a:cubicBezTo>
                  <a:cubicBezTo>
                    <a:pt x="30" y="9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9" name="Freeform 262"/>
            <p:cNvSpPr>
              <a:spLocks noEditPoints="1"/>
            </p:cNvSpPr>
            <p:nvPr/>
          </p:nvSpPr>
          <p:spPr bwMode="auto">
            <a:xfrm>
              <a:off x="11090275" y="7683500"/>
              <a:ext cx="63500" cy="123825"/>
            </a:xfrm>
            <a:custGeom>
              <a:avLst/>
              <a:gdLst>
                <a:gd name="T0" fmla="*/ 10 w 17"/>
                <a:gd name="T1" fmla="*/ 33 h 33"/>
                <a:gd name="T2" fmla="*/ 1 w 17"/>
                <a:gd name="T3" fmla="*/ 18 h 33"/>
                <a:gd name="T4" fmla="*/ 7 w 17"/>
                <a:gd name="T5" fmla="*/ 1 h 33"/>
                <a:gd name="T6" fmla="*/ 16 w 17"/>
                <a:gd name="T7" fmla="*/ 16 h 33"/>
                <a:gd name="T8" fmla="*/ 16 w 17"/>
                <a:gd name="T9" fmla="*/ 27 h 33"/>
                <a:gd name="T10" fmla="*/ 11 w 17"/>
                <a:gd name="T11" fmla="*/ 33 h 33"/>
                <a:gd name="T12" fmla="*/ 10 w 17"/>
                <a:gd name="T13" fmla="*/ 33 h 33"/>
                <a:gd name="T14" fmla="*/ 7 w 17"/>
                <a:gd name="T15" fmla="*/ 3 h 33"/>
                <a:gd name="T16" fmla="*/ 4 w 17"/>
                <a:gd name="T17" fmla="*/ 17 h 33"/>
                <a:gd name="T18" fmla="*/ 10 w 17"/>
                <a:gd name="T19" fmla="*/ 30 h 33"/>
                <a:gd name="T20" fmla="*/ 10 w 17"/>
                <a:gd name="T21" fmla="*/ 30 h 33"/>
                <a:gd name="T22" fmla="*/ 13 w 17"/>
                <a:gd name="T23" fmla="*/ 26 h 33"/>
                <a:gd name="T24" fmla="*/ 13 w 17"/>
                <a:gd name="T25" fmla="*/ 16 h 33"/>
                <a:gd name="T26" fmla="*/ 7 w 17"/>
                <a:gd name="T27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3">
                  <a:moveTo>
                    <a:pt x="10" y="33"/>
                  </a:moveTo>
                  <a:cubicBezTo>
                    <a:pt x="6" y="33"/>
                    <a:pt x="2" y="25"/>
                    <a:pt x="1" y="18"/>
                  </a:cubicBezTo>
                  <a:cubicBezTo>
                    <a:pt x="0" y="8"/>
                    <a:pt x="2" y="1"/>
                    <a:pt x="7" y="1"/>
                  </a:cubicBezTo>
                  <a:cubicBezTo>
                    <a:pt x="12" y="0"/>
                    <a:pt x="15" y="8"/>
                    <a:pt x="16" y="16"/>
                  </a:cubicBezTo>
                  <a:cubicBezTo>
                    <a:pt x="17" y="20"/>
                    <a:pt x="17" y="24"/>
                    <a:pt x="16" y="27"/>
                  </a:cubicBezTo>
                  <a:cubicBezTo>
                    <a:pt x="15" y="30"/>
                    <a:pt x="13" y="32"/>
                    <a:pt x="11" y="33"/>
                  </a:cubicBezTo>
                  <a:lnTo>
                    <a:pt x="10" y="33"/>
                  </a:lnTo>
                  <a:close/>
                  <a:moveTo>
                    <a:pt x="7" y="3"/>
                  </a:moveTo>
                  <a:cubicBezTo>
                    <a:pt x="5" y="4"/>
                    <a:pt x="3" y="9"/>
                    <a:pt x="4" y="17"/>
                  </a:cubicBezTo>
                  <a:cubicBezTo>
                    <a:pt x="5" y="25"/>
                    <a:pt x="8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2" y="28"/>
                    <a:pt x="13" y="26"/>
                  </a:cubicBezTo>
                  <a:cubicBezTo>
                    <a:pt x="14" y="23"/>
                    <a:pt x="14" y="20"/>
                    <a:pt x="13" y="16"/>
                  </a:cubicBezTo>
                  <a:cubicBezTo>
                    <a:pt x="12" y="8"/>
                    <a:pt x="9" y="3"/>
                    <a:pt x="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0" name="Freeform 263"/>
            <p:cNvSpPr/>
            <p:nvPr/>
          </p:nvSpPr>
          <p:spPr bwMode="auto">
            <a:xfrm>
              <a:off x="11060113" y="7732713"/>
              <a:ext cx="123825" cy="25400"/>
            </a:xfrm>
            <a:custGeom>
              <a:avLst/>
              <a:gdLst>
                <a:gd name="T0" fmla="*/ 2 w 33"/>
                <a:gd name="T1" fmla="*/ 7 h 7"/>
                <a:gd name="T2" fmla="*/ 1 w 33"/>
                <a:gd name="T3" fmla="*/ 6 h 7"/>
                <a:gd name="T4" fmla="*/ 2 w 33"/>
                <a:gd name="T5" fmla="*/ 4 h 7"/>
                <a:gd name="T6" fmla="*/ 31 w 33"/>
                <a:gd name="T7" fmla="*/ 0 h 7"/>
                <a:gd name="T8" fmla="*/ 33 w 33"/>
                <a:gd name="T9" fmla="*/ 2 h 7"/>
                <a:gd name="T10" fmla="*/ 32 w 33"/>
                <a:gd name="T11" fmla="*/ 3 h 7"/>
                <a:gd name="T12" fmla="*/ 2 w 33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7">
                  <a:moveTo>
                    <a:pt x="2" y="7"/>
                  </a:moveTo>
                  <a:cubicBezTo>
                    <a:pt x="1" y="7"/>
                    <a:pt x="1" y="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3" y="1"/>
                    <a:pt x="33" y="2"/>
                  </a:cubicBezTo>
                  <a:cubicBezTo>
                    <a:pt x="33" y="2"/>
                    <a:pt x="33" y="3"/>
                    <a:pt x="32" y="3"/>
                  </a:cubicBezTo>
                  <a:cubicBezTo>
                    <a:pt x="2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1" name="Freeform 264"/>
            <p:cNvSpPr/>
            <p:nvPr/>
          </p:nvSpPr>
          <p:spPr bwMode="auto">
            <a:xfrm>
              <a:off x="11066463" y="7705725"/>
              <a:ext cx="106363" cy="26988"/>
            </a:xfrm>
            <a:custGeom>
              <a:avLst/>
              <a:gdLst>
                <a:gd name="T0" fmla="*/ 2 w 28"/>
                <a:gd name="T1" fmla="*/ 7 h 7"/>
                <a:gd name="T2" fmla="*/ 0 w 28"/>
                <a:gd name="T3" fmla="*/ 5 h 7"/>
                <a:gd name="T4" fmla="*/ 1 w 28"/>
                <a:gd name="T5" fmla="*/ 4 h 7"/>
                <a:gd name="T6" fmla="*/ 26 w 28"/>
                <a:gd name="T7" fmla="*/ 1 h 7"/>
                <a:gd name="T8" fmla="*/ 28 w 28"/>
                <a:gd name="T9" fmla="*/ 2 h 7"/>
                <a:gd name="T10" fmla="*/ 26 w 28"/>
                <a:gd name="T11" fmla="*/ 4 h 7"/>
                <a:gd name="T12" fmla="*/ 2 w 28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7">
                  <a:moveTo>
                    <a:pt x="2" y="7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3"/>
                    <a:pt x="27" y="3"/>
                    <a:pt x="26" y="4"/>
                  </a:cubicBezTo>
                  <a:cubicBezTo>
                    <a:pt x="2" y="7"/>
                    <a:pt x="2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2" name="Freeform 265"/>
            <p:cNvSpPr/>
            <p:nvPr/>
          </p:nvSpPr>
          <p:spPr bwMode="auto">
            <a:xfrm>
              <a:off x="11074400" y="7758113"/>
              <a:ext cx="104775" cy="26988"/>
            </a:xfrm>
            <a:custGeom>
              <a:avLst/>
              <a:gdLst>
                <a:gd name="T0" fmla="*/ 1 w 28"/>
                <a:gd name="T1" fmla="*/ 7 h 7"/>
                <a:gd name="T2" fmla="*/ 0 w 28"/>
                <a:gd name="T3" fmla="*/ 5 h 7"/>
                <a:gd name="T4" fmla="*/ 1 w 28"/>
                <a:gd name="T5" fmla="*/ 4 h 7"/>
                <a:gd name="T6" fmla="*/ 26 w 28"/>
                <a:gd name="T7" fmla="*/ 1 h 7"/>
                <a:gd name="T8" fmla="*/ 27 w 28"/>
                <a:gd name="T9" fmla="*/ 2 h 7"/>
                <a:gd name="T10" fmla="*/ 26 w 28"/>
                <a:gd name="T11" fmla="*/ 4 h 7"/>
                <a:gd name="T12" fmla="*/ 2 w 28"/>
                <a:gd name="T13" fmla="*/ 7 h 7"/>
                <a:gd name="T14" fmla="*/ 1 w 28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7">
                  <a:moveTo>
                    <a:pt x="1" y="7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7" y="1"/>
                    <a:pt x="27" y="2"/>
                  </a:cubicBezTo>
                  <a:cubicBezTo>
                    <a:pt x="28" y="3"/>
                    <a:pt x="27" y="3"/>
                    <a:pt x="26" y="4"/>
                  </a:cubicBezTo>
                  <a:cubicBezTo>
                    <a:pt x="2" y="7"/>
                    <a:pt x="2" y="7"/>
                    <a:pt x="2" y="7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43" name="组合 542"/>
          <p:cNvGrpSpPr>
            <a:grpSpLocks noChangeAspect="1"/>
          </p:cNvGrpSpPr>
          <p:nvPr/>
        </p:nvGrpSpPr>
        <p:grpSpPr>
          <a:xfrm>
            <a:off x="7293176" y="5048327"/>
            <a:ext cx="432000" cy="265480"/>
            <a:chOff x="8947150" y="5911850"/>
            <a:chExt cx="720725" cy="442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44" name="Freeform 266"/>
            <p:cNvSpPr>
              <a:spLocks noEditPoints="1"/>
            </p:cNvSpPr>
            <p:nvPr/>
          </p:nvSpPr>
          <p:spPr bwMode="auto">
            <a:xfrm>
              <a:off x="9002713" y="5911850"/>
              <a:ext cx="608013" cy="379413"/>
            </a:xfrm>
            <a:custGeom>
              <a:avLst/>
              <a:gdLst>
                <a:gd name="T0" fmla="*/ 4 w 162"/>
                <a:gd name="T1" fmla="*/ 101 h 101"/>
                <a:gd name="T2" fmla="*/ 158 w 162"/>
                <a:gd name="T3" fmla="*/ 101 h 101"/>
                <a:gd name="T4" fmla="*/ 162 w 162"/>
                <a:gd name="T5" fmla="*/ 97 h 101"/>
                <a:gd name="T6" fmla="*/ 162 w 162"/>
                <a:gd name="T7" fmla="*/ 4 h 101"/>
                <a:gd name="T8" fmla="*/ 158 w 162"/>
                <a:gd name="T9" fmla="*/ 0 h 101"/>
                <a:gd name="T10" fmla="*/ 4 w 162"/>
                <a:gd name="T11" fmla="*/ 0 h 101"/>
                <a:gd name="T12" fmla="*/ 0 w 162"/>
                <a:gd name="T13" fmla="*/ 4 h 101"/>
                <a:gd name="T14" fmla="*/ 0 w 162"/>
                <a:gd name="T15" fmla="*/ 97 h 101"/>
                <a:gd name="T16" fmla="*/ 4 w 162"/>
                <a:gd name="T17" fmla="*/ 101 h 101"/>
                <a:gd name="T18" fmla="*/ 81 w 162"/>
                <a:gd name="T19" fmla="*/ 2 h 101"/>
                <a:gd name="T20" fmla="*/ 84 w 162"/>
                <a:gd name="T21" fmla="*/ 5 h 101"/>
                <a:gd name="T22" fmla="*/ 81 w 162"/>
                <a:gd name="T23" fmla="*/ 7 h 101"/>
                <a:gd name="T24" fmla="*/ 79 w 162"/>
                <a:gd name="T25" fmla="*/ 5 h 101"/>
                <a:gd name="T26" fmla="*/ 81 w 162"/>
                <a:gd name="T27" fmla="*/ 2 h 101"/>
                <a:gd name="T28" fmla="*/ 10 w 162"/>
                <a:gd name="T29" fmla="*/ 9 h 101"/>
                <a:gd name="T30" fmla="*/ 152 w 162"/>
                <a:gd name="T31" fmla="*/ 9 h 101"/>
                <a:gd name="T32" fmla="*/ 152 w 162"/>
                <a:gd name="T33" fmla="*/ 92 h 101"/>
                <a:gd name="T34" fmla="*/ 10 w 162"/>
                <a:gd name="T35" fmla="*/ 92 h 101"/>
                <a:gd name="T36" fmla="*/ 10 w 162"/>
                <a:gd name="T37" fmla="*/ 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2" h="101">
                  <a:moveTo>
                    <a:pt x="4" y="101"/>
                  </a:moveTo>
                  <a:cubicBezTo>
                    <a:pt x="158" y="101"/>
                    <a:pt x="158" y="101"/>
                    <a:pt x="158" y="101"/>
                  </a:cubicBezTo>
                  <a:cubicBezTo>
                    <a:pt x="161" y="101"/>
                    <a:pt x="162" y="100"/>
                    <a:pt x="162" y="97"/>
                  </a:cubicBezTo>
                  <a:cubicBezTo>
                    <a:pt x="162" y="4"/>
                    <a:pt x="162" y="4"/>
                    <a:pt x="162" y="4"/>
                  </a:cubicBezTo>
                  <a:cubicBezTo>
                    <a:pt x="162" y="1"/>
                    <a:pt x="161" y="0"/>
                    <a:pt x="1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2" y="101"/>
                    <a:pt x="4" y="101"/>
                  </a:cubicBezTo>
                  <a:close/>
                  <a:moveTo>
                    <a:pt x="81" y="2"/>
                  </a:moveTo>
                  <a:cubicBezTo>
                    <a:pt x="83" y="2"/>
                    <a:pt x="84" y="3"/>
                    <a:pt x="84" y="5"/>
                  </a:cubicBezTo>
                  <a:cubicBezTo>
                    <a:pt x="84" y="6"/>
                    <a:pt x="83" y="7"/>
                    <a:pt x="81" y="7"/>
                  </a:cubicBezTo>
                  <a:cubicBezTo>
                    <a:pt x="80" y="7"/>
                    <a:pt x="79" y="6"/>
                    <a:pt x="79" y="5"/>
                  </a:cubicBezTo>
                  <a:cubicBezTo>
                    <a:pt x="79" y="3"/>
                    <a:pt x="80" y="2"/>
                    <a:pt x="81" y="2"/>
                  </a:cubicBezTo>
                  <a:close/>
                  <a:moveTo>
                    <a:pt x="10" y="9"/>
                  </a:moveTo>
                  <a:cubicBezTo>
                    <a:pt x="152" y="9"/>
                    <a:pt x="152" y="9"/>
                    <a:pt x="152" y="9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0" y="92"/>
                    <a:pt x="10" y="92"/>
                    <a:pt x="10" y="92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5" name="Freeform 267"/>
            <p:cNvSpPr/>
            <p:nvPr/>
          </p:nvSpPr>
          <p:spPr bwMode="auto">
            <a:xfrm>
              <a:off x="8947150" y="6310313"/>
              <a:ext cx="720725" cy="44450"/>
            </a:xfrm>
            <a:custGeom>
              <a:avLst/>
              <a:gdLst>
                <a:gd name="T0" fmla="*/ 192 w 192"/>
                <a:gd name="T1" fmla="*/ 0 h 12"/>
                <a:gd name="T2" fmla="*/ 126 w 192"/>
                <a:gd name="T3" fmla="*/ 0 h 12"/>
                <a:gd name="T4" fmla="*/ 123 w 192"/>
                <a:gd name="T5" fmla="*/ 2 h 12"/>
                <a:gd name="T6" fmla="*/ 69 w 192"/>
                <a:gd name="T7" fmla="*/ 2 h 12"/>
                <a:gd name="T8" fmla="*/ 67 w 192"/>
                <a:gd name="T9" fmla="*/ 0 h 12"/>
                <a:gd name="T10" fmla="*/ 0 w 192"/>
                <a:gd name="T11" fmla="*/ 0 h 12"/>
                <a:gd name="T12" fmla="*/ 0 w 192"/>
                <a:gd name="T13" fmla="*/ 1 h 12"/>
                <a:gd name="T14" fmla="*/ 0 w 192"/>
                <a:gd name="T15" fmla="*/ 4 h 12"/>
                <a:gd name="T16" fmla="*/ 9 w 192"/>
                <a:gd name="T17" fmla="*/ 12 h 12"/>
                <a:gd name="T18" fmla="*/ 184 w 192"/>
                <a:gd name="T19" fmla="*/ 12 h 12"/>
                <a:gd name="T20" fmla="*/ 192 w 192"/>
                <a:gd name="T21" fmla="*/ 4 h 12"/>
                <a:gd name="T22" fmla="*/ 192 w 192"/>
                <a:gd name="T23" fmla="*/ 1 h 12"/>
                <a:gd name="T24" fmla="*/ 192 w 192"/>
                <a:gd name="T2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2" h="12">
                  <a:moveTo>
                    <a:pt x="192" y="0"/>
                  </a:moveTo>
                  <a:cubicBezTo>
                    <a:pt x="126" y="0"/>
                    <a:pt x="126" y="0"/>
                    <a:pt x="126" y="0"/>
                  </a:cubicBezTo>
                  <a:cubicBezTo>
                    <a:pt x="126" y="1"/>
                    <a:pt x="125" y="2"/>
                    <a:pt x="123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7" y="1"/>
                    <a:pt x="6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4" y="12"/>
                    <a:pt x="9" y="12"/>
                  </a:cubicBezTo>
                  <a:cubicBezTo>
                    <a:pt x="184" y="12"/>
                    <a:pt x="184" y="12"/>
                    <a:pt x="184" y="12"/>
                  </a:cubicBezTo>
                  <a:cubicBezTo>
                    <a:pt x="188" y="12"/>
                    <a:pt x="192" y="8"/>
                    <a:pt x="192" y="4"/>
                  </a:cubicBezTo>
                  <a:cubicBezTo>
                    <a:pt x="192" y="1"/>
                    <a:pt x="192" y="1"/>
                    <a:pt x="192" y="1"/>
                  </a:cubicBezTo>
                  <a:lnTo>
                    <a:pt x="19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6" name="Freeform 268"/>
            <p:cNvSpPr/>
            <p:nvPr/>
          </p:nvSpPr>
          <p:spPr bwMode="auto">
            <a:xfrm>
              <a:off x="9236075" y="6057900"/>
              <a:ext cx="30163" cy="30163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4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7" name="Freeform 269"/>
            <p:cNvSpPr/>
            <p:nvPr/>
          </p:nvSpPr>
          <p:spPr bwMode="auto">
            <a:xfrm>
              <a:off x="9351963" y="6118225"/>
              <a:ext cx="30163" cy="33338"/>
            </a:xfrm>
            <a:custGeom>
              <a:avLst/>
              <a:gdLst>
                <a:gd name="T0" fmla="*/ 4 w 8"/>
                <a:gd name="T1" fmla="*/ 0 h 9"/>
                <a:gd name="T2" fmla="*/ 0 w 8"/>
                <a:gd name="T3" fmla="*/ 4 h 9"/>
                <a:gd name="T4" fmla="*/ 4 w 8"/>
                <a:gd name="T5" fmla="*/ 8 h 9"/>
                <a:gd name="T6" fmla="*/ 8 w 8"/>
                <a:gd name="T7" fmla="*/ 5 h 9"/>
                <a:gd name="T8" fmla="*/ 4 w 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6" y="9"/>
                    <a:pt x="8" y="7"/>
                    <a:pt x="8" y="5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8" name="Freeform 271"/>
            <p:cNvSpPr>
              <a:spLocks noEditPoints="1"/>
            </p:cNvSpPr>
            <p:nvPr/>
          </p:nvSpPr>
          <p:spPr bwMode="auto">
            <a:xfrm>
              <a:off x="9063038" y="5969000"/>
              <a:ext cx="487363" cy="265113"/>
            </a:xfrm>
            <a:custGeom>
              <a:avLst/>
              <a:gdLst>
                <a:gd name="T0" fmla="*/ 0 w 130"/>
                <a:gd name="T1" fmla="*/ 0 h 71"/>
                <a:gd name="T2" fmla="*/ 0 w 130"/>
                <a:gd name="T3" fmla="*/ 71 h 71"/>
                <a:gd name="T4" fmla="*/ 130 w 130"/>
                <a:gd name="T5" fmla="*/ 71 h 71"/>
                <a:gd name="T6" fmla="*/ 130 w 130"/>
                <a:gd name="T7" fmla="*/ 0 h 71"/>
                <a:gd name="T8" fmla="*/ 0 w 130"/>
                <a:gd name="T9" fmla="*/ 0 h 71"/>
                <a:gd name="T10" fmla="*/ 112 w 130"/>
                <a:gd name="T11" fmla="*/ 28 h 71"/>
                <a:gd name="T12" fmla="*/ 106 w 130"/>
                <a:gd name="T13" fmla="*/ 26 h 71"/>
                <a:gd name="T14" fmla="*/ 92 w 130"/>
                <a:gd name="T15" fmla="*/ 40 h 71"/>
                <a:gd name="T16" fmla="*/ 93 w 130"/>
                <a:gd name="T17" fmla="*/ 45 h 71"/>
                <a:gd name="T18" fmla="*/ 81 w 130"/>
                <a:gd name="T19" fmla="*/ 57 h 71"/>
                <a:gd name="T20" fmla="*/ 69 w 130"/>
                <a:gd name="T21" fmla="*/ 44 h 71"/>
                <a:gd name="T22" fmla="*/ 69 w 130"/>
                <a:gd name="T23" fmla="*/ 43 h 71"/>
                <a:gd name="T24" fmla="*/ 58 w 130"/>
                <a:gd name="T25" fmla="*/ 36 h 71"/>
                <a:gd name="T26" fmla="*/ 50 w 130"/>
                <a:gd name="T27" fmla="*/ 40 h 71"/>
                <a:gd name="T28" fmla="*/ 44 w 130"/>
                <a:gd name="T29" fmla="*/ 38 h 71"/>
                <a:gd name="T30" fmla="*/ 30 w 130"/>
                <a:gd name="T31" fmla="*/ 49 h 71"/>
                <a:gd name="T32" fmla="*/ 31 w 130"/>
                <a:gd name="T33" fmla="*/ 53 h 71"/>
                <a:gd name="T34" fmla="*/ 19 w 130"/>
                <a:gd name="T35" fmla="*/ 65 h 71"/>
                <a:gd name="T36" fmla="*/ 7 w 130"/>
                <a:gd name="T37" fmla="*/ 53 h 71"/>
                <a:gd name="T38" fmla="*/ 19 w 130"/>
                <a:gd name="T39" fmla="*/ 41 h 71"/>
                <a:gd name="T40" fmla="*/ 25 w 130"/>
                <a:gd name="T41" fmla="*/ 43 h 71"/>
                <a:gd name="T42" fmla="*/ 39 w 130"/>
                <a:gd name="T43" fmla="*/ 31 h 71"/>
                <a:gd name="T44" fmla="*/ 38 w 130"/>
                <a:gd name="T45" fmla="*/ 27 h 71"/>
                <a:gd name="T46" fmla="*/ 50 w 130"/>
                <a:gd name="T47" fmla="*/ 16 h 71"/>
                <a:gd name="T48" fmla="*/ 62 w 130"/>
                <a:gd name="T49" fmla="*/ 28 h 71"/>
                <a:gd name="T50" fmla="*/ 62 w 130"/>
                <a:gd name="T51" fmla="*/ 29 h 71"/>
                <a:gd name="T52" fmla="*/ 73 w 130"/>
                <a:gd name="T53" fmla="*/ 35 h 71"/>
                <a:gd name="T54" fmla="*/ 81 w 130"/>
                <a:gd name="T55" fmla="*/ 32 h 71"/>
                <a:gd name="T56" fmla="*/ 87 w 130"/>
                <a:gd name="T57" fmla="*/ 34 h 71"/>
                <a:gd name="T58" fmla="*/ 101 w 130"/>
                <a:gd name="T59" fmla="*/ 20 h 71"/>
                <a:gd name="T60" fmla="*/ 100 w 130"/>
                <a:gd name="T61" fmla="*/ 16 h 71"/>
                <a:gd name="T62" fmla="*/ 112 w 130"/>
                <a:gd name="T63" fmla="*/ 4 h 71"/>
                <a:gd name="T64" fmla="*/ 124 w 130"/>
                <a:gd name="T65" fmla="*/ 16 h 71"/>
                <a:gd name="T66" fmla="*/ 112 w 130"/>
                <a:gd name="T67" fmla="*/ 2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0" h="71">
                  <a:moveTo>
                    <a:pt x="0" y="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130" y="71"/>
                    <a:pt x="130" y="71"/>
                    <a:pt x="130" y="71"/>
                  </a:cubicBezTo>
                  <a:cubicBezTo>
                    <a:pt x="130" y="0"/>
                    <a:pt x="130" y="0"/>
                    <a:pt x="130" y="0"/>
                  </a:cubicBezTo>
                  <a:lnTo>
                    <a:pt x="0" y="0"/>
                  </a:lnTo>
                  <a:close/>
                  <a:moveTo>
                    <a:pt x="112" y="28"/>
                  </a:moveTo>
                  <a:cubicBezTo>
                    <a:pt x="110" y="28"/>
                    <a:pt x="108" y="27"/>
                    <a:pt x="106" y="26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3" y="41"/>
                    <a:pt x="93" y="43"/>
                    <a:pt x="93" y="45"/>
                  </a:cubicBezTo>
                  <a:cubicBezTo>
                    <a:pt x="93" y="51"/>
                    <a:pt x="88" y="57"/>
                    <a:pt x="81" y="57"/>
                  </a:cubicBezTo>
                  <a:cubicBezTo>
                    <a:pt x="74" y="56"/>
                    <a:pt x="69" y="51"/>
                    <a:pt x="69" y="44"/>
                  </a:cubicBezTo>
                  <a:cubicBezTo>
                    <a:pt x="69" y="44"/>
                    <a:pt x="69" y="43"/>
                    <a:pt x="69" y="43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6" y="39"/>
                    <a:pt x="53" y="40"/>
                    <a:pt x="50" y="40"/>
                  </a:cubicBezTo>
                  <a:cubicBezTo>
                    <a:pt x="48" y="40"/>
                    <a:pt x="45" y="39"/>
                    <a:pt x="44" y="3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1" y="50"/>
                    <a:pt x="31" y="52"/>
                    <a:pt x="31" y="53"/>
                  </a:cubicBezTo>
                  <a:cubicBezTo>
                    <a:pt x="31" y="60"/>
                    <a:pt x="25" y="65"/>
                    <a:pt x="19" y="65"/>
                  </a:cubicBezTo>
                  <a:cubicBezTo>
                    <a:pt x="12" y="65"/>
                    <a:pt x="7" y="60"/>
                    <a:pt x="7" y="53"/>
                  </a:cubicBezTo>
                  <a:cubicBezTo>
                    <a:pt x="7" y="46"/>
                    <a:pt x="12" y="41"/>
                    <a:pt x="19" y="41"/>
                  </a:cubicBezTo>
                  <a:cubicBezTo>
                    <a:pt x="21" y="41"/>
                    <a:pt x="23" y="42"/>
                    <a:pt x="25" y="43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38" y="30"/>
                    <a:pt x="38" y="29"/>
                    <a:pt x="38" y="27"/>
                  </a:cubicBezTo>
                  <a:cubicBezTo>
                    <a:pt x="38" y="21"/>
                    <a:pt x="44" y="16"/>
                    <a:pt x="50" y="16"/>
                  </a:cubicBezTo>
                  <a:cubicBezTo>
                    <a:pt x="57" y="16"/>
                    <a:pt x="62" y="21"/>
                    <a:pt x="62" y="28"/>
                  </a:cubicBezTo>
                  <a:cubicBezTo>
                    <a:pt x="62" y="28"/>
                    <a:pt x="62" y="29"/>
                    <a:pt x="62" y="29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5" y="33"/>
                    <a:pt x="78" y="32"/>
                    <a:pt x="81" y="32"/>
                  </a:cubicBezTo>
                  <a:cubicBezTo>
                    <a:pt x="83" y="32"/>
                    <a:pt x="85" y="33"/>
                    <a:pt x="87" y="34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0" y="19"/>
                    <a:pt x="100" y="17"/>
                    <a:pt x="100" y="16"/>
                  </a:cubicBezTo>
                  <a:cubicBezTo>
                    <a:pt x="100" y="9"/>
                    <a:pt x="105" y="4"/>
                    <a:pt x="112" y="4"/>
                  </a:cubicBezTo>
                  <a:cubicBezTo>
                    <a:pt x="119" y="4"/>
                    <a:pt x="124" y="9"/>
                    <a:pt x="124" y="16"/>
                  </a:cubicBezTo>
                  <a:cubicBezTo>
                    <a:pt x="124" y="23"/>
                    <a:pt x="118" y="28"/>
                    <a:pt x="11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9" name="Freeform 272"/>
            <p:cNvSpPr/>
            <p:nvPr/>
          </p:nvSpPr>
          <p:spPr bwMode="auto">
            <a:xfrm>
              <a:off x="9467850" y="6013450"/>
              <a:ext cx="30163" cy="30163"/>
            </a:xfrm>
            <a:custGeom>
              <a:avLst/>
              <a:gdLst>
                <a:gd name="T0" fmla="*/ 4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4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4" y="0"/>
                  </a:moveTo>
                  <a:cubicBezTo>
                    <a:pt x="2" y="0"/>
                    <a:pt x="0" y="1"/>
                    <a:pt x="0" y="4"/>
                  </a:cubicBezTo>
                  <a:cubicBezTo>
                    <a:pt x="0" y="6"/>
                    <a:pt x="1" y="8"/>
                    <a:pt x="4" y="8"/>
                  </a:cubicBezTo>
                  <a:cubicBezTo>
                    <a:pt x="6" y="8"/>
                    <a:pt x="8" y="6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>
            <a:grpSpLocks noChangeAspect="1"/>
          </p:cNvGrpSpPr>
          <p:nvPr/>
        </p:nvGrpSpPr>
        <p:grpSpPr>
          <a:xfrm>
            <a:off x="4487337" y="555984"/>
            <a:ext cx="340179" cy="432000"/>
            <a:chOff x="8858250" y="-4278313"/>
            <a:chExt cx="3905250" cy="49593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Freeform 6"/>
            <p:cNvSpPr/>
            <p:nvPr/>
          </p:nvSpPr>
          <p:spPr bwMode="auto">
            <a:xfrm>
              <a:off x="8858250" y="-3714750"/>
              <a:ext cx="3905250" cy="4395788"/>
            </a:xfrm>
            <a:custGeom>
              <a:avLst/>
              <a:gdLst>
                <a:gd name="T0" fmla="*/ 110 w 1041"/>
                <a:gd name="T1" fmla="*/ 0 h 1172"/>
                <a:gd name="T2" fmla="*/ 210 w 1041"/>
                <a:gd name="T3" fmla="*/ 0 h 1172"/>
                <a:gd name="T4" fmla="*/ 210 w 1041"/>
                <a:gd name="T5" fmla="*/ 81 h 1172"/>
                <a:gd name="T6" fmla="*/ 157 w 1041"/>
                <a:gd name="T7" fmla="*/ 81 h 1172"/>
                <a:gd name="T8" fmla="*/ 126 w 1041"/>
                <a:gd name="T9" fmla="*/ 94 h 1172"/>
                <a:gd name="T10" fmla="*/ 113 w 1041"/>
                <a:gd name="T11" fmla="*/ 125 h 1172"/>
                <a:gd name="T12" fmla="*/ 113 w 1041"/>
                <a:gd name="T13" fmla="*/ 1047 h 1172"/>
                <a:gd name="T14" fmla="*/ 126 w 1041"/>
                <a:gd name="T15" fmla="*/ 1078 h 1172"/>
                <a:gd name="T16" fmla="*/ 157 w 1041"/>
                <a:gd name="T17" fmla="*/ 1091 h 1172"/>
                <a:gd name="T18" fmla="*/ 561 w 1041"/>
                <a:gd name="T19" fmla="*/ 1091 h 1172"/>
                <a:gd name="T20" fmla="*/ 561 w 1041"/>
                <a:gd name="T21" fmla="*/ 876 h 1172"/>
                <a:gd name="T22" fmla="*/ 605 w 1041"/>
                <a:gd name="T23" fmla="*/ 768 h 1172"/>
                <a:gd name="T24" fmla="*/ 712 w 1041"/>
                <a:gd name="T25" fmla="*/ 724 h 1172"/>
                <a:gd name="T26" fmla="*/ 928 w 1041"/>
                <a:gd name="T27" fmla="*/ 724 h 1172"/>
                <a:gd name="T28" fmla="*/ 928 w 1041"/>
                <a:gd name="T29" fmla="*/ 125 h 1172"/>
                <a:gd name="T30" fmla="*/ 915 w 1041"/>
                <a:gd name="T31" fmla="*/ 94 h 1172"/>
                <a:gd name="T32" fmla="*/ 884 w 1041"/>
                <a:gd name="T33" fmla="*/ 81 h 1172"/>
                <a:gd name="T34" fmla="*/ 831 w 1041"/>
                <a:gd name="T35" fmla="*/ 81 h 1172"/>
                <a:gd name="T36" fmla="*/ 831 w 1041"/>
                <a:gd name="T37" fmla="*/ 0 h 1172"/>
                <a:gd name="T38" fmla="*/ 932 w 1041"/>
                <a:gd name="T39" fmla="*/ 0 h 1172"/>
                <a:gd name="T40" fmla="*/ 1041 w 1041"/>
                <a:gd name="T41" fmla="*/ 110 h 1172"/>
                <a:gd name="T42" fmla="*/ 1041 w 1041"/>
                <a:gd name="T43" fmla="*/ 1063 h 1172"/>
                <a:gd name="T44" fmla="*/ 932 w 1041"/>
                <a:gd name="T45" fmla="*/ 1172 h 1172"/>
                <a:gd name="T46" fmla="*/ 110 w 1041"/>
                <a:gd name="T47" fmla="*/ 1172 h 1172"/>
                <a:gd name="T48" fmla="*/ 0 w 1041"/>
                <a:gd name="T49" fmla="*/ 1063 h 1172"/>
                <a:gd name="T50" fmla="*/ 0 w 1041"/>
                <a:gd name="T51" fmla="*/ 110 h 1172"/>
                <a:gd name="T52" fmla="*/ 110 w 1041"/>
                <a:gd name="T5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41" h="1172">
                  <a:moveTo>
                    <a:pt x="110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10" y="81"/>
                    <a:pt x="210" y="81"/>
                    <a:pt x="210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45" y="81"/>
                    <a:pt x="134" y="86"/>
                    <a:pt x="126" y="94"/>
                  </a:cubicBezTo>
                  <a:cubicBezTo>
                    <a:pt x="118" y="102"/>
                    <a:pt x="113" y="113"/>
                    <a:pt x="113" y="125"/>
                  </a:cubicBezTo>
                  <a:cubicBezTo>
                    <a:pt x="113" y="432"/>
                    <a:pt x="113" y="740"/>
                    <a:pt x="113" y="1047"/>
                  </a:cubicBezTo>
                  <a:cubicBezTo>
                    <a:pt x="113" y="1059"/>
                    <a:pt x="118" y="1070"/>
                    <a:pt x="126" y="1078"/>
                  </a:cubicBezTo>
                  <a:cubicBezTo>
                    <a:pt x="134" y="1086"/>
                    <a:pt x="145" y="1091"/>
                    <a:pt x="157" y="1091"/>
                  </a:cubicBezTo>
                  <a:cubicBezTo>
                    <a:pt x="561" y="1091"/>
                    <a:pt x="561" y="1091"/>
                    <a:pt x="561" y="1091"/>
                  </a:cubicBezTo>
                  <a:cubicBezTo>
                    <a:pt x="561" y="876"/>
                    <a:pt x="561" y="876"/>
                    <a:pt x="561" y="876"/>
                  </a:cubicBezTo>
                  <a:cubicBezTo>
                    <a:pt x="561" y="834"/>
                    <a:pt x="578" y="796"/>
                    <a:pt x="605" y="768"/>
                  </a:cubicBezTo>
                  <a:cubicBezTo>
                    <a:pt x="633" y="741"/>
                    <a:pt x="670" y="724"/>
                    <a:pt x="712" y="724"/>
                  </a:cubicBezTo>
                  <a:cubicBezTo>
                    <a:pt x="928" y="724"/>
                    <a:pt x="928" y="724"/>
                    <a:pt x="928" y="724"/>
                  </a:cubicBezTo>
                  <a:cubicBezTo>
                    <a:pt x="928" y="125"/>
                    <a:pt x="928" y="125"/>
                    <a:pt x="928" y="125"/>
                  </a:cubicBezTo>
                  <a:cubicBezTo>
                    <a:pt x="928" y="113"/>
                    <a:pt x="923" y="102"/>
                    <a:pt x="915" y="94"/>
                  </a:cubicBezTo>
                  <a:cubicBezTo>
                    <a:pt x="907" y="86"/>
                    <a:pt x="896" y="81"/>
                    <a:pt x="884" y="81"/>
                  </a:cubicBezTo>
                  <a:cubicBezTo>
                    <a:pt x="831" y="81"/>
                    <a:pt x="831" y="81"/>
                    <a:pt x="831" y="81"/>
                  </a:cubicBezTo>
                  <a:cubicBezTo>
                    <a:pt x="831" y="0"/>
                    <a:pt x="831" y="0"/>
                    <a:pt x="831" y="0"/>
                  </a:cubicBezTo>
                  <a:cubicBezTo>
                    <a:pt x="932" y="0"/>
                    <a:pt x="932" y="0"/>
                    <a:pt x="932" y="0"/>
                  </a:cubicBezTo>
                  <a:cubicBezTo>
                    <a:pt x="992" y="0"/>
                    <a:pt x="1041" y="50"/>
                    <a:pt x="1041" y="110"/>
                  </a:cubicBezTo>
                  <a:cubicBezTo>
                    <a:pt x="1041" y="1063"/>
                    <a:pt x="1041" y="1063"/>
                    <a:pt x="1041" y="1063"/>
                  </a:cubicBezTo>
                  <a:cubicBezTo>
                    <a:pt x="1041" y="1123"/>
                    <a:pt x="992" y="1172"/>
                    <a:pt x="932" y="1172"/>
                  </a:cubicBezTo>
                  <a:cubicBezTo>
                    <a:pt x="110" y="1172"/>
                    <a:pt x="110" y="1172"/>
                    <a:pt x="110" y="1172"/>
                  </a:cubicBezTo>
                  <a:cubicBezTo>
                    <a:pt x="50" y="1172"/>
                    <a:pt x="0" y="1123"/>
                    <a:pt x="0" y="1063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50"/>
                    <a:pt x="50" y="0"/>
                    <a:pt x="1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9871075" y="-4278313"/>
              <a:ext cx="1879600" cy="1001713"/>
            </a:xfrm>
            <a:custGeom>
              <a:avLst/>
              <a:gdLst>
                <a:gd name="T0" fmla="*/ 44 w 501"/>
                <a:gd name="T1" fmla="*/ 89 h 267"/>
                <a:gd name="T2" fmla="*/ 162 w 501"/>
                <a:gd name="T3" fmla="*/ 89 h 267"/>
                <a:gd name="T4" fmla="*/ 250 w 501"/>
                <a:gd name="T5" fmla="*/ 0 h 267"/>
                <a:gd name="T6" fmla="*/ 339 w 501"/>
                <a:gd name="T7" fmla="*/ 89 h 267"/>
                <a:gd name="T8" fmla="*/ 457 w 501"/>
                <a:gd name="T9" fmla="*/ 89 h 267"/>
                <a:gd name="T10" fmla="*/ 501 w 501"/>
                <a:gd name="T11" fmla="*/ 133 h 267"/>
                <a:gd name="T12" fmla="*/ 501 w 501"/>
                <a:gd name="T13" fmla="*/ 267 h 267"/>
                <a:gd name="T14" fmla="*/ 0 w 501"/>
                <a:gd name="T15" fmla="*/ 267 h 267"/>
                <a:gd name="T16" fmla="*/ 0 w 501"/>
                <a:gd name="T17" fmla="*/ 133 h 267"/>
                <a:gd name="T18" fmla="*/ 44 w 501"/>
                <a:gd name="T19" fmla="*/ 89 h 267"/>
                <a:gd name="T20" fmla="*/ 250 w 501"/>
                <a:gd name="T21" fmla="*/ 46 h 267"/>
                <a:gd name="T22" fmla="*/ 208 w 501"/>
                <a:gd name="T23" fmla="*/ 89 h 267"/>
                <a:gd name="T24" fmla="*/ 250 w 501"/>
                <a:gd name="T25" fmla="*/ 131 h 267"/>
                <a:gd name="T26" fmla="*/ 293 w 501"/>
                <a:gd name="T27" fmla="*/ 89 h 267"/>
                <a:gd name="T28" fmla="*/ 250 w 501"/>
                <a:gd name="T29" fmla="*/ 4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1" h="267">
                  <a:moveTo>
                    <a:pt x="44" y="89"/>
                  </a:moveTo>
                  <a:cubicBezTo>
                    <a:pt x="162" y="89"/>
                    <a:pt x="162" y="89"/>
                    <a:pt x="162" y="89"/>
                  </a:cubicBezTo>
                  <a:cubicBezTo>
                    <a:pt x="162" y="40"/>
                    <a:pt x="202" y="0"/>
                    <a:pt x="250" y="0"/>
                  </a:cubicBezTo>
                  <a:cubicBezTo>
                    <a:pt x="299" y="0"/>
                    <a:pt x="339" y="40"/>
                    <a:pt x="339" y="89"/>
                  </a:cubicBezTo>
                  <a:cubicBezTo>
                    <a:pt x="457" y="89"/>
                    <a:pt x="457" y="89"/>
                    <a:pt x="457" y="89"/>
                  </a:cubicBezTo>
                  <a:cubicBezTo>
                    <a:pt x="481" y="89"/>
                    <a:pt x="501" y="109"/>
                    <a:pt x="501" y="133"/>
                  </a:cubicBezTo>
                  <a:cubicBezTo>
                    <a:pt x="501" y="267"/>
                    <a:pt x="501" y="267"/>
                    <a:pt x="501" y="267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0" y="109"/>
                    <a:pt x="20" y="89"/>
                    <a:pt x="44" y="89"/>
                  </a:cubicBezTo>
                  <a:close/>
                  <a:moveTo>
                    <a:pt x="250" y="46"/>
                  </a:moveTo>
                  <a:cubicBezTo>
                    <a:pt x="227" y="46"/>
                    <a:pt x="208" y="65"/>
                    <a:pt x="208" y="89"/>
                  </a:cubicBezTo>
                  <a:cubicBezTo>
                    <a:pt x="208" y="112"/>
                    <a:pt x="227" y="131"/>
                    <a:pt x="250" y="131"/>
                  </a:cubicBezTo>
                  <a:cubicBezTo>
                    <a:pt x="274" y="131"/>
                    <a:pt x="293" y="112"/>
                    <a:pt x="293" y="89"/>
                  </a:cubicBezTo>
                  <a:cubicBezTo>
                    <a:pt x="293" y="65"/>
                    <a:pt x="274" y="46"/>
                    <a:pt x="250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9840913" y="-1982788"/>
              <a:ext cx="1939925" cy="236538"/>
            </a:xfrm>
            <a:custGeom>
              <a:avLst/>
              <a:gdLst>
                <a:gd name="T0" fmla="*/ 31 w 517"/>
                <a:gd name="T1" fmla="*/ 63 h 63"/>
                <a:gd name="T2" fmla="*/ 0 w 517"/>
                <a:gd name="T3" fmla="*/ 31 h 63"/>
                <a:gd name="T4" fmla="*/ 31 w 517"/>
                <a:gd name="T5" fmla="*/ 0 h 63"/>
                <a:gd name="T6" fmla="*/ 486 w 517"/>
                <a:gd name="T7" fmla="*/ 0 h 63"/>
                <a:gd name="T8" fmla="*/ 517 w 517"/>
                <a:gd name="T9" fmla="*/ 31 h 63"/>
                <a:gd name="T10" fmla="*/ 486 w 517"/>
                <a:gd name="T11" fmla="*/ 63 h 63"/>
                <a:gd name="T12" fmla="*/ 31 w 517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63">
                  <a:moveTo>
                    <a:pt x="31" y="63"/>
                  </a:moveTo>
                  <a:cubicBezTo>
                    <a:pt x="14" y="63"/>
                    <a:pt x="0" y="49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503" y="0"/>
                    <a:pt x="517" y="14"/>
                    <a:pt x="517" y="31"/>
                  </a:cubicBezTo>
                  <a:cubicBezTo>
                    <a:pt x="517" y="49"/>
                    <a:pt x="503" y="63"/>
                    <a:pt x="486" y="63"/>
                  </a:cubicBezTo>
                  <a:lnTo>
                    <a:pt x="31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9840913" y="-1187450"/>
              <a:ext cx="1089025" cy="233363"/>
            </a:xfrm>
            <a:custGeom>
              <a:avLst/>
              <a:gdLst>
                <a:gd name="T0" fmla="*/ 31 w 290"/>
                <a:gd name="T1" fmla="*/ 62 h 62"/>
                <a:gd name="T2" fmla="*/ 0 w 290"/>
                <a:gd name="T3" fmla="*/ 31 h 62"/>
                <a:gd name="T4" fmla="*/ 31 w 290"/>
                <a:gd name="T5" fmla="*/ 0 h 62"/>
                <a:gd name="T6" fmla="*/ 258 w 290"/>
                <a:gd name="T7" fmla="*/ 0 h 62"/>
                <a:gd name="T8" fmla="*/ 290 w 290"/>
                <a:gd name="T9" fmla="*/ 31 h 62"/>
                <a:gd name="T10" fmla="*/ 258 w 290"/>
                <a:gd name="T11" fmla="*/ 62 h 62"/>
                <a:gd name="T12" fmla="*/ 31 w 290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258" y="0"/>
                    <a:pt x="258" y="0"/>
                    <a:pt x="258" y="0"/>
                  </a:cubicBezTo>
                  <a:cubicBezTo>
                    <a:pt x="276" y="0"/>
                    <a:pt x="290" y="14"/>
                    <a:pt x="290" y="31"/>
                  </a:cubicBezTo>
                  <a:cubicBezTo>
                    <a:pt x="290" y="48"/>
                    <a:pt x="276" y="62"/>
                    <a:pt x="258" y="62"/>
                  </a:cubicBezTo>
                  <a:lnTo>
                    <a:pt x="31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9840913" y="-2773363"/>
              <a:ext cx="1939925" cy="231775"/>
            </a:xfrm>
            <a:custGeom>
              <a:avLst/>
              <a:gdLst>
                <a:gd name="T0" fmla="*/ 31 w 517"/>
                <a:gd name="T1" fmla="*/ 62 h 62"/>
                <a:gd name="T2" fmla="*/ 0 w 517"/>
                <a:gd name="T3" fmla="*/ 31 h 62"/>
                <a:gd name="T4" fmla="*/ 31 w 517"/>
                <a:gd name="T5" fmla="*/ 0 h 62"/>
                <a:gd name="T6" fmla="*/ 486 w 517"/>
                <a:gd name="T7" fmla="*/ 0 h 62"/>
                <a:gd name="T8" fmla="*/ 517 w 517"/>
                <a:gd name="T9" fmla="*/ 31 h 62"/>
                <a:gd name="T10" fmla="*/ 486 w 517"/>
                <a:gd name="T11" fmla="*/ 62 h 62"/>
                <a:gd name="T12" fmla="*/ 31 w 517"/>
                <a:gd name="T13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7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6" y="0"/>
                    <a:pt x="486" y="0"/>
                    <a:pt x="486" y="0"/>
                  </a:cubicBezTo>
                  <a:cubicBezTo>
                    <a:pt x="503" y="0"/>
                    <a:pt x="517" y="14"/>
                    <a:pt x="517" y="31"/>
                  </a:cubicBezTo>
                  <a:cubicBezTo>
                    <a:pt x="517" y="48"/>
                    <a:pt x="503" y="62"/>
                    <a:pt x="486" y="62"/>
                  </a:cubicBezTo>
                  <a:lnTo>
                    <a:pt x="31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11244263" y="-717550"/>
              <a:ext cx="919163" cy="919163"/>
            </a:xfrm>
            <a:custGeom>
              <a:avLst/>
              <a:gdLst>
                <a:gd name="T0" fmla="*/ 0 w 245"/>
                <a:gd name="T1" fmla="*/ 245 h 245"/>
                <a:gd name="T2" fmla="*/ 245 w 245"/>
                <a:gd name="T3" fmla="*/ 0 h 245"/>
                <a:gd name="T4" fmla="*/ 67 w 245"/>
                <a:gd name="T5" fmla="*/ 0 h 245"/>
                <a:gd name="T6" fmla="*/ 19 w 245"/>
                <a:gd name="T7" fmla="*/ 20 h 245"/>
                <a:gd name="T8" fmla="*/ 0 w 245"/>
                <a:gd name="T9" fmla="*/ 68 h 245"/>
                <a:gd name="T10" fmla="*/ 0 w 245"/>
                <a:gd name="T11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" h="245">
                  <a:moveTo>
                    <a:pt x="0" y="245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9" y="0"/>
                    <a:pt x="32" y="7"/>
                    <a:pt x="19" y="20"/>
                  </a:cubicBezTo>
                  <a:cubicBezTo>
                    <a:pt x="7" y="32"/>
                    <a:pt x="0" y="49"/>
                    <a:pt x="0" y="68"/>
                  </a:cubicBezTo>
                  <a:lnTo>
                    <a:pt x="0" y="2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9" name="组合 78"/>
          <p:cNvGrpSpPr>
            <a:grpSpLocks noChangeAspect="1"/>
          </p:cNvGrpSpPr>
          <p:nvPr/>
        </p:nvGrpSpPr>
        <p:grpSpPr>
          <a:xfrm>
            <a:off x="9172166" y="555984"/>
            <a:ext cx="362292" cy="432000"/>
            <a:chOff x="8701088" y="5257800"/>
            <a:chExt cx="4224338" cy="50371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8701088" y="5411788"/>
              <a:ext cx="2135188" cy="4070350"/>
            </a:xfrm>
            <a:custGeom>
              <a:avLst/>
              <a:gdLst>
                <a:gd name="T0" fmla="*/ 542 w 569"/>
                <a:gd name="T1" fmla="*/ 1085 h 1085"/>
                <a:gd name="T2" fmla="*/ 158 w 569"/>
                <a:gd name="T3" fmla="*/ 926 h 1085"/>
                <a:gd name="T4" fmla="*/ 0 w 569"/>
                <a:gd name="T5" fmla="*/ 543 h 1085"/>
                <a:gd name="T6" fmla="*/ 158 w 569"/>
                <a:gd name="T7" fmla="*/ 159 h 1085"/>
                <a:gd name="T8" fmla="*/ 542 w 569"/>
                <a:gd name="T9" fmla="*/ 0 h 1085"/>
                <a:gd name="T10" fmla="*/ 569 w 569"/>
                <a:gd name="T11" fmla="*/ 0 h 1085"/>
                <a:gd name="T12" fmla="*/ 569 w 569"/>
                <a:gd name="T13" fmla="*/ 28 h 1085"/>
                <a:gd name="T14" fmla="*/ 569 w 569"/>
                <a:gd name="T15" fmla="*/ 543 h 1085"/>
                <a:gd name="T16" fmla="*/ 569 w 569"/>
                <a:gd name="T17" fmla="*/ 1058 h 1085"/>
                <a:gd name="T18" fmla="*/ 569 w 569"/>
                <a:gd name="T19" fmla="*/ 1085 h 1085"/>
                <a:gd name="T20" fmla="*/ 542 w 569"/>
                <a:gd name="T21" fmla="*/ 1085 h 1085"/>
                <a:gd name="T22" fmla="*/ 197 w 569"/>
                <a:gd name="T23" fmla="*/ 887 h 1085"/>
                <a:gd name="T24" fmla="*/ 515 w 569"/>
                <a:gd name="T25" fmla="*/ 1029 h 1085"/>
                <a:gd name="T26" fmla="*/ 515 w 569"/>
                <a:gd name="T27" fmla="*/ 543 h 1085"/>
                <a:gd name="T28" fmla="*/ 515 w 569"/>
                <a:gd name="T29" fmla="*/ 56 h 1085"/>
                <a:gd name="T30" fmla="*/ 197 w 569"/>
                <a:gd name="T31" fmla="*/ 198 h 1085"/>
                <a:gd name="T32" fmla="*/ 55 w 569"/>
                <a:gd name="T33" fmla="*/ 543 h 1085"/>
                <a:gd name="T34" fmla="*/ 197 w 569"/>
                <a:gd name="T35" fmla="*/ 887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9" h="1085">
                  <a:moveTo>
                    <a:pt x="542" y="1085"/>
                  </a:moveTo>
                  <a:cubicBezTo>
                    <a:pt x="392" y="1085"/>
                    <a:pt x="257" y="1024"/>
                    <a:pt x="158" y="926"/>
                  </a:cubicBezTo>
                  <a:cubicBezTo>
                    <a:pt x="60" y="828"/>
                    <a:pt x="0" y="692"/>
                    <a:pt x="0" y="543"/>
                  </a:cubicBezTo>
                  <a:cubicBezTo>
                    <a:pt x="0" y="393"/>
                    <a:pt x="60" y="257"/>
                    <a:pt x="158" y="159"/>
                  </a:cubicBezTo>
                  <a:cubicBezTo>
                    <a:pt x="257" y="61"/>
                    <a:pt x="392" y="0"/>
                    <a:pt x="54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69" y="28"/>
                    <a:pt x="569" y="28"/>
                    <a:pt x="569" y="28"/>
                  </a:cubicBezTo>
                  <a:cubicBezTo>
                    <a:pt x="569" y="543"/>
                    <a:pt x="569" y="543"/>
                    <a:pt x="569" y="543"/>
                  </a:cubicBezTo>
                  <a:cubicBezTo>
                    <a:pt x="569" y="1058"/>
                    <a:pt x="569" y="1058"/>
                    <a:pt x="569" y="1058"/>
                  </a:cubicBezTo>
                  <a:cubicBezTo>
                    <a:pt x="569" y="1085"/>
                    <a:pt x="569" y="1085"/>
                    <a:pt x="569" y="1085"/>
                  </a:cubicBezTo>
                  <a:cubicBezTo>
                    <a:pt x="542" y="1085"/>
                    <a:pt x="542" y="1085"/>
                    <a:pt x="542" y="1085"/>
                  </a:cubicBezTo>
                  <a:close/>
                  <a:moveTo>
                    <a:pt x="197" y="887"/>
                  </a:moveTo>
                  <a:cubicBezTo>
                    <a:pt x="279" y="970"/>
                    <a:pt x="391" y="1023"/>
                    <a:pt x="515" y="1029"/>
                  </a:cubicBezTo>
                  <a:cubicBezTo>
                    <a:pt x="515" y="543"/>
                    <a:pt x="515" y="543"/>
                    <a:pt x="515" y="543"/>
                  </a:cubicBezTo>
                  <a:cubicBezTo>
                    <a:pt x="515" y="56"/>
                    <a:pt x="515" y="56"/>
                    <a:pt x="515" y="56"/>
                  </a:cubicBezTo>
                  <a:cubicBezTo>
                    <a:pt x="391" y="63"/>
                    <a:pt x="279" y="116"/>
                    <a:pt x="197" y="198"/>
                  </a:cubicBezTo>
                  <a:cubicBezTo>
                    <a:pt x="109" y="286"/>
                    <a:pt x="55" y="408"/>
                    <a:pt x="55" y="543"/>
                  </a:cubicBezTo>
                  <a:cubicBezTo>
                    <a:pt x="55" y="677"/>
                    <a:pt x="109" y="799"/>
                    <a:pt x="197" y="8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10633075" y="7343775"/>
              <a:ext cx="2133600" cy="2138363"/>
            </a:xfrm>
            <a:custGeom>
              <a:avLst/>
              <a:gdLst>
                <a:gd name="T0" fmla="*/ 569 w 569"/>
                <a:gd name="T1" fmla="*/ 28 h 570"/>
                <a:gd name="T2" fmla="*/ 411 w 569"/>
                <a:gd name="T3" fmla="*/ 411 h 570"/>
                <a:gd name="T4" fmla="*/ 27 w 569"/>
                <a:gd name="T5" fmla="*/ 570 h 570"/>
                <a:gd name="T6" fmla="*/ 0 w 569"/>
                <a:gd name="T7" fmla="*/ 570 h 570"/>
                <a:gd name="T8" fmla="*/ 0 w 569"/>
                <a:gd name="T9" fmla="*/ 543 h 570"/>
                <a:gd name="T10" fmla="*/ 0 w 569"/>
                <a:gd name="T11" fmla="*/ 28 h 570"/>
                <a:gd name="T12" fmla="*/ 0 w 569"/>
                <a:gd name="T13" fmla="*/ 0 h 570"/>
                <a:gd name="T14" fmla="*/ 27 w 569"/>
                <a:gd name="T15" fmla="*/ 0 h 570"/>
                <a:gd name="T16" fmla="*/ 542 w 569"/>
                <a:gd name="T17" fmla="*/ 0 h 570"/>
                <a:gd name="T18" fmla="*/ 569 w 569"/>
                <a:gd name="T19" fmla="*/ 0 h 570"/>
                <a:gd name="T20" fmla="*/ 569 w 569"/>
                <a:gd name="T21" fmla="*/ 28 h 570"/>
                <a:gd name="T22" fmla="*/ 508 w 569"/>
                <a:gd name="T23" fmla="*/ 105 h 570"/>
                <a:gd name="T24" fmla="*/ 54 w 569"/>
                <a:gd name="T25" fmla="*/ 367 h 570"/>
                <a:gd name="T26" fmla="*/ 54 w 569"/>
                <a:gd name="T27" fmla="*/ 397 h 570"/>
                <a:gd name="T28" fmla="*/ 502 w 569"/>
                <a:gd name="T29" fmla="*/ 139 h 570"/>
                <a:gd name="T30" fmla="*/ 508 w 569"/>
                <a:gd name="T31" fmla="*/ 105 h 570"/>
                <a:gd name="T32" fmla="*/ 54 w 569"/>
                <a:gd name="T33" fmla="*/ 335 h 570"/>
                <a:gd name="T34" fmla="*/ 513 w 569"/>
                <a:gd name="T35" fmla="*/ 71 h 570"/>
                <a:gd name="T36" fmla="*/ 514 w 569"/>
                <a:gd name="T37" fmla="*/ 55 h 570"/>
                <a:gd name="T38" fmla="*/ 486 w 569"/>
                <a:gd name="T39" fmla="*/ 55 h 570"/>
                <a:gd name="T40" fmla="*/ 54 w 569"/>
                <a:gd name="T41" fmla="*/ 304 h 570"/>
                <a:gd name="T42" fmla="*/ 54 w 569"/>
                <a:gd name="T43" fmla="*/ 335 h 570"/>
                <a:gd name="T44" fmla="*/ 491 w 569"/>
                <a:gd name="T45" fmla="*/ 177 h 570"/>
                <a:gd name="T46" fmla="*/ 54 w 569"/>
                <a:gd name="T47" fmla="*/ 429 h 570"/>
                <a:gd name="T48" fmla="*/ 54 w 569"/>
                <a:gd name="T49" fmla="*/ 460 h 570"/>
                <a:gd name="T50" fmla="*/ 477 w 569"/>
                <a:gd name="T51" fmla="*/ 216 h 570"/>
                <a:gd name="T52" fmla="*/ 491 w 569"/>
                <a:gd name="T53" fmla="*/ 177 h 570"/>
                <a:gd name="T54" fmla="*/ 456 w 569"/>
                <a:gd name="T55" fmla="*/ 260 h 570"/>
                <a:gd name="T56" fmla="*/ 54 w 569"/>
                <a:gd name="T57" fmla="*/ 491 h 570"/>
                <a:gd name="T58" fmla="*/ 54 w 569"/>
                <a:gd name="T59" fmla="*/ 514 h 570"/>
                <a:gd name="T60" fmla="*/ 69 w 569"/>
                <a:gd name="T61" fmla="*/ 513 h 570"/>
                <a:gd name="T62" fmla="*/ 427 w 569"/>
                <a:gd name="T63" fmla="*/ 307 h 570"/>
                <a:gd name="T64" fmla="*/ 456 w 569"/>
                <a:gd name="T65" fmla="*/ 260 h 570"/>
                <a:gd name="T66" fmla="*/ 376 w 569"/>
                <a:gd name="T67" fmla="*/ 368 h 570"/>
                <a:gd name="T68" fmla="*/ 147 w 569"/>
                <a:gd name="T69" fmla="*/ 500 h 570"/>
                <a:gd name="T70" fmla="*/ 372 w 569"/>
                <a:gd name="T71" fmla="*/ 372 h 570"/>
                <a:gd name="T72" fmla="*/ 376 w 569"/>
                <a:gd name="T73" fmla="*/ 368 h 570"/>
                <a:gd name="T74" fmla="*/ 54 w 569"/>
                <a:gd name="T75" fmla="*/ 273 h 570"/>
                <a:gd name="T76" fmla="*/ 431 w 569"/>
                <a:gd name="T77" fmla="*/ 55 h 570"/>
                <a:gd name="T78" fmla="*/ 378 w 569"/>
                <a:gd name="T79" fmla="*/ 55 h 570"/>
                <a:gd name="T80" fmla="*/ 54 w 569"/>
                <a:gd name="T81" fmla="*/ 242 h 570"/>
                <a:gd name="T82" fmla="*/ 54 w 569"/>
                <a:gd name="T83" fmla="*/ 273 h 570"/>
                <a:gd name="T84" fmla="*/ 54 w 569"/>
                <a:gd name="T85" fmla="*/ 210 h 570"/>
                <a:gd name="T86" fmla="*/ 323 w 569"/>
                <a:gd name="T87" fmla="*/ 55 h 570"/>
                <a:gd name="T88" fmla="*/ 270 w 569"/>
                <a:gd name="T89" fmla="*/ 55 h 570"/>
                <a:gd name="T90" fmla="*/ 54 w 569"/>
                <a:gd name="T91" fmla="*/ 180 h 570"/>
                <a:gd name="T92" fmla="*/ 54 w 569"/>
                <a:gd name="T93" fmla="*/ 210 h 570"/>
                <a:gd name="T94" fmla="*/ 54 w 569"/>
                <a:gd name="T95" fmla="*/ 148 h 570"/>
                <a:gd name="T96" fmla="*/ 216 w 569"/>
                <a:gd name="T97" fmla="*/ 55 h 570"/>
                <a:gd name="T98" fmla="*/ 162 w 569"/>
                <a:gd name="T99" fmla="*/ 55 h 570"/>
                <a:gd name="T100" fmla="*/ 54 w 569"/>
                <a:gd name="T101" fmla="*/ 118 h 570"/>
                <a:gd name="T102" fmla="*/ 54 w 569"/>
                <a:gd name="T103" fmla="*/ 148 h 570"/>
                <a:gd name="T104" fmla="*/ 54 w 569"/>
                <a:gd name="T105" fmla="*/ 86 h 570"/>
                <a:gd name="T106" fmla="*/ 108 w 569"/>
                <a:gd name="T107" fmla="*/ 55 h 570"/>
                <a:gd name="T108" fmla="*/ 54 w 569"/>
                <a:gd name="T109" fmla="*/ 55 h 570"/>
                <a:gd name="T110" fmla="*/ 54 w 569"/>
                <a:gd name="T111" fmla="*/ 86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69" h="570">
                  <a:moveTo>
                    <a:pt x="569" y="28"/>
                  </a:moveTo>
                  <a:cubicBezTo>
                    <a:pt x="569" y="177"/>
                    <a:pt x="509" y="313"/>
                    <a:pt x="411" y="411"/>
                  </a:cubicBezTo>
                  <a:cubicBezTo>
                    <a:pt x="312" y="509"/>
                    <a:pt x="177" y="570"/>
                    <a:pt x="27" y="570"/>
                  </a:cubicBezTo>
                  <a:cubicBezTo>
                    <a:pt x="0" y="570"/>
                    <a:pt x="0" y="570"/>
                    <a:pt x="0" y="570"/>
                  </a:cubicBezTo>
                  <a:cubicBezTo>
                    <a:pt x="0" y="543"/>
                    <a:pt x="0" y="543"/>
                    <a:pt x="0" y="54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42" y="0"/>
                    <a:pt x="542" y="0"/>
                    <a:pt x="542" y="0"/>
                  </a:cubicBezTo>
                  <a:cubicBezTo>
                    <a:pt x="569" y="0"/>
                    <a:pt x="569" y="0"/>
                    <a:pt x="569" y="0"/>
                  </a:cubicBezTo>
                  <a:cubicBezTo>
                    <a:pt x="569" y="28"/>
                    <a:pt x="569" y="28"/>
                    <a:pt x="569" y="28"/>
                  </a:cubicBezTo>
                  <a:close/>
                  <a:moveTo>
                    <a:pt x="508" y="105"/>
                  </a:moveTo>
                  <a:cubicBezTo>
                    <a:pt x="54" y="367"/>
                    <a:pt x="54" y="367"/>
                    <a:pt x="54" y="367"/>
                  </a:cubicBezTo>
                  <a:cubicBezTo>
                    <a:pt x="54" y="397"/>
                    <a:pt x="54" y="397"/>
                    <a:pt x="54" y="397"/>
                  </a:cubicBezTo>
                  <a:cubicBezTo>
                    <a:pt x="502" y="139"/>
                    <a:pt x="502" y="139"/>
                    <a:pt x="502" y="139"/>
                  </a:cubicBezTo>
                  <a:cubicBezTo>
                    <a:pt x="504" y="128"/>
                    <a:pt x="507" y="116"/>
                    <a:pt x="508" y="105"/>
                  </a:cubicBezTo>
                  <a:close/>
                  <a:moveTo>
                    <a:pt x="54" y="335"/>
                  </a:moveTo>
                  <a:cubicBezTo>
                    <a:pt x="513" y="71"/>
                    <a:pt x="513" y="71"/>
                    <a:pt x="513" y="71"/>
                  </a:cubicBezTo>
                  <a:cubicBezTo>
                    <a:pt x="513" y="65"/>
                    <a:pt x="513" y="60"/>
                    <a:pt x="514" y="55"/>
                  </a:cubicBezTo>
                  <a:cubicBezTo>
                    <a:pt x="486" y="55"/>
                    <a:pt x="486" y="55"/>
                    <a:pt x="486" y="55"/>
                  </a:cubicBezTo>
                  <a:cubicBezTo>
                    <a:pt x="54" y="304"/>
                    <a:pt x="54" y="304"/>
                    <a:pt x="54" y="304"/>
                  </a:cubicBezTo>
                  <a:cubicBezTo>
                    <a:pt x="54" y="335"/>
                    <a:pt x="54" y="335"/>
                    <a:pt x="54" y="335"/>
                  </a:cubicBezTo>
                  <a:close/>
                  <a:moveTo>
                    <a:pt x="491" y="177"/>
                  </a:moveTo>
                  <a:cubicBezTo>
                    <a:pt x="54" y="429"/>
                    <a:pt x="54" y="429"/>
                    <a:pt x="54" y="429"/>
                  </a:cubicBezTo>
                  <a:cubicBezTo>
                    <a:pt x="54" y="460"/>
                    <a:pt x="54" y="460"/>
                    <a:pt x="54" y="460"/>
                  </a:cubicBezTo>
                  <a:cubicBezTo>
                    <a:pt x="477" y="216"/>
                    <a:pt x="477" y="216"/>
                    <a:pt x="477" y="216"/>
                  </a:cubicBezTo>
                  <a:cubicBezTo>
                    <a:pt x="482" y="203"/>
                    <a:pt x="487" y="190"/>
                    <a:pt x="491" y="177"/>
                  </a:cubicBezTo>
                  <a:close/>
                  <a:moveTo>
                    <a:pt x="456" y="260"/>
                  </a:moveTo>
                  <a:cubicBezTo>
                    <a:pt x="54" y="491"/>
                    <a:pt x="54" y="491"/>
                    <a:pt x="54" y="491"/>
                  </a:cubicBezTo>
                  <a:cubicBezTo>
                    <a:pt x="54" y="514"/>
                    <a:pt x="54" y="514"/>
                    <a:pt x="54" y="514"/>
                  </a:cubicBezTo>
                  <a:cubicBezTo>
                    <a:pt x="59" y="514"/>
                    <a:pt x="64" y="514"/>
                    <a:pt x="69" y="513"/>
                  </a:cubicBezTo>
                  <a:cubicBezTo>
                    <a:pt x="427" y="307"/>
                    <a:pt x="427" y="307"/>
                    <a:pt x="427" y="307"/>
                  </a:cubicBezTo>
                  <a:cubicBezTo>
                    <a:pt x="437" y="292"/>
                    <a:pt x="447" y="276"/>
                    <a:pt x="456" y="260"/>
                  </a:cubicBezTo>
                  <a:close/>
                  <a:moveTo>
                    <a:pt x="376" y="368"/>
                  </a:moveTo>
                  <a:cubicBezTo>
                    <a:pt x="147" y="500"/>
                    <a:pt x="147" y="500"/>
                    <a:pt x="147" y="500"/>
                  </a:cubicBezTo>
                  <a:cubicBezTo>
                    <a:pt x="233" y="479"/>
                    <a:pt x="311" y="434"/>
                    <a:pt x="372" y="372"/>
                  </a:cubicBezTo>
                  <a:cubicBezTo>
                    <a:pt x="376" y="368"/>
                    <a:pt x="376" y="368"/>
                    <a:pt x="376" y="368"/>
                  </a:cubicBezTo>
                  <a:close/>
                  <a:moveTo>
                    <a:pt x="54" y="273"/>
                  </a:moveTo>
                  <a:cubicBezTo>
                    <a:pt x="431" y="55"/>
                    <a:pt x="431" y="55"/>
                    <a:pt x="431" y="55"/>
                  </a:cubicBezTo>
                  <a:cubicBezTo>
                    <a:pt x="378" y="55"/>
                    <a:pt x="378" y="55"/>
                    <a:pt x="378" y="55"/>
                  </a:cubicBezTo>
                  <a:cubicBezTo>
                    <a:pt x="54" y="242"/>
                    <a:pt x="54" y="242"/>
                    <a:pt x="54" y="242"/>
                  </a:cubicBezTo>
                  <a:cubicBezTo>
                    <a:pt x="54" y="273"/>
                    <a:pt x="54" y="273"/>
                    <a:pt x="54" y="273"/>
                  </a:cubicBezTo>
                  <a:close/>
                  <a:moveTo>
                    <a:pt x="54" y="210"/>
                  </a:moveTo>
                  <a:cubicBezTo>
                    <a:pt x="323" y="55"/>
                    <a:pt x="323" y="55"/>
                    <a:pt x="323" y="55"/>
                  </a:cubicBezTo>
                  <a:cubicBezTo>
                    <a:pt x="270" y="55"/>
                    <a:pt x="270" y="55"/>
                    <a:pt x="270" y="55"/>
                  </a:cubicBezTo>
                  <a:cubicBezTo>
                    <a:pt x="54" y="180"/>
                    <a:pt x="54" y="180"/>
                    <a:pt x="54" y="180"/>
                  </a:cubicBezTo>
                  <a:cubicBezTo>
                    <a:pt x="54" y="210"/>
                    <a:pt x="54" y="210"/>
                    <a:pt x="54" y="210"/>
                  </a:cubicBezTo>
                  <a:close/>
                  <a:moveTo>
                    <a:pt x="54" y="148"/>
                  </a:moveTo>
                  <a:cubicBezTo>
                    <a:pt x="216" y="55"/>
                    <a:pt x="216" y="55"/>
                    <a:pt x="216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54" y="118"/>
                    <a:pt x="54" y="118"/>
                    <a:pt x="54" y="118"/>
                  </a:cubicBezTo>
                  <a:cubicBezTo>
                    <a:pt x="54" y="148"/>
                    <a:pt x="54" y="148"/>
                    <a:pt x="54" y="148"/>
                  </a:cubicBezTo>
                  <a:close/>
                  <a:moveTo>
                    <a:pt x="54" y="86"/>
                  </a:moveTo>
                  <a:cubicBezTo>
                    <a:pt x="108" y="55"/>
                    <a:pt x="108" y="55"/>
                    <a:pt x="108" y="55"/>
                  </a:cubicBezTo>
                  <a:cubicBezTo>
                    <a:pt x="54" y="55"/>
                    <a:pt x="54" y="55"/>
                    <a:pt x="54" y="55"/>
                  </a:cubicBezTo>
                  <a:lnTo>
                    <a:pt x="5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10993438" y="5257800"/>
              <a:ext cx="1931988" cy="1931988"/>
            </a:xfrm>
            <a:custGeom>
              <a:avLst/>
              <a:gdLst>
                <a:gd name="T0" fmla="*/ 0 w 515"/>
                <a:gd name="T1" fmla="*/ 0 h 515"/>
                <a:gd name="T2" fmla="*/ 515 w 515"/>
                <a:gd name="T3" fmla="*/ 515 h 515"/>
                <a:gd name="T4" fmla="*/ 0 w 515"/>
                <a:gd name="T5" fmla="*/ 515 h 515"/>
                <a:gd name="T6" fmla="*/ 0 w 51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" h="515">
                  <a:moveTo>
                    <a:pt x="0" y="0"/>
                  </a:moveTo>
                  <a:cubicBezTo>
                    <a:pt x="284" y="0"/>
                    <a:pt x="515" y="231"/>
                    <a:pt x="515" y="515"/>
                  </a:cubicBezTo>
                  <a:cubicBezTo>
                    <a:pt x="0" y="515"/>
                    <a:pt x="0" y="515"/>
                    <a:pt x="0" y="51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9240838" y="9856788"/>
              <a:ext cx="735013" cy="438150"/>
            </a:xfrm>
            <a:custGeom>
              <a:avLst/>
              <a:gdLst>
                <a:gd name="T0" fmla="*/ 196 w 196"/>
                <a:gd name="T1" fmla="*/ 0 h 117"/>
                <a:gd name="T2" fmla="*/ 196 w 196"/>
                <a:gd name="T3" fmla="*/ 117 h 117"/>
                <a:gd name="T4" fmla="*/ 0 w 196"/>
                <a:gd name="T5" fmla="*/ 117 h 117"/>
                <a:gd name="T6" fmla="*/ 0 w 196"/>
                <a:gd name="T7" fmla="*/ 0 h 117"/>
                <a:gd name="T8" fmla="*/ 196 w 19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17">
                  <a:moveTo>
                    <a:pt x="196" y="0"/>
                  </a:moveTo>
                  <a:cubicBezTo>
                    <a:pt x="196" y="39"/>
                    <a:pt x="196" y="78"/>
                    <a:pt x="196" y="117"/>
                  </a:cubicBezTo>
                  <a:cubicBezTo>
                    <a:pt x="130" y="117"/>
                    <a:pt x="65" y="117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ubicBezTo>
                    <a:pt x="65" y="0"/>
                    <a:pt x="130" y="0"/>
                    <a:pt x="1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0366375" y="9856788"/>
              <a:ext cx="735013" cy="438150"/>
            </a:xfrm>
            <a:custGeom>
              <a:avLst/>
              <a:gdLst>
                <a:gd name="T0" fmla="*/ 196 w 196"/>
                <a:gd name="T1" fmla="*/ 0 h 117"/>
                <a:gd name="T2" fmla="*/ 196 w 196"/>
                <a:gd name="T3" fmla="*/ 117 h 117"/>
                <a:gd name="T4" fmla="*/ 0 w 196"/>
                <a:gd name="T5" fmla="*/ 117 h 117"/>
                <a:gd name="T6" fmla="*/ 0 w 196"/>
                <a:gd name="T7" fmla="*/ 0 h 117"/>
                <a:gd name="T8" fmla="*/ 196 w 196"/>
                <a:gd name="T9" fmla="*/ 0 h 117"/>
                <a:gd name="T10" fmla="*/ 81 w 196"/>
                <a:gd name="T11" fmla="*/ 27 h 117"/>
                <a:gd name="T12" fmla="*/ 28 w 196"/>
                <a:gd name="T13" fmla="*/ 58 h 117"/>
                <a:gd name="T14" fmla="*/ 28 w 196"/>
                <a:gd name="T15" fmla="*/ 75 h 117"/>
                <a:gd name="T16" fmla="*/ 110 w 196"/>
                <a:gd name="T17" fmla="*/ 27 h 117"/>
                <a:gd name="T18" fmla="*/ 81 w 196"/>
                <a:gd name="T19" fmla="*/ 27 h 117"/>
                <a:gd name="T20" fmla="*/ 28 w 196"/>
                <a:gd name="T21" fmla="*/ 41 h 117"/>
                <a:gd name="T22" fmla="*/ 51 w 196"/>
                <a:gd name="T23" fmla="*/ 27 h 117"/>
                <a:gd name="T24" fmla="*/ 28 w 196"/>
                <a:gd name="T25" fmla="*/ 27 h 117"/>
                <a:gd name="T26" fmla="*/ 28 w 196"/>
                <a:gd name="T27" fmla="*/ 41 h 117"/>
                <a:gd name="T28" fmla="*/ 140 w 196"/>
                <a:gd name="T29" fmla="*/ 27 h 117"/>
                <a:gd name="T30" fmla="*/ 32 w 196"/>
                <a:gd name="T31" fmla="*/ 90 h 117"/>
                <a:gd name="T32" fmla="*/ 61 w 196"/>
                <a:gd name="T33" fmla="*/ 90 h 117"/>
                <a:gd name="T34" fmla="*/ 168 w 196"/>
                <a:gd name="T35" fmla="*/ 27 h 117"/>
                <a:gd name="T36" fmla="*/ 168 w 196"/>
                <a:gd name="T37" fmla="*/ 27 h 117"/>
                <a:gd name="T38" fmla="*/ 140 w 196"/>
                <a:gd name="T39" fmla="*/ 27 h 117"/>
                <a:gd name="T40" fmla="*/ 168 w 196"/>
                <a:gd name="T41" fmla="*/ 45 h 117"/>
                <a:gd name="T42" fmla="*/ 90 w 196"/>
                <a:gd name="T43" fmla="*/ 90 h 117"/>
                <a:gd name="T44" fmla="*/ 119 w 196"/>
                <a:gd name="T45" fmla="*/ 90 h 117"/>
                <a:gd name="T46" fmla="*/ 168 w 196"/>
                <a:gd name="T47" fmla="*/ 61 h 117"/>
                <a:gd name="T48" fmla="*/ 168 w 196"/>
                <a:gd name="T49" fmla="*/ 45 h 117"/>
                <a:gd name="T50" fmla="*/ 168 w 196"/>
                <a:gd name="T51" fmla="*/ 79 h 117"/>
                <a:gd name="T52" fmla="*/ 149 w 196"/>
                <a:gd name="T53" fmla="*/ 90 h 117"/>
                <a:gd name="T54" fmla="*/ 168 w 196"/>
                <a:gd name="T55" fmla="*/ 90 h 117"/>
                <a:gd name="T56" fmla="*/ 168 w 196"/>
                <a:gd name="T57" fmla="*/ 7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6" h="117">
                  <a:moveTo>
                    <a:pt x="196" y="0"/>
                  </a:moveTo>
                  <a:cubicBezTo>
                    <a:pt x="196" y="39"/>
                    <a:pt x="196" y="78"/>
                    <a:pt x="196" y="117"/>
                  </a:cubicBezTo>
                  <a:cubicBezTo>
                    <a:pt x="131" y="117"/>
                    <a:pt x="65" y="117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ubicBezTo>
                    <a:pt x="65" y="0"/>
                    <a:pt x="131" y="0"/>
                    <a:pt x="196" y="0"/>
                  </a:cubicBezTo>
                  <a:close/>
                  <a:moveTo>
                    <a:pt x="81" y="27"/>
                  </a:moveTo>
                  <a:cubicBezTo>
                    <a:pt x="28" y="58"/>
                    <a:pt x="28" y="58"/>
                    <a:pt x="28" y="5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81" y="27"/>
                    <a:pt x="81" y="27"/>
                    <a:pt x="81" y="27"/>
                  </a:cubicBezTo>
                  <a:close/>
                  <a:moveTo>
                    <a:pt x="28" y="41"/>
                  </a:moveTo>
                  <a:cubicBezTo>
                    <a:pt x="51" y="27"/>
                    <a:pt x="51" y="27"/>
                    <a:pt x="51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41"/>
                    <a:pt x="28" y="41"/>
                    <a:pt x="28" y="41"/>
                  </a:cubicBezTo>
                  <a:close/>
                  <a:moveTo>
                    <a:pt x="140" y="27"/>
                  </a:moveTo>
                  <a:cubicBezTo>
                    <a:pt x="32" y="90"/>
                    <a:pt x="32" y="90"/>
                    <a:pt x="32" y="90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40" y="27"/>
                    <a:pt x="140" y="27"/>
                    <a:pt x="140" y="27"/>
                  </a:cubicBezTo>
                  <a:close/>
                  <a:moveTo>
                    <a:pt x="168" y="45"/>
                  </a:moveTo>
                  <a:cubicBezTo>
                    <a:pt x="90" y="90"/>
                    <a:pt x="90" y="90"/>
                    <a:pt x="90" y="90"/>
                  </a:cubicBezTo>
                  <a:cubicBezTo>
                    <a:pt x="119" y="90"/>
                    <a:pt x="119" y="90"/>
                    <a:pt x="119" y="9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45"/>
                    <a:pt x="168" y="45"/>
                    <a:pt x="168" y="45"/>
                  </a:cubicBezTo>
                  <a:close/>
                  <a:moveTo>
                    <a:pt x="168" y="79"/>
                  </a:moveTo>
                  <a:cubicBezTo>
                    <a:pt x="149" y="90"/>
                    <a:pt x="149" y="90"/>
                    <a:pt x="149" y="90"/>
                  </a:cubicBezTo>
                  <a:cubicBezTo>
                    <a:pt x="168" y="90"/>
                    <a:pt x="168" y="90"/>
                    <a:pt x="168" y="90"/>
                  </a:cubicBezTo>
                  <a:lnTo>
                    <a:pt x="16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11491913" y="9856788"/>
              <a:ext cx="735013" cy="438150"/>
            </a:xfrm>
            <a:custGeom>
              <a:avLst/>
              <a:gdLst>
                <a:gd name="T0" fmla="*/ 196 w 196"/>
                <a:gd name="T1" fmla="*/ 0 h 117"/>
                <a:gd name="T2" fmla="*/ 196 w 196"/>
                <a:gd name="T3" fmla="*/ 117 h 117"/>
                <a:gd name="T4" fmla="*/ 0 w 196"/>
                <a:gd name="T5" fmla="*/ 117 h 117"/>
                <a:gd name="T6" fmla="*/ 0 w 196"/>
                <a:gd name="T7" fmla="*/ 0 h 117"/>
                <a:gd name="T8" fmla="*/ 196 w 196"/>
                <a:gd name="T9" fmla="*/ 0 h 117"/>
                <a:gd name="T10" fmla="*/ 169 w 196"/>
                <a:gd name="T11" fmla="*/ 27 h 117"/>
                <a:gd name="T12" fmla="*/ 28 w 196"/>
                <a:gd name="T13" fmla="*/ 27 h 117"/>
                <a:gd name="T14" fmla="*/ 28 w 196"/>
                <a:gd name="T15" fmla="*/ 90 h 117"/>
                <a:gd name="T16" fmla="*/ 169 w 196"/>
                <a:gd name="T17" fmla="*/ 90 h 117"/>
                <a:gd name="T18" fmla="*/ 169 w 196"/>
                <a:gd name="T19" fmla="*/ 2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6" h="117">
                  <a:moveTo>
                    <a:pt x="196" y="0"/>
                  </a:moveTo>
                  <a:cubicBezTo>
                    <a:pt x="196" y="39"/>
                    <a:pt x="196" y="78"/>
                    <a:pt x="196" y="117"/>
                  </a:cubicBezTo>
                  <a:cubicBezTo>
                    <a:pt x="131" y="117"/>
                    <a:pt x="66" y="117"/>
                    <a:pt x="0" y="117"/>
                  </a:cubicBezTo>
                  <a:cubicBezTo>
                    <a:pt x="0" y="78"/>
                    <a:pt x="0" y="39"/>
                    <a:pt x="0" y="0"/>
                  </a:cubicBezTo>
                  <a:cubicBezTo>
                    <a:pt x="66" y="0"/>
                    <a:pt x="131" y="0"/>
                    <a:pt x="196" y="0"/>
                  </a:cubicBezTo>
                  <a:close/>
                  <a:moveTo>
                    <a:pt x="169" y="27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169" y="90"/>
                    <a:pt x="169" y="90"/>
                    <a:pt x="169" y="90"/>
                  </a:cubicBezTo>
                  <a:lnTo>
                    <a:pt x="16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4433033" y="1397887"/>
            <a:ext cx="200522" cy="202062"/>
          </a:xfrm>
          <a:custGeom>
            <a:avLst/>
            <a:gdLst>
              <a:gd name="T0" fmla="*/ 73 w 551"/>
              <a:gd name="T1" fmla="*/ 0 h 555"/>
              <a:gd name="T2" fmla="*/ 478 w 551"/>
              <a:gd name="T3" fmla="*/ 0 h 555"/>
              <a:gd name="T4" fmla="*/ 529 w 551"/>
              <a:gd name="T5" fmla="*/ 22 h 555"/>
              <a:gd name="T6" fmla="*/ 551 w 551"/>
              <a:gd name="T7" fmla="*/ 73 h 555"/>
              <a:gd name="T8" fmla="*/ 551 w 551"/>
              <a:gd name="T9" fmla="*/ 482 h 555"/>
              <a:gd name="T10" fmla="*/ 529 w 551"/>
              <a:gd name="T11" fmla="*/ 533 h 555"/>
              <a:gd name="T12" fmla="*/ 529 w 551"/>
              <a:gd name="T13" fmla="*/ 533 h 555"/>
              <a:gd name="T14" fmla="*/ 529 w 551"/>
              <a:gd name="T15" fmla="*/ 533 h 555"/>
              <a:gd name="T16" fmla="*/ 478 w 551"/>
              <a:gd name="T17" fmla="*/ 555 h 555"/>
              <a:gd name="T18" fmla="*/ 73 w 551"/>
              <a:gd name="T19" fmla="*/ 555 h 555"/>
              <a:gd name="T20" fmla="*/ 22 w 551"/>
              <a:gd name="T21" fmla="*/ 533 h 555"/>
              <a:gd name="T22" fmla="*/ 0 w 551"/>
              <a:gd name="T23" fmla="*/ 482 h 555"/>
              <a:gd name="T24" fmla="*/ 0 w 551"/>
              <a:gd name="T25" fmla="*/ 73 h 555"/>
              <a:gd name="T26" fmla="*/ 22 w 551"/>
              <a:gd name="T27" fmla="*/ 22 h 555"/>
              <a:gd name="T28" fmla="*/ 22 w 551"/>
              <a:gd name="T29" fmla="*/ 22 h 555"/>
              <a:gd name="T30" fmla="*/ 73 w 551"/>
              <a:gd name="T31" fmla="*/ 0 h 555"/>
              <a:gd name="T32" fmla="*/ 147 w 551"/>
              <a:gd name="T33" fmla="*/ 445 h 555"/>
              <a:gd name="T34" fmla="*/ 215 w 551"/>
              <a:gd name="T35" fmla="*/ 445 h 555"/>
              <a:gd name="T36" fmla="*/ 215 w 551"/>
              <a:gd name="T37" fmla="*/ 319 h 555"/>
              <a:gd name="T38" fmla="*/ 259 w 551"/>
              <a:gd name="T39" fmla="*/ 319 h 555"/>
              <a:gd name="T40" fmla="*/ 329 w 551"/>
              <a:gd name="T41" fmla="*/ 314 h 555"/>
              <a:gd name="T42" fmla="*/ 364 w 551"/>
              <a:gd name="T43" fmla="*/ 298 h 555"/>
              <a:gd name="T44" fmla="*/ 393 w 551"/>
              <a:gd name="T45" fmla="*/ 265 h 555"/>
              <a:gd name="T46" fmla="*/ 404 w 551"/>
              <a:gd name="T47" fmla="*/ 213 h 555"/>
              <a:gd name="T48" fmla="*/ 385 w 551"/>
              <a:gd name="T49" fmla="*/ 147 h 555"/>
              <a:gd name="T50" fmla="*/ 336 w 551"/>
              <a:gd name="T51" fmla="*/ 114 h 555"/>
              <a:gd name="T52" fmla="*/ 256 w 551"/>
              <a:gd name="T53" fmla="*/ 109 h 555"/>
              <a:gd name="T54" fmla="*/ 147 w 551"/>
              <a:gd name="T55" fmla="*/ 109 h 555"/>
              <a:gd name="T56" fmla="*/ 147 w 551"/>
              <a:gd name="T57" fmla="*/ 445 h 555"/>
              <a:gd name="T58" fmla="*/ 215 w 551"/>
              <a:gd name="T59" fmla="*/ 166 h 555"/>
              <a:gd name="T60" fmla="*/ 215 w 551"/>
              <a:gd name="T61" fmla="*/ 262 h 555"/>
              <a:gd name="T62" fmla="*/ 252 w 551"/>
              <a:gd name="T63" fmla="*/ 262 h 555"/>
              <a:gd name="T64" fmla="*/ 305 w 551"/>
              <a:gd name="T65" fmla="*/ 257 h 555"/>
              <a:gd name="T66" fmla="*/ 326 w 551"/>
              <a:gd name="T67" fmla="*/ 240 h 555"/>
              <a:gd name="T68" fmla="*/ 334 w 551"/>
              <a:gd name="T69" fmla="*/ 214 h 555"/>
              <a:gd name="T70" fmla="*/ 323 w 551"/>
              <a:gd name="T71" fmla="*/ 183 h 555"/>
              <a:gd name="T72" fmla="*/ 296 w 551"/>
              <a:gd name="T73" fmla="*/ 168 h 555"/>
              <a:gd name="T74" fmla="*/ 248 w 551"/>
              <a:gd name="T75" fmla="*/ 166 h 555"/>
              <a:gd name="T76" fmla="*/ 215 w 551"/>
              <a:gd name="T77" fmla="*/ 166 h 555"/>
              <a:gd name="T78" fmla="*/ 478 w 551"/>
              <a:gd name="T79" fmla="*/ 57 h 555"/>
              <a:gd name="T80" fmla="*/ 73 w 551"/>
              <a:gd name="T81" fmla="*/ 57 h 555"/>
              <a:gd name="T82" fmla="*/ 62 w 551"/>
              <a:gd name="T83" fmla="*/ 62 h 555"/>
              <a:gd name="T84" fmla="*/ 62 w 551"/>
              <a:gd name="T85" fmla="*/ 62 h 555"/>
              <a:gd name="T86" fmla="*/ 57 w 551"/>
              <a:gd name="T87" fmla="*/ 73 h 555"/>
              <a:gd name="T88" fmla="*/ 57 w 551"/>
              <a:gd name="T89" fmla="*/ 482 h 555"/>
              <a:gd name="T90" fmla="*/ 62 w 551"/>
              <a:gd name="T91" fmla="*/ 493 h 555"/>
              <a:gd name="T92" fmla="*/ 73 w 551"/>
              <a:gd name="T93" fmla="*/ 498 h 555"/>
              <a:gd name="T94" fmla="*/ 478 w 551"/>
              <a:gd name="T95" fmla="*/ 498 h 555"/>
              <a:gd name="T96" fmla="*/ 489 w 551"/>
              <a:gd name="T97" fmla="*/ 493 h 555"/>
              <a:gd name="T98" fmla="*/ 489 w 551"/>
              <a:gd name="T99" fmla="*/ 493 h 555"/>
              <a:gd name="T100" fmla="*/ 494 w 551"/>
              <a:gd name="T101" fmla="*/ 482 h 555"/>
              <a:gd name="T102" fmla="*/ 494 w 551"/>
              <a:gd name="T103" fmla="*/ 73 h 555"/>
              <a:gd name="T104" fmla="*/ 489 w 551"/>
              <a:gd name="T105" fmla="*/ 62 h 555"/>
              <a:gd name="T106" fmla="*/ 478 w 551"/>
              <a:gd name="T107" fmla="*/ 57 h 5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1" h="555">
                <a:moveTo>
                  <a:pt x="73" y="0"/>
                </a:moveTo>
                <a:cubicBezTo>
                  <a:pt x="478" y="0"/>
                  <a:pt x="478" y="0"/>
                  <a:pt x="478" y="0"/>
                </a:cubicBezTo>
                <a:cubicBezTo>
                  <a:pt x="498" y="0"/>
                  <a:pt x="516" y="8"/>
                  <a:pt x="529" y="22"/>
                </a:cubicBezTo>
                <a:cubicBezTo>
                  <a:pt x="543" y="35"/>
                  <a:pt x="551" y="53"/>
                  <a:pt x="551" y="73"/>
                </a:cubicBezTo>
                <a:cubicBezTo>
                  <a:pt x="551" y="482"/>
                  <a:pt x="551" y="482"/>
                  <a:pt x="551" y="482"/>
                </a:cubicBezTo>
                <a:cubicBezTo>
                  <a:pt x="551" y="502"/>
                  <a:pt x="543" y="520"/>
                  <a:pt x="529" y="533"/>
                </a:cubicBezTo>
                <a:cubicBezTo>
                  <a:pt x="529" y="533"/>
                  <a:pt x="529" y="533"/>
                  <a:pt x="529" y="533"/>
                </a:cubicBezTo>
                <a:cubicBezTo>
                  <a:pt x="529" y="533"/>
                  <a:pt x="529" y="533"/>
                  <a:pt x="529" y="533"/>
                </a:cubicBezTo>
                <a:cubicBezTo>
                  <a:pt x="516" y="547"/>
                  <a:pt x="498" y="555"/>
                  <a:pt x="478" y="555"/>
                </a:cubicBezTo>
                <a:cubicBezTo>
                  <a:pt x="73" y="555"/>
                  <a:pt x="73" y="555"/>
                  <a:pt x="73" y="555"/>
                </a:cubicBezTo>
                <a:cubicBezTo>
                  <a:pt x="53" y="555"/>
                  <a:pt x="35" y="547"/>
                  <a:pt x="22" y="533"/>
                </a:cubicBezTo>
                <a:cubicBezTo>
                  <a:pt x="8" y="520"/>
                  <a:pt x="0" y="502"/>
                  <a:pt x="0" y="48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53"/>
                  <a:pt x="8" y="35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35" y="8"/>
                  <a:pt x="53" y="0"/>
                  <a:pt x="73" y="0"/>
                </a:cubicBezTo>
                <a:close/>
                <a:moveTo>
                  <a:pt x="147" y="445"/>
                </a:moveTo>
                <a:cubicBezTo>
                  <a:pt x="215" y="445"/>
                  <a:pt x="215" y="445"/>
                  <a:pt x="215" y="445"/>
                </a:cubicBezTo>
                <a:cubicBezTo>
                  <a:pt x="215" y="319"/>
                  <a:pt x="215" y="319"/>
                  <a:pt x="215" y="319"/>
                </a:cubicBezTo>
                <a:cubicBezTo>
                  <a:pt x="259" y="319"/>
                  <a:pt x="259" y="319"/>
                  <a:pt x="259" y="319"/>
                </a:cubicBezTo>
                <a:cubicBezTo>
                  <a:pt x="290" y="319"/>
                  <a:pt x="313" y="317"/>
                  <a:pt x="329" y="314"/>
                </a:cubicBezTo>
                <a:cubicBezTo>
                  <a:pt x="341" y="311"/>
                  <a:pt x="353" y="306"/>
                  <a:pt x="364" y="298"/>
                </a:cubicBezTo>
                <a:cubicBezTo>
                  <a:pt x="376" y="290"/>
                  <a:pt x="385" y="279"/>
                  <a:pt x="393" y="265"/>
                </a:cubicBezTo>
                <a:cubicBezTo>
                  <a:pt x="400" y="251"/>
                  <a:pt x="404" y="233"/>
                  <a:pt x="404" y="213"/>
                </a:cubicBezTo>
                <a:cubicBezTo>
                  <a:pt x="404" y="186"/>
                  <a:pt x="398" y="164"/>
                  <a:pt x="385" y="147"/>
                </a:cubicBezTo>
                <a:cubicBezTo>
                  <a:pt x="372" y="130"/>
                  <a:pt x="355" y="120"/>
                  <a:pt x="336" y="114"/>
                </a:cubicBezTo>
                <a:cubicBezTo>
                  <a:pt x="324" y="111"/>
                  <a:pt x="297" y="109"/>
                  <a:pt x="256" y="109"/>
                </a:cubicBezTo>
                <a:cubicBezTo>
                  <a:pt x="147" y="109"/>
                  <a:pt x="147" y="109"/>
                  <a:pt x="147" y="109"/>
                </a:cubicBezTo>
                <a:cubicBezTo>
                  <a:pt x="147" y="445"/>
                  <a:pt x="147" y="445"/>
                  <a:pt x="147" y="445"/>
                </a:cubicBezTo>
                <a:close/>
                <a:moveTo>
                  <a:pt x="215" y="166"/>
                </a:moveTo>
                <a:cubicBezTo>
                  <a:pt x="215" y="262"/>
                  <a:pt x="215" y="262"/>
                  <a:pt x="215" y="262"/>
                </a:cubicBezTo>
                <a:cubicBezTo>
                  <a:pt x="252" y="262"/>
                  <a:pt x="252" y="262"/>
                  <a:pt x="252" y="262"/>
                </a:cubicBezTo>
                <a:cubicBezTo>
                  <a:pt x="279" y="262"/>
                  <a:pt x="296" y="260"/>
                  <a:pt x="305" y="257"/>
                </a:cubicBezTo>
                <a:cubicBezTo>
                  <a:pt x="314" y="253"/>
                  <a:pt x="321" y="248"/>
                  <a:pt x="326" y="240"/>
                </a:cubicBezTo>
                <a:cubicBezTo>
                  <a:pt x="332" y="233"/>
                  <a:pt x="334" y="224"/>
                  <a:pt x="334" y="214"/>
                </a:cubicBezTo>
                <a:cubicBezTo>
                  <a:pt x="334" y="202"/>
                  <a:pt x="331" y="191"/>
                  <a:pt x="323" y="183"/>
                </a:cubicBezTo>
                <a:cubicBezTo>
                  <a:pt x="316" y="176"/>
                  <a:pt x="307" y="171"/>
                  <a:pt x="296" y="168"/>
                </a:cubicBezTo>
                <a:cubicBezTo>
                  <a:pt x="288" y="167"/>
                  <a:pt x="272" y="166"/>
                  <a:pt x="248" y="166"/>
                </a:cubicBezTo>
                <a:cubicBezTo>
                  <a:pt x="215" y="166"/>
                  <a:pt x="215" y="166"/>
                  <a:pt x="215" y="166"/>
                </a:cubicBezTo>
                <a:close/>
                <a:moveTo>
                  <a:pt x="478" y="57"/>
                </a:moveTo>
                <a:cubicBezTo>
                  <a:pt x="73" y="57"/>
                  <a:pt x="73" y="57"/>
                  <a:pt x="73" y="57"/>
                </a:cubicBezTo>
                <a:cubicBezTo>
                  <a:pt x="69" y="57"/>
                  <a:pt x="65" y="59"/>
                  <a:pt x="62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59" y="65"/>
                  <a:pt x="57" y="69"/>
                  <a:pt x="57" y="73"/>
                </a:cubicBezTo>
                <a:cubicBezTo>
                  <a:pt x="57" y="482"/>
                  <a:pt x="57" y="482"/>
                  <a:pt x="57" y="482"/>
                </a:cubicBezTo>
                <a:cubicBezTo>
                  <a:pt x="57" y="486"/>
                  <a:pt x="59" y="490"/>
                  <a:pt x="62" y="493"/>
                </a:cubicBezTo>
                <a:cubicBezTo>
                  <a:pt x="65" y="496"/>
                  <a:pt x="69" y="498"/>
                  <a:pt x="73" y="498"/>
                </a:cubicBezTo>
                <a:cubicBezTo>
                  <a:pt x="478" y="498"/>
                  <a:pt x="478" y="498"/>
                  <a:pt x="478" y="498"/>
                </a:cubicBezTo>
                <a:cubicBezTo>
                  <a:pt x="482" y="498"/>
                  <a:pt x="486" y="496"/>
                  <a:pt x="489" y="493"/>
                </a:cubicBezTo>
                <a:cubicBezTo>
                  <a:pt x="489" y="493"/>
                  <a:pt x="489" y="493"/>
                  <a:pt x="489" y="493"/>
                </a:cubicBezTo>
                <a:cubicBezTo>
                  <a:pt x="492" y="490"/>
                  <a:pt x="494" y="486"/>
                  <a:pt x="494" y="482"/>
                </a:cubicBezTo>
                <a:cubicBezTo>
                  <a:pt x="494" y="73"/>
                  <a:pt x="494" y="73"/>
                  <a:pt x="494" y="73"/>
                </a:cubicBezTo>
                <a:cubicBezTo>
                  <a:pt x="494" y="69"/>
                  <a:pt x="492" y="65"/>
                  <a:pt x="489" y="62"/>
                </a:cubicBezTo>
                <a:cubicBezTo>
                  <a:pt x="486" y="59"/>
                  <a:pt x="482" y="57"/>
                  <a:pt x="478" y="5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43660" y="1623513"/>
            <a:ext cx="438160" cy="206374"/>
            <a:chOff x="4443660" y="1623513"/>
            <a:chExt cx="438160" cy="206374"/>
          </a:xfrm>
        </p:grpSpPr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443660" y="1623513"/>
              <a:ext cx="438160" cy="162327"/>
            </a:xfrm>
            <a:custGeom>
              <a:avLst/>
              <a:gdLst>
                <a:gd name="T0" fmla="*/ 0 w 1204"/>
                <a:gd name="T1" fmla="*/ 417 h 446"/>
                <a:gd name="T2" fmla="*/ 20 w 1204"/>
                <a:gd name="T3" fmla="*/ 356 h 446"/>
                <a:gd name="T4" fmla="*/ 55 w 1204"/>
                <a:gd name="T5" fmla="*/ 211 h 446"/>
                <a:gd name="T6" fmla="*/ 449 w 1204"/>
                <a:gd name="T7" fmla="*/ 40 h 446"/>
                <a:gd name="T8" fmla="*/ 801 w 1204"/>
                <a:gd name="T9" fmla="*/ 0 h 446"/>
                <a:gd name="T10" fmla="*/ 1031 w 1204"/>
                <a:gd name="T11" fmla="*/ 112 h 446"/>
                <a:gd name="T12" fmla="*/ 1162 w 1204"/>
                <a:gd name="T13" fmla="*/ 101 h 446"/>
                <a:gd name="T14" fmla="*/ 1186 w 1204"/>
                <a:gd name="T15" fmla="*/ 182 h 446"/>
                <a:gd name="T16" fmla="*/ 1204 w 1204"/>
                <a:gd name="T17" fmla="*/ 393 h 446"/>
                <a:gd name="T18" fmla="*/ 1142 w 1204"/>
                <a:gd name="T19" fmla="*/ 441 h 446"/>
                <a:gd name="T20" fmla="*/ 805 w 1204"/>
                <a:gd name="T21" fmla="*/ 441 h 446"/>
                <a:gd name="T22" fmla="*/ 223 w 1204"/>
                <a:gd name="T23" fmla="*/ 273 h 446"/>
                <a:gd name="T24" fmla="*/ 43 w 1204"/>
                <a:gd name="T25" fmla="*/ 441 h 446"/>
                <a:gd name="T26" fmla="*/ 1131 w 1204"/>
                <a:gd name="T27" fmla="*/ 202 h 446"/>
                <a:gd name="T28" fmla="*/ 1116 w 1204"/>
                <a:gd name="T29" fmla="*/ 217 h 446"/>
                <a:gd name="T30" fmla="*/ 1176 w 1204"/>
                <a:gd name="T31" fmla="*/ 232 h 446"/>
                <a:gd name="T32" fmla="*/ 34 w 1204"/>
                <a:gd name="T33" fmla="*/ 293 h 446"/>
                <a:gd name="T34" fmla="*/ 44 w 1204"/>
                <a:gd name="T35" fmla="*/ 248 h 446"/>
                <a:gd name="T36" fmla="*/ 1176 w 1204"/>
                <a:gd name="T37" fmla="*/ 244 h 446"/>
                <a:gd name="T38" fmla="*/ 1149 w 1204"/>
                <a:gd name="T39" fmla="*/ 260 h 446"/>
                <a:gd name="T40" fmla="*/ 1164 w 1204"/>
                <a:gd name="T41" fmla="*/ 275 h 446"/>
                <a:gd name="T42" fmla="*/ 1176 w 1204"/>
                <a:gd name="T43" fmla="*/ 244 h 446"/>
                <a:gd name="T44" fmla="*/ 394 w 1204"/>
                <a:gd name="T45" fmla="*/ 178 h 446"/>
                <a:gd name="T46" fmla="*/ 735 w 1204"/>
                <a:gd name="T47" fmla="*/ 28 h 446"/>
                <a:gd name="T48" fmla="*/ 486 w 1204"/>
                <a:gd name="T49" fmla="*/ 59 h 446"/>
                <a:gd name="T50" fmla="*/ 659 w 1204"/>
                <a:gd name="T51" fmla="*/ 201 h 446"/>
                <a:gd name="T52" fmla="*/ 644 w 1204"/>
                <a:gd name="T53" fmla="*/ 217 h 446"/>
                <a:gd name="T54" fmla="*/ 729 w 1204"/>
                <a:gd name="T55" fmla="*/ 233 h 446"/>
                <a:gd name="T56" fmla="*/ 745 w 1204"/>
                <a:gd name="T57" fmla="*/ 217 h 446"/>
                <a:gd name="T58" fmla="*/ 659 w 1204"/>
                <a:gd name="T59" fmla="*/ 201 h 446"/>
                <a:gd name="T60" fmla="*/ 761 w 1204"/>
                <a:gd name="T61" fmla="*/ 178 h 446"/>
                <a:gd name="T62" fmla="*/ 989 w 1204"/>
                <a:gd name="T63" fmla="*/ 123 h 446"/>
                <a:gd name="T64" fmla="*/ 780 w 1204"/>
                <a:gd name="T65" fmla="*/ 28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4" h="446">
                  <a:moveTo>
                    <a:pt x="43" y="441"/>
                  </a:moveTo>
                  <a:cubicBezTo>
                    <a:pt x="43" y="441"/>
                    <a:pt x="0" y="446"/>
                    <a:pt x="0" y="417"/>
                  </a:cubicBezTo>
                  <a:cubicBezTo>
                    <a:pt x="0" y="402"/>
                    <a:pt x="0" y="386"/>
                    <a:pt x="0" y="375"/>
                  </a:cubicBezTo>
                  <a:cubicBezTo>
                    <a:pt x="0" y="359"/>
                    <a:pt x="8" y="356"/>
                    <a:pt x="20" y="356"/>
                  </a:cubicBezTo>
                  <a:cubicBezTo>
                    <a:pt x="20" y="356"/>
                    <a:pt x="14" y="285"/>
                    <a:pt x="30" y="250"/>
                  </a:cubicBezTo>
                  <a:cubicBezTo>
                    <a:pt x="30" y="250"/>
                    <a:pt x="24" y="226"/>
                    <a:pt x="55" y="211"/>
                  </a:cubicBezTo>
                  <a:cubicBezTo>
                    <a:pt x="85" y="195"/>
                    <a:pt x="202" y="141"/>
                    <a:pt x="314" y="138"/>
                  </a:cubicBezTo>
                  <a:cubicBezTo>
                    <a:pt x="314" y="138"/>
                    <a:pt x="380" y="82"/>
                    <a:pt x="449" y="40"/>
                  </a:cubicBezTo>
                  <a:cubicBezTo>
                    <a:pt x="507" y="4"/>
                    <a:pt x="528" y="0"/>
                    <a:pt x="594" y="0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886" y="0"/>
                    <a:pt x="891" y="7"/>
                    <a:pt x="938" y="42"/>
                  </a:cubicBezTo>
                  <a:cubicBezTo>
                    <a:pt x="1031" y="112"/>
                    <a:pt x="1031" y="112"/>
                    <a:pt x="1031" y="112"/>
                  </a:cubicBezTo>
                  <a:cubicBezTo>
                    <a:pt x="1034" y="112"/>
                    <a:pt x="1095" y="113"/>
                    <a:pt x="1098" y="112"/>
                  </a:cubicBezTo>
                  <a:cubicBezTo>
                    <a:pt x="1162" y="101"/>
                    <a:pt x="1162" y="101"/>
                    <a:pt x="1162" y="101"/>
                  </a:cubicBezTo>
                  <a:cubicBezTo>
                    <a:pt x="1151" y="154"/>
                    <a:pt x="1151" y="154"/>
                    <a:pt x="1151" y="154"/>
                  </a:cubicBezTo>
                  <a:cubicBezTo>
                    <a:pt x="1181" y="154"/>
                    <a:pt x="1186" y="157"/>
                    <a:pt x="1186" y="182"/>
                  </a:cubicBezTo>
                  <a:cubicBezTo>
                    <a:pt x="1186" y="374"/>
                    <a:pt x="1186" y="374"/>
                    <a:pt x="1186" y="374"/>
                  </a:cubicBezTo>
                  <a:cubicBezTo>
                    <a:pt x="1199" y="374"/>
                    <a:pt x="1204" y="375"/>
                    <a:pt x="1204" y="393"/>
                  </a:cubicBezTo>
                  <a:cubicBezTo>
                    <a:pt x="1204" y="441"/>
                    <a:pt x="1204" y="441"/>
                    <a:pt x="1204" y="441"/>
                  </a:cubicBezTo>
                  <a:cubicBezTo>
                    <a:pt x="1142" y="441"/>
                    <a:pt x="1142" y="441"/>
                    <a:pt x="1142" y="441"/>
                  </a:cubicBezTo>
                  <a:cubicBezTo>
                    <a:pt x="1142" y="348"/>
                    <a:pt x="1067" y="273"/>
                    <a:pt x="974" y="273"/>
                  </a:cubicBezTo>
                  <a:cubicBezTo>
                    <a:pt x="881" y="273"/>
                    <a:pt x="805" y="348"/>
                    <a:pt x="805" y="441"/>
                  </a:cubicBezTo>
                  <a:cubicBezTo>
                    <a:pt x="391" y="441"/>
                    <a:pt x="391" y="441"/>
                    <a:pt x="391" y="441"/>
                  </a:cubicBezTo>
                  <a:cubicBezTo>
                    <a:pt x="391" y="348"/>
                    <a:pt x="316" y="273"/>
                    <a:pt x="223" y="273"/>
                  </a:cubicBezTo>
                  <a:cubicBezTo>
                    <a:pt x="130" y="273"/>
                    <a:pt x="54" y="348"/>
                    <a:pt x="54" y="441"/>
                  </a:cubicBezTo>
                  <a:cubicBezTo>
                    <a:pt x="43" y="441"/>
                    <a:pt x="43" y="441"/>
                    <a:pt x="43" y="441"/>
                  </a:cubicBezTo>
                  <a:close/>
                  <a:moveTo>
                    <a:pt x="1176" y="202"/>
                  </a:moveTo>
                  <a:cubicBezTo>
                    <a:pt x="1131" y="202"/>
                    <a:pt x="1131" y="202"/>
                    <a:pt x="1131" y="202"/>
                  </a:cubicBezTo>
                  <a:cubicBezTo>
                    <a:pt x="1123" y="202"/>
                    <a:pt x="1116" y="209"/>
                    <a:pt x="1116" y="217"/>
                  </a:cubicBezTo>
                  <a:cubicBezTo>
                    <a:pt x="1116" y="217"/>
                    <a:pt x="1116" y="217"/>
                    <a:pt x="1116" y="217"/>
                  </a:cubicBezTo>
                  <a:cubicBezTo>
                    <a:pt x="1116" y="226"/>
                    <a:pt x="1123" y="232"/>
                    <a:pt x="1131" y="232"/>
                  </a:cubicBezTo>
                  <a:cubicBezTo>
                    <a:pt x="1176" y="232"/>
                    <a:pt x="1176" y="232"/>
                    <a:pt x="1176" y="232"/>
                  </a:cubicBezTo>
                  <a:cubicBezTo>
                    <a:pt x="1176" y="202"/>
                    <a:pt x="1176" y="202"/>
                    <a:pt x="1176" y="202"/>
                  </a:cubicBezTo>
                  <a:close/>
                  <a:moveTo>
                    <a:pt x="34" y="293"/>
                  </a:moveTo>
                  <a:cubicBezTo>
                    <a:pt x="74" y="282"/>
                    <a:pt x="106" y="246"/>
                    <a:pt x="90" y="236"/>
                  </a:cubicBezTo>
                  <a:cubicBezTo>
                    <a:pt x="74" y="225"/>
                    <a:pt x="44" y="248"/>
                    <a:pt x="44" y="248"/>
                  </a:cubicBezTo>
                  <a:cubicBezTo>
                    <a:pt x="38" y="260"/>
                    <a:pt x="35" y="277"/>
                    <a:pt x="34" y="293"/>
                  </a:cubicBezTo>
                  <a:close/>
                  <a:moveTo>
                    <a:pt x="1176" y="244"/>
                  </a:moveTo>
                  <a:cubicBezTo>
                    <a:pt x="1164" y="244"/>
                    <a:pt x="1164" y="244"/>
                    <a:pt x="1164" y="244"/>
                  </a:cubicBezTo>
                  <a:cubicBezTo>
                    <a:pt x="1156" y="244"/>
                    <a:pt x="1149" y="251"/>
                    <a:pt x="1149" y="260"/>
                  </a:cubicBezTo>
                  <a:cubicBezTo>
                    <a:pt x="1149" y="260"/>
                    <a:pt x="1149" y="260"/>
                    <a:pt x="1149" y="260"/>
                  </a:cubicBezTo>
                  <a:cubicBezTo>
                    <a:pt x="1149" y="268"/>
                    <a:pt x="1156" y="275"/>
                    <a:pt x="1164" y="275"/>
                  </a:cubicBezTo>
                  <a:cubicBezTo>
                    <a:pt x="1176" y="275"/>
                    <a:pt x="1176" y="275"/>
                    <a:pt x="1176" y="275"/>
                  </a:cubicBezTo>
                  <a:cubicBezTo>
                    <a:pt x="1176" y="244"/>
                    <a:pt x="1176" y="244"/>
                    <a:pt x="1176" y="244"/>
                  </a:cubicBezTo>
                  <a:close/>
                  <a:moveTo>
                    <a:pt x="373" y="136"/>
                  </a:moveTo>
                  <a:cubicBezTo>
                    <a:pt x="394" y="144"/>
                    <a:pt x="402" y="158"/>
                    <a:pt x="394" y="178"/>
                  </a:cubicBezTo>
                  <a:cubicBezTo>
                    <a:pt x="735" y="178"/>
                    <a:pt x="735" y="178"/>
                    <a:pt x="735" y="178"/>
                  </a:cubicBezTo>
                  <a:cubicBezTo>
                    <a:pt x="735" y="28"/>
                    <a:pt x="735" y="28"/>
                    <a:pt x="735" y="28"/>
                  </a:cubicBezTo>
                  <a:cubicBezTo>
                    <a:pt x="607" y="28"/>
                    <a:pt x="607" y="28"/>
                    <a:pt x="607" y="28"/>
                  </a:cubicBezTo>
                  <a:cubicBezTo>
                    <a:pt x="552" y="28"/>
                    <a:pt x="534" y="31"/>
                    <a:pt x="486" y="59"/>
                  </a:cubicBezTo>
                  <a:cubicBezTo>
                    <a:pt x="427" y="92"/>
                    <a:pt x="373" y="136"/>
                    <a:pt x="373" y="136"/>
                  </a:cubicBezTo>
                  <a:close/>
                  <a:moveTo>
                    <a:pt x="659" y="201"/>
                  </a:moveTo>
                  <a:cubicBezTo>
                    <a:pt x="651" y="201"/>
                    <a:pt x="644" y="208"/>
                    <a:pt x="644" y="217"/>
                  </a:cubicBezTo>
                  <a:cubicBezTo>
                    <a:pt x="644" y="217"/>
                    <a:pt x="644" y="217"/>
                    <a:pt x="644" y="217"/>
                  </a:cubicBezTo>
                  <a:cubicBezTo>
                    <a:pt x="644" y="226"/>
                    <a:pt x="651" y="233"/>
                    <a:pt x="659" y="233"/>
                  </a:cubicBezTo>
                  <a:cubicBezTo>
                    <a:pt x="729" y="233"/>
                    <a:pt x="729" y="233"/>
                    <a:pt x="729" y="233"/>
                  </a:cubicBezTo>
                  <a:cubicBezTo>
                    <a:pt x="738" y="233"/>
                    <a:pt x="745" y="226"/>
                    <a:pt x="745" y="217"/>
                  </a:cubicBezTo>
                  <a:cubicBezTo>
                    <a:pt x="745" y="217"/>
                    <a:pt x="745" y="217"/>
                    <a:pt x="745" y="217"/>
                  </a:cubicBezTo>
                  <a:cubicBezTo>
                    <a:pt x="745" y="208"/>
                    <a:pt x="738" y="201"/>
                    <a:pt x="729" y="201"/>
                  </a:cubicBezTo>
                  <a:cubicBezTo>
                    <a:pt x="659" y="201"/>
                    <a:pt x="659" y="201"/>
                    <a:pt x="659" y="201"/>
                  </a:cubicBezTo>
                  <a:close/>
                  <a:moveTo>
                    <a:pt x="761" y="28"/>
                  </a:moveTo>
                  <a:cubicBezTo>
                    <a:pt x="761" y="178"/>
                    <a:pt x="761" y="178"/>
                    <a:pt x="761" y="178"/>
                  </a:cubicBezTo>
                  <a:cubicBezTo>
                    <a:pt x="980" y="178"/>
                    <a:pt x="980" y="178"/>
                    <a:pt x="980" y="178"/>
                  </a:cubicBezTo>
                  <a:cubicBezTo>
                    <a:pt x="1022" y="178"/>
                    <a:pt x="1028" y="149"/>
                    <a:pt x="989" y="123"/>
                  </a:cubicBezTo>
                  <a:cubicBezTo>
                    <a:pt x="905" y="61"/>
                    <a:pt x="905" y="61"/>
                    <a:pt x="905" y="61"/>
                  </a:cubicBezTo>
                  <a:cubicBezTo>
                    <a:pt x="865" y="33"/>
                    <a:pt x="851" y="28"/>
                    <a:pt x="780" y="28"/>
                  </a:cubicBezTo>
                  <a:lnTo>
                    <a:pt x="761" y="28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4478928" y="1738559"/>
              <a:ext cx="91328" cy="91328"/>
            </a:xfrm>
            <a:custGeom>
              <a:avLst/>
              <a:gdLst>
                <a:gd name="T0" fmla="*/ 126 w 251"/>
                <a:gd name="T1" fmla="*/ 0 h 251"/>
                <a:gd name="T2" fmla="*/ 0 w 251"/>
                <a:gd name="T3" fmla="*/ 125 h 251"/>
                <a:gd name="T4" fmla="*/ 126 w 251"/>
                <a:gd name="T5" fmla="*/ 251 h 251"/>
                <a:gd name="T6" fmla="*/ 251 w 251"/>
                <a:gd name="T7" fmla="*/ 125 h 251"/>
                <a:gd name="T8" fmla="*/ 126 w 251"/>
                <a:gd name="T9" fmla="*/ 0 h 251"/>
                <a:gd name="T10" fmla="*/ 126 w 251"/>
                <a:gd name="T11" fmla="*/ 169 h 251"/>
                <a:gd name="T12" fmla="*/ 82 w 251"/>
                <a:gd name="T13" fmla="*/ 125 h 251"/>
                <a:gd name="T14" fmla="*/ 126 w 251"/>
                <a:gd name="T15" fmla="*/ 82 h 251"/>
                <a:gd name="T16" fmla="*/ 169 w 251"/>
                <a:gd name="T17" fmla="*/ 125 h 251"/>
                <a:gd name="T18" fmla="*/ 126 w 251"/>
                <a:gd name="T19" fmla="*/ 16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251">
                  <a:moveTo>
                    <a:pt x="126" y="0"/>
                  </a:moveTo>
                  <a:cubicBezTo>
                    <a:pt x="56" y="0"/>
                    <a:pt x="0" y="56"/>
                    <a:pt x="0" y="125"/>
                  </a:cubicBezTo>
                  <a:cubicBezTo>
                    <a:pt x="0" y="195"/>
                    <a:pt x="56" y="251"/>
                    <a:pt x="126" y="251"/>
                  </a:cubicBezTo>
                  <a:cubicBezTo>
                    <a:pt x="195" y="251"/>
                    <a:pt x="251" y="195"/>
                    <a:pt x="251" y="125"/>
                  </a:cubicBezTo>
                  <a:cubicBezTo>
                    <a:pt x="251" y="56"/>
                    <a:pt x="195" y="0"/>
                    <a:pt x="126" y="0"/>
                  </a:cubicBezTo>
                  <a:close/>
                  <a:moveTo>
                    <a:pt x="126" y="169"/>
                  </a:moveTo>
                  <a:cubicBezTo>
                    <a:pt x="102" y="169"/>
                    <a:pt x="82" y="149"/>
                    <a:pt x="82" y="125"/>
                  </a:cubicBezTo>
                  <a:cubicBezTo>
                    <a:pt x="82" y="101"/>
                    <a:pt x="102" y="82"/>
                    <a:pt x="126" y="82"/>
                  </a:cubicBezTo>
                  <a:cubicBezTo>
                    <a:pt x="150" y="82"/>
                    <a:pt x="169" y="101"/>
                    <a:pt x="169" y="125"/>
                  </a:cubicBezTo>
                  <a:cubicBezTo>
                    <a:pt x="169" y="149"/>
                    <a:pt x="150" y="169"/>
                    <a:pt x="126" y="1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752297" y="1738559"/>
              <a:ext cx="91328" cy="91328"/>
            </a:xfrm>
            <a:custGeom>
              <a:avLst/>
              <a:gdLst>
                <a:gd name="T0" fmla="*/ 126 w 251"/>
                <a:gd name="T1" fmla="*/ 0 h 251"/>
                <a:gd name="T2" fmla="*/ 0 w 251"/>
                <a:gd name="T3" fmla="*/ 125 h 251"/>
                <a:gd name="T4" fmla="*/ 126 w 251"/>
                <a:gd name="T5" fmla="*/ 251 h 251"/>
                <a:gd name="T6" fmla="*/ 251 w 251"/>
                <a:gd name="T7" fmla="*/ 125 h 251"/>
                <a:gd name="T8" fmla="*/ 126 w 251"/>
                <a:gd name="T9" fmla="*/ 0 h 251"/>
                <a:gd name="T10" fmla="*/ 126 w 251"/>
                <a:gd name="T11" fmla="*/ 169 h 251"/>
                <a:gd name="T12" fmla="*/ 82 w 251"/>
                <a:gd name="T13" fmla="*/ 125 h 251"/>
                <a:gd name="T14" fmla="*/ 126 w 251"/>
                <a:gd name="T15" fmla="*/ 82 h 251"/>
                <a:gd name="T16" fmla="*/ 169 w 251"/>
                <a:gd name="T17" fmla="*/ 125 h 251"/>
                <a:gd name="T18" fmla="*/ 126 w 251"/>
                <a:gd name="T19" fmla="*/ 16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1" h="251">
                  <a:moveTo>
                    <a:pt x="126" y="0"/>
                  </a:moveTo>
                  <a:cubicBezTo>
                    <a:pt x="56" y="0"/>
                    <a:pt x="0" y="56"/>
                    <a:pt x="0" y="125"/>
                  </a:cubicBezTo>
                  <a:cubicBezTo>
                    <a:pt x="0" y="195"/>
                    <a:pt x="56" y="251"/>
                    <a:pt x="126" y="251"/>
                  </a:cubicBezTo>
                  <a:cubicBezTo>
                    <a:pt x="195" y="251"/>
                    <a:pt x="251" y="195"/>
                    <a:pt x="251" y="125"/>
                  </a:cubicBezTo>
                  <a:cubicBezTo>
                    <a:pt x="251" y="56"/>
                    <a:pt x="195" y="0"/>
                    <a:pt x="126" y="0"/>
                  </a:cubicBezTo>
                  <a:close/>
                  <a:moveTo>
                    <a:pt x="126" y="169"/>
                  </a:moveTo>
                  <a:cubicBezTo>
                    <a:pt x="102" y="169"/>
                    <a:pt x="82" y="149"/>
                    <a:pt x="82" y="125"/>
                  </a:cubicBezTo>
                  <a:cubicBezTo>
                    <a:pt x="82" y="101"/>
                    <a:pt x="102" y="82"/>
                    <a:pt x="126" y="82"/>
                  </a:cubicBezTo>
                  <a:cubicBezTo>
                    <a:pt x="149" y="82"/>
                    <a:pt x="169" y="101"/>
                    <a:pt x="169" y="125"/>
                  </a:cubicBezTo>
                  <a:cubicBezTo>
                    <a:pt x="169" y="149"/>
                    <a:pt x="149" y="169"/>
                    <a:pt x="126" y="16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0" name="组合 69"/>
          <p:cNvGrpSpPr>
            <a:grpSpLocks noChangeAspect="1"/>
          </p:cNvGrpSpPr>
          <p:nvPr/>
        </p:nvGrpSpPr>
        <p:grpSpPr>
          <a:xfrm>
            <a:off x="1626745" y="555984"/>
            <a:ext cx="505096" cy="432000"/>
            <a:chOff x="-1063625" y="-12271375"/>
            <a:chExt cx="4508500" cy="38560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-1063625" y="-12271375"/>
              <a:ext cx="4508500" cy="3856038"/>
            </a:xfrm>
            <a:custGeom>
              <a:avLst/>
              <a:gdLst>
                <a:gd name="T0" fmla="*/ 1102 w 1202"/>
                <a:gd name="T1" fmla="*/ 246 h 1028"/>
                <a:gd name="T2" fmla="*/ 1082 w 1202"/>
                <a:gd name="T3" fmla="*/ 20 h 1028"/>
                <a:gd name="T4" fmla="*/ 620 w 1202"/>
                <a:gd name="T5" fmla="*/ 0 h 1028"/>
                <a:gd name="T6" fmla="*/ 552 w 1202"/>
                <a:gd name="T7" fmla="*/ 69 h 1028"/>
                <a:gd name="T8" fmla="*/ 459 w 1202"/>
                <a:gd name="T9" fmla="*/ 246 h 1028"/>
                <a:gd name="T10" fmla="*/ 410 w 1202"/>
                <a:gd name="T11" fmla="*/ 916 h 1028"/>
                <a:gd name="T12" fmla="*/ 174 w 1202"/>
                <a:gd name="T13" fmla="*/ 916 h 1028"/>
                <a:gd name="T14" fmla="*/ 125 w 1202"/>
                <a:gd name="T15" fmla="*/ 798 h 1028"/>
                <a:gd name="T16" fmla="*/ 93 w 1202"/>
                <a:gd name="T17" fmla="*/ 246 h 1028"/>
                <a:gd name="T18" fmla="*/ 0 w 1202"/>
                <a:gd name="T19" fmla="*/ 889 h 1028"/>
                <a:gd name="T20" fmla="*/ 1064 w 1202"/>
                <a:gd name="T21" fmla="*/ 1028 h 1028"/>
                <a:gd name="T22" fmla="*/ 1202 w 1202"/>
                <a:gd name="T23" fmla="*/ 339 h 1028"/>
                <a:gd name="T24" fmla="*/ 617 w 1202"/>
                <a:gd name="T25" fmla="*/ 545 h 1028"/>
                <a:gd name="T26" fmla="*/ 705 w 1202"/>
                <a:gd name="T27" fmla="*/ 603 h 1028"/>
                <a:gd name="T28" fmla="*/ 617 w 1202"/>
                <a:gd name="T29" fmla="*/ 545 h 1028"/>
                <a:gd name="T30" fmla="*/ 1037 w 1202"/>
                <a:gd name="T31" fmla="*/ 774 h 1028"/>
                <a:gd name="T32" fmla="*/ 948 w 1202"/>
                <a:gd name="T33" fmla="*/ 832 h 1028"/>
                <a:gd name="T34" fmla="*/ 783 w 1202"/>
                <a:gd name="T35" fmla="*/ 774 h 1028"/>
                <a:gd name="T36" fmla="*/ 871 w 1202"/>
                <a:gd name="T37" fmla="*/ 832 h 1028"/>
                <a:gd name="T38" fmla="*/ 783 w 1202"/>
                <a:gd name="T39" fmla="*/ 774 h 1028"/>
                <a:gd name="T40" fmla="*/ 705 w 1202"/>
                <a:gd name="T41" fmla="*/ 774 h 1028"/>
                <a:gd name="T42" fmla="*/ 617 w 1202"/>
                <a:gd name="T43" fmla="*/ 832 h 1028"/>
                <a:gd name="T44" fmla="*/ 948 w 1202"/>
                <a:gd name="T45" fmla="*/ 667 h 1028"/>
                <a:gd name="T46" fmla="*/ 1037 w 1202"/>
                <a:gd name="T47" fmla="*/ 725 h 1028"/>
                <a:gd name="T48" fmla="*/ 948 w 1202"/>
                <a:gd name="T49" fmla="*/ 667 h 1028"/>
                <a:gd name="T50" fmla="*/ 871 w 1202"/>
                <a:gd name="T51" fmla="*/ 667 h 1028"/>
                <a:gd name="T52" fmla="*/ 783 w 1202"/>
                <a:gd name="T53" fmla="*/ 725 h 1028"/>
                <a:gd name="T54" fmla="*/ 617 w 1202"/>
                <a:gd name="T55" fmla="*/ 667 h 1028"/>
                <a:gd name="T56" fmla="*/ 705 w 1202"/>
                <a:gd name="T57" fmla="*/ 725 h 1028"/>
                <a:gd name="T58" fmla="*/ 617 w 1202"/>
                <a:gd name="T59" fmla="*/ 667 h 1028"/>
                <a:gd name="T60" fmla="*/ 1037 w 1202"/>
                <a:gd name="T61" fmla="*/ 545 h 1028"/>
                <a:gd name="T62" fmla="*/ 948 w 1202"/>
                <a:gd name="T63" fmla="*/ 603 h 1028"/>
                <a:gd name="T64" fmla="*/ 783 w 1202"/>
                <a:gd name="T65" fmla="*/ 545 h 1028"/>
                <a:gd name="T66" fmla="*/ 871 w 1202"/>
                <a:gd name="T67" fmla="*/ 603 h 1028"/>
                <a:gd name="T68" fmla="*/ 783 w 1202"/>
                <a:gd name="T69" fmla="*/ 545 h 1028"/>
                <a:gd name="T70" fmla="*/ 601 w 1202"/>
                <a:gd name="T71" fmla="*/ 69 h 1028"/>
                <a:gd name="T72" fmla="*/ 620 w 1202"/>
                <a:gd name="T73" fmla="*/ 49 h 1028"/>
                <a:gd name="T74" fmla="*/ 1047 w 1202"/>
                <a:gd name="T75" fmla="*/ 55 h 1028"/>
                <a:gd name="T76" fmla="*/ 1053 w 1202"/>
                <a:gd name="T77" fmla="*/ 246 h 1028"/>
                <a:gd name="T78" fmla="*/ 601 w 1202"/>
                <a:gd name="T79" fmla="*/ 445 h 10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02" h="1028">
                  <a:moveTo>
                    <a:pt x="1109" y="246"/>
                  </a:moveTo>
                  <a:cubicBezTo>
                    <a:pt x="1102" y="246"/>
                    <a:pt x="1102" y="246"/>
                    <a:pt x="1102" y="246"/>
                  </a:cubicBezTo>
                  <a:cubicBezTo>
                    <a:pt x="1102" y="69"/>
                    <a:pt x="1102" y="69"/>
                    <a:pt x="1102" y="69"/>
                  </a:cubicBezTo>
                  <a:cubicBezTo>
                    <a:pt x="1102" y="50"/>
                    <a:pt x="1094" y="33"/>
                    <a:pt x="1082" y="20"/>
                  </a:cubicBezTo>
                  <a:cubicBezTo>
                    <a:pt x="1069" y="8"/>
                    <a:pt x="1052" y="0"/>
                    <a:pt x="1033" y="0"/>
                  </a:cubicBezTo>
                  <a:cubicBezTo>
                    <a:pt x="620" y="0"/>
                    <a:pt x="620" y="0"/>
                    <a:pt x="620" y="0"/>
                  </a:cubicBezTo>
                  <a:cubicBezTo>
                    <a:pt x="601" y="0"/>
                    <a:pt x="584" y="8"/>
                    <a:pt x="572" y="20"/>
                  </a:cubicBezTo>
                  <a:cubicBezTo>
                    <a:pt x="559" y="33"/>
                    <a:pt x="552" y="50"/>
                    <a:pt x="552" y="69"/>
                  </a:cubicBezTo>
                  <a:cubicBezTo>
                    <a:pt x="552" y="246"/>
                    <a:pt x="552" y="246"/>
                    <a:pt x="552" y="246"/>
                  </a:cubicBezTo>
                  <a:cubicBezTo>
                    <a:pt x="459" y="246"/>
                    <a:pt x="459" y="246"/>
                    <a:pt x="459" y="246"/>
                  </a:cubicBezTo>
                  <a:cubicBezTo>
                    <a:pt x="459" y="798"/>
                    <a:pt x="459" y="798"/>
                    <a:pt x="459" y="798"/>
                  </a:cubicBezTo>
                  <a:cubicBezTo>
                    <a:pt x="459" y="844"/>
                    <a:pt x="440" y="886"/>
                    <a:pt x="410" y="916"/>
                  </a:cubicBezTo>
                  <a:cubicBezTo>
                    <a:pt x="380" y="946"/>
                    <a:pt x="338" y="965"/>
                    <a:pt x="292" y="965"/>
                  </a:cubicBezTo>
                  <a:cubicBezTo>
                    <a:pt x="246" y="965"/>
                    <a:pt x="204" y="946"/>
                    <a:pt x="174" y="916"/>
                  </a:cubicBezTo>
                  <a:cubicBezTo>
                    <a:pt x="174" y="916"/>
                    <a:pt x="174" y="916"/>
                    <a:pt x="174" y="916"/>
                  </a:cubicBezTo>
                  <a:cubicBezTo>
                    <a:pt x="143" y="886"/>
                    <a:pt x="125" y="844"/>
                    <a:pt x="125" y="798"/>
                  </a:cubicBezTo>
                  <a:cubicBezTo>
                    <a:pt x="125" y="246"/>
                    <a:pt x="125" y="246"/>
                    <a:pt x="125" y="246"/>
                  </a:cubicBezTo>
                  <a:cubicBezTo>
                    <a:pt x="93" y="246"/>
                    <a:pt x="93" y="246"/>
                    <a:pt x="93" y="246"/>
                  </a:cubicBezTo>
                  <a:cubicBezTo>
                    <a:pt x="42" y="246"/>
                    <a:pt x="0" y="288"/>
                    <a:pt x="0" y="339"/>
                  </a:cubicBezTo>
                  <a:cubicBezTo>
                    <a:pt x="0" y="889"/>
                    <a:pt x="0" y="889"/>
                    <a:pt x="0" y="889"/>
                  </a:cubicBezTo>
                  <a:cubicBezTo>
                    <a:pt x="0" y="965"/>
                    <a:pt x="62" y="1028"/>
                    <a:pt x="138" y="1028"/>
                  </a:cubicBezTo>
                  <a:cubicBezTo>
                    <a:pt x="1064" y="1028"/>
                    <a:pt x="1064" y="1028"/>
                    <a:pt x="1064" y="1028"/>
                  </a:cubicBezTo>
                  <a:cubicBezTo>
                    <a:pt x="1140" y="1028"/>
                    <a:pt x="1202" y="965"/>
                    <a:pt x="1202" y="889"/>
                  </a:cubicBezTo>
                  <a:cubicBezTo>
                    <a:pt x="1202" y="339"/>
                    <a:pt x="1202" y="339"/>
                    <a:pt x="1202" y="339"/>
                  </a:cubicBezTo>
                  <a:cubicBezTo>
                    <a:pt x="1202" y="288"/>
                    <a:pt x="1160" y="246"/>
                    <a:pt x="1109" y="246"/>
                  </a:cubicBezTo>
                  <a:close/>
                  <a:moveTo>
                    <a:pt x="617" y="545"/>
                  </a:moveTo>
                  <a:cubicBezTo>
                    <a:pt x="705" y="545"/>
                    <a:pt x="705" y="545"/>
                    <a:pt x="705" y="545"/>
                  </a:cubicBezTo>
                  <a:cubicBezTo>
                    <a:pt x="705" y="603"/>
                    <a:pt x="705" y="603"/>
                    <a:pt x="705" y="603"/>
                  </a:cubicBezTo>
                  <a:cubicBezTo>
                    <a:pt x="617" y="603"/>
                    <a:pt x="617" y="603"/>
                    <a:pt x="617" y="603"/>
                  </a:cubicBezTo>
                  <a:cubicBezTo>
                    <a:pt x="617" y="545"/>
                    <a:pt x="617" y="545"/>
                    <a:pt x="617" y="545"/>
                  </a:cubicBezTo>
                  <a:close/>
                  <a:moveTo>
                    <a:pt x="948" y="774"/>
                  </a:moveTo>
                  <a:cubicBezTo>
                    <a:pt x="1037" y="774"/>
                    <a:pt x="1037" y="774"/>
                    <a:pt x="1037" y="774"/>
                  </a:cubicBezTo>
                  <a:cubicBezTo>
                    <a:pt x="1037" y="832"/>
                    <a:pt x="1037" y="832"/>
                    <a:pt x="1037" y="832"/>
                  </a:cubicBezTo>
                  <a:cubicBezTo>
                    <a:pt x="948" y="832"/>
                    <a:pt x="948" y="832"/>
                    <a:pt x="948" y="832"/>
                  </a:cubicBezTo>
                  <a:cubicBezTo>
                    <a:pt x="948" y="774"/>
                    <a:pt x="948" y="774"/>
                    <a:pt x="948" y="774"/>
                  </a:cubicBezTo>
                  <a:close/>
                  <a:moveTo>
                    <a:pt x="783" y="774"/>
                  </a:moveTo>
                  <a:cubicBezTo>
                    <a:pt x="871" y="774"/>
                    <a:pt x="871" y="774"/>
                    <a:pt x="871" y="774"/>
                  </a:cubicBezTo>
                  <a:cubicBezTo>
                    <a:pt x="871" y="832"/>
                    <a:pt x="871" y="832"/>
                    <a:pt x="871" y="832"/>
                  </a:cubicBezTo>
                  <a:cubicBezTo>
                    <a:pt x="783" y="832"/>
                    <a:pt x="783" y="832"/>
                    <a:pt x="783" y="832"/>
                  </a:cubicBezTo>
                  <a:cubicBezTo>
                    <a:pt x="783" y="774"/>
                    <a:pt x="783" y="774"/>
                    <a:pt x="783" y="774"/>
                  </a:cubicBezTo>
                  <a:close/>
                  <a:moveTo>
                    <a:pt x="617" y="774"/>
                  </a:moveTo>
                  <a:cubicBezTo>
                    <a:pt x="705" y="774"/>
                    <a:pt x="705" y="774"/>
                    <a:pt x="705" y="774"/>
                  </a:cubicBezTo>
                  <a:cubicBezTo>
                    <a:pt x="705" y="832"/>
                    <a:pt x="705" y="832"/>
                    <a:pt x="705" y="832"/>
                  </a:cubicBezTo>
                  <a:cubicBezTo>
                    <a:pt x="617" y="832"/>
                    <a:pt x="617" y="832"/>
                    <a:pt x="617" y="832"/>
                  </a:cubicBezTo>
                  <a:cubicBezTo>
                    <a:pt x="617" y="774"/>
                    <a:pt x="617" y="774"/>
                    <a:pt x="617" y="774"/>
                  </a:cubicBezTo>
                  <a:close/>
                  <a:moveTo>
                    <a:pt x="948" y="667"/>
                  </a:moveTo>
                  <a:cubicBezTo>
                    <a:pt x="1037" y="667"/>
                    <a:pt x="1037" y="667"/>
                    <a:pt x="1037" y="667"/>
                  </a:cubicBezTo>
                  <a:cubicBezTo>
                    <a:pt x="1037" y="725"/>
                    <a:pt x="1037" y="725"/>
                    <a:pt x="1037" y="725"/>
                  </a:cubicBezTo>
                  <a:cubicBezTo>
                    <a:pt x="948" y="725"/>
                    <a:pt x="948" y="725"/>
                    <a:pt x="948" y="725"/>
                  </a:cubicBezTo>
                  <a:cubicBezTo>
                    <a:pt x="948" y="667"/>
                    <a:pt x="948" y="667"/>
                    <a:pt x="948" y="667"/>
                  </a:cubicBezTo>
                  <a:close/>
                  <a:moveTo>
                    <a:pt x="783" y="667"/>
                  </a:moveTo>
                  <a:cubicBezTo>
                    <a:pt x="871" y="667"/>
                    <a:pt x="871" y="667"/>
                    <a:pt x="871" y="667"/>
                  </a:cubicBezTo>
                  <a:cubicBezTo>
                    <a:pt x="871" y="725"/>
                    <a:pt x="871" y="725"/>
                    <a:pt x="871" y="725"/>
                  </a:cubicBezTo>
                  <a:cubicBezTo>
                    <a:pt x="783" y="725"/>
                    <a:pt x="783" y="725"/>
                    <a:pt x="783" y="725"/>
                  </a:cubicBezTo>
                  <a:cubicBezTo>
                    <a:pt x="783" y="667"/>
                    <a:pt x="783" y="667"/>
                    <a:pt x="783" y="667"/>
                  </a:cubicBezTo>
                  <a:close/>
                  <a:moveTo>
                    <a:pt x="617" y="667"/>
                  </a:moveTo>
                  <a:cubicBezTo>
                    <a:pt x="705" y="667"/>
                    <a:pt x="705" y="667"/>
                    <a:pt x="705" y="667"/>
                  </a:cubicBezTo>
                  <a:cubicBezTo>
                    <a:pt x="705" y="725"/>
                    <a:pt x="705" y="725"/>
                    <a:pt x="705" y="725"/>
                  </a:cubicBezTo>
                  <a:cubicBezTo>
                    <a:pt x="617" y="725"/>
                    <a:pt x="617" y="725"/>
                    <a:pt x="617" y="725"/>
                  </a:cubicBezTo>
                  <a:cubicBezTo>
                    <a:pt x="617" y="667"/>
                    <a:pt x="617" y="667"/>
                    <a:pt x="617" y="667"/>
                  </a:cubicBezTo>
                  <a:close/>
                  <a:moveTo>
                    <a:pt x="948" y="545"/>
                  </a:moveTo>
                  <a:cubicBezTo>
                    <a:pt x="1037" y="545"/>
                    <a:pt x="1037" y="545"/>
                    <a:pt x="1037" y="545"/>
                  </a:cubicBezTo>
                  <a:cubicBezTo>
                    <a:pt x="1037" y="603"/>
                    <a:pt x="1037" y="603"/>
                    <a:pt x="1037" y="603"/>
                  </a:cubicBezTo>
                  <a:cubicBezTo>
                    <a:pt x="948" y="603"/>
                    <a:pt x="948" y="603"/>
                    <a:pt x="948" y="603"/>
                  </a:cubicBezTo>
                  <a:cubicBezTo>
                    <a:pt x="948" y="545"/>
                    <a:pt x="948" y="545"/>
                    <a:pt x="948" y="545"/>
                  </a:cubicBezTo>
                  <a:close/>
                  <a:moveTo>
                    <a:pt x="783" y="545"/>
                  </a:moveTo>
                  <a:cubicBezTo>
                    <a:pt x="871" y="545"/>
                    <a:pt x="871" y="545"/>
                    <a:pt x="871" y="545"/>
                  </a:cubicBezTo>
                  <a:cubicBezTo>
                    <a:pt x="871" y="603"/>
                    <a:pt x="871" y="603"/>
                    <a:pt x="871" y="603"/>
                  </a:cubicBezTo>
                  <a:cubicBezTo>
                    <a:pt x="783" y="603"/>
                    <a:pt x="783" y="603"/>
                    <a:pt x="783" y="603"/>
                  </a:cubicBezTo>
                  <a:cubicBezTo>
                    <a:pt x="783" y="545"/>
                    <a:pt x="783" y="545"/>
                    <a:pt x="783" y="545"/>
                  </a:cubicBezTo>
                  <a:close/>
                  <a:moveTo>
                    <a:pt x="601" y="246"/>
                  </a:moveTo>
                  <a:cubicBezTo>
                    <a:pt x="601" y="69"/>
                    <a:pt x="601" y="69"/>
                    <a:pt x="601" y="69"/>
                  </a:cubicBezTo>
                  <a:cubicBezTo>
                    <a:pt x="601" y="63"/>
                    <a:pt x="603" y="58"/>
                    <a:pt x="606" y="55"/>
                  </a:cubicBezTo>
                  <a:cubicBezTo>
                    <a:pt x="610" y="51"/>
                    <a:pt x="615" y="49"/>
                    <a:pt x="620" y="49"/>
                  </a:cubicBezTo>
                  <a:cubicBezTo>
                    <a:pt x="1033" y="49"/>
                    <a:pt x="1033" y="49"/>
                    <a:pt x="1033" y="49"/>
                  </a:cubicBezTo>
                  <a:cubicBezTo>
                    <a:pt x="1039" y="49"/>
                    <a:pt x="1044" y="51"/>
                    <a:pt x="1047" y="55"/>
                  </a:cubicBezTo>
                  <a:cubicBezTo>
                    <a:pt x="1051" y="58"/>
                    <a:pt x="1053" y="63"/>
                    <a:pt x="1053" y="69"/>
                  </a:cubicBezTo>
                  <a:cubicBezTo>
                    <a:pt x="1053" y="246"/>
                    <a:pt x="1053" y="246"/>
                    <a:pt x="1053" y="246"/>
                  </a:cubicBezTo>
                  <a:cubicBezTo>
                    <a:pt x="1053" y="445"/>
                    <a:pt x="1053" y="445"/>
                    <a:pt x="1053" y="445"/>
                  </a:cubicBezTo>
                  <a:cubicBezTo>
                    <a:pt x="601" y="445"/>
                    <a:pt x="601" y="445"/>
                    <a:pt x="601" y="445"/>
                  </a:cubicBezTo>
                  <a:lnTo>
                    <a:pt x="601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1498600" y="-11780838"/>
              <a:ext cx="1076325" cy="184150"/>
            </a:xfrm>
            <a:custGeom>
              <a:avLst/>
              <a:gdLst>
                <a:gd name="T0" fmla="*/ 25 w 287"/>
                <a:gd name="T1" fmla="*/ 49 h 49"/>
                <a:gd name="T2" fmla="*/ 0 w 287"/>
                <a:gd name="T3" fmla="*/ 24 h 49"/>
                <a:gd name="T4" fmla="*/ 25 w 287"/>
                <a:gd name="T5" fmla="*/ 0 h 49"/>
                <a:gd name="T6" fmla="*/ 263 w 287"/>
                <a:gd name="T7" fmla="*/ 0 h 49"/>
                <a:gd name="T8" fmla="*/ 287 w 287"/>
                <a:gd name="T9" fmla="*/ 24 h 49"/>
                <a:gd name="T10" fmla="*/ 263 w 287"/>
                <a:gd name="T11" fmla="*/ 49 h 49"/>
                <a:gd name="T12" fmla="*/ 25 w 287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49">
                  <a:moveTo>
                    <a:pt x="25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6" y="0"/>
                    <a:pt x="287" y="11"/>
                    <a:pt x="287" y="24"/>
                  </a:cubicBezTo>
                  <a:cubicBezTo>
                    <a:pt x="287" y="38"/>
                    <a:pt x="276" y="49"/>
                    <a:pt x="263" y="49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-447675" y="-11780838"/>
              <a:ext cx="960438" cy="2949575"/>
            </a:xfrm>
            <a:custGeom>
              <a:avLst/>
              <a:gdLst>
                <a:gd name="T0" fmla="*/ 128 w 256"/>
                <a:gd name="T1" fmla="*/ 0 h 786"/>
                <a:gd name="T2" fmla="*/ 128 w 256"/>
                <a:gd name="T3" fmla="*/ 0 h 786"/>
                <a:gd name="T4" fmla="*/ 0 w 256"/>
                <a:gd name="T5" fmla="*/ 127 h 786"/>
                <a:gd name="T6" fmla="*/ 0 w 256"/>
                <a:gd name="T7" fmla="*/ 658 h 786"/>
                <a:gd name="T8" fmla="*/ 128 w 256"/>
                <a:gd name="T9" fmla="*/ 786 h 786"/>
                <a:gd name="T10" fmla="*/ 128 w 256"/>
                <a:gd name="T11" fmla="*/ 786 h 786"/>
                <a:gd name="T12" fmla="*/ 256 w 256"/>
                <a:gd name="T13" fmla="*/ 658 h 786"/>
                <a:gd name="T14" fmla="*/ 256 w 256"/>
                <a:gd name="T15" fmla="*/ 127 h 786"/>
                <a:gd name="T16" fmla="*/ 128 w 256"/>
                <a:gd name="T17" fmla="*/ 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786">
                  <a:moveTo>
                    <a:pt x="128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58" y="0"/>
                    <a:pt x="0" y="57"/>
                    <a:pt x="0" y="127"/>
                  </a:cubicBezTo>
                  <a:cubicBezTo>
                    <a:pt x="0" y="658"/>
                    <a:pt x="0" y="658"/>
                    <a:pt x="0" y="658"/>
                  </a:cubicBezTo>
                  <a:cubicBezTo>
                    <a:pt x="0" y="728"/>
                    <a:pt x="58" y="786"/>
                    <a:pt x="128" y="786"/>
                  </a:cubicBezTo>
                  <a:cubicBezTo>
                    <a:pt x="128" y="786"/>
                    <a:pt x="128" y="786"/>
                    <a:pt x="128" y="786"/>
                  </a:cubicBezTo>
                  <a:cubicBezTo>
                    <a:pt x="198" y="786"/>
                    <a:pt x="256" y="728"/>
                    <a:pt x="256" y="658"/>
                  </a:cubicBezTo>
                  <a:cubicBezTo>
                    <a:pt x="256" y="127"/>
                    <a:pt x="256" y="127"/>
                    <a:pt x="256" y="127"/>
                  </a:cubicBezTo>
                  <a:cubicBezTo>
                    <a:pt x="256" y="57"/>
                    <a:pt x="198" y="0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1498600" y="-11439525"/>
              <a:ext cx="1076325" cy="184150"/>
            </a:xfrm>
            <a:custGeom>
              <a:avLst/>
              <a:gdLst>
                <a:gd name="T0" fmla="*/ 25 w 287"/>
                <a:gd name="T1" fmla="*/ 49 h 49"/>
                <a:gd name="T2" fmla="*/ 0 w 287"/>
                <a:gd name="T3" fmla="*/ 25 h 49"/>
                <a:gd name="T4" fmla="*/ 25 w 287"/>
                <a:gd name="T5" fmla="*/ 0 h 49"/>
                <a:gd name="T6" fmla="*/ 263 w 287"/>
                <a:gd name="T7" fmla="*/ 0 h 49"/>
                <a:gd name="T8" fmla="*/ 287 w 287"/>
                <a:gd name="T9" fmla="*/ 25 h 49"/>
                <a:gd name="T10" fmla="*/ 263 w 287"/>
                <a:gd name="T11" fmla="*/ 49 h 49"/>
                <a:gd name="T12" fmla="*/ 25 w 287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49">
                  <a:moveTo>
                    <a:pt x="25" y="49"/>
                  </a:moveTo>
                  <a:cubicBezTo>
                    <a:pt x="11" y="49"/>
                    <a:pt x="0" y="38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6" y="0"/>
                    <a:pt x="287" y="11"/>
                    <a:pt x="287" y="25"/>
                  </a:cubicBezTo>
                  <a:cubicBezTo>
                    <a:pt x="287" y="38"/>
                    <a:pt x="276" y="49"/>
                    <a:pt x="263" y="49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1498600" y="-11093450"/>
              <a:ext cx="1076325" cy="182563"/>
            </a:xfrm>
            <a:custGeom>
              <a:avLst/>
              <a:gdLst>
                <a:gd name="T0" fmla="*/ 25 w 287"/>
                <a:gd name="T1" fmla="*/ 49 h 49"/>
                <a:gd name="T2" fmla="*/ 0 w 287"/>
                <a:gd name="T3" fmla="*/ 24 h 49"/>
                <a:gd name="T4" fmla="*/ 25 w 287"/>
                <a:gd name="T5" fmla="*/ 0 h 49"/>
                <a:gd name="T6" fmla="*/ 263 w 287"/>
                <a:gd name="T7" fmla="*/ 0 h 49"/>
                <a:gd name="T8" fmla="*/ 287 w 287"/>
                <a:gd name="T9" fmla="*/ 24 h 49"/>
                <a:gd name="T10" fmla="*/ 263 w 287"/>
                <a:gd name="T11" fmla="*/ 49 h 49"/>
                <a:gd name="T12" fmla="*/ 25 w 287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49">
                  <a:moveTo>
                    <a:pt x="25" y="49"/>
                  </a:moveTo>
                  <a:cubicBezTo>
                    <a:pt x="11" y="49"/>
                    <a:pt x="0" y="38"/>
                    <a:pt x="0" y="24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6" y="0"/>
                    <a:pt x="287" y="11"/>
                    <a:pt x="287" y="24"/>
                  </a:cubicBezTo>
                  <a:cubicBezTo>
                    <a:pt x="287" y="38"/>
                    <a:pt x="276" y="49"/>
                    <a:pt x="263" y="49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/>
          <p:cNvGrpSpPr>
            <a:grpSpLocks noChangeAspect="1"/>
          </p:cNvGrpSpPr>
          <p:nvPr/>
        </p:nvGrpSpPr>
        <p:grpSpPr>
          <a:xfrm>
            <a:off x="3473759" y="555984"/>
            <a:ext cx="465819" cy="432000"/>
            <a:chOff x="-984250" y="-3816350"/>
            <a:chExt cx="4351338" cy="40354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1588" y="-3816350"/>
              <a:ext cx="3365500" cy="4035425"/>
            </a:xfrm>
            <a:custGeom>
              <a:avLst/>
              <a:gdLst>
                <a:gd name="T0" fmla="*/ 0 w 897"/>
                <a:gd name="T1" fmla="*/ 48 h 1076"/>
                <a:gd name="T2" fmla="*/ 14 w 897"/>
                <a:gd name="T3" fmla="*/ 14 h 1076"/>
                <a:gd name="T4" fmla="*/ 47 w 897"/>
                <a:gd name="T5" fmla="*/ 0 h 1076"/>
                <a:gd name="T6" fmla="*/ 502 w 897"/>
                <a:gd name="T7" fmla="*/ 0 h 1076"/>
                <a:gd name="T8" fmla="*/ 502 w 897"/>
                <a:gd name="T9" fmla="*/ 232 h 1076"/>
                <a:gd name="T10" fmla="*/ 550 w 897"/>
                <a:gd name="T11" fmla="*/ 347 h 1076"/>
                <a:gd name="T12" fmla="*/ 665 w 897"/>
                <a:gd name="T13" fmla="*/ 395 h 1076"/>
                <a:gd name="T14" fmla="*/ 897 w 897"/>
                <a:gd name="T15" fmla="*/ 395 h 1076"/>
                <a:gd name="T16" fmla="*/ 897 w 897"/>
                <a:gd name="T17" fmla="*/ 1028 h 1076"/>
                <a:gd name="T18" fmla="*/ 883 w 897"/>
                <a:gd name="T19" fmla="*/ 1062 h 1076"/>
                <a:gd name="T20" fmla="*/ 850 w 897"/>
                <a:gd name="T21" fmla="*/ 1076 h 1076"/>
                <a:gd name="T22" fmla="*/ 547 w 897"/>
                <a:gd name="T23" fmla="*/ 1076 h 1076"/>
                <a:gd name="T24" fmla="*/ 595 w 897"/>
                <a:gd name="T25" fmla="*/ 959 h 1076"/>
                <a:gd name="T26" fmla="*/ 595 w 897"/>
                <a:gd name="T27" fmla="*/ 586 h 1076"/>
                <a:gd name="T28" fmla="*/ 549 w 897"/>
                <a:gd name="T29" fmla="*/ 471 h 1076"/>
                <a:gd name="T30" fmla="*/ 549 w 897"/>
                <a:gd name="T31" fmla="*/ 471 h 1076"/>
                <a:gd name="T32" fmla="*/ 546 w 897"/>
                <a:gd name="T33" fmla="*/ 469 h 1076"/>
                <a:gd name="T34" fmla="*/ 429 w 897"/>
                <a:gd name="T35" fmla="*/ 420 h 1076"/>
                <a:gd name="T36" fmla="*/ 0 w 897"/>
                <a:gd name="T37" fmla="*/ 420 h 1076"/>
                <a:gd name="T38" fmla="*/ 0 w 897"/>
                <a:gd name="T39" fmla="*/ 48 h 1076"/>
                <a:gd name="T40" fmla="*/ 394 w 897"/>
                <a:gd name="T41" fmla="*/ 216 h 1076"/>
                <a:gd name="T42" fmla="*/ 428 w 897"/>
                <a:gd name="T43" fmla="*/ 182 h 1076"/>
                <a:gd name="T44" fmla="*/ 428 w 897"/>
                <a:gd name="T45" fmla="*/ 182 h 1076"/>
                <a:gd name="T46" fmla="*/ 394 w 897"/>
                <a:gd name="T47" fmla="*/ 148 h 1076"/>
                <a:gd name="T48" fmla="*/ 143 w 897"/>
                <a:gd name="T49" fmla="*/ 148 h 1076"/>
                <a:gd name="T50" fmla="*/ 109 w 897"/>
                <a:gd name="T51" fmla="*/ 182 h 1076"/>
                <a:gd name="T52" fmla="*/ 109 w 897"/>
                <a:gd name="T53" fmla="*/ 182 h 1076"/>
                <a:gd name="T54" fmla="*/ 143 w 897"/>
                <a:gd name="T55" fmla="*/ 216 h 1076"/>
                <a:gd name="T56" fmla="*/ 394 w 897"/>
                <a:gd name="T57" fmla="*/ 216 h 1076"/>
                <a:gd name="T58" fmla="*/ 394 w 897"/>
                <a:gd name="T59" fmla="*/ 361 h 1076"/>
                <a:gd name="T60" fmla="*/ 428 w 897"/>
                <a:gd name="T61" fmla="*/ 327 h 1076"/>
                <a:gd name="T62" fmla="*/ 428 w 897"/>
                <a:gd name="T63" fmla="*/ 327 h 1076"/>
                <a:gd name="T64" fmla="*/ 394 w 897"/>
                <a:gd name="T65" fmla="*/ 293 h 1076"/>
                <a:gd name="T66" fmla="*/ 143 w 897"/>
                <a:gd name="T67" fmla="*/ 293 h 1076"/>
                <a:gd name="T68" fmla="*/ 109 w 897"/>
                <a:gd name="T69" fmla="*/ 327 h 1076"/>
                <a:gd name="T70" fmla="*/ 109 w 897"/>
                <a:gd name="T71" fmla="*/ 327 h 1076"/>
                <a:gd name="T72" fmla="*/ 143 w 897"/>
                <a:gd name="T73" fmla="*/ 361 h 1076"/>
                <a:gd name="T74" fmla="*/ 394 w 897"/>
                <a:gd name="T75" fmla="*/ 361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7" h="1076">
                  <a:moveTo>
                    <a:pt x="0" y="48"/>
                  </a:moveTo>
                  <a:cubicBezTo>
                    <a:pt x="0" y="35"/>
                    <a:pt x="5" y="23"/>
                    <a:pt x="14" y="14"/>
                  </a:cubicBezTo>
                  <a:cubicBezTo>
                    <a:pt x="22" y="6"/>
                    <a:pt x="34" y="0"/>
                    <a:pt x="47" y="0"/>
                  </a:cubicBezTo>
                  <a:cubicBezTo>
                    <a:pt x="502" y="0"/>
                    <a:pt x="502" y="0"/>
                    <a:pt x="502" y="0"/>
                  </a:cubicBezTo>
                  <a:cubicBezTo>
                    <a:pt x="502" y="232"/>
                    <a:pt x="502" y="232"/>
                    <a:pt x="502" y="232"/>
                  </a:cubicBezTo>
                  <a:cubicBezTo>
                    <a:pt x="502" y="277"/>
                    <a:pt x="520" y="318"/>
                    <a:pt x="550" y="347"/>
                  </a:cubicBezTo>
                  <a:cubicBezTo>
                    <a:pt x="579" y="377"/>
                    <a:pt x="620" y="395"/>
                    <a:pt x="665" y="395"/>
                  </a:cubicBezTo>
                  <a:cubicBezTo>
                    <a:pt x="897" y="395"/>
                    <a:pt x="897" y="395"/>
                    <a:pt x="897" y="395"/>
                  </a:cubicBezTo>
                  <a:cubicBezTo>
                    <a:pt x="897" y="1028"/>
                    <a:pt x="897" y="1028"/>
                    <a:pt x="897" y="1028"/>
                  </a:cubicBezTo>
                  <a:cubicBezTo>
                    <a:pt x="897" y="1041"/>
                    <a:pt x="892" y="1053"/>
                    <a:pt x="883" y="1062"/>
                  </a:cubicBezTo>
                  <a:cubicBezTo>
                    <a:pt x="874" y="1070"/>
                    <a:pt x="862" y="1076"/>
                    <a:pt x="850" y="1076"/>
                  </a:cubicBezTo>
                  <a:cubicBezTo>
                    <a:pt x="547" y="1076"/>
                    <a:pt x="547" y="1076"/>
                    <a:pt x="547" y="1076"/>
                  </a:cubicBezTo>
                  <a:cubicBezTo>
                    <a:pt x="578" y="1045"/>
                    <a:pt x="595" y="1003"/>
                    <a:pt x="595" y="959"/>
                  </a:cubicBezTo>
                  <a:cubicBezTo>
                    <a:pt x="595" y="586"/>
                    <a:pt x="595" y="586"/>
                    <a:pt x="595" y="586"/>
                  </a:cubicBezTo>
                  <a:cubicBezTo>
                    <a:pt x="595" y="543"/>
                    <a:pt x="579" y="502"/>
                    <a:pt x="549" y="471"/>
                  </a:cubicBezTo>
                  <a:cubicBezTo>
                    <a:pt x="549" y="471"/>
                    <a:pt x="549" y="471"/>
                    <a:pt x="549" y="471"/>
                  </a:cubicBezTo>
                  <a:cubicBezTo>
                    <a:pt x="546" y="469"/>
                    <a:pt x="546" y="469"/>
                    <a:pt x="546" y="469"/>
                  </a:cubicBezTo>
                  <a:cubicBezTo>
                    <a:pt x="515" y="438"/>
                    <a:pt x="473" y="420"/>
                    <a:pt x="429" y="420"/>
                  </a:cubicBezTo>
                  <a:cubicBezTo>
                    <a:pt x="0" y="420"/>
                    <a:pt x="0" y="420"/>
                    <a:pt x="0" y="420"/>
                  </a:cubicBezTo>
                  <a:cubicBezTo>
                    <a:pt x="0" y="48"/>
                    <a:pt x="0" y="48"/>
                    <a:pt x="0" y="48"/>
                  </a:cubicBezTo>
                  <a:close/>
                  <a:moveTo>
                    <a:pt x="394" y="216"/>
                  </a:moveTo>
                  <a:cubicBezTo>
                    <a:pt x="412" y="216"/>
                    <a:pt x="428" y="201"/>
                    <a:pt x="428" y="182"/>
                  </a:cubicBezTo>
                  <a:cubicBezTo>
                    <a:pt x="428" y="182"/>
                    <a:pt x="428" y="182"/>
                    <a:pt x="428" y="182"/>
                  </a:cubicBezTo>
                  <a:cubicBezTo>
                    <a:pt x="428" y="163"/>
                    <a:pt x="412" y="148"/>
                    <a:pt x="394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24" y="148"/>
                    <a:pt x="109" y="163"/>
                    <a:pt x="109" y="182"/>
                  </a:cubicBezTo>
                  <a:cubicBezTo>
                    <a:pt x="109" y="182"/>
                    <a:pt x="109" y="182"/>
                    <a:pt x="109" y="182"/>
                  </a:cubicBezTo>
                  <a:cubicBezTo>
                    <a:pt x="109" y="201"/>
                    <a:pt x="124" y="216"/>
                    <a:pt x="143" y="216"/>
                  </a:cubicBezTo>
                  <a:cubicBezTo>
                    <a:pt x="394" y="216"/>
                    <a:pt x="394" y="216"/>
                    <a:pt x="394" y="216"/>
                  </a:cubicBezTo>
                  <a:close/>
                  <a:moveTo>
                    <a:pt x="394" y="361"/>
                  </a:moveTo>
                  <a:cubicBezTo>
                    <a:pt x="412" y="361"/>
                    <a:pt x="428" y="346"/>
                    <a:pt x="428" y="327"/>
                  </a:cubicBezTo>
                  <a:cubicBezTo>
                    <a:pt x="428" y="327"/>
                    <a:pt x="428" y="327"/>
                    <a:pt x="428" y="327"/>
                  </a:cubicBezTo>
                  <a:cubicBezTo>
                    <a:pt x="428" y="309"/>
                    <a:pt x="412" y="293"/>
                    <a:pt x="394" y="293"/>
                  </a:cubicBezTo>
                  <a:cubicBezTo>
                    <a:pt x="143" y="293"/>
                    <a:pt x="143" y="293"/>
                    <a:pt x="143" y="293"/>
                  </a:cubicBezTo>
                  <a:cubicBezTo>
                    <a:pt x="124" y="293"/>
                    <a:pt x="109" y="309"/>
                    <a:pt x="109" y="327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46"/>
                    <a:pt x="124" y="361"/>
                    <a:pt x="143" y="361"/>
                  </a:cubicBezTo>
                  <a:lnTo>
                    <a:pt x="394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-984250" y="-2054225"/>
              <a:ext cx="3033713" cy="2273300"/>
            </a:xfrm>
            <a:custGeom>
              <a:avLst/>
              <a:gdLst>
                <a:gd name="T0" fmla="*/ 116 w 809"/>
                <a:gd name="T1" fmla="*/ 0 h 606"/>
                <a:gd name="T2" fmla="*/ 692 w 809"/>
                <a:gd name="T3" fmla="*/ 0 h 606"/>
                <a:gd name="T4" fmla="*/ 774 w 809"/>
                <a:gd name="T5" fmla="*/ 34 h 606"/>
                <a:gd name="T6" fmla="*/ 774 w 809"/>
                <a:gd name="T7" fmla="*/ 34 h 606"/>
                <a:gd name="T8" fmla="*/ 775 w 809"/>
                <a:gd name="T9" fmla="*/ 34 h 606"/>
                <a:gd name="T10" fmla="*/ 809 w 809"/>
                <a:gd name="T11" fmla="*/ 116 h 606"/>
                <a:gd name="T12" fmla="*/ 809 w 809"/>
                <a:gd name="T13" fmla="*/ 489 h 606"/>
                <a:gd name="T14" fmla="*/ 775 w 809"/>
                <a:gd name="T15" fmla="*/ 572 h 606"/>
                <a:gd name="T16" fmla="*/ 774 w 809"/>
                <a:gd name="T17" fmla="*/ 572 h 606"/>
                <a:gd name="T18" fmla="*/ 774 w 809"/>
                <a:gd name="T19" fmla="*/ 572 h 606"/>
                <a:gd name="T20" fmla="*/ 692 w 809"/>
                <a:gd name="T21" fmla="*/ 606 h 606"/>
                <a:gd name="T22" fmla="*/ 116 w 809"/>
                <a:gd name="T23" fmla="*/ 606 h 606"/>
                <a:gd name="T24" fmla="*/ 34 w 809"/>
                <a:gd name="T25" fmla="*/ 572 h 606"/>
                <a:gd name="T26" fmla="*/ 34 w 809"/>
                <a:gd name="T27" fmla="*/ 572 h 606"/>
                <a:gd name="T28" fmla="*/ 34 w 809"/>
                <a:gd name="T29" fmla="*/ 572 h 606"/>
                <a:gd name="T30" fmla="*/ 0 w 809"/>
                <a:gd name="T31" fmla="*/ 489 h 606"/>
                <a:gd name="T32" fmla="*/ 0 w 809"/>
                <a:gd name="T33" fmla="*/ 116 h 606"/>
                <a:gd name="T34" fmla="*/ 34 w 809"/>
                <a:gd name="T35" fmla="*/ 34 h 606"/>
                <a:gd name="T36" fmla="*/ 34 w 809"/>
                <a:gd name="T37" fmla="*/ 34 h 606"/>
                <a:gd name="T38" fmla="*/ 34 w 809"/>
                <a:gd name="T39" fmla="*/ 34 h 606"/>
                <a:gd name="T40" fmla="*/ 116 w 809"/>
                <a:gd name="T41" fmla="*/ 0 h 606"/>
                <a:gd name="T42" fmla="*/ 66 w 809"/>
                <a:gd name="T43" fmla="*/ 83 h 606"/>
                <a:gd name="T44" fmla="*/ 369 w 809"/>
                <a:gd name="T45" fmla="*/ 322 h 606"/>
                <a:gd name="T46" fmla="*/ 405 w 809"/>
                <a:gd name="T47" fmla="*/ 333 h 606"/>
                <a:gd name="T48" fmla="*/ 441 w 809"/>
                <a:gd name="T49" fmla="*/ 321 h 606"/>
                <a:gd name="T50" fmla="*/ 743 w 809"/>
                <a:gd name="T51" fmla="*/ 83 h 606"/>
                <a:gd name="T52" fmla="*/ 735 w 809"/>
                <a:gd name="T53" fmla="*/ 73 h 606"/>
                <a:gd name="T54" fmla="*/ 735 w 809"/>
                <a:gd name="T55" fmla="*/ 73 h 606"/>
                <a:gd name="T56" fmla="*/ 692 w 809"/>
                <a:gd name="T57" fmla="*/ 55 h 606"/>
                <a:gd name="T58" fmla="*/ 116 w 809"/>
                <a:gd name="T59" fmla="*/ 55 h 606"/>
                <a:gd name="T60" fmla="*/ 73 w 809"/>
                <a:gd name="T61" fmla="*/ 73 h 606"/>
                <a:gd name="T62" fmla="*/ 73 w 809"/>
                <a:gd name="T63" fmla="*/ 73 h 606"/>
                <a:gd name="T64" fmla="*/ 66 w 809"/>
                <a:gd name="T65" fmla="*/ 83 h 606"/>
                <a:gd name="T66" fmla="*/ 753 w 809"/>
                <a:gd name="T67" fmla="*/ 145 h 606"/>
                <a:gd name="T68" fmla="*/ 541 w 809"/>
                <a:gd name="T69" fmla="*/ 313 h 606"/>
                <a:gd name="T70" fmla="*/ 753 w 809"/>
                <a:gd name="T71" fmla="*/ 480 h 606"/>
                <a:gd name="T72" fmla="*/ 753 w 809"/>
                <a:gd name="T73" fmla="*/ 145 h 606"/>
                <a:gd name="T74" fmla="*/ 496 w 809"/>
                <a:gd name="T75" fmla="*/ 348 h 606"/>
                <a:gd name="T76" fmla="*/ 476 w 809"/>
                <a:gd name="T77" fmla="*/ 364 h 606"/>
                <a:gd name="T78" fmla="*/ 405 w 809"/>
                <a:gd name="T79" fmla="*/ 388 h 606"/>
                <a:gd name="T80" fmla="*/ 334 w 809"/>
                <a:gd name="T81" fmla="*/ 365 h 606"/>
                <a:gd name="T82" fmla="*/ 312 w 809"/>
                <a:gd name="T83" fmla="*/ 348 h 606"/>
                <a:gd name="T84" fmla="*/ 76 w 809"/>
                <a:gd name="T85" fmla="*/ 535 h 606"/>
                <a:gd name="T86" fmla="*/ 116 w 809"/>
                <a:gd name="T87" fmla="*/ 550 h 606"/>
                <a:gd name="T88" fmla="*/ 692 w 809"/>
                <a:gd name="T89" fmla="*/ 550 h 606"/>
                <a:gd name="T90" fmla="*/ 733 w 809"/>
                <a:gd name="T91" fmla="*/ 535 h 606"/>
                <a:gd name="T92" fmla="*/ 496 w 809"/>
                <a:gd name="T93" fmla="*/ 348 h 606"/>
                <a:gd name="T94" fmla="*/ 268 w 809"/>
                <a:gd name="T95" fmla="*/ 313 h 606"/>
                <a:gd name="T96" fmla="*/ 56 w 809"/>
                <a:gd name="T97" fmla="*/ 145 h 606"/>
                <a:gd name="T98" fmla="*/ 56 w 809"/>
                <a:gd name="T99" fmla="*/ 480 h 606"/>
                <a:gd name="T100" fmla="*/ 268 w 809"/>
                <a:gd name="T101" fmla="*/ 313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9" h="606">
                  <a:moveTo>
                    <a:pt x="116" y="0"/>
                  </a:moveTo>
                  <a:cubicBezTo>
                    <a:pt x="692" y="0"/>
                    <a:pt x="692" y="0"/>
                    <a:pt x="692" y="0"/>
                  </a:cubicBezTo>
                  <a:cubicBezTo>
                    <a:pt x="724" y="0"/>
                    <a:pt x="753" y="13"/>
                    <a:pt x="774" y="34"/>
                  </a:cubicBezTo>
                  <a:cubicBezTo>
                    <a:pt x="774" y="34"/>
                    <a:pt x="774" y="34"/>
                    <a:pt x="774" y="34"/>
                  </a:cubicBezTo>
                  <a:cubicBezTo>
                    <a:pt x="775" y="34"/>
                    <a:pt x="775" y="34"/>
                    <a:pt x="775" y="34"/>
                  </a:cubicBezTo>
                  <a:cubicBezTo>
                    <a:pt x="796" y="55"/>
                    <a:pt x="809" y="84"/>
                    <a:pt x="809" y="116"/>
                  </a:cubicBezTo>
                  <a:cubicBezTo>
                    <a:pt x="809" y="489"/>
                    <a:pt x="809" y="489"/>
                    <a:pt x="809" y="489"/>
                  </a:cubicBezTo>
                  <a:cubicBezTo>
                    <a:pt x="809" y="521"/>
                    <a:pt x="796" y="550"/>
                    <a:pt x="775" y="572"/>
                  </a:cubicBezTo>
                  <a:cubicBezTo>
                    <a:pt x="774" y="572"/>
                    <a:pt x="774" y="572"/>
                    <a:pt x="774" y="572"/>
                  </a:cubicBezTo>
                  <a:cubicBezTo>
                    <a:pt x="774" y="572"/>
                    <a:pt x="774" y="572"/>
                    <a:pt x="774" y="572"/>
                  </a:cubicBezTo>
                  <a:cubicBezTo>
                    <a:pt x="753" y="593"/>
                    <a:pt x="724" y="606"/>
                    <a:pt x="692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84" y="606"/>
                    <a:pt x="55" y="593"/>
                    <a:pt x="34" y="572"/>
                  </a:cubicBezTo>
                  <a:cubicBezTo>
                    <a:pt x="34" y="572"/>
                    <a:pt x="34" y="572"/>
                    <a:pt x="34" y="572"/>
                  </a:cubicBezTo>
                  <a:cubicBezTo>
                    <a:pt x="34" y="572"/>
                    <a:pt x="34" y="572"/>
                    <a:pt x="34" y="572"/>
                  </a:cubicBezTo>
                  <a:cubicBezTo>
                    <a:pt x="13" y="550"/>
                    <a:pt x="0" y="521"/>
                    <a:pt x="0" y="489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84"/>
                    <a:pt x="13" y="55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55" y="13"/>
                    <a:pt x="84" y="0"/>
                    <a:pt x="116" y="0"/>
                  </a:cubicBezTo>
                  <a:close/>
                  <a:moveTo>
                    <a:pt x="66" y="83"/>
                  </a:moveTo>
                  <a:cubicBezTo>
                    <a:pt x="369" y="322"/>
                    <a:pt x="369" y="322"/>
                    <a:pt x="369" y="322"/>
                  </a:cubicBezTo>
                  <a:cubicBezTo>
                    <a:pt x="378" y="329"/>
                    <a:pt x="391" y="333"/>
                    <a:pt x="405" y="333"/>
                  </a:cubicBezTo>
                  <a:cubicBezTo>
                    <a:pt x="418" y="333"/>
                    <a:pt x="431" y="329"/>
                    <a:pt x="441" y="321"/>
                  </a:cubicBezTo>
                  <a:cubicBezTo>
                    <a:pt x="743" y="83"/>
                    <a:pt x="743" y="83"/>
                    <a:pt x="743" y="83"/>
                  </a:cubicBezTo>
                  <a:cubicBezTo>
                    <a:pt x="741" y="79"/>
                    <a:pt x="738" y="76"/>
                    <a:pt x="735" y="73"/>
                  </a:cubicBezTo>
                  <a:cubicBezTo>
                    <a:pt x="735" y="73"/>
                    <a:pt x="735" y="73"/>
                    <a:pt x="735" y="73"/>
                  </a:cubicBezTo>
                  <a:cubicBezTo>
                    <a:pt x="724" y="62"/>
                    <a:pt x="709" y="55"/>
                    <a:pt x="692" y="55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00" y="55"/>
                    <a:pt x="84" y="62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0" y="76"/>
                    <a:pt x="68" y="79"/>
                    <a:pt x="66" y="83"/>
                  </a:cubicBezTo>
                  <a:close/>
                  <a:moveTo>
                    <a:pt x="753" y="145"/>
                  </a:moveTo>
                  <a:cubicBezTo>
                    <a:pt x="541" y="313"/>
                    <a:pt x="541" y="313"/>
                    <a:pt x="541" y="313"/>
                  </a:cubicBezTo>
                  <a:cubicBezTo>
                    <a:pt x="753" y="480"/>
                    <a:pt x="753" y="480"/>
                    <a:pt x="753" y="480"/>
                  </a:cubicBezTo>
                  <a:cubicBezTo>
                    <a:pt x="753" y="145"/>
                    <a:pt x="753" y="145"/>
                    <a:pt x="753" y="145"/>
                  </a:cubicBezTo>
                  <a:close/>
                  <a:moveTo>
                    <a:pt x="496" y="348"/>
                  </a:moveTo>
                  <a:cubicBezTo>
                    <a:pt x="476" y="364"/>
                    <a:pt x="476" y="364"/>
                    <a:pt x="476" y="364"/>
                  </a:cubicBezTo>
                  <a:cubicBezTo>
                    <a:pt x="456" y="380"/>
                    <a:pt x="430" y="388"/>
                    <a:pt x="405" y="388"/>
                  </a:cubicBezTo>
                  <a:cubicBezTo>
                    <a:pt x="380" y="389"/>
                    <a:pt x="354" y="381"/>
                    <a:pt x="334" y="365"/>
                  </a:cubicBezTo>
                  <a:cubicBezTo>
                    <a:pt x="312" y="348"/>
                    <a:pt x="312" y="348"/>
                    <a:pt x="312" y="348"/>
                  </a:cubicBezTo>
                  <a:cubicBezTo>
                    <a:pt x="76" y="535"/>
                    <a:pt x="76" y="535"/>
                    <a:pt x="76" y="535"/>
                  </a:cubicBezTo>
                  <a:cubicBezTo>
                    <a:pt x="87" y="544"/>
                    <a:pt x="101" y="550"/>
                    <a:pt x="116" y="550"/>
                  </a:cubicBezTo>
                  <a:cubicBezTo>
                    <a:pt x="692" y="550"/>
                    <a:pt x="692" y="550"/>
                    <a:pt x="692" y="550"/>
                  </a:cubicBezTo>
                  <a:cubicBezTo>
                    <a:pt x="708" y="550"/>
                    <a:pt x="722" y="544"/>
                    <a:pt x="733" y="535"/>
                  </a:cubicBezTo>
                  <a:cubicBezTo>
                    <a:pt x="496" y="348"/>
                    <a:pt x="496" y="348"/>
                    <a:pt x="496" y="348"/>
                  </a:cubicBezTo>
                  <a:close/>
                  <a:moveTo>
                    <a:pt x="268" y="313"/>
                  </a:moveTo>
                  <a:cubicBezTo>
                    <a:pt x="56" y="145"/>
                    <a:pt x="56" y="145"/>
                    <a:pt x="56" y="145"/>
                  </a:cubicBezTo>
                  <a:cubicBezTo>
                    <a:pt x="56" y="480"/>
                    <a:pt x="56" y="480"/>
                    <a:pt x="56" y="480"/>
                  </a:cubicBezTo>
                  <a:lnTo>
                    <a:pt x="268" y="3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2173288" y="-3640138"/>
              <a:ext cx="1017588" cy="1016000"/>
            </a:xfrm>
            <a:custGeom>
              <a:avLst/>
              <a:gdLst>
                <a:gd name="T0" fmla="*/ 0 w 271"/>
                <a:gd name="T1" fmla="*/ 196 h 271"/>
                <a:gd name="T2" fmla="*/ 22 w 271"/>
                <a:gd name="T3" fmla="*/ 249 h 271"/>
                <a:gd name="T4" fmla="*/ 75 w 271"/>
                <a:gd name="T5" fmla="*/ 271 h 271"/>
                <a:gd name="T6" fmla="*/ 271 w 271"/>
                <a:gd name="T7" fmla="*/ 271 h 271"/>
                <a:gd name="T8" fmla="*/ 0 w 271"/>
                <a:gd name="T9" fmla="*/ 0 h 271"/>
                <a:gd name="T10" fmla="*/ 0 w 271"/>
                <a:gd name="T11" fmla="*/ 19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271">
                  <a:moveTo>
                    <a:pt x="0" y="196"/>
                  </a:moveTo>
                  <a:cubicBezTo>
                    <a:pt x="0" y="217"/>
                    <a:pt x="8" y="236"/>
                    <a:pt x="22" y="249"/>
                  </a:cubicBezTo>
                  <a:cubicBezTo>
                    <a:pt x="36" y="263"/>
                    <a:pt x="54" y="271"/>
                    <a:pt x="75" y="271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6"/>
                    <a:pt x="0" y="196"/>
                    <a:pt x="0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8" name="组合 77"/>
          <p:cNvGrpSpPr>
            <a:grpSpLocks noChangeAspect="1"/>
          </p:cNvGrpSpPr>
          <p:nvPr/>
        </p:nvGrpSpPr>
        <p:grpSpPr>
          <a:xfrm>
            <a:off x="5394647" y="555984"/>
            <a:ext cx="306528" cy="432000"/>
            <a:chOff x="-306388" y="5667375"/>
            <a:chExt cx="2994025" cy="42195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Freeform 30"/>
            <p:cNvSpPr/>
            <p:nvPr/>
          </p:nvSpPr>
          <p:spPr bwMode="auto">
            <a:xfrm>
              <a:off x="722313" y="7035800"/>
              <a:ext cx="952500" cy="434975"/>
            </a:xfrm>
            <a:custGeom>
              <a:avLst/>
              <a:gdLst>
                <a:gd name="T0" fmla="*/ 127 w 254"/>
                <a:gd name="T1" fmla="*/ 116 h 116"/>
                <a:gd name="T2" fmla="*/ 254 w 254"/>
                <a:gd name="T3" fmla="*/ 0 h 116"/>
                <a:gd name="T4" fmla="*/ 0 w 254"/>
                <a:gd name="T5" fmla="*/ 0 h 116"/>
                <a:gd name="T6" fmla="*/ 127 w 254"/>
                <a:gd name="T7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" h="116">
                  <a:moveTo>
                    <a:pt x="127" y="116"/>
                  </a:moveTo>
                  <a:cubicBezTo>
                    <a:pt x="155" y="69"/>
                    <a:pt x="205" y="33"/>
                    <a:pt x="2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33"/>
                    <a:pt x="99" y="69"/>
                    <a:pt x="127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287338" y="8532813"/>
              <a:ext cx="1811338" cy="1009650"/>
            </a:xfrm>
            <a:custGeom>
              <a:avLst/>
              <a:gdLst>
                <a:gd name="T0" fmla="*/ 1141 w 1141"/>
                <a:gd name="T1" fmla="*/ 636 h 636"/>
                <a:gd name="T2" fmla="*/ 628 w 1141"/>
                <a:gd name="T3" fmla="*/ 0 h 636"/>
                <a:gd name="T4" fmla="*/ 513 w 1141"/>
                <a:gd name="T5" fmla="*/ 0 h 636"/>
                <a:gd name="T6" fmla="*/ 0 w 1141"/>
                <a:gd name="T7" fmla="*/ 636 h 636"/>
                <a:gd name="T8" fmla="*/ 1141 w 1141"/>
                <a:gd name="T9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1" h="636">
                  <a:moveTo>
                    <a:pt x="1141" y="636"/>
                  </a:moveTo>
                  <a:lnTo>
                    <a:pt x="628" y="0"/>
                  </a:lnTo>
                  <a:lnTo>
                    <a:pt x="513" y="0"/>
                  </a:lnTo>
                  <a:lnTo>
                    <a:pt x="0" y="636"/>
                  </a:lnTo>
                  <a:lnTo>
                    <a:pt x="1141" y="6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2"/>
            <p:cNvSpPr>
              <a:spLocks noEditPoints="1"/>
            </p:cNvSpPr>
            <p:nvPr/>
          </p:nvSpPr>
          <p:spPr bwMode="auto">
            <a:xfrm>
              <a:off x="-306388" y="5667375"/>
              <a:ext cx="2994025" cy="4219575"/>
            </a:xfrm>
            <a:custGeom>
              <a:avLst/>
              <a:gdLst>
                <a:gd name="T0" fmla="*/ 0 w 798"/>
                <a:gd name="T1" fmla="*/ 1125 h 1125"/>
                <a:gd name="T2" fmla="*/ 798 w 798"/>
                <a:gd name="T3" fmla="*/ 1125 h 1125"/>
                <a:gd name="T4" fmla="*/ 798 w 798"/>
                <a:gd name="T5" fmla="*/ 1024 h 1125"/>
                <a:gd name="T6" fmla="*/ 737 w 798"/>
                <a:gd name="T7" fmla="*/ 1024 h 1125"/>
                <a:gd name="T8" fmla="*/ 738 w 798"/>
                <a:gd name="T9" fmla="*/ 985 h 1125"/>
                <a:gd name="T10" fmla="*/ 668 w 798"/>
                <a:gd name="T11" fmla="*/ 741 h 1125"/>
                <a:gd name="T12" fmla="*/ 588 w 798"/>
                <a:gd name="T13" fmla="*/ 684 h 1125"/>
                <a:gd name="T14" fmla="*/ 474 w 798"/>
                <a:gd name="T15" fmla="*/ 563 h 1125"/>
                <a:gd name="T16" fmla="*/ 588 w 798"/>
                <a:gd name="T17" fmla="*/ 441 h 1125"/>
                <a:gd name="T18" fmla="*/ 668 w 798"/>
                <a:gd name="T19" fmla="*/ 384 h 1125"/>
                <a:gd name="T20" fmla="*/ 738 w 798"/>
                <a:gd name="T21" fmla="*/ 140 h 1125"/>
                <a:gd name="T22" fmla="*/ 737 w 798"/>
                <a:gd name="T23" fmla="*/ 101 h 1125"/>
                <a:gd name="T24" fmla="*/ 798 w 798"/>
                <a:gd name="T25" fmla="*/ 101 h 1125"/>
                <a:gd name="T26" fmla="*/ 798 w 798"/>
                <a:gd name="T27" fmla="*/ 0 h 1125"/>
                <a:gd name="T28" fmla="*/ 0 w 798"/>
                <a:gd name="T29" fmla="*/ 0 h 1125"/>
                <a:gd name="T30" fmla="*/ 0 w 798"/>
                <a:gd name="T31" fmla="*/ 101 h 1125"/>
                <a:gd name="T32" fmla="*/ 61 w 798"/>
                <a:gd name="T33" fmla="*/ 101 h 1125"/>
                <a:gd name="T34" fmla="*/ 60 w 798"/>
                <a:gd name="T35" fmla="*/ 135 h 1125"/>
                <a:gd name="T36" fmla="*/ 134 w 798"/>
                <a:gd name="T37" fmla="*/ 384 h 1125"/>
                <a:gd name="T38" fmla="*/ 134 w 798"/>
                <a:gd name="T39" fmla="*/ 384 h 1125"/>
                <a:gd name="T40" fmla="*/ 214 w 798"/>
                <a:gd name="T41" fmla="*/ 441 h 1125"/>
                <a:gd name="T42" fmla="*/ 327 w 798"/>
                <a:gd name="T43" fmla="*/ 563 h 1125"/>
                <a:gd name="T44" fmla="*/ 214 w 798"/>
                <a:gd name="T45" fmla="*/ 684 h 1125"/>
                <a:gd name="T46" fmla="*/ 134 w 798"/>
                <a:gd name="T47" fmla="*/ 741 h 1125"/>
                <a:gd name="T48" fmla="*/ 134 w 798"/>
                <a:gd name="T49" fmla="*/ 741 h 1125"/>
                <a:gd name="T50" fmla="*/ 63 w 798"/>
                <a:gd name="T51" fmla="*/ 985 h 1125"/>
                <a:gd name="T52" fmla="*/ 65 w 798"/>
                <a:gd name="T53" fmla="*/ 1024 h 1125"/>
                <a:gd name="T54" fmla="*/ 0 w 798"/>
                <a:gd name="T55" fmla="*/ 1024 h 1125"/>
                <a:gd name="T56" fmla="*/ 0 w 798"/>
                <a:gd name="T57" fmla="*/ 1125 h 1125"/>
                <a:gd name="T58" fmla="*/ 494 w 798"/>
                <a:gd name="T59" fmla="*/ 101 h 1125"/>
                <a:gd name="T60" fmla="*/ 685 w 798"/>
                <a:gd name="T61" fmla="*/ 101 h 1125"/>
                <a:gd name="T62" fmla="*/ 687 w 798"/>
                <a:gd name="T63" fmla="*/ 142 h 1125"/>
                <a:gd name="T64" fmla="*/ 635 w 798"/>
                <a:gd name="T65" fmla="*/ 344 h 1125"/>
                <a:gd name="T66" fmla="*/ 560 w 798"/>
                <a:gd name="T67" fmla="*/ 399 h 1125"/>
                <a:gd name="T68" fmla="*/ 423 w 798"/>
                <a:gd name="T69" fmla="*/ 563 h 1125"/>
                <a:gd name="T70" fmla="*/ 560 w 798"/>
                <a:gd name="T71" fmla="*/ 727 h 1125"/>
                <a:gd name="T72" fmla="*/ 635 w 798"/>
                <a:gd name="T73" fmla="*/ 781 h 1125"/>
                <a:gd name="T74" fmla="*/ 687 w 798"/>
                <a:gd name="T75" fmla="*/ 983 h 1125"/>
                <a:gd name="T76" fmla="*/ 685 w 798"/>
                <a:gd name="T77" fmla="*/ 1024 h 1125"/>
                <a:gd name="T78" fmla="*/ 116 w 798"/>
                <a:gd name="T79" fmla="*/ 1024 h 1125"/>
                <a:gd name="T80" fmla="*/ 114 w 798"/>
                <a:gd name="T81" fmla="*/ 983 h 1125"/>
                <a:gd name="T82" fmla="*/ 166 w 798"/>
                <a:gd name="T83" fmla="*/ 781 h 1125"/>
                <a:gd name="T84" fmla="*/ 166 w 798"/>
                <a:gd name="T85" fmla="*/ 781 h 1125"/>
                <a:gd name="T86" fmla="*/ 242 w 798"/>
                <a:gd name="T87" fmla="*/ 727 h 1125"/>
                <a:gd name="T88" fmla="*/ 379 w 798"/>
                <a:gd name="T89" fmla="*/ 563 h 1125"/>
                <a:gd name="T90" fmla="*/ 242 w 798"/>
                <a:gd name="T91" fmla="*/ 399 h 1125"/>
                <a:gd name="T92" fmla="*/ 166 w 798"/>
                <a:gd name="T93" fmla="*/ 344 h 1125"/>
                <a:gd name="T94" fmla="*/ 166 w 798"/>
                <a:gd name="T95" fmla="*/ 344 h 1125"/>
                <a:gd name="T96" fmla="*/ 111 w 798"/>
                <a:gd name="T97" fmla="*/ 137 h 1125"/>
                <a:gd name="T98" fmla="*/ 112 w 798"/>
                <a:gd name="T99" fmla="*/ 102 h 1125"/>
                <a:gd name="T100" fmla="*/ 494 w 798"/>
                <a:gd name="T101" fmla="*/ 101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98" h="1125">
                  <a:moveTo>
                    <a:pt x="0" y="1125"/>
                  </a:moveTo>
                  <a:cubicBezTo>
                    <a:pt x="798" y="1125"/>
                    <a:pt x="798" y="1125"/>
                    <a:pt x="798" y="1125"/>
                  </a:cubicBezTo>
                  <a:cubicBezTo>
                    <a:pt x="798" y="1024"/>
                    <a:pt x="798" y="1024"/>
                    <a:pt x="798" y="1024"/>
                  </a:cubicBezTo>
                  <a:cubicBezTo>
                    <a:pt x="737" y="1024"/>
                    <a:pt x="737" y="1024"/>
                    <a:pt x="737" y="1024"/>
                  </a:cubicBezTo>
                  <a:cubicBezTo>
                    <a:pt x="737" y="1011"/>
                    <a:pt x="738" y="998"/>
                    <a:pt x="738" y="985"/>
                  </a:cubicBezTo>
                  <a:cubicBezTo>
                    <a:pt x="743" y="892"/>
                    <a:pt x="747" y="807"/>
                    <a:pt x="668" y="741"/>
                  </a:cubicBezTo>
                  <a:cubicBezTo>
                    <a:pt x="643" y="721"/>
                    <a:pt x="615" y="702"/>
                    <a:pt x="588" y="684"/>
                  </a:cubicBezTo>
                  <a:cubicBezTo>
                    <a:pt x="528" y="644"/>
                    <a:pt x="474" y="608"/>
                    <a:pt x="474" y="563"/>
                  </a:cubicBezTo>
                  <a:cubicBezTo>
                    <a:pt x="474" y="518"/>
                    <a:pt x="528" y="481"/>
                    <a:pt x="588" y="441"/>
                  </a:cubicBezTo>
                  <a:cubicBezTo>
                    <a:pt x="615" y="423"/>
                    <a:pt x="643" y="404"/>
                    <a:pt x="668" y="384"/>
                  </a:cubicBezTo>
                  <a:cubicBezTo>
                    <a:pt x="747" y="319"/>
                    <a:pt x="743" y="233"/>
                    <a:pt x="738" y="140"/>
                  </a:cubicBezTo>
                  <a:cubicBezTo>
                    <a:pt x="738" y="127"/>
                    <a:pt x="737" y="115"/>
                    <a:pt x="737" y="101"/>
                  </a:cubicBezTo>
                  <a:cubicBezTo>
                    <a:pt x="798" y="101"/>
                    <a:pt x="798" y="101"/>
                    <a:pt x="798" y="101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13"/>
                    <a:pt x="60" y="124"/>
                    <a:pt x="60" y="135"/>
                  </a:cubicBezTo>
                  <a:cubicBezTo>
                    <a:pt x="56" y="231"/>
                    <a:pt x="53" y="317"/>
                    <a:pt x="134" y="384"/>
                  </a:cubicBezTo>
                  <a:cubicBezTo>
                    <a:pt x="134" y="384"/>
                    <a:pt x="134" y="384"/>
                    <a:pt x="134" y="384"/>
                  </a:cubicBezTo>
                  <a:cubicBezTo>
                    <a:pt x="160" y="405"/>
                    <a:pt x="187" y="423"/>
                    <a:pt x="214" y="441"/>
                  </a:cubicBezTo>
                  <a:cubicBezTo>
                    <a:pt x="273" y="481"/>
                    <a:pt x="327" y="518"/>
                    <a:pt x="327" y="563"/>
                  </a:cubicBezTo>
                  <a:cubicBezTo>
                    <a:pt x="327" y="608"/>
                    <a:pt x="273" y="644"/>
                    <a:pt x="214" y="684"/>
                  </a:cubicBezTo>
                  <a:cubicBezTo>
                    <a:pt x="187" y="702"/>
                    <a:pt x="160" y="720"/>
                    <a:pt x="134" y="741"/>
                  </a:cubicBezTo>
                  <a:cubicBezTo>
                    <a:pt x="134" y="741"/>
                    <a:pt x="134" y="741"/>
                    <a:pt x="134" y="741"/>
                  </a:cubicBezTo>
                  <a:cubicBezTo>
                    <a:pt x="54" y="807"/>
                    <a:pt x="59" y="892"/>
                    <a:pt x="63" y="985"/>
                  </a:cubicBezTo>
                  <a:cubicBezTo>
                    <a:pt x="64" y="998"/>
                    <a:pt x="65" y="1011"/>
                    <a:pt x="65" y="1024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1125"/>
                    <a:pt x="0" y="1125"/>
                    <a:pt x="0" y="1125"/>
                  </a:cubicBezTo>
                  <a:close/>
                  <a:moveTo>
                    <a:pt x="494" y="101"/>
                  </a:moveTo>
                  <a:cubicBezTo>
                    <a:pt x="685" y="101"/>
                    <a:pt x="685" y="101"/>
                    <a:pt x="685" y="101"/>
                  </a:cubicBezTo>
                  <a:cubicBezTo>
                    <a:pt x="686" y="115"/>
                    <a:pt x="687" y="129"/>
                    <a:pt x="687" y="142"/>
                  </a:cubicBezTo>
                  <a:cubicBezTo>
                    <a:pt x="691" y="222"/>
                    <a:pt x="695" y="295"/>
                    <a:pt x="635" y="344"/>
                  </a:cubicBezTo>
                  <a:cubicBezTo>
                    <a:pt x="611" y="364"/>
                    <a:pt x="585" y="382"/>
                    <a:pt x="560" y="399"/>
                  </a:cubicBezTo>
                  <a:cubicBezTo>
                    <a:pt x="488" y="447"/>
                    <a:pt x="423" y="490"/>
                    <a:pt x="423" y="563"/>
                  </a:cubicBezTo>
                  <a:cubicBezTo>
                    <a:pt x="423" y="635"/>
                    <a:pt x="488" y="678"/>
                    <a:pt x="560" y="727"/>
                  </a:cubicBezTo>
                  <a:cubicBezTo>
                    <a:pt x="585" y="744"/>
                    <a:pt x="611" y="761"/>
                    <a:pt x="635" y="781"/>
                  </a:cubicBezTo>
                  <a:cubicBezTo>
                    <a:pt x="695" y="830"/>
                    <a:pt x="691" y="903"/>
                    <a:pt x="687" y="983"/>
                  </a:cubicBezTo>
                  <a:cubicBezTo>
                    <a:pt x="687" y="997"/>
                    <a:pt x="686" y="1011"/>
                    <a:pt x="685" y="1024"/>
                  </a:cubicBezTo>
                  <a:cubicBezTo>
                    <a:pt x="116" y="1024"/>
                    <a:pt x="116" y="1024"/>
                    <a:pt x="116" y="1024"/>
                  </a:cubicBezTo>
                  <a:cubicBezTo>
                    <a:pt x="116" y="1011"/>
                    <a:pt x="115" y="997"/>
                    <a:pt x="114" y="983"/>
                  </a:cubicBezTo>
                  <a:cubicBezTo>
                    <a:pt x="110" y="903"/>
                    <a:pt x="107" y="830"/>
                    <a:pt x="166" y="781"/>
                  </a:cubicBezTo>
                  <a:cubicBezTo>
                    <a:pt x="166" y="781"/>
                    <a:pt x="166" y="781"/>
                    <a:pt x="166" y="781"/>
                  </a:cubicBezTo>
                  <a:cubicBezTo>
                    <a:pt x="190" y="762"/>
                    <a:pt x="217" y="744"/>
                    <a:pt x="242" y="727"/>
                  </a:cubicBezTo>
                  <a:cubicBezTo>
                    <a:pt x="314" y="678"/>
                    <a:pt x="379" y="635"/>
                    <a:pt x="379" y="563"/>
                  </a:cubicBezTo>
                  <a:cubicBezTo>
                    <a:pt x="379" y="491"/>
                    <a:pt x="314" y="447"/>
                    <a:pt x="242" y="399"/>
                  </a:cubicBezTo>
                  <a:cubicBezTo>
                    <a:pt x="217" y="381"/>
                    <a:pt x="190" y="364"/>
                    <a:pt x="166" y="344"/>
                  </a:cubicBezTo>
                  <a:cubicBezTo>
                    <a:pt x="166" y="344"/>
                    <a:pt x="166" y="344"/>
                    <a:pt x="166" y="344"/>
                  </a:cubicBezTo>
                  <a:cubicBezTo>
                    <a:pt x="105" y="294"/>
                    <a:pt x="108" y="219"/>
                    <a:pt x="111" y="137"/>
                  </a:cubicBezTo>
                  <a:cubicBezTo>
                    <a:pt x="112" y="126"/>
                    <a:pt x="112" y="114"/>
                    <a:pt x="112" y="102"/>
                  </a:cubicBezTo>
                  <a:lnTo>
                    <a:pt x="49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2" name="组合 81"/>
          <p:cNvGrpSpPr>
            <a:grpSpLocks noChangeAspect="1"/>
          </p:cNvGrpSpPr>
          <p:nvPr/>
        </p:nvGrpSpPr>
        <p:grpSpPr>
          <a:xfrm>
            <a:off x="2520696" y="1397887"/>
            <a:ext cx="299480" cy="432000"/>
            <a:chOff x="-576263" y="14805025"/>
            <a:chExt cx="3533775" cy="5097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-576263" y="14805025"/>
              <a:ext cx="3533775" cy="5097463"/>
            </a:xfrm>
            <a:custGeom>
              <a:avLst/>
              <a:gdLst>
                <a:gd name="T0" fmla="*/ 106 w 942"/>
                <a:gd name="T1" fmla="*/ 161 h 1359"/>
                <a:gd name="T2" fmla="*/ 835 w 942"/>
                <a:gd name="T3" fmla="*/ 161 h 1359"/>
                <a:gd name="T4" fmla="*/ 910 w 942"/>
                <a:gd name="T5" fmla="*/ 192 h 1359"/>
                <a:gd name="T6" fmla="*/ 942 w 942"/>
                <a:gd name="T7" fmla="*/ 267 h 1359"/>
                <a:gd name="T8" fmla="*/ 942 w 942"/>
                <a:gd name="T9" fmla="*/ 982 h 1359"/>
                <a:gd name="T10" fmla="*/ 910 w 942"/>
                <a:gd name="T11" fmla="*/ 1057 h 1359"/>
                <a:gd name="T12" fmla="*/ 835 w 942"/>
                <a:gd name="T13" fmla="*/ 1089 h 1359"/>
                <a:gd name="T14" fmla="*/ 106 w 942"/>
                <a:gd name="T15" fmla="*/ 1089 h 1359"/>
                <a:gd name="T16" fmla="*/ 31 w 942"/>
                <a:gd name="T17" fmla="*/ 1057 h 1359"/>
                <a:gd name="T18" fmla="*/ 0 w 942"/>
                <a:gd name="T19" fmla="*/ 982 h 1359"/>
                <a:gd name="T20" fmla="*/ 0 w 942"/>
                <a:gd name="T21" fmla="*/ 267 h 1359"/>
                <a:gd name="T22" fmla="*/ 31 w 942"/>
                <a:gd name="T23" fmla="*/ 192 h 1359"/>
                <a:gd name="T24" fmla="*/ 106 w 942"/>
                <a:gd name="T25" fmla="*/ 161 h 1359"/>
                <a:gd name="T26" fmla="*/ 297 w 942"/>
                <a:gd name="T27" fmla="*/ 1126 h 1359"/>
                <a:gd name="T28" fmla="*/ 200 w 942"/>
                <a:gd name="T29" fmla="*/ 1359 h 1359"/>
                <a:gd name="T30" fmla="*/ 288 w 942"/>
                <a:gd name="T31" fmla="*/ 1359 h 1359"/>
                <a:gd name="T32" fmla="*/ 385 w 942"/>
                <a:gd name="T33" fmla="*/ 1126 h 1359"/>
                <a:gd name="T34" fmla="*/ 297 w 942"/>
                <a:gd name="T35" fmla="*/ 1126 h 1359"/>
                <a:gd name="T36" fmla="*/ 675 w 942"/>
                <a:gd name="T37" fmla="*/ 1126 h 1359"/>
                <a:gd name="T38" fmla="*/ 772 w 942"/>
                <a:gd name="T39" fmla="*/ 1359 h 1359"/>
                <a:gd name="T40" fmla="*/ 684 w 942"/>
                <a:gd name="T41" fmla="*/ 1359 h 1359"/>
                <a:gd name="T42" fmla="*/ 587 w 942"/>
                <a:gd name="T43" fmla="*/ 1126 h 1359"/>
                <a:gd name="T44" fmla="*/ 675 w 942"/>
                <a:gd name="T45" fmla="*/ 1126 h 1359"/>
                <a:gd name="T46" fmla="*/ 471 w 942"/>
                <a:gd name="T47" fmla="*/ 0 h 1359"/>
                <a:gd name="T48" fmla="*/ 471 w 942"/>
                <a:gd name="T49" fmla="*/ 0 h 1359"/>
                <a:gd name="T50" fmla="*/ 518 w 942"/>
                <a:gd name="T51" fmla="*/ 48 h 1359"/>
                <a:gd name="T52" fmla="*/ 518 w 942"/>
                <a:gd name="T53" fmla="*/ 127 h 1359"/>
                <a:gd name="T54" fmla="*/ 424 w 942"/>
                <a:gd name="T55" fmla="*/ 127 h 1359"/>
                <a:gd name="T56" fmla="*/ 424 w 942"/>
                <a:gd name="T57" fmla="*/ 48 h 1359"/>
                <a:gd name="T58" fmla="*/ 471 w 942"/>
                <a:gd name="T59" fmla="*/ 0 h 1359"/>
                <a:gd name="T60" fmla="*/ 81 w 942"/>
                <a:gd name="T61" fmla="*/ 982 h 1359"/>
                <a:gd name="T62" fmla="*/ 88 w 942"/>
                <a:gd name="T63" fmla="*/ 1001 h 1359"/>
                <a:gd name="T64" fmla="*/ 106 w 942"/>
                <a:gd name="T65" fmla="*/ 1008 h 1359"/>
                <a:gd name="T66" fmla="*/ 835 w 942"/>
                <a:gd name="T67" fmla="*/ 1008 h 1359"/>
                <a:gd name="T68" fmla="*/ 854 w 942"/>
                <a:gd name="T69" fmla="*/ 1001 h 1359"/>
                <a:gd name="T70" fmla="*/ 861 w 942"/>
                <a:gd name="T71" fmla="*/ 982 h 1359"/>
                <a:gd name="T72" fmla="*/ 861 w 942"/>
                <a:gd name="T73" fmla="*/ 267 h 1359"/>
                <a:gd name="T74" fmla="*/ 854 w 942"/>
                <a:gd name="T75" fmla="*/ 249 h 1359"/>
                <a:gd name="T76" fmla="*/ 835 w 942"/>
                <a:gd name="T77" fmla="*/ 241 h 1359"/>
                <a:gd name="T78" fmla="*/ 106 w 942"/>
                <a:gd name="T79" fmla="*/ 241 h 1359"/>
                <a:gd name="T80" fmla="*/ 88 w 942"/>
                <a:gd name="T81" fmla="*/ 249 h 1359"/>
                <a:gd name="T82" fmla="*/ 81 w 942"/>
                <a:gd name="T83" fmla="*/ 267 h 1359"/>
                <a:gd name="T84" fmla="*/ 81 w 942"/>
                <a:gd name="T85" fmla="*/ 982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2" h="1359">
                  <a:moveTo>
                    <a:pt x="106" y="161"/>
                  </a:moveTo>
                  <a:cubicBezTo>
                    <a:pt x="835" y="161"/>
                    <a:pt x="835" y="161"/>
                    <a:pt x="835" y="161"/>
                  </a:cubicBezTo>
                  <a:cubicBezTo>
                    <a:pt x="865" y="161"/>
                    <a:pt x="891" y="173"/>
                    <a:pt x="910" y="192"/>
                  </a:cubicBezTo>
                  <a:cubicBezTo>
                    <a:pt x="930" y="211"/>
                    <a:pt x="942" y="238"/>
                    <a:pt x="942" y="267"/>
                  </a:cubicBezTo>
                  <a:cubicBezTo>
                    <a:pt x="942" y="982"/>
                    <a:pt x="942" y="982"/>
                    <a:pt x="942" y="982"/>
                  </a:cubicBezTo>
                  <a:cubicBezTo>
                    <a:pt x="942" y="1012"/>
                    <a:pt x="930" y="1038"/>
                    <a:pt x="910" y="1057"/>
                  </a:cubicBezTo>
                  <a:cubicBezTo>
                    <a:pt x="891" y="1077"/>
                    <a:pt x="865" y="1089"/>
                    <a:pt x="835" y="1089"/>
                  </a:cubicBezTo>
                  <a:cubicBezTo>
                    <a:pt x="106" y="1089"/>
                    <a:pt x="106" y="1089"/>
                    <a:pt x="106" y="1089"/>
                  </a:cubicBezTo>
                  <a:cubicBezTo>
                    <a:pt x="77" y="1089"/>
                    <a:pt x="51" y="1077"/>
                    <a:pt x="31" y="1057"/>
                  </a:cubicBezTo>
                  <a:cubicBezTo>
                    <a:pt x="12" y="1038"/>
                    <a:pt x="0" y="1012"/>
                    <a:pt x="0" y="982"/>
                  </a:cubicBezTo>
                  <a:cubicBezTo>
                    <a:pt x="0" y="696"/>
                    <a:pt x="0" y="554"/>
                    <a:pt x="0" y="267"/>
                  </a:cubicBezTo>
                  <a:cubicBezTo>
                    <a:pt x="0" y="238"/>
                    <a:pt x="12" y="211"/>
                    <a:pt x="31" y="192"/>
                  </a:cubicBezTo>
                  <a:cubicBezTo>
                    <a:pt x="51" y="173"/>
                    <a:pt x="77" y="161"/>
                    <a:pt x="106" y="161"/>
                  </a:cubicBezTo>
                  <a:close/>
                  <a:moveTo>
                    <a:pt x="297" y="1126"/>
                  </a:moveTo>
                  <a:cubicBezTo>
                    <a:pt x="200" y="1359"/>
                    <a:pt x="200" y="1359"/>
                    <a:pt x="200" y="1359"/>
                  </a:cubicBezTo>
                  <a:cubicBezTo>
                    <a:pt x="288" y="1359"/>
                    <a:pt x="288" y="1359"/>
                    <a:pt x="288" y="1359"/>
                  </a:cubicBezTo>
                  <a:cubicBezTo>
                    <a:pt x="385" y="1126"/>
                    <a:pt x="385" y="1126"/>
                    <a:pt x="385" y="1126"/>
                  </a:cubicBezTo>
                  <a:cubicBezTo>
                    <a:pt x="297" y="1126"/>
                    <a:pt x="297" y="1126"/>
                    <a:pt x="297" y="1126"/>
                  </a:cubicBezTo>
                  <a:close/>
                  <a:moveTo>
                    <a:pt x="675" y="1126"/>
                  </a:moveTo>
                  <a:cubicBezTo>
                    <a:pt x="772" y="1359"/>
                    <a:pt x="772" y="1359"/>
                    <a:pt x="772" y="1359"/>
                  </a:cubicBezTo>
                  <a:cubicBezTo>
                    <a:pt x="684" y="1359"/>
                    <a:pt x="684" y="1359"/>
                    <a:pt x="684" y="1359"/>
                  </a:cubicBezTo>
                  <a:cubicBezTo>
                    <a:pt x="587" y="1126"/>
                    <a:pt x="587" y="1126"/>
                    <a:pt x="587" y="1126"/>
                  </a:cubicBezTo>
                  <a:cubicBezTo>
                    <a:pt x="675" y="1126"/>
                    <a:pt x="675" y="1126"/>
                    <a:pt x="675" y="1126"/>
                  </a:cubicBezTo>
                  <a:close/>
                  <a:moveTo>
                    <a:pt x="471" y="0"/>
                  </a:moveTo>
                  <a:cubicBezTo>
                    <a:pt x="471" y="0"/>
                    <a:pt x="471" y="0"/>
                    <a:pt x="471" y="0"/>
                  </a:cubicBezTo>
                  <a:cubicBezTo>
                    <a:pt x="497" y="0"/>
                    <a:pt x="518" y="22"/>
                    <a:pt x="518" y="48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424" y="127"/>
                    <a:pt x="424" y="127"/>
                    <a:pt x="424" y="127"/>
                  </a:cubicBezTo>
                  <a:cubicBezTo>
                    <a:pt x="424" y="48"/>
                    <a:pt x="424" y="48"/>
                    <a:pt x="424" y="48"/>
                  </a:cubicBezTo>
                  <a:cubicBezTo>
                    <a:pt x="424" y="22"/>
                    <a:pt x="445" y="0"/>
                    <a:pt x="471" y="0"/>
                  </a:cubicBezTo>
                  <a:close/>
                  <a:moveTo>
                    <a:pt x="81" y="982"/>
                  </a:moveTo>
                  <a:cubicBezTo>
                    <a:pt x="81" y="989"/>
                    <a:pt x="84" y="996"/>
                    <a:pt x="88" y="1001"/>
                  </a:cubicBezTo>
                  <a:cubicBezTo>
                    <a:pt x="93" y="1005"/>
                    <a:pt x="99" y="1008"/>
                    <a:pt x="106" y="1008"/>
                  </a:cubicBezTo>
                  <a:cubicBezTo>
                    <a:pt x="835" y="1008"/>
                    <a:pt x="835" y="1008"/>
                    <a:pt x="835" y="1008"/>
                  </a:cubicBezTo>
                  <a:cubicBezTo>
                    <a:pt x="843" y="1008"/>
                    <a:pt x="849" y="1005"/>
                    <a:pt x="854" y="1001"/>
                  </a:cubicBezTo>
                  <a:cubicBezTo>
                    <a:pt x="858" y="996"/>
                    <a:pt x="861" y="989"/>
                    <a:pt x="861" y="982"/>
                  </a:cubicBezTo>
                  <a:cubicBezTo>
                    <a:pt x="861" y="267"/>
                    <a:pt x="861" y="267"/>
                    <a:pt x="861" y="267"/>
                  </a:cubicBezTo>
                  <a:cubicBezTo>
                    <a:pt x="861" y="260"/>
                    <a:pt x="858" y="253"/>
                    <a:pt x="854" y="249"/>
                  </a:cubicBezTo>
                  <a:cubicBezTo>
                    <a:pt x="849" y="244"/>
                    <a:pt x="843" y="241"/>
                    <a:pt x="835" y="241"/>
                  </a:cubicBezTo>
                  <a:cubicBezTo>
                    <a:pt x="106" y="241"/>
                    <a:pt x="106" y="241"/>
                    <a:pt x="106" y="241"/>
                  </a:cubicBezTo>
                  <a:cubicBezTo>
                    <a:pt x="99" y="241"/>
                    <a:pt x="93" y="244"/>
                    <a:pt x="88" y="249"/>
                  </a:cubicBezTo>
                  <a:cubicBezTo>
                    <a:pt x="84" y="253"/>
                    <a:pt x="81" y="260"/>
                    <a:pt x="81" y="267"/>
                  </a:cubicBezTo>
                  <a:cubicBezTo>
                    <a:pt x="81" y="554"/>
                    <a:pt x="81" y="696"/>
                    <a:pt x="81" y="9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111125" y="15930563"/>
              <a:ext cx="2138363" cy="2430463"/>
            </a:xfrm>
            <a:custGeom>
              <a:avLst/>
              <a:gdLst>
                <a:gd name="T0" fmla="*/ 467 w 570"/>
                <a:gd name="T1" fmla="*/ 134 h 648"/>
                <a:gd name="T2" fmla="*/ 513 w 570"/>
                <a:gd name="T3" fmla="*/ 0 h 648"/>
                <a:gd name="T4" fmla="*/ 394 w 570"/>
                <a:gd name="T5" fmla="*/ 62 h 648"/>
                <a:gd name="T6" fmla="*/ 435 w 570"/>
                <a:gd name="T7" fmla="*/ 71 h 648"/>
                <a:gd name="T8" fmla="*/ 10 w 570"/>
                <a:gd name="T9" fmla="*/ 339 h 648"/>
                <a:gd name="T10" fmla="*/ 10 w 570"/>
                <a:gd name="T11" fmla="*/ 350 h 648"/>
                <a:gd name="T12" fmla="*/ 455 w 570"/>
                <a:gd name="T13" fmla="*/ 93 h 648"/>
                <a:gd name="T14" fmla="*/ 467 w 570"/>
                <a:gd name="T15" fmla="*/ 134 h 648"/>
                <a:gd name="T16" fmla="*/ 537 w 570"/>
                <a:gd name="T17" fmla="*/ 201 h 648"/>
                <a:gd name="T18" fmla="*/ 473 w 570"/>
                <a:gd name="T19" fmla="*/ 201 h 648"/>
                <a:gd name="T20" fmla="*/ 441 w 570"/>
                <a:gd name="T21" fmla="*/ 229 h 648"/>
                <a:gd name="T22" fmla="*/ 441 w 570"/>
                <a:gd name="T23" fmla="*/ 620 h 648"/>
                <a:gd name="T24" fmla="*/ 473 w 570"/>
                <a:gd name="T25" fmla="*/ 648 h 648"/>
                <a:gd name="T26" fmla="*/ 537 w 570"/>
                <a:gd name="T27" fmla="*/ 648 h 648"/>
                <a:gd name="T28" fmla="*/ 570 w 570"/>
                <a:gd name="T29" fmla="*/ 620 h 648"/>
                <a:gd name="T30" fmla="*/ 570 w 570"/>
                <a:gd name="T31" fmla="*/ 229 h 648"/>
                <a:gd name="T32" fmla="*/ 537 w 570"/>
                <a:gd name="T33" fmla="*/ 201 h 648"/>
                <a:gd name="T34" fmla="*/ 103 w 570"/>
                <a:gd name="T35" fmla="*/ 491 h 648"/>
                <a:gd name="T36" fmla="*/ 38 w 570"/>
                <a:gd name="T37" fmla="*/ 491 h 648"/>
                <a:gd name="T38" fmla="*/ 6 w 570"/>
                <a:gd name="T39" fmla="*/ 519 h 648"/>
                <a:gd name="T40" fmla="*/ 6 w 570"/>
                <a:gd name="T41" fmla="*/ 620 h 648"/>
                <a:gd name="T42" fmla="*/ 38 w 570"/>
                <a:gd name="T43" fmla="*/ 648 h 648"/>
                <a:gd name="T44" fmla="*/ 103 w 570"/>
                <a:gd name="T45" fmla="*/ 648 h 648"/>
                <a:gd name="T46" fmla="*/ 135 w 570"/>
                <a:gd name="T47" fmla="*/ 620 h 648"/>
                <a:gd name="T48" fmla="*/ 135 w 570"/>
                <a:gd name="T49" fmla="*/ 519 h 648"/>
                <a:gd name="T50" fmla="*/ 103 w 570"/>
                <a:gd name="T51" fmla="*/ 491 h 648"/>
                <a:gd name="T52" fmla="*/ 320 w 570"/>
                <a:gd name="T53" fmla="*/ 355 h 648"/>
                <a:gd name="T54" fmla="*/ 256 w 570"/>
                <a:gd name="T55" fmla="*/ 355 h 648"/>
                <a:gd name="T56" fmla="*/ 224 w 570"/>
                <a:gd name="T57" fmla="*/ 383 h 648"/>
                <a:gd name="T58" fmla="*/ 224 w 570"/>
                <a:gd name="T59" fmla="*/ 620 h 648"/>
                <a:gd name="T60" fmla="*/ 256 w 570"/>
                <a:gd name="T61" fmla="*/ 648 h 648"/>
                <a:gd name="T62" fmla="*/ 320 w 570"/>
                <a:gd name="T63" fmla="*/ 648 h 648"/>
                <a:gd name="T64" fmla="*/ 352 w 570"/>
                <a:gd name="T65" fmla="*/ 620 h 648"/>
                <a:gd name="T66" fmla="*/ 352 w 570"/>
                <a:gd name="T67" fmla="*/ 383 h 648"/>
                <a:gd name="T68" fmla="*/ 320 w 570"/>
                <a:gd name="T69" fmla="*/ 35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0" h="648">
                  <a:moveTo>
                    <a:pt x="467" y="134"/>
                  </a:moveTo>
                  <a:cubicBezTo>
                    <a:pt x="513" y="0"/>
                    <a:pt x="513" y="0"/>
                    <a:pt x="513" y="0"/>
                  </a:cubicBezTo>
                  <a:cubicBezTo>
                    <a:pt x="394" y="62"/>
                    <a:pt x="394" y="62"/>
                    <a:pt x="394" y="62"/>
                  </a:cubicBezTo>
                  <a:cubicBezTo>
                    <a:pt x="435" y="71"/>
                    <a:pt x="435" y="71"/>
                    <a:pt x="435" y="71"/>
                  </a:cubicBezTo>
                  <a:cubicBezTo>
                    <a:pt x="435" y="71"/>
                    <a:pt x="304" y="287"/>
                    <a:pt x="10" y="339"/>
                  </a:cubicBezTo>
                  <a:cubicBezTo>
                    <a:pt x="2" y="341"/>
                    <a:pt x="0" y="350"/>
                    <a:pt x="10" y="350"/>
                  </a:cubicBezTo>
                  <a:cubicBezTo>
                    <a:pt x="96" y="351"/>
                    <a:pt x="284" y="322"/>
                    <a:pt x="455" y="93"/>
                  </a:cubicBezTo>
                  <a:lnTo>
                    <a:pt x="467" y="134"/>
                  </a:lnTo>
                  <a:close/>
                  <a:moveTo>
                    <a:pt x="537" y="201"/>
                  </a:moveTo>
                  <a:cubicBezTo>
                    <a:pt x="473" y="201"/>
                    <a:pt x="473" y="201"/>
                    <a:pt x="473" y="201"/>
                  </a:cubicBezTo>
                  <a:cubicBezTo>
                    <a:pt x="455" y="201"/>
                    <a:pt x="441" y="214"/>
                    <a:pt x="441" y="229"/>
                  </a:cubicBezTo>
                  <a:cubicBezTo>
                    <a:pt x="441" y="620"/>
                    <a:pt x="441" y="620"/>
                    <a:pt x="441" y="620"/>
                  </a:cubicBezTo>
                  <a:cubicBezTo>
                    <a:pt x="441" y="636"/>
                    <a:pt x="455" y="648"/>
                    <a:pt x="473" y="648"/>
                  </a:cubicBezTo>
                  <a:cubicBezTo>
                    <a:pt x="537" y="648"/>
                    <a:pt x="537" y="648"/>
                    <a:pt x="537" y="648"/>
                  </a:cubicBezTo>
                  <a:cubicBezTo>
                    <a:pt x="555" y="648"/>
                    <a:pt x="570" y="636"/>
                    <a:pt x="570" y="620"/>
                  </a:cubicBezTo>
                  <a:cubicBezTo>
                    <a:pt x="570" y="229"/>
                    <a:pt x="570" y="229"/>
                    <a:pt x="570" y="229"/>
                  </a:cubicBezTo>
                  <a:cubicBezTo>
                    <a:pt x="570" y="214"/>
                    <a:pt x="555" y="201"/>
                    <a:pt x="537" y="201"/>
                  </a:cubicBezTo>
                  <a:close/>
                  <a:moveTo>
                    <a:pt x="103" y="491"/>
                  </a:moveTo>
                  <a:cubicBezTo>
                    <a:pt x="38" y="491"/>
                    <a:pt x="38" y="491"/>
                    <a:pt x="38" y="491"/>
                  </a:cubicBezTo>
                  <a:cubicBezTo>
                    <a:pt x="21" y="491"/>
                    <a:pt x="6" y="503"/>
                    <a:pt x="6" y="519"/>
                  </a:cubicBezTo>
                  <a:cubicBezTo>
                    <a:pt x="6" y="620"/>
                    <a:pt x="6" y="620"/>
                    <a:pt x="6" y="620"/>
                  </a:cubicBezTo>
                  <a:cubicBezTo>
                    <a:pt x="6" y="636"/>
                    <a:pt x="21" y="648"/>
                    <a:pt x="38" y="648"/>
                  </a:cubicBezTo>
                  <a:cubicBezTo>
                    <a:pt x="103" y="648"/>
                    <a:pt x="103" y="648"/>
                    <a:pt x="103" y="648"/>
                  </a:cubicBezTo>
                  <a:cubicBezTo>
                    <a:pt x="120" y="648"/>
                    <a:pt x="135" y="636"/>
                    <a:pt x="135" y="620"/>
                  </a:cubicBezTo>
                  <a:cubicBezTo>
                    <a:pt x="135" y="519"/>
                    <a:pt x="135" y="519"/>
                    <a:pt x="135" y="519"/>
                  </a:cubicBezTo>
                  <a:cubicBezTo>
                    <a:pt x="135" y="503"/>
                    <a:pt x="121" y="491"/>
                    <a:pt x="103" y="491"/>
                  </a:cubicBezTo>
                  <a:close/>
                  <a:moveTo>
                    <a:pt x="320" y="355"/>
                  </a:moveTo>
                  <a:cubicBezTo>
                    <a:pt x="256" y="355"/>
                    <a:pt x="256" y="355"/>
                    <a:pt x="256" y="355"/>
                  </a:cubicBezTo>
                  <a:cubicBezTo>
                    <a:pt x="238" y="355"/>
                    <a:pt x="224" y="367"/>
                    <a:pt x="224" y="383"/>
                  </a:cubicBezTo>
                  <a:cubicBezTo>
                    <a:pt x="224" y="620"/>
                    <a:pt x="224" y="620"/>
                    <a:pt x="224" y="620"/>
                  </a:cubicBezTo>
                  <a:cubicBezTo>
                    <a:pt x="224" y="636"/>
                    <a:pt x="238" y="648"/>
                    <a:pt x="256" y="648"/>
                  </a:cubicBezTo>
                  <a:cubicBezTo>
                    <a:pt x="320" y="648"/>
                    <a:pt x="320" y="648"/>
                    <a:pt x="320" y="648"/>
                  </a:cubicBezTo>
                  <a:cubicBezTo>
                    <a:pt x="338" y="648"/>
                    <a:pt x="352" y="636"/>
                    <a:pt x="352" y="620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67"/>
                    <a:pt x="338" y="355"/>
                    <a:pt x="320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7" name="组合 76"/>
          <p:cNvGrpSpPr>
            <a:grpSpLocks noChangeAspect="1"/>
          </p:cNvGrpSpPr>
          <p:nvPr/>
        </p:nvGrpSpPr>
        <p:grpSpPr>
          <a:xfrm>
            <a:off x="11010076" y="555984"/>
            <a:ext cx="448234" cy="432000"/>
            <a:chOff x="-10782300" y="5497513"/>
            <a:chExt cx="4733925" cy="45624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-10782300" y="5681663"/>
              <a:ext cx="4376738" cy="4378325"/>
            </a:xfrm>
            <a:custGeom>
              <a:avLst/>
              <a:gdLst>
                <a:gd name="T0" fmla="*/ 583 w 1167"/>
                <a:gd name="T1" fmla="*/ 0 h 1167"/>
                <a:gd name="T2" fmla="*/ 1167 w 1167"/>
                <a:gd name="T3" fmla="*/ 583 h 1167"/>
                <a:gd name="T4" fmla="*/ 1108 w 1167"/>
                <a:gd name="T5" fmla="*/ 519 h 1167"/>
                <a:gd name="T6" fmla="*/ 973 w 1167"/>
                <a:gd name="T7" fmla="*/ 226 h 1167"/>
                <a:gd name="T8" fmla="*/ 860 w 1167"/>
                <a:gd name="T9" fmla="*/ 443 h 1167"/>
                <a:gd name="T10" fmla="*/ 768 w 1167"/>
                <a:gd name="T11" fmla="*/ 306 h 1167"/>
                <a:gd name="T12" fmla="*/ 611 w 1167"/>
                <a:gd name="T13" fmla="*/ 556 h 1167"/>
                <a:gd name="T14" fmla="*/ 656 w 1167"/>
                <a:gd name="T15" fmla="*/ 611 h 1167"/>
                <a:gd name="T16" fmla="*/ 611 w 1167"/>
                <a:gd name="T17" fmla="*/ 843 h 1167"/>
                <a:gd name="T18" fmla="*/ 714 w 1167"/>
                <a:gd name="T19" fmla="*/ 907 h 1167"/>
                <a:gd name="T20" fmla="*/ 611 w 1167"/>
                <a:gd name="T21" fmla="*/ 1087 h 1167"/>
                <a:gd name="T22" fmla="*/ 738 w 1167"/>
                <a:gd name="T23" fmla="*/ 929 h 1167"/>
                <a:gd name="T24" fmla="*/ 768 w 1167"/>
                <a:gd name="T25" fmla="*/ 987 h 1167"/>
                <a:gd name="T26" fmla="*/ 920 w 1167"/>
                <a:gd name="T27" fmla="*/ 991 h 1167"/>
                <a:gd name="T28" fmla="*/ 1003 w 1167"/>
                <a:gd name="T29" fmla="*/ 989 h 1167"/>
                <a:gd name="T30" fmla="*/ 583 w 1167"/>
                <a:gd name="T31" fmla="*/ 1167 h 1167"/>
                <a:gd name="T32" fmla="*/ 583 w 1167"/>
                <a:gd name="T33" fmla="*/ 1167 h 1167"/>
                <a:gd name="T34" fmla="*/ 0 w 1167"/>
                <a:gd name="T35" fmla="*/ 583 h 1167"/>
                <a:gd name="T36" fmla="*/ 160 w 1167"/>
                <a:gd name="T37" fmla="*/ 267 h 1167"/>
                <a:gd name="T38" fmla="*/ 248 w 1167"/>
                <a:gd name="T39" fmla="*/ 556 h 1167"/>
                <a:gd name="T40" fmla="*/ 55 w 1167"/>
                <a:gd name="T41" fmla="*/ 611 h 1167"/>
                <a:gd name="T42" fmla="*/ 345 w 1167"/>
                <a:gd name="T43" fmla="*/ 874 h 1167"/>
                <a:gd name="T44" fmla="*/ 328 w 1167"/>
                <a:gd name="T45" fmla="*/ 627 h 1167"/>
                <a:gd name="T46" fmla="*/ 399 w 1167"/>
                <a:gd name="T47" fmla="*/ 861 h 1167"/>
                <a:gd name="T48" fmla="*/ 556 w 1167"/>
                <a:gd name="T49" fmla="*/ 611 h 1167"/>
                <a:gd name="T50" fmla="*/ 407 w 1167"/>
                <a:gd name="T51" fmla="*/ 556 h 1167"/>
                <a:gd name="T52" fmla="*/ 556 w 1167"/>
                <a:gd name="T53" fmla="*/ 323 h 1167"/>
                <a:gd name="T54" fmla="*/ 485 w 1167"/>
                <a:gd name="T55" fmla="*/ 279 h 1167"/>
                <a:gd name="T56" fmla="*/ 556 w 1167"/>
                <a:gd name="T57" fmla="*/ 268 h 1167"/>
                <a:gd name="T58" fmla="*/ 544 w 1167"/>
                <a:gd name="T59" fmla="*/ 88 h 1167"/>
                <a:gd name="T60" fmla="*/ 515 w 1167"/>
                <a:gd name="T61" fmla="*/ 3 h 1167"/>
                <a:gd name="T62" fmla="*/ 583 w 1167"/>
                <a:gd name="T63" fmla="*/ 0 h 1167"/>
                <a:gd name="T64" fmla="*/ 746 w 1167"/>
                <a:gd name="T65" fmla="*/ 254 h 1167"/>
                <a:gd name="T66" fmla="*/ 611 w 1167"/>
                <a:gd name="T67" fmla="*/ 79 h 1167"/>
                <a:gd name="T68" fmla="*/ 801 w 1167"/>
                <a:gd name="T69" fmla="*/ 242 h 1167"/>
                <a:gd name="T70" fmla="*/ 933 w 1167"/>
                <a:gd name="T71" fmla="*/ 187 h 1167"/>
                <a:gd name="T72" fmla="*/ 768 w 1167"/>
                <a:gd name="T73" fmla="*/ 179 h 1167"/>
                <a:gd name="T74" fmla="*/ 556 w 1167"/>
                <a:gd name="T75" fmla="*/ 898 h 1167"/>
                <a:gd name="T76" fmla="*/ 446 w 1167"/>
                <a:gd name="T77" fmla="*/ 959 h 1167"/>
                <a:gd name="T78" fmla="*/ 556 w 1167"/>
                <a:gd name="T79" fmla="*/ 898 h 1167"/>
                <a:gd name="T80" fmla="*/ 364 w 1167"/>
                <a:gd name="T81" fmla="*/ 925 h 1167"/>
                <a:gd name="T82" fmla="*/ 491 w 1167"/>
                <a:gd name="T83" fmla="*/ 1104 h 1167"/>
                <a:gd name="T84" fmla="*/ 366 w 1167"/>
                <a:gd name="T85" fmla="*/ 925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7" h="1167">
                  <a:moveTo>
                    <a:pt x="583" y="0"/>
                  </a:moveTo>
                  <a:cubicBezTo>
                    <a:pt x="583" y="0"/>
                    <a:pt x="583" y="0"/>
                    <a:pt x="583" y="0"/>
                  </a:cubicBezTo>
                  <a:cubicBezTo>
                    <a:pt x="744" y="0"/>
                    <a:pt x="890" y="65"/>
                    <a:pt x="996" y="171"/>
                  </a:cubicBezTo>
                  <a:cubicBezTo>
                    <a:pt x="1102" y="276"/>
                    <a:pt x="1167" y="422"/>
                    <a:pt x="1167" y="583"/>
                  </a:cubicBezTo>
                  <a:cubicBezTo>
                    <a:pt x="1167" y="590"/>
                    <a:pt x="1167" y="597"/>
                    <a:pt x="1167" y="605"/>
                  </a:cubicBezTo>
                  <a:cubicBezTo>
                    <a:pt x="1153" y="573"/>
                    <a:pt x="1133" y="544"/>
                    <a:pt x="1108" y="519"/>
                  </a:cubicBezTo>
                  <a:cubicBezTo>
                    <a:pt x="1108" y="519"/>
                    <a:pt x="1108" y="519"/>
                    <a:pt x="1108" y="519"/>
                  </a:cubicBezTo>
                  <a:cubicBezTo>
                    <a:pt x="1094" y="406"/>
                    <a:pt x="1046" y="305"/>
                    <a:pt x="973" y="226"/>
                  </a:cubicBezTo>
                  <a:cubicBezTo>
                    <a:pt x="933" y="254"/>
                    <a:pt x="881" y="276"/>
                    <a:pt x="822" y="293"/>
                  </a:cubicBezTo>
                  <a:cubicBezTo>
                    <a:pt x="839" y="340"/>
                    <a:pt x="852" y="391"/>
                    <a:pt x="860" y="443"/>
                  </a:cubicBezTo>
                  <a:cubicBezTo>
                    <a:pt x="842" y="446"/>
                    <a:pt x="824" y="451"/>
                    <a:pt x="807" y="458"/>
                  </a:cubicBezTo>
                  <a:cubicBezTo>
                    <a:pt x="799" y="405"/>
                    <a:pt x="786" y="354"/>
                    <a:pt x="768" y="306"/>
                  </a:cubicBezTo>
                  <a:cubicBezTo>
                    <a:pt x="719" y="315"/>
                    <a:pt x="665" y="322"/>
                    <a:pt x="611" y="323"/>
                  </a:cubicBezTo>
                  <a:cubicBezTo>
                    <a:pt x="611" y="556"/>
                    <a:pt x="611" y="556"/>
                    <a:pt x="611" y="556"/>
                  </a:cubicBezTo>
                  <a:cubicBezTo>
                    <a:pt x="686" y="556"/>
                    <a:pt x="686" y="556"/>
                    <a:pt x="686" y="556"/>
                  </a:cubicBezTo>
                  <a:cubicBezTo>
                    <a:pt x="673" y="573"/>
                    <a:pt x="663" y="591"/>
                    <a:pt x="656" y="611"/>
                  </a:cubicBezTo>
                  <a:cubicBezTo>
                    <a:pt x="611" y="611"/>
                    <a:pt x="611" y="611"/>
                    <a:pt x="611" y="611"/>
                  </a:cubicBezTo>
                  <a:cubicBezTo>
                    <a:pt x="611" y="843"/>
                    <a:pt x="611" y="843"/>
                    <a:pt x="611" y="843"/>
                  </a:cubicBezTo>
                  <a:cubicBezTo>
                    <a:pt x="630" y="844"/>
                    <a:pt x="650" y="845"/>
                    <a:pt x="669" y="847"/>
                  </a:cubicBezTo>
                  <a:cubicBezTo>
                    <a:pt x="681" y="868"/>
                    <a:pt x="696" y="889"/>
                    <a:pt x="714" y="907"/>
                  </a:cubicBezTo>
                  <a:cubicBezTo>
                    <a:pt x="681" y="902"/>
                    <a:pt x="646" y="899"/>
                    <a:pt x="611" y="898"/>
                  </a:cubicBezTo>
                  <a:cubicBezTo>
                    <a:pt x="611" y="1087"/>
                    <a:pt x="611" y="1087"/>
                    <a:pt x="611" y="1087"/>
                  </a:cubicBezTo>
                  <a:cubicBezTo>
                    <a:pt x="654" y="1053"/>
                    <a:pt x="691" y="1009"/>
                    <a:pt x="721" y="959"/>
                  </a:cubicBezTo>
                  <a:cubicBezTo>
                    <a:pt x="727" y="949"/>
                    <a:pt x="732" y="939"/>
                    <a:pt x="738" y="929"/>
                  </a:cubicBezTo>
                  <a:cubicBezTo>
                    <a:pt x="752" y="941"/>
                    <a:pt x="768" y="951"/>
                    <a:pt x="784" y="959"/>
                  </a:cubicBezTo>
                  <a:cubicBezTo>
                    <a:pt x="779" y="969"/>
                    <a:pt x="774" y="978"/>
                    <a:pt x="768" y="987"/>
                  </a:cubicBezTo>
                  <a:cubicBezTo>
                    <a:pt x="742" y="1031"/>
                    <a:pt x="711" y="1070"/>
                    <a:pt x="675" y="1104"/>
                  </a:cubicBezTo>
                  <a:cubicBezTo>
                    <a:pt x="767" y="1088"/>
                    <a:pt x="851" y="1048"/>
                    <a:pt x="920" y="991"/>
                  </a:cubicBezTo>
                  <a:cubicBezTo>
                    <a:pt x="944" y="991"/>
                    <a:pt x="969" y="987"/>
                    <a:pt x="993" y="979"/>
                  </a:cubicBezTo>
                  <a:cubicBezTo>
                    <a:pt x="1003" y="989"/>
                    <a:pt x="1003" y="989"/>
                    <a:pt x="1003" y="989"/>
                  </a:cubicBezTo>
                  <a:cubicBezTo>
                    <a:pt x="1000" y="991"/>
                    <a:pt x="998" y="994"/>
                    <a:pt x="996" y="996"/>
                  </a:cubicBezTo>
                  <a:cubicBezTo>
                    <a:pt x="890" y="1101"/>
                    <a:pt x="744" y="1167"/>
                    <a:pt x="583" y="1167"/>
                  </a:cubicBezTo>
                  <a:cubicBezTo>
                    <a:pt x="583" y="1167"/>
                    <a:pt x="583" y="1167"/>
                    <a:pt x="583" y="1167"/>
                  </a:cubicBezTo>
                  <a:cubicBezTo>
                    <a:pt x="583" y="1167"/>
                    <a:pt x="583" y="1167"/>
                    <a:pt x="583" y="1167"/>
                  </a:cubicBezTo>
                  <a:cubicBezTo>
                    <a:pt x="422" y="1167"/>
                    <a:pt x="276" y="1101"/>
                    <a:pt x="171" y="996"/>
                  </a:cubicBezTo>
                  <a:cubicBezTo>
                    <a:pt x="65" y="890"/>
                    <a:pt x="0" y="744"/>
                    <a:pt x="0" y="583"/>
                  </a:cubicBezTo>
                  <a:cubicBezTo>
                    <a:pt x="0" y="444"/>
                    <a:pt x="48" y="316"/>
                    <a:pt x="129" y="216"/>
                  </a:cubicBezTo>
                  <a:cubicBezTo>
                    <a:pt x="137" y="234"/>
                    <a:pt x="147" y="251"/>
                    <a:pt x="160" y="267"/>
                  </a:cubicBezTo>
                  <a:cubicBezTo>
                    <a:pt x="99" y="348"/>
                    <a:pt x="61" y="448"/>
                    <a:pt x="55" y="556"/>
                  </a:cubicBezTo>
                  <a:cubicBezTo>
                    <a:pt x="248" y="556"/>
                    <a:pt x="248" y="556"/>
                    <a:pt x="248" y="556"/>
                  </a:cubicBezTo>
                  <a:cubicBezTo>
                    <a:pt x="252" y="577"/>
                    <a:pt x="262" y="597"/>
                    <a:pt x="279" y="611"/>
                  </a:cubicBezTo>
                  <a:cubicBezTo>
                    <a:pt x="55" y="611"/>
                    <a:pt x="55" y="611"/>
                    <a:pt x="55" y="611"/>
                  </a:cubicBezTo>
                  <a:cubicBezTo>
                    <a:pt x="62" y="737"/>
                    <a:pt x="113" y="852"/>
                    <a:pt x="193" y="940"/>
                  </a:cubicBezTo>
                  <a:cubicBezTo>
                    <a:pt x="234" y="913"/>
                    <a:pt x="286" y="890"/>
                    <a:pt x="345" y="874"/>
                  </a:cubicBezTo>
                  <a:cubicBezTo>
                    <a:pt x="316" y="795"/>
                    <a:pt x="300" y="708"/>
                    <a:pt x="297" y="621"/>
                  </a:cubicBezTo>
                  <a:cubicBezTo>
                    <a:pt x="306" y="625"/>
                    <a:pt x="317" y="627"/>
                    <a:pt x="328" y="627"/>
                  </a:cubicBezTo>
                  <a:cubicBezTo>
                    <a:pt x="336" y="627"/>
                    <a:pt x="344" y="626"/>
                    <a:pt x="352" y="623"/>
                  </a:cubicBezTo>
                  <a:cubicBezTo>
                    <a:pt x="355" y="706"/>
                    <a:pt x="371" y="787"/>
                    <a:pt x="399" y="861"/>
                  </a:cubicBezTo>
                  <a:cubicBezTo>
                    <a:pt x="448" y="851"/>
                    <a:pt x="501" y="845"/>
                    <a:pt x="556" y="843"/>
                  </a:cubicBezTo>
                  <a:cubicBezTo>
                    <a:pt x="556" y="611"/>
                    <a:pt x="556" y="611"/>
                    <a:pt x="556" y="611"/>
                  </a:cubicBezTo>
                  <a:cubicBezTo>
                    <a:pt x="376" y="611"/>
                    <a:pt x="376" y="611"/>
                    <a:pt x="376" y="611"/>
                  </a:cubicBezTo>
                  <a:cubicBezTo>
                    <a:pt x="393" y="597"/>
                    <a:pt x="403" y="577"/>
                    <a:pt x="407" y="556"/>
                  </a:cubicBezTo>
                  <a:cubicBezTo>
                    <a:pt x="556" y="556"/>
                    <a:pt x="556" y="556"/>
                    <a:pt x="556" y="556"/>
                  </a:cubicBezTo>
                  <a:cubicBezTo>
                    <a:pt x="556" y="323"/>
                    <a:pt x="556" y="323"/>
                    <a:pt x="556" y="323"/>
                  </a:cubicBezTo>
                  <a:cubicBezTo>
                    <a:pt x="522" y="322"/>
                    <a:pt x="489" y="319"/>
                    <a:pt x="456" y="315"/>
                  </a:cubicBezTo>
                  <a:cubicBezTo>
                    <a:pt x="464" y="303"/>
                    <a:pt x="474" y="291"/>
                    <a:pt x="485" y="279"/>
                  </a:cubicBezTo>
                  <a:cubicBezTo>
                    <a:pt x="489" y="275"/>
                    <a:pt x="493" y="270"/>
                    <a:pt x="497" y="264"/>
                  </a:cubicBezTo>
                  <a:cubicBezTo>
                    <a:pt x="516" y="266"/>
                    <a:pt x="536" y="267"/>
                    <a:pt x="556" y="268"/>
                  </a:cubicBezTo>
                  <a:cubicBezTo>
                    <a:pt x="556" y="79"/>
                    <a:pt x="556" y="79"/>
                    <a:pt x="556" y="79"/>
                  </a:cubicBezTo>
                  <a:cubicBezTo>
                    <a:pt x="552" y="82"/>
                    <a:pt x="548" y="85"/>
                    <a:pt x="544" y="88"/>
                  </a:cubicBezTo>
                  <a:cubicBezTo>
                    <a:pt x="541" y="64"/>
                    <a:pt x="534" y="40"/>
                    <a:pt x="523" y="18"/>
                  </a:cubicBezTo>
                  <a:cubicBezTo>
                    <a:pt x="521" y="13"/>
                    <a:pt x="518" y="8"/>
                    <a:pt x="515" y="3"/>
                  </a:cubicBezTo>
                  <a:cubicBezTo>
                    <a:pt x="538" y="1"/>
                    <a:pt x="560" y="0"/>
                    <a:pt x="583" y="0"/>
                  </a:cubicBezTo>
                  <a:cubicBezTo>
                    <a:pt x="583" y="0"/>
                    <a:pt x="583" y="0"/>
                    <a:pt x="583" y="0"/>
                  </a:cubicBezTo>
                  <a:close/>
                  <a:moveTo>
                    <a:pt x="611" y="268"/>
                  </a:moveTo>
                  <a:cubicBezTo>
                    <a:pt x="658" y="267"/>
                    <a:pt x="703" y="262"/>
                    <a:pt x="746" y="254"/>
                  </a:cubicBezTo>
                  <a:cubicBezTo>
                    <a:pt x="738" y="238"/>
                    <a:pt x="730" y="222"/>
                    <a:pt x="721" y="207"/>
                  </a:cubicBezTo>
                  <a:cubicBezTo>
                    <a:pt x="691" y="157"/>
                    <a:pt x="654" y="113"/>
                    <a:pt x="611" y="79"/>
                  </a:cubicBezTo>
                  <a:cubicBezTo>
                    <a:pt x="611" y="268"/>
                    <a:pt x="611" y="268"/>
                    <a:pt x="611" y="268"/>
                  </a:cubicBezTo>
                  <a:close/>
                  <a:moveTo>
                    <a:pt x="801" y="242"/>
                  </a:moveTo>
                  <a:cubicBezTo>
                    <a:pt x="803" y="241"/>
                    <a:pt x="803" y="241"/>
                    <a:pt x="803" y="241"/>
                  </a:cubicBezTo>
                  <a:cubicBezTo>
                    <a:pt x="854" y="227"/>
                    <a:pt x="898" y="209"/>
                    <a:pt x="933" y="187"/>
                  </a:cubicBezTo>
                  <a:cubicBezTo>
                    <a:pt x="862" y="124"/>
                    <a:pt x="773" y="80"/>
                    <a:pt x="675" y="63"/>
                  </a:cubicBezTo>
                  <a:cubicBezTo>
                    <a:pt x="711" y="96"/>
                    <a:pt x="742" y="136"/>
                    <a:pt x="768" y="179"/>
                  </a:cubicBezTo>
                  <a:cubicBezTo>
                    <a:pt x="780" y="199"/>
                    <a:pt x="791" y="220"/>
                    <a:pt x="801" y="242"/>
                  </a:cubicBezTo>
                  <a:close/>
                  <a:moveTo>
                    <a:pt x="556" y="898"/>
                  </a:moveTo>
                  <a:cubicBezTo>
                    <a:pt x="509" y="900"/>
                    <a:pt x="463" y="905"/>
                    <a:pt x="421" y="912"/>
                  </a:cubicBezTo>
                  <a:cubicBezTo>
                    <a:pt x="428" y="928"/>
                    <a:pt x="437" y="944"/>
                    <a:pt x="446" y="959"/>
                  </a:cubicBezTo>
                  <a:cubicBezTo>
                    <a:pt x="475" y="1009"/>
                    <a:pt x="512" y="1053"/>
                    <a:pt x="556" y="1087"/>
                  </a:cubicBezTo>
                  <a:cubicBezTo>
                    <a:pt x="556" y="898"/>
                    <a:pt x="556" y="898"/>
                    <a:pt x="556" y="898"/>
                  </a:cubicBezTo>
                  <a:close/>
                  <a:moveTo>
                    <a:pt x="366" y="925"/>
                  </a:moveTo>
                  <a:cubicBezTo>
                    <a:pt x="364" y="925"/>
                    <a:pt x="364" y="925"/>
                    <a:pt x="364" y="925"/>
                  </a:cubicBezTo>
                  <a:cubicBezTo>
                    <a:pt x="313" y="939"/>
                    <a:pt x="268" y="957"/>
                    <a:pt x="233" y="980"/>
                  </a:cubicBezTo>
                  <a:cubicBezTo>
                    <a:pt x="305" y="1043"/>
                    <a:pt x="393" y="1087"/>
                    <a:pt x="491" y="1104"/>
                  </a:cubicBezTo>
                  <a:cubicBezTo>
                    <a:pt x="455" y="1070"/>
                    <a:pt x="424" y="1031"/>
                    <a:pt x="398" y="987"/>
                  </a:cubicBezTo>
                  <a:cubicBezTo>
                    <a:pt x="386" y="967"/>
                    <a:pt x="376" y="946"/>
                    <a:pt x="366" y="9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-10358438" y="5497513"/>
              <a:ext cx="1612900" cy="2378075"/>
            </a:xfrm>
            <a:custGeom>
              <a:avLst/>
              <a:gdLst>
                <a:gd name="T0" fmla="*/ 215 w 430"/>
                <a:gd name="T1" fmla="*/ 0 h 634"/>
                <a:gd name="T2" fmla="*/ 337 w 430"/>
                <a:gd name="T3" fmla="*/ 296 h 634"/>
                <a:gd name="T4" fmla="*/ 249 w 430"/>
                <a:gd name="T5" fmla="*/ 573 h 634"/>
                <a:gd name="T6" fmla="*/ 215 w 430"/>
                <a:gd name="T7" fmla="*/ 628 h 634"/>
                <a:gd name="T8" fmla="*/ 180 w 430"/>
                <a:gd name="T9" fmla="*/ 573 h 634"/>
                <a:gd name="T10" fmla="*/ 92 w 430"/>
                <a:gd name="T11" fmla="*/ 296 h 634"/>
                <a:gd name="T12" fmla="*/ 215 w 430"/>
                <a:gd name="T13" fmla="*/ 0 h 634"/>
                <a:gd name="T14" fmla="*/ 215 w 430"/>
                <a:gd name="T15" fmla="*/ 111 h 634"/>
                <a:gd name="T16" fmla="*/ 158 w 430"/>
                <a:gd name="T17" fmla="*/ 168 h 634"/>
                <a:gd name="T18" fmla="*/ 215 w 430"/>
                <a:gd name="T19" fmla="*/ 225 h 634"/>
                <a:gd name="T20" fmla="*/ 271 w 430"/>
                <a:gd name="T21" fmla="*/ 168 h 634"/>
                <a:gd name="T22" fmla="*/ 215 w 430"/>
                <a:gd name="T23" fmla="*/ 111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0" h="634">
                  <a:moveTo>
                    <a:pt x="215" y="0"/>
                  </a:moveTo>
                  <a:cubicBezTo>
                    <a:pt x="392" y="2"/>
                    <a:pt x="430" y="195"/>
                    <a:pt x="337" y="296"/>
                  </a:cubicBezTo>
                  <a:cubicBezTo>
                    <a:pt x="244" y="398"/>
                    <a:pt x="249" y="512"/>
                    <a:pt x="249" y="573"/>
                  </a:cubicBezTo>
                  <a:cubicBezTo>
                    <a:pt x="249" y="634"/>
                    <a:pt x="215" y="628"/>
                    <a:pt x="215" y="628"/>
                  </a:cubicBezTo>
                  <a:cubicBezTo>
                    <a:pt x="215" y="628"/>
                    <a:pt x="180" y="634"/>
                    <a:pt x="180" y="573"/>
                  </a:cubicBezTo>
                  <a:cubicBezTo>
                    <a:pt x="180" y="512"/>
                    <a:pt x="185" y="398"/>
                    <a:pt x="92" y="296"/>
                  </a:cubicBezTo>
                  <a:cubicBezTo>
                    <a:pt x="0" y="195"/>
                    <a:pt x="37" y="2"/>
                    <a:pt x="215" y="0"/>
                  </a:cubicBezTo>
                  <a:close/>
                  <a:moveTo>
                    <a:pt x="215" y="111"/>
                  </a:moveTo>
                  <a:cubicBezTo>
                    <a:pt x="183" y="111"/>
                    <a:pt x="158" y="137"/>
                    <a:pt x="158" y="168"/>
                  </a:cubicBezTo>
                  <a:cubicBezTo>
                    <a:pt x="158" y="199"/>
                    <a:pt x="183" y="225"/>
                    <a:pt x="215" y="225"/>
                  </a:cubicBezTo>
                  <a:cubicBezTo>
                    <a:pt x="246" y="225"/>
                    <a:pt x="271" y="199"/>
                    <a:pt x="271" y="168"/>
                  </a:cubicBezTo>
                  <a:cubicBezTo>
                    <a:pt x="271" y="137"/>
                    <a:pt x="246" y="111"/>
                    <a:pt x="215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38"/>
            <p:cNvSpPr>
              <a:spLocks noEditPoints="1"/>
            </p:cNvSpPr>
            <p:nvPr/>
          </p:nvSpPr>
          <p:spPr bwMode="auto">
            <a:xfrm>
              <a:off x="-8280400" y="7440613"/>
              <a:ext cx="2232025" cy="2232025"/>
            </a:xfrm>
            <a:custGeom>
              <a:avLst/>
              <a:gdLst>
                <a:gd name="T0" fmla="*/ 87 w 595"/>
                <a:gd name="T1" fmla="*/ 87 h 595"/>
                <a:gd name="T2" fmla="*/ 404 w 595"/>
                <a:gd name="T3" fmla="*/ 87 h 595"/>
                <a:gd name="T4" fmla="*/ 449 w 595"/>
                <a:gd name="T5" fmla="*/ 339 h 595"/>
                <a:gd name="T6" fmla="*/ 565 w 595"/>
                <a:gd name="T7" fmla="*/ 456 h 595"/>
                <a:gd name="T8" fmla="*/ 565 w 595"/>
                <a:gd name="T9" fmla="*/ 565 h 595"/>
                <a:gd name="T10" fmla="*/ 565 w 595"/>
                <a:gd name="T11" fmla="*/ 565 h 595"/>
                <a:gd name="T12" fmla="*/ 456 w 595"/>
                <a:gd name="T13" fmla="*/ 565 h 595"/>
                <a:gd name="T14" fmla="*/ 339 w 595"/>
                <a:gd name="T15" fmla="*/ 449 h 595"/>
                <a:gd name="T16" fmla="*/ 87 w 595"/>
                <a:gd name="T17" fmla="*/ 404 h 595"/>
                <a:gd name="T18" fmla="*/ 87 w 595"/>
                <a:gd name="T19" fmla="*/ 87 h 595"/>
                <a:gd name="T20" fmla="*/ 147 w 595"/>
                <a:gd name="T21" fmla="*/ 147 h 595"/>
                <a:gd name="T22" fmla="*/ 147 w 595"/>
                <a:gd name="T23" fmla="*/ 344 h 595"/>
                <a:gd name="T24" fmla="*/ 344 w 595"/>
                <a:gd name="T25" fmla="*/ 344 h 595"/>
                <a:gd name="T26" fmla="*/ 344 w 595"/>
                <a:gd name="T27" fmla="*/ 147 h 595"/>
                <a:gd name="T28" fmla="*/ 147 w 595"/>
                <a:gd name="T29" fmla="*/ 147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5" h="595">
                  <a:moveTo>
                    <a:pt x="87" y="87"/>
                  </a:moveTo>
                  <a:cubicBezTo>
                    <a:pt x="175" y="0"/>
                    <a:pt x="316" y="0"/>
                    <a:pt x="404" y="87"/>
                  </a:cubicBezTo>
                  <a:cubicBezTo>
                    <a:pt x="472" y="155"/>
                    <a:pt x="487" y="256"/>
                    <a:pt x="449" y="339"/>
                  </a:cubicBezTo>
                  <a:cubicBezTo>
                    <a:pt x="565" y="456"/>
                    <a:pt x="565" y="456"/>
                    <a:pt x="565" y="456"/>
                  </a:cubicBezTo>
                  <a:cubicBezTo>
                    <a:pt x="595" y="486"/>
                    <a:pt x="595" y="535"/>
                    <a:pt x="565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35" y="595"/>
                    <a:pt x="486" y="595"/>
                    <a:pt x="456" y="565"/>
                  </a:cubicBezTo>
                  <a:cubicBezTo>
                    <a:pt x="339" y="449"/>
                    <a:pt x="339" y="449"/>
                    <a:pt x="339" y="449"/>
                  </a:cubicBezTo>
                  <a:cubicBezTo>
                    <a:pt x="257" y="487"/>
                    <a:pt x="155" y="472"/>
                    <a:pt x="87" y="404"/>
                  </a:cubicBezTo>
                  <a:cubicBezTo>
                    <a:pt x="0" y="316"/>
                    <a:pt x="0" y="175"/>
                    <a:pt x="87" y="87"/>
                  </a:cubicBezTo>
                  <a:close/>
                  <a:moveTo>
                    <a:pt x="147" y="147"/>
                  </a:moveTo>
                  <a:cubicBezTo>
                    <a:pt x="92" y="201"/>
                    <a:pt x="92" y="290"/>
                    <a:pt x="147" y="344"/>
                  </a:cubicBezTo>
                  <a:cubicBezTo>
                    <a:pt x="201" y="399"/>
                    <a:pt x="290" y="399"/>
                    <a:pt x="344" y="344"/>
                  </a:cubicBezTo>
                  <a:cubicBezTo>
                    <a:pt x="399" y="290"/>
                    <a:pt x="399" y="201"/>
                    <a:pt x="344" y="147"/>
                  </a:cubicBezTo>
                  <a:cubicBezTo>
                    <a:pt x="290" y="92"/>
                    <a:pt x="201" y="92"/>
                    <a:pt x="147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组合 80"/>
          <p:cNvGrpSpPr>
            <a:grpSpLocks noChangeAspect="1"/>
          </p:cNvGrpSpPr>
          <p:nvPr/>
        </p:nvGrpSpPr>
        <p:grpSpPr>
          <a:xfrm>
            <a:off x="747707" y="1397887"/>
            <a:ext cx="318050" cy="432000"/>
            <a:chOff x="-10329863" y="14774863"/>
            <a:chExt cx="3797300" cy="51577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9" name="Freeform 39"/>
            <p:cNvSpPr/>
            <p:nvPr/>
          </p:nvSpPr>
          <p:spPr bwMode="auto">
            <a:xfrm>
              <a:off x="-9986963" y="18240375"/>
              <a:ext cx="1630363" cy="1692275"/>
            </a:xfrm>
            <a:custGeom>
              <a:avLst/>
              <a:gdLst>
                <a:gd name="T0" fmla="*/ 659 w 1027"/>
                <a:gd name="T1" fmla="*/ 355 h 1066"/>
                <a:gd name="T2" fmla="*/ 472 w 1027"/>
                <a:gd name="T3" fmla="*/ 0 h 1066"/>
                <a:gd name="T4" fmla="*/ 219 w 1027"/>
                <a:gd name="T5" fmla="*/ 33 h 1066"/>
                <a:gd name="T6" fmla="*/ 0 w 1027"/>
                <a:gd name="T7" fmla="*/ 856 h 1066"/>
                <a:gd name="T8" fmla="*/ 477 w 1027"/>
                <a:gd name="T9" fmla="*/ 641 h 1066"/>
                <a:gd name="T10" fmla="*/ 784 w 1027"/>
                <a:gd name="T11" fmla="*/ 1066 h 1066"/>
                <a:gd name="T12" fmla="*/ 1027 w 1027"/>
                <a:gd name="T13" fmla="*/ 156 h 1066"/>
                <a:gd name="T14" fmla="*/ 985 w 1027"/>
                <a:gd name="T15" fmla="*/ 126 h 1066"/>
                <a:gd name="T16" fmla="*/ 659 w 1027"/>
                <a:gd name="T17" fmla="*/ 355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7" h="1066">
                  <a:moveTo>
                    <a:pt x="659" y="355"/>
                  </a:moveTo>
                  <a:lnTo>
                    <a:pt x="472" y="0"/>
                  </a:lnTo>
                  <a:lnTo>
                    <a:pt x="219" y="33"/>
                  </a:lnTo>
                  <a:lnTo>
                    <a:pt x="0" y="856"/>
                  </a:lnTo>
                  <a:lnTo>
                    <a:pt x="477" y="641"/>
                  </a:lnTo>
                  <a:lnTo>
                    <a:pt x="784" y="1066"/>
                  </a:lnTo>
                  <a:lnTo>
                    <a:pt x="1027" y="156"/>
                  </a:lnTo>
                  <a:lnTo>
                    <a:pt x="985" y="126"/>
                  </a:lnTo>
                  <a:lnTo>
                    <a:pt x="659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-8315325" y="18237200"/>
              <a:ext cx="1449388" cy="1673225"/>
            </a:xfrm>
            <a:custGeom>
              <a:avLst/>
              <a:gdLst>
                <a:gd name="T0" fmla="*/ 442 w 913"/>
                <a:gd name="T1" fmla="*/ 0 h 1054"/>
                <a:gd name="T2" fmla="*/ 260 w 913"/>
                <a:gd name="T3" fmla="*/ 354 h 1054"/>
                <a:gd name="T4" fmla="*/ 93 w 913"/>
                <a:gd name="T5" fmla="*/ 239 h 1054"/>
                <a:gd name="T6" fmla="*/ 0 w 913"/>
                <a:gd name="T7" fmla="*/ 581 h 1054"/>
                <a:gd name="T8" fmla="*/ 126 w 913"/>
                <a:gd name="T9" fmla="*/ 1054 h 1054"/>
                <a:gd name="T10" fmla="*/ 433 w 913"/>
                <a:gd name="T11" fmla="*/ 629 h 1054"/>
                <a:gd name="T12" fmla="*/ 913 w 913"/>
                <a:gd name="T13" fmla="*/ 841 h 1054"/>
                <a:gd name="T14" fmla="*/ 693 w 913"/>
                <a:gd name="T15" fmla="*/ 31 h 1054"/>
                <a:gd name="T16" fmla="*/ 442 w 913"/>
                <a:gd name="T17" fmla="*/ 0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3" h="1054">
                  <a:moveTo>
                    <a:pt x="442" y="0"/>
                  </a:moveTo>
                  <a:lnTo>
                    <a:pt x="260" y="354"/>
                  </a:lnTo>
                  <a:lnTo>
                    <a:pt x="93" y="239"/>
                  </a:lnTo>
                  <a:lnTo>
                    <a:pt x="0" y="581"/>
                  </a:lnTo>
                  <a:lnTo>
                    <a:pt x="126" y="1054"/>
                  </a:lnTo>
                  <a:lnTo>
                    <a:pt x="433" y="629"/>
                  </a:lnTo>
                  <a:lnTo>
                    <a:pt x="913" y="841"/>
                  </a:lnTo>
                  <a:lnTo>
                    <a:pt x="693" y="31"/>
                  </a:lnTo>
                  <a:lnTo>
                    <a:pt x="4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-10329863" y="14774863"/>
              <a:ext cx="3797300" cy="3773488"/>
            </a:xfrm>
            <a:custGeom>
              <a:avLst/>
              <a:gdLst>
                <a:gd name="T0" fmla="*/ 1012 w 1012"/>
                <a:gd name="T1" fmla="*/ 447 h 1006"/>
                <a:gd name="T2" fmla="*/ 890 w 1012"/>
                <a:gd name="T3" fmla="*/ 364 h 1006"/>
                <a:gd name="T4" fmla="*/ 925 w 1012"/>
                <a:gd name="T5" fmla="*/ 219 h 1006"/>
                <a:gd name="T6" fmla="*/ 778 w 1012"/>
                <a:gd name="T7" fmla="*/ 202 h 1006"/>
                <a:gd name="T8" fmla="*/ 742 w 1012"/>
                <a:gd name="T9" fmla="*/ 58 h 1006"/>
                <a:gd name="T10" fmla="*/ 604 w 1012"/>
                <a:gd name="T11" fmla="*/ 111 h 1006"/>
                <a:gd name="T12" fmla="*/ 504 w 1012"/>
                <a:gd name="T13" fmla="*/ 0 h 1006"/>
                <a:gd name="T14" fmla="*/ 407 w 1012"/>
                <a:gd name="T15" fmla="*/ 112 h 1006"/>
                <a:gd name="T16" fmla="*/ 268 w 1012"/>
                <a:gd name="T17" fmla="*/ 59 h 1006"/>
                <a:gd name="T18" fmla="*/ 234 w 1012"/>
                <a:gd name="T19" fmla="*/ 203 h 1006"/>
                <a:gd name="T20" fmla="*/ 86 w 1012"/>
                <a:gd name="T21" fmla="*/ 222 h 1006"/>
                <a:gd name="T22" fmla="*/ 122 w 1012"/>
                <a:gd name="T23" fmla="*/ 365 h 1006"/>
                <a:gd name="T24" fmla="*/ 0 w 1012"/>
                <a:gd name="T25" fmla="*/ 451 h 1006"/>
                <a:gd name="T26" fmla="*/ 99 w 1012"/>
                <a:gd name="T27" fmla="*/ 560 h 1006"/>
                <a:gd name="T28" fmla="*/ 31 w 1012"/>
                <a:gd name="T29" fmla="*/ 693 h 1006"/>
                <a:gd name="T30" fmla="*/ 169 w 1012"/>
                <a:gd name="T31" fmla="*/ 744 h 1006"/>
                <a:gd name="T32" fmla="*/ 170 w 1012"/>
                <a:gd name="T33" fmla="*/ 893 h 1006"/>
                <a:gd name="T34" fmla="*/ 317 w 1012"/>
                <a:gd name="T35" fmla="*/ 874 h 1006"/>
                <a:gd name="T36" fmla="*/ 386 w 1012"/>
                <a:gd name="T37" fmla="*/ 1006 h 1006"/>
                <a:gd name="T38" fmla="*/ 507 w 1012"/>
                <a:gd name="T39" fmla="*/ 920 h 1006"/>
                <a:gd name="T40" fmla="*/ 631 w 1012"/>
                <a:gd name="T41" fmla="*/ 1005 h 1006"/>
                <a:gd name="T42" fmla="*/ 698 w 1012"/>
                <a:gd name="T43" fmla="*/ 873 h 1006"/>
                <a:gd name="T44" fmla="*/ 846 w 1012"/>
                <a:gd name="T45" fmla="*/ 890 h 1006"/>
                <a:gd name="T46" fmla="*/ 845 w 1012"/>
                <a:gd name="T47" fmla="*/ 742 h 1006"/>
                <a:gd name="T48" fmla="*/ 984 w 1012"/>
                <a:gd name="T49" fmla="*/ 689 h 1006"/>
                <a:gd name="T50" fmla="*/ 914 w 1012"/>
                <a:gd name="T51" fmla="*/ 559 h 1006"/>
                <a:gd name="T52" fmla="*/ 1012 w 1012"/>
                <a:gd name="T53" fmla="*/ 447 h 1006"/>
                <a:gd name="T54" fmla="*/ 756 w 1012"/>
                <a:gd name="T55" fmla="*/ 752 h 1006"/>
                <a:gd name="T56" fmla="*/ 506 w 1012"/>
                <a:gd name="T57" fmla="*/ 855 h 1006"/>
                <a:gd name="T58" fmla="*/ 257 w 1012"/>
                <a:gd name="T59" fmla="*/ 752 h 1006"/>
                <a:gd name="T60" fmla="*/ 154 w 1012"/>
                <a:gd name="T61" fmla="*/ 503 h 1006"/>
                <a:gd name="T62" fmla="*/ 257 w 1012"/>
                <a:gd name="T63" fmla="*/ 254 h 1006"/>
                <a:gd name="T64" fmla="*/ 506 w 1012"/>
                <a:gd name="T65" fmla="*/ 150 h 1006"/>
                <a:gd name="T66" fmla="*/ 756 w 1012"/>
                <a:gd name="T67" fmla="*/ 254 h 1006"/>
                <a:gd name="T68" fmla="*/ 859 w 1012"/>
                <a:gd name="T69" fmla="*/ 503 h 1006"/>
                <a:gd name="T70" fmla="*/ 756 w 1012"/>
                <a:gd name="T71" fmla="*/ 752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2" h="1006">
                  <a:moveTo>
                    <a:pt x="1012" y="447"/>
                  </a:moveTo>
                  <a:cubicBezTo>
                    <a:pt x="890" y="364"/>
                    <a:pt x="890" y="364"/>
                    <a:pt x="890" y="364"/>
                  </a:cubicBezTo>
                  <a:cubicBezTo>
                    <a:pt x="925" y="219"/>
                    <a:pt x="925" y="219"/>
                    <a:pt x="925" y="219"/>
                  </a:cubicBezTo>
                  <a:cubicBezTo>
                    <a:pt x="778" y="202"/>
                    <a:pt x="778" y="202"/>
                    <a:pt x="778" y="202"/>
                  </a:cubicBezTo>
                  <a:cubicBezTo>
                    <a:pt x="742" y="58"/>
                    <a:pt x="742" y="58"/>
                    <a:pt x="742" y="58"/>
                  </a:cubicBezTo>
                  <a:cubicBezTo>
                    <a:pt x="604" y="111"/>
                    <a:pt x="604" y="111"/>
                    <a:pt x="604" y="111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407" y="112"/>
                    <a:pt x="407" y="112"/>
                    <a:pt x="407" y="112"/>
                  </a:cubicBezTo>
                  <a:cubicBezTo>
                    <a:pt x="268" y="59"/>
                    <a:pt x="268" y="59"/>
                    <a:pt x="268" y="59"/>
                  </a:cubicBezTo>
                  <a:cubicBezTo>
                    <a:pt x="234" y="203"/>
                    <a:pt x="234" y="203"/>
                    <a:pt x="234" y="203"/>
                  </a:cubicBezTo>
                  <a:cubicBezTo>
                    <a:pt x="86" y="222"/>
                    <a:pt x="86" y="222"/>
                    <a:pt x="86" y="222"/>
                  </a:cubicBezTo>
                  <a:cubicBezTo>
                    <a:pt x="122" y="365"/>
                    <a:pt x="122" y="365"/>
                    <a:pt x="122" y="365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99" y="560"/>
                    <a:pt x="99" y="560"/>
                    <a:pt x="99" y="560"/>
                  </a:cubicBezTo>
                  <a:cubicBezTo>
                    <a:pt x="31" y="693"/>
                    <a:pt x="31" y="693"/>
                    <a:pt x="31" y="693"/>
                  </a:cubicBezTo>
                  <a:cubicBezTo>
                    <a:pt x="169" y="744"/>
                    <a:pt x="169" y="744"/>
                    <a:pt x="169" y="744"/>
                  </a:cubicBezTo>
                  <a:cubicBezTo>
                    <a:pt x="170" y="893"/>
                    <a:pt x="170" y="893"/>
                    <a:pt x="170" y="893"/>
                  </a:cubicBezTo>
                  <a:cubicBezTo>
                    <a:pt x="317" y="874"/>
                    <a:pt x="317" y="874"/>
                    <a:pt x="317" y="874"/>
                  </a:cubicBezTo>
                  <a:cubicBezTo>
                    <a:pt x="386" y="1006"/>
                    <a:pt x="386" y="1006"/>
                    <a:pt x="386" y="1006"/>
                  </a:cubicBezTo>
                  <a:cubicBezTo>
                    <a:pt x="507" y="920"/>
                    <a:pt x="507" y="920"/>
                    <a:pt x="507" y="920"/>
                  </a:cubicBezTo>
                  <a:cubicBezTo>
                    <a:pt x="631" y="1005"/>
                    <a:pt x="631" y="1005"/>
                    <a:pt x="631" y="1005"/>
                  </a:cubicBezTo>
                  <a:cubicBezTo>
                    <a:pt x="698" y="873"/>
                    <a:pt x="698" y="873"/>
                    <a:pt x="698" y="873"/>
                  </a:cubicBezTo>
                  <a:cubicBezTo>
                    <a:pt x="846" y="890"/>
                    <a:pt x="846" y="890"/>
                    <a:pt x="846" y="890"/>
                  </a:cubicBezTo>
                  <a:cubicBezTo>
                    <a:pt x="845" y="742"/>
                    <a:pt x="845" y="742"/>
                    <a:pt x="845" y="742"/>
                  </a:cubicBezTo>
                  <a:cubicBezTo>
                    <a:pt x="984" y="689"/>
                    <a:pt x="984" y="689"/>
                    <a:pt x="984" y="689"/>
                  </a:cubicBezTo>
                  <a:cubicBezTo>
                    <a:pt x="914" y="559"/>
                    <a:pt x="914" y="559"/>
                    <a:pt x="914" y="559"/>
                  </a:cubicBezTo>
                  <a:lnTo>
                    <a:pt x="1012" y="447"/>
                  </a:lnTo>
                  <a:close/>
                  <a:moveTo>
                    <a:pt x="756" y="752"/>
                  </a:moveTo>
                  <a:cubicBezTo>
                    <a:pt x="692" y="816"/>
                    <a:pt x="604" y="855"/>
                    <a:pt x="506" y="855"/>
                  </a:cubicBezTo>
                  <a:cubicBezTo>
                    <a:pt x="409" y="855"/>
                    <a:pt x="321" y="816"/>
                    <a:pt x="257" y="752"/>
                  </a:cubicBezTo>
                  <a:cubicBezTo>
                    <a:pt x="193" y="688"/>
                    <a:pt x="154" y="600"/>
                    <a:pt x="154" y="503"/>
                  </a:cubicBezTo>
                  <a:cubicBezTo>
                    <a:pt x="154" y="405"/>
                    <a:pt x="193" y="317"/>
                    <a:pt x="257" y="254"/>
                  </a:cubicBezTo>
                  <a:cubicBezTo>
                    <a:pt x="321" y="190"/>
                    <a:pt x="409" y="150"/>
                    <a:pt x="506" y="150"/>
                  </a:cubicBezTo>
                  <a:cubicBezTo>
                    <a:pt x="604" y="150"/>
                    <a:pt x="692" y="190"/>
                    <a:pt x="756" y="254"/>
                  </a:cubicBezTo>
                  <a:cubicBezTo>
                    <a:pt x="819" y="317"/>
                    <a:pt x="859" y="405"/>
                    <a:pt x="859" y="503"/>
                  </a:cubicBezTo>
                  <a:cubicBezTo>
                    <a:pt x="859" y="600"/>
                    <a:pt x="819" y="688"/>
                    <a:pt x="756" y="7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42"/>
            <p:cNvSpPr>
              <a:spLocks noEditPoints="1"/>
            </p:cNvSpPr>
            <p:nvPr/>
          </p:nvSpPr>
          <p:spPr bwMode="auto">
            <a:xfrm>
              <a:off x="-9578975" y="15513050"/>
              <a:ext cx="2295525" cy="2297113"/>
            </a:xfrm>
            <a:custGeom>
              <a:avLst/>
              <a:gdLst>
                <a:gd name="T0" fmla="*/ 306 w 612"/>
                <a:gd name="T1" fmla="*/ 0 h 612"/>
                <a:gd name="T2" fmla="*/ 90 w 612"/>
                <a:gd name="T3" fmla="*/ 90 h 612"/>
                <a:gd name="T4" fmla="*/ 0 w 612"/>
                <a:gd name="T5" fmla="*/ 306 h 612"/>
                <a:gd name="T6" fmla="*/ 90 w 612"/>
                <a:gd name="T7" fmla="*/ 522 h 612"/>
                <a:gd name="T8" fmla="*/ 306 w 612"/>
                <a:gd name="T9" fmla="*/ 612 h 612"/>
                <a:gd name="T10" fmla="*/ 522 w 612"/>
                <a:gd name="T11" fmla="*/ 522 h 612"/>
                <a:gd name="T12" fmla="*/ 612 w 612"/>
                <a:gd name="T13" fmla="*/ 306 h 612"/>
                <a:gd name="T14" fmla="*/ 522 w 612"/>
                <a:gd name="T15" fmla="*/ 90 h 612"/>
                <a:gd name="T16" fmla="*/ 306 w 612"/>
                <a:gd name="T17" fmla="*/ 0 h 612"/>
                <a:gd name="T18" fmla="*/ 418 w 612"/>
                <a:gd name="T19" fmla="*/ 490 h 612"/>
                <a:gd name="T20" fmla="*/ 206 w 612"/>
                <a:gd name="T21" fmla="*/ 490 h 612"/>
                <a:gd name="T22" fmla="*/ 206 w 612"/>
                <a:gd name="T23" fmla="*/ 429 h 612"/>
                <a:gd name="T24" fmla="*/ 281 w 612"/>
                <a:gd name="T25" fmla="*/ 429 h 612"/>
                <a:gd name="T26" fmla="*/ 281 w 612"/>
                <a:gd name="T27" fmla="*/ 238 h 612"/>
                <a:gd name="T28" fmla="*/ 242 w 612"/>
                <a:gd name="T29" fmla="*/ 263 h 612"/>
                <a:gd name="T30" fmla="*/ 195 w 612"/>
                <a:gd name="T31" fmla="*/ 281 h 612"/>
                <a:gd name="T32" fmla="*/ 195 w 612"/>
                <a:gd name="T33" fmla="*/ 214 h 612"/>
                <a:gd name="T34" fmla="*/ 260 w 612"/>
                <a:gd name="T35" fmla="*/ 182 h 612"/>
                <a:gd name="T36" fmla="*/ 296 w 612"/>
                <a:gd name="T37" fmla="*/ 136 h 612"/>
                <a:gd name="T38" fmla="*/ 363 w 612"/>
                <a:gd name="T39" fmla="*/ 136 h 612"/>
                <a:gd name="T40" fmla="*/ 363 w 612"/>
                <a:gd name="T41" fmla="*/ 429 h 612"/>
                <a:gd name="T42" fmla="*/ 418 w 612"/>
                <a:gd name="T43" fmla="*/ 429 h 612"/>
                <a:gd name="T44" fmla="*/ 418 w 612"/>
                <a:gd name="T45" fmla="*/ 49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2" h="612">
                  <a:moveTo>
                    <a:pt x="306" y="0"/>
                  </a:moveTo>
                  <a:cubicBezTo>
                    <a:pt x="222" y="0"/>
                    <a:pt x="145" y="34"/>
                    <a:pt x="90" y="90"/>
                  </a:cubicBezTo>
                  <a:cubicBezTo>
                    <a:pt x="35" y="145"/>
                    <a:pt x="0" y="221"/>
                    <a:pt x="0" y="306"/>
                  </a:cubicBezTo>
                  <a:cubicBezTo>
                    <a:pt x="0" y="390"/>
                    <a:pt x="35" y="467"/>
                    <a:pt x="90" y="522"/>
                  </a:cubicBezTo>
                  <a:cubicBezTo>
                    <a:pt x="145" y="577"/>
                    <a:pt x="222" y="612"/>
                    <a:pt x="306" y="612"/>
                  </a:cubicBezTo>
                  <a:cubicBezTo>
                    <a:pt x="391" y="612"/>
                    <a:pt x="467" y="577"/>
                    <a:pt x="522" y="522"/>
                  </a:cubicBezTo>
                  <a:cubicBezTo>
                    <a:pt x="578" y="467"/>
                    <a:pt x="612" y="390"/>
                    <a:pt x="612" y="306"/>
                  </a:cubicBezTo>
                  <a:cubicBezTo>
                    <a:pt x="612" y="221"/>
                    <a:pt x="578" y="145"/>
                    <a:pt x="522" y="90"/>
                  </a:cubicBezTo>
                  <a:cubicBezTo>
                    <a:pt x="467" y="34"/>
                    <a:pt x="391" y="0"/>
                    <a:pt x="306" y="0"/>
                  </a:cubicBezTo>
                  <a:close/>
                  <a:moveTo>
                    <a:pt x="418" y="490"/>
                  </a:moveTo>
                  <a:cubicBezTo>
                    <a:pt x="206" y="490"/>
                    <a:pt x="206" y="490"/>
                    <a:pt x="206" y="490"/>
                  </a:cubicBezTo>
                  <a:cubicBezTo>
                    <a:pt x="206" y="429"/>
                    <a:pt x="206" y="429"/>
                    <a:pt x="206" y="429"/>
                  </a:cubicBezTo>
                  <a:cubicBezTo>
                    <a:pt x="281" y="429"/>
                    <a:pt x="281" y="429"/>
                    <a:pt x="281" y="429"/>
                  </a:cubicBezTo>
                  <a:cubicBezTo>
                    <a:pt x="281" y="238"/>
                    <a:pt x="281" y="238"/>
                    <a:pt x="281" y="238"/>
                  </a:cubicBezTo>
                  <a:cubicBezTo>
                    <a:pt x="267" y="248"/>
                    <a:pt x="255" y="256"/>
                    <a:pt x="242" y="263"/>
                  </a:cubicBezTo>
                  <a:cubicBezTo>
                    <a:pt x="230" y="269"/>
                    <a:pt x="214" y="275"/>
                    <a:pt x="195" y="281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223" y="205"/>
                    <a:pt x="245" y="195"/>
                    <a:pt x="260" y="182"/>
                  </a:cubicBezTo>
                  <a:cubicBezTo>
                    <a:pt x="275" y="170"/>
                    <a:pt x="287" y="154"/>
                    <a:pt x="296" y="136"/>
                  </a:cubicBezTo>
                  <a:cubicBezTo>
                    <a:pt x="363" y="136"/>
                    <a:pt x="363" y="136"/>
                    <a:pt x="363" y="136"/>
                  </a:cubicBezTo>
                  <a:cubicBezTo>
                    <a:pt x="363" y="429"/>
                    <a:pt x="363" y="429"/>
                    <a:pt x="363" y="429"/>
                  </a:cubicBezTo>
                  <a:cubicBezTo>
                    <a:pt x="418" y="429"/>
                    <a:pt x="418" y="429"/>
                    <a:pt x="418" y="429"/>
                  </a:cubicBezTo>
                  <a:lnTo>
                    <a:pt x="418" y="4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2" name="组合 71"/>
          <p:cNvGrpSpPr>
            <a:grpSpLocks noChangeAspect="1"/>
          </p:cNvGrpSpPr>
          <p:nvPr/>
        </p:nvGrpSpPr>
        <p:grpSpPr>
          <a:xfrm>
            <a:off x="7416742" y="555984"/>
            <a:ext cx="418198" cy="432000"/>
            <a:chOff x="18267363" y="-12579350"/>
            <a:chExt cx="4329113" cy="44719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18267363" y="-11896725"/>
              <a:ext cx="4329113" cy="3789363"/>
            </a:xfrm>
            <a:custGeom>
              <a:avLst/>
              <a:gdLst>
                <a:gd name="T0" fmla="*/ 156 w 1154"/>
                <a:gd name="T1" fmla="*/ 0 h 1010"/>
                <a:gd name="T2" fmla="*/ 253 w 1154"/>
                <a:gd name="T3" fmla="*/ 0 h 1010"/>
                <a:gd name="T4" fmla="*/ 253 w 1154"/>
                <a:gd name="T5" fmla="*/ 107 h 1010"/>
                <a:gd name="T6" fmla="*/ 392 w 1154"/>
                <a:gd name="T7" fmla="*/ 246 h 1010"/>
                <a:gd name="T8" fmla="*/ 392 w 1154"/>
                <a:gd name="T9" fmla="*/ 246 h 1010"/>
                <a:gd name="T10" fmla="*/ 531 w 1154"/>
                <a:gd name="T11" fmla="*/ 107 h 1010"/>
                <a:gd name="T12" fmla="*/ 531 w 1154"/>
                <a:gd name="T13" fmla="*/ 0 h 1010"/>
                <a:gd name="T14" fmla="*/ 624 w 1154"/>
                <a:gd name="T15" fmla="*/ 0 h 1010"/>
                <a:gd name="T16" fmla="*/ 624 w 1154"/>
                <a:gd name="T17" fmla="*/ 107 h 1010"/>
                <a:gd name="T18" fmla="*/ 763 w 1154"/>
                <a:gd name="T19" fmla="*/ 246 h 1010"/>
                <a:gd name="T20" fmla="*/ 763 w 1154"/>
                <a:gd name="T21" fmla="*/ 246 h 1010"/>
                <a:gd name="T22" fmla="*/ 902 w 1154"/>
                <a:gd name="T23" fmla="*/ 107 h 1010"/>
                <a:gd name="T24" fmla="*/ 902 w 1154"/>
                <a:gd name="T25" fmla="*/ 0 h 1010"/>
                <a:gd name="T26" fmla="*/ 998 w 1154"/>
                <a:gd name="T27" fmla="*/ 0 h 1010"/>
                <a:gd name="T28" fmla="*/ 1154 w 1154"/>
                <a:gd name="T29" fmla="*/ 156 h 1010"/>
                <a:gd name="T30" fmla="*/ 1154 w 1154"/>
                <a:gd name="T31" fmla="*/ 854 h 1010"/>
                <a:gd name="T32" fmla="*/ 998 w 1154"/>
                <a:gd name="T33" fmla="*/ 1010 h 1010"/>
                <a:gd name="T34" fmla="*/ 156 w 1154"/>
                <a:gd name="T35" fmla="*/ 1010 h 1010"/>
                <a:gd name="T36" fmla="*/ 0 w 1154"/>
                <a:gd name="T37" fmla="*/ 854 h 1010"/>
                <a:gd name="T38" fmla="*/ 0 w 1154"/>
                <a:gd name="T39" fmla="*/ 156 h 1010"/>
                <a:gd name="T40" fmla="*/ 156 w 1154"/>
                <a:gd name="T41" fmla="*/ 0 h 1010"/>
                <a:gd name="T42" fmla="*/ 71 w 1154"/>
                <a:gd name="T43" fmla="*/ 854 h 1010"/>
                <a:gd name="T44" fmla="*/ 156 w 1154"/>
                <a:gd name="T45" fmla="*/ 939 h 1010"/>
                <a:gd name="T46" fmla="*/ 998 w 1154"/>
                <a:gd name="T47" fmla="*/ 939 h 1010"/>
                <a:gd name="T48" fmla="*/ 1084 w 1154"/>
                <a:gd name="T49" fmla="*/ 854 h 1010"/>
                <a:gd name="T50" fmla="*/ 1084 w 1154"/>
                <a:gd name="T51" fmla="*/ 417 h 1010"/>
                <a:gd name="T52" fmla="*/ 998 w 1154"/>
                <a:gd name="T53" fmla="*/ 332 h 1010"/>
                <a:gd name="T54" fmla="*/ 156 w 1154"/>
                <a:gd name="T55" fmla="*/ 332 h 1010"/>
                <a:gd name="T56" fmla="*/ 71 w 1154"/>
                <a:gd name="T57" fmla="*/ 417 h 1010"/>
                <a:gd name="T58" fmla="*/ 71 w 1154"/>
                <a:gd name="T59" fmla="*/ 854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54" h="1010">
                  <a:moveTo>
                    <a:pt x="156" y="0"/>
                  </a:moveTo>
                  <a:cubicBezTo>
                    <a:pt x="253" y="0"/>
                    <a:pt x="253" y="0"/>
                    <a:pt x="253" y="0"/>
                  </a:cubicBezTo>
                  <a:cubicBezTo>
                    <a:pt x="253" y="107"/>
                    <a:pt x="253" y="107"/>
                    <a:pt x="253" y="107"/>
                  </a:cubicBezTo>
                  <a:cubicBezTo>
                    <a:pt x="253" y="183"/>
                    <a:pt x="315" y="246"/>
                    <a:pt x="392" y="246"/>
                  </a:cubicBezTo>
                  <a:cubicBezTo>
                    <a:pt x="392" y="246"/>
                    <a:pt x="392" y="246"/>
                    <a:pt x="392" y="246"/>
                  </a:cubicBezTo>
                  <a:cubicBezTo>
                    <a:pt x="468" y="246"/>
                    <a:pt x="531" y="183"/>
                    <a:pt x="531" y="107"/>
                  </a:cubicBezTo>
                  <a:cubicBezTo>
                    <a:pt x="531" y="0"/>
                    <a:pt x="531" y="0"/>
                    <a:pt x="531" y="0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24" y="107"/>
                    <a:pt x="624" y="107"/>
                    <a:pt x="624" y="107"/>
                  </a:cubicBezTo>
                  <a:cubicBezTo>
                    <a:pt x="624" y="183"/>
                    <a:pt x="686" y="246"/>
                    <a:pt x="763" y="246"/>
                  </a:cubicBezTo>
                  <a:cubicBezTo>
                    <a:pt x="763" y="246"/>
                    <a:pt x="763" y="246"/>
                    <a:pt x="763" y="246"/>
                  </a:cubicBezTo>
                  <a:cubicBezTo>
                    <a:pt x="839" y="246"/>
                    <a:pt x="902" y="183"/>
                    <a:pt x="902" y="107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998" y="0"/>
                    <a:pt x="998" y="0"/>
                    <a:pt x="998" y="0"/>
                  </a:cubicBezTo>
                  <a:cubicBezTo>
                    <a:pt x="1084" y="0"/>
                    <a:pt x="1154" y="70"/>
                    <a:pt x="1154" y="156"/>
                  </a:cubicBezTo>
                  <a:cubicBezTo>
                    <a:pt x="1154" y="854"/>
                    <a:pt x="1154" y="854"/>
                    <a:pt x="1154" y="854"/>
                  </a:cubicBezTo>
                  <a:cubicBezTo>
                    <a:pt x="1154" y="939"/>
                    <a:pt x="1084" y="1010"/>
                    <a:pt x="998" y="1010"/>
                  </a:cubicBezTo>
                  <a:cubicBezTo>
                    <a:pt x="156" y="1010"/>
                    <a:pt x="156" y="1010"/>
                    <a:pt x="156" y="1010"/>
                  </a:cubicBezTo>
                  <a:cubicBezTo>
                    <a:pt x="70" y="1010"/>
                    <a:pt x="0" y="939"/>
                    <a:pt x="0" y="85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70"/>
                    <a:pt x="70" y="0"/>
                    <a:pt x="156" y="0"/>
                  </a:cubicBezTo>
                  <a:close/>
                  <a:moveTo>
                    <a:pt x="71" y="854"/>
                  </a:moveTo>
                  <a:cubicBezTo>
                    <a:pt x="71" y="901"/>
                    <a:pt x="109" y="939"/>
                    <a:pt x="156" y="939"/>
                  </a:cubicBezTo>
                  <a:cubicBezTo>
                    <a:pt x="998" y="939"/>
                    <a:pt x="998" y="939"/>
                    <a:pt x="998" y="939"/>
                  </a:cubicBezTo>
                  <a:cubicBezTo>
                    <a:pt x="1045" y="939"/>
                    <a:pt x="1084" y="901"/>
                    <a:pt x="1084" y="854"/>
                  </a:cubicBezTo>
                  <a:cubicBezTo>
                    <a:pt x="1084" y="417"/>
                    <a:pt x="1084" y="417"/>
                    <a:pt x="1084" y="417"/>
                  </a:cubicBezTo>
                  <a:cubicBezTo>
                    <a:pt x="1084" y="370"/>
                    <a:pt x="1045" y="332"/>
                    <a:pt x="998" y="332"/>
                  </a:cubicBezTo>
                  <a:cubicBezTo>
                    <a:pt x="156" y="332"/>
                    <a:pt x="156" y="332"/>
                    <a:pt x="156" y="332"/>
                  </a:cubicBezTo>
                  <a:cubicBezTo>
                    <a:pt x="109" y="332"/>
                    <a:pt x="71" y="370"/>
                    <a:pt x="71" y="417"/>
                  </a:cubicBezTo>
                  <a:cubicBezTo>
                    <a:pt x="71" y="854"/>
                    <a:pt x="71" y="854"/>
                    <a:pt x="71" y="8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44"/>
            <p:cNvSpPr>
              <a:spLocks noEditPoints="1"/>
            </p:cNvSpPr>
            <p:nvPr/>
          </p:nvSpPr>
          <p:spPr bwMode="auto">
            <a:xfrm>
              <a:off x="20540663" y="-10350500"/>
              <a:ext cx="1060450" cy="1676400"/>
            </a:xfrm>
            <a:custGeom>
              <a:avLst/>
              <a:gdLst>
                <a:gd name="T0" fmla="*/ 241 w 283"/>
                <a:gd name="T1" fmla="*/ 46 h 447"/>
                <a:gd name="T2" fmla="*/ 142 w 283"/>
                <a:gd name="T3" fmla="*/ 0 h 447"/>
                <a:gd name="T4" fmla="*/ 43 w 283"/>
                <a:gd name="T5" fmla="*/ 45 h 447"/>
                <a:gd name="T6" fmla="*/ 0 w 283"/>
                <a:gd name="T7" fmla="*/ 223 h 447"/>
                <a:gd name="T8" fmla="*/ 39 w 283"/>
                <a:gd name="T9" fmla="*/ 397 h 447"/>
                <a:gd name="T10" fmla="*/ 142 w 283"/>
                <a:gd name="T11" fmla="*/ 447 h 447"/>
                <a:gd name="T12" fmla="*/ 240 w 283"/>
                <a:gd name="T13" fmla="*/ 402 h 447"/>
                <a:gd name="T14" fmla="*/ 283 w 283"/>
                <a:gd name="T15" fmla="*/ 223 h 447"/>
                <a:gd name="T16" fmla="*/ 241 w 283"/>
                <a:gd name="T17" fmla="*/ 46 h 447"/>
                <a:gd name="T18" fmla="*/ 186 w 283"/>
                <a:gd name="T19" fmla="*/ 333 h 447"/>
                <a:gd name="T20" fmla="*/ 168 w 283"/>
                <a:gd name="T21" fmla="*/ 367 h 447"/>
                <a:gd name="T22" fmla="*/ 142 w 283"/>
                <a:gd name="T23" fmla="*/ 377 h 447"/>
                <a:gd name="T24" fmla="*/ 115 w 283"/>
                <a:gd name="T25" fmla="*/ 368 h 447"/>
                <a:gd name="T26" fmla="*/ 96 w 283"/>
                <a:gd name="T27" fmla="*/ 329 h 447"/>
                <a:gd name="T28" fmla="*/ 88 w 283"/>
                <a:gd name="T29" fmla="*/ 223 h 447"/>
                <a:gd name="T30" fmla="*/ 97 w 283"/>
                <a:gd name="T31" fmla="*/ 114 h 447"/>
                <a:gd name="T32" fmla="*/ 115 w 283"/>
                <a:gd name="T33" fmla="*/ 79 h 447"/>
                <a:gd name="T34" fmla="*/ 142 w 283"/>
                <a:gd name="T35" fmla="*/ 70 h 447"/>
                <a:gd name="T36" fmla="*/ 168 w 283"/>
                <a:gd name="T37" fmla="*/ 79 h 447"/>
                <a:gd name="T38" fmla="*/ 187 w 283"/>
                <a:gd name="T39" fmla="*/ 118 h 447"/>
                <a:gd name="T40" fmla="*/ 195 w 283"/>
                <a:gd name="T41" fmla="*/ 223 h 447"/>
                <a:gd name="T42" fmla="*/ 186 w 283"/>
                <a:gd name="T43" fmla="*/ 33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3" h="447">
                  <a:moveTo>
                    <a:pt x="241" y="46"/>
                  </a:moveTo>
                  <a:cubicBezTo>
                    <a:pt x="217" y="15"/>
                    <a:pt x="184" y="0"/>
                    <a:pt x="142" y="0"/>
                  </a:cubicBezTo>
                  <a:cubicBezTo>
                    <a:pt x="99" y="0"/>
                    <a:pt x="67" y="15"/>
                    <a:pt x="43" y="45"/>
                  </a:cubicBezTo>
                  <a:cubicBezTo>
                    <a:pt x="14" y="81"/>
                    <a:pt x="0" y="140"/>
                    <a:pt x="0" y="223"/>
                  </a:cubicBezTo>
                  <a:cubicBezTo>
                    <a:pt x="0" y="307"/>
                    <a:pt x="13" y="365"/>
                    <a:pt x="39" y="397"/>
                  </a:cubicBezTo>
                  <a:cubicBezTo>
                    <a:pt x="65" y="430"/>
                    <a:pt x="99" y="447"/>
                    <a:pt x="142" y="447"/>
                  </a:cubicBezTo>
                  <a:cubicBezTo>
                    <a:pt x="184" y="447"/>
                    <a:pt x="217" y="432"/>
                    <a:pt x="240" y="402"/>
                  </a:cubicBezTo>
                  <a:cubicBezTo>
                    <a:pt x="269" y="366"/>
                    <a:pt x="283" y="306"/>
                    <a:pt x="283" y="223"/>
                  </a:cubicBezTo>
                  <a:cubicBezTo>
                    <a:pt x="283" y="141"/>
                    <a:pt x="269" y="81"/>
                    <a:pt x="241" y="46"/>
                  </a:cubicBezTo>
                  <a:close/>
                  <a:moveTo>
                    <a:pt x="186" y="333"/>
                  </a:moveTo>
                  <a:cubicBezTo>
                    <a:pt x="182" y="349"/>
                    <a:pt x="176" y="361"/>
                    <a:pt x="168" y="367"/>
                  </a:cubicBezTo>
                  <a:cubicBezTo>
                    <a:pt x="161" y="374"/>
                    <a:pt x="152" y="377"/>
                    <a:pt x="142" y="377"/>
                  </a:cubicBezTo>
                  <a:cubicBezTo>
                    <a:pt x="132" y="377"/>
                    <a:pt x="123" y="374"/>
                    <a:pt x="115" y="368"/>
                  </a:cubicBezTo>
                  <a:cubicBezTo>
                    <a:pt x="108" y="361"/>
                    <a:pt x="101" y="348"/>
                    <a:pt x="96" y="329"/>
                  </a:cubicBezTo>
                  <a:cubicBezTo>
                    <a:pt x="91" y="310"/>
                    <a:pt x="88" y="275"/>
                    <a:pt x="88" y="223"/>
                  </a:cubicBezTo>
                  <a:cubicBezTo>
                    <a:pt x="88" y="172"/>
                    <a:pt x="91" y="136"/>
                    <a:pt x="97" y="114"/>
                  </a:cubicBezTo>
                  <a:cubicBezTo>
                    <a:pt x="101" y="97"/>
                    <a:pt x="107" y="86"/>
                    <a:pt x="115" y="79"/>
                  </a:cubicBezTo>
                  <a:cubicBezTo>
                    <a:pt x="123" y="73"/>
                    <a:pt x="132" y="70"/>
                    <a:pt x="142" y="70"/>
                  </a:cubicBezTo>
                  <a:cubicBezTo>
                    <a:pt x="152" y="70"/>
                    <a:pt x="160" y="73"/>
                    <a:pt x="168" y="79"/>
                  </a:cubicBezTo>
                  <a:cubicBezTo>
                    <a:pt x="176" y="86"/>
                    <a:pt x="182" y="99"/>
                    <a:pt x="187" y="118"/>
                  </a:cubicBezTo>
                  <a:cubicBezTo>
                    <a:pt x="192" y="137"/>
                    <a:pt x="195" y="172"/>
                    <a:pt x="195" y="223"/>
                  </a:cubicBezTo>
                  <a:cubicBezTo>
                    <a:pt x="195" y="275"/>
                    <a:pt x="192" y="311"/>
                    <a:pt x="186" y="3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5"/>
            <p:cNvSpPr/>
            <p:nvPr/>
          </p:nvSpPr>
          <p:spPr bwMode="auto">
            <a:xfrm>
              <a:off x="19261138" y="-10350500"/>
              <a:ext cx="1084263" cy="1676400"/>
            </a:xfrm>
            <a:custGeom>
              <a:avLst/>
              <a:gdLst>
                <a:gd name="T0" fmla="*/ 0 w 289"/>
                <a:gd name="T1" fmla="*/ 323 h 447"/>
                <a:gd name="T2" fmla="*/ 45 w 289"/>
                <a:gd name="T3" fmla="*/ 412 h 447"/>
                <a:gd name="T4" fmla="*/ 143 w 289"/>
                <a:gd name="T5" fmla="*/ 447 h 447"/>
                <a:gd name="T6" fmla="*/ 247 w 289"/>
                <a:gd name="T7" fmla="*/ 406 h 447"/>
                <a:gd name="T8" fmla="*/ 289 w 289"/>
                <a:gd name="T9" fmla="*/ 308 h 447"/>
                <a:gd name="T10" fmla="*/ 267 w 289"/>
                <a:gd name="T11" fmla="*/ 241 h 447"/>
                <a:gd name="T12" fmla="*/ 207 w 289"/>
                <a:gd name="T13" fmla="*/ 204 h 447"/>
                <a:gd name="T14" fmla="*/ 270 w 289"/>
                <a:gd name="T15" fmla="*/ 113 h 447"/>
                <a:gd name="T16" fmla="*/ 239 w 289"/>
                <a:gd name="T17" fmla="*/ 40 h 447"/>
                <a:gd name="T18" fmla="*/ 141 w 289"/>
                <a:gd name="T19" fmla="*/ 0 h 447"/>
                <a:gd name="T20" fmla="*/ 76 w 289"/>
                <a:gd name="T21" fmla="*/ 14 h 447"/>
                <a:gd name="T22" fmla="*/ 30 w 289"/>
                <a:gd name="T23" fmla="*/ 51 h 447"/>
                <a:gd name="T24" fmla="*/ 6 w 289"/>
                <a:gd name="T25" fmla="*/ 115 h 447"/>
                <a:gd name="T26" fmla="*/ 83 w 289"/>
                <a:gd name="T27" fmla="*/ 128 h 447"/>
                <a:gd name="T28" fmla="*/ 101 w 289"/>
                <a:gd name="T29" fmla="*/ 85 h 447"/>
                <a:gd name="T30" fmla="*/ 138 w 289"/>
                <a:gd name="T31" fmla="*/ 70 h 447"/>
                <a:gd name="T32" fmla="*/ 173 w 289"/>
                <a:gd name="T33" fmla="*/ 83 h 447"/>
                <a:gd name="T34" fmla="*/ 186 w 289"/>
                <a:gd name="T35" fmla="*/ 118 h 447"/>
                <a:gd name="T36" fmla="*/ 168 w 289"/>
                <a:gd name="T37" fmla="*/ 160 h 447"/>
                <a:gd name="T38" fmla="*/ 116 w 289"/>
                <a:gd name="T39" fmla="*/ 174 h 447"/>
                <a:gd name="T40" fmla="*/ 107 w 289"/>
                <a:gd name="T41" fmla="*/ 242 h 447"/>
                <a:gd name="T42" fmla="*/ 145 w 289"/>
                <a:gd name="T43" fmla="*/ 236 h 447"/>
                <a:gd name="T44" fmla="*/ 187 w 289"/>
                <a:gd name="T45" fmla="*/ 254 h 447"/>
                <a:gd name="T46" fmla="*/ 203 w 289"/>
                <a:gd name="T47" fmla="*/ 304 h 447"/>
                <a:gd name="T48" fmla="*/ 186 w 289"/>
                <a:gd name="T49" fmla="*/ 357 h 447"/>
                <a:gd name="T50" fmla="*/ 143 w 289"/>
                <a:gd name="T51" fmla="*/ 377 h 447"/>
                <a:gd name="T52" fmla="*/ 102 w 289"/>
                <a:gd name="T53" fmla="*/ 361 h 447"/>
                <a:gd name="T54" fmla="*/ 81 w 289"/>
                <a:gd name="T55" fmla="*/ 313 h 447"/>
                <a:gd name="T56" fmla="*/ 0 w 289"/>
                <a:gd name="T57" fmla="*/ 323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9" h="447">
                  <a:moveTo>
                    <a:pt x="0" y="323"/>
                  </a:moveTo>
                  <a:cubicBezTo>
                    <a:pt x="4" y="360"/>
                    <a:pt x="19" y="390"/>
                    <a:pt x="45" y="412"/>
                  </a:cubicBezTo>
                  <a:cubicBezTo>
                    <a:pt x="71" y="435"/>
                    <a:pt x="104" y="447"/>
                    <a:pt x="143" y="447"/>
                  </a:cubicBezTo>
                  <a:cubicBezTo>
                    <a:pt x="185" y="447"/>
                    <a:pt x="219" y="433"/>
                    <a:pt x="247" y="406"/>
                  </a:cubicBezTo>
                  <a:cubicBezTo>
                    <a:pt x="275" y="379"/>
                    <a:pt x="289" y="346"/>
                    <a:pt x="289" y="308"/>
                  </a:cubicBezTo>
                  <a:cubicBezTo>
                    <a:pt x="289" y="282"/>
                    <a:pt x="282" y="259"/>
                    <a:pt x="267" y="241"/>
                  </a:cubicBezTo>
                  <a:cubicBezTo>
                    <a:pt x="252" y="222"/>
                    <a:pt x="232" y="210"/>
                    <a:pt x="207" y="204"/>
                  </a:cubicBezTo>
                  <a:cubicBezTo>
                    <a:pt x="249" y="182"/>
                    <a:pt x="270" y="151"/>
                    <a:pt x="270" y="113"/>
                  </a:cubicBezTo>
                  <a:cubicBezTo>
                    <a:pt x="270" y="85"/>
                    <a:pt x="260" y="61"/>
                    <a:pt x="239" y="40"/>
                  </a:cubicBezTo>
                  <a:cubicBezTo>
                    <a:pt x="214" y="13"/>
                    <a:pt x="182" y="0"/>
                    <a:pt x="141" y="0"/>
                  </a:cubicBezTo>
                  <a:cubicBezTo>
                    <a:pt x="117" y="0"/>
                    <a:pt x="95" y="5"/>
                    <a:pt x="76" y="14"/>
                  </a:cubicBezTo>
                  <a:cubicBezTo>
                    <a:pt x="56" y="23"/>
                    <a:pt x="41" y="35"/>
                    <a:pt x="30" y="51"/>
                  </a:cubicBezTo>
                  <a:cubicBezTo>
                    <a:pt x="20" y="67"/>
                    <a:pt x="12" y="88"/>
                    <a:pt x="6" y="115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5" y="109"/>
                    <a:pt x="91" y="95"/>
                    <a:pt x="101" y="85"/>
                  </a:cubicBezTo>
                  <a:cubicBezTo>
                    <a:pt x="111" y="75"/>
                    <a:pt x="124" y="70"/>
                    <a:pt x="138" y="70"/>
                  </a:cubicBezTo>
                  <a:cubicBezTo>
                    <a:pt x="152" y="70"/>
                    <a:pt x="164" y="74"/>
                    <a:pt x="173" y="83"/>
                  </a:cubicBezTo>
                  <a:cubicBezTo>
                    <a:pt x="181" y="92"/>
                    <a:pt x="186" y="103"/>
                    <a:pt x="186" y="118"/>
                  </a:cubicBezTo>
                  <a:cubicBezTo>
                    <a:pt x="186" y="135"/>
                    <a:pt x="180" y="149"/>
                    <a:pt x="168" y="160"/>
                  </a:cubicBezTo>
                  <a:cubicBezTo>
                    <a:pt x="156" y="170"/>
                    <a:pt x="139" y="175"/>
                    <a:pt x="116" y="174"/>
                  </a:cubicBezTo>
                  <a:cubicBezTo>
                    <a:pt x="107" y="242"/>
                    <a:pt x="107" y="242"/>
                    <a:pt x="107" y="242"/>
                  </a:cubicBezTo>
                  <a:cubicBezTo>
                    <a:pt x="122" y="238"/>
                    <a:pt x="135" y="236"/>
                    <a:pt x="145" y="236"/>
                  </a:cubicBezTo>
                  <a:cubicBezTo>
                    <a:pt x="162" y="236"/>
                    <a:pt x="175" y="242"/>
                    <a:pt x="187" y="254"/>
                  </a:cubicBezTo>
                  <a:cubicBezTo>
                    <a:pt x="198" y="267"/>
                    <a:pt x="203" y="283"/>
                    <a:pt x="203" y="304"/>
                  </a:cubicBezTo>
                  <a:cubicBezTo>
                    <a:pt x="203" y="327"/>
                    <a:pt x="198" y="344"/>
                    <a:pt x="186" y="357"/>
                  </a:cubicBezTo>
                  <a:cubicBezTo>
                    <a:pt x="174" y="370"/>
                    <a:pt x="160" y="377"/>
                    <a:pt x="143" y="377"/>
                  </a:cubicBezTo>
                  <a:cubicBezTo>
                    <a:pt x="127" y="377"/>
                    <a:pt x="113" y="372"/>
                    <a:pt x="102" y="361"/>
                  </a:cubicBezTo>
                  <a:cubicBezTo>
                    <a:pt x="91" y="350"/>
                    <a:pt x="84" y="334"/>
                    <a:pt x="81" y="313"/>
                  </a:cubicBezTo>
                  <a:cubicBezTo>
                    <a:pt x="0" y="323"/>
                    <a:pt x="0" y="323"/>
                    <a:pt x="0" y="3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20843875" y="-12579350"/>
              <a:ext cx="566738" cy="1365250"/>
            </a:xfrm>
            <a:custGeom>
              <a:avLst/>
              <a:gdLst>
                <a:gd name="T0" fmla="*/ 76 w 151"/>
                <a:gd name="T1" fmla="*/ 0 h 364"/>
                <a:gd name="T2" fmla="*/ 0 w 151"/>
                <a:gd name="T3" fmla="*/ 76 h 364"/>
                <a:gd name="T4" fmla="*/ 0 w 151"/>
                <a:gd name="T5" fmla="*/ 289 h 364"/>
                <a:gd name="T6" fmla="*/ 76 w 151"/>
                <a:gd name="T7" fmla="*/ 364 h 364"/>
                <a:gd name="T8" fmla="*/ 76 w 151"/>
                <a:gd name="T9" fmla="*/ 364 h 364"/>
                <a:gd name="T10" fmla="*/ 151 w 151"/>
                <a:gd name="T11" fmla="*/ 289 h 364"/>
                <a:gd name="T12" fmla="*/ 151 w 151"/>
                <a:gd name="T13" fmla="*/ 76 h 364"/>
                <a:gd name="T14" fmla="*/ 76 w 151"/>
                <a:gd name="T15" fmla="*/ 0 h 364"/>
                <a:gd name="T16" fmla="*/ 76 w 151"/>
                <a:gd name="T17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364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330"/>
                    <a:pt x="34" y="364"/>
                    <a:pt x="76" y="364"/>
                  </a:cubicBezTo>
                  <a:cubicBezTo>
                    <a:pt x="76" y="364"/>
                    <a:pt x="76" y="364"/>
                    <a:pt x="76" y="364"/>
                  </a:cubicBezTo>
                  <a:cubicBezTo>
                    <a:pt x="117" y="364"/>
                    <a:pt x="151" y="330"/>
                    <a:pt x="151" y="289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1" y="34"/>
                    <a:pt x="117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7"/>
            <p:cNvSpPr/>
            <p:nvPr/>
          </p:nvSpPr>
          <p:spPr bwMode="auto">
            <a:xfrm>
              <a:off x="19451638" y="-12579350"/>
              <a:ext cx="566738" cy="1365250"/>
            </a:xfrm>
            <a:custGeom>
              <a:avLst/>
              <a:gdLst>
                <a:gd name="T0" fmla="*/ 76 w 151"/>
                <a:gd name="T1" fmla="*/ 0 h 364"/>
                <a:gd name="T2" fmla="*/ 0 w 151"/>
                <a:gd name="T3" fmla="*/ 76 h 364"/>
                <a:gd name="T4" fmla="*/ 0 w 151"/>
                <a:gd name="T5" fmla="*/ 289 h 364"/>
                <a:gd name="T6" fmla="*/ 76 w 151"/>
                <a:gd name="T7" fmla="*/ 364 h 364"/>
                <a:gd name="T8" fmla="*/ 76 w 151"/>
                <a:gd name="T9" fmla="*/ 364 h 364"/>
                <a:gd name="T10" fmla="*/ 151 w 151"/>
                <a:gd name="T11" fmla="*/ 289 h 364"/>
                <a:gd name="T12" fmla="*/ 151 w 151"/>
                <a:gd name="T13" fmla="*/ 76 h 364"/>
                <a:gd name="T14" fmla="*/ 76 w 151"/>
                <a:gd name="T15" fmla="*/ 0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364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0" y="330"/>
                    <a:pt x="34" y="364"/>
                    <a:pt x="76" y="364"/>
                  </a:cubicBezTo>
                  <a:cubicBezTo>
                    <a:pt x="76" y="364"/>
                    <a:pt x="76" y="364"/>
                    <a:pt x="76" y="364"/>
                  </a:cubicBezTo>
                  <a:cubicBezTo>
                    <a:pt x="117" y="364"/>
                    <a:pt x="151" y="330"/>
                    <a:pt x="151" y="289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1" y="34"/>
                    <a:pt x="117" y="0"/>
                    <a:pt x="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8198378" y="555984"/>
            <a:ext cx="465658" cy="432000"/>
            <a:chOff x="18056225" y="-4019550"/>
            <a:chExt cx="4787900" cy="44418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Freeform 48"/>
            <p:cNvSpPr/>
            <p:nvPr/>
          </p:nvSpPr>
          <p:spPr bwMode="auto">
            <a:xfrm>
              <a:off x="18237200" y="-804863"/>
              <a:ext cx="1046163" cy="1047750"/>
            </a:xfrm>
            <a:custGeom>
              <a:avLst/>
              <a:gdLst>
                <a:gd name="T0" fmla="*/ 279 w 279"/>
                <a:gd name="T1" fmla="*/ 77 h 279"/>
                <a:gd name="T2" fmla="*/ 279 w 279"/>
                <a:gd name="T3" fmla="*/ 279 h 279"/>
                <a:gd name="T4" fmla="*/ 0 w 279"/>
                <a:gd name="T5" fmla="*/ 0 h 279"/>
                <a:gd name="T6" fmla="*/ 202 w 279"/>
                <a:gd name="T7" fmla="*/ 0 h 279"/>
                <a:gd name="T8" fmla="*/ 256 w 279"/>
                <a:gd name="T9" fmla="*/ 22 h 279"/>
                <a:gd name="T10" fmla="*/ 279 w 279"/>
                <a:gd name="T11" fmla="*/ 77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9" h="279">
                  <a:moveTo>
                    <a:pt x="279" y="77"/>
                  </a:moveTo>
                  <a:cubicBezTo>
                    <a:pt x="279" y="279"/>
                    <a:pt x="279" y="279"/>
                    <a:pt x="279" y="27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23" y="0"/>
                    <a:pt x="242" y="8"/>
                    <a:pt x="256" y="22"/>
                  </a:cubicBezTo>
                  <a:cubicBezTo>
                    <a:pt x="270" y="36"/>
                    <a:pt x="279" y="56"/>
                    <a:pt x="279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9"/>
            <p:cNvSpPr/>
            <p:nvPr/>
          </p:nvSpPr>
          <p:spPr bwMode="auto">
            <a:xfrm>
              <a:off x="18056225" y="-4019550"/>
              <a:ext cx="3462338" cy="4441825"/>
            </a:xfrm>
            <a:custGeom>
              <a:avLst/>
              <a:gdLst>
                <a:gd name="T0" fmla="*/ 923 w 923"/>
                <a:gd name="T1" fmla="*/ 1009 h 1184"/>
                <a:gd name="T2" fmla="*/ 923 w 923"/>
                <a:gd name="T3" fmla="*/ 1135 h 1184"/>
                <a:gd name="T4" fmla="*/ 909 w 923"/>
                <a:gd name="T5" fmla="*/ 1170 h 1184"/>
                <a:gd name="T6" fmla="*/ 874 w 923"/>
                <a:gd name="T7" fmla="*/ 1184 h 1184"/>
                <a:gd name="T8" fmla="*/ 406 w 923"/>
                <a:gd name="T9" fmla="*/ 1184 h 1184"/>
                <a:gd name="T10" fmla="*/ 406 w 923"/>
                <a:gd name="T11" fmla="*/ 945 h 1184"/>
                <a:gd name="T12" fmla="*/ 357 w 923"/>
                <a:gd name="T13" fmla="*/ 827 h 1184"/>
                <a:gd name="T14" fmla="*/ 238 w 923"/>
                <a:gd name="T15" fmla="*/ 778 h 1184"/>
                <a:gd name="T16" fmla="*/ 0 w 923"/>
                <a:gd name="T17" fmla="*/ 778 h 1184"/>
                <a:gd name="T18" fmla="*/ 0 w 923"/>
                <a:gd name="T19" fmla="*/ 49 h 1184"/>
                <a:gd name="T20" fmla="*/ 14 w 923"/>
                <a:gd name="T21" fmla="*/ 15 h 1184"/>
                <a:gd name="T22" fmla="*/ 48 w 923"/>
                <a:gd name="T23" fmla="*/ 0 h 1184"/>
                <a:gd name="T24" fmla="*/ 874 w 923"/>
                <a:gd name="T25" fmla="*/ 0 h 1184"/>
                <a:gd name="T26" fmla="*/ 909 w 923"/>
                <a:gd name="T27" fmla="*/ 15 h 1184"/>
                <a:gd name="T28" fmla="*/ 923 w 923"/>
                <a:gd name="T29" fmla="*/ 49 h 1184"/>
                <a:gd name="T30" fmla="*/ 923 w 923"/>
                <a:gd name="T31" fmla="*/ 88 h 1184"/>
                <a:gd name="T32" fmla="*/ 923 w 923"/>
                <a:gd name="T33" fmla="*/ 189 h 1184"/>
                <a:gd name="T34" fmla="*/ 735 w 923"/>
                <a:gd name="T35" fmla="*/ 201 h 1184"/>
                <a:gd name="T36" fmla="*/ 700 w 923"/>
                <a:gd name="T37" fmla="*/ 177 h 1184"/>
                <a:gd name="T38" fmla="*/ 483 w 923"/>
                <a:gd name="T39" fmla="*/ 177 h 1184"/>
                <a:gd name="T40" fmla="*/ 425 w 923"/>
                <a:gd name="T41" fmla="*/ 177 h 1184"/>
                <a:gd name="T42" fmla="*/ 291 w 923"/>
                <a:gd name="T43" fmla="*/ 177 h 1184"/>
                <a:gd name="T44" fmla="*/ 221 w 923"/>
                <a:gd name="T45" fmla="*/ 177 h 1184"/>
                <a:gd name="T46" fmla="*/ 186 w 923"/>
                <a:gd name="T47" fmla="*/ 212 h 1184"/>
                <a:gd name="T48" fmla="*/ 221 w 923"/>
                <a:gd name="T49" fmla="*/ 247 h 1184"/>
                <a:gd name="T50" fmla="*/ 291 w 923"/>
                <a:gd name="T51" fmla="*/ 247 h 1184"/>
                <a:gd name="T52" fmla="*/ 647 w 923"/>
                <a:gd name="T53" fmla="*/ 247 h 1184"/>
                <a:gd name="T54" fmla="*/ 607 w 923"/>
                <a:gd name="T55" fmla="*/ 282 h 1184"/>
                <a:gd name="T56" fmla="*/ 534 w 923"/>
                <a:gd name="T57" fmla="*/ 390 h 1184"/>
                <a:gd name="T58" fmla="*/ 221 w 923"/>
                <a:gd name="T59" fmla="*/ 390 h 1184"/>
                <a:gd name="T60" fmla="*/ 186 w 923"/>
                <a:gd name="T61" fmla="*/ 425 h 1184"/>
                <a:gd name="T62" fmla="*/ 221 w 923"/>
                <a:gd name="T63" fmla="*/ 460 h 1184"/>
                <a:gd name="T64" fmla="*/ 513 w 923"/>
                <a:gd name="T65" fmla="*/ 460 h 1184"/>
                <a:gd name="T66" fmla="*/ 516 w 923"/>
                <a:gd name="T67" fmla="*/ 603 h 1184"/>
                <a:gd name="T68" fmla="*/ 221 w 923"/>
                <a:gd name="T69" fmla="*/ 603 h 1184"/>
                <a:gd name="T70" fmla="*/ 186 w 923"/>
                <a:gd name="T71" fmla="*/ 638 h 1184"/>
                <a:gd name="T72" fmla="*/ 221 w 923"/>
                <a:gd name="T73" fmla="*/ 673 h 1184"/>
                <a:gd name="T74" fmla="*/ 541 w 923"/>
                <a:gd name="T75" fmla="*/ 673 h 1184"/>
                <a:gd name="T76" fmla="*/ 607 w 923"/>
                <a:gd name="T77" fmla="*/ 767 h 1184"/>
                <a:gd name="T78" fmla="*/ 923 w 923"/>
                <a:gd name="T79" fmla="*/ 859 h 1184"/>
                <a:gd name="T80" fmla="*/ 923 w 923"/>
                <a:gd name="T81" fmla="*/ 1009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3" h="1184">
                  <a:moveTo>
                    <a:pt x="923" y="1009"/>
                  </a:moveTo>
                  <a:cubicBezTo>
                    <a:pt x="923" y="1135"/>
                    <a:pt x="923" y="1135"/>
                    <a:pt x="923" y="1135"/>
                  </a:cubicBezTo>
                  <a:cubicBezTo>
                    <a:pt x="923" y="1148"/>
                    <a:pt x="918" y="1161"/>
                    <a:pt x="909" y="1170"/>
                  </a:cubicBezTo>
                  <a:cubicBezTo>
                    <a:pt x="900" y="1178"/>
                    <a:pt x="888" y="1184"/>
                    <a:pt x="874" y="1184"/>
                  </a:cubicBezTo>
                  <a:cubicBezTo>
                    <a:pt x="406" y="1184"/>
                    <a:pt x="406" y="1184"/>
                    <a:pt x="406" y="1184"/>
                  </a:cubicBezTo>
                  <a:cubicBezTo>
                    <a:pt x="406" y="945"/>
                    <a:pt x="406" y="945"/>
                    <a:pt x="406" y="945"/>
                  </a:cubicBezTo>
                  <a:cubicBezTo>
                    <a:pt x="406" y="899"/>
                    <a:pt x="387" y="857"/>
                    <a:pt x="357" y="827"/>
                  </a:cubicBezTo>
                  <a:cubicBezTo>
                    <a:pt x="326" y="796"/>
                    <a:pt x="284" y="778"/>
                    <a:pt x="238" y="778"/>
                  </a:cubicBezTo>
                  <a:cubicBezTo>
                    <a:pt x="0" y="778"/>
                    <a:pt x="0" y="778"/>
                    <a:pt x="0" y="77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36"/>
                    <a:pt x="5" y="23"/>
                    <a:pt x="14" y="15"/>
                  </a:cubicBezTo>
                  <a:cubicBezTo>
                    <a:pt x="23" y="6"/>
                    <a:pt x="35" y="0"/>
                    <a:pt x="48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88" y="0"/>
                    <a:pt x="900" y="6"/>
                    <a:pt x="909" y="15"/>
                  </a:cubicBezTo>
                  <a:cubicBezTo>
                    <a:pt x="918" y="23"/>
                    <a:pt x="923" y="36"/>
                    <a:pt x="923" y="49"/>
                  </a:cubicBezTo>
                  <a:cubicBezTo>
                    <a:pt x="923" y="88"/>
                    <a:pt x="923" y="88"/>
                    <a:pt x="923" y="88"/>
                  </a:cubicBezTo>
                  <a:cubicBezTo>
                    <a:pt x="923" y="189"/>
                    <a:pt x="923" y="189"/>
                    <a:pt x="923" y="189"/>
                  </a:cubicBezTo>
                  <a:cubicBezTo>
                    <a:pt x="861" y="176"/>
                    <a:pt x="795" y="180"/>
                    <a:pt x="735" y="201"/>
                  </a:cubicBezTo>
                  <a:cubicBezTo>
                    <a:pt x="730" y="187"/>
                    <a:pt x="716" y="177"/>
                    <a:pt x="700" y="177"/>
                  </a:cubicBezTo>
                  <a:cubicBezTo>
                    <a:pt x="483" y="177"/>
                    <a:pt x="483" y="177"/>
                    <a:pt x="483" y="177"/>
                  </a:cubicBezTo>
                  <a:cubicBezTo>
                    <a:pt x="425" y="177"/>
                    <a:pt x="425" y="177"/>
                    <a:pt x="425" y="177"/>
                  </a:cubicBezTo>
                  <a:cubicBezTo>
                    <a:pt x="291" y="177"/>
                    <a:pt x="291" y="177"/>
                    <a:pt x="291" y="177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01" y="177"/>
                    <a:pt x="186" y="193"/>
                    <a:pt x="186" y="212"/>
                  </a:cubicBezTo>
                  <a:cubicBezTo>
                    <a:pt x="186" y="232"/>
                    <a:pt x="201" y="247"/>
                    <a:pt x="221" y="247"/>
                  </a:cubicBezTo>
                  <a:cubicBezTo>
                    <a:pt x="291" y="247"/>
                    <a:pt x="291" y="247"/>
                    <a:pt x="291" y="247"/>
                  </a:cubicBezTo>
                  <a:cubicBezTo>
                    <a:pt x="647" y="247"/>
                    <a:pt x="647" y="247"/>
                    <a:pt x="647" y="247"/>
                  </a:cubicBezTo>
                  <a:cubicBezTo>
                    <a:pt x="633" y="258"/>
                    <a:pt x="620" y="269"/>
                    <a:pt x="607" y="282"/>
                  </a:cubicBezTo>
                  <a:cubicBezTo>
                    <a:pt x="575" y="314"/>
                    <a:pt x="550" y="351"/>
                    <a:pt x="534" y="390"/>
                  </a:cubicBezTo>
                  <a:cubicBezTo>
                    <a:pt x="221" y="390"/>
                    <a:pt x="221" y="390"/>
                    <a:pt x="221" y="390"/>
                  </a:cubicBezTo>
                  <a:cubicBezTo>
                    <a:pt x="201" y="390"/>
                    <a:pt x="186" y="406"/>
                    <a:pt x="186" y="425"/>
                  </a:cubicBezTo>
                  <a:cubicBezTo>
                    <a:pt x="186" y="445"/>
                    <a:pt x="201" y="460"/>
                    <a:pt x="221" y="460"/>
                  </a:cubicBezTo>
                  <a:cubicBezTo>
                    <a:pt x="513" y="460"/>
                    <a:pt x="513" y="460"/>
                    <a:pt x="513" y="460"/>
                  </a:cubicBezTo>
                  <a:cubicBezTo>
                    <a:pt x="504" y="508"/>
                    <a:pt x="505" y="557"/>
                    <a:pt x="516" y="603"/>
                  </a:cubicBezTo>
                  <a:cubicBezTo>
                    <a:pt x="221" y="603"/>
                    <a:pt x="221" y="603"/>
                    <a:pt x="221" y="603"/>
                  </a:cubicBezTo>
                  <a:cubicBezTo>
                    <a:pt x="201" y="603"/>
                    <a:pt x="186" y="619"/>
                    <a:pt x="186" y="638"/>
                  </a:cubicBezTo>
                  <a:cubicBezTo>
                    <a:pt x="186" y="658"/>
                    <a:pt x="201" y="673"/>
                    <a:pt x="221" y="673"/>
                  </a:cubicBezTo>
                  <a:cubicBezTo>
                    <a:pt x="541" y="673"/>
                    <a:pt x="541" y="673"/>
                    <a:pt x="541" y="673"/>
                  </a:cubicBezTo>
                  <a:cubicBezTo>
                    <a:pt x="557" y="707"/>
                    <a:pt x="579" y="739"/>
                    <a:pt x="607" y="767"/>
                  </a:cubicBezTo>
                  <a:cubicBezTo>
                    <a:pt x="693" y="852"/>
                    <a:pt x="813" y="883"/>
                    <a:pt x="923" y="859"/>
                  </a:cubicBezTo>
                  <a:lnTo>
                    <a:pt x="923" y="10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20119975" y="-3175000"/>
              <a:ext cx="2724150" cy="2722563"/>
            </a:xfrm>
            <a:custGeom>
              <a:avLst/>
              <a:gdLst>
                <a:gd name="T0" fmla="*/ 106 w 726"/>
                <a:gd name="T1" fmla="*/ 106 h 726"/>
                <a:gd name="T2" fmla="*/ 492 w 726"/>
                <a:gd name="T3" fmla="*/ 106 h 726"/>
                <a:gd name="T4" fmla="*/ 547 w 726"/>
                <a:gd name="T5" fmla="*/ 414 h 726"/>
                <a:gd name="T6" fmla="*/ 689 w 726"/>
                <a:gd name="T7" fmla="*/ 556 h 726"/>
                <a:gd name="T8" fmla="*/ 689 w 726"/>
                <a:gd name="T9" fmla="*/ 689 h 726"/>
                <a:gd name="T10" fmla="*/ 689 w 726"/>
                <a:gd name="T11" fmla="*/ 689 h 726"/>
                <a:gd name="T12" fmla="*/ 556 w 726"/>
                <a:gd name="T13" fmla="*/ 689 h 726"/>
                <a:gd name="T14" fmla="*/ 414 w 726"/>
                <a:gd name="T15" fmla="*/ 547 h 726"/>
                <a:gd name="T16" fmla="*/ 106 w 726"/>
                <a:gd name="T17" fmla="*/ 492 h 726"/>
                <a:gd name="T18" fmla="*/ 106 w 726"/>
                <a:gd name="T19" fmla="*/ 106 h 726"/>
                <a:gd name="T20" fmla="*/ 179 w 726"/>
                <a:gd name="T21" fmla="*/ 179 h 726"/>
                <a:gd name="T22" fmla="*/ 179 w 726"/>
                <a:gd name="T23" fmla="*/ 420 h 726"/>
                <a:gd name="T24" fmla="*/ 420 w 726"/>
                <a:gd name="T25" fmla="*/ 420 h 726"/>
                <a:gd name="T26" fmla="*/ 420 w 726"/>
                <a:gd name="T27" fmla="*/ 179 h 726"/>
                <a:gd name="T28" fmla="*/ 179 w 726"/>
                <a:gd name="T29" fmla="*/ 179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6" h="726">
                  <a:moveTo>
                    <a:pt x="106" y="106"/>
                  </a:moveTo>
                  <a:cubicBezTo>
                    <a:pt x="213" y="0"/>
                    <a:pt x="386" y="0"/>
                    <a:pt x="492" y="106"/>
                  </a:cubicBezTo>
                  <a:cubicBezTo>
                    <a:pt x="575" y="189"/>
                    <a:pt x="594" y="313"/>
                    <a:pt x="547" y="414"/>
                  </a:cubicBezTo>
                  <a:cubicBezTo>
                    <a:pt x="689" y="556"/>
                    <a:pt x="689" y="556"/>
                    <a:pt x="689" y="556"/>
                  </a:cubicBezTo>
                  <a:cubicBezTo>
                    <a:pt x="726" y="592"/>
                    <a:pt x="726" y="652"/>
                    <a:pt x="689" y="689"/>
                  </a:cubicBezTo>
                  <a:cubicBezTo>
                    <a:pt x="689" y="689"/>
                    <a:pt x="689" y="689"/>
                    <a:pt x="689" y="689"/>
                  </a:cubicBezTo>
                  <a:cubicBezTo>
                    <a:pt x="652" y="726"/>
                    <a:pt x="592" y="726"/>
                    <a:pt x="556" y="689"/>
                  </a:cubicBezTo>
                  <a:cubicBezTo>
                    <a:pt x="414" y="547"/>
                    <a:pt x="414" y="547"/>
                    <a:pt x="414" y="547"/>
                  </a:cubicBezTo>
                  <a:cubicBezTo>
                    <a:pt x="313" y="593"/>
                    <a:pt x="190" y="575"/>
                    <a:pt x="106" y="492"/>
                  </a:cubicBezTo>
                  <a:cubicBezTo>
                    <a:pt x="0" y="386"/>
                    <a:pt x="0" y="213"/>
                    <a:pt x="106" y="106"/>
                  </a:cubicBezTo>
                  <a:close/>
                  <a:moveTo>
                    <a:pt x="179" y="179"/>
                  </a:moveTo>
                  <a:cubicBezTo>
                    <a:pt x="113" y="245"/>
                    <a:pt x="113" y="353"/>
                    <a:pt x="179" y="420"/>
                  </a:cubicBezTo>
                  <a:cubicBezTo>
                    <a:pt x="245" y="486"/>
                    <a:pt x="353" y="486"/>
                    <a:pt x="420" y="420"/>
                  </a:cubicBezTo>
                  <a:cubicBezTo>
                    <a:pt x="486" y="353"/>
                    <a:pt x="486" y="245"/>
                    <a:pt x="420" y="179"/>
                  </a:cubicBezTo>
                  <a:cubicBezTo>
                    <a:pt x="353" y="112"/>
                    <a:pt x="245" y="112"/>
                    <a:pt x="179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0" name="组合 79"/>
          <p:cNvGrpSpPr>
            <a:grpSpLocks noChangeAspect="1"/>
          </p:cNvGrpSpPr>
          <p:nvPr/>
        </p:nvGrpSpPr>
        <p:grpSpPr>
          <a:xfrm>
            <a:off x="10010712" y="555984"/>
            <a:ext cx="469540" cy="432000"/>
            <a:chOff x="17891125" y="5430838"/>
            <a:chExt cx="5083176" cy="46767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" name="Freeform 51"/>
            <p:cNvSpPr/>
            <p:nvPr/>
          </p:nvSpPr>
          <p:spPr bwMode="auto">
            <a:xfrm>
              <a:off x="17891125" y="5448300"/>
              <a:ext cx="3973513" cy="4659313"/>
            </a:xfrm>
            <a:custGeom>
              <a:avLst/>
              <a:gdLst>
                <a:gd name="T0" fmla="*/ 916 w 1059"/>
                <a:gd name="T1" fmla="*/ 98 h 1242"/>
                <a:gd name="T2" fmla="*/ 449 w 1059"/>
                <a:gd name="T3" fmla="*/ 98 h 1242"/>
                <a:gd name="T4" fmla="*/ 98 w 1059"/>
                <a:gd name="T5" fmla="*/ 449 h 1242"/>
                <a:gd name="T6" fmla="*/ 98 w 1059"/>
                <a:gd name="T7" fmla="*/ 1098 h 1242"/>
                <a:gd name="T8" fmla="*/ 111 w 1059"/>
                <a:gd name="T9" fmla="*/ 1130 h 1242"/>
                <a:gd name="T10" fmla="*/ 143 w 1059"/>
                <a:gd name="T11" fmla="*/ 1144 h 1242"/>
                <a:gd name="T12" fmla="*/ 916 w 1059"/>
                <a:gd name="T13" fmla="*/ 1144 h 1242"/>
                <a:gd name="T14" fmla="*/ 948 w 1059"/>
                <a:gd name="T15" fmla="*/ 1130 h 1242"/>
                <a:gd name="T16" fmla="*/ 961 w 1059"/>
                <a:gd name="T17" fmla="*/ 1098 h 1242"/>
                <a:gd name="T18" fmla="*/ 961 w 1059"/>
                <a:gd name="T19" fmla="*/ 1061 h 1242"/>
                <a:gd name="T20" fmla="*/ 1059 w 1059"/>
                <a:gd name="T21" fmla="*/ 963 h 1242"/>
                <a:gd name="T22" fmla="*/ 1059 w 1059"/>
                <a:gd name="T23" fmla="*/ 1098 h 1242"/>
                <a:gd name="T24" fmla="*/ 1017 w 1059"/>
                <a:gd name="T25" fmla="*/ 1200 h 1242"/>
                <a:gd name="T26" fmla="*/ 916 w 1059"/>
                <a:gd name="T27" fmla="*/ 1242 h 1242"/>
                <a:gd name="T28" fmla="*/ 143 w 1059"/>
                <a:gd name="T29" fmla="*/ 1242 h 1242"/>
                <a:gd name="T30" fmla="*/ 42 w 1059"/>
                <a:gd name="T31" fmla="*/ 1200 h 1242"/>
                <a:gd name="T32" fmla="*/ 0 w 1059"/>
                <a:gd name="T33" fmla="*/ 1098 h 1242"/>
                <a:gd name="T34" fmla="*/ 0 w 1059"/>
                <a:gd name="T35" fmla="*/ 429 h 1242"/>
                <a:gd name="T36" fmla="*/ 0 w 1059"/>
                <a:gd name="T37" fmla="*/ 409 h 1242"/>
                <a:gd name="T38" fmla="*/ 14 w 1059"/>
                <a:gd name="T39" fmla="*/ 394 h 1242"/>
                <a:gd name="T40" fmla="*/ 394 w 1059"/>
                <a:gd name="T41" fmla="*/ 14 h 1242"/>
                <a:gd name="T42" fmla="*/ 408 w 1059"/>
                <a:gd name="T43" fmla="*/ 0 h 1242"/>
                <a:gd name="T44" fmla="*/ 429 w 1059"/>
                <a:gd name="T45" fmla="*/ 0 h 1242"/>
                <a:gd name="T46" fmla="*/ 916 w 1059"/>
                <a:gd name="T47" fmla="*/ 0 h 1242"/>
                <a:gd name="T48" fmla="*/ 1017 w 1059"/>
                <a:gd name="T49" fmla="*/ 42 h 1242"/>
                <a:gd name="T50" fmla="*/ 1059 w 1059"/>
                <a:gd name="T51" fmla="*/ 144 h 1242"/>
                <a:gd name="T52" fmla="*/ 1059 w 1059"/>
                <a:gd name="T53" fmla="*/ 281 h 1242"/>
                <a:gd name="T54" fmla="*/ 961 w 1059"/>
                <a:gd name="T55" fmla="*/ 379 h 1242"/>
                <a:gd name="T56" fmla="*/ 961 w 1059"/>
                <a:gd name="T57" fmla="*/ 144 h 1242"/>
                <a:gd name="T58" fmla="*/ 948 w 1059"/>
                <a:gd name="T59" fmla="*/ 111 h 1242"/>
                <a:gd name="T60" fmla="*/ 916 w 1059"/>
                <a:gd name="T61" fmla="*/ 98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9" h="1242">
                  <a:moveTo>
                    <a:pt x="916" y="98"/>
                  </a:moveTo>
                  <a:cubicBezTo>
                    <a:pt x="449" y="98"/>
                    <a:pt x="449" y="98"/>
                    <a:pt x="449" y="98"/>
                  </a:cubicBezTo>
                  <a:cubicBezTo>
                    <a:pt x="98" y="449"/>
                    <a:pt x="98" y="449"/>
                    <a:pt x="98" y="449"/>
                  </a:cubicBezTo>
                  <a:cubicBezTo>
                    <a:pt x="98" y="1098"/>
                    <a:pt x="98" y="1098"/>
                    <a:pt x="98" y="1098"/>
                  </a:cubicBezTo>
                  <a:cubicBezTo>
                    <a:pt x="98" y="1110"/>
                    <a:pt x="103" y="1122"/>
                    <a:pt x="111" y="1130"/>
                  </a:cubicBezTo>
                  <a:cubicBezTo>
                    <a:pt x="120" y="1138"/>
                    <a:pt x="131" y="1144"/>
                    <a:pt x="143" y="1144"/>
                  </a:cubicBezTo>
                  <a:cubicBezTo>
                    <a:pt x="916" y="1144"/>
                    <a:pt x="916" y="1144"/>
                    <a:pt x="916" y="1144"/>
                  </a:cubicBezTo>
                  <a:cubicBezTo>
                    <a:pt x="928" y="1144"/>
                    <a:pt x="939" y="1138"/>
                    <a:pt x="948" y="1130"/>
                  </a:cubicBezTo>
                  <a:cubicBezTo>
                    <a:pt x="956" y="1122"/>
                    <a:pt x="961" y="1110"/>
                    <a:pt x="961" y="1098"/>
                  </a:cubicBezTo>
                  <a:cubicBezTo>
                    <a:pt x="961" y="1061"/>
                    <a:pt x="961" y="1061"/>
                    <a:pt x="961" y="1061"/>
                  </a:cubicBezTo>
                  <a:cubicBezTo>
                    <a:pt x="1059" y="963"/>
                    <a:pt x="1059" y="963"/>
                    <a:pt x="1059" y="963"/>
                  </a:cubicBezTo>
                  <a:cubicBezTo>
                    <a:pt x="1059" y="1098"/>
                    <a:pt x="1059" y="1098"/>
                    <a:pt x="1059" y="1098"/>
                  </a:cubicBezTo>
                  <a:cubicBezTo>
                    <a:pt x="1059" y="1138"/>
                    <a:pt x="1043" y="1173"/>
                    <a:pt x="1017" y="1200"/>
                  </a:cubicBezTo>
                  <a:cubicBezTo>
                    <a:pt x="991" y="1226"/>
                    <a:pt x="955" y="1242"/>
                    <a:pt x="916" y="1242"/>
                  </a:cubicBezTo>
                  <a:cubicBezTo>
                    <a:pt x="143" y="1242"/>
                    <a:pt x="143" y="1242"/>
                    <a:pt x="143" y="1242"/>
                  </a:cubicBezTo>
                  <a:cubicBezTo>
                    <a:pt x="104" y="1242"/>
                    <a:pt x="68" y="1226"/>
                    <a:pt x="42" y="1200"/>
                  </a:cubicBezTo>
                  <a:cubicBezTo>
                    <a:pt x="16" y="1173"/>
                    <a:pt x="0" y="1138"/>
                    <a:pt x="0" y="1098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14" y="394"/>
                    <a:pt x="14" y="394"/>
                    <a:pt x="14" y="394"/>
                  </a:cubicBezTo>
                  <a:cubicBezTo>
                    <a:pt x="394" y="14"/>
                    <a:pt x="394" y="14"/>
                    <a:pt x="394" y="14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429" y="0"/>
                    <a:pt x="429" y="0"/>
                    <a:pt x="429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55" y="0"/>
                    <a:pt x="991" y="16"/>
                    <a:pt x="1017" y="42"/>
                  </a:cubicBezTo>
                  <a:cubicBezTo>
                    <a:pt x="1043" y="68"/>
                    <a:pt x="1059" y="104"/>
                    <a:pt x="1059" y="144"/>
                  </a:cubicBezTo>
                  <a:cubicBezTo>
                    <a:pt x="1059" y="281"/>
                    <a:pt x="1059" y="281"/>
                    <a:pt x="1059" y="281"/>
                  </a:cubicBezTo>
                  <a:cubicBezTo>
                    <a:pt x="961" y="379"/>
                    <a:pt x="961" y="379"/>
                    <a:pt x="961" y="379"/>
                  </a:cubicBezTo>
                  <a:cubicBezTo>
                    <a:pt x="961" y="144"/>
                    <a:pt x="961" y="144"/>
                    <a:pt x="961" y="144"/>
                  </a:cubicBezTo>
                  <a:cubicBezTo>
                    <a:pt x="961" y="131"/>
                    <a:pt x="956" y="120"/>
                    <a:pt x="948" y="111"/>
                  </a:cubicBezTo>
                  <a:cubicBezTo>
                    <a:pt x="939" y="103"/>
                    <a:pt x="928" y="98"/>
                    <a:pt x="91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2"/>
            <p:cNvSpPr>
              <a:spLocks noEditPoints="1"/>
            </p:cNvSpPr>
            <p:nvPr/>
          </p:nvSpPr>
          <p:spPr bwMode="auto">
            <a:xfrm>
              <a:off x="17891125" y="5430838"/>
              <a:ext cx="1793875" cy="1811338"/>
            </a:xfrm>
            <a:custGeom>
              <a:avLst/>
              <a:gdLst>
                <a:gd name="T0" fmla="*/ 478 w 478"/>
                <a:gd name="T1" fmla="*/ 54 h 483"/>
                <a:gd name="T2" fmla="*/ 478 w 478"/>
                <a:gd name="T3" fmla="*/ 326 h 483"/>
                <a:gd name="T4" fmla="*/ 432 w 478"/>
                <a:gd name="T5" fmla="*/ 437 h 483"/>
                <a:gd name="T6" fmla="*/ 321 w 478"/>
                <a:gd name="T7" fmla="*/ 483 h 483"/>
                <a:gd name="T8" fmla="*/ 49 w 478"/>
                <a:gd name="T9" fmla="*/ 483 h 483"/>
                <a:gd name="T10" fmla="*/ 0 w 478"/>
                <a:gd name="T11" fmla="*/ 434 h 483"/>
                <a:gd name="T12" fmla="*/ 15 w 478"/>
                <a:gd name="T13" fmla="*/ 399 h 483"/>
                <a:gd name="T14" fmla="*/ 394 w 478"/>
                <a:gd name="T15" fmla="*/ 19 h 483"/>
                <a:gd name="T16" fmla="*/ 463 w 478"/>
                <a:gd name="T17" fmla="*/ 19 h 483"/>
                <a:gd name="T18" fmla="*/ 478 w 478"/>
                <a:gd name="T19" fmla="*/ 54 h 483"/>
                <a:gd name="T20" fmla="*/ 478 w 478"/>
                <a:gd name="T21" fmla="*/ 54 h 483"/>
                <a:gd name="T22" fmla="*/ 380 w 478"/>
                <a:gd name="T23" fmla="*/ 326 h 483"/>
                <a:gd name="T24" fmla="*/ 380 w 478"/>
                <a:gd name="T25" fmla="*/ 172 h 483"/>
                <a:gd name="T26" fmla="*/ 167 w 478"/>
                <a:gd name="T27" fmla="*/ 385 h 483"/>
                <a:gd name="T28" fmla="*/ 321 w 478"/>
                <a:gd name="T29" fmla="*/ 385 h 483"/>
                <a:gd name="T30" fmla="*/ 362 w 478"/>
                <a:gd name="T31" fmla="*/ 368 h 483"/>
                <a:gd name="T32" fmla="*/ 380 w 478"/>
                <a:gd name="T33" fmla="*/ 32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8" h="483">
                  <a:moveTo>
                    <a:pt x="478" y="54"/>
                  </a:moveTo>
                  <a:cubicBezTo>
                    <a:pt x="478" y="326"/>
                    <a:pt x="478" y="326"/>
                    <a:pt x="478" y="326"/>
                  </a:cubicBezTo>
                  <a:cubicBezTo>
                    <a:pt x="478" y="369"/>
                    <a:pt x="460" y="409"/>
                    <a:pt x="432" y="437"/>
                  </a:cubicBezTo>
                  <a:cubicBezTo>
                    <a:pt x="403" y="465"/>
                    <a:pt x="364" y="483"/>
                    <a:pt x="321" y="483"/>
                  </a:cubicBezTo>
                  <a:cubicBezTo>
                    <a:pt x="49" y="483"/>
                    <a:pt x="49" y="483"/>
                    <a:pt x="49" y="483"/>
                  </a:cubicBezTo>
                  <a:cubicBezTo>
                    <a:pt x="22" y="483"/>
                    <a:pt x="0" y="461"/>
                    <a:pt x="0" y="434"/>
                  </a:cubicBezTo>
                  <a:cubicBezTo>
                    <a:pt x="0" y="420"/>
                    <a:pt x="5" y="407"/>
                    <a:pt x="15" y="399"/>
                  </a:cubicBezTo>
                  <a:cubicBezTo>
                    <a:pt x="394" y="19"/>
                    <a:pt x="394" y="19"/>
                    <a:pt x="394" y="19"/>
                  </a:cubicBezTo>
                  <a:cubicBezTo>
                    <a:pt x="413" y="0"/>
                    <a:pt x="444" y="0"/>
                    <a:pt x="463" y="19"/>
                  </a:cubicBezTo>
                  <a:cubicBezTo>
                    <a:pt x="473" y="29"/>
                    <a:pt x="478" y="41"/>
                    <a:pt x="478" y="54"/>
                  </a:cubicBezTo>
                  <a:cubicBezTo>
                    <a:pt x="478" y="54"/>
                    <a:pt x="478" y="54"/>
                    <a:pt x="478" y="54"/>
                  </a:cubicBezTo>
                  <a:close/>
                  <a:moveTo>
                    <a:pt x="380" y="326"/>
                  </a:moveTo>
                  <a:cubicBezTo>
                    <a:pt x="380" y="172"/>
                    <a:pt x="380" y="172"/>
                    <a:pt x="380" y="172"/>
                  </a:cubicBezTo>
                  <a:cubicBezTo>
                    <a:pt x="167" y="385"/>
                    <a:pt x="167" y="385"/>
                    <a:pt x="167" y="385"/>
                  </a:cubicBezTo>
                  <a:cubicBezTo>
                    <a:pt x="321" y="385"/>
                    <a:pt x="321" y="385"/>
                    <a:pt x="321" y="385"/>
                  </a:cubicBezTo>
                  <a:cubicBezTo>
                    <a:pt x="337" y="385"/>
                    <a:pt x="352" y="378"/>
                    <a:pt x="362" y="368"/>
                  </a:cubicBezTo>
                  <a:cubicBezTo>
                    <a:pt x="373" y="357"/>
                    <a:pt x="380" y="342"/>
                    <a:pt x="380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20273963" y="6675438"/>
              <a:ext cx="2700338" cy="2701925"/>
            </a:xfrm>
            <a:custGeom>
              <a:avLst/>
              <a:gdLst>
                <a:gd name="T0" fmla="*/ 458 w 720"/>
                <a:gd name="T1" fmla="*/ 0 h 720"/>
                <a:gd name="T2" fmla="*/ 556 w 720"/>
                <a:gd name="T3" fmla="*/ 19 h 720"/>
                <a:gd name="T4" fmla="*/ 701 w 720"/>
                <a:gd name="T5" fmla="*/ 164 h 720"/>
                <a:gd name="T6" fmla="*/ 720 w 720"/>
                <a:gd name="T7" fmla="*/ 261 h 720"/>
                <a:gd name="T8" fmla="*/ 652 w 720"/>
                <a:gd name="T9" fmla="*/ 329 h 720"/>
                <a:gd name="T10" fmla="*/ 539 w 720"/>
                <a:gd name="T11" fmla="*/ 306 h 720"/>
                <a:gd name="T12" fmla="*/ 413 w 720"/>
                <a:gd name="T13" fmla="*/ 180 h 720"/>
                <a:gd name="T14" fmla="*/ 390 w 720"/>
                <a:gd name="T15" fmla="*/ 68 h 720"/>
                <a:gd name="T16" fmla="*/ 458 w 720"/>
                <a:gd name="T17" fmla="*/ 0 h 720"/>
                <a:gd name="T18" fmla="*/ 240 w 720"/>
                <a:gd name="T19" fmla="*/ 619 h 720"/>
                <a:gd name="T20" fmla="*/ 119 w 720"/>
                <a:gd name="T21" fmla="*/ 648 h 720"/>
                <a:gd name="T22" fmla="*/ 71 w 720"/>
                <a:gd name="T23" fmla="*/ 601 h 720"/>
                <a:gd name="T24" fmla="*/ 100 w 720"/>
                <a:gd name="T25" fmla="*/ 479 h 720"/>
                <a:gd name="T26" fmla="*/ 115 w 720"/>
                <a:gd name="T27" fmla="*/ 479 h 720"/>
                <a:gd name="T28" fmla="*/ 240 w 720"/>
                <a:gd name="T29" fmla="*/ 604 h 720"/>
                <a:gd name="T30" fmla="*/ 240 w 720"/>
                <a:gd name="T31" fmla="*/ 619 h 720"/>
                <a:gd name="T32" fmla="*/ 615 w 720"/>
                <a:gd name="T33" fmla="*/ 104 h 720"/>
                <a:gd name="T34" fmla="*/ 545 w 720"/>
                <a:gd name="T35" fmla="*/ 86 h 720"/>
                <a:gd name="T36" fmla="*/ 563 w 720"/>
                <a:gd name="T37" fmla="*/ 156 h 720"/>
                <a:gd name="T38" fmla="*/ 633 w 720"/>
                <a:gd name="T39" fmla="*/ 174 h 720"/>
                <a:gd name="T40" fmla="*/ 615 w 720"/>
                <a:gd name="T41" fmla="*/ 104 h 720"/>
                <a:gd name="T42" fmla="*/ 602 w 720"/>
                <a:gd name="T43" fmla="*/ 378 h 720"/>
                <a:gd name="T44" fmla="*/ 505 w 720"/>
                <a:gd name="T45" fmla="*/ 359 h 720"/>
                <a:gd name="T46" fmla="*/ 360 w 720"/>
                <a:gd name="T47" fmla="*/ 214 h 720"/>
                <a:gd name="T48" fmla="*/ 341 w 720"/>
                <a:gd name="T49" fmla="*/ 117 h 720"/>
                <a:gd name="T50" fmla="*/ 80 w 720"/>
                <a:gd name="T51" fmla="*/ 378 h 720"/>
                <a:gd name="T52" fmla="*/ 13 w 720"/>
                <a:gd name="T53" fmla="*/ 664 h 720"/>
                <a:gd name="T54" fmla="*/ 62 w 720"/>
                <a:gd name="T55" fmla="*/ 705 h 720"/>
                <a:gd name="T56" fmla="*/ 341 w 720"/>
                <a:gd name="T57" fmla="*/ 639 h 720"/>
                <a:gd name="T58" fmla="*/ 602 w 720"/>
                <a:gd name="T59" fmla="*/ 37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0" h="720">
                  <a:moveTo>
                    <a:pt x="458" y="0"/>
                  </a:moveTo>
                  <a:cubicBezTo>
                    <a:pt x="556" y="19"/>
                    <a:pt x="556" y="19"/>
                    <a:pt x="556" y="19"/>
                  </a:cubicBezTo>
                  <a:cubicBezTo>
                    <a:pt x="701" y="164"/>
                    <a:pt x="701" y="164"/>
                    <a:pt x="701" y="164"/>
                  </a:cubicBezTo>
                  <a:cubicBezTo>
                    <a:pt x="720" y="261"/>
                    <a:pt x="720" y="261"/>
                    <a:pt x="720" y="261"/>
                  </a:cubicBezTo>
                  <a:cubicBezTo>
                    <a:pt x="652" y="329"/>
                    <a:pt x="652" y="329"/>
                    <a:pt x="652" y="329"/>
                  </a:cubicBezTo>
                  <a:cubicBezTo>
                    <a:pt x="539" y="306"/>
                    <a:pt x="539" y="306"/>
                    <a:pt x="539" y="306"/>
                  </a:cubicBezTo>
                  <a:cubicBezTo>
                    <a:pt x="413" y="180"/>
                    <a:pt x="413" y="180"/>
                    <a:pt x="413" y="180"/>
                  </a:cubicBezTo>
                  <a:cubicBezTo>
                    <a:pt x="390" y="68"/>
                    <a:pt x="390" y="68"/>
                    <a:pt x="390" y="68"/>
                  </a:cubicBezTo>
                  <a:cubicBezTo>
                    <a:pt x="458" y="0"/>
                    <a:pt x="458" y="0"/>
                    <a:pt x="458" y="0"/>
                  </a:cubicBezTo>
                  <a:close/>
                  <a:moveTo>
                    <a:pt x="240" y="619"/>
                  </a:moveTo>
                  <a:cubicBezTo>
                    <a:pt x="119" y="648"/>
                    <a:pt x="119" y="648"/>
                    <a:pt x="119" y="648"/>
                  </a:cubicBezTo>
                  <a:cubicBezTo>
                    <a:pt x="113" y="621"/>
                    <a:pt x="99" y="604"/>
                    <a:pt x="71" y="601"/>
                  </a:cubicBezTo>
                  <a:cubicBezTo>
                    <a:pt x="100" y="479"/>
                    <a:pt x="100" y="479"/>
                    <a:pt x="100" y="479"/>
                  </a:cubicBezTo>
                  <a:cubicBezTo>
                    <a:pt x="115" y="479"/>
                    <a:pt x="115" y="479"/>
                    <a:pt x="115" y="479"/>
                  </a:cubicBezTo>
                  <a:cubicBezTo>
                    <a:pt x="240" y="604"/>
                    <a:pt x="240" y="604"/>
                    <a:pt x="240" y="604"/>
                  </a:cubicBezTo>
                  <a:cubicBezTo>
                    <a:pt x="240" y="619"/>
                    <a:pt x="240" y="619"/>
                    <a:pt x="240" y="619"/>
                  </a:cubicBezTo>
                  <a:close/>
                  <a:moveTo>
                    <a:pt x="615" y="104"/>
                  </a:moveTo>
                  <a:cubicBezTo>
                    <a:pt x="591" y="80"/>
                    <a:pt x="559" y="71"/>
                    <a:pt x="545" y="86"/>
                  </a:cubicBezTo>
                  <a:cubicBezTo>
                    <a:pt x="531" y="100"/>
                    <a:pt x="539" y="131"/>
                    <a:pt x="563" y="156"/>
                  </a:cubicBezTo>
                  <a:cubicBezTo>
                    <a:pt x="588" y="180"/>
                    <a:pt x="619" y="188"/>
                    <a:pt x="633" y="174"/>
                  </a:cubicBezTo>
                  <a:cubicBezTo>
                    <a:pt x="648" y="160"/>
                    <a:pt x="639" y="129"/>
                    <a:pt x="615" y="104"/>
                  </a:cubicBezTo>
                  <a:close/>
                  <a:moveTo>
                    <a:pt x="602" y="378"/>
                  </a:moveTo>
                  <a:cubicBezTo>
                    <a:pt x="505" y="359"/>
                    <a:pt x="505" y="359"/>
                    <a:pt x="505" y="359"/>
                  </a:cubicBezTo>
                  <a:cubicBezTo>
                    <a:pt x="360" y="214"/>
                    <a:pt x="360" y="214"/>
                    <a:pt x="360" y="214"/>
                  </a:cubicBezTo>
                  <a:cubicBezTo>
                    <a:pt x="341" y="117"/>
                    <a:pt x="341" y="117"/>
                    <a:pt x="341" y="117"/>
                  </a:cubicBezTo>
                  <a:cubicBezTo>
                    <a:pt x="80" y="378"/>
                    <a:pt x="80" y="378"/>
                    <a:pt x="80" y="378"/>
                  </a:cubicBezTo>
                  <a:cubicBezTo>
                    <a:pt x="13" y="664"/>
                    <a:pt x="13" y="664"/>
                    <a:pt x="13" y="664"/>
                  </a:cubicBezTo>
                  <a:cubicBezTo>
                    <a:pt x="0" y="720"/>
                    <a:pt x="8" y="717"/>
                    <a:pt x="62" y="705"/>
                  </a:cubicBezTo>
                  <a:cubicBezTo>
                    <a:pt x="341" y="639"/>
                    <a:pt x="341" y="639"/>
                    <a:pt x="341" y="639"/>
                  </a:cubicBezTo>
                  <a:lnTo>
                    <a:pt x="602" y="3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18911888" y="7605713"/>
              <a:ext cx="1782763" cy="247650"/>
            </a:xfrm>
            <a:custGeom>
              <a:avLst/>
              <a:gdLst>
                <a:gd name="T0" fmla="*/ 32 w 475"/>
                <a:gd name="T1" fmla="*/ 66 h 66"/>
                <a:gd name="T2" fmla="*/ 0 w 475"/>
                <a:gd name="T3" fmla="*/ 33 h 66"/>
                <a:gd name="T4" fmla="*/ 32 w 475"/>
                <a:gd name="T5" fmla="*/ 0 h 66"/>
                <a:gd name="T6" fmla="*/ 442 w 475"/>
                <a:gd name="T7" fmla="*/ 0 h 66"/>
                <a:gd name="T8" fmla="*/ 475 w 475"/>
                <a:gd name="T9" fmla="*/ 33 h 66"/>
                <a:gd name="T10" fmla="*/ 442 w 475"/>
                <a:gd name="T11" fmla="*/ 66 h 66"/>
                <a:gd name="T12" fmla="*/ 32 w 475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5" h="66">
                  <a:moveTo>
                    <a:pt x="32" y="66"/>
                  </a:moveTo>
                  <a:cubicBezTo>
                    <a:pt x="14" y="66"/>
                    <a:pt x="0" y="51"/>
                    <a:pt x="0" y="33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460" y="0"/>
                    <a:pt x="475" y="15"/>
                    <a:pt x="475" y="33"/>
                  </a:cubicBezTo>
                  <a:cubicBezTo>
                    <a:pt x="475" y="51"/>
                    <a:pt x="460" y="66"/>
                    <a:pt x="442" y="66"/>
                  </a:cubicBez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5"/>
            <p:cNvSpPr/>
            <p:nvPr/>
          </p:nvSpPr>
          <p:spPr bwMode="auto">
            <a:xfrm>
              <a:off x="18911888" y="8351838"/>
              <a:ext cx="1301750" cy="247650"/>
            </a:xfrm>
            <a:custGeom>
              <a:avLst/>
              <a:gdLst>
                <a:gd name="T0" fmla="*/ 32 w 347"/>
                <a:gd name="T1" fmla="*/ 66 h 66"/>
                <a:gd name="T2" fmla="*/ 0 w 347"/>
                <a:gd name="T3" fmla="*/ 33 h 66"/>
                <a:gd name="T4" fmla="*/ 32 w 347"/>
                <a:gd name="T5" fmla="*/ 0 h 66"/>
                <a:gd name="T6" fmla="*/ 315 w 347"/>
                <a:gd name="T7" fmla="*/ 0 h 66"/>
                <a:gd name="T8" fmla="*/ 347 w 347"/>
                <a:gd name="T9" fmla="*/ 33 h 66"/>
                <a:gd name="T10" fmla="*/ 315 w 347"/>
                <a:gd name="T11" fmla="*/ 66 h 66"/>
                <a:gd name="T12" fmla="*/ 32 w 347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7" h="66">
                  <a:moveTo>
                    <a:pt x="32" y="66"/>
                  </a:moveTo>
                  <a:cubicBezTo>
                    <a:pt x="14" y="66"/>
                    <a:pt x="0" y="51"/>
                    <a:pt x="0" y="33"/>
                  </a:cubicBezTo>
                  <a:cubicBezTo>
                    <a:pt x="0" y="15"/>
                    <a:pt x="14" y="0"/>
                    <a:pt x="32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33" y="0"/>
                    <a:pt x="347" y="15"/>
                    <a:pt x="347" y="33"/>
                  </a:cubicBezTo>
                  <a:cubicBezTo>
                    <a:pt x="347" y="51"/>
                    <a:pt x="333" y="66"/>
                    <a:pt x="315" y="66"/>
                  </a:cubicBezTo>
                  <a:lnTo>
                    <a:pt x="32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18911888" y="9102725"/>
              <a:ext cx="1039813" cy="244475"/>
            </a:xfrm>
            <a:custGeom>
              <a:avLst/>
              <a:gdLst>
                <a:gd name="T0" fmla="*/ 32 w 277"/>
                <a:gd name="T1" fmla="*/ 65 h 65"/>
                <a:gd name="T2" fmla="*/ 0 w 277"/>
                <a:gd name="T3" fmla="*/ 32 h 65"/>
                <a:gd name="T4" fmla="*/ 32 w 277"/>
                <a:gd name="T5" fmla="*/ 0 h 65"/>
                <a:gd name="T6" fmla="*/ 244 w 277"/>
                <a:gd name="T7" fmla="*/ 0 h 65"/>
                <a:gd name="T8" fmla="*/ 277 w 277"/>
                <a:gd name="T9" fmla="*/ 32 h 65"/>
                <a:gd name="T10" fmla="*/ 244 w 277"/>
                <a:gd name="T11" fmla="*/ 65 h 65"/>
                <a:gd name="T12" fmla="*/ 32 w 277"/>
                <a:gd name="T13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65">
                  <a:moveTo>
                    <a:pt x="32" y="65"/>
                  </a:moveTo>
                  <a:cubicBezTo>
                    <a:pt x="14" y="65"/>
                    <a:pt x="0" y="50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62" y="0"/>
                    <a:pt x="277" y="14"/>
                    <a:pt x="277" y="32"/>
                  </a:cubicBezTo>
                  <a:cubicBezTo>
                    <a:pt x="277" y="50"/>
                    <a:pt x="262" y="65"/>
                    <a:pt x="244" y="65"/>
                  </a:cubicBezTo>
                  <a:lnTo>
                    <a:pt x="32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组合 83"/>
          <p:cNvGrpSpPr>
            <a:grpSpLocks noChangeAspect="1"/>
          </p:cNvGrpSpPr>
          <p:nvPr/>
        </p:nvGrpSpPr>
        <p:grpSpPr>
          <a:xfrm>
            <a:off x="5325676" y="1397887"/>
            <a:ext cx="444471" cy="432000"/>
            <a:chOff x="17483138" y="14989175"/>
            <a:chExt cx="4865688" cy="47291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7" name="Freeform 57"/>
            <p:cNvSpPr/>
            <p:nvPr/>
          </p:nvSpPr>
          <p:spPr bwMode="auto">
            <a:xfrm>
              <a:off x="17483138" y="15540038"/>
              <a:ext cx="1684338" cy="3627438"/>
            </a:xfrm>
            <a:custGeom>
              <a:avLst/>
              <a:gdLst>
                <a:gd name="T0" fmla="*/ 411 w 449"/>
                <a:gd name="T1" fmla="*/ 965 h 967"/>
                <a:gd name="T2" fmla="*/ 386 w 449"/>
                <a:gd name="T3" fmla="*/ 939 h 967"/>
                <a:gd name="T4" fmla="*/ 378 w 449"/>
                <a:gd name="T5" fmla="*/ 859 h 967"/>
                <a:gd name="T6" fmla="*/ 276 w 449"/>
                <a:gd name="T7" fmla="*/ 856 h 967"/>
                <a:gd name="T8" fmla="*/ 226 w 449"/>
                <a:gd name="T9" fmla="*/ 893 h 967"/>
                <a:gd name="T10" fmla="*/ 177 w 449"/>
                <a:gd name="T11" fmla="*/ 862 h 967"/>
                <a:gd name="T12" fmla="*/ 136 w 449"/>
                <a:gd name="T13" fmla="*/ 821 h 967"/>
                <a:gd name="T14" fmla="*/ 160 w 449"/>
                <a:gd name="T15" fmla="*/ 765 h 967"/>
                <a:gd name="T16" fmla="*/ 135 w 449"/>
                <a:gd name="T17" fmla="*/ 666 h 967"/>
                <a:gd name="T18" fmla="*/ 55 w 449"/>
                <a:gd name="T19" fmla="*/ 676 h 967"/>
                <a:gd name="T20" fmla="*/ 25 w 449"/>
                <a:gd name="T21" fmla="*/ 657 h 967"/>
                <a:gd name="T22" fmla="*/ 2 w 449"/>
                <a:gd name="T23" fmla="*/ 579 h 967"/>
                <a:gd name="T24" fmla="*/ 18 w 449"/>
                <a:gd name="T25" fmla="*/ 547 h 967"/>
                <a:gd name="T26" fmla="*/ 91 w 449"/>
                <a:gd name="T27" fmla="*/ 513 h 967"/>
                <a:gd name="T28" fmla="*/ 93 w 449"/>
                <a:gd name="T29" fmla="*/ 434 h 967"/>
                <a:gd name="T30" fmla="*/ 22 w 449"/>
                <a:gd name="T31" fmla="*/ 396 h 967"/>
                <a:gd name="T32" fmla="*/ 8 w 449"/>
                <a:gd name="T33" fmla="*/ 363 h 967"/>
                <a:gd name="T34" fmla="*/ 35 w 449"/>
                <a:gd name="T35" fmla="*/ 286 h 967"/>
                <a:gd name="T36" fmla="*/ 66 w 449"/>
                <a:gd name="T37" fmla="*/ 269 h 967"/>
                <a:gd name="T38" fmla="*/ 145 w 449"/>
                <a:gd name="T39" fmla="*/ 283 h 967"/>
                <a:gd name="T40" fmla="*/ 176 w 449"/>
                <a:gd name="T41" fmla="*/ 186 h 967"/>
                <a:gd name="T42" fmla="*/ 155 w 449"/>
                <a:gd name="T43" fmla="*/ 129 h 967"/>
                <a:gd name="T44" fmla="*/ 198 w 449"/>
                <a:gd name="T45" fmla="*/ 90 h 967"/>
                <a:gd name="T46" fmla="*/ 249 w 449"/>
                <a:gd name="T47" fmla="*/ 62 h 967"/>
                <a:gd name="T48" fmla="*/ 296 w 449"/>
                <a:gd name="T49" fmla="*/ 101 h 967"/>
                <a:gd name="T50" fmla="*/ 398 w 449"/>
                <a:gd name="T51" fmla="*/ 104 h 967"/>
                <a:gd name="T52" fmla="*/ 411 w 449"/>
                <a:gd name="T53" fmla="*/ 25 h 967"/>
                <a:gd name="T54" fmla="*/ 437 w 449"/>
                <a:gd name="T55" fmla="*/ 0 h 967"/>
                <a:gd name="T56" fmla="*/ 449 w 449"/>
                <a:gd name="T57" fmla="*/ 23 h 967"/>
                <a:gd name="T58" fmla="*/ 449 w 449"/>
                <a:gd name="T59" fmla="*/ 24 h 967"/>
                <a:gd name="T60" fmla="*/ 312 w 449"/>
                <a:gd name="T61" fmla="*/ 484 h 967"/>
                <a:gd name="T62" fmla="*/ 449 w 449"/>
                <a:gd name="T63" fmla="*/ 944 h 967"/>
                <a:gd name="T64" fmla="*/ 449 w 449"/>
                <a:gd name="T65" fmla="*/ 945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9" h="967">
                  <a:moveTo>
                    <a:pt x="449" y="967"/>
                  </a:moveTo>
                  <a:cubicBezTo>
                    <a:pt x="411" y="965"/>
                    <a:pt x="411" y="965"/>
                    <a:pt x="411" y="965"/>
                  </a:cubicBezTo>
                  <a:cubicBezTo>
                    <a:pt x="404" y="964"/>
                    <a:pt x="399" y="961"/>
                    <a:pt x="394" y="957"/>
                  </a:cubicBezTo>
                  <a:cubicBezTo>
                    <a:pt x="389" y="952"/>
                    <a:pt x="386" y="946"/>
                    <a:pt x="386" y="939"/>
                  </a:cubicBezTo>
                  <a:cubicBezTo>
                    <a:pt x="384" y="926"/>
                    <a:pt x="383" y="912"/>
                    <a:pt x="381" y="897"/>
                  </a:cubicBezTo>
                  <a:cubicBezTo>
                    <a:pt x="378" y="859"/>
                    <a:pt x="378" y="859"/>
                    <a:pt x="378" y="859"/>
                  </a:cubicBezTo>
                  <a:cubicBezTo>
                    <a:pt x="352" y="852"/>
                    <a:pt x="327" y="843"/>
                    <a:pt x="303" y="831"/>
                  </a:cubicBezTo>
                  <a:cubicBezTo>
                    <a:pt x="276" y="856"/>
                    <a:pt x="276" y="856"/>
                    <a:pt x="276" y="856"/>
                  </a:cubicBezTo>
                  <a:cubicBezTo>
                    <a:pt x="265" y="867"/>
                    <a:pt x="254" y="876"/>
                    <a:pt x="244" y="885"/>
                  </a:cubicBezTo>
                  <a:cubicBezTo>
                    <a:pt x="239" y="890"/>
                    <a:pt x="233" y="893"/>
                    <a:pt x="226" y="893"/>
                  </a:cubicBezTo>
                  <a:cubicBezTo>
                    <a:pt x="220" y="893"/>
                    <a:pt x="214" y="892"/>
                    <a:pt x="209" y="888"/>
                  </a:cubicBezTo>
                  <a:cubicBezTo>
                    <a:pt x="198" y="879"/>
                    <a:pt x="187" y="871"/>
                    <a:pt x="177" y="862"/>
                  </a:cubicBezTo>
                  <a:cubicBezTo>
                    <a:pt x="166" y="854"/>
                    <a:pt x="156" y="845"/>
                    <a:pt x="145" y="837"/>
                  </a:cubicBezTo>
                  <a:cubicBezTo>
                    <a:pt x="140" y="833"/>
                    <a:pt x="137" y="827"/>
                    <a:pt x="136" y="821"/>
                  </a:cubicBezTo>
                  <a:cubicBezTo>
                    <a:pt x="135" y="815"/>
                    <a:pt x="136" y="808"/>
                    <a:pt x="139" y="802"/>
                  </a:cubicBezTo>
                  <a:cubicBezTo>
                    <a:pt x="146" y="790"/>
                    <a:pt x="153" y="778"/>
                    <a:pt x="160" y="765"/>
                  </a:cubicBezTo>
                  <a:cubicBezTo>
                    <a:pt x="179" y="732"/>
                    <a:pt x="179" y="732"/>
                    <a:pt x="179" y="732"/>
                  </a:cubicBezTo>
                  <a:cubicBezTo>
                    <a:pt x="162" y="712"/>
                    <a:pt x="147" y="689"/>
                    <a:pt x="135" y="666"/>
                  </a:cubicBezTo>
                  <a:cubicBezTo>
                    <a:pt x="97" y="671"/>
                    <a:pt x="97" y="671"/>
                    <a:pt x="97" y="671"/>
                  </a:cubicBezTo>
                  <a:cubicBezTo>
                    <a:pt x="83" y="673"/>
                    <a:pt x="68" y="674"/>
                    <a:pt x="55" y="676"/>
                  </a:cubicBezTo>
                  <a:cubicBezTo>
                    <a:pt x="48" y="677"/>
                    <a:pt x="41" y="675"/>
                    <a:pt x="36" y="672"/>
                  </a:cubicBezTo>
                  <a:cubicBezTo>
                    <a:pt x="31" y="668"/>
                    <a:pt x="26" y="663"/>
                    <a:pt x="25" y="657"/>
                  </a:cubicBezTo>
                  <a:cubicBezTo>
                    <a:pt x="21" y="644"/>
                    <a:pt x="17" y="631"/>
                    <a:pt x="13" y="618"/>
                  </a:cubicBezTo>
                  <a:cubicBezTo>
                    <a:pt x="10" y="605"/>
                    <a:pt x="6" y="592"/>
                    <a:pt x="2" y="579"/>
                  </a:cubicBezTo>
                  <a:cubicBezTo>
                    <a:pt x="0" y="573"/>
                    <a:pt x="1" y="566"/>
                    <a:pt x="4" y="561"/>
                  </a:cubicBezTo>
                  <a:cubicBezTo>
                    <a:pt x="7" y="555"/>
                    <a:pt x="12" y="550"/>
                    <a:pt x="18" y="547"/>
                  </a:cubicBezTo>
                  <a:cubicBezTo>
                    <a:pt x="30" y="541"/>
                    <a:pt x="43" y="535"/>
                    <a:pt x="56" y="529"/>
                  </a:cubicBezTo>
                  <a:cubicBezTo>
                    <a:pt x="91" y="513"/>
                    <a:pt x="91" y="513"/>
                    <a:pt x="91" y="513"/>
                  </a:cubicBezTo>
                  <a:cubicBezTo>
                    <a:pt x="90" y="503"/>
                    <a:pt x="89" y="494"/>
                    <a:pt x="89" y="484"/>
                  </a:cubicBezTo>
                  <a:cubicBezTo>
                    <a:pt x="89" y="467"/>
                    <a:pt x="91" y="450"/>
                    <a:pt x="93" y="434"/>
                  </a:cubicBezTo>
                  <a:cubicBezTo>
                    <a:pt x="60" y="416"/>
                    <a:pt x="60" y="416"/>
                    <a:pt x="60" y="416"/>
                  </a:cubicBezTo>
                  <a:cubicBezTo>
                    <a:pt x="46" y="409"/>
                    <a:pt x="34" y="402"/>
                    <a:pt x="22" y="396"/>
                  </a:cubicBezTo>
                  <a:cubicBezTo>
                    <a:pt x="16" y="393"/>
                    <a:pt x="11" y="387"/>
                    <a:pt x="9" y="381"/>
                  </a:cubicBezTo>
                  <a:cubicBezTo>
                    <a:pt x="6" y="375"/>
                    <a:pt x="6" y="369"/>
                    <a:pt x="8" y="363"/>
                  </a:cubicBezTo>
                  <a:cubicBezTo>
                    <a:pt x="12" y="350"/>
                    <a:pt x="17" y="337"/>
                    <a:pt x="21" y="324"/>
                  </a:cubicBezTo>
                  <a:cubicBezTo>
                    <a:pt x="26" y="312"/>
                    <a:pt x="30" y="299"/>
                    <a:pt x="35" y="286"/>
                  </a:cubicBezTo>
                  <a:cubicBezTo>
                    <a:pt x="37" y="280"/>
                    <a:pt x="41" y="275"/>
                    <a:pt x="47" y="272"/>
                  </a:cubicBezTo>
                  <a:cubicBezTo>
                    <a:pt x="53" y="269"/>
                    <a:pt x="59" y="268"/>
                    <a:pt x="66" y="269"/>
                  </a:cubicBezTo>
                  <a:cubicBezTo>
                    <a:pt x="79" y="271"/>
                    <a:pt x="93" y="274"/>
                    <a:pt x="108" y="277"/>
                  </a:cubicBezTo>
                  <a:cubicBezTo>
                    <a:pt x="145" y="283"/>
                    <a:pt x="145" y="283"/>
                    <a:pt x="145" y="283"/>
                  </a:cubicBezTo>
                  <a:cubicBezTo>
                    <a:pt x="159" y="261"/>
                    <a:pt x="175" y="239"/>
                    <a:pt x="193" y="220"/>
                  </a:cubicBezTo>
                  <a:cubicBezTo>
                    <a:pt x="176" y="186"/>
                    <a:pt x="176" y="186"/>
                    <a:pt x="176" y="186"/>
                  </a:cubicBezTo>
                  <a:cubicBezTo>
                    <a:pt x="169" y="173"/>
                    <a:pt x="163" y="160"/>
                    <a:pt x="157" y="148"/>
                  </a:cubicBezTo>
                  <a:cubicBezTo>
                    <a:pt x="154" y="142"/>
                    <a:pt x="153" y="135"/>
                    <a:pt x="155" y="129"/>
                  </a:cubicBezTo>
                  <a:cubicBezTo>
                    <a:pt x="156" y="122"/>
                    <a:pt x="160" y="117"/>
                    <a:pt x="165" y="113"/>
                  </a:cubicBezTo>
                  <a:cubicBezTo>
                    <a:pt x="176" y="105"/>
                    <a:pt x="187" y="98"/>
                    <a:pt x="198" y="90"/>
                  </a:cubicBezTo>
                  <a:cubicBezTo>
                    <a:pt x="209" y="82"/>
                    <a:pt x="220" y="74"/>
                    <a:pt x="231" y="66"/>
                  </a:cubicBezTo>
                  <a:cubicBezTo>
                    <a:pt x="236" y="62"/>
                    <a:pt x="243" y="61"/>
                    <a:pt x="249" y="62"/>
                  </a:cubicBezTo>
                  <a:cubicBezTo>
                    <a:pt x="255" y="62"/>
                    <a:pt x="262" y="65"/>
                    <a:pt x="267" y="70"/>
                  </a:cubicBezTo>
                  <a:cubicBezTo>
                    <a:pt x="276" y="80"/>
                    <a:pt x="286" y="90"/>
                    <a:pt x="296" y="101"/>
                  </a:cubicBezTo>
                  <a:cubicBezTo>
                    <a:pt x="323" y="128"/>
                    <a:pt x="323" y="128"/>
                    <a:pt x="323" y="128"/>
                  </a:cubicBezTo>
                  <a:cubicBezTo>
                    <a:pt x="347" y="117"/>
                    <a:pt x="372" y="109"/>
                    <a:pt x="398" y="104"/>
                  </a:cubicBezTo>
                  <a:cubicBezTo>
                    <a:pt x="404" y="67"/>
                    <a:pt x="404" y="67"/>
                    <a:pt x="404" y="67"/>
                  </a:cubicBezTo>
                  <a:cubicBezTo>
                    <a:pt x="406" y="52"/>
                    <a:pt x="409" y="38"/>
                    <a:pt x="411" y="25"/>
                  </a:cubicBezTo>
                  <a:cubicBezTo>
                    <a:pt x="412" y="18"/>
                    <a:pt x="415" y="12"/>
                    <a:pt x="420" y="7"/>
                  </a:cubicBezTo>
                  <a:cubicBezTo>
                    <a:pt x="425" y="3"/>
                    <a:pt x="431" y="0"/>
                    <a:pt x="437" y="0"/>
                  </a:cubicBezTo>
                  <a:cubicBezTo>
                    <a:pt x="449" y="0"/>
                    <a:pt x="449" y="0"/>
                    <a:pt x="449" y="0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4"/>
                    <a:pt x="449" y="24"/>
                    <a:pt x="449" y="24"/>
                  </a:cubicBezTo>
                  <a:cubicBezTo>
                    <a:pt x="449" y="321"/>
                    <a:pt x="449" y="321"/>
                    <a:pt x="449" y="321"/>
                  </a:cubicBezTo>
                  <a:cubicBezTo>
                    <a:pt x="371" y="334"/>
                    <a:pt x="312" y="402"/>
                    <a:pt x="312" y="484"/>
                  </a:cubicBezTo>
                  <a:cubicBezTo>
                    <a:pt x="312" y="566"/>
                    <a:pt x="371" y="633"/>
                    <a:pt x="449" y="647"/>
                  </a:cubicBezTo>
                  <a:cubicBezTo>
                    <a:pt x="449" y="944"/>
                    <a:pt x="449" y="944"/>
                    <a:pt x="449" y="944"/>
                  </a:cubicBezTo>
                  <a:cubicBezTo>
                    <a:pt x="449" y="945"/>
                    <a:pt x="449" y="945"/>
                    <a:pt x="449" y="945"/>
                  </a:cubicBezTo>
                  <a:cubicBezTo>
                    <a:pt x="449" y="945"/>
                    <a:pt x="449" y="945"/>
                    <a:pt x="449" y="945"/>
                  </a:cubicBezTo>
                  <a:lnTo>
                    <a:pt x="449" y="9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8"/>
            <p:cNvSpPr>
              <a:spLocks noEditPoints="1"/>
            </p:cNvSpPr>
            <p:nvPr/>
          </p:nvSpPr>
          <p:spPr bwMode="auto">
            <a:xfrm>
              <a:off x="19924713" y="15319375"/>
              <a:ext cx="2041525" cy="4068763"/>
            </a:xfrm>
            <a:custGeom>
              <a:avLst/>
              <a:gdLst>
                <a:gd name="T0" fmla="*/ 200 w 544"/>
                <a:gd name="T1" fmla="*/ 1012 h 1085"/>
                <a:gd name="T2" fmla="*/ 317 w 544"/>
                <a:gd name="T3" fmla="*/ 1012 h 1085"/>
                <a:gd name="T4" fmla="*/ 353 w 544"/>
                <a:gd name="T5" fmla="*/ 1049 h 1085"/>
                <a:gd name="T6" fmla="*/ 353 w 544"/>
                <a:gd name="T7" fmla="*/ 1049 h 1085"/>
                <a:gd name="T8" fmla="*/ 317 w 544"/>
                <a:gd name="T9" fmla="*/ 1085 h 1085"/>
                <a:gd name="T10" fmla="*/ 200 w 544"/>
                <a:gd name="T11" fmla="*/ 1085 h 1085"/>
                <a:gd name="T12" fmla="*/ 164 w 544"/>
                <a:gd name="T13" fmla="*/ 1049 h 1085"/>
                <a:gd name="T14" fmla="*/ 164 w 544"/>
                <a:gd name="T15" fmla="*/ 1049 h 1085"/>
                <a:gd name="T16" fmla="*/ 200 w 544"/>
                <a:gd name="T17" fmla="*/ 1012 h 1085"/>
                <a:gd name="T18" fmla="*/ 450 w 544"/>
                <a:gd name="T19" fmla="*/ 651 h 1085"/>
                <a:gd name="T20" fmla="*/ 523 w 544"/>
                <a:gd name="T21" fmla="*/ 725 h 1085"/>
                <a:gd name="T22" fmla="*/ 523 w 544"/>
                <a:gd name="T23" fmla="*/ 801 h 1085"/>
                <a:gd name="T24" fmla="*/ 446 w 544"/>
                <a:gd name="T25" fmla="*/ 801 h 1085"/>
                <a:gd name="T26" fmla="*/ 373 w 544"/>
                <a:gd name="T27" fmla="*/ 728 h 1085"/>
                <a:gd name="T28" fmla="*/ 243 w 544"/>
                <a:gd name="T29" fmla="*/ 765 h 1085"/>
                <a:gd name="T30" fmla="*/ 71 w 544"/>
                <a:gd name="T31" fmla="*/ 694 h 1085"/>
                <a:gd name="T32" fmla="*/ 71 w 544"/>
                <a:gd name="T33" fmla="*/ 694 h 1085"/>
                <a:gd name="T34" fmla="*/ 71 w 544"/>
                <a:gd name="T35" fmla="*/ 694 h 1085"/>
                <a:gd name="T36" fmla="*/ 0 w 544"/>
                <a:gd name="T37" fmla="*/ 522 h 1085"/>
                <a:gd name="T38" fmla="*/ 71 w 544"/>
                <a:gd name="T39" fmla="*/ 350 h 1085"/>
                <a:gd name="T40" fmla="*/ 71 w 544"/>
                <a:gd name="T41" fmla="*/ 350 h 1085"/>
                <a:gd name="T42" fmla="*/ 71 w 544"/>
                <a:gd name="T43" fmla="*/ 350 h 1085"/>
                <a:gd name="T44" fmla="*/ 243 w 544"/>
                <a:gd name="T45" fmla="*/ 278 h 1085"/>
                <a:gd name="T46" fmla="*/ 416 w 544"/>
                <a:gd name="T47" fmla="*/ 350 h 1085"/>
                <a:gd name="T48" fmla="*/ 416 w 544"/>
                <a:gd name="T49" fmla="*/ 350 h 1085"/>
                <a:gd name="T50" fmla="*/ 416 w 544"/>
                <a:gd name="T51" fmla="*/ 350 h 1085"/>
                <a:gd name="T52" fmla="*/ 487 w 544"/>
                <a:gd name="T53" fmla="*/ 522 h 1085"/>
                <a:gd name="T54" fmla="*/ 450 w 544"/>
                <a:gd name="T55" fmla="*/ 651 h 1085"/>
                <a:gd name="T56" fmla="*/ 148 w 544"/>
                <a:gd name="T57" fmla="*/ 426 h 1085"/>
                <a:gd name="T58" fmla="*/ 148 w 544"/>
                <a:gd name="T59" fmla="*/ 426 h 1085"/>
                <a:gd name="T60" fmla="*/ 148 w 544"/>
                <a:gd name="T61" fmla="*/ 426 h 1085"/>
                <a:gd name="T62" fmla="*/ 108 w 544"/>
                <a:gd name="T63" fmla="*/ 522 h 1085"/>
                <a:gd name="T64" fmla="*/ 148 w 544"/>
                <a:gd name="T65" fmla="*/ 617 h 1085"/>
                <a:gd name="T66" fmla="*/ 148 w 544"/>
                <a:gd name="T67" fmla="*/ 617 h 1085"/>
                <a:gd name="T68" fmla="*/ 148 w 544"/>
                <a:gd name="T69" fmla="*/ 617 h 1085"/>
                <a:gd name="T70" fmla="*/ 243 w 544"/>
                <a:gd name="T71" fmla="*/ 657 h 1085"/>
                <a:gd name="T72" fmla="*/ 339 w 544"/>
                <a:gd name="T73" fmla="*/ 617 h 1085"/>
                <a:gd name="T74" fmla="*/ 339 w 544"/>
                <a:gd name="T75" fmla="*/ 617 h 1085"/>
                <a:gd name="T76" fmla="*/ 339 w 544"/>
                <a:gd name="T77" fmla="*/ 617 h 1085"/>
                <a:gd name="T78" fmla="*/ 379 w 544"/>
                <a:gd name="T79" fmla="*/ 522 h 1085"/>
                <a:gd name="T80" fmla="*/ 339 w 544"/>
                <a:gd name="T81" fmla="*/ 426 h 1085"/>
                <a:gd name="T82" fmla="*/ 339 w 544"/>
                <a:gd name="T83" fmla="*/ 426 h 1085"/>
                <a:gd name="T84" fmla="*/ 339 w 544"/>
                <a:gd name="T85" fmla="*/ 426 h 1085"/>
                <a:gd name="T86" fmla="*/ 243 w 544"/>
                <a:gd name="T87" fmla="*/ 386 h 1085"/>
                <a:gd name="T88" fmla="*/ 148 w 544"/>
                <a:gd name="T89" fmla="*/ 426 h 1085"/>
                <a:gd name="T90" fmla="*/ 154 w 544"/>
                <a:gd name="T91" fmla="*/ 0 h 1085"/>
                <a:gd name="T92" fmla="*/ 363 w 544"/>
                <a:gd name="T93" fmla="*/ 0 h 1085"/>
                <a:gd name="T94" fmla="*/ 385 w 544"/>
                <a:gd name="T95" fmla="*/ 21 h 1085"/>
                <a:gd name="T96" fmla="*/ 385 w 544"/>
                <a:gd name="T97" fmla="*/ 21 h 1085"/>
                <a:gd name="T98" fmla="*/ 363 w 544"/>
                <a:gd name="T99" fmla="*/ 43 h 1085"/>
                <a:gd name="T100" fmla="*/ 154 w 544"/>
                <a:gd name="T101" fmla="*/ 43 h 1085"/>
                <a:gd name="T102" fmla="*/ 133 w 544"/>
                <a:gd name="T103" fmla="*/ 21 h 1085"/>
                <a:gd name="T104" fmla="*/ 133 w 544"/>
                <a:gd name="T105" fmla="*/ 21 h 1085"/>
                <a:gd name="T106" fmla="*/ 154 w 544"/>
                <a:gd name="T107" fmla="*/ 0 h 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44" h="1085">
                  <a:moveTo>
                    <a:pt x="200" y="1012"/>
                  </a:moveTo>
                  <a:cubicBezTo>
                    <a:pt x="317" y="1012"/>
                    <a:pt x="317" y="1012"/>
                    <a:pt x="317" y="1012"/>
                  </a:cubicBezTo>
                  <a:cubicBezTo>
                    <a:pt x="337" y="1012"/>
                    <a:pt x="353" y="1028"/>
                    <a:pt x="353" y="1049"/>
                  </a:cubicBezTo>
                  <a:cubicBezTo>
                    <a:pt x="353" y="1049"/>
                    <a:pt x="353" y="1049"/>
                    <a:pt x="353" y="1049"/>
                  </a:cubicBezTo>
                  <a:cubicBezTo>
                    <a:pt x="353" y="1069"/>
                    <a:pt x="337" y="1085"/>
                    <a:pt x="317" y="1085"/>
                  </a:cubicBezTo>
                  <a:cubicBezTo>
                    <a:pt x="200" y="1085"/>
                    <a:pt x="200" y="1085"/>
                    <a:pt x="200" y="1085"/>
                  </a:cubicBezTo>
                  <a:cubicBezTo>
                    <a:pt x="180" y="1085"/>
                    <a:pt x="164" y="1069"/>
                    <a:pt x="164" y="1049"/>
                  </a:cubicBezTo>
                  <a:cubicBezTo>
                    <a:pt x="164" y="1049"/>
                    <a:pt x="164" y="1049"/>
                    <a:pt x="164" y="1049"/>
                  </a:cubicBezTo>
                  <a:cubicBezTo>
                    <a:pt x="164" y="1028"/>
                    <a:pt x="180" y="1012"/>
                    <a:pt x="200" y="1012"/>
                  </a:cubicBezTo>
                  <a:close/>
                  <a:moveTo>
                    <a:pt x="450" y="651"/>
                  </a:moveTo>
                  <a:cubicBezTo>
                    <a:pt x="523" y="725"/>
                    <a:pt x="523" y="725"/>
                    <a:pt x="523" y="725"/>
                  </a:cubicBezTo>
                  <a:cubicBezTo>
                    <a:pt x="544" y="746"/>
                    <a:pt x="544" y="780"/>
                    <a:pt x="523" y="801"/>
                  </a:cubicBezTo>
                  <a:cubicBezTo>
                    <a:pt x="502" y="822"/>
                    <a:pt x="468" y="822"/>
                    <a:pt x="446" y="801"/>
                  </a:cubicBezTo>
                  <a:cubicBezTo>
                    <a:pt x="373" y="728"/>
                    <a:pt x="373" y="728"/>
                    <a:pt x="373" y="728"/>
                  </a:cubicBezTo>
                  <a:cubicBezTo>
                    <a:pt x="334" y="753"/>
                    <a:pt x="288" y="765"/>
                    <a:pt x="243" y="765"/>
                  </a:cubicBezTo>
                  <a:cubicBezTo>
                    <a:pt x="181" y="765"/>
                    <a:pt x="119" y="742"/>
                    <a:pt x="71" y="694"/>
                  </a:cubicBezTo>
                  <a:cubicBezTo>
                    <a:pt x="71" y="694"/>
                    <a:pt x="71" y="694"/>
                    <a:pt x="71" y="694"/>
                  </a:cubicBezTo>
                  <a:cubicBezTo>
                    <a:pt x="71" y="694"/>
                    <a:pt x="71" y="694"/>
                    <a:pt x="71" y="694"/>
                  </a:cubicBezTo>
                  <a:cubicBezTo>
                    <a:pt x="24" y="646"/>
                    <a:pt x="0" y="584"/>
                    <a:pt x="0" y="522"/>
                  </a:cubicBezTo>
                  <a:cubicBezTo>
                    <a:pt x="0" y="459"/>
                    <a:pt x="24" y="397"/>
                    <a:pt x="71" y="350"/>
                  </a:cubicBezTo>
                  <a:cubicBezTo>
                    <a:pt x="71" y="350"/>
                    <a:pt x="71" y="350"/>
                    <a:pt x="71" y="350"/>
                  </a:cubicBezTo>
                  <a:cubicBezTo>
                    <a:pt x="71" y="350"/>
                    <a:pt x="71" y="350"/>
                    <a:pt x="71" y="350"/>
                  </a:cubicBezTo>
                  <a:cubicBezTo>
                    <a:pt x="119" y="302"/>
                    <a:pt x="181" y="278"/>
                    <a:pt x="243" y="278"/>
                  </a:cubicBezTo>
                  <a:cubicBezTo>
                    <a:pt x="306" y="278"/>
                    <a:pt x="368" y="302"/>
                    <a:pt x="416" y="350"/>
                  </a:cubicBezTo>
                  <a:cubicBezTo>
                    <a:pt x="416" y="350"/>
                    <a:pt x="416" y="350"/>
                    <a:pt x="416" y="350"/>
                  </a:cubicBezTo>
                  <a:cubicBezTo>
                    <a:pt x="416" y="350"/>
                    <a:pt x="416" y="350"/>
                    <a:pt x="416" y="350"/>
                  </a:cubicBezTo>
                  <a:cubicBezTo>
                    <a:pt x="463" y="397"/>
                    <a:pt x="487" y="459"/>
                    <a:pt x="487" y="522"/>
                  </a:cubicBezTo>
                  <a:cubicBezTo>
                    <a:pt x="487" y="567"/>
                    <a:pt x="474" y="612"/>
                    <a:pt x="450" y="651"/>
                  </a:cubicBezTo>
                  <a:close/>
                  <a:moveTo>
                    <a:pt x="148" y="426"/>
                  </a:moveTo>
                  <a:cubicBezTo>
                    <a:pt x="148" y="426"/>
                    <a:pt x="148" y="426"/>
                    <a:pt x="148" y="426"/>
                  </a:cubicBezTo>
                  <a:cubicBezTo>
                    <a:pt x="148" y="426"/>
                    <a:pt x="148" y="426"/>
                    <a:pt x="148" y="426"/>
                  </a:cubicBezTo>
                  <a:cubicBezTo>
                    <a:pt x="121" y="453"/>
                    <a:pt x="108" y="487"/>
                    <a:pt x="108" y="522"/>
                  </a:cubicBezTo>
                  <a:cubicBezTo>
                    <a:pt x="108" y="556"/>
                    <a:pt x="121" y="591"/>
                    <a:pt x="148" y="617"/>
                  </a:cubicBezTo>
                  <a:cubicBezTo>
                    <a:pt x="148" y="617"/>
                    <a:pt x="148" y="617"/>
                    <a:pt x="148" y="617"/>
                  </a:cubicBezTo>
                  <a:cubicBezTo>
                    <a:pt x="148" y="617"/>
                    <a:pt x="148" y="617"/>
                    <a:pt x="148" y="617"/>
                  </a:cubicBezTo>
                  <a:cubicBezTo>
                    <a:pt x="174" y="644"/>
                    <a:pt x="209" y="657"/>
                    <a:pt x="243" y="657"/>
                  </a:cubicBezTo>
                  <a:cubicBezTo>
                    <a:pt x="278" y="657"/>
                    <a:pt x="313" y="644"/>
                    <a:pt x="339" y="617"/>
                  </a:cubicBezTo>
                  <a:cubicBezTo>
                    <a:pt x="339" y="617"/>
                    <a:pt x="339" y="617"/>
                    <a:pt x="339" y="617"/>
                  </a:cubicBezTo>
                  <a:cubicBezTo>
                    <a:pt x="339" y="617"/>
                    <a:pt x="339" y="617"/>
                    <a:pt x="339" y="617"/>
                  </a:cubicBezTo>
                  <a:cubicBezTo>
                    <a:pt x="365" y="591"/>
                    <a:pt x="379" y="556"/>
                    <a:pt x="379" y="522"/>
                  </a:cubicBezTo>
                  <a:cubicBezTo>
                    <a:pt x="379" y="487"/>
                    <a:pt x="365" y="453"/>
                    <a:pt x="339" y="426"/>
                  </a:cubicBezTo>
                  <a:cubicBezTo>
                    <a:pt x="339" y="426"/>
                    <a:pt x="339" y="426"/>
                    <a:pt x="339" y="426"/>
                  </a:cubicBezTo>
                  <a:cubicBezTo>
                    <a:pt x="339" y="426"/>
                    <a:pt x="339" y="426"/>
                    <a:pt x="339" y="426"/>
                  </a:cubicBezTo>
                  <a:cubicBezTo>
                    <a:pt x="313" y="400"/>
                    <a:pt x="278" y="386"/>
                    <a:pt x="243" y="386"/>
                  </a:cubicBezTo>
                  <a:cubicBezTo>
                    <a:pt x="209" y="386"/>
                    <a:pt x="174" y="400"/>
                    <a:pt x="148" y="426"/>
                  </a:cubicBezTo>
                  <a:close/>
                  <a:moveTo>
                    <a:pt x="154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75" y="0"/>
                    <a:pt x="385" y="10"/>
                    <a:pt x="385" y="21"/>
                  </a:cubicBezTo>
                  <a:cubicBezTo>
                    <a:pt x="385" y="21"/>
                    <a:pt x="385" y="21"/>
                    <a:pt x="385" y="21"/>
                  </a:cubicBezTo>
                  <a:cubicBezTo>
                    <a:pt x="385" y="33"/>
                    <a:pt x="375" y="43"/>
                    <a:pt x="363" y="43"/>
                  </a:cubicBezTo>
                  <a:cubicBezTo>
                    <a:pt x="154" y="43"/>
                    <a:pt x="154" y="43"/>
                    <a:pt x="154" y="43"/>
                  </a:cubicBezTo>
                  <a:cubicBezTo>
                    <a:pt x="143" y="43"/>
                    <a:pt x="133" y="33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10"/>
                    <a:pt x="143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19445288" y="14989175"/>
              <a:ext cx="2903538" cy="4729163"/>
            </a:xfrm>
            <a:custGeom>
              <a:avLst/>
              <a:gdLst>
                <a:gd name="T0" fmla="*/ 119 w 774"/>
                <a:gd name="T1" fmla="*/ 0 h 1261"/>
                <a:gd name="T2" fmla="*/ 655 w 774"/>
                <a:gd name="T3" fmla="*/ 0 h 1261"/>
                <a:gd name="T4" fmla="*/ 738 w 774"/>
                <a:gd name="T5" fmla="*/ 35 h 1261"/>
                <a:gd name="T6" fmla="*/ 739 w 774"/>
                <a:gd name="T7" fmla="*/ 35 h 1261"/>
                <a:gd name="T8" fmla="*/ 774 w 774"/>
                <a:gd name="T9" fmla="*/ 119 h 1261"/>
                <a:gd name="T10" fmla="*/ 774 w 774"/>
                <a:gd name="T11" fmla="*/ 1142 h 1261"/>
                <a:gd name="T12" fmla="*/ 739 w 774"/>
                <a:gd name="T13" fmla="*/ 1226 h 1261"/>
                <a:gd name="T14" fmla="*/ 738 w 774"/>
                <a:gd name="T15" fmla="*/ 1226 h 1261"/>
                <a:gd name="T16" fmla="*/ 655 w 774"/>
                <a:gd name="T17" fmla="*/ 1261 h 1261"/>
                <a:gd name="T18" fmla="*/ 119 w 774"/>
                <a:gd name="T19" fmla="*/ 1261 h 1261"/>
                <a:gd name="T20" fmla="*/ 35 w 774"/>
                <a:gd name="T21" fmla="*/ 1226 h 1261"/>
                <a:gd name="T22" fmla="*/ 35 w 774"/>
                <a:gd name="T23" fmla="*/ 1226 h 1261"/>
                <a:gd name="T24" fmla="*/ 0 w 774"/>
                <a:gd name="T25" fmla="*/ 1142 h 1261"/>
                <a:gd name="T26" fmla="*/ 0 w 774"/>
                <a:gd name="T27" fmla="*/ 119 h 1261"/>
                <a:gd name="T28" fmla="*/ 35 w 774"/>
                <a:gd name="T29" fmla="*/ 35 h 1261"/>
                <a:gd name="T30" fmla="*/ 35 w 774"/>
                <a:gd name="T31" fmla="*/ 35 h 1261"/>
                <a:gd name="T32" fmla="*/ 119 w 774"/>
                <a:gd name="T33" fmla="*/ 0 h 1261"/>
                <a:gd name="T34" fmla="*/ 655 w 774"/>
                <a:gd name="T35" fmla="*/ 65 h 1261"/>
                <a:gd name="T36" fmla="*/ 119 w 774"/>
                <a:gd name="T37" fmla="*/ 65 h 1261"/>
                <a:gd name="T38" fmla="*/ 80 w 774"/>
                <a:gd name="T39" fmla="*/ 81 h 1261"/>
                <a:gd name="T40" fmla="*/ 80 w 774"/>
                <a:gd name="T41" fmla="*/ 81 h 1261"/>
                <a:gd name="T42" fmla="*/ 64 w 774"/>
                <a:gd name="T43" fmla="*/ 119 h 1261"/>
                <a:gd name="T44" fmla="*/ 64 w 774"/>
                <a:gd name="T45" fmla="*/ 1142 h 1261"/>
                <a:gd name="T46" fmla="*/ 80 w 774"/>
                <a:gd name="T47" fmla="*/ 1180 h 1261"/>
                <a:gd name="T48" fmla="*/ 80 w 774"/>
                <a:gd name="T49" fmla="*/ 1180 h 1261"/>
                <a:gd name="T50" fmla="*/ 119 w 774"/>
                <a:gd name="T51" fmla="*/ 1196 h 1261"/>
                <a:gd name="T52" fmla="*/ 655 w 774"/>
                <a:gd name="T53" fmla="*/ 1196 h 1261"/>
                <a:gd name="T54" fmla="*/ 693 w 774"/>
                <a:gd name="T55" fmla="*/ 1180 h 1261"/>
                <a:gd name="T56" fmla="*/ 693 w 774"/>
                <a:gd name="T57" fmla="*/ 1180 h 1261"/>
                <a:gd name="T58" fmla="*/ 709 w 774"/>
                <a:gd name="T59" fmla="*/ 1142 h 1261"/>
                <a:gd name="T60" fmla="*/ 709 w 774"/>
                <a:gd name="T61" fmla="*/ 119 h 1261"/>
                <a:gd name="T62" fmla="*/ 693 w 774"/>
                <a:gd name="T63" fmla="*/ 81 h 1261"/>
                <a:gd name="T64" fmla="*/ 693 w 774"/>
                <a:gd name="T65" fmla="*/ 81 h 1261"/>
                <a:gd name="T66" fmla="*/ 655 w 774"/>
                <a:gd name="T67" fmla="*/ 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4" h="1261">
                  <a:moveTo>
                    <a:pt x="119" y="0"/>
                  </a:moveTo>
                  <a:cubicBezTo>
                    <a:pt x="655" y="0"/>
                    <a:pt x="655" y="0"/>
                    <a:pt x="655" y="0"/>
                  </a:cubicBezTo>
                  <a:cubicBezTo>
                    <a:pt x="687" y="0"/>
                    <a:pt x="717" y="13"/>
                    <a:pt x="738" y="35"/>
                  </a:cubicBezTo>
                  <a:cubicBezTo>
                    <a:pt x="739" y="35"/>
                    <a:pt x="739" y="35"/>
                    <a:pt x="739" y="35"/>
                  </a:cubicBezTo>
                  <a:cubicBezTo>
                    <a:pt x="760" y="57"/>
                    <a:pt x="774" y="86"/>
                    <a:pt x="774" y="119"/>
                  </a:cubicBezTo>
                  <a:cubicBezTo>
                    <a:pt x="774" y="1142"/>
                    <a:pt x="774" y="1142"/>
                    <a:pt x="774" y="1142"/>
                  </a:cubicBezTo>
                  <a:cubicBezTo>
                    <a:pt x="774" y="1175"/>
                    <a:pt x="760" y="1204"/>
                    <a:pt x="739" y="1226"/>
                  </a:cubicBezTo>
                  <a:cubicBezTo>
                    <a:pt x="738" y="1226"/>
                    <a:pt x="738" y="1226"/>
                    <a:pt x="738" y="1226"/>
                  </a:cubicBezTo>
                  <a:cubicBezTo>
                    <a:pt x="717" y="1248"/>
                    <a:pt x="687" y="1261"/>
                    <a:pt x="655" y="1261"/>
                  </a:cubicBezTo>
                  <a:cubicBezTo>
                    <a:pt x="119" y="1261"/>
                    <a:pt x="119" y="1261"/>
                    <a:pt x="119" y="1261"/>
                  </a:cubicBezTo>
                  <a:cubicBezTo>
                    <a:pt x="86" y="1261"/>
                    <a:pt x="56" y="1248"/>
                    <a:pt x="35" y="1226"/>
                  </a:cubicBezTo>
                  <a:cubicBezTo>
                    <a:pt x="35" y="1226"/>
                    <a:pt x="35" y="1226"/>
                    <a:pt x="35" y="1226"/>
                  </a:cubicBezTo>
                  <a:cubicBezTo>
                    <a:pt x="13" y="1204"/>
                    <a:pt x="0" y="1175"/>
                    <a:pt x="0" y="114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86"/>
                    <a:pt x="13" y="57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56" y="13"/>
                    <a:pt x="86" y="0"/>
                    <a:pt x="119" y="0"/>
                  </a:cubicBezTo>
                  <a:close/>
                  <a:moveTo>
                    <a:pt x="655" y="65"/>
                  </a:moveTo>
                  <a:cubicBezTo>
                    <a:pt x="119" y="65"/>
                    <a:pt x="119" y="65"/>
                    <a:pt x="119" y="65"/>
                  </a:cubicBezTo>
                  <a:cubicBezTo>
                    <a:pt x="104" y="65"/>
                    <a:pt x="90" y="71"/>
                    <a:pt x="80" y="81"/>
                  </a:cubicBezTo>
                  <a:cubicBezTo>
                    <a:pt x="80" y="81"/>
                    <a:pt x="80" y="81"/>
                    <a:pt x="80" y="81"/>
                  </a:cubicBezTo>
                  <a:cubicBezTo>
                    <a:pt x="71" y="91"/>
                    <a:pt x="64" y="104"/>
                    <a:pt x="64" y="119"/>
                  </a:cubicBezTo>
                  <a:cubicBezTo>
                    <a:pt x="64" y="1142"/>
                    <a:pt x="64" y="1142"/>
                    <a:pt x="64" y="1142"/>
                  </a:cubicBezTo>
                  <a:cubicBezTo>
                    <a:pt x="64" y="1157"/>
                    <a:pt x="71" y="1171"/>
                    <a:pt x="80" y="1180"/>
                  </a:cubicBezTo>
                  <a:cubicBezTo>
                    <a:pt x="80" y="1180"/>
                    <a:pt x="80" y="1180"/>
                    <a:pt x="80" y="1180"/>
                  </a:cubicBezTo>
                  <a:cubicBezTo>
                    <a:pt x="90" y="1190"/>
                    <a:pt x="104" y="1196"/>
                    <a:pt x="119" y="1196"/>
                  </a:cubicBezTo>
                  <a:cubicBezTo>
                    <a:pt x="655" y="1196"/>
                    <a:pt x="655" y="1196"/>
                    <a:pt x="655" y="1196"/>
                  </a:cubicBezTo>
                  <a:cubicBezTo>
                    <a:pt x="670" y="1196"/>
                    <a:pt x="683" y="1190"/>
                    <a:pt x="693" y="1180"/>
                  </a:cubicBezTo>
                  <a:cubicBezTo>
                    <a:pt x="693" y="1180"/>
                    <a:pt x="693" y="1180"/>
                    <a:pt x="693" y="1180"/>
                  </a:cubicBezTo>
                  <a:cubicBezTo>
                    <a:pt x="703" y="1171"/>
                    <a:pt x="709" y="1157"/>
                    <a:pt x="709" y="1142"/>
                  </a:cubicBezTo>
                  <a:cubicBezTo>
                    <a:pt x="709" y="119"/>
                    <a:pt x="709" y="119"/>
                    <a:pt x="709" y="119"/>
                  </a:cubicBezTo>
                  <a:cubicBezTo>
                    <a:pt x="709" y="104"/>
                    <a:pt x="703" y="91"/>
                    <a:pt x="693" y="81"/>
                  </a:cubicBezTo>
                  <a:cubicBezTo>
                    <a:pt x="693" y="81"/>
                    <a:pt x="693" y="81"/>
                    <a:pt x="693" y="81"/>
                  </a:cubicBezTo>
                  <a:cubicBezTo>
                    <a:pt x="683" y="71"/>
                    <a:pt x="670" y="65"/>
                    <a:pt x="655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730714" y="555984"/>
            <a:ext cx="352037" cy="432000"/>
            <a:chOff x="-10652125" y="-13071475"/>
            <a:chExt cx="4445000" cy="545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-9604375" y="-13071475"/>
              <a:ext cx="2347913" cy="2878138"/>
            </a:xfrm>
            <a:custGeom>
              <a:avLst/>
              <a:gdLst>
                <a:gd name="T0" fmla="*/ 234 w 626"/>
                <a:gd name="T1" fmla="*/ 0 h 767"/>
                <a:gd name="T2" fmla="*/ 393 w 626"/>
                <a:gd name="T3" fmla="*/ 0 h 767"/>
                <a:gd name="T4" fmla="*/ 626 w 626"/>
                <a:gd name="T5" fmla="*/ 234 h 767"/>
                <a:gd name="T6" fmla="*/ 626 w 626"/>
                <a:gd name="T7" fmla="*/ 605 h 767"/>
                <a:gd name="T8" fmla="*/ 557 w 626"/>
                <a:gd name="T9" fmla="*/ 674 h 767"/>
                <a:gd name="T10" fmla="*/ 70 w 626"/>
                <a:gd name="T11" fmla="*/ 674 h 767"/>
                <a:gd name="T12" fmla="*/ 0 w 626"/>
                <a:gd name="T13" fmla="*/ 605 h 767"/>
                <a:gd name="T14" fmla="*/ 0 w 626"/>
                <a:gd name="T15" fmla="*/ 234 h 767"/>
                <a:gd name="T16" fmla="*/ 234 w 626"/>
                <a:gd name="T17" fmla="*/ 0 h 767"/>
                <a:gd name="T18" fmla="*/ 193 w 626"/>
                <a:gd name="T19" fmla="*/ 767 h 767"/>
                <a:gd name="T20" fmla="*/ 175 w 626"/>
                <a:gd name="T21" fmla="*/ 749 h 767"/>
                <a:gd name="T22" fmla="*/ 175 w 626"/>
                <a:gd name="T23" fmla="*/ 730 h 767"/>
                <a:gd name="T24" fmla="*/ 212 w 626"/>
                <a:gd name="T25" fmla="*/ 693 h 767"/>
                <a:gd name="T26" fmla="*/ 414 w 626"/>
                <a:gd name="T27" fmla="*/ 693 h 767"/>
                <a:gd name="T28" fmla="*/ 451 w 626"/>
                <a:gd name="T29" fmla="*/ 730 h 767"/>
                <a:gd name="T30" fmla="*/ 451 w 626"/>
                <a:gd name="T31" fmla="*/ 749 h 767"/>
                <a:gd name="T32" fmla="*/ 434 w 626"/>
                <a:gd name="T33" fmla="*/ 767 h 767"/>
                <a:gd name="T34" fmla="*/ 193 w 626"/>
                <a:gd name="T35" fmla="*/ 76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6" h="767">
                  <a:moveTo>
                    <a:pt x="234" y="0"/>
                  </a:moveTo>
                  <a:cubicBezTo>
                    <a:pt x="393" y="0"/>
                    <a:pt x="393" y="0"/>
                    <a:pt x="393" y="0"/>
                  </a:cubicBezTo>
                  <a:cubicBezTo>
                    <a:pt x="521" y="0"/>
                    <a:pt x="626" y="105"/>
                    <a:pt x="626" y="234"/>
                  </a:cubicBezTo>
                  <a:cubicBezTo>
                    <a:pt x="626" y="605"/>
                    <a:pt x="626" y="605"/>
                    <a:pt x="626" y="605"/>
                  </a:cubicBezTo>
                  <a:cubicBezTo>
                    <a:pt x="626" y="643"/>
                    <a:pt x="595" y="674"/>
                    <a:pt x="557" y="674"/>
                  </a:cubicBezTo>
                  <a:cubicBezTo>
                    <a:pt x="70" y="674"/>
                    <a:pt x="70" y="674"/>
                    <a:pt x="70" y="674"/>
                  </a:cubicBezTo>
                  <a:cubicBezTo>
                    <a:pt x="31" y="674"/>
                    <a:pt x="0" y="643"/>
                    <a:pt x="0" y="605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105"/>
                    <a:pt x="105" y="0"/>
                    <a:pt x="234" y="0"/>
                  </a:cubicBezTo>
                  <a:close/>
                  <a:moveTo>
                    <a:pt x="193" y="767"/>
                  </a:moveTo>
                  <a:cubicBezTo>
                    <a:pt x="183" y="767"/>
                    <a:pt x="175" y="759"/>
                    <a:pt x="175" y="749"/>
                  </a:cubicBezTo>
                  <a:cubicBezTo>
                    <a:pt x="175" y="730"/>
                    <a:pt x="175" y="730"/>
                    <a:pt x="175" y="730"/>
                  </a:cubicBezTo>
                  <a:cubicBezTo>
                    <a:pt x="175" y="709"/>
                    <a:pt x="192" y="693"/>
                    <a:pt x="212" y="693"/>
                  </a:cubicBezTo>
                  <a:cubicBezTo>
                    <a:pt x="414" y="693"/>
                    <a:pt x="414" y="693"/>
                    <a:pt x="414" y="693"/>
                  </a:cubicBezTo>
                  <a:cubicBezTo>
                    <a:pt x="435" y="693"/>
                    <a:pt x="451" y="709"/>
                    <a:pt x="451" y="730"/>
                  </a:cubicBezTo>
                  <a:cubicBezTo>
                    <a:pt x="451" y="749"/>
                    <a:pt x="451" y="749"/>
                    <a:pt x="451" y="749"/>
                  </a:cubicBezTo>
                  <a:cubicBezTo>
                    <a:pt x="451" y="759"/>
                    <a:pt x="444" y="767"/>
                    <a:pt x="434" y="767"/>
                  </a:cubicBezTo>
                  <a:lnTo>
                    <a:pt x="193" y="7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-10652125" y="-10674350"/>
              <a:ext cx="4445000" cy="3057525"/>
            </a:xfrm>
            <a:custGeom>
              <a:avLst/>
              <a:gdLst>
                <a:gd name="T0" fmla="*/ 902 w 1185"/>
                <a:gd name="T1" fmla="*/ 711 h 815"/>
                <a:gd name="T2" fmla="*/ 929 w 1185"/>
                <a:gd name="T3" fmla="*/ 815 h 815"/>
                <a:gd name="T4" fmla="*/ 965 w 1185"/>
                <a:gd name="T5" fmla="*/ 717 h 815"/>
                <a:gd name="T6" fmla="*/ 689 w 1185"/>
                <a:gd name="T7" fmla="*/ 571 h 815"/>
                <a:gd name="T8" fmla="*/ 651 w 1185"/>
                <a:gd name="T9" fmla="*/ 534 h 815"/>
                <a:gd name="T10" fmla="*/ 652 w 1185"/>
                <a:gd name="T11" fmla="*/ 383 h 815"/>
                <a:gd name="T12" fmla="*/ 689 w 1185"/>
                <a:gd name="T13" fmla="*/ 346 h 815"/>
                <a:gd name="T14" fmla="*/ 979 w 1185"/>
                <a:gd name="T15" fmla="*/ 291 h 815"/>
                <a:gd name="T16" fmla="*/ 1110 w 1185"/>
                <a:gd name="T17" fmla="*/ 74 h 815"/>
                <a:gd name="T18" fmla="*/ 1185 w 1185"/>
                <a:gd name="T19" fmla="*/ 57 h 815"/>
                <a:gd name="T20" fmla="*/ 1148 w 1185"/>
                <a:gd name="T21" fmla="*/ 0 h 815"/>
                <a:gd name="T22" fmla="*/ 991 w 1185"/>
                <a:gd name="T23" fmla="*/ 37 h 815"/>
                <a:gd name="T24" fmla="*/ 1009 w 1185"/>
                <a:gd name="T25" fmla="*/ 74 h 815"/>
                <a:gd name="T26" fmla="*/ 1034 w 1185"/>
                <a:gd name="T27" fmla="*/ 195 h 815"/>
                <a:gd name="T28" fmla="*/ 990 w 1185"/>
                <a:gd name="T29" fmla="*/ 193 h 815"/>
                <a:gd name="T30" fmla="*/ 241 w 1185"/>
                <a:gd name="T31" fmla="*/ 146 h 815"/>
                <a:gd name="T32" fmla="*/ 194 w 1185"/>
                <a:gd name="T33" fmla="*/ 229 h 815"/>
                <a:gd name="T34" fmla="*/ 121 w 1185"/>
                <a:gd name="T35" fmla="*/ 74 h 815"/>
                <a:gd name="T36" fmla="*/ 193 w 1185"/>
                <a:gd name="T37" fmla="*/ 57 h 815"/>
                <a:gd name="T38" fmla="*/ 156 w 1185"/>
                <a:gd name="T39" fmla="*/ 0 h 815"/>
                <a:gd name="T40" fmla="*/ 0 w 1185"/>
                <a:gd name="T41" fmla="*/ 37 h 815"/>
                <a:gd name="T42" fmla="*/ 17 w 1185"/>
                <a:gd name="T43" fmla="*/ 74 h 815"/>
                <a:gd name="T44" fmla="*/ 75 w 1185"/>
                <a:gd name="T45" fmla="*/ 74 h 815"/>
                <a:gd name="T46" fmla="*/ 294 w 1185"/>
                <a:gd name="T47" fmla="*/ 346 h 815"/>
                <a:gd name="T48" fmla="*/ 496 w 1185"/>
                <a:gd name="T49" fmla="*/ 346 h 815"/>
                <a:gd name="T50" fmla="*/ 534 w 1185"/>
                <a:gd name="T51" fmla="*/ 383 h 815"/>
                <a:gd name="T52" fmla="*/ 532 w 1185"/>
                <a:gd name="T53" fmla="*/ 534 h 815"/>
                <a:gd name="T54" fmla="*/ 496 w 1185"/>
                <a:gd name="T55" fmla="*/ 587 h 815"/>
                <a:gd name="T56" fmla="*/ 200 w 1185"/>
                <a:gd name="T57" fmla="*/ 759 h 815"/>
                <a:gd name="T58" fmla="*/ 311 w 1185"/>
                <a:gd name="T59" fmla="*/ 759 h 815"/>
                <a:gd name="T60" fmla="*/ 574 w 1185"/>
                <a:gd name="T61" fmla="*/ 620 h 815"/>
                <a:gd name="T62" fmla="*/ 534 w 1185"/>
                <a:gd name="T63" fmla="*/ 720 h 815"/>
                <a:gd name="T64" fmla="*/ 644 w 1185"/>
                <a:gd name="T65" fmla="*/ 720 h 815"/>
                <a:gd name="T66" fmla="*/ 611 w 1185"/>
                <a:gd name="T67" fmla="*/ 620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85" h="815">
                  <a:moveTo>
                    <a:pt x="611" y="620"/>
                  </a:moveTo>
                  <a:cubicBezTo>
                    <a:pt x="730" y="624"/>
                    <a:pt x="834" y="658"/>
                    <a:pt x="902" y="711"/>
                  </a:cubicBezTo>
                  <a:cubicBezTo>
                    <a:pt x="885" y="720"/>
                    <a:pt x="874" y="738"/>
                    <a:pt x="874" y="759"/>
                  </a:cubicBezTo>
                  <a:cubicBezTo>
                    <a:pt x="874" y="790"/>
                    <a:pt x="898" y="815"/>
                    <a:pt x="929" y="815"/>
                  </a:cubicBezTo>
                  <a:cubicBezTo>
                    <a:pt x="960" y="815"/>
                    <a:pt x="984" y="790"/>
                    <a:pt x="984" y="759"/>
                  </a:cubicBezTo>
                  <a:cubicBezTo>
                    <a:pt x="984" y="743"/>
                    <a:pt x="977" y="727"/>
                    <a:pt x="965" y="717"/>
                  </a:cubicBezTo>
                  <a:cubicBezTo>
                    <a:pt x="907" y="652"/>
                    <a:pt x="807" y="604"/>
                    <a:pt x="689" y="587"/>
                  </a:cubicBezTo>
                  <a:cubicBezTo>
                    <a:pt x="689" y="571"/>
                    <a:pt x="689" y="571"/>
                    <a:pt x="689" y="571"/>
                  </a:cubicBezTo>
                  <a:cubicBezTo>
                    <a:pt x="689" y="551"/>
                    <a:pt x="672" y="534"/>
                    <a:pt x="652" y="534"/>
                  </a:cubicBezTo>
                  <a:cubicBezTo>
                    <a:pt x="651" y="534"/>
                    <a:pt x="651" y="534"/>
                    <a:pt x="651" y="534"/>
                  </a:cubicBezTo>
                  <a:cubicBezTo>
                    <a:pt x="651" y="383"/>
                    <a:pt x="651" y="383"/>
                    <a:pt x="651" y="383"/>
                  </a:cubicBezTo>
                  <a:cubicBezTo>
                    <a:pt x="652" y="383"/>
                    <a:pt x="652" y="383"/>
                    <a:pt x="652" y="383"/>
                  </a:cubicBezTo>
                  <a:cubicBezTo>
                    <a:pt x="672" y="383"/>
                    <a:pt x="689" y="366"/>
                    <a:pt x="689" y="346"/>
                  </a:cubicBezTo>
                  <a:cubicBezTo>
                    <a:pt x="689" y="346"/>
                    <a:pt x="689" y="346"/>
                    <a:pt x="689" y="346"/>
                  </a:cubicBezTo>
                  <a:cubicBezTo>
                    <a:pt x="890" y="346"/>
                    <a:pt x="890" y="346"/>
                    <a:pt x="890" y="346"/>
                  </a:cubicBezTo>
                  <a:cubicBezTo>
                    <a:pt x="929" y="346"/>
                    <a:pt x="963" y="324"/>
                    <a:pt x="979" y="291"/>
                  </a:cubicBezTo>
                  <a:cubicBezTo>
                    <a:pt x="1093" y="270"/>
                    <a:pt x="1110" y="155"/>
                    <a:pt x="1110" y="74"/>
                  </a:cubicBezTo>
                  <a:cubicBezTo>
                    <a:pt x="1110" y="74"/>
                    <a:pt x="1110" y="74"/>
                    <a:pt x="1110" y="74"/>
                  </a:cubicBezTo>
                  <a:cubicBezTo>
                    <a:pt x="1168" y="74"/>
                    <a:pt x="1168" y="74"/>
                    <a:pt x="1168" y="74"/>
                  </a:cubicBezTo>
                  <a:cubicBezTo>
                    <a:pt x="1177" y="74"/>
                    <a:pt x="1185" y="67"/>
                    <a:pt x="1185" y="57"/>
                  </a:cubicBezTo>
                  <a:cubicBezTo>
                    <a:pt x="1185" y="37"/>
                    <a:pt x="1185" y="37"/>
                    <a:pt x="1185" y="37"/>
                  </a:cubicBezTo>
                  <a:cubicBezTo>
                    <a:pt x="1185" y="17"/>
                    <a:pt x="1168" y="0"/>
                    <a:pt x="1148" y="0"/>
                  </a:cubicBezTo>
                  <a:cubicBezTo>
                    <a:pt x="1028" y="0"/>
                    <a:pt x="1028" y="0"/>
                    <a:pt x="1028" y="0"/>
                  </a:cubicBezTo>
                  <a:cubicBezTo>
                    <a:pt x="1008" y="0"/>
                    <a:pt x="991" y="17"/>
                    <a:pt x="991" y="37"/>
                  </a:cubicBezTo>
                  <a:cubicBezTo>
                    <a:pt x="991" y="57"/>
                    <a:pt x="991" y="57"/>
                    <a:pt x="991" y="57"/>
                  </a:cubicBezTo>
                  <a:cubicBezTo>
                    <a:pt x="991" y="67"/>
                    <a:pt x="999" y="74"/>
                    <a:pt x="1009" y="74"/>
                  </a:cubicBezTo>
                  <a:cubicBezTo>
                    <a:pt x="1063" y="74"/>
                    <a:pt x="1063" y="74"/>
                    <a:pt x="1063" y="74"/>
                  </a:cubicBezTo>
                  <a:cubicBezTo>
                    <a:pt x="1063" y="114"/>
                    <a:pt x="1057" y="162"/>
                    <a:pt x="1034" y="195"/>
                  </a:cubicBezTo>
                  <a:cubicBezTo>
                    <a:pt x="1023" y="212"/>
                    <a:pt x="1008" y="223"/>
                    <a:pt x="990" y="229"/>
                  </a:cubicBezTo>
                  <a:cubicBezTo>
                    <a:pt x="990" y="193"/>
                    <a:pt x="990" y="193"/>
                    <a:pt x="990" y="193"/>
                  </a:cubicBezTo>
                  <a:cubicBezTo>
                    <a:pt x="990" y="167"/>
                    <a:pt x="969" y="146"/>
                    <a:pt x="943" y="146"/>
                  </a:cubicBezTo>
                  <a:cubicBezTo>
                    <a:pt x="241" y="146"/>
                    <a:pt x="241" y="146"/>
                    <a:pt x="241" y="146"/>
                  </a:cubicBezTo>
                  <a:cubicBezTo>
                    <a:pt x="215" y="146"/>
                    <a:pt x="194" y="167"/>
                    <a:pt x="194" y="193"/>
                  </a:cubicBezTo>
                  <a:cubicBezTo>
                    <a:pt x="194" y="229"/>
                    <a:pt x="194" y="229"/>
                    <a:pt x="194" y="229"/>
                  </a:cubicBezTo>
                  <a:cubicBezTo>
                    <a:pt x="177" y="223"/>
                    <a:pt x="162" y="212"/>
                    <a:pt x="150" y="195"/>
                  </a:cubicBezTo>
                  <a:cubicBezTo>
                    <a:pt x="128" y="162"/>
                    <a:pt x="122" y="114"/>
                    <a:pt x="121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85" y="74"/>
                    <a:pt x="193" y="67"/>
                    <a:pt x="193" y="57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3" y="17"/>
                    <a:pt x="177" y="0"/>
                    <a:pt x="15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7"/>
                    <a:pt x="7" y="74"/>
                    <a:pt x="17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155"/>
                    <a:pt x="92" y="270"/>
                    <a:pt x="205" y="291"/>
                  </a:cubicBezTo>
                  <a:cubicBezTo>
                    <a:pt x="222" y="324"/>
                    <a:pt x="256" y="346"/>
                    <a:pt x="294" y="346"/>
                  </a:cubicBezTo>
                  <a:cubicBezTo>
                    <a:pt x="496" y="346"/>
                    <a:pt x="496" y="346"/>
                    <a:pt x="496" y="346"/>
                  </a:cubicBezTo>
                  <a:cubicBezTo>
                    <a:pt x="496" y="346"/>
                    <a:pt x="496" y="346"/>
                    <a:pt x="496" y="346"/>
                  </a:cubicBezTo>
                  <a:cubicBezTo>
                    <a:pt x="496" y="366"/>
                    <a:pt x="512" y="383"/>
                    <a:pt x="532" y="383"/>
                  </a:cubicBezTo>
                  <a:cubicBezTo>
                    <a:pt x="534" y="383"/>
                    <a:pt x="534" y="383"/>
                    <a:pt x="534" y="383"/>
                  </a:cubicBezTo>
                  <a:cubicBezTo>
                    <a:pt x="534" y="534"/>
                    <a:pt x="534" y="534"/>
                    <a:pt x="534" y="534"/>
                  </a:cubicBezTo>
                  <a:cubicBezTo>
                    <a:pt x="532" y="534"/>
                    <a:pt x="532" y="534"/>
                    <a:pt x="532" y="534"/>
                  </a:cubicBezTo>
                  <a:cubicBezTo>
                    <a:pt x="512" y="534"/>
                    <a:pt x="496" y="551"/>
                    <a:pt x="496" y="571"/>
                  </a:cubicBezTo>
                  <a:cubicBezTo>
                    <a:pt x="496" y="587"/>
                    <a:pt x="496" y="587"/>
                    <a:pt x="496" y="587"/>
                  </a:cubicBezTo>
                  <a:cubicBezTo>
                    <a:pt x="377" y="604"/>
                    <a:pt x="278" y="652"/>
                    <a:pt x="219" y="717"/>
                  </a:cubicBezTo>
                  <a:cubicBezTo>
                    <a:pt x="208" y="727"/>
                    <a:pt x="200" y="743"/>
                    <a:pt x="200" y="759"/>
                  </a:cubicBezTo>
                  <a:cubicBezTo>
                    <a:pt x="200" y="790"/>
                    <a:pt x="225" y="815"/>
                    <a:pt x="256" y="815"/>
                  </a:cubicBezTo>
                  <a:cubicBezTo>
                    <a:pt x="286" y="815"/>
                    <a:pt x="311" y="790"/>
                    <a:pt x="311" y="759"/>
                  </a:cubicBezTo>
                  <a:cubicBezTo>
                    <a:pt x="311" y="738"/>
                    <a:pt x="300" y="720"/>
                    <a:pt x="283" y="711"/>
                  </a:cubicBezTo>
                  <a:cubicBezTo>
                    <a:pt x="350" y="658"/>
                    <a:pt x="455" y="624"/>
                    <a:pt x="574" y="620"/>
                  </a:cubicBezTo>
                  <a:cubicBezTo>
                    <a:pt x="574" y="667"/>
                    <a:pt x="574" y="667"/>
                    <a:pt x="574" y="667"/>
                  </a:cubicBezTo>
                  <a:cubicBezTo>
                    <a:pt x="551" y="673"/>
                    <a:pt x="534" y="695"/>
                    <a:pt x="534" y="720"/>
                  </a:cubicBezTo>
                  <a:cubicBezTo>
                    <a:pt x="534" y="751"/>
                    <a:pt x="558" y="776"/>
                    <a:pt x="589" y="776"/>
                  </a:cubicBezTo>
                  <a:cubicBezTo>
                    <a:pt x="620" y="776"/>
                    <a:pt x="644" y="751"/>
                    <a:pt x="644" y="720"/>
                  </a:cubicBezTo>
                  <a:cubicBezTo>
                    <a:pt x="644" y="697"/>
                    <a:pt x="631" y="678"/>
                    <a:pt x="611" y="669"/>
                  </a:cubicBezTo>
                  <a:cubicBezTo>
                    <a:pt x="611" y="620"/>
                    <a:pt x="611" y="620"/>
                    <a:pt x="611" y="6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1" name="组合 70"/>
          <p:cNvGrpSpPr>
            <a:grpSpLocks noChangeAspect="1"/>
          </p:cNvGrpSpPr>
          <p:nvPr/>
        </p:nvGrpSpPr>
        <p:grpSpPr>
          <a:xfrm>
            <a:off x="6264026" y="555984"/>
            <a:ext cx="512393" cy="432000"/>
            <a:chOff x="7715250" y="-12909550"/>
            <a:chExt cx="6121400" cy="51609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" name="Freeform 5"/>
            <p:cNvSpPr/>
            <p:nvPr/>
          </p:nvSpPr>
          <p:spPr bwMode="auto">
            <a:xfrm>
              <a:off x="7715250" y="-12207875"/>
              <a:ext cx="5345113" cy="4459288"/>
            </a:xfrm>
            <a:custGeom>
              <a:avLst/>
              <a:gdLst>
                <a:gd name="T0" fmla="*/ 387 w 1425"/>
                <a:gd name="T1" fmla="*/ 530 h 1189"/>
                <a:gd name="T2" fmla="*/ 505 w 1425"/>
                <a:gd name="T3" fmla="*/ 648 h 1189"/>
                <a:gd name="T4" fmla="*/ 505 w 1425"/>
                <a:gd name="T5" fmla="*/ 766 h 1189"/>
                <a:gd name="T6" fmla="*/ 623 w 1425"/>
                <a:gd name="T7" fmla="*/ 766 h 1189"/>
                <a:gd name="T8" fmla="*/ 741 w 1425"/>
                <a:gd name="T9" fmla="*/ 884 h 1189"/>
                <a:gd name="T10" fmla="*/ 741 w 1425"/>
                <a:gd name="T11" fmla="*/ 1002 h 1189"/>
                <a:gd name="T12" fmla="*/ 837 w 1425"/>
                <a:gd name="T13" fmla="*/ 1103 h 1189"/>
                <a:gd name="T14" fmla="*/ 905 w 1425"/>
                <a:gd name="T15" fmla="*/ 1105 h 1189"/>
                <a:gd name="T16" fmla="*/ 907 w 1425"/>
                <a:gd name="T17" fmla="*/ 1103 h 1189"/>
                <a:gd name="T18" fmla="*/ 909 w 1425"/>
                <a:gd name="T19" fmla="*/ 1034 h 1189"/>
                <a:gd name="T20" fmla="*/ 907 w 1425"/>
                <a:gd name="T21" fmla="*/ 1032 h 1189"/>
                <a:gd name="T22" fmla="*/ 807 w 1425"/>
                <a:gd name="T23" fmla="*/ 855 h 1189"/>
                <a:gd name="T24" fmla="*/ 982 w 1425"/>
                <a:gd name="T25" fmla="*/ 1008 h 1189"/>
                <a:gd name="T26" fmla="*/ 1017 w 1425"/>
                <a:gd name="T27" fmla="*/ 993 h 1189"/>
                <a:gd name="T28" fmla="*/ 1017 w 1425"/>
                <a:gd name="T29" fmla="*/ 923 h 1189"/>
                <a:gd name="T30" fmla="*/ 917 w 1425"/>
                <a:gd name="T31" fmla="*/ 745 h 1189"/>
                <a:gd name="T32" fmla="*/ 1091 w 1425"/>
                <a:gd name="T33" fmla="*/ 898 h 1189"/>
                <a:gd name="T34" fmla="*/ 1127 w 1425"/>
                <a:gd name="T35" fmla="*/ 884 h 1189"/>
                <a:gd name="T36" fmla="*/ 1141 w 1425"/>
                <a:gd name="T37" fmla="*/ 848 h 1189"/>
                <a:gd name="T38" fmla="*/ 1127 w 1425"/>
                <a:gd name="T39" fmla="*/ 813 h 1189"/>
                <a:gd name="T40" fmla="*/ 988 w 1425"/>
                <a:gd name="T41" fmla="*/ 674 h 1189"/>
                <a:gd name="T42" fmla="*/ 1165 w 1425"/>
                <a:gd name="T43" fmla="*/ 774 h 1189"/>
                <a:gd name="T44" fmla="*/ 1236 w 1425"/>
                <a:gd name="T45" fmla="*/ 774 h 1189"/>
                <a:gd name="T46" fmla="*/ 1251 w 1425"/>
                <a:gd name="T47" fmla="*/ 739 h 1189"/>
                <a:gd name="T48" fmla="*/ 785 w 1425"/>
                <a:gd name="T49" fmla="*/ 252 h 1189"/>
                <a:gd name="T50" fmla="*/ 604 w 1425"/>
                <a:gd name="T51" fmla="*/ 424 h 1189"/>
                <a:gd name="T52" fmla="*/ 497 w 1425"/>
                <a:gd name="T53" fmla="*/ 486 h 1189"/>
                <a:gd name="T54" fmla="*/ 514 w 1425"/>
                <a:gd name="T55" fmla="*/ 83 h 1189"/>
                <a:gd name="T56" fmla="*/ 1004 w 1425"/>
                <a:gd name="T57" fmla="*/ 0 h 1189"/>
                <a:gd name="T58" fmla="*/ 1425 w 1425"/>
                <a:gd name="T59" fmla="*/ 375 h 1189"/>
                <a:gd name="T60" fmla="*/ 1245 w 1425"/>
                <a:gd name="T61" fmla="*/ 635 h 1189"/>
                <a:gd name="T62" fmla="*/ 1306 w 1425"/>
                <a:gd name="T63" fmla="*/ 739 h 1189"/>
                <a:gd name="T64" fmla="*/ 1275 w 1425"/>
                <a:gd name="T65" fmla="*/ 813 h 1189"/>
                <a:gd name="T66" fmla="*/ 1272 w 1425"/>
                <a:gd name="T67" fmla="*/ 815 h 1189"/>
                <a:gd name="T68" fmla="*/ 1266 w 1425"/>
                <a:gd name="T69" fmla="*/ 821 h 1189"/>
                <a:gd name="T70" fmla="*/ 1196 w 1425"/>
                <a:gd name="T71" fmla="*/ 843 h 1189"/>
                <a:gd name="T72" fmla="*/ 1173 w 1425"/>
                <a:gd name="T73" fmla="*/ 914 h 1189"/>
                <a:gd name="T74" fmla="*/ 1165 w 1425"/>
                <a:gd name="T75" fmla="*/ 923 h 1189"/>
                <a:gd name="T76" fmla="*/ 1086 w 1425"/>
                <a:gd name="T77" fmla="*/ 953 h 1189"/>
                <a:gd name="T78" fmla="*/ 1056 w 1425"/>
                <a:gd name="T79" fmla="*/ 1032 h 1189"/>
                <a:gd name="T80" fmla="*/ 982 w 1425"/>
                <a:gd name="T81" fmla="*/ 1063 h 1189"/>
                <a:gd name="T82" fmla="*/ 977 w 1425"/>
                <a:gd name="T83" fmla="*/ 1068 h 1189"/>
                <a:gd name="T84" fmla="*/ 954 w 1425"/>
                <a:gd name="T85" fmla="*/ 1134 h 1189"/>
                <a:gd name="T86" fmla="*/ 946 w 1425"/>
                <a:gd name="T87" fmla="*/ 1142 h 1189"/>
                <a:gd name="T88" fmla="*/ 946 w 1425"/>
                <a:gd name="T89" fmla="*/ 1142 h 1189"/>
                <a:gd name="T90" fmla="*/ 872 w 1425"/>
                <a:gd name="T91" fmla="*/ 1172 h 1189"/>
                <a:gd name="T92" fmla="*/ 699 w 1425"/>
                <a:gd name="T93" fmla="*/ 1043 h 1189"/>
                <a:gd name="T94" fmla="*/ 468 w 1425"/>
                <a:gd name="T95" fmla="*/ 1157 h 1189"/>
                <a:gd name="T96" fmla="*/ 468 w 1425"/>
                <a:gd name="T97" fmla="*/ 1039 h 1189"/>
                <a:gd name="T98" fmla="*/ 350 w 1425"/>
                <a:gd name="T99" fmla="*/ 1039 h 1189"/>
                <a:gd name="T100" fmla="*/ 232 w 1425"/>
                <a:gd name="T101" fmla="*/ 921 h 1189"/>
                <a:gd name="T102" fmla="*/ 232 w 1425"/>
                <a:gd name="T103" fmla="*/ 803 h 1189"/>
                <a:gd name="T104" fmla="*/ 114 w 1425"/>
                <a:gd name="T105" fmla="*/ 803 h 1189"/>
                <a:gd name="T106" fmla="*/ 227 w 1425"/>
                <a:gd name="T107" fmla="*/ 571 h 1189"/>
                <a:gd name="T108" fmla="*/ 70 w 1425"/>
                <a:gd name="T109" fmla="*/ 337 h 1189"/>
                <a:gd name="T110" fmla="*/ 269 w 1425"/>
                <a:gd name="T111" fmla="*/ 530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25" h="1189">
                  <a:moveTo>
                    <a:pt x="387" y="530"/>
                  </a:moveTo>
                  <a:cubicBezTo>
                    <a:pt x="387" y="530"/>
                    <a:pt x="387" y="530"/>
                    <a:pt x="387" y="530"/>
                  </a:cubicBezTo>
                  <a:cubicBezTo>
                    <a:pt x="419" y="562"/>
                    <a:pt x="419" y="615"/>
                    <a:pt x="387" y="648"/>
                  </a:cubicBezTo>
                  <a:cubicBezTo>
                    <a:pt x="419" y="615"/>
                    <a:pt x="472" y="615"/>
                    <a:pt x="505" y="648"/>
                  </a:cubicBezTo>
                  <a:cubicBezTo>
                    <a:pt x="505" y="648"/>
                    <a:pt x="505" y="648"/>
                    <a:pt x="505" y="648"/>
                  </a:cubicBezTo>
                  <a:cubicBezTo>
                    <a:pt x="537" y="680"/>
                    <a:pt x="537" y="733"/>
                    <a:pt x="505" y="766"/>
                  </a:cubicBezTo>
                  <a:cubicBezTo>
                    <a:pt x="537" y="733"/>
                    <a:pt x="590" y="733"/>
                    <a:pt x="623" y="766"/>
                  </a:cubicBezTo>
                  <a:cubicBezTo>
                    <a:pt x="623" y="766"/>
                    <a:pt x="623" y="766"/>
                    <a:pt x="623" y="766"/>
                  </a:cubicBezTo>
                  <a:cubicBezTo>
                    <a:pt x="655" y="798"/>
                    <a:pt x="655" y="851"/>
                    <a:pt x="623" y="884"/>
                  </a:cubicBezTo>
                  <a:cubicBezTo>
                    <a:pt x="655" y="851"/>
                    <a:pt x="708" y="851"/>
                    <a:pt x="741" y="884"/>
                  </a:cubicBezTo>
                  <a:cubicBezTo>
                    <a:pt x="741" y="884"/>
                    <a:pt x="741" y="884"/>
                    <a:pt x="741" y="884"/>
                  </a:cubicBezTo>
                  <a:cubicBezTo>
                    <a:pt x="773" y="916"/>
                    <a:pt x="773" y="969"/>
                    <a:pt x="741" y="1002"/>
                  </a:cubicBezTo>
                  <a:cubicBezTo>
                    <a:pt x="738" y="1004"/>
                    <a:pt x="738" y="1004"/>
                    <a:pt x="738" y="1004"/>
                  </a:cubicBezTo>
                  <a:cubicBezTo>
                    <a:pt x="837" y="1103"/>
                    <a:pt x="837" y="1103"/>
                    <a:pt x="837" y="1103"/>
                  </a:cubicBezTo>
                  <a:cubicBezTo>
                    <a:pt x="846" y="1113"/>
                    <a:pt x="859" y="1118"/>
                    <a:pt x="872" y="1118"/>
                  </a:cubicBezTo>
                  <a:cubicBezTo>
                    <a:pt x="884" y="1118"/>
                    <a:pt x="896" y="1113"/>
                    <a:pt x="905" y="1105"/>
                  </a:cubicBezTo>
                  <a:cubicBezTo>
                    <a:pt x="907" y="1103"/>
                    <a:pt x="907" y="1103"/>
                    <a:pt x="907" y="1103"/>
                  </a:cubicBezTo>
                  <a:cubicBezTo>
                    <a:pt x="907" y="1103"/>
                    <a:pt x="907" y="1103"/>
                    <a:pt x="907" y="1103"/>
                  </a:cubicBezTo>
                  <a:cubicBezTo>
                    <a:pt x="917" y="1093"/>
                    <a:pt x="922" y="1080"/>
                    <a:pt x="922" y="1068"/>
                  </a:cubicBezTo>
                  <a:cubicBezTo>
                    <a:pt x="922" y="1055"/>
                    <a:pt x="918" y="1043"/>
                    <a:pt x="909" y="1034"/>
                  </a:cubicBezTo>
                  <a:cubicBezTo>
                    <a:pt x="907" y="1032"/>
                    <a:pt x="907" y="1032"/>
                    <a:pt x="907" y="1032"/>
                  </a:cubicBezTo>
                  <a:cubicBezTo>
                    <a:pt x="907" y="1032"/>
                    <a:pt x="907" y="1032"/>
                    <a:pt x="907" y="1032"/>
                  </a:cubicBezTo>
                  <a:cubicBezTo>
                    <a:pt x="769" y="893"/>
                    <a:pt x="769" y="893"/>
                    <a:pt x="769" y="893"/>
                  </a:cubicBezTo>
                  <a:cubicBezTo>
                    <a:pt x="735" y="860"/>
                    <a:pt x="774" y="821"/>
                    <a:pt x="807" y="855"/>
                  </a:cubicBezTo>
                  <a:cubicBezTo>
                    <a:pt x="946" y="993"/>
                    <a:pt x="946" y="993"/>
                    <a:pt x="946" y="993"/>
                  </a:cubicBezTo>
                  <a:cubicBezTo>
                    <a:pt x="956" y="1003"/>
                    <a:pt x="969" y="1008"/>
                    <a:pt x="982" y="1008"/>
                  </a:cubicBezTo>
                  <a:cubicBezTo>
                    <a:pt x="994" y="1008"/>
                    <a:pt x="1007" y="1003"/>
                    <a:pt x="1017" y="993"/>
                  </a:cubicBezTo>
                  <a:cubicBezTo>
                    <a:pt x="1017" y="993"/>
                    <a:pt x="1017" y="993"/>
                    <a:pt x="1017" y="993"/>
                  </a:cubicBezTo>
                  <a:cubicBezTo>
                    <a:pt x="1027" y="984"/>
                    <a:pt x="1032" y="971"/>
                    <a:pt x="1032" y="958"/>
                  </a:cubicBezTo>
                  <a:cubicBezTo>
                    <a:pt x="1032" y="945"/>
                    <a:pt x="1027" y="932"/>
                    <a:pt x="1017" y="923"/>
                  </a:cubicBezTo>
                  <a:cubicBezTo>
                    <a:pt x="878" y="784"/>
                    <a:pt x="878" y="784"/>
                    <a:pt x="878" y="784"/>
                  </a:cubicBezTo>
                  <a:cubicBezTo>
                    <a:pt x="845" y="750"/>
                    <a:pt x="884" y="712"/>
                    <a:pt x="917" y="745"/>
                  </a:cubicBezTo>
                  <a:cubicBezTo>
                    <a:pt x="1056" y="884"/>
                    <a:pt x="1056" y="884"/>
                    <a:pt x="1056" y="884"/>
                  </a:cubicBezTo>
                  <a:cubicBezTo>
                    <a:pt x="1065" y="893"/>
                    <a:pt x="1078" y="898"/>
                    <a:pt x="1091" y="898"/>
                  </a:cubicBezTo>
                  <a:cubicBezTo>
                    <a:pt x="1104" y="898"/>
                    <a:pt x="1116" y="894"/>
                    <a:pt x="1126" y="884"/>
                  </a:cubicBezTo>
                  <a:cubicBezTo>
                    <a:pt x="1127" y="884"/>
                    <a:pt x="1127" y="884"/>
                    <a:pt x="1127" y="884"/>
                  </a:cubicBezTo>
                  <a:cubicBezTo>
                    <a:pt x="1127" y="884"/>
                    <a:pt x="1127" y="884"/>
                    <a:pt x="1127" y="884"/>
                  </a:cubicBezTo>
                  <a:cubicBezTo>
                    <a:pt x="1136" y="874"/>
                    <a:pt x="1141" y="861"/>
                    <a:pt x="1141" y="848"/>
                  </a:cubicBezTo>
                  <a:cubicBezTo>
                    <a:pt x="1141" y="836"/>
                    <a:pt x="1137" y="824"/>
                    <a:pt x="1128" y="814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1127" y="813"/>
                    <a:pt x="1127" y="813"/>
                    <a:pt x="1127" y="813"/>
                  </a:cubicBezTo>
                  <a:cubicBezTo>
                    <a:pt x="988" y="674"/>
                    <a:pt x="988" y="674"/>
                    <a:pt x="988" y="674"/>
                  </a:cubicBezTo>
                  <a:cubicBezTo>
                    <a:pt x="954" y="641"/>
                    <a:pt x="993" y="602"/>
                    <a:pt x="1027" y="635"/>
                  </a:cubicBezTo>
                  <a:cubicBezTo>
                    <a:pt x="1165" y="774"/>
                    <a:pt x="1165" y="774"/>
                    <a:pt x="1165" y="774"/>
                  </a:cubicBezTo>
                  <a:cubicBezTo>
                    <a:pt x="1175" y="784"/>
                    <a:pt x="1188" y="789"/>
                    <a:pt x="1201" y="789"/>
                  </a:cubicBezTo>
                  <a:cubicBezTo>
                    <a:pt x="1214" y="789"/>
                    <a:pt x="1226" y="784"/>
                    <a:pt x="1236" y="774"/>
                  </a:cubicBezTo>
                  <a:cubicBezTo>
                    <a:pt x="1238" y="772"/>
                    <a:pt x="1238" y="772"/>
                    <a:pt x="1238" y="772"/>
                  </a:cubicBezTo>
                  <a:cubicBezTo>
                    <a:pt x="1247" y="763"/>
                    <a:pt x="1251" y="751"/>
                    <a:pt x="1251" y="739"/>
                  </a:cubicBezTo>
                  <a:cubicBezTo>
                    <a:pt x="1251" y="726"/>
                    <a:pt x="1246" y="713"/>
                    <a:pt x="1236" y="703"/>
                  </a:cubicBezTo>
                  <a:cubicBezTo>
                    <a:pt x="785" y="252"/>
                    <a:pt x="785" y="252"/>
                    <a:pt x="785" y="252"/>
                  </a:cubicBezTo>
                  <a:cubicBezTo>
                    <a:pt x="651" y="252"/>
                    <a:pt x="651" y="252"/>
                    <a:pt x="651" y="252"/>
                  </a:cubicBezTo>
                  <a:cubicBezTo>
                    <a:pt x="604" y="424"/>
                    <a:pt x="604" y="424"/>
                    <a:pt x="604" y="424"/>
                  </a:cubicBezTo>
                  <a:cubicBezTo>
                    <a:pt x="592" y="471"/>
                    <a:pt x="543" y="499"/>
                    <a:pt x="497" y="486"/>
                  </a:cubicBezTo>
                  <a:cubicBezTo>
                    <a:pt x="497" y="486"/>
                    <a:pt x="497" y="486"/>
                    <a:pt x="497" y="486"/>
                  </a:cubicBezTo>
                  <a:cubicBezTo>
                    <a:pt x="450" y="474"/>
                    <a:pt x="422" y="426"/>
                    <a:pt x="435" y="379"/>
                  </a:cubicBezTo>
                  <a:cubicBezTo>
                    <a:pt x="514" y="83"/>
                    <a:pt x="514" y="83"/>
                    <a:pt x="514" y="83"/>
                  </a:cubicBezTo>
                  <a:cubicBezTo>
                    <a:pt x="530" y="23"/>
                    <a:pt x="581" y="0"/>
                    <a:pt x="627" y="0"/>
                  </a:cubicBezTo>
                  <a:cubicBezTo>
                    <a:pt x="1004" y="0"/>
                    <a:pt x="1004" y="0"/>
                    <a:pt x="1004" y="0"/>
                  </a:cubicBezTo>
                  <a:cubicBezTo>
                    <a:pt x="1040" y="0"/>
                    <a:pt x="1066" y="16"/>
                    <a:pt x="1085" y="35"/>
                  </a:cubicBezTo>
                  <a:cubicBezTo>
                    <a:pt x="1425" y="375"/>
                    <a:pt x="1425" y="375"/>
                    <a:pt x="1425" y="375"/>
                  </a:cubicBezTo>
                  <a:cubicBezTo>
                    <a:pt x="1295" y="506"/>
                    <a:pt x="1295" y="506"/>
                    <a:pt x="1295" y="506"/>
                  </a:cubicBezTo>
                  <a:cubicBezTo>
                    <a:pt x="1245" y="635"/>
                    <a:pt x="1245" y="635"/>
                    <a:pt x="1245" y="635"/>
                  </a:cubicBezTo>
                  <a:cubicBezTo>
                    <a:pt x="1275" y="665"/>
                    <a:pt x="1275" y="665"/>
                    <a:pt x="1275" y="665"/>
                  </a:cubicBezTo>
                  <a:cubicBezTo>
                    <a:pt x="1295" y="685"/>
                    <a:pt x="1306" y="712"/>
                    <a:pt x="1306" y="739"/>
                  </a:cubicBezTo>
                  <a:cubicBezTo>
                    <a:pt x="1306" y="766"/>
                    <a:pt x="1295" y="792"/>
                    <a:pt x="1275" y="813"/>
                  </a:cubicBezTo>
                  <a:cubicBezTo>
                    <a:pt x="1275" y="813"/>
                    <a:pt x="1275" y="813"/>
                    <a:pt x="1275" y="813"/>
                  </a:cubicBezTo>
                  <a:cubicBezTo>
                    <a:pt x="1275" y="813"/>
                    <a:pt x="1275" y="813"/>
                    <a:pt x="1275" y="813"/>
                  </a:cubicBezTo>
                  <a:cubicBezTo>
                    <a:pt x="1274" y="814"/>
                    <a:pt x="1273" y="815"/>
                    <a:pt x="1272" y="815"/>
                  </a:cubicBezTo>
                  <a:cubicBezTo>
                    <a:pt x="1267" y="821"/>
                    <a:pt x="1267" y="821"/>
                    <a:pt x="1267" y="821"/>
                  </a:cubicBezTo>
                  <a:cubicBezTo>
                    <a:pt x="1266" y="821"/>
                    <a:pt x="1266" y="821"/>
                    <a:pt x="1266" y="821"/>
                  </a:cubicBezTo>
                  <a:cubicBezTo>
                    <a:pt x="1247" y="836"/>
                    <a:pt x="1224" y="844"/>
                    <a:pt x="1201" y="844"/>
                  </a:cubicBezTo>
                  <a:cubicBezTo>
                    <a:pt x="1199" y="844"/>
                    <a:pt x="1197" y="844"/>
                    <a:pt x="1196" y="843"/>
                  </a:cubicBezTo>
                  <a:cubicBezTo>
                    <a:pt x="1196" y="845"/>
                    <a:pt x="1196" y="847"/>
                    <a:pt x="1196" y="848"/>
                  </a:cubicBezTo>
                  <a:cubicBezTo>
                    <a:pt x="1196" y="871"/>
                    <a:pt x="1188" y="894"/>
                    <a:pt x="1173" y="914"/>
                  </a:cubicBezTo>
                  <a:cubicBezTo>
                    <a:pt x="1173" y="914"/>
                    <a:pt x="1173" y="914"/>
                    <a:pt x="1173" y="914"/>
                  </a:cubicBezTo>
                  <a:cubicBezTo>
                    <a:pt x="1165" y="923"/>
                    <a:pt x="1165" y="923"/>
                    <a:pt x="1165" y="923"/>
                  </a:cubicBezTo>
                  <a:cubicBezTo>
                    <a:pt x="1145" y="943"/>
                    <a:pt x="1118" y="953"/>
                    <a:pt x="1091" y="953"/>
                  </a:cubicBezTo>
                  <a:cubicBezTo>
                    <a:pt x="1090" y="953"/>
                    <a:pt x="1088" y="953"/>
                    <a:pt x="1086" y="953"/>
                  </a:cubicBezTo>
                  <a:cubicBezTo>
                    <a:pt x="1086" y="955"/>
                    <a:pt x="1086" y="956"/>
                    <a:pt x="1086" y="958"/>
                  </a:cubicBezTo>
                  <a:cubicBezTo>
                    <a:pt x="1086" y="985"/>
                    <a:pt x="1076" y="1012"/>
                    <a:pt x="1056" y="1032"/>
                  </a:cubicBezTo>
                  <a:cubicBezTo>
                    <a:pt x="1056" y="1032"/>
                    <a:pt x="1056" y="1032"/>
                    <a:pt x="1056" y="1032"/>
                  </a:cubicBezTo>
                  <a:cubicBezTo>
                    <a:pt x="1035" y="1053"/>
                    <a:pt x="1008" y="1063"/>
                    <a:pt x="982" y="1063"/>
                  </a:cubicBezTo>
                  <a:cubicBezTo>
                    <a:pt x="980" y="1063"/>
                    <a:pt x="978" y="1063"/>
                    <a:pt x="977" y="1063"/>
                  </a:cubicBezTo>
                  <a:cubicBezTo>
                    <a:pt x="977" y="1064"/>
                    <a:pt x="977" y="1066"/>
                    <a:pt x="977" y="1068"/>
                  </a:cubicBezTo>
                  <a:cubicBezTo>
                    <a:pt x="977" y="1091"/>
                    <a:pt x="969" y="1114"/>
                    <a:pt x="954" y="1133"/>
                  </a:cubicBezTo>
                  <a:cubicBezTo>
                    <a:pt x="954" y="1134"/>
                    <a:pt x="954" y="1134"/>
                    <a:pt x="954" y="1134"/>
                  </a:cubicBezTo>
                  <a:cubicBezTo>
                    <a:pt x="949" y="1139"/>
                    <a:pt x="949" y="1139"/>
                    <a:pt x="949" y="1139"/>
                  </a:cubicBezTo>
                  <a:cubicBezTo>
                    <a:pt x="948" y="1140"/>
                    <a:pt x="947" y="1141"/>
                    <a:pt x="946" y="1142"/>
                  </a:cubicBezTo>
                  <a:cubicBezTo>
                    <a:pt x="946" y="1142"/>
                    <a:pt x="946" y="1142"/>
                    <a:pt x="946" y="1142"/>
                  </a:cubicBezTo>
                  <a:cubicBezTo>
                    <a:pt x="946" y="1142"/>
                    <a:pt x="946" y="1142"/>
                    <a:pt x="946" y="1142"/>
                  </a:cubicBezTo>
                  <a:cubicBezTo>
                    <a:pt x="946" y="1142"/>
                    <a:pt x="946" y="1142"/>
                    <a:pt x="946" y="1142"/>
                  </a:cubicBezTo>
                  <a:cubicBezTo>
                    <a:pt x="926" y="1162"/>
                    <a:pt x="899" y="1172"/>
                    <a:pt x="872" y="1172"/>
                  </a:cubicBezTo>
                  <a:cubicBezTo>
                    <a:pt x="845" y="1172"/>
                    <a:pt x="818" y="1162"/>
                    <a:pt x="798" y="1142"/>
                  </a:cubicBezTo>
                  <a:cubicBezTo>
                    <a:pt x="699" y="1043"/>
                    <a:pt x="699" y="1043"/>
                    <a:pt x="699" y="1043"/>
                  </a:cubicBezTo>
                  <a:cubicBezTo>
                    <a:pt x="586" y="1157"/>
                    <a:pt x="586" y="1157"/>
                    <a:pt x="586" y="1157"/>
                  </a:cubicBezTo>
                  <a:cubicBezTo>
                    <a:pt x="553" y="1189"/>
                    <a:pt x="500" y="1189"/>
                    <a:pt x="468" y="1157"/>
                  </a:cubicBezTo>
                  <a:cubicBezTo>
                    <a:pt x="468" y="1157"/>
                    <a:pt x="468" y="1157"/>
                    <a:pt x="468" y="1157"/>
                  </a:cubicBezTo>
                  <a:cubicBezTo>
                    <a:pt x="435" y="1124"/>
                    <a:pt x="435" y="1071"/>
                    <a:pt x="468" y="1039"/>
                  </a:cubicBezTo>
                  <a:cubicBezTo>
                    <a:pt x="435" y="1071"/>
                    <a:pt x="382" y="1071"/>
                    <a:pt x="350" y="1039"/>
                  </a:cubicBezTo>
                  <a:cubicBezTo>
                    <a:pt x="350" y="1039"/>
                    <a:pt x="350" y="1039"/>
                    <a:pt x="350" y="1039"/>
                  </a:cubicBezTo>
                  <a:cubicBezTo>
                    <a:pt x="317" y="1006"/>
                    <a:pt x="317" y="953"/>
                    <a:pt x="350" y="921"/>
                  </a:cubicBezTo>
                  <a:cubicBezTo>
                    <a:pt x="317" y="953"/>
                    <a:pt x="264" y="953"/>
                    <a:pt x="232" y="921"/>
                  </a:cubicBezTo>
                  <a:cubicBezTo>
                    <a:pt x="232" y="921"/>
                    <a:pt x="232" y="921"/>
                    <a:pt x="232" y="921"/>
                  </a:cubicBezTo>
                  <a:cubicBezTo>
                    <a:pt x="199" y="888"/>
                    <a:pt x="199" y="835"/>
                    <a:pt x="232" y="803"/>
                  </a:cubicBezTo>
                  <a:cubicBezTo>
                    <a:pt x="199" y="835"/>
                    <a:pt x="146" y="835"/>
                    <a:pt x="114" y="803"/>
                  </a:cubicBezTo>
                  <a:cubicBezTo>
                    <a:pt x="114" y="803"/>
                    <a:pt x="114" y="803"/>
                    <a:pt x="114" y="803"/>
                  </a:cubicBezTo>
                  <a:cubicBezTo>
                    <a:pt x="81" y="770"/>
                    <a:pt x="81" y="717"/>
                    <a:pt x="114" y="685"/>
                  </a:cubicBezTo>
                  <a:cubicBezTo>
                    <a:pt x="227" y="571"/>
                    <a:pt x="227" y="571"/>
                    <a:pt x="227" y="571"/>
                  </a:cubicBezTo>
                  <a:cubicBezTo>
                    <a:pt x="31" y="375"/>
                    <a:pt x="31" y="375"/>
                    <a:pt x="31" y="375"/>
                  </a:cubicBezTo>
                  <a:cubicBezTo>
                    <a:pt x="0" y="344"/>
                    <a:pt x="38" y="305"/>
                    <a:pt x="70" y="337"/>
                  </a:cubicBezTo>
                  <a:cubicBezTo>
                    <a:pt x="266" y="532"/>
                    <a:pt x="266" y="532"/>
                    <a:pt x="266" y="532"/>
                  </a:cubicBezTo>
                  <a:cubicBezTo>
                    <a:pt x="269" y="530"/>
                    <a:pt x="269" y="530"/>
                    <a:pt x="269" y="530"/>
                  </a:cubicBezTo>
                  <a:cubicBezTo>
                    <a:pt x="301" y="497"/>
                    <a:pt x="354" y="497"/>
                    <a:pt x="387" y="5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1"/>
            <p:cNvSpPr/>
            <p:nvPr/>
          </p:nvSpPr>
          <p:spPr bwMode="auto">
            <a:xfrm>
              <a:off x="11918950" y="-12909550"/>
              <a:ext cx="1917700" cy="1916113"/>
            </a:xfrm>
            <a:custGeom>
              <a:avLst/>
              <a:gdLst>
                <a:gd name="T0" fmla="*/ 842 w 1208"/>
                <a:gd name="T1" fmla="*/ 1207 h 1207"/>
                <a:gd name="T2" fmla="*/ 1208 w 1208"/>
                <a:gd name="T3" fmla="*/ 841 h 1207"/>
                <a:gd name="T4" fmla="*/ 364 w 1208"/>
                <a:gd name="T5" fmla="*/ 0 h 1207"/>
                <a:gd name="T6" fmla="*/ 0 w 1208"/>
                <a:gd name="T7" fmla="*/ 364 h 1207"/>
                <a:gd name="T8" fmla="*/ 842 w 1208"/>
                <a:gd name="T9" fmla="*/ 1207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8" h="1207">
                  <a:moveTo>
                    <a:pt x="842" y="1207"/>
                  </a:moveTo>
                  <a:lnTo>
                    <a:pt x="1208" y="841"/>
                  </a:lnTo>
                  <a:lnTo>
                    <a:pt x="364" y="0"/>
                  </a:lnTo>
                  <a:lnTo>
                    <a:pt x="0" y="364"/>
                  </a:lnTo>
                  <a:lnTo>
                    <a:pt x="842" y="1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3" name="组合 72"/>
          <p:cNvGrpSpPr>
            <a:grpSpLocks noChangeAspect="1"/>
          </p:cNvGrpSpPr>
          <p:nvPr/>
        </p:nvGrpSpPr>
        <p:grpSpPr>
          <a:xfrm>
            <a:off x="2462691" y="555984"/>
            <a:ext cx="415490" cy="432000"/>
            <a:chOff x="-10366375" y="-3813175"/>
            <a:chExt cx="3875088" cy="4029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2" name="Freeform 62"/>
            <p:cNvSpPr>
              <a:spLocks noEditPoints="1"/>
            </p:cNvSpPr>
            <p:nvPr/>
          </p:nvSpPr>
          <p:spPr bwMode="auto">
            <a:xfrm>
              <a:off x="-10366375" y="-2195513"/>
              <a:ext cx="3875088" cy="2411413"/>
            </a:xfrm>
            <a:custGeom>
              <a:avLst/>
              <a:gdLst>
                <a:gd name="T0" fmla="*/ 6 w 1033"/>
                <a:gd name="T1" fmla="*/ 535 h 643"/>
                <a:gd name="T2" fmla="*/ 0 w 1033"/>
                <a:gd name="T3" fmla="*/ 495 h 643"/>
                <a:gd name="T4" fmla="*/ 0 w 1033"/>
                <a:gd name="T5" fmla="*/ 18 h 643"/>
                <a:gd name="T6" fmla="*/ 1 w 1033"/>
                <a:gd name="T7" fmla="*/ 0 h 643"/>
                <a:gd name="T8" fmla="*/ 342 w 1033"/>
                <a:gd name="T9" fmla="*/ 269 h 643"/>
                <a:gd name="T10" fmla="*/ 6 w 1033"/>
                <a:gd name="T11" fmla="*/ 535 h 643"/>
                <a:gd name="T12" fmla="*/ 1032 w 1033"/>
                <a:gd name="T13" fmla="*/ 1 h 643"/>
                <a:gd name="T14" fmla="*/ 1033 w 1033"/>
                <a:gd name="T15" fmla="*/ 18 h 643"/>
                <a:gd name="T16" fmla="*/ 1033 w 1033"/>
                <a:gd name="T17" fmla="*/ 495 h 643"/>
                <a:gd name="T18" fmla="*/ 1027 w 1033"/>
                <a:gd name="T19" fmla="*/ 534 h 643"/>
                <a:gd name="T20" fmla="*/ 691 w 1033"/>
                <a:gd name="T21" fmla="*/ 269 h 643"/>
                <a:gd name="T22" fmla="*/ 1032 w 1033"/>
                <a:gd name="T23" fmla="*/ 1 h 643"/>
                <a:gd name="T24" fmla="*/ 992 w 1033"/>
                <a:gd name="T25" fmla="*/ 596 h 643"/>
                <a:gd name="T26" fmla="*/ 634 w 1033"/>
                <a:gd name="T27" fmla="*/ 314 h 643"/>
                <a:gd name="T28" fmla="*/ 607 w 1033"/>
                <a:gd name="T29" fmla="*/ 335 h 643"/>
                <a:gd name="T30" fmla="*/ 517 w 1033"/>
                <a:gd name="T31" fmla="*/ 365 h 643"/>
                <a:gd name="T32" fmla="*/ 427 w 1033"/>
                <a:gd name="T33" fmla="*/ 336 h 643"/>
                <a:gd name="T34" fmla="*/ 399 w 1033"/>
                <a:gd name="T35" fmla="*/ 314 h 643"/>
                <a:gd name="T36" fmla="*/ 41 w 1033"/>
                <a:gd name="T37" fmla="*/ 597 h 643"/>
                <a:gd name="T38" fmla="*/ 44 w 1033"/>
                <a:gd name="T39" fmla="*/ 599 h 643"/>
                <a:gd name="T40" fmla="*/ 44 w 1033"/>
                <a:gd name="T41" fmla="*/ 599 h 643"/>
                <a:gd name="T42" fmla="*/ 44 w 1033"/>
                <a:gd name="T43" fmla="*/ 600 h 643"/>
                <a:gd name="T44" fmla="*/ 148 w 1033"/>
                <a:gd name="T45" fmla="*/ 643 h 643"/>
                <a:gd name="T46" fmla="*/ 884 w 1033"/>
                <a:gd name="T47" fmla="*/ 643 h 643"/>
                <a:gd name="T48" fmla="*/ 989 w 1033"/>
                <a:gd name="T49" fmla="*/ 600 h 643"/>
                <a:gd name="T50" fmla="*/ 989 w 1033"/>
                <a:gd name="T51" fmla="*/ 599 h 643"/>
                <a:gd name="T52" fmla="*/ 989 w 1033"/>
                <a:gd name="T53" fmla="*/ 599 h 643"/>
                <a:gd name="T54" fmla="*/ 992 w 1033"/>
                <a:gd name="T55" fmla="*/ 596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33" h="643">
                  <a:moveTo>
                    <a:pt x="6" y="535"/>
                  </a:moveTo>
                  <a:cubicBezTo>
                    <a:pt x="2" y="522"/>
                    <a:pt x="0" y="509"/>
                    <a:pt x="0" y="49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2"/>
                    <a:pt x="0" y="6"/>
                    <a:pt x="1" y="0"/>
                  </a:cubicBezTo>
                  <a:cubicBezTo>
                    <a:pt x="342" y="269"/>
                    <a:pt x="342" y="269"/>
                    <a:pt x="342" y="269"/>
                  </a:cubicBezTo>
                  <a:cubicBezTo>
                    <a:pt x="6" y="535"/>
                    <a:pt x="6" y="535"/>
                    <a:pt x="6" y="535"/>
                  </a:cubicBezTo>
                  <a:close/>
                  <a:moveTo>
                    <a:pt x="1032" y="1"/>
                  </a:moveTo>
                  <a:cubicBezTo>
                    <a:pt x="1032" y="6"/>
                    <a:pt x="1033" y="12"/>
                    <a:pt x="1033" y="18"/>
                  </a:cubicBezTo>
                  <a:cubicBezTo>
                    <a:pt x="1033" y="495"/>
                    <a:pt x="1033" y="495"/>
                    <a:pt x="1033" y="495"/>
                  </a:cubicBezTo>
                  <a:cubicBezTo>
                    <a:pt x="1033" y="508"/>
                    <a:pt x="1031" y="522"/>
                    <a:pt x="1027" y="534"/>
                  </a:cubicBezTo>
                  <a:cubicBezTo>
                    <a:pt x="691" y="269"/>
                    <a:pt x="691" y="269"/>
                    <a:pt x="691" y="269"/>
                  </a:cubicBezTo>
                  <a:cubicBezTo>
                    <a:pt x="1032" y="1"/>
                    <a:pt x="1032" y="1"/>
                    <a:pt x="1032" y="1"/>
                  </a:cubicBezTo>
                  <a:close/>
                  <a:moveTo>
                    <a:pt x="992" y="596"/>
                  </a:moveTo>
                  <a:cubicBezTo>
                    <a:pt x="634" y="314"/>
                    <a:pt x="634" y="314"/>
                    <a:pt x="634" y="314"/>
                  </a:cubicBezTo>
                  <a:cubicBezTo>
                    <a:pt x="607" y="335"/>
                    <a:pt x="607" y="335"/>
                    <a:pt x="607" y="335"/>
                  </a:cubicBezTo>
                  <a:cubicBezTo>
                    <a:pt x="582" y="355"/>
                    <a:pt x="549" y="365"/>
                    <a:pt x="517" y="365"/>
                  </a:cubicBezTo>
                  <a:cubicBezTo>
                    <a:pt x="485" y="366"/>
                    <a:pt x="452" y="356"/>
                    <a:pt x="427" y="336"/>
                  </a:cubicBezTo>
                  <a:cubicBezTo>
                    <a:pt x="399" y="314"/>
                    <a:pt x="399" y="314"/>
                    <a:pt x="399" y="314"/>
                  </a:cubicBezTo>
                  <a:cubicBezTo>
                    <a:pt x="41" y="597"/>
                    <a:pt x="41" y="597"/>
                    <a:pt x="41" y="597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600"/>
                    <a:pt x="44" y="600"/>
                    <a:pt x="44" y="600"/>
                  </a:cubicBezTo>
                  <a:cubicBezTo>
                    <a:pt x="71" y="626"/>
                    <a:pt x="108" y="643"/>
                    <a:pt x="148" y="643"/>
                  </a:cubicBezTo>
                  <a:cubicBezTo>
                    <a:pt x="884" y="643"/>
                    <a:pt x="884" y="643"/>
                    <a:pt x="884" y="643"/>
                  </a:cubicBezTo>
                  <a:cubicBezTo>
                    <a:pt x="925" y="643"/>
                    <a:pt x="962" y="626"/>
                    <a:pt x="989" y="600"/>
                  </a:cubicBezTo>
                  <a:cubicBezTo>
                    <a:pt x="989" y="599"/>
                    <a:pt x="989" y="599"/>
                    <a:pt x="989" y="599"/>
                  </a:cubicBezTo>
                  <a:cubicBezTo>
                    <a:pt x="989" y="599"/>
                    <a:pt x="989" y="599"/>
                    <a:pt x="989" y="599"/>
                  </a:cubicBezTo>
                  <a:lnTo>
                    <a:pt x="992" y="5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3"/>
            <p:cNvSpPr/>
            <p:nvPr/>
          </p:nvSpPr>
          <p:spPr bwMode="auto">
            <a:xfrm>
              <a:off x="-9023350" y="-1550988"/>
              <a:ext cx="1144588" cy="123825"/>
            </a:xfrm>
            <a:custGeom>
              <a:avLst/>
              <a:gdLst>
                <a:gd name="T0" fmla="*/ 16 w 305"/>
                <a:gd name="T1" fmla="*/ 0 h 33"/>
                <a:gd name="T2" fmla="*/ 288 w 305"/>
                <a:gd name="T3" fmla="*/ 0 h 33"/>
                <a:gd name="T4" fmla="*/ 305 w 305"/>
                <a:gd name="T5" fmla="*/ 17 h 33"/>
                <a:gd name="T6" fmla="*/ 305 w 305"/>
                <a:gd name="T7" fmla="*/ 17 h 33"/>
                <a:gd name="T8" fmla="*/ 288 w 305"/>
                <a:gd name="T9" fmla="*/ 33 h 33"/>
                <a:gd name="T10" fmla="*/ 16 w 305"/>
                <a:gd name="T11" fmla="*/ 33 h 33"/>
                <a:gd name="T12" fmla="*/ 0 w 305"/>
                <a:gd name="T13" fmla="*/ 17 h 33"/>
                <a:gd name="T14" fmla="*/ 0 w 305"/>
                <a:gd name="T15" fmla="*/ 17 h 33"/>
                <a:gd name="T16" fmla="*/ 16 w 305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5" h="33">
                  <a:moveTo>
                    <a:pt x="16" y="0"/>
                  </a:moveTo>
                  <a:cubicBezTo>
                    <a:pt x="288" y="0"/>
                    <a:pt x="288" y="0"/>
                    <a:pt x="288" y="0"/>
                  </a:cubicBezTo>
                  <a:cubicBezTo>
                    <a:pt x="297" y="0"/>
                    <a:pt x="305" y="8"/>
                    <a:pt x="305" y="17"/>
                  </a:cubicBezTo>
                  <a:cubicBezTo>
                    <a:pt x="305" y="17"/>
                    <a:pt x="305" y="17"/>
                    <a:pt x="305" y="17"/>
                  </a:cubicBezTo>
                  <a:cubicBezTo>
                    <a:pt x="305" y="26"/>
                    <a:pt x="297" y="33"/>
                    <a:pt x="288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-9353550" y="-1911350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0 w 481"/>
                <a:gd name="T3" fmla="*/ 17 h 33"/>
                <a:gd name="T4" fmla="*/ 0 w 481"/>
                <a:gd name="T5" fmla="*/ 17 h 33"/>
                <a:gd name="T6" fmla="*/ 16 w 481"/>
                <a:gd name="T7" fmla="*/ 33 h 33"/>
                <a:gd name="T8" fmla="*/ 464 w 481"/>
                <a:gd name="T9" fmla="*/ 33 h 33"/>
                <a:gd name="T10" fmla="*/ 481 w 481"/>
                <a:gd name="T11" fmla="*/ 17 h 33"/>
                <a:gd name="T12" fmla="*/ 481 w 481"/>
                <a:gd name="T13" fmla="*/ 17 h 33"/>
                <a:gd name="T14" fmla="*/ 464 w 481"/>
                <a:gd name="T15" fmla="*/ 0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464" y="33"/>
                    <a:pt x="464" y="33"/>
                    <a:pt x="464" y="33"/>
                  </a:cubicBezTo>
                  <a:cubicBezTo>
                    <a:pt x="473" y="33"/>
                    <a:pt x="481" y="26"/>
                    <a:pt x="481" y="17"/>
                  </a:cubicBezTo>
                  <a:cubicBezTo>
                    <a:pt x="481" y="17"/>
                    <a:pt x="481" y="17"/>
                    <a:pt x="481" y="17"/>
                  </a:cubicBezTo>
                  <a:cubicBezTo>
                    <a:pt x="481" y="8"/>
                    <a:pt x="473" y="0"/>
                    <a:pt x="464" y="0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5"/>
            <p:cNvSpPr/>
            <p:nvPr/>
          </p:nvSpPr>
          <p:spPr bwMode="auto">
            <a:xfrm>
              <a:off x="-9353550" y="-2271713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0 w 481"/>
                <a:gd name="T3" fmla="*/ 17 h 33"/>
                <a:gd name="T4" fmla="*/ 0 w 481"/>
                <a:gd name="T5" fmla="*/ 17 h 33"/>
                <a:gd name="T6" fmla="*/ 16 w 481"/>
                <a:gd name="T7" fmla="*/ 33 h 33"/>
                <a:gd name="T8" fmla="*/ 464 w 481"/>
                <a:gd name="T9" fmla="*/ 33 h 33"/>
                <a:gd name="T10" fmla="*/ 481 w 481"/>
                <a:gd name="T11" fmla="*/ 17 h 33"/>
                <a:gd name="T12" fmla="*/ 481 w 481"/>
                <a:gd name="T13" fmla="*/ 17 h 33"/>
                <a:gd name="T14" fmla="*/ 464 w 481"/>
                <a:gd name="T15" fmla="*/ 0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464" y="33"/>
                    <a:pt x="464" y="33"/>
                    <a:pt x="464" y="33"/>
                  </a:cubicBezTo>
                  <a:cubicBezTo>
                    <a:pt x="473" y="33"/>
                    <a:pt x="481" y="26"/>
                    <a:pt x="481" y="17"/>
                  </a:cubicBezTo>
                  <a:cubicBezTo>
                    <a:pt x="481" y="17"/>
                    <a:pt x="481" y="17"/>
                    <a:pt x="481" y="17"/>
                  </a:cubicBezTo>
                  <a:cubicBezTo>
                    <a:pt x="481" y="7"/>
                    <a:pt x="473" y="0"/>
                    <a:pt x="464" y="0"/>
                  </a:cubicBezTo>
                  <a:cubicBezTo>
                    <a:pt x="16" y="0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-9353550" y="-2630488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464 w 481"/>
                <a:gd name="T3" fmla="*/ 0 h 33"/>
                <a:gd name="T4" fmla="*/ 481 w 481"/>
                <a:gd name="T5" fmla="*/ 16 h 33"/>
                <a:gd name="T6" fmla="*/ 481 w 481"/>
                <a:gd name="T7" fmla="*/ 16 h 33"/>
                <a:gd name="T8" fmla="*/ 464 w 481"/>
                <a:gd name="T9" fmla="*/ 33 h 33"/>
                <a:gd name="T10" fmla="*/ 16 w 481"/>
                <a:gd name="T11" fmla="*/ 33 h 33"/>
                <a:gd name="T12" fmla="*/ 0 w 481"/>
                <a:gd name="T13" fmla="*/ 16 h 33"/>
                <a:gd name="T14" fmla="*/ 0 w 481"/>
                <a:gd name="T15" fmla="*/ 16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464" y="0"/>
                    <a:pt x="464" y="0"/>
                    <a:pt x="464" y="0"/>
                  </a:cubicBezTo>
                  <a:cubicBezTo>
                    <a:pt x="473" y="0"/>
                    <a:pt x="481" y="7"/>
                    <a:pt x="481" y="16"/>
                  </a:cubicBezTo>
                  <a:cubicBezTo>
                    <a:pt x="481" y="16"/>
                    <a:pt x="481" y="16"/>
                    <a:pt x="481" y="16"/>
                  </a:cubicBezTo>
                  <a:cubicBezTo>
                    <a:pt x="481" y="25"/>
                    <a:pt x="473" y="33"/>
                    <a:pt x="464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67"/>
            <p:cNvSpPr/>
            <p:nvPr/>
          </p:nvSpPr>
          <p:spPr bwMode="auto">
            <a:xfrm>
              <a:off x="-9353550" y="-2990850"/>
              <a:ext cx="1803400" cy="123825"/>
            </a:xfrm>
            <a:custGeom>
              <a:avLst/>
              <a:gdLst>
                <a:gd name="T0" fmla="*/ 16 w 481"/>
                <a:gd name="T1" fmla="*/ 0 h 33"/>
                <a:gd name="T2" fmla="*/ 464 w 481"/>
                <a:gd name="T3" fmla="*/ 0 h 33"/>
                <a:gd name="T4" fmla="*/ 481 w 481"/>
                <a:gd name="T5" fmla="*/ 16 h 33"/>
                <a:gd name="T6" fmla="*/ 481 w 481"/>
                <a:gd name="T7" fmla="*/ 16 h 33"/>
                <a:gd name="T8" fmla="*/ 464 w 481"/>
                <a:gd name="T9" fmla="*/ 33 h 33"/>
                <a:gd name="T10" fmla="*/ 16 w 481"/>
                <a:gd name="T11" fmla="*/ 33 h 33"/>
                <a:gd name="T12" fmla="*/ 0 w 481"/>
                <a:gd name="T13" fmla="*/ 16 h 33"/>
                <a:gd name="T14" fmla="*/ 0 w 481"/>
                <a:gd name="T15" fmla="*/ 16 h 33"/>
                <a:gd name="T16" fmla="*/ 16 w 481"/>
                <a:gd name="T1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1" h="33">
                  <a:moveTo>
                    <a:pt x="16" y="0"/>
                  </a:moveTo>
                  <a:cubicBezTo>
                    <a:pt x="464" y="0"/>
                    <a:pt x="464" y="0"/>
                    <a:pt x="464" y="0"/>
                  </a:cubicBezTo>
                  <a:cubicBezTo>
                    <a:pt x="473" y="0"/>
                    <a:pt x="481" y="7"/>
                    <a:pt x="481" y="16"/>
                  </a:cubicBezTo>
                  <a:cubicBezTo>
                    <a:pt x="481" y="16"/>
                    <a:pt x="481" y="16"/>
                    <a:pt x="481" y="16"/>
                  </a:cubicBezTo>
                  <a:cubicBezTo>
                    <a:pt x="481" y="25"/>
                    <a:pt x="473" y="33"/>
                    <a:pt x="464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7" y="33"/>
                    <a:pt x="0" y="2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-10261600" y="-3813175"/>
              <a:ext cx="3665538" cy="1860550"/>
            </a:xfrm>
            <a:custGeom>
              <a:avLst/>
              <a:gdLst>
                <a:gd name="T0" fmla="*/ 840 w 977"/>
                <a:gd name="T1" fmla="*/ 470 h 496"/>
                <a:gd name="T2" fmla="*/ 977 w 977"/>
                <a:gd name="T3" fmla="*/ 363 h 496"/>
                <a:gd name="T4" fmla="*/ 840 w 977"/>
                <a:gd name="T5" fmla="*/ 255 h 496"/>
                <a:gd name="T6" fmla="*/ 840 w 977"/>
                <a:gd name="T7" fmla="*/ 170 h 496"/>
                <a:gd name="T8" fmla="*/ 815 w 977"/>
                <a:gd name="T9" fmla="*/ 108 h 496"/>
                <a:gd name="T10" fmla="*/ 815 w 977"/>
                <a:gd name="T11" fmla="*/ 108 h 496"/>
                <a:gd name="T12" fmla="*/ 753 w 977"/>
                <a:gd name="T13" fmla="*/ 82 h 496"/>
                <a:gd name="T14" fmla="*/ 620 w 977"/>
                <a:gd name="T15" fmla="*/ 82 h 496"/>
                <a:gd name="T16" fmla="*/ 536 w 977"/>
                <a:gd name="T17" fmla="*/ 15 h 496"/>
                <a:gd name="T18" fmla="*/ 489 w 977"/>
                <a:gd name="T19" fmla="*/ 0 h 496"/>
                <a:gd name="T20" fmla="*/ 443 w 977"/>
                <a:gd name="T21" fmla="*/ 14 h 496"/>
                <a:gd name="T22" fmla="*/ 356 w 977"/>
                <a:gd name="T23" fmla="*/ 82 h 496"/>
                <a:gd name="T24" fmla="*/ 224 w 977"/>
                <a:gd name="T25" fmla="*/ 82 h 496"/>
                <a:gd name="T26" fmla="*/ 162 w 977"/>
                <a:gd name="T27" fmla="*/ 108 h 496"/>
                <a:gd name="T28" fmla="*/ 162 w 977"/>
                <a:gd name="T29" fmla="*/ 108 h 496"/>
                <a:gd name="T30" fmla="*/ 162 w 977"/>
                <a:gd name="T31" fmla="*/ 108 h 496"/>
                <a:gd name="T32" fmla="*/ 136 w 977"/>
                <a:gd name="T33" fmla="*/ 170 h 496"/>
                <a:gd name="T34" fmla="*/ 136 w 977"/>
                <a:gd name="T35" fmla="*/ 255 h 496"/>
                <a:gd name="T36" fmla="*/ 0 w 977"/>
                <a:gd name="T37" fmla="*/ 362 h 496"/>
                <a:gd name="T38" fmla="*/ 0 w 977"/>
                <a:gd name="T39" fmla="*/ 363 h 496"/>
                <a:gd name="T40" fmla="*/ 0 w 977"/>
                <a:gd name="T41" fmla="*/ 363 h 496"/>
                <a:gd name="T42" fmla="*/ 136 w 977"/>
                <a:gd name="T43" fmla="*/ 471 h 496"/>
                <a:gd name="T44" fmla="*/ 169 w 977"/>
                <a:gd name="T45" fmla="*/ 496 h 496"/>
                <a:gd name="T46" fmla="*/ 169 w 977"/>
                <a:gd name="T47" fmla="*/ 170 h 496"/>
                <a:gd name="T48" fmla="*/ 185 w 977"/>
                <a:gd name="T49" fmla="*/ 131 h 496"/>
                <a:gd name="T50" fmla="*/ 185 w 977"/>
                <a:gd name="T51" fmla="*/ 131 h 496"/>
                <a:gd name="T52" fmla="*/ 224 w 977"/>
                <a:gd name="T53" fmla="*/ 114 h 496"/>
                <a:gd name="T54" fmla="*/ 753 w 977"/>
                <a:gd name="T55" fmla="*/ 114 h 496"/>
                <a:gd name="T56" fmla="*/ 792 w 977"/>
                <a:gd name="T57" fmla="*/ 131 h 496"/>
                <a:gd name="T58" fmla="*/ 792 w 977"/>
                <a:gd name="T59" fmla="*/ 131 h 496"/>
                <a:gd name="T60" fmla="*/ 808 w 977"/>
                <a:gd name="T61" fmla="*/ 170 h 496"/>
                <a:gd name="T62" fmla="*/ 808 w 977"/>
                <a:gd name="T63" fmla="*/ 496 h 496"/>
                <a:gd name="T64" fmla="*/ 840 w 977"/>
                <a:gd name="T65" fmla="*/ 47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7" h="496">
                  <a:moveTo>
                    <a:pt x="840" y="470"/>
                  </a:moveTo>
                  <a:cubicBezTo>
                    <a:pt x="977" y="363"/>
                    <a:pt x="977" y="363"/>
                    <a:pt x="977" y="363"/>
                  </a:cubicBezTo>
                  <a:cubicBezTo>
                    <a:pt x="840" y="255"/>
                    <a:pt x="840" y="255"/>
                    <a:pt x="840" y="255"/>
                  </a:cubicBezTo>
                  <a:cubicBezTo>
                    <a:pt x="840" y="170"/>
                    <a:pt x="840" y="170"/>
                    <a:pt x="840" y="170"/>
                  </a:cubicBezTo>
                  <a:cubicBezTo>
                    <a:pt x="840" y="146"/>
                    <a:pt x="831" y="124"/>
                    <a:pt x="815" y="108"/>
                  </a:cubicBezTo>
                  <a:cubicBezTo>
                    <a:pt x="815" y="108"/>
                    <a:pt x="815" y="108"/>
                    <a:pt x="815" y="108"/>
                  </a:cubicBezTo>
                  <a:cubicBezTo>
                    <a:pt x="799" y="92"/>
                    <a:pt x="777" y="82"/>
                    <a:pt x="753" y="82"/>
                  </a:cubicBezTo>
                  <a:cubicBezTo>
                    <a:pt x="620" y="82"/>
                    <a:pt x="620" y="82"/>
                    <a:pt x="620" y="82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23" y="5"/>
                    <a:pt x="506" y="0"/>
                    <a:pt x="489" y="0"/>
                  </a:cubicBezTo>
                  <a:cubicBezTo>
                    <a:pt x="471" y="0"/>
                    <a:pt x="455" y="4"/>
                    <a:pt x="443" y="14"/>
                  </a:cubicBezTo>
                  <a:cubicBezTo>
                    <a:pt x="356" y="82"/>
                    <a:pt x="356" y="82"/>
                    <a:pt x="356" y="82"/>
                  </a:cubicBezTo>
                  <a:cubicBezTo>
                    <a:pt x="224" y="82"/>
                    <a:pt x="224" y="82"/>
                    <a:pt x="224" y="82"/>
                  </a:cubicBezTo>
                  <a:cubicBezTo>
                    <a:pt x="200" y="82"/>
                    <a:pt x="178" y="92"/>
                    <a:pt x="162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46" y="124"/>
                    <a:pt x="136" y="146"/>
                    <a:pt x="136" y="170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136" y="471"/>
                    <a:pt x="136" y="471"/>
                    <a:pt x="136" y="471"/>
                  </a:cubicBezTo>
                  <a:cubicBezTo>
                    <a:pt x="169" y="496"/>
                    <a:pt x="169" y="496"/>
                    <a:pt x="169" y="496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54"/>
                    <a:pt x="175" y="14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95" y="121"/>
                    <a:pt x="209" y="114"/>
                    <a:pt x="224" y="114"/>
                  </a:cubicBezTo>
                  <a:cubicBezTo>
                    <a:pt x="753" y="114"/>
                    <a:pt x="753" y="114"/>
                    <a:pt x="753" y="114"/>
                  </a:cubicBezTo>
                  <a:cubicBezTo>
                    <a:pt x="768" y="114"/>
                    <a:pt x="782" y="121"/>
                    <a:pt x="792" y="131"/>
                  </a:cubicBezTo>
                  <a:cubicBezTo>
                    <a:pt x="792" y="131"/>
                    <a:pt x="792" y="131"/>
                    <a:pt x="792" y="131"/>
                  </a:cubicBezTo>
                  <a:cubicBezTo>
                    <a:pt x="802" y="141"/>
                    <a:pt x="808" y="154"/>
                    <a:pt x="808" y="170"/>
                  </a:cubicBezTo>
                  <a:cubicBezTo>
                    <a:pt x="808" y="496"/>
                    <a:pt x="808" y="496"/>
                    <a:pt x="808" y="496"/>
                  </a:cubicBezTo>
                  <a:cubicBezTo>
                    <a:pt x="840" y="470"/>
                    <a:pt x="840" y="470"/>
                    <a:pt x="840" y="4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5" name="组合 84"/>
          <p:cNvGrpSpPr>
            <a:grpSpLocks noChangeAspect="1"/>
          </p:cNvGrpSpPr>
          <p:nvPr/>
        </p:nvGrpSpPr>
        <p:grpSpPr>
          <a:xfrm>
            <a:off x="690732" y="2318626"/>
            <a:ext cx="432000" cy="432000"/>
            <a:chOff x="-19050" y="-1981200"/>
            <a:chExt cx="495300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6" name="Freeform 5"/>
            <p:cNvSpPr/>
            <p:nvPr/>
          </p:nvSpPr>
          <p:spPr bwMode="auto">
            <a:xfrm>
              <a:off x="-19050" y="-1981200"/>
              <a:ext cx="495300" cy="495300"/>
            </a:xfrm>
            <a:custGeom>
              <a:avLst/>
              <a:gdLst>
                <a:gd name="T0" fmla="*/ 269 w 312"/>
                <a:gd name="T1" fmla="*/ 113 h 312"/>
                <a:gd name="T2" fmla="*/ 269 w 312"/>
                <a:gd name="T3" fmla="*/ 14 h 312"/>
                <a:gd name="T4" fmla="*/ 212 w 312"/>
                <a:gd name="T5" fmla="*/ 14 h 312"/>
                <a:gd name="T6" fmla="*/ 212 w 312"/>
                <a:gd name="T7" fmla="*/ 56 h 312"/>
                <a:gd name="T8" fmla="*/ 156 w 312"/>
                <a:gd name="T9" fmla="*/ 0 h 312"/>
                <a:gd name="T10" fmla="*/ 0 w 312"/>
                <a:gd name="T11" fmla="*/ 156 h 312"/>
                <a:gd name="T12" fmla="*/ 28 w 312"/>
                <a:gd name="T13" fmla="*/ 156 h 312"/>
                <a:gd name="T14" fmla="*/ 28 w 312"/>
                <a:gd name="T15" fmla="*/ 312 h 312"/>
                <a:gd name="T16" fmla="*/ 113 w 312"/>
                <a:gd name="T17" fmla="*/ 312 h 312"/>
                <a:gd name="T18" fmla="*/ 113 w 312"/>
                <a:gd name="T19" fmla="*/ 184 h 312"/>
                <a:gd name="T20" fmla="*/ 198 w 312"/>
                <a:gd name="T21" fmla="*/ 184 h 312"/>
                <a:gd name="T22" fmla="*/ 198 w 312"/>
                <a:gd name="T23" fmla="*/ 312 h 312"/>
                <a:gd name="T24" fmla="*/ 283 w 312"/>
                <a:gd name="T25" fmla="*/ 312 h 312"/>
                <a:gd name="T26" fmla="*/ 283 w 312"/>
                <a:gd name="T27" fmla="*/ 156 h 312"/>
                <a:gd name="T28" fmla="*/ 312 w 312"/>
                <a:gd name="T29" fmla="*/ 156 h 312"/>
                <a:gd name="T30" fmla="*/ 269 w 312"/>
                <a:gd name="T31" fmla="*/ 113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2" h="312">
                  <a:moveTo>
                    <a:pt x="269" y="113"/>
                  </a:moveTo>
                  <a:lnTo>
                    <a:pt x="269" y="14"/>
                  </a:lnTo>
                  <a:lnTo>
                    <a:pt x="212" y="14"/>
                  </a:lnTo>
                  <a:lnTo>
                    <a:pt x="212" y="56"/>
                  </a:lnTo>
                  <a:lnTo>
                    <a:pt x="156" y="0"/>
                  </a:lnTo>
                  <a:lnTo>
                    <a:pt x="0" y="156"/>
                  </a:lnTo>
                  <a:lnTo>
                    <a:pt x="28" y="156"/>
                  </a:lnTo>
                  <a:lnTo>
                    <a:pt x="28" y="312"/>
                  </a:lnTo>
                  <a:lnTo>
                    <a:pt x="113" y="312"/>
                  </a:lnTo>
                  <a:lnTo>
                    <a:pt x="113" y="184"/>
                  </a:lnTo>
                  <a:lnTo>
                    <a:pt x="198" y="184"/>
                  </a:lnTo>
                  <a:lnTo>
                    <a:pt x="198" y="312"/>
                  </a:lnTo>
                  <a:lnTo>
                    <a:pt x="283" y="312"/>
                  </a:lnTo>
                  <a:lnTo>
                    <a:pt x="283" y="156"/>
                  </a:lnTo>
                  <a:lnTo>
                    <a:pt x="312" y="156"/>
                  </a:lnTo>
                  <a:lnTo>
                    <a:pt x="26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Rectangle 6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Rectangle 7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Rectangle 8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0" name="Rectangle 9"/>
            <p:cNvSpPr>
              <a:spLocks noChangeArrowheads="1"/>
            </p:cNvSpPr>
            <p:nvPr/>
          </p:nvSpPr>
          <p:spPr bwMode="auto">
            <a:xfrm>
              <a:off x="182563" y="-1666875"/>
              <a:ext cx="90488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91" name="Freeform 15"/>
          <p:cNvSpPr>
            <a:spLocks noChangeAspect="1" noEditPoints="1"/>
          </p:cNvSpPr>
          <p:nvPr/>
        </p:nvSpPr>
        <p:spPr bwMode="auto">
          <a:xfrm>
            <a:off x="690732" y="5860591"/>
            <a:ext cx="432000" cy="432000"/>
          </a:xfrm>
          <a:custGeom>
            <a:avLst/>
            <a:gdLst>
              <a:gd name="T0" fmla="*/ 108 w 132"/>
              <a:gd name="T1" fmla="*/ 0 h 132"/>
              <a:gd name="T2" fmla="*/ 24 w 132"/>
              <a:gd name="T3" fmla="*/ 0 h 132"/>
              <a:gd name="T4" fmla="*/ 0 w 132"/>
              <a:gd name="T5" fmla="*/ 24 h 132"/>
              <a:gd name="T6" fmla="*/ 0 w 132"/>
              <a:gd name="T7" fmla="*/ 108 h 132"/>
              <a:gd name="T8" fmla="*/ 24 w 132"/>
              <a:gd name="T9" fmla="*/ 132 h 132"/>
              <a:gd name="T10" fmla="*/ 108 w 132"/>
              <a:gd name="T11" fmla="*/ 132 h 132"/>
              <a:gd name="T12" fmla="*/ 132 w 132"/>
              <a:gd name="T13" fmla="*/ 108 h 132"/>
              <a:gd name="T14" fmla="*/ 132 w 132"/>
              <a:gd name="T15" fmla="*/ 24 h 132"/>
              <a:gd name="T16" fmla="*/ 108 w 132"/>
              <a:gd name="T17" fmla="*/ 0 h 132"/>
              <a:gd name="T18" fmla="*/ 108 w 132"/>
              <a:gd name="T19" fmla="*/ 78 h 132"/>
              <a:gd name="T20" fmla="*/ 78 w 132"/>
              <a:gd name="T21" fmla="*/ 78 h 132"/>
              <a:gd name="T22" fmla="*/ 78 w 132"/>
              <a:gd name="T23" fmla="*/ 108 h 132"/>
              <a:gd name="T24" fmla="*/ 54 w 132"/>
              <a:gd name="T25" fmla="*/ 108 h 132"/>
              <a:gd name="T26" fmla="*/ 54 w 132"/>
              <a:gd name="T27" fmla="*/ 78 h 132"/>
              <a:gd name="T28" fmla="*/ 24 w 132"/>
              <a:gd name="T29" fmla="*/ 78 h 132"/>
              <a:gd name="T30" fmla="*/ 24 w 132"/>
              <a:gd name="T31" fmla="*/ 54 h 132"/>
              <a:gd name="T32" fmla="*/ 54 w 132"/>
              <a:gd name="T33" fmla="*/ 54 h 132"/>
              <a:gd name="T34" fmla="*/ 54 w 132"/>
              <a:gd name="T35" fmla="*/ 24 h 132"/>
              <a:gd name="T36" fmla="*/ 78 w 132"/>
              <a:gd name="T37" fmla="*/ 24 h 132"/>
              <a:gd name="T38" fmla="*/ 78 w 132"/>
              <a:gd name="T39" fmla="*/ 54 h 132"/>
              <a:gd name="T40" fmla="*/ 108 w 132"/>
              <a:gd name="T41" fmla="*/ 54 h 132"/>
              <a:gd name="T42" fmla="*/ 108 w 132"/>
              <a:gd name="T43" fmla="*/ 7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32" h="132">
                <a:moveTo>
                  <a:pt x="108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21"/>
                  <a:pt x="11" y="132"/>
                  <a:pt x="24" y="132"/>
                </a:cubicBezTo>
                <a:cubicBezTo>
                  <a:pt x="108" y="132"/>
                  <a:pt x="108" y="132"/>
                  <a:pt x="108" y="132"/>
                </a:cubicBezTo>
                <a:cubicBezTo>
                  <a:pt x="121" y="132"/>
                  <a:pt x="132" y="121"/>
                  <a:pt x="132" y="108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2" y="11"/>
                  <a:pt x="121" y="0"/>
                  <a:pt x="108" y="0"/>
                </a:cubicBezTo>
                <a:moveTo>
                  <a:pt x="108" y="78"/>
                </a:moveTo>
                <a:cubicBezTo>
                  <a:pt x="78" y="78"/>
                  <a:pt x="78" y="78"/>
                  <a:pt x="78" y="78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78"/>
                  <a:pt x="54" y="78"/>
                  <a:pt x="54" y="78"/>
                </a:cubicBezTo>
                <a:cubicBezTo>
                  <a:pt x="24" y="78"/>
                  <a:pt x="24" y="78"/>
                  <a:pt x="24" y="78"/>
                </a:cubicBezTo>
                <a:cubicBezTo>
                  <a:pt x="24" y="54"/>
                  <a:pt x="24" y="54"/>
                  <a:pt x="24" y="54"/>
                </a:cubicBezTo>
                <a:cubicBezTo>
                  <a:pt x="54" y="54"/>
                  <a:pt x="54" y="54"/>
                  <a:pt x="54" y="54"/>
                </a:cubicBezTo>
                <a:cubicBezTo>
                  <a:pt x="54" y="24"/>
                  <a:pt x="54" y="24"/>
                  <a:pt x="54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54"/>
                  <a:pt x="78" y="54"/>
                  <a:pt x="78" y="54"/>
                </a:cubicBezTo>
                <a:cubicBezTo>
                  <a:pt x="108" y="54"/>
                  <a:pt x="108" y="54"/>
                  <a:pt x="108" y="54"/>
                </a:cubicBezTo>
                <a:lnTo>
                  <a:pt x="108" y="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2" name="Freeform 16"/>
          <p:cNvSpPr>
            <a:spLocks noChangeAspect="1" noEditPoints="1"/>
          </p:cNvSpPr>
          <p:nvPr/>
        </p:nvSpPr>
        <p:spPr bwMode="auto">
          <a:xfrm>
            <a:off x="1662023" y="1397887"/>
            <a:ext cx="434541" cy="432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3" name="Freeform 17"/>
          <p:cNvSpPr>
            <a:spLocks noChangeAspect="1" noEditPoints="1"/>
          </p:cNvSpPr>
          <p:nvPr/>
        </p:nvSpPr>
        <p:spPr bwMode="auto">
          <a:xfrm>
            <a:off x="2537558" y="3255366"/>
            <a:ext cx="265756" cy="432000"/>
          </a:xfrm>
          <a:custGeom>
            <a:avLst/>
            <a:gdLst>
              <a:gd name="T0" fmla="*/ 96 w 96"/>
              <a:gd name="T1" fmla="*/ 48 h 156"/>
              <a:gd name="T2" fmla="*/ 48 w 96"/>
              <a:gd name="T3" fmla="*/ 0 h 156"/>
              <a:gd name="T4" fmla="*/ 0 w 96"/>
              <a:gd name="T5" fmla="*/ 48 h 156"/>
              <a:gd name="T6" fmla="*/ 6 w 96"/>
              <a:gd name="T7" fmla="*/ 72 h 156"/>
              <a:gd name="T8" fmla="*/ 6 w 96"/>
              <a:gd name="T9" fmla="*/ 72 h 156"/>
              <a:gd name="T10" fmla="*/ 48 w 96"/>
              <a:gd name="T11" fmla="*/ 156 h 156"/>
              <a:gd name="T12" fmla="*/ 90 w 96"/>
              <a:gd name="T13" fmla="*/ 72 h 156"/>
              <a:gd name="T14" fmla="*/ 90 w 96"/>
              <a:gd name="T15" fmla="*/ 72 h 156"/>
              <a:gd name="T16" fmla="*/ 96 w 96"/>
              <a:gd name="T17" fmla="*/ 48 h 156"/>
              <a:gd name="T18" fmla="*/ 48 w 96"/>
              <a:gd name="T19" fmla="*/ 72 h 156"/>
              <a:gd name="T20" fmla="*/ 24 w 96"/>
              <a:gd name="T21" fmla="*/ 48 h 156"/>
              <a:gd name="T22" fmla="*/ 48 w 96"/>
              <a:gd name="T23" fmla="*/ 24 h 156"/>
              <a:gd name="T24" fmla="*/ 72 w 96"/>
              <a:gd name="T25" fmla="*/ 48 h 156"/>
              <a:gd name="T26" fmla="*/ 48 w 96"/>
              <a:gd name="T27" fmla="*/ 7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6" h="156">
                <a:moveTo>
                  <a:pt x="96" y="48"/>
                </a:moveTo>
                <a:cubicBezTo>
                  <a:pt x="96" y="21"/>
                  <a:pt x="75" y="0"/>
                  <a:pt x="48" y="0"/>
                </a:cubicBezTo>
                <a:cubicBezTo>
                  <a:pt x="21" y="0"/>
                  <a:pt x="0" y="21"/>
                  <a:pt x="0" y="48"/>
                </a:cubicBezTo>
                <a:cubicBezTo>
                  <a:pt x="0" y="57"/>
                  <a:pt x="2" y="65"/>
                  <a:pt x="6" y="72"/>
                </a:cubicBezTo>
                <a:cubicBezTo>
                  <a:pt x="6" y="72"/>
                  <a:pt x="6" y="72"/>
                  <a:pt x="6" y="72"/>
                </a:cubicBezTo>
                <a:cubicBezTo>
                  <a:pt x="48" y="156"/>
                  <a:pt x="48" y="156"/>
                  <a:pt x="48" y="156"/>
                </a:cubicBezTo>
                <a:cubicBezTo>
                  <a:pt x="90" y="72"/>
                  <a:pt x="90" y="72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4" y="65"/>
                  <a:pt x="96" y="57"/>
                  <a:pt x="96" y="48"/>
                </a:cubicBezTo>
                <a:moveTo>
                  <a:pt x="48" y="72"/>
                </a:moveTo>
                <a:cubicBezTo>
                  <a:pt x="35" y="72"/>
                  <a:pt x="24" y="61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61" y="24"/>
                  <a:pt x="72" y="35"/>
                  <a:pt x="72" y="48"/>
                </a:cubicBezTo>
                <a:cubicBezTo>
                  <a:pt x="72" y="61"/>
                  <a:pt x="61" y="72"/>
                  <a:pt x="48" y="7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4" name="Freeform 18"/>
          <p:cNvSpPr>
            <a:spLocks noChangeAspect="1"/>
          </p:cNvSpPr>
          <p:nvPr/>
        </p:nvSpPr>
        <p:spPr bwMode="auto">
          <a:xfrm>
            <a:off x="3472036" y="2318626"/>
            <a:ext cx="469265" cy="43200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5" name="Freeform 19"/>
          <p:cNvSpPr>
            <a:spLocks noChangeAspect="1" noEditPoints="1"/>
          </p:cNvSpPr>
          <p:nvPr/>
        </p:nvSpPr>
        <p:spPr bwMode="auto">
          <a:xfrm>
            <a:off x="3472036" y="4128207"/>
            <a:ext cx="469265" cy="432000"/>
          </a:xfrm>
          <a:custGeom>
            <a:avLst/>
            <a:gdLst>
              <a:gd name="T0" fmla="*/ 108 w 144"/>
              <a:gd name="T1" fmla="*/ 0 h 132"/>
              <a:gd name="T2" fmla="*/ 36 w 144"/>
              <a:gd name="T3" fmla="*/ 0 h 132"/>
              <a:gd name="T4" fmla="*/ 0 w 144"/>
              <a:gd name="T5" fmla="*/ 36 h 132"/>
              <a:gd name="T6" fmla="*/ 0 w 144"/>
              <a:gd name="T7" fmla="*/ 60 h 132"/>
              <a:gd name="T8" fmla="*/ 36 w 144"/>
              <a:gd name="T9" fmla="*/ 96 h 132"/>
              <a:gd name="T10" fmla="*/ 42 w 144"/>
              <a:gd name="T11" fmla="*/ 96 h 132"/>
              <a:gd name="T12" fmla="*/ 42 w 144"/>
              <a:gd name="T13" fmla="*/ 132 h 132"/>
              <a:gd name="T14" fmla="*/ 83 w 144"/>
              <a:gd name="T15" fmla="*/ 96 h 132"/>
              <a:gd name="T16" fmla="*/ 108 w 144"/>
              <a:gd name="T17" fmla="*/ 96 h 132"/>
              <a:gd name="T18" fmla="*/ 144 w 144"/>
              <a:gd name="T19" fmla="*/ 60 h 132"/>
              <a:gd name="T20" fmla="*/ 144 w 144"/>
              <a:gd name="T21" fmla="*/ 36 h 132"/>
              <a:gd name="T22" fmla="*/ 108 w 144"/>
              <a:gd name="T23" fmla="*/ 0 h 132"/>
              <a:gd name="T24" fmla="*/ 36 w 144"/>
              <a:gd name="T25" fmla="*/ 60 h 132"/>
              <a:gd name="T26" fmla="*/ 24 w 144"/>
              <a:gd name="T27" fmla="*/ 48 h 132"/>
              <a:gd name="T28" fmla="*/ 36 w 144"/>
              <a:gd name="T29" fmla="*/ 36 h 132"/>
              <a:gd name="T30" fmla="*/ 48 w 144"/>
              <a:gd name="T31" fmla="*/ 48 h 132"/>
              <a:gd name="T32" fmla="*/ 36 w 144"/>
              <a:gd name="T33" fmla="*/ 60 h 132"/>
              <a:gd name="T34" fmla="*/ 72 w 144"/>
              <a:gd name="T35" fmla="*/ 60 h 132"/>
              <a:gd name="T36" fmla="*/ 60 w 144"/>
              <a:gd name="T37" fmla="*/ 48 h 132"/>
              <a:gd name="T38" fmla="*/ 72 w 144"/>
              <a:gd name="T39" fmla="*/ 36 h 132"/>
              <a:gd name="T40" fmla="*/ 84 w 144"/>
              <a:gd name="T41" fmla="*/ 48 h 132"/>
              <a:gd name="T42" fmla="*/ 72 w 144"/>
              <a:gd name="T43" fmla="*/ 60 h 132"/>
              <a:gd name="T44" fmla="*/ 108 w 144"/>
              <a:gd name="T45" fmla="*/ 60 h 132"/>
              <a:gd name="T46" fmla="*/ 96 w 144"/>
              <a:gd name="T47" fmla="*/ 48 h 132"/>
              <a:gd name="T48" fmla="*/ 108 w 144"/>
              <a:gd name="T49" fmla="*/ 36 h 132"/>
              <a:gd name="T50" fmla="*/ 120 w 144"/>
              <a:gd name="T51" fmla="*/ 48 h 132"/>
              <a:gd name="T52" fmla="*/ 108 w 144"/>
              <a:gd name="T53" fmla="*/ 6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32"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80"/>
                  <a:pt x="16" y="96"/>
                  <a:pt x="36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132"/>
                  <a:pt x="42" y="132"/>
                  <a:pt x="42" y="132"/>
                </a:cubicBezTo>
                <a:cubicBezTo>
                  <a:pt x="83" y="96"/>
                  <a:pt x="83" y="96"/>
                  <a:pt x="83" y="96"/>
                </a:cubicBezTo>
                <a:cubicBezTo>
                  <a:pt x="108" y="96"/>
                  <a:pt x="108" y="96"/>
                  <a:pt x="108" y="96"/>
                </a:cubicBezTo>
                <a:cubicBezTo>
                  <a:pt x="128" y="96"/>
                  <a:pt x="144" y="80"/>
                  <a:pt x="144" y="60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44" y="16"/>
                  <a:pt x="128" y="0"/>
                  <a:pt x="108" y="0"/>
                </a:cubicBezTo>
                <a:moveTo>
                  <a:pt x="36" y="60"/>
                </a:moveTo>
                <a:cubicBezTo>
                  <a:pt x="29" y="60"/>
                  <a:pt x="24" y="55"/>
                  <a:pt x="24" y="48"/>
                </a:cubicBezTo>
                <a:cubicBezTo>
                  <a:pt x="24" y="41"/>
                  <a:pt x="29" y="36"/>
                  <a:pt x="36" y="36"/>
                </a:cubicBezTo>
                <a:cubicBezTo>
                  <a:pt x="43" y="36"/>
                  <a:pt x="48" y="41"/>
                  <a:pt x="48" y="48"/>
                </a:cubicBezTo>
                <a:cubicBezTo>
                  <a:pt x="48" y="55"/>
                  <a:pt x="43" y="60"/>
                  <a:pt x="36" y="60"/>
                </a:cubicBezTo>
                <a:moveTo>
                  <a:pt x="72" y="60"/>
                </a:moveTo>
                <a:cubicBezTo>
                  <a:pt x="65" y="60"/>
                  <a:pt x="60" y="55"/>
                  <a:pt x="60" y="48"/>
                </a:cubicBezTo>
                <a:cubicBezTo>
                  <a:pt x="60" y="41"/>
                  <a:pt x="65" y="36"/>
                  <a:pt x="72" y="36"/>
                </a:cubicBezTo>
                <a:cubicBezTo>
                  <a:pt x="79" y="36"/>
                  <a:pt x="84" y="41"/>
                  <a:pt x="84" y="48"/>
                </a:cubicBezTo>
                <a:cubicBezTo>
                  <a:pt x="84" y="55"/>
                  <a:pt x="79" y="60"/>
                  <a:pt x="72" y="60"/>
                </a:cubicBezTo>
                <a:moveTo>
                  <a:pt x="108" y="60"/>
                </a:moveTo>
                <a:cubicBezTo>
                  <a:pt x="101" y="60"/>
                  <a:pt x="96" y="55"/>
                  <a:pt x="96" y="48"/>
                </a:cubicBezTo>
                <a:cubicBezTo>
                  <a:pt x="96" y="41"/>
                  <a:pt x="101" y="36"/>
                  <a:pt x="108" y="36"/>
                </a:cubicBezTo>
                <a:cubicBezTo>
                  <a:pt x="115" y="36"/>
                  <a:pt x="120" y="41"/>
                  <a:pt x="120" y="48"/>
                </a:cubicBezTo>
                <a:cubicBezTo>
                  <a:pt x="120" y="55"/>
                  <a:pt x="115" y="60"/>
                  <a:pt x="108" y="6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96" name="组合 95"/>
          <p:cNvGrpSpPr>
            <a:grpSpLocks noChangeAspect="1"/>
          </p:cNvGrpSpPr>
          <p:nvPr/>
        </p:nvGrpSpPr>
        <p:grpSpPr>
          <a:xfrm>
            <a:off x="5358633" y="2318626"/>
            <a:ext cx="378557" cy="432000"/>
            <a:chOff x="6308725" y="-2057400"/>
            <a:chExt cx="539750" cy="615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7" name="Freeform 20"/>
            <p:cNvSpPr>
              <a:spLocks noEditPoints="1"/>
            </p:cNvSpPr>
            <p:nvPr/>
          </p:nvSpPr>
          <p:spPr bwMode="auto">
            <a:xfrm>
              <a:off x="6548438" y="-2057400"/>
              <a:ext cx="233363" cy="188913"/>
            </a:xfrm>
            <a:custGeom>
              <a:avLst/>
              <a:gdLst>
                <a:gd name="T0" fmla="*/ 39 w 62"/>
                <a:gd name="T1" fmla="*/ 12 h 50"/>
                <a:gd name="T2" fmla="*/ 39 w 62"/>
                <a:gd name="T3" fmla="*/ 12 h 50"/>
                <a:gd name="T4" fmla="*/ 45 w 62"/>
                <a:gd name="T5" fmla="*/ 14 h 50"/>
                <a:gd name="T6" fmla="*/ 46 w 62"/>
                <a:gd name="T7" fmla="*/ 18 h 50"/>
                <a:gd name="T8" fmla="*/ 40 w 62"/>
                <a:gd name="T9" fmla="*/ 29 h 50"/>
                <a:gd name="T10" fmla="*/ 20 w 62"/>
                <a:gd name="T11" fmla="*/ 38 h 50"/>
                <a:gd name="T12" fmla="*/ 17 w 62"/>
                <a:gd name="T13" fmla="*/ 38 h 50"/>
                <a:gd name="T14" fmla="*/ 17 w 62"/>
                <a:gd name="T15" fmla="*/ 38 h 50"/>
                <a:gd name="T16" fmla="*/ 26 w 62"/>
                <a:gd name="T17" fmla="*/ 18 h 50"/>
                <a:gd name="T18" fmla="*/ 39 w 62"/>
                <a:gd name="T19" fmla="*/ 12 h 50"/>
                <a:gd name="T20" fmla="*/ 39 w 62"/>
                <a:gd name="T21" fmla="*/ 0 h 50"/>
                <a:gd name="T22" fmla="*/ 17 w 62"/>
                <a:gd name="T23" fmla="*/ 9 h 50"/>
                <a:gd name="T24" fmla="*/ 8 w 62"/>
                <a:gd name="T25" fmla="*/ 47 h 50"/>
                <a:gd name="T26" fmla="*/ 20 w 62"/>
                <a:gd name="T27" fmla="*/ 50 h 50"/>
                <a:gd name="T28" fmla="*/ 49 w 62"/>
                <a:gd name="T29" fmla="*/ 38 h 50"/>
                <a:gd name="T30" fmla="*/ 53 w 62"/>
                <a:gd name="T31" fmla="*/ 5 h 50"/>
                <a:gd name="T32" fmla="*/ 39 w 62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" h="50">
                  <a:moveTo>
                    <a:pt x="39" y="12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1" y="12"/>
                    <a:pt x="43" y="12"/>
                    <a:pt x="45" y="14"/>
                  </a:cubicBezTo>
                  <a:cubicBezTo>
                    <a:pt x="45" y="14"/>
                    <a:pt x="46" y="15"/>
                    <a:pt x="46" y="18"/>
                  </a:cubicBezTo>
                  <a:cubicBezTo>
                    <a:pt x="46" y="21"/>
                    <a:pt x="45" y="25"/>
                    <a:pt x="40" y="29"/>
                  </a:cubicBezTo>
                  <a:cubicBezTo>
                    <a:pt x="35" y="34"/>
                    <a:pt x="26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5"/>
                    <a:pt x="18" y="25"/>
                    <a:pt x="26" y="18"/>
                  </a:cubicBezTo>
                  <a:cubicBezTo>
                    <a:pt x="30" y="14"/>
                    <a:pt x="35" y="12"/>
                    <a:pt x="39" y="12"/>
                  </a:cubicBezTo>
                  <a:moveTo>
                    <a:pt x="39" y="0"/>
                  </a:moveTo>
                  <a:cubicBezTo>
                    <a:pt x="32" y="0"/>
                    <a:pt x="24" y="3"/>
                    <a:pt x="17" y="9"/>
                  </a:cubicBezTo>
                  <a:cubicBezTo>
                    <a:pt x="6" y="19"/>
                    <a:pt x="0" y="38"/>
                    <a:pt x="8" y="47"/>
                  </a:cubicBezTo>
                  <a:cubicBezTo>
                    <a:pt x="11" y="49"/>
                    <a:pt x="15" y="50"/>
                    <a:pt x="20" y="50"/>
                  </a:cubicBezTo>
                  <a:cubicBezTo>
                    <a:pt x="29" y="50"/>
                    <a:pt x="41" y="45"/>
                    <a:pt x="49" y="38"/>
                  </a:cubicBezTo>
                  <a:cubicBezTo>
                    <a:pt x="60" y="28"/>
                    <a:pt x="62" y="13"/>
                    <a:pt x="53" y="5"/>
                  </a:cubicBezTo>
                  <a:cubicBezTo>
                    <a:pt x="50" y="1"/>
                    <a:pt x="45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8" name="Freeform 21"/>
            <p:cNvSpPr>
              <a:spLocks noEditPoints="1"/>
            </p:cNvSpPr>
            <p:nvPr/>
          </p:nvSpPr>
          <p:spPr bwMode="auto">
            <a:xfrm>
              <a:off x="6375400" y="-2057400"/>
              <a:ext cx="233363" cy="188913"/>
            </a:xfrm>
            <a:custGeom>
              <a:avLst/>
              <a:gdLst>
                <a:gd name="T0" fmla="*/ 23 w 62"/>
                <a:gd name="T1" fmla="*/ 12 h 50"/>
                <a:gd name="T2" fmla="*/ 36 w 62"/>
                <a:gd name="T3" fmla="*/ 18 h 50"/>
                <a:gd name="T4" fmla="*/ 45 w 62"/>
                <a:gd name="T5" fmla="*/ 38 h 50"/>
                <a:gd name="T6" fmla="*/ 42 w 62"/>
                <a:gd name="T7" fmla="*/ 38 h 50"/>
                <a:gd name="T8" fmla="*/ 22 w 62"/>
                <a:gd name="T9" fmla="*/ 29 h 50"/>
                <a:gd name="T10" fmla="*/ 16 w 62"/>
                <a:gd name="T11" fmla="*/ 18 h 50"/>
                <a:gd name="T12" fmla="*/ 17 w 62"/>
                <a:gd name="T13" fmla="*/ 14 h 50"/>
                <a:gd name="T14" fmla="*/ 23 w 62"/>
                <a:gd name="T15" fmla="*/ 12 h 50"/>
                <a:gd name="T16" fmla="*/ 23 w 62"/>
                <a:gd name="T17" fmla="*/ 0 h 50"/>
                <a:gd name="T18" fmla="*/ 9 w 62"/>
                <a:gd name="T19" fmla="*/ 5 h 50"/>
                <a:gd name="T20" fmla="*/ 13 w 62"/>
                <a:gd name="T21" fmla="*/ 38 h 50"/>
                <a:gd name="T22" fmla="*/ 42 w 62"/>
                <a:gd name="T23" fmla="*/ 50 h 50"/>
                <a:gd name="T24" fmla="*/ 54 w 62"/>
                <a:gd name="T25" fmla="*/ 47 h 50"/>
                <a:gd name="T26" fmla="*/ 45 w 62"/>
                <a:gd name="T27" fmla="*/ 9 h 50"/>
                <a:gd name="T28" fmla="*/ 23 w 62"/>
                <a:gd name="T2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0">
                  <a:moveTo>
                    <a:pt x="23" y="12"/>
                  </a:moveTo>
                  <a:cubicBezTo>
                    <a:pt x="27" y="12"/>
                    <a:pt x="32" y="14"/>
                    <a:pt x="36" y="18"/>
                  </a:cubicBezTo>
                  <a:cubicBezTo>
                    <a:pt x="44" y="25"/>
                    <a:pt x="46" y="35"/>
                    <a:pt x="45" y="38"/>
                  </a:cubicBezTo>
                  <a:cubicBezTo>
                    <a:pt x="45" y="38"/>
                    <a:pt x="45" y="38"/>
                    <a:pt x="42" y="38"/>
                  </a:cubicBezTo>
                  <a:cubicBezTo>
                    <a:pt x="36" y="38"/>
                    <a:pt x="27" y="34"/>
                    <a:pt x="22" y="29"/>
                  </a:cubicBezTo>
                  <a:cubicBezTo>
                    <a:pt x="17" y="25"/>
                    <a:pt x="16" y="21"/>
                    <a:pt x="16" y="18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9" y="12"/>
                    <a:pt x="21" y="12"/>
                    <a:pt x="23" y="12"/>
                  </a:cubicBezTo>
                  <a:moveTo>
                    <a:pt x="23" y="0"/>
                  </a:moveTo>
                  <a:cubicBezTo>
                    <a:pt x="17" y="0"/>
                    <a:pt x="12" y="1"/>
                    <a:pt x="9" y="5"/>
                  </a:cubicBezTo>
                  <a:cubicBezTo>
                    <a:pt x="0" y="13"/>
                    <a:pt x="2" y="28"/>
                    <a:pt x="13" y="38"/>
                  </a:cubicBezTo>
                  <a:cubicBezTo>
                    <a:pt x="21" y="45"/>
                    <a:pt x="33" y="50"/>
                    <a:pt x="42" y="50"/>
                  </a:cubicBezTo>
                  <a:cubicBezTo>
                    <a:pt x="47" y="50"/>
                    <a:pt x="51" y="49"/>
                    <a:pt x="54" y="47"/>
                  </a:cubicBezTo>
                  <a:cubicBezTo>
                    <a:pt x="62" y="38"/>
                    <a:pt x="56" y="19"/>
                    <a:pt x="45" y="9"/>
                  </a:cubicBezTo>
                  <a:cubicBezTo>
                    <a:pt x="38" y="3"/>
                    <a:pt x="30" y="0"/>
                    <a:pt x="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22"/>
            <p:cNvSpPr/>
            <p:nvPr/>
          </p:nvSpPr>
          <p:spPr bwMode="auto">
            <a:xfrm>
              <a:off x="6600825" y="-1892300"/>
              <a:ext cx="247650" cy="203200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12 h 54"/>
                <a:gd name="T4" fmla="*/ 54 w 66"/>
                <a:gd name="T5" fmla="*/ 0 h 54"/>
                <a:gd name="T6" fmla="*/ 0 w 66"/>
                <a:gd name="T7" fmla="*/ 0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6"/>
                    <a:pt x="61" y="0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23"/>
            <p:cNvSpPr/>
            <p:nvPr/>
          </p:nvSpPr>
          <p:spPr bwMode="auto">
            <a:xfrm>
              <a:off x="6600825" y="-1644650"/>
              <a:ext cx="247650" cy="203200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54 h 54"/>
                <a:gd name="T4" fmla="*/ 54 w 66"/>
                <a:gd name="T5" fmla="*/ 54 h 54"/>
                <a:gd name="T6" fmla="*/ 66 w 66"/>
                <a:gd name="T7" fmla="*/ 42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61" y="54"/>
                    <a:pt x="66" y="49"/>
                    <a:pt x="66" y="42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Freeform 24"/>
            <p:cNvSpPr/>
            <p:nvPr/>
          </p:nvSpPr>
          <p:spPr bwMode="auto">
            <a:xfrm>
              <a:off x="6308725" y="-1892300"/>
              <a:ext cx="247650" cy="203200"/>
            </a:xfrm>
            <a:custGeom>
              <a:avLst/>
              <a:gdLst>
                <a:gd name="T0" fmla="*/ 66 w 66"/>
                <a:gd name="T1" fmla="*/ 54 h 54"/>
                <a:gd name="T2" fmla="*/ 66 w 66"/>
                <a:gd name="T3" fmla="*/ 0 h 54"/>
                <a:gd name="T4" fmla="*/ 12 w 66"/>
                <a:gd name="T5" fmla="*/ 0 h 54"/>
                <a:gd name="T6" fmla="*/ 0 w 66"/>
                <a:gd name="T7" fmla="*/ 12 h 54"/>
                <a:gd name="T8" fmla="*/ 0 w 66"/>
                <a:gd name="T9" fmla="*/ 54 h 54"/>
                <a:gd name="T10" fmla="*/ 66 w 66"/>
                <a:gd name="T11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66" y="54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lnTo>
                    <a:pt x="6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25"/>
            <p:cNvSpPr/>
            <p:nvPr/>
          </p:nvSpPr>
          <p:spPr bwMode="auto">
            <a:xfrm>
              <a:off x="6308725" y="-1644650"/>
              <a:ext cx="247650" cy="203200"/>
            </a:xfrm>
            <a:custGeom>
              <a:avLst/>
              <a:gdLst>
                <a:gd name="T0" fmla="*/ 0 w 66"/>
                <a:gd name="T1" fmla="*/ 0 h 54"/>
                <a:gd name="T2" fmla="*/ 0 w 66"/>
                <a:gd name="T3" fmla="*/ 42 h 54"/>
                <a:gd name="T4" fmla="*/ 12 w 66"/>
                <a:gd name="T5" fmla="*/ 54 h 54"/>
                <a:gd name="T6" fmla="*/ 66 w 66"/>
                <a:gd name="T7" fmla="*/ 54 h 54"/>
                <a:gd name="T8" fmla="*/ 66 w 66"/>
                <a:gd name="T9" fmla="*/ 0 h 54"/>
                <a:gd name="T10" fmla="*/ 0 w 66"/>
                <a:gd name="T1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4">
                  <a:moveTo>
                    <a:pt x="0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9"/>
                    <a:pt x="5" y="54"/>
                    <a:pt x="12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0"/>
                    <a:pt x="66" y="0"/>
                    <a:pt x="6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3" name="组合 102"/>
          <p:cNvGrpSpPr>
            <a:grpSpLocks noChangeAspect="1"/>
          </p:cNvGrpSpPr>
          <p:nvPr/>
        </p:nvGrpSpPr>
        <p:grpSpPr>
          <a:xfrm>
            <a:off x="5348887" y="5022913"/>
            <a:ext cx="398048" cy="432000"/>
            <a:chOff x="7373938" y="-1981200"/>
            <a:chExt cx="539750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4" name="Freeform 26"/>
            <p:cNvSpPr/>
            <p:nvPr/>
          </p:nvSpPr>
          <p:spPr bwMode="auto">
            <a:xfrm>
              <a:off x="7516813" y="-1685925"/>
              <a:ext cx="231775" cy="290513"/>
            </a:xfrm>
            <a:custGeom>
              <a:avLst/>
              <a:gdLst>
                <a:gd name="T0" fmla="*/ 0 w 146"/>
                <a:gd name="T1" fmla="*/ 183 h 183"/>
                <a:gd name="T2" fmla="*/ 64 w 146"/>
                <a:gd name="T3" fmla="*/ 90 h 183"/>
                <a:gd name="T4" fmla="*/ 2 w 146"/>
                <a:gd name="T5" fmla="*/ 55 h 183"/>
                <a:gd name="T6" fmla="*/ 76 w 146"/>
                <a:gd name="T7" fmla="*/ 0 h 183"/>
                <a:gd name="T8" fmla="*/ 76 w 146"/>
                <a:gd name="T9" fmla="*/ 0 h 183"/>
                <a:gd name="T10" fmla="*/ 118 w 146"/>
                <a:gd name="T11" fmla="*/ 41 h 183"/>
                <a:gd name="T12" fmla="*/ 87 w 146"/>
                <a:gd name="T13" fmla="*/ 55 h 183"/>
                <a:gd name="T14" fmla="*/ 146 w 146"/>
                <a:gd name="T15" fmla="*/ 90 h 183"/>
                <a:gd name="T16" fmla="*/ 0 w 146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6" h="183">
                  <a:moveTo>
                    <a:pt x="0" y="183"/>
                  </a:moveTo>
                  <a:lnTo>
                    <a:pt x="64" y="90"/>
                  </a:lnTo>
                  <a:lnTo>
                    <a:pt x="2" y="55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118" y="41"/>
                  </a:lnTo>
                  <a:lnTo>
                    <a:pt x="87" y="55"/>
                  </a:lnTo>
                  <a:lnTo>
                    <a:pt x="146" y="90"/>
                  </a:lnTo>
                  <a:lnTo>
                    <a:pt x="0" y="1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5" name="Freeform 27"/>
            <p:cNvSpPr/>
            <p:nvPr/>
          </p:nvSpPr>
          <p:spPr bwMode="auto">
            <a:xfrm>
              <a:off x="7373938" y="-1981200"/>
              <a:ext cx="539750" cy="352425"/>
            </a:xfrm>
            <a:custGeom>
              <a:avLst/>
              <a:gdLst>
                <a:gd name="T0" fmla="*/ 119 w 144"/>
                <a:gd name="T1" fmla="*/ 44 h 94"/>
                <a:gd name="T2" fmla="*/ 118 w 144"/>
                <a:gd name="T3" fmla="*/ 44 h 94"/>
                <a:gd name="T4" fmla="*/ 119 w 144"/>
                <a:gd name="T5" fmla="*/ 37 h 94"/>
                <a:gd name="T6" fmla="*/ 81 w 144"/>
                <a:gd name="T7" fmla="*/ 0 h 94"/>
                <a:gd name="T8" fmla="*/ 45 w 144"/>
                <a:gd name="T9" fmla="*/ 27 h 94"/>
                <a:gd name="T10" fmla="*/ 34 w 144"/>
                <a:gd name="T11" fmla="*/ 25 h 94"/>
                <a:gd name="T12" fmla="*/ 0 w 144"/>
                <a:gd name="T13" fmla="*/ 59 h 94"/>
                <a:gd name="T14" fmla="*/ 0 w 144"/>
                <a:gd name="T15" fmla="*/ 69 h 94"/>
                <a:gd name="T16" fmla="*/ 25 w 144"/>
                <a:gd name="T17" fmla="*/ 94 h 94"/>
                <a:gd name="T18" fmla="*/ 34 w 144"/>
                <a:gd name="T19" fmla="*/ 94 h 94"/>
                <a:gd name="T20" fmla="*/ 34 w 144"/>
                <a:gd name="T21" fmla="*/ 94 h 94"/>
                <a:gd name="T22" fmla="*/ 35 w 144"/>
                <a:gd name="T23" fmla="*/ 94 h 94"/>
                <a:gd name="T24" fmla="*/ 38 w 144"/>
                <a:gd name="T25" fmla="*/ 94 h 94"/>
                <a:gd name="T26" fmla="*/ 64 w 144"/>
                <a:gd name="T27" fmla="*/ 74 h 94"/>
                <a:gd name="T28" fmla="*/ 76 w 144"/>
                <a:gd name="T29" fmla="*/ 75 h 94"/>
                <a:gd name="T30" fmla="*/ 94 w 144"/>
                <a:gd name="T31" fmla="*/ 93 h 94"/>
                <a:gd name="T32" fmla="*/ 94 w 144"/>
                <a:gd name="T33" fmla="*/ 94 h 94"/>
                <a:gd name="T34" fmla="*/ 119 w 144"/>
                <a:gd name="T35" fmla="*/ 94 h 94"/>
                <a:gd name="T36" fmla="*/ 144 w 144"/>
                <a:gd name="T37" fmla="*/ 69 h 94"/>
                <a:gd name="T38" fmla="*/ 119 w 144"/>
                <a:gd name="T39" fmla="*/ 4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4" h="94">
                  <a:moveTo>
                    <a:pt x="119" y="44"/>
                  </a:moveTo>
                  <a:cubicBezTo>
                    <a:pt x="118" y="44"/>
                    <a:pt x="118" y="44"/>
                    <a:pt x="118" y="44"/>
                  </a:cubicBezTo>
                  <a:cubicBezTo>
                    <a:pt x="119" y="42"/>
                    <a:pt x="119" y="40"/>
                    <a:pt x="119" y="37"/>
                  </a:cubicBezTo>
                  <a:cubicBezTo>
                    <a:pt x="119" y="17"/>
                    <a:pt x="102" y="0"/>
                    <a:pt x="81" y="0"/>
                  </a:cubicBezTo>
                  <a:cubicBezTo>
                    <a:pt x="64" y="0"/>
                    <a:pt x="50" y="11"/>
                    <a:pt x="45" y="27"/>
                  </a:cubicBezTo>
                  <a:cubicBezTo>
                    <a:pt x="42" y="26"/>
                    <a:pt x="38" y="25"/>
                    <a:pt x="34" y="25"/>
                  </a:cubicBezTo>
                  <a:cubicBezTo>
                    <a:pt x="15" y="25"/>
                    <a:pt x="0" y="40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2"/>
                    <a:pt x="11" y="94"/>
                    <a:pt x="25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5" y="94"/>
                    <a:pt x="3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7" y="71"/>
                    <a:pt x="73" y="72"/>
                    <a:pt x="76" y="75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4"/>
                  </a:cubicBezTo>
                  <a:cubicBezTo>
                    <a:pt x="119" y="94"/>
                    <a:pt x="119" y="94"/>
                    <a:pt x="119" y="94"/>
                  </a:cubicBezTo>
                  <a:cubicBezTo>
                    <a:pt x="133" y="94"/>
                    <a:pt x="144" y="82"/>
                    <a:pt x="144" y="69"/>
                  </a:cubicBezTo>
                  <a:cubicBezTo>
                    <a:pt x="144" y="55"/>
                    <a:pt x="133" y="44"/>
                    <a:pt x="119" y="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6" name="Freeform 28"/>
          <p:cNvSpPr>
            <a:spLocks noChangeAspect="1" noEditPoints="1"/>
          </p:cNvSpPr>
          <p:nvPr/>
        </p:nvSpPr>
        <p:spPr bwMode="auto">
          <a:xfrm>
            <a:off x="6303587" y="1397887"/>
            <a:ext cx="433271" cy="432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07" name="组合 106"/>
          <p:cNvGrpSpPr>
            <a:grpSpLocks noChangeAspect="1"/>
          </p:cNvGrpSpPr>
          <p:nvPr/>
        </p:nvGrpSpPr>
        <p:grpSpPr>
          <a:xfrm>
            <a:off x="6320001" y="5860591"/>
            <a:ext cx="400443" cy="432000"/>
            <a:chOff x="9513888" y="-2019300"/>
            <a:chExt cx="584200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08" name="Freeform 29"/>
            <p:cNvSpPr>
              <a:spLocks noEditPoints="1"/>
            </p:cNvSpPr>
            <p:nvPr/>
          </p:nvSpPr>
          <p:spPr bwMode="auto">
            <a:xfrm>
              <a:off x="9513888" y="-2019300"/>
              <a:ext cx="449263" cy="450850"/>
            </a:xfrm>
            <a:custGeom>
              <a:avLst/>
              <a:gdLst>
                <a:gd name="T0" fmla="*/ 114 w 120"/>
                <a:gd name="T1" fmla="*/ 70 h 120"/>
                <a:gd name="T2" fmla="*/ 120 w 120"/>
                <a:gd name="T3" fmla="*/ 64 h 120"/>
                <a:gd name="T4" fmla="*/ 120 w 120"/>
                <a:gd name="T5" fmla="*/ 56 h 120"/>
                <a:gd name="T6" fmla="*/ 114 w 120"/>
                <a:gd name="T7" fmla="*/ 50 h 120"/>
                <a:gd name="T8" fmla="*/ 110 w 120"/>
                <a:gd name="T9" fmla="*/ 50 h 120"/>
                <a:gd name="T10" fmla="*/ 102 w 120"/>
                <a:gd name="T11" fmla="*/ 45 h 120"/>
                <a:gd name="T12" fmla="*/ 102 w 120"/>
                <a:gd name="T13" fmla="*/ 32 h 120"/>
                <a:gd name="T14" fmla="*/ 105 w 120"/>
                <a:gd name="T15" fmla="*/ 29 h 120"/>
                <a:gd name="T16" fmla="*/ 105 w 120"/>
                <a:gd name="T17" fmla="*/ 20 h 120"/>
                <a:gd name="T18" fmla="*/ 100 w 120"/>
                <a:gd name="T19" fmla="*/ 15 h 120"/>
                <a:gd name="T20" fmla="*/ 91 w 120"/>
                <a:gd name="T21" fmla="*/ 15 h 120"/>
                <a:gd name="T22" fmla="*/ 88 w 120"/>
                <a:gd name="T23" fmla="*/ 18 h 120"/>
                <a:gd name="T24" fmla="*/ 79 w 120"/>
                <a:gd name="T25" fmla="*/ 20 h 120"/>
                <a:gd name="T26" fmla="*/ 70 w 120"/>
                <a:gd name="T27" fmla="*/ 10 h 120"/>
                <a:gd name="T28" fmla="*/ 70 w 120"/>
                <a:gd name="T29" fmla="*/ 6 h 120"/>
                <a:gd name="T30" fmla="*/ 64 w 120"/>
                <a:gd name="T31" fmla="*/ 0 h 120"/>
                <a:gd name="T32" fmla="*/ 56 w 120"/>
                <a:gd name="T33" fmla="*/ 0 h 120"/>
                <a:gd name="T34" fmla="*/ 50 w 120"/>
                <a:gd name="T35" fmla="*/ 6 h 120"/>
                <a:gd name="T36" fmla="*/ 50 w 120"/>
                <a:gd name="T37" fmla="*/ 10 h 120"/>
                <a:gd name="T38" fmla="*/ 45 w 120"/>
                <a:gd name="T39" fmla="*/ 18 h 120"/>
                <a:gd name="T40" fmla="*/ 32 w 120"/>
                <a:gd name="T41" fmla="*/ 18 h 120"/>
                <a:gd name="T42" fmla="*/ 29 w 120"/>
                <a:gd name="T43" fmla="*/ 15 h 120"/>
                <a:gd name="T44" fmla="*/ 20 w 120"/>
                <a:gd name="T45" fmla="*/ 15 h 120"/>
                <a:gd name="T46" fmla="*/ 15 w 120"/>
                <a:gd name="T47" fmla="*/ 20 h 120"/>
                <a:gd name="T48" fmla="*/ 15 w 120"/>
                <a:gd name="T49" fmla="*/ 29 h 120"/>
                <a:gd name="T50" fmla="*/ 18 w 120"/>
                <a:gd name="T51" fmla="*/ 32 h 120"/>
                <a:gd name="T52" fmla="*/ 20 w 120"/>
                <a:gd name="T53" fmla="*/ 41 h 120"/>
                <a:gd name="T54" fmla="*/ 10 w 120"/>
                <a:gd name="T55" fmla="*/ 50 h 120"/>
                <a:gd name="T56" fmla="*/ 6 w 120"/>
                <a:gd name="T57" fmla="*/ 50 h 120"/>
                <a:gd name="T58" fmla="*/ 0 w 120"/>
                <a:gd name="T59" fmla="*/ 56 h 120"/>
                <a:gd name="T60" fmla="*/ 0 w 120"/>
                <a:gd name="T61" fmla="*/ 64 h 120"/>
                <a:gd name="T62" fmla="*/ 6 w 120"/>
                <a:gd name="T63" fmla="*/ 70 h 120"/>
                <a:gd name="T64" fmla="*/ 10 w 120"/>
                <a:gd name="T65" fmla="*/ 70 h 120"/>
                <a:gd name="T66" fmla="*/ 18 w 120"/>
                <a:gd name="T67" fmla="*/ 75 h 120"/>
                <a:gd name="T68" fmla="*/ 18 w 120"/>
                <a:gd name="T69" fmla="*/ 88 h 120"/>
                <a:gd name="T70" fmla="*/ 15 w 120"/>
                <a:gd name="T71" fmla="*/ 91 h 120"/>
                <a:gd name="T72" fmla="*/ 15 w 120"/>
                <a:gd name="T73" fmla="*/ 100 h 120"/>
                <a:gd name="T74" fmla="*/ 20 w 120"/>
                <a:gd name="T75" fmla="*/ 105 h 120"/>
                <a:gd name="T76" fmla="*/ 29 w 120"/>
                <a:gd name="T77" fmla="*/ 105 h 120"/>
                <a:gd name="T78" fmla="*/ 32 w 120"/>
                <a:gd name="T79" fmla="*/ 102 h 120"/>
                <a:gd name="T80" fmla="*/ 41 w 120"/>
                <a:gd name="T81" fmla="*/ 100 h 120"/>
                <a:gd name="T82" fmla="*/ 50 w 120"/>
                <a:gd name="T83" fmla="*/ 110 h 120"/>
                <a:gd name="T84" fmla="*/ 50 w 120"/>
                <a:gd name="T85" fmla="*/ 114 h 120"/>
                <a:gd name="T86" fmla="*/ 56 w 120"/>
                <a:gd name="T87" fmla="*/ 120 h 120"/>
                <a:gd name="T88" fmla="*/ 64 w 120"/>
                <a:gd name="T89" fmla="*/ 120 h 120"/>
                <a:gd name="T90" fmla="*/ 70 w 120"/>
                <a:gd name="T91" fmla="*/ 114 h 120"/>
                <a:gd name="T92" fmla="*/ 70 w 120"/>
                <a:gd name="T93" fmla="*/ 110 h 120"/>
                <a:gd name="T94" fmla="*/ 75 w 120"/>
                <a:gd name="T95" fmla="*/ 102 h 120"/>
                <a:gd name="T96" fmla="*/ 88 w 120"/>
                <a:gd name="T97" fmla="*/ 102 h 120"/>
                <a:gd name="T98" fmla="*/ 91 w 120"/>
                <a:gd name="T99" fmla="*/ 105 h 120"/>
                <a:gd name="T100" fmla="*/ 100 w 120"/>
                <a:gd name="T101" fmla="*/ 105 h 120"/>
                <a:gd name="T102" fmla="*/ 105 w 120"/>
                <a:gd name="T103" fmla="*/ 100 h 120"/>
                <a:gd name="T104" fmla="*/ 105 w 120"/>
                <a:gd name="T105" fmla="*/ 91 h 120"/>
                <a:gd name="T106" fmla="*/ 102 w 120"/>
                <a:gd name="T107" fmla="*/ 88 h 120"/>
                <a:gd name="T108" fmla="*/ 100 w 120"/>
                <a:gd name="T109" fmla="*/ 79 h 120"/>
                <a:gd name="T110" fmla="*/ 110 w 120"/>
                <a:gd name="T111" fmla="*/ 70 h 120"/>
                <a:gd name="T112" fmla="*/ 114 w 120"/>
                <a:gd name="T113" fmla="*/ 70 h 120"/>
                <a:gd name="T114" fmla="*/ 60 w 120"/>
                <a:gd name="T115" fmla="*/ 86 h 120"/>
                <a:gd name="T116" fmla="*/ 34 w 120"/>
                <a:gd name="T117" fmla="*/ 60 h 120"/>
                <a:gd name="T118" fmla="*/ 60 w 120"/>
                <a:gd name="T119" fmla="*/ 34 h 120"/>
                <a:gd name="T120" fmla="*/ 86 w 120"/>
                <a:gd name="T121" fmla="*/ 60 h 120"/>
                <a:gd name="T122" fmla="*/ 60 w 120"/>
                <a:gd name="T123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0" h="120">
                  <a:moveTo>
                    <a:pt x="114" y="70"/>
                  </a:moveTo>
                  <a:cubicBezTo>
                    <a:pt x="117" y="70"/>
                    <a:pt x="120" y="67"/>
                    <a:pt x="120" y="6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3"/>
                    <a:pt x="117" y="50"/>
                    <a:pt x="114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07" y="50"/>
                    <a:pt x="103" y="48"/>
                    <a:pt x="102" y="45"/>
                  </a:cubicBezTo>
                  <a:cubicBezTo>
                    <a:pt x="101" y="42"/>
                    <a:pt x="100" y="34"/>
                    <a:pt x="102" y="32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8" y="27"/>
                    <a:pt x="108" y="23"/>
                    <a:pt x="105" y="20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97" y="12"/>
                    <a:pt x="93" y="12"/>
                    <a:pt x="91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6" y="20"/>
                    <a:pt x="82" y="21"/>
                    <a:pt x="79" y="20"/>
                  </a:cubicBezTo>
                  <a:cubicBezTo>
                    <a:pt x="77" y="18"/>
                    <a:pt x="70" y="13"/>
                    <a:pt x="70" y="10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3"/>
                    <a:pt x="67" y="0"/>
                    <a:pt x="64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3" y="0"/>
                    <a:pt x="50" y="3"/>
                    <a:pt x="50" y="6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3"/>
                    <a:pt x="48" y="17"/>
                    <a:pt x="45" y="18"/>
                  </a:cubicBezTo>
                  <a:cubicBezTo>
                    <a:pt x="42" y="19"/>
                    <a:pt x="34" y="20"/>
                    <a:pt x="32" y="18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7" y="12"/>
                    <a:pt x="23" y="12"/>
                    <a:pt x="20" y="15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2" y="23"/>
                    <a:pt x="12" y="27"/>
                    <a:pt x="15" y="2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0" y="34"/>
                    <a:pt x="21" y="38"/>
                    <a:pt x="20" y="41"/>
                  </a:cubicBezTo>
                  <a:cubicBezTo>
                    <a:pt x="18" y="43"/>
                    <a:pt x="13" y="50"/>
                    <a:pt x="10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3" y="50"/>
                    <a:pt x="0" y="53"/>
                    <a:pt x="0" y="56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7"/>
                    <a:pt x="3" y="70"/>
                    <a:pt x="6" y="70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3" y="70"/>
                    <a:pt x="17" y="72"/>
                    <a:pt x="18" y="75"/>
                  </a:cubicBezTo>
                  <a:cubicBezTo>
                    <a:pt x="19" y="78"/>
                    <a:pt x="20" y="86"/>
                    <a:pt x="18" y="88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2" y="93"/>
                    <a:pt x="12" y="97"/>
                    <a:pt x="15" y="100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3" y="108"/>
                    <a:pt x="27" y="108"/>
                    <a:pt x="29" y="105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34" y="100"/>
                    <a:pt x="38" y="99"/>
                    <a:pt x="41" y="100"/>
                  </a:cubicBezTo>
                  <a:cubicBezTo>
                    <a:pt x="43" y="102"/>
                    <a:pt x="50" y="107"/>
                    <a:pt x="50" y="110"/>
                  </a:cubicBezTo>
                  <a:cubicBezTo>
                    <a:pt x="50" y="114"/>
                    <a:pt x="50" y="114"/>
                    <a:pt x="50" y="114"/>
                  </a:cubicBezTo>
                  <a:cubicBezTo>
                    <a:pt x="50" y="117"/>
                    <a:pt x="53" y="120"/>
                    <a:pt x="56" y="120"/>
                  </a:cubicBezTo>
                  <a:cubicBezTo>
                    <a:pt x="64" y="120"/>
                    <a:pt x="64" y="120"/>
                    <a:pt x="64" y="120"/>
                  </a:cubicBezTo>
                  <a:cubicBezTo>
                    <a:pt x="67" y="120"/>
                    <a:pt x="70" y="117"/>
                    <a:pt x="70" y="114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7"/>
                    <a:pt x="72" y="103"/>
                    <a:pt x="75" y="102"/>
                  </a:cubicBezTo>
                  <a:cubicBezTo>
                    <a:pt x="78" y="101"/>
                    <a:pt x="86" y="100"/>
                    <a:pt x="88" y="102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3" y="108"/>
                    <a:pt x="97" y="108"/>
                    <a:pt x="100" y="105"/>
                  </a:cubicBezTo>
                  <a:cubicBezTo>
                    <a:pt x="105" y="100"/>
                    <a:pt x="105" y="100"/>
                    <a:pt x="105" y="100"/>
                  </a:cubicBezTo>
                  <a:cubicBezTo>
                    <a:pt x="108" y="97"/>
                    <a:pt x="108" y="93"/>
                    <a:pt x="105" y="91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0" y="86"/>
                    <a:pt x="99" y="82"/>
                    <a:pt x="100" y="79"/>
                  </a:cubicBezTo>
                  <a:cubicBezTo>
                    <a:pt x="102" y="77"/>
                    <a:pt x="107" y="70"/>
                    <a:pt x="110" y="70"/>
                  </a:cubicBezTo>
                  <a:lnTo>
                    <a:pt x="114" y="70"/>
                  </a:lnTo>
                  <a:close/>
                  <a:moveTo>
                    <a:pt x="60" y="86"/>
                  </a:moveTo>
                  <a:cubicBezTo>
                    <a:pt x="46" y="86"/>
                    <a:pt x="34" y="74"/>
                    <a:pt x="34" y="60"/>
                  </a:cubicBezTo>
                  <a:cubicBezTo>
                    <a:pt x="34" y="46"/>
                    <a:pt x="46" y="34"/>
                    <a:pt x="60" y="34"/>
                  </a:cubicBezTo>
                  <a:cubicBezTo>
                    <a:pt x="74" y="34"/>
                    <a:pt x="86" y="46"/>
                    <a:pt x="86" y="60"/>
                  </a:cubicBezTo>
                  <a:cubicBezTo>
                    <a:pt x="86" y="74"/>
                    <a:pt x="74" y="86"/>
                    <a:pt x="60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30"/>
            <p:cNvSpPr>
              <a:spLocks noEditPoints="1"/>
            </p:cNvSpPr>
            <p:nvPr/>
          </p:nvSpPr>
          <p:spPr bwMode="auto">
            <a:xfrm>
              <a:off x="9874250" y="-1614487"/>
              <a:ext cx="223838" cy="225425"/>
            </a:xfrm>
            <a:custGeom>
              <a:avLst/>
              <a:gdLst>
                <a:gd name="T0" fmla="*/ 57 w 60"/>
                <a:gd name="T1" fmla="*/ 35 h 60"/>
                <a:gd name="T2" fmla="*/ 60 w 60"/>
                <a:gd name="T3" fmla="*/ 32 h 60"/>
                <a:gd name="T4" fmla="*/ 60 w 60"/>
                <a:gd name="T5" fmla="*/ 28 h 60"/>
                <a:gd name="T6" fmla="*/ 57 w 60"/>
                <a:gd name="T7" fmla="*/ 25 h 60"/>
                <a:gd name="T8" fmla="*/ 55 w 60"/>
                <a:gd name="T9" fmla="*/ 25 h 60"/>
                <a:gd name="T10" fmla="*/ 51 w 60"/>
                <a:gd name="T11" fmla="*/ 23 h 60"/>
                <a:gd name="T12" fmla="*/ 51 w 60"/>
                <a:gd name="T13" fmla="*/ 16 h 60"/>
                <a:gd name="T14" fmla="*/ 53 w 60"/>
                <a:gd name="T15" fmla="*/ 14 h 60"/>
                <a:gd name="T16" fmla="*/ 53 w 60"/>
                <a:gd name="T17" fmla="*/ 10 h 60"/>
                <a:gd name="T18" fmla="*/ 50 w 60"/>
                <a:gd name="T19" fmla="*/ 7 h 60"/>
                <a:gd name="T20" fmla="*/ 46 w 60"/>
                <a:gd name="T21" fmla="*/ 7 h 60"/>
                <a:gd name="T22" fmla="*/ 44 w 60"/>
                <a:gd name="T23" fmla="*/ 9 h 60"/>
                <a:gd name="T24" fmla="*/ 40 w 60"/>
                <a:gd name="T25" fmla="*/ 10 h 60"/>
                <a:gd name="T26" fmla="*/ 35 w 60"/>
                <a:gd name="T27" fmla="*/ 5 h 60"/>
                <a:gd name="T28" fmla="*/ 35 w 60"/>
                <a:gd name="T29" fmla="*/ 3 h 60"/>
                <a:gd name="T30" fmla="*/ 32 w 60"/>
                <a:gd name="T31" fmla="*/ 0 h 60"/>
                <a:gd name="T32" fmla="*/ 28 w 60"/>
                <a:gd name="T33" fmla="*/ 0 h 60"/>
                <a:gd name="T34" fmla="*/ 25 w 60"/>
                <a:gd name="T35" fmla="*/ 3 h 60"/>
                <a:gd name="T36" fmla="*/ 25 w 60"/>
                <a:gd name="T37" fmla="*/ 5 h 60"/>
                <a:gd name="T38" fmla="*/ 23 w 60"/>
                <a:gd name="T39" fmla="*/ 9 h 60"/>
                <a:gd name="T40" fmla="*/ 16 w 60"/>
                <a:gd name="T41" fmla="*/ 9 h 60"/>
                <a:gd name="T42" fmla="*/ 14 w 60"/>
                <a:gd name="T43" fmla="*/ 7 h 60"/>
                <a:gd name="T44" fmla="*/ 10 w 60"/>
                <a:gd name="T45" fmla="*/ 7 h 60"/>
                <a:gd name="T46" fmla="*/ 7 w 60"/>
                <a:gd name="T47" fmla="*/ 10 h 60"/>
                <a:gd name="T48" fmla="*/ 7 w 60"/>
                <a:gd name="T49" fmla="*/ 14 h 60"/>
                <a:gd name="T50" fmla="*/ 9 w 60"/>
                <a:gd name="T51" fmla="*/ 16 h 60"/>
                <a:gd name="T52" fmla="*/ 10 w 60"/>
                <a:gd name="T53" fmla="*/ 20 h 60"/>
                <a:gd name="T54" fmla="*/ 5 w 60"/>
                <a:gd name="T55" fmla="*/ 25 h 60"/>
                <a:gd name="T56" fmla="*/ 3 w 60"/>
                <a:gd name="T57" fmla="*/ 25 h 60"/>
                <a:gd name="T58" fmla="*/ 0 w 60"/>
                <a:gd name="T59" fmla="*/ 28 h 60"/>
                <a:gd name="T60" fmla="*/ 0 w 60"/>
                <a:gd name="T61" fmla="*/ 32 h 60"/>
                <a:gd name="T62" fmla="*/ 3 w 60"/>
                <a:gd name="T63" fmla="*/ 35 h 60"/>
                <a:gd name="T64" fmla="*/ 5 w 60"/>
                <a:gd name="T65" fmla="*/ 35 h 60"/>
                <a:gd name="T66" fmla="*/ 9 w 60"/>
                <a:gd name="T67" fmla="*/ 37 h 60"/>
                <a:gd name="T68" fmla="*/ 9 w 60"/>
                <a:gd name="T69" fmla="*/ 44 h 60"/>
                <a:gd name="T70" fmla="*/ 7 w 60"/>
                <a:gd name="T71" fmla="*/ 46 h 60"/>
                <a:gd name="T72" fmla="*/ 7 w 60"/>
                <a:gd name="T73" fmla="*/ 50 h 60"/>
                <a:gd name="T74" fmla="*/ 10 w 60"/>
                <a:gd name="T75" fmla="*/ 53 h 60"/>
                <a:gd name="T76" fmla="*/ 14 w 60"/>
                <a:gd name="T77" fmla="*/ 53 h 60"/>
                <a:gd name="T78" fmla="*/ 16 w 60"/>
                <a:gd name="T79" fmla="*/ 51 h 60"/>
                <a:gd name="T80" fmla="*/ 20 w 60"/>
                <a:gd name="T81" fmla="*/ 50 h 60"/>
                <a:gd name="T82" fmla="*/ 25 w 60"/>
                <a:gd name="T83" fmla="*/ 55 h 60"/>
                <a:gd name="T84" fmla="*/ 25 w 60"/>
                <a:gd name="T85" fmla="*/ 57 h 60"/>
                <a:gd name="T86" fmla="*/ 28 w 60"/>
                <a:gd name="T87" fmla="*/ 60 h 60"/>
                <a:gd name="T88" fmla="*/ 32 w 60"/>
                <a:gd name="T89" fmla="*/ 60 h 60"/>
                <a:gd name="T90" fmla="*/ 35 w 60"/>
                <a:gd name="T91" fmla="*/ 57 h 60"/>
                <a:gd name="T92" fmla="*/ 35 w 60"/>
                <a:gd name="T93" fmla="*/ 55 h 60"/>
                <a:gd name="T94" fmla="*/ 37 w 60"/>
                <a:gd name="T95" fmla="*/ 51 h 60"/>
                <a:gd name="T96" fmla="*/ 44 w 60"/>
                <a:gd name="T97" fmla="*/ 51 h 60"/>
                <a:gd name="T98" fmla="*/ 46 w 60"/>
                <a:gd name="T99" fmla="*/ 53 h 60"/>
                <a:gd name="T100" fmla="*/ 50 w 60"/>
                <a:gd name="T101" fmla="*/ 53 h 60"/>
                <a:gd name="T102" fmla="*/ 53 w 60"/>
                <a:gd name="T103" fmla="*/ 50 h 60"/>
                <a:gd name="T104" fmla="*/ 53 w 60"/>
                <a:gd name="T105" fmla="*/ 46 h 60"/>
                <a:gd name="T106" fmla="*/ 51 w 60"/>
                <a:gd name="T107" fmla="*/ 44 h 60"/>
                <a:gd name="T108" fmla="*/ 50 w 60"/>
                <a:gd name="T109" fmla="*/ 40 h 60"/>
                <a:gd name="T110" fmla="*/ 55 w 60"/>
                <a:gd name="T111" fmla="*/ 35 h 60"/>
                <a:gd name="T112" fmla="*/ 57 w 60"/>
                <a:gd name="T113" fmla="*/ 35 h 60"/>
                <a:gd name="T114" fmla="*/ 40 w 60"/>
                <a:gd name="T115" fmla="*/ 30 h 60"/>
                <a:gd name="T116" fmla="*/ 30 w 60"/>
                <a:gd name="T117" fmla="*/ 40 h 60"/>
                <a:gd name="T118" fmla="*/ 20 w 60"/>
                <a:gd name="T119" fmla="*/ 30 h 60"/>
                <a:gd name="T120" fmla="*/ 30 w 60"/>
                <a:gd name="T121" fmla="*/ 20 h 60"/>
                <a:gd name="T122" fmla="*/ 40 w 60"/>
                <a:gd name="T123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" h="60">
                  <a:moveTo>
                    <a:pt x="57" y="35"/>
                  </a:moveTo>
                  <a:cubicBezTo>
                    <a:pt x="59" y="35"/>
                    <a:pt x="60" y="34"/>
                    <a:pt x="60" y="32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0" y="26"/>
                    <a:pt x="59" y="25"/>
                    <a:pt x="57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3" y="25"/>
                    <a:pt x="52" y="24"/>
                    <a:pt x="51" y="23"/>
                  </a:cubicBezTo>
                  <a:cubicBezTo>
                    <a:pt x="51" y="21"/>
                    <a:pt x="50" y="17"/>
                    <a:pt x="51" y="16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3"/>
                    <a:pt x="54" y="11"/>
                    <a:pt x="53" y="1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6"/>
                    <a:pt x="47" y="6"/>
                    <a:pt x="46" y="7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3" y="10"/>
                    <a:pt x="41" y="10"/>
                    <a:pt x="40" y="10"/>
                  </a:cubicBezTo>
                  <a:cubicBezTo>
                    <a:pt x="39" y="9"/>
                    <a:pt x="35" y="7"/>
                    <a:pt x="35" y="5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4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1"/>
                    <a:pt x="25" y="3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7"/>
                    <a:pt x="24" y="8"/>
                    <a:pt x="23" y="9"/>
                  </a:cubicBezTo>
                  <a:cubicBezTo>
                    <a:pt x="21" y="9"/>
                    <a:pt x="17" y="10"/>
                    <a:pt x="16" y="9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6"/>
                    <a:pt x="11" y="6"/>
                    <a:pt x="10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3"/>
                    <a:pt x="7" y="14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7"/>
                    <a:pt x="10" y="19"/>
                    <a:pt x="10" y="20"/>
                  </a:cubicBezTo>
                  <a:cubicBezTo>
                    <a:pt x="9" y="21"/>
                    <a:pt x="7" y="25"/>
                    <a:pt x="5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5"/>
                    <a:pt x="0" y="26"/>
                    <a:pt x="0" y="2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1" y="35"/>
                    <a:pt x="3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7" y="35"/>
                    <a:pt x="8" y="36"/>
                    <a:pt x="9" y="37"/>
                  </a:cubicBezTo>
                  <a:cubicBezTo>
                    <a:pt x="9" y="39"/>
                    <a:pt x="10" y="43"/>
                    <a:pt x="9" y="44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7"/>
                    <a:pt x="6" y="49"/>
                    <a:pt x="7" y="50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4"/>
                    <a:pt x="13" y="54"/>
                    <a:pt x="14" y="53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7" y="50"/>
                    <a:pt x="19" y="50"/>
                    <a:pt x="20" y="50"/>
                  </a:cubicBezTo>
                  <a:cubicBezTo>
                    <a:pt x="21" y="51"/>
                    <a:pt x="25" y="53"/>
                    <a:pt x="25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59"/>
                    <a:pt x="26" y="60"/>
                    <a:pt x="28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4" y="60"/>
                    <a:pt x="35" y="59"/>
                    <a:pt x="35" y="57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3"/>
                    <a:pt x="36" y="52"/>
                    <a:pt x="37" y="51"/>
                  </a:cubicBezTo>
                  <a:cubicBezTo>
                    <a:pt x="39" y="51"/>
                    <a:pt x="43" y="50"/>
                    <a:pt x="44" y="51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7" y="54"/>
                    <a:pt x="49" y="54"/>
                    <a:pt x="50" y="53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49"/>
                    <a:pt x="54" y="47"/>
                    <a:pt x="53" y="4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0" y="43"/>
                    <a:pt x="50" y="41"/>
                    <a:pt x="50" y="40"/>
                  </a:cubicBezTo>
                  <a:cubicBezTo>
                    <a:pt x="51" y="39"/>
                    <a:pt x="53" y="35"/>
                    <a:pt x="55" y="35"/>
                  </a:cubicBezTo>
                  <a:lnTo>
                    <a:pt x="57" y="35"/>
                  </a:lnTo>
                  <a:close/>
                  <a:moveTo>
                    <a:pt x="40" y="30"/>
                  </a:moveTo>
                  <a:cubicBezTo>
                    <a:pt x="40" y="36"/>
                    <a:pt x="36" y="40"/>
                    <a:pt x="30" y="40"/>
                  </a:cubicBezTo>
                  <a:cubicBezTo>
                    <a:pt x="24" y="40"/>
                    <a:pt x="20" y="36"/>
                    <a:pt x="20" y="30"/>
                  </a:cubicBezTo>
                  <a:cubicBezTo>
                    <a:pt x="20" y="24"/>
                    <a:pt x="24" y="20"/>
                    <a:pt x="30" y="20"/>
                  </a:cubicBezTo>
                  <a:cubicBezTo>
                    <a:pt x="36" y="20"/>
                    <a:pt x="40" y="24"/>
                    <a:pt x="4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10" name="Freeform 31"/>
          <p:cNvSpPr>
            <a:spLocks noChangeAspect="1"/>
          </p:cNvSpPr>
          <p:nvPr/>
        </p:nvSpPr>
        <p:spPr bwMode="auto">
          <a:xfrm>
            <a:off x="7409206" y="1397887"/>
            <a:ext cx="433271" cy="432000"/>
          </a:xfrm>
          <a:custGeom>
            <a:avLst/>
            <a:gdLst>
              <a:gd name="T0" fmla="*/ 72 w 144"/>
              <a:gd name="T1" fmla="*/ 36 h 144"/>
              <a:gd name="T2" fmla="*/ 0 w 144"/>
              <a:gd name="T3" fmla="*/ 61 h 144"/>
              <a:gd name="T4" fmla="*/ 42 w 144"/>
              <a:gd name="T5" fmla="*/ 120 h 144"/>
              <a:gd name="T6" fmla="*/ 72 w 144"/>
              <a:gd name="T7" fmla="*/ 144 h 144"/>
              <a:gd name="T8" fmla="*/ 102 w 144"/>
              <a:gd name="T9" fmla="*/ 120 h 144"/>
              <a:gd name="T10" fmla="*/ 144 w 144"/>
              <a:gd name="T11" fmla="*/ 60 h 144"/>
              <a:gd name="T12" fmla="*/ 72 w 144"/>
              <a:gd name="T13" fmla="*/ 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" h="144">
                <a:moveTo>
                  <a:pt x="72" y="36"/>
                </a:moveTo>
                <a:cubicBezTo>
                  <a:pt x="48" y="0"/>
                  <a:pt x="0" y="21"/>
                  <a:pt x="0" y="61"/>
                </a:cubicBezTo>
                <a:cubicBezTo>
                  <a:pt x="0" y="87"/>
                  <a:pt x="24" y="106"/>
                  <a:pt x="42" y="120"/>
                </a:cubicBezTo>
                <a:cubicBezTo>
                  <a:pt x="61" y="135"/>
                  <a:pt x="66" y="138"/>
                  <a:pt x="72" y="144"/>
                </a:cubicBezTo>
                <a:cubicBezTo>
                  <a:pt x="78" y="138"/>
                  <a:pt x="83" y="135"/>
                  <a:pt x="102" y="120"/>
                </a:cubicBezTo>
                <a:cubicBezTo>
                  <a:pt x="120" y="106"/>
                  <a:pt x="144" y="87"/>
                  <a:pt x="144" y="60"/>
                </a:cubicBezTo>
                <a:cubicBezTo>
                  <a:pt x="144" y="21"/>
                  <a:pt x="96" y="0"/>
                  <a:pt x="72" y="3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1" name="Freeform 32"/>
          <p:cNvSpPr>
            <a:spLocks noChangeAspect="1" noEditPoints="1"/>
          </p:cNvSpPr>
          <p:nvPr/>
        </p:nvSpPr>
        <p:spPr bwMode="auto">
          <a:xfrm>
            <a:off x="7525744" y="2318626"/>
            <a:ext cx="200195" cy="432000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2" name="Freeform 33"/>
          <p:cNvSpPr>
            <a:spLocks noChangeAspect="1" noEditPoints="1"/>
          </p:cNvSpPr>
          <p:nvPr/>
        </p:nvSpPr>
        <p:spPr bwMode="auto">
          <a:xfrm>
            <a:off x="726838" y="3255366"/>
            <a:ext cx="359789" cy="43200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13" name="Freeform 34"/>
          <p:cNvSpPr>
            <a:spLocks noChangeAspect="1"/>
          </p:cNvSpPr>
          <p:nvPr/>
        </p:nvSpPr>
        <p:spPr bwMode="auto">
          <a:xfrm>
            <a:off x="1663293" y="2294774"/>
            <a:ext cx="432000" cy="479705"/>
          </a:xfrm>
          <a:custGeom>
            <a:avLst/>
            <a:gdLst>
              <a:gd name="T0" fmla="*/ 129 w 138"/>
              <a:gd name="T1" fmla="*/ 75 h 153"/>
              <a:gd name="T2" fmla="*/ 120 w 138"/>
              <a:gd name="T3" fmla="*/ 84 h 153"/>
              <a:gd name="T4" fmla="*/ 69 w 138"/>
              <a:gd name="T5" fmla="*/ 135 h 153"/>
              <a:gd name="T6" fmla="*/ 18 w 138"/>
              <a:gd name="T7" fmla="*/ 84 h 153"/>
              <a:gd name="T8" fmla="*/ 69 w 138"/>
              <a:gd name="T9" fmla="*/ 33 h 153"/>
              <a:gd name="T10" fmla="*/ 69 w 138"/>
              <a:gd name="T11" fmla="*/ 33 h 153"/>
              <a:gd name="T12" fmla="*/ 69 w 138"/>
              <a:gd name="T13" fmla="*/ 48 h 153"/>
              <a:gd name="T14" fmla="*/ 105 w 138"/>
              <a:gd name="T15" fmla="*/ 24 h 153"/>
              <a:gd name="T16" fmla="*/ 69 w 138"/>
              <a:gd name="T17" fmla="*/ 0 h 153"/>
              <a:gd name="T18" fmla="*/ 69 w 138"/>
              <a:gd name="T19" fmla="*/ 15 h 153"/>
              <a:gd name="T20" fmla="*/ 69 w 138"/>
              <a:gd name="T21" fmla="*/ 15 h 153"/>
              <a:gd name="T22" fmla="*/ 0 w 138"/>
              <a:gd name="T23" fmla="*/ 84 h 153"/>
              <a:gd name="T24" fmla="*/ 69 w 138"/>
              <a:gd name="T25" fmla="*/ 153 h 153"/>
              <a:gd name="T26" fmla="*/ 138 w 138"/>
              <a:gd name="T27" fmla="*/ 84 h 153"/>
              <a:gd name="T28" fmla="*/ 129 w 138"/>
              <a:gd name="T29" fmla="*/ 7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8" h="153">
                <a:moveTo>
                  <a:pt x="129" y="75"/>
                </a:moveTo>
                <a:cubicBezTo>
                  <a:pt x="124" y="75"/>
                  <a:pt x="120" y="80"/>
                  <a:pt x="120" y="84"/>
                </a:cubicBezTo>
                <a:cubicBezTo>
                  <a:pt x="120" y="113"/>
                  <a:pt x="97" y="135"/>
                  <a:pt x="69" y="135"/>
                </a:cubicBezTo>
                <a:cubicBezTo>
                  <a:pt x="41" y="135"/>
                  <a:pt x="18" y="113"/>
                  <a:pt x="18" y="84"/>
                </a:cubicBezTo>
                <a:cubicBezTo>
                  <a:pt x="18" y="56"/>
                  <a:pt x="41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48"/>
                  <a:pt x="69" y="48"/>
                  <a:pt x="69" y="48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69" y="0"/>
                  <a:pt x="69" y="0"/>
                  <a:pt x="69" y="0"/>
                </a:cubicBezTo>
                <a:cubicBezTo>
                  <a:pt x="69" y="15"/>
                  <a:pt x="69" y="15"/>
                  <a:pt x="69" y="15"/>
                </a:cubicBezTo>
                <a:cubicBezTo>
                  <a:pt x="69" y="15"/>
                  <a:pt x="69" y="15"/>
                  <a:pt x="69" y="15"/>
                </a:cubicBezTo>
                <a:cubicBezTo>
                  <a:pt x="31" y="15"/>
                  <a:pt x="0" y="46"/>
                  <a:pt x="0" y="84"/>
                </a:cubicBezTo>
                <a:cubicBezTo>
                  <a:pt x="0" y="123"/>
                  <a:pt x="31" y="153"/>
                  <a:pt x="69" y="153"/>
                </a:cubicBezTo>
                <a:cubicBezTo>
                  <a:pt x="107" y="153"/>
                  <a:pt x="138" y="123"/>
                  <a:pt x="138" y="84"/>
                </a:cubicBezTo>
                <a:cubicBezTo>
                  <a:pt x="138" y="80"/>
                  <a:pt x="134" y="75"/>
                  <a:pt x="129" y="75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14" name="组合 113"/>
          <p:cNvGrpSpPr>
            <a:grpSpLocks noChangeAspect="1"/>
          </p:cNvGrpSpPr>
          <p:nvPr/>
        </p:nvGrpSpPr>
        <p:grpSpPr>
          <a:xfrm>
            <a:off x="2454436" y="2354203"/>
            <a:ext cx="432000" cy="360847"/>
            <a:chOff x="2082800" y="-987425"/>
            <a:chExt cx="674688" cy="563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15" name="Freeform 35"/>
            <p:cNvSpPr/>
            <p:nvPr/>
          </p:nvSpPr>
          <p:spPr bwMode="auto">
            <a:xfrm>
              <a:off x="2082800" y="-841375"/>
              <a:ext cx="517525" cy="417513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16" name="Freeform 36"/>
            <p:cNvSpPr/>
            <p:nvPr/>
          </p:nvSpPr>
          <p:spPr bwMode="auto">
            <a:xfrm>
              <a:off x="2239963" y="-987425"/>
              <a:ext cx="517525" cy="417513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17" name="Freeform 37"/>
          <p:cNvSpPr>
            <a:spLocks noChangeAspect="1"/>
          </p:cNvSpPr>
          <p:nvPr/>
        </p:nvSpPr>
        <p:spPr bwMode="auto">
          <a:xfrm>
            <a:off x="2454436" y="5930300"/>
            <a:ext cx="432000" cy="292582"/>
          </a:xfrm>
          <a:custGeom>
            <a:avLst/>
            <a:gdLst>
              <a:gd name="T0" fmla="*/ 135 w 186"/>
              <a:gd name="T1" fmla="*/ 9 h 126"/>
              <a:gd name="T2" fmla="*/ 84 w 186"/>
              <a:gd name="T3" fmla="*/ 57 h 126"/>
              <a:gd name="T4" fmla="*/ 84 w 186"/>
              <a:gd name="T5" fmla="*/ 57 h 126"/>
              <a:gd name="T6" fmla="*/ 84 w 186"/>
              <a:gd name="T7" fmla="*/ 60 h 126"/>
              <a:gd name="T8" fmla="*/ 84 w 186"/>
              <a:gd name="T9" fmla="*/ 66 h 126"/>
              <a:gd name="T10" fmla="*/ 51 w 186"/>
              <a:gd name="T11" fmla="*/ 99 h 126"/>
              <a:gd name="T12" fmla="*/ 18 w 186"/>
              <a:gd name="T13" fmla="*/ 66 h 126"/>
              <a:gd name="T14" fmla="*/ 51 w 186"/>
              <a:gd name="T15" fmla="*/ 33 h 126"/>
              <a:gd name="T16" fmla="*/ 51 w 186"/>
              <a:gd name="T17" fmla="*/ 48 h 126"/>
              <a:gd name="T18" fmla="*/ 87 w 186"/>
              <a:gd name="T19" fmla="*/ 24 h 126"/>
              <a:gd name="T20" fmla="*/ 51 w 186"/>
              <a:gd name="T21" fmla="*/ 0 h 126"/>
              <a:gd name="T22" fmla="*/ 51 w 186"/>
              <a:gd name="T23" fmla="*/ 15 h 126"/>
              <a:gd name="T24" fmla="*/ 0 w 186"/>
              <a:gd name="T25" fmla="*/ 66 h 126"/>
              <a:gd name="T26" fmla="*/ 51 w 186"/>
              <a:gd name="T27" fmla="*/ 117 h 126"/>
              <a:gd name="T28" fmla="*/ 102 w 186"/>
              <a:gd name="T29" fmla="*/ 69 h 126"/>
              <a:gd name="T30" fmla="*/ 102 w 186"/>
              <a:gd name="T31" fmla="*/ 69 h 126"/>
              <a:gd name="T32" fmla="*/ 102 w 186"/>
              <a:gd name="T33" fmla="*/ 66 h 126"/>
              <a:gd name="T34" fmla="*/ 102 w 186"/>
              <a:gd name="T35" fmla="*/ 60 h 126"/>
              <a:gd name="T36" fmla="*/ 135 w 186"/>
              <a:gd name="T37" fmla="*/ 27 h 126"/>
              <a:gd name="T38" fmla="*/ 168 w 186"/>
              <a:gd name="T39" fmla="*/ 60 h 126"/>
              <a:gd name="T40" fmla="*/ 135 w 186"/>
              <a:gd name="T41" fmla="*/ 93 h 126"/>
              <a:gd name="T42" fmla="*/ 135 w 186"/>
              <a:gd name="T43" fmla="*/ 78 h 126"/>
              <a:gd name="T44" fmla="*/ 99 w 186"/>
              <a:gd name="T45" fmla="*/ 102 h 126"/>
              <a:gd name="T46" fmla="*/ 135 w 186"/>
              <a:gd name="T47" fmla="*/ 126 h 126"/>
              <a:gd name="T48" fmla="*/ 135 w 186"/>
              <a:gd name="T49" fmla="*/ 111 h 126"/>
              <a:gd name="T50" fmla="*/ 186 w 186"/>
              <a:gd name="T51" fmla="*/ 60 h 126"/>
              <a:gd name="T52" fmla="*/ 135 w 186"/>
              <a:gd name="T53" fmla="*/ 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86" h="126">
                <a:moveTo>
                  <a:pt x="135" y="9"/>
                </a:moveTo>
                <a:cubicBezTo>
                  <a:pt x="108" y="9"/>
                  <a:pt x="86" y="30"/>
                  <a:pt x="84" y="57"/>
                </a:cubicBezTo>
                <a:cubicBezTo>
                  <a:pt x="84" y="57"/>
                  <a:pt x="84" y="57"/>
                  <a:pt x="84" y="57"/>
                </a:cubicBezTo>
                <a:cubicBezTo>
                  <a:pt x="84" y="60"/>
                  <a:pt x="84" y="60"/>
                  <a:pt x="84" y="60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84"/>
                  <a:pt x="69" y="99"/>
                  <a:pt x="51" y="99"/>
                </a:cubicBezTo>
                <a:cubicBezTo>
                  <a:pt x="33" y="99"/>
                  <a:pt x="18" y="84"/>
                  <a:pt x="18" y="66"/>
                </a:cubicBezTo>
                <a:cubicBezTo>
                  <a:pt x="18" y="48"/>
                  <a:pt x="33" y="33"/>
                  <a:pt x="51" y="33"/>
                </a:cubicBezTo>
                <a:cubicBezTo>
                  <a:pt x="51" y="48"/>
                  <a:pt x="51" y="48"/>
                  <a:pt x="51" y="48"/>
                </a:cubicBezTo>
                <a:cubicBezTo>
                  <a:pt x="87" y="24"/>
                  <a:pt x="87" y="24"/>
                  <a:pt x="87" y="24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15"/>
                  <a:pt x="51" y="15"/>
                  <a:pt x="51" y="15"/>
                </a:cubicBezTo>
                <a:cubicBezTo>
                  <a:pt x="23" y="15"/>
                  <a:pt x="0" y="38"/>
                  <a:pt x="0" y="66"/>
                </a:cubicBezTo>
                <a:cubicBezTo>
                  <a:pt x="0" y="94"/>
                  <a:pt x="23" y="117"/>
                  <a:pt x="51" y="117"/>
                </a:cubicBezTo>
                <a:cubicBezTo>
                  <a:pt x="78" y="117"/>
                  <a:pt x="100" y="96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02" y="42"/>
                  <a:pt x="117" y="27"/>
                  <a:pt x="135" y="27"/>
                </a:cubicBezTo>
                <a:cubicBezTo>
                  <a:pt x="153" y="27"/>
                  <a:pt x="168" y="42"/>
                  <a:pt x="168" y="60"/>
                </a:cubicBezTo>
                <a:cubicBezTo>
                  <a:pt x="168" y="78"/>
                  <a:pt x="153" y="93"/>
                  <a:pt x="135" y="93"/>
                </a:cubicBezTo>
                <a:cubicBezTo>
                  <a:pt x="135" y="78"/>
                  <a:pt x="135" y="78"/>
                  <a:pt x="135" y="78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135" y="126"/>
                  <a:pt x="135" y="126"/>
                  <a:pt x="135" y="126"/>
                </a:cubicBezTo>
                <a:cubicBezTo>
                  <a:pt x="135" y="111"/>
                  <a:pt x="135" y="111"/>
                  <a:pt x="135" y="111"/>
                </a:cubicBezTo>
                <a:cubicBezTo>
                  <a:pt x="163" y="111"/>
                  <a:pt x="186" y="88"/>
                  <a:pt x="186" y="60"/>
                </a:cubicBezTo>
                <a:cubicBezTo>
                  <a:pt x="186" y="32"/>
                  <a:pt x="163" y="9"/>
                  <a:pt x="135" y="9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18" name="Freeform 38"/>
          <p:cNvSpPr>
            <a:spLocks noChangeAspect="1"/>
          </p:cNvSpPr>
          <p:nvPr/>
        </p:nvSpPr>
        <p:spPr bwMode="auto">
          <a:xfrm>
            <a:off x="3490668" y="3361675"/>
            <a:ext cx="432000" cy="219383"/>
          </a:xfrm>
          <a:custGeom>
            <a:avLst/>
            <a:gdLst>
              <a:gd name="T0" fmla="*/ 189 w 189"/>
              <a:gd name="T1" fmla="*/ 57 h 96"/>
              <a:gd name="T2" fmla="*/ 153 w 189"/>
              <a:gd name="T3" fmla="*/ 33 h 96"/>
              <a:gd name="T4" fmla="*/ 153 w 189"/>
              <a:gd name="T5" fmla="*/ 48 h 96"/>
              <a:gd name="T6" fmla="*/ 152 w 189"/>
              <a:gd name="T7" fmla="*/ 48 h 96"/>
              <a:gd name="T8" fmla="*/ 140 w 189"/>
              <a:gd name="T9" fmla="*/ 48 h 96"/>
              <a:gd name="T10" fmla="*/ 137 w 189"/>
              <a:gd name="T11" fmla="*/ 45 h 96"/>
              <a:gd name="T12" fmla="*/ 137 w 189"/>
              <a:gd name="T13" fmla="*/ 21 h 96"/>
              <a:gd name="T14" fmla="*/ 116 w 189"/>
              <a:gd name="T15" fmla="*/ 0 h 96"/>
              <a:gd name="T16" fmla="*/ 95 w 189"/>
              <a:gd name="T17" fmla="*/ 21 h 96"/>
              <a:gd name="T18" fmla="*/ 95 w 189"/>
              <a:gd name="T19" fmla="*/ 75 h 96"/>
              <a:gd name="T20" fmla="*/ 92 w 189"/>
              <a:gd name="T21" fmla="*/ 78 h 96"/>
              <a:gd name="T22" fmla="*/ 89 w 189"/>
              <a:gd name="T23" fmla="*/ 75 h 96"/>
              <a:gd name="T24" fmla="*/ 89 w 189"/>
              <a:gd name="T25" fmla="*/ 21 h 96"/>
              <a:gd name="T26" fmla="*/ 69 w 189"/>
              <a:gd name="T27" fmla="*/ 0 h 96"/>
              <a:gd name="T28" fmla="*/ 48 w 189"/>
              <a:gd name="T29" fmla="*/ 21 h 96"/>
              <a:gd name="T30" fmla="*/ 48 w 189"/>
              <a:gd name="T31" fmla="*/ 75 h 96"/>
              <a:gd name="T32" fmla="*/ 45 w 189"/>
              <a:gd name="T33" fmla="*/ 78 h 96"/>
              <a:gd name="T34" fmla="*/ 42 w 189"/>
              <a:gd name="T35" fmla="*/ 75 h 96"/>
              <a:gd name="T36" fmla="*/ 42 w 189"/>
              <a:gd name="T37" fmla="*/ 45 h 96"/>
              <a:gd name="T38" fmla="*/ 20 w 189"/>
              <a:gd name="T39" fmla="*/ 24 h 96"/>
              <a:gd name="T40" fmla="*/ 9 w 189"/>
              <a:gd name="T41" fmla="*/ 24 h 96"/>
              <a:gd name="T42" fmla="*/ 0 w 189"/>
              <a:gd name="T43" fmla="*/ 33 h 96"/>
              <a:gd name="T44" fmla="*/ 9 w 189"/>
              <a:gd name="T45" fmla="*/ 42 h 96"/>
              <a:gd name="T46" fmla="*/ 20 w 189"/>
              <a:gd name="T47" fmla="*/ 42 h 96"/>
              <a:gd name="T48" fmla="*/ 24 w 189"/>
              <a:gd name="T49" fmla="*/ 45 h 96"/>
              <a:gd name="T50" fmla="*/ 24 w 189"/>
              <a:gd name="T51" fmla="*/ 75 h 96"/>
              <a:gd name="T52" fmla="*/ 45 w 189"/>
              <a:gd name="T53" fmla="*/ 96 h 96"/>
              <a:gd name="T54" fmla="*/ 66 w 189"/>
              <a:gd name="T55" fmla="*/ 75 h 96"/>
              <a:gd name="T56" fmla="*/ 65 w 189"/>
              <a:gd name="T57" fmla="*/ 21 h 96"/>
              <a:gd name="T58" fmla="*/ 69 w 189"/>
              <a:gd name="T59" fmla="*/ 18 h 96"/>
              <a:gd name="T60" fmla="*/ 72 w 189"/>
              <a:gd name="T61" fmla="*/ 21 h 96"/>
              <a:gd name="T62" fmla="*/ 72 w 189"/>
              <a:gd name="T63" fmla="*/ 75 h 96"/>
              <a:gd name="T64" fmla="*/ 92 w 189"/>
              <a:gd name="T65" fmla="*/ 96 h 96"/>
              <a:gd name="T66" fmla="*/ 113 w 189"/>
              <a:gd name="T67" fmla="*/ 75 h 96"/>
              <a:gd name="T68" fmla="*/ 113 w 189"/>
              <a:gd name="T69" fmla="*/ 21 h 96"/>
              <a:gd name="T70" fmla="*/ 116 w 189"/>
              <a:gd name="T71" fmla="*/ 18 h 96"/>
              <a:gd name="T72" fmla="*/ 119 w 189"/>
              <a:gd name="T73" fmla="*/ 21 h 96"/>
              <a:gd name="T74" fmla="*/ 119 w 189"/>
              <a:gd name="T75" fmla="*/ 45 h 96"/>
              <a:gd name="T76" fmla="*/ 140 w 189"/>
              <a:gd name="T77" fmla="*/ 66 h 96"/>
              <a:gd name="T78" fmla="*/ 152 w 189"/>
              <a:gd name="T79" fmla="*/ 66 h 96"/>
              <a:gd name="T80" fmla="*/ 153 w 189"/>
              <a:gd name="T81" fmla="*/ 66 h 96"/>
              <a:gd name="T82" fmla="*/ 153 w 189"/>
              <a:gd name="T83" fmla="*/ 81 h 96"/>
              <a:gd name="T84" fmla="*/ 189 w 189"/>
              <a:gd name="T85" fmla="*/ 5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9" h="96">
                <a:moveTo>
                  <a:pt x="189" y="57"/>
                </a:moveTo>
                <a:cubicBezTo>
                  <a:pt x="153" y="33"/>
                  <a:pt x="153" y="33"/>
                  <a:pt x="153" y="33"/>
                </a:cubicBezTo>
                <a:cubicBezTo>
                  <a:pt x="153" y="48"/>
                  <a:pt x="153" y="48"/>
                  <a:pt x="153" y="48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9" y="48"/>
                  <a:pt x="138" y="48"/>
                  <a:pt x="137" y="45"/>
                </a:cubicBezTo>
                <a:cubicBezTo>
                  <a:pt x="137" y="21"/>
                  <a:pt x="137" y="21"/>
                  <a:pt x="137" y="21"/>
                </a:cubicBezTo>
                <a:cubicBezTo>
                  <a:pt x="137" y="13"/>
                  <a:pt x="132" y="0"/>
                  <a:pt x="116" y="0"/>
                </a:cubicBezTo>
                <a:cubicBezTo>
                  <a:pt x="101" y="0"/>
                  <a:pt x="95" y="13"/>
                  <a:pt x="95" y="21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78"/>
                  <a:pt x="94" y="78"/>
                  <a:pt x="92" y="78"/>
                </a:cubicBezTo>
                <a:cubicBezTo>
                  <a:pt x="91" y="78"/>
                  <a:pt x="90" y="78"/>
                  <a:pt x="89" y="75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13"/>
                  <a:pt x="84" y="0"/>
                  <a:pt x="69" y="0"/>
                </a:cubicBezTo>
                <a:cubicBezTo>
                  <a:pt x="53" y="0"/>
                  <a:pt x="48" y="13"/>
                  <a:pt x="48" y="21"/>
                </a:cubicBezTo>
                <a:cubicBezTo>
                  <a:pt x="48" y="75"/>
                  <a:pt x="48" y="75"/>
                  <a:pt x="48" y="75"/>
                </a:cubicBezTo>
                <a:cubicBezTo>
                  <a:pt x="47" y="78"/>
                  <a:pt x="46" y="78"/>
                  <a:pt x="45" y="78"/>
                </a:cubicBezTo>
                <a:cubicBezTo>
                  <a:pt x="43" y="78"/>
                  <a:pt x="42" y="78"/>
                  <a:pt x="42" y="75"/>
                </a:cubicBezTo>
                <a:cubicBezTo>
                  <a:pt x="42" y="45"/>
                  <a:pt x="42" y="45"/>
                  <a:pt x="42" y="45"/>
                </a:cubicBezTo>
                <a:cubicBezTo>
                  <a:pt x="42" y="30"/>
                  <a:pt x="29" y="24"/>
                  <a:pt x="20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2"/>
                  <a:pt x="9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4" y="42"/>
                  <a:pt x="24" y="44"/>
                  <a:pt x="24" y="45"/>
                </a:cubicBezTo>
                <a:cubicBezTo>
                  <a:pt x="24" y="75"/>
                  <a:pt x="24" y="75"/>
                  <a:pt x="24" y="75"/>
                </a:cubicBezTo>
                <a:cubicBezTo>
                  <a:pt x="24" y="83"/>
                  <a:pt x="29" y="96"/>
                  <a:pt x="45" y="96"/>
                </a:cubicBezTo>
                <a:cubicBezTo>
                  <a:pt x="60" y="96"/>
                  <a:pt x="66" y="83"/>
                  <a:pt x="66" y="75"/>
                </a:cubicBezTo>
                <a:cubicBezTo>
                  <a:pt x="65" y="21"/>
                  <a:pt x="65" y="21"/>
                  <a:pt x="65" y="21"/>
                </a:cubicBezTo>
                <a:cubicBezTo>
                  <a:pt x="66" y="18"/>
                  <a:pt x="67" y="18"/>
                  <a:pt x="69" y="18"/>
                </a:cubicBezTo>
                <a:cubicBezTo>
                  <a:pt x="70" y="18"/>
                  <a:pt x="71" y="18"/>
                  <a:pt x="72" y="21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3"/>
                  <a:pt x="77" y="96"/>
                  <a:pt x="92" y="96"/>
                </a:cubicBezTo>
                <a:cubicBezTo>
                  <a:pt x="108" y="96"/>
                  <a:pt x="113" y="83"/>
                  <a:pt x="113" y="75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4" y="18"/>
                  <a:pt x="115" y="18"/>
                  <a:pt x="116" y="18"/>
                </a:cubicBezTo>
                <a:cubicBezTo>
                  <a:pt x="118" y="18"/>
                  <a:pt x="119" y="18"/>
                  <a:pt x="119" y="21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53"/>
                  <a:pt x="125" y="66"/>
                  <a:pt x="140" y="66"/>
                </a:cubicBezTo>
                <a:cubicBezTo>
                  <a:pt x="152" y="66"/>
                  <a:pt x="152" y="66"/>
                  <a:pt x="152" y="66"/>
                </a:cubicBezTo>
                <a:cubicBezTo>
                  <a:pt x="152" y="66"/>
                  <a:pt x="152" y="66"/>
                  <a:pt x="153" y="66"/>
                </a:cubicBezTo>
                <a:cubicBezTo>
                  <a:pt x="153" y="81"/>
                  <a:pt x="153" y="81"/>
                  <a:pt x="153" y="81"/>
                </a:cubicBezTo>
                <a:lnTo>
                  <a:pt x="189" y="5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19" name="组合 118"/>
          <p:cNvGrpSpPr>
            <a:grpSpLocks noChangeAspect="1"/>
          </p:cNvGrpSpPr>
          <p:nvPr/>
        </p:nvGrpSpPr>
        <p:grpSpPr>
          <a:xfrm>
            <a:off x="4441426" y="2380340"/>
            <a:ext cx="432000" cy="308572"/>
            <a:chOff x="5257800" y="-904875"/>
            <a:chExt cx="600076" cy="4286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0" name="Freeform 39"/>
            <p:cNvSpPr/>
            <p:nvPr/>
          </p:nvSpPr>
          <p:spPr bwMode="auto">
            <a:xfrm>
              <a:off x="5519738" y="-671512"/>
              <a:ext cx="338138" cy="195263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21" name="Freeform 40"/>
            <p:cNvSpPr/>
            <p:nvPr/>
          </p:nvSpPr>
          <p:spPr bwMode="auto">
            <a:xfrm>
              <a:off x="5260975" y="-847725"/>
              <a:ext cx="233363" cy="138113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22" name="Freeform 41"/>
            <p:cNvSpPr/>
            <p:nvPr/>
          </p:nvSpPr>
          <p:spPr bwMode="auto">
            <a:xfrm>
              <a:off x="5257800" y="-904875"/>
              <a:ext cx="600075" cy="371475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23" name="组合 122"/>
          <p:cNvGrpSpPr>
            <a:grpSpLocks noChangeAspect="1"/>
          </p:cNvGrpSpPr>
          <p:nvPr/>
        </p:nvGrpSpPr>
        <p:grpSpPr>
          <a:xfrm>
            <a:off x="5332442" y="3255366"/>
            <a:ext cx="430938" cy="432000"/>
            <a:chOff x="6256338" y="-1006475"/>
            <a:chExt cx="644525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4" name="Freeform 42"/>
            <p:cNvSpPr>
              <a:spLocks noEditPoints="1"/>
            </p:cNvSpPr>
            <p:nvPr/>
          </p:nvSpPr>
          <p:spPr bwMode="auto">
            <a:xfrm>
              <a:off x="6256338" y="-1006475"/>
              <a:ext cx="644525" cy="646113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25" name="Freeform 43"/>
            <p:cNvSpPr/>
            <p:nvPr/>
          </p:nvSpPr>
          <p:spPr bwMode="auto">
            <a:xfrm>
              <a:off x="6537325" y="-885825"/>
              <a:ext cx="165100" cy="322263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26" name="组合 125"/>
          <p:cNvGrpSpPr>
            <a:grpSpLocks noChangeAspect="1"/>
          </p:cNvGrpSpPr>
          <p:nvPr/>
        </p:nvGrpSpPr>
        <p:grpSpPr>
          <a:xfrm>
            <a:off x="5331911" y="5860591"/>
            <a:ext cx="432000" cy="432000"/>
            <a:chOff x="7313613" y="-1012825"/>
            <a:chExt cx="630238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7" name="Freeform 44"/>
            <p:cNvSpPr>
              <a:spLocks noEditPoints="1"/>
            </p:cNvSpPr>
            <p:nvPr/>
          </p:nvSpPr>
          <p:spPr bwMode="auto">
            <a:xfrm>
              <a:off x="7313613" y="-1012825"/>
              <a:ext cx="630238" cy="630238"/>
            </a:xfrm>
            <a:custGeom>
              <a:avLst/>
              <a:gdLst>
                <a:gd name="T0" fmla="*/ 84 w 168"/>
                <a:gd name="T1" fmla="*/ 0 h 168"/>
                <a:gd name="T2" fmla="*/ 0 w 168"/>
                <a:gd name="T3" fmla="*/ 84 h 168"/>
                <a:gd name="T4" fmla="*/ 6 w 168"/>
                <a:gd name="T5" fmla="*/ 114 h 168"/>
                <a:gd name="T6" fmla="*/ 9 w 168"/>
                <a:gd name="T7" fmla="*/ 121 h 168"/>
                <a:gd name="T8" fmla="*/ 38 w 168"/>
                <a:gd name="T9" fmla="*/ 154 h 168"/>
                <a:gd name="T10" fmla="*/ 44 w 168"/>
                <a:gd name="T11" fmla="*/ 158 h 168"/>
                <a:gd name="T12" fmla="*/ 84 w 168"/>
                <a:gd name="T13" fmla="*/ 168 h 168"/>
                <a:gd name="T14" fmla="*/ 124 w 168"/>
                <a:gd name="T15" fmla="*/ 158 h 168"/>
                <a:gd name="T16" fmla="*/ 130 w 168"/>
                <a:gd name="T17" fmla="*/ 154 h 168"/>
                <a:gd name="T18" fmla="*/ 159 w 168"/>
                <a:gd name="T19" fmla="*/ 121 h 168"/>
                <a:gd name="T20" fmla="*/ 162 w 168"/>
                <a:gd name="T21" fmla="*/ 114 h 168"/>
                <a:gd name="T22" fmla="*/ 168 w 168"/>
                <a:gd name="T23" fmla="*/ 84 h 168"/>
                <a:gd name="T24" fmla="*/ 84 w 168"/>
                <a:gd name="T25" fmla="*/ 0 h 168"/>
                <a:gd name="T26" fmla="*/ 49 w 168"/>
                <a:gd name="T27" fmla="*/ 147 h 168"/>
                <a:gd name="T28" fmla="*/ 18 w 168"/>
                <a:gd name="T29" fmla="*/ 112 h 168"/>
                <a:gd name="T30" fmla="*/ 30 w 168"/>
                <a:gd name="T31" fmla="*/ 108 h 168"/>
                <a:gd name="T32" fmla="*/ 54 w 168"/>
                <a:gd name="T33" fmla="*/ 132 h 168"/>
                <a:gd name="T34" fmla="*/ 49 w 168"/>
                <a:gd name="T35" fmla="*/ 147 h 168"/>
                <a:gd name="T36" fmla="*/ 119 w 168"/>
                <a:gd name="T37" fmla="*/ 147 h 168"/>
                <a:gd name="T38" fmla="*/ 114 w 168"/>
                <a:gd name="T39" fmla="*/ 132 h 168"/>
                <a:gd name="T40" fmla="*/ 138 w 168"/>
                <a:gd name="T41" fmla="*/ 108 h 168"/>
                <a:gd name="T42" fmla="*/ 150 w 168"/>
                <a:gd name="T43" fmla="*/ 112 h 168"/>
                <a:gd name="T44" fmla="*/ 119 w 168"/>
                <a:gd name="T45" fmla="*/ 147 h 168"/>
                <a:gd name="T46" fmla="*/ 153 w 168"/>
                <a:gd name="T47" fmla="*/ 106 h 168"/>
                <a:gd name="T48" fmla="*/ 138 w 168"/>
                <a:gd name="T49" fmla="*/ 102 h 168"/>
                <a:gd name="T50" fmla="*/ 108 w 168"/>
                <a:gd name="T51" fmla="*/ 132 h 168"/>
                <a:gd name="T52" fmla="*/ 114 w 168"/>
                <a:gd name="T53" fmla="*/ 149 h 168"/>
                <a:gd name="T54" fmla="*/ 84 w 168"/>
                <a:gd name="T55" fmla="*/ 156 h 168"/>
                <a:gd name="T56" fmla="*/ 54 w 168"/>
                <a:gd name="T57" fmla="*/ 149 h 168"/>
                <a:gd name="T58" fmla="*/ 60 w 168"/>
                <a:gd name="T59" fmla="*/ 132 h 168"/>
                <a:gd name="T60" fmla="*/ 30 w 168"/>
                <a:gd name="T61" fmla="*/ 102 h 168"/>
                <a:gd name="T62" fmla="*/ 15 w 168"/>
                <a:gd name="T63" fmla="*/ 106 h 168"/>
                <a:gd name="T64" fmla="*/ 12 w 168"/>
                <a:gd name="T65" fmla="*/ 84 h 168"/>
                <a:gd name="T66" fmla="*/ 84 w 168"/>
                <a:gd name="T67" fmla="*/ 12 h 168"/>
                <a:gd name="T68" fmla="*/ 156 w 168"/>
                <a:gd name="T69" fmla="*/ 84 h 168"/>
                <a:gd name="T70" fmla="*/ 153 w 168"/>
                <a:gd name="T71" fmla="*/ 10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8" h="168"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95"/>
                    <a:pt x="2" y="105"/>
                    <a:pt x="6" y="114"/>
                  </a:cubicBezTo>
                  <a:cubicBezTo>
                    <a:pt x="7" y="117"/>
                    <a:pt x="8" y="119"/>
                    <a:pt x="9" y="121"/>
                  </a:cubicBezTo>
                  <a:cubicBezTo>
                    <a:pt x="15" y="135"/>
                    <a:pt x="26" y="146"/>
                    <a:pt x="38" y="154"/>
                  </a:cubicBezTo>
                  <a:cubicBezTo>
                    <a:pt x="40" y="156"/>
                    <a:pt x="42" y="157"/>
                    <a:pt x="44" y="158"/>
                  </a:cubicBezTo>
                  <a:cubicBezTo>
                    <a:pt x="56" y="164"/>
                    <a:pt x="70" y="168"/>
                    <a:pt x="84" y="168"/>
                  </a:cubicBezTo>
                  <a:cubicBezTo>
                    <a:pt x="98" y="168"/>
                    <a:pt x="112" y="164"/>
                    <a:pt x="124" y="158"/>
                  </a:cubicBezTo>
                  <a:cubicBezTo>
                    <a:pt x="126" y="157"/>
                    <a:pt x="128" y="156"/>
                    <a:pt x="130" y="154"/>
                  </a:cubicBezTo>
                  <a:cubicBezTo>
                    <a:pt x="142" y="146"/>
                    <a:pt x="153" y="135"/>
                    <a:pt x="159" y="121"/>
                  </a:cubicBezTo>
                  <a:cubicBezTo>
                    <a:pt x="160" y="119"/>
                    <a:pt x="161" y="117"/>
                    <a:pt x="162" y="114"/>
                  </a:cubicBezTo>
                  <a:cubicBezTo>
                    <a:pt x="166" y="105"/>
                    <a:pt x="168" y="95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  <a:moveTo>
                    <a:pt x="49" y="147"/>
                  </a:moveTo>
                  <a:cubicBezTo>
                    <a:pt x="35" y="139"/>
                    <a:pt x="24" y="127"/>
                    <a:pt x="18" y="112"/>
                  </a:cubicBezTo>
                  <a:cubicBezTo>
                    <a:pt x="21" y="109"/>
                    <a:pt x="25" y="108"/>
                    <a:pt x="30" y="108"/>
                  </a:cubicBezTo>
                  <a:cubicBezTo>
                    <a:pt x="43" y="108"/>
                    <a:pt x="54" y="119"/>
                    <a:pt x="54" y="132"/>
                  </a:cubicBezTo>
                  <a:cubicBezTo>
                    <a:pt x="54" y="138"/>
                    <a:pt x="52" y="143"/>
                    <a:pt x="49" y="147"/>
                  </a:cubicBezTo>
                  <a:moveTo>
                    <a:pt x="119" y="147"/>
                  </a:moveTo>
                  <a:cubicBezTo>
                    <a:pt x="116" y="143"/>
                    <a:pt x="114" y="138"/>
                    <a:pt x="114" y="132"/>
                  </a:cubicBezTo>
                  <a:cubicBezTo>
                    <a:pt x="114" y="119"/>
                    <a:pt x="125" y="108"/>
                    <a:pt x="138" y="108"/>
                  </a:cubicBezTo>
                  <a:cubicBezTo>
                    <a:pt x="143" y="108"/>
                    <a:pt x="147" y="109"/>
                    <a:pt x="150" y="112"/>
                  </a:cubicBezTo>
                  <a:cubicBezTo>
                    <a:pt x="144" y="127"/>
                    <a:pt x="133" y="139"/>
                    <a:pt x="119" y="147"/>
                  </a:cubicBezTo>
                  <a:moveTo>
                    <a:pt x="153" y="106"/>
                  </a:moveTo>
                  <a:cubicBezTo>
                    <a:pt x="148" y="103"/>
                    <a:pt x="143" y="102"/>
                    <a:pt x="138" y="102"/>
                  </a:cubicBezTo>
                  <a:cubicBezTo>
                    <a:pt x="121" y="102"/>
                    <a:pt x="108" y="115"/>
                    <a:pt x="108" y="132"/>
                  </a:cubicBezTo>
                  <a:cubicBezTo>
                    <a:pt x="108" y="139"/>
                    <a:pt x="110" y="145"/>
                    <a:pt x="114" y="149"/>
                  </a:cubicBezTo>
                  <a:cubicBezTo>
                    <a:pt x="105" y="154"/>
                    <a:pt x="95" y="156"/>
                    <a:pt x="84" y="156"/>
                  </a:cubicBezTo>
                  <a:cubicBezTo>
                    <a:pt x="73" y="156"/>
                    <a:pt x="63" y="154"/>
                    <a:pt x="54" y="149"/>
                  </a:cubicBezTo>
                  <a:cubicBezTo>
                    <a:pt x="58" y="145"/>
                    <a:pt x="60" y="139"/>
                    <a:pt x="60" y="132"/>
                  </a:cubicBezTo>
                  <a:cubicBezTo>
                    <a:pt x="60" y="115"/>
                    <a:pt x="47" y="102"/>
                    <a:pt x="30" y="102"/>
                  </a:cubicBezTo>
                  <a:cubicBezTo>
                    <a:pt x="25" y="102"/>
                    <a:pt x="20" y="103"/>
                    <a:pt x="15" y="106"/>
                  </a:cubicBezTo>
                  <a:cubicBezTo>
                    <a:pt x="13" y="99"/>
                    <a:pt x="12" y="92"/>
                    <a:pt x="12" y="84"/>
                  </a:cubicBezTo>
                  <a:cubicBezTo>
                    <a:pt x="12" y="44"/>
                    <a:pt x="44" y="12"/>
                    <a:pt x="84" y="12"/>
                  </a:cubicBezTo>
                  <a:cubicBezTo>
                    <a:pt x="124" y="12"/>
                    <a:pt x="156" y="44"/>
                    <a:pt x="156" y="84"/>
                  </a:cubicBezTo>
                  <a:cubicBezTo>
                    <a:pt x="156" y="92"/>
                    <a:pt x="155" y="99"/>
                    <a:pt x="153" y="10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28" name="Oval 45"/>
            <p:cNvSpPr>
              <a:spLocks noChangeArrowheads="1"/>
            </p:cNvSpPr>
            <p:nvPr/>
          </p:nvSpPr>
          <p:spPr bwMode="auto">
            <a:xfrm>
              <a:off x="7607300" y="-923925"/>
              <a:ext cx="44450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29" name="Freeform 46"/>
            <p:cNvSpPr/>
            <p:nvPr/>
          </p:nvSpPr>
          <p:spPr bwMode="auto">
            <a:xfrm>
              <a:off x="7704138" y="-900112"/>
              <a:ext cx="52388" cy="52388"/>
            </a:xfrm>
            <a:custGeom>
              <a:avLst/>
              <a:gdLst>
                <a:gd name="T0" fmla="*/ 10 w 14"/>
                <a:gd name="T1" fmla="*/ 2 h 14"/>
                <a:gd name="T2" fmla="*/ 2 w 14"/>
                <a:gd name="T3" fmla="*/ 4 h 14"/>
                <a:gd name="T4" fmla="*/ 4 w 14"/>
                <a:gd name="T5" fmla="*/ 12 h 14"/>
                <a:gd name="T6" fmla="*/ 12 w 14"/>
                <a:gd name="T7" fmla="*/ 10 h 14"/>
                <a:gd name="T8" fmla="*/ 10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0" y="2"/>
                  </a:moveTo>
                  <a:cubicBezTo>
                    <a:pt x="7" y="0"/>
                    <a:pt x="3" y="1"/>
                    <a:pt x="2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4"/>
                    <a:pt x="11" y="13"/>
                    <a:pt x="12" y="10"/>
                  </a:cubicBezTo>
                  <a:cubicBezTo>
                    <a:pt x="14" y="7"/>
                    <a:pt x="13" y="4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0" name="Freeform 47"/>
            <p:cNvSpPr/>
            <p:nvPr/>
          </p:nvSpPr>
          <p:spPr bwMode="auto">
            <a:xfrm>
              <a:off x="7778750" y="-825500"/>
              <a:ext cx="52388" cy="52388"/>
            </a:xfrm>
            <a:custGeom>
              <a:avLst/>
              <a:gdLst>
                <a:gd name="T0" fmla="*/ 4 w 14"/>
                <a:gd name="T1" fmla="*/ 2 h 14"/>
                <a:gd name="T2" fmla="*/ 2 w 14"/>
                <a:gd name="T3" fmla="*/ 10 h 14"/>
                <a:gd name="T4" fmla="*/ 10 w 14"/>
                <a:gd name="T5" fmla="*/ 12 h 14"/>
                <a:gd name="T6" fmla="*/ 12 w 14"/>
                <a:gd name="T7" fmla="*/ 4 h 14"/>
                <a:gd name="T8" fmla="*/ 4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4" y="2"/>
                  </a:moveTo>
                  <a:cubicBezTo>
                    <a:pt x="1" y="3"/>
                    <a:pt x="0" y="7"/>
                    <a:pt x="2" y="10"/>
                  </a:cubicBezTo>
                  <a:cubicBezTo>
                    <a:pt x="3" y="13"/>
                    <a:pt x="7" y="14"/>
                    <a:pt x="10" y="12"/>
                  </a:cubicBezTo>
                  <a:cubicBezTo>
                    <a:pt x="13" y="11"/>
                    <a:pt x="14" y="7"/>
                    <a:pt x="12" y="4"/>
                  </a:cubicBezTo>
                  <a:cubicBezTo>
                    <a:pt x="10" y="1"/>
                    <a:pt x="7" y="0"/>
                    <a:pt x="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1" name="Oval 48"/>
            <p:cNvSpPr>
              <a:spLocks noChangeArrowheads="1"/>
            </p:cNvSpPr>
            <p:nvPr/>
          </p:nvSpPr>
          <p:spPr bwMode="auto">
            <a:xfrm>
              <a:off x="7808913" y="-720725"/>
              <a:ext cx="46038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2" name="Freeform 49"/>
            <p:cNvSpPr/>
            <p:nvPr/>
          </p:nvSpPr>
          <p:spPr bwMode="auto">
            <a:xfrm>
              <a:off x="7500938" y="-900112"/>
              <a:ext cx="53975" cy="52388"/>
            </a:xfrm>
            <a:custGeom>
              <a:avLst/>
              <a:gdLst>
                <a:gd name="T0" fmla="*/ 12 w 14"/>
                <a:gd name="T1" fmla="*/ 4 h 14"/>
                <a:gd name="T2" fmla="*/ 4 w 14"/>
                <a:gd name="T3" fmla="*/ 2 h 14"/>
                <a:gd name="T4" fmla="*/ 2 w 14"/>
                <a:gd name="T5" fmla="*/ 10 h 14"/>
                <a:gd name="T6" fmla="*/ 10 w 14"/>
                <a:gd name="T7" fmla="*/ 12 h 14"/>
                <a:gd name="T8" fmla="*/ 12 w 1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2" y="4"/>
                  </a:moveTo>
                  <a:cubicBezTo>
                    <a:pt x="11" y="1"/>
                    <a:pt x="7" y="0"/>
                    <a:pt x="4" y="2"/>
                  </a:cubicBezTo>
                  <a:cubicBezTo>
                    <a:pt x="1" y="4"/>
                    <a:pt x="0" y="7"/>
                    <a:pt x="2" y="10"/>
                  </a:cubicBezTo>
                  <a:cubicBezTo>
                    <a:pt x="3" y="13"/>
                    <a:pt x="7" y="14"/>
                    <a:pt x="10" y="12"/>
                  </a:cubicBezTo>
                  <a:cubicBezTo>
                    <a:pt x="13" y="11"/>
                    <a:pt x="14" y="7"/>
                    <a:pt x="1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3" name="Freeform 50"/>
            <p:cNvSpPr/>
            <p:nvPr/>
          </p:nvSpPr>
          <p:spPr bwMode="auto">
            <a:xfrm>
              <a:off x="7426325" y="-825500"/>
              <a:ext cx="52388" cy="52388"/>
            </a:xfrm>
            <a:custGeom>
              <a:avLst/>
              <a:gdLst>
                <a:gd name="T0" fmla="*/ 10 w 14"/>
                <a:gd name="T1" fmla="*/ 2 h 14"/>
                <a:gd name="T2" fmla="*/ 2 w 14"/>
                <a:gd name="T3" fmla="*/ 4 h 14"/>
                <a:gd name="T4" fmla="*/ 4 w 14"/>
                <a:gd name="T5" fmla="*/ 12 h 14"/>
                <a:gd name="T6" fmla="*/ 12 w 14"/>
                <a:gd name="T7" fmla="*/ 10 h 14"/>
                <a:gd name="T8" fmla="*/ 10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0" y="2"/>
                  </a:moveTo>
                  <a:cubicBezTo>
                    <a:pt x="7" y="0"/>
                    <a:pt x="4" y="1"/>
                    <a:pt x="2" y="4"/>
                  </a:cubicBezTo>
                  <a:cubicBezTo>
                    <a:pt x="0" y="7"/>
                    <a:pt x="1" y="11"/>
                    <a:pt x="4" y="12"/>
                  </a:cubicBezTo>
                  <a:cubicBezTo>
                    <a:pt x="7" y="14"/>
                    <a:pt x="11" y="13"/>
                    <a:pt x="12" y="10"/>
                  </a:cubicBezTo>
                  <a:cubicBezTo>
                    <a:pt x="14" y="7"/>
                    <a:pt x="13" y="3"/>
                    <a:pt x="1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4" name="Oval 51"/>
            <p:cNvSpPr>
              <a:spLocks noChangeArrowheads="1"/>
            </p:cNvSpPr>
            <p:nvPr/>
          </p:nvSpPr>
          <p:spPr bwMode="auto">
            <a:xfrm>
              <a:off x="7404100" y="-720725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5" name="Freeform 52"/>
            <p:cNvSpPr/>
            <p:nvPr/>
          </p:nvSpPr>
          <p:spPr bwMode="auto">
            <a:xfrm>
              <a:off x="7542213" y="-806450"/>
              <a:ext cx="131763" cy="176213"/>
            </a:xfrm>
            <a:custGeom>
              <a:avLst/>
              <a:gdLst>
                <a:gd name="T0" fmla="*/ 24 w 35"/>
                <a:gd name="T1" fmla="*/ 23 h 47"/>
                <a:gd name="T2" fmla="*/ 0 w 35"/>
                <a:gd name="T3" fmla="*/ 0 h 47"/>
                <a:gd name="T4" fmla="*/ 12 w 35"/>
                <a:gd name="T5" fmla="*/ 31 h 47"/>
                <a:gd name="T6" fmla="*/ 11 w 35"/>
                <a:gd name="T7" fmla="*/ 35 h 47"/>
                <a:gd name="T8" fmla="*/ 23 w 35"/>
                <a:gd name="T9" fmla="*/ 47 h 47"/>
                <a:gd name="T10" fmla="*/ 29 w 35"/>
                <a:gd name="T11" fmla="*/ 45 h 47"/>
                <a:gd name="T12" fmla="*/ 30 w 35"/>
                <a:gd name="T13" fmla="*/ 45 h 47"/>
                <a:gd name="T14" fmla="*/ 30 w 35"/>
                <a:gd name="T15" fmla="*/ 45 h 47"/>
                <a:gd name="T16" fmla="*/ 35 w 35"/>
                <a:gd name="T17" fmla="*/ 35 h 47"/>
                <a:gd name="T18" fmla="*/ 24 w 35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47">
                  <a:moveTo>
                    <a:pt x="24" y="23"/>
                  </a:moveTo>
                  <a:cubicBezTo>
                    <a:pt x="14" y="11"/>
                    <a:pt x="0" y="0"/>
                    <a:pt x="0" y="0"/>
                  </a:cubicBezTo>
                  <a:cubicBezTo>
                    <a:pt x="0" y="0"/>
                    <a:pt x="5" y="18"/>
                    <a:pt x="12" y="31"/>
                  </a:cubicBezTo>
                  <a:cubicBezTo>
                    <a:pt x="11" y="33"/>
                    <a:pt x="11" y="34"/>
                    <a:pt x="11" y="35"/>
                  </a:cubicBezTo>
                  <a:cubicBezTo>
                    <a:pt x="11" y="42"/>
                    <a:pt x="16" y="47"/>
                    <a:pt x="23" y="47"/>
                  </a:cubicBezTo>
                  <a:cubicBezTo>
                    <a:pt x="25" y="47"/>
                    <a:pt x="27" y="46"/>
                    <a:pt x="29" y="45"/>
                  </a:cubicBezTo>
                  <a:cubicBezTo>
                    <a:pt x="29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3" y="43"/>
                    <a:pt x="35" y="39"/>
                    <a:pt x="35" y="35"/>
                  </a:cubicBezTo>
                  <a:cubicBezTo>
                    <a:pt x="35" y="29"/>
                    <a:pt x="30" y="24"/>
                    <a:pt x="24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36" name="组合 135"/>
          <p:cNvGrpSpPr>
            <a:grpSpLocks noChangeAspect="1"/>
          </p:cNvGrpSpPr>
          <p:nvPr/>
        </p:nvGrpSpPr>
        <p:grpSpPr>
          <a:xfrm>
            <a:off x="6304222" y="3255366"/>
            <a:ext cx="432000" cy="432000"/>
            <a:chOff x="8369300" y="-1039812"/>
            <a:chExt cx="682625" cy="682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7" name="Freeform 53"/>
            <p:cNvSpPr>
              <a:spLocks noEditPoints="1"/>
            </p:cNvSpPr>
            <p:nvPr/>
          </p:nvSpPr>
          <p:spPr bwMode="auto">
            <a:xfrm>
              <a:off x="8369300" y="-1039812"/>
              <a:ext cx="682625" cy="682625"/>
            </a:xfrm>
            <a:custGeom>
              <a:avLst/>
              <a:gdLst>
                <a:gd name="T0" fmla="*/ 91 w 182"/>
                <a:gd name="T1" fmla="*/ 0 h 182"/>
                <a:gd name="T2" fmla="*/ 0 w 182"/>
                <a:gd name="T3" fmla="*/ 91 h 182"/>
                <a:gd name="T4" fmla="*/ 91 w 182"/>
                <a:gd name="T5" fmla="*/ 182 h 182"/>
                <a:gd name="T6" fmla="*/ 182 w 182"/>
                <a:gd name="T7" fmla="*/ 91 h 182"/>
                <a:gd name="T8" fmla="*/ 91 w 182"/>
                <a:gd name="T9" fmla="*/ 0 h 182"/>
                <a:gd name="T10" fmla="*/ 91 w 182"/>
                <a:gd name="T11" fmla="*/ 161 h 182"/>
                <a:gd name="T12" fmla="*/ 21 w 182"/>
                <a:gd name="T13" fmla="*/ 91 h 182"/>
                <a:gd name="T14" fmla="*/ 91 w 182"/>
                <a:gd name="T15" fmla="*/ 21 h 182"/>
                <a:gd name="T16" fmla="*/ 161 w 182"/>
                <a:gd name="T17" fmla="*/ 91 h 182"/>
                <a:gd name="T18" fmla="*/ 91 w 182"/>
                <a:gd name="T19" fmla="*/ 16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cubicBezTo>
                    <a:pt x="41" y="0"/>
                    <a:pt x="0" y="41"/>
                    <a:pt x="0" y="91"/>
                  </a:cubicBezTo>
                  <a:cubicBezTo>
                    <a:pt x="0" y="141"/>
                    <a:pt x="41" y="182"/>
                    <a:pt x="91" y="182"/>
                  </a:cubicBezTo>
                  <a:cubicBezTo>
                    <a:pt x="141" y="182"/>
                    <a:pt x="182" y="141"/>
                    <a:pt x="182" y="91"/>
                  </a:cubicBezTo>
                  <a:cubicBezTo>
                    <a:pt x="182" y="41"/>
                    <a:pt x="141" y="0"/>
                    <a:pt x="91" y="0"/>
                  </a:cubicBezTo>
                  <a:moveTo>
                    <a:pt x="91" y="161"/>
                  </a:moveTo>
                  <a:cubicBezTo>
                    <a:pt x="52" y="161"/>
                    <a:pt x="21" y="130"/>
                    <a:pt x="21" y="91"/>
                  </a:cubicBezTo>
                  <a:cubicBezTo>
                    <a:pt x="21" y="52"/>
                    <a:pt x="52" y="21"/>
                    <a:pt x="91" y="21"/>
                  </a:cubicBezTo>
                  <a:cubicBezTo>
                    <a:pt x="130" y="21"/>
                    <a:pt x="161" y="52"/>
                    <a:pt x="161" y="91"/>
                  </a:cubicBezTo>
                  <a:cubicBezTo>
                    <a:pt x="161" y="130"/>
                    <a:pt x="130" y="161"/>
                    <a:pt x="91" y="1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38" name="Freeform 54"/>
            <p:cNvSpPr>
              <a:spLocks noEditPoints="1"/>
            </p:cNvSpPr>
            <p:nvPr/>
          </p:nvSpPr>
          <p:spPr bwMode="auto">
            <a:xfrm>
              <a:off x="8559800" y="-847725"/>
              <a:ext cx="300038" cy="300038"/>
            </a:xfrm>
            <a:custGeom>
              <a:avLst/>
              <a:gdLst>
                <a:gd name="T0" fmla="*/ 0 w 189"/>
                <a:gd name="T1" fmla="*/ 189 h 189"/>
                <a:gd name="T2" fmla="*/ 130 w 189"/>
                <a:gd name="T3" fmla="*/ 130 h 189"/>
                <a:gd name="T4" fmla="*/ 189 w 189"/>
                <a:gd name="T5" fmla="*/ 0 h 189"/>
                <a:gd name="T6" fmla="*/ 59 w 189"/>
                <a:gd name="T7" fmla="*/ 59 h 189"/>
                <a:gd name="T8" fmla="*/ 0 w 189"/>
                <a:gd name="T9" fmla="*/ 189 h 189"/>
                <a:gd name="T10" fmla="*/ 118 w 189"/>
                <a:gd name="T11" fmla="*/ 118 h 189"/>
                <a:gd name="T12" fmla="*/ 24 w 189"/>
                <a:gd name="T13" fmla="*/ 165 h 189"/>
                <a:gd name="T14" fmla="*/ 71 w 189"/>
                <a:gd name="T15" fmla="*/ 71 h 189"/>
                <a:gd name="T16" fmla="*/ 118 w 189"/>
                <a:gd name="T17" fmla="*/ 11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189">
                  <a:moveTo>
                    <a:pt x="0" y="189"/>
                  </a:moveTo>
                  <a:lnTo>
                    <a:pt x="130" y="130"/>
                  </a:lnTo>
                  <a:lnTo>
                    <a:pt x="189" y="0"/>
                  </a:lnTo>
                  <a:lnTo>
                    <a:pt x="59" y="59"/>
                  </a:lnTo>
                  <a:lnTo>
                    <a:pt x="0" y="189"/>
                  </a:lnTo>
                  <a:close/>
                  <a:moveTo>
                    <a:pt x="118" y="118"/>
                  </a:moveTo>
                  <a:lnTo>
                    <a:pt x="24" y="165"/>
                  </a:lnTo>
                  <a:lnTo>
                    <a:pt x="71" y="71"/>
                  </a:lnTo>
                  <a:lnTo>
                    <a:pt x="118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39" name="Freeform 55"/>
          <p:cNvSpPr>
            <a:spLocks noChangeAspect="1" noEditPoints="1"/>
          </p:cNvSpPr>
          <p:nvPr/>
        </p:nvSpPr>
        <p:spPr bwMode="auto">
          <a:xfrm>
            <a:off x="8215207" y="1397887"/>
            <a:ext cx="432000" cy="432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79 w 144"/>
              <a:gd name="T11" fmla="*/ 129 h 144"/>
              <a:gd name="T12" fmla="*/ 79 w 144"/>
              <a:gd name="T13" fmla="*/ 108 h 144"/>
              <a:gd name="T14" fmla="*/ 65 w 144"/>
              <a:gd name="T15" fmla="*/ 108 h 144"/>
              <a:gd name="T16" fmla="*/ 65 w 144"/>
              <a:gd name="T17" fmla="*/ 129 h 144"/>
              <a:gd name="T18" fmla="*/ 15 w 144"/>
              <a:gd name="T19" fmla="*/ 79 h 144"/>
              <a:gd name="T20" fmla="*/ 36 w 144"/>
              <a:gd name="T21" fmla="*/ 79 h 144"/>
              <a:gd name="T22" fmla="*/ 36 w 144"/>
              <a:gd name="T23" fmla="*/ 65 h 144"/>
              <a:gd name="T24" fmla="*/ 15 w 144"/>
              <a:gd name="T25" fmla="*/ 65 h 144"/>
              <a:gd name="T26" fmla="*/ 65 w 144"/>
              <a:gd name="T27" fmla="*/ 15 h 144"/>
              <a:gd name="T28" fmla="*/ 65 w 144"/>
              <a:gd name="T29" fmla="*/ 36 h 144"/>
              <a:gd name="T30" fmla="*/ 79 w 144"/>
              <a:gd name="T31" fmla="*/ 36 h 144"/>
              <a:gd name="T32" fmla="*/ 79 w 144"/>
              <a:gd name="T33" fmla="*/ 15 h 144"/>
              <a:gd name="T34" fmla="*/ 129 w 144"/>
              <a:gd name="T35" fmla="*/ 65 h 144"/>
              <a:gd name="T36" fmla="*/ 108 w 144"/>
              <a:gd name="T37" fmla="*/ 65 h 144"/>
              <a:gd name="T38" fmla="*/ 108 w 144"/>
              <a:gd name="T39" fmla="*/ 79 h 144"/>
              <a:gd name="T40" fmla="*/ 129 w 144"/>
              <a:gd name="T41" fmla="*/ 79 h 144"/>
              <a:gd name="T42" fmla="*/ 79 w 144"/>
              <a:gd name="T43" fmla="*/ 12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moveTo>
                  <a:pt x="79" y="129"/>
                </a:moveTo>
                <a:cubicBezTo>
                  <a:pt x="79" y="108"/>
                  <a:pt x="79" y="108"/>
                  <a:pt x="79" y="108"/>
                </a:cubicBezTo>
                <a:cubicBezTo>
                  <a:pt x="65" y="108"/>
                  <a:pt x="65" y="108"/>
                  <a:pt x="65" y="108"/>
                </a:cubicBezTo>
                <a:cubicBezTo>
                  <a:pt x="65" y="129"/>
                  <a:pt x="65" y="129"/>
                  <a:pt x="65" y="129"/>
                </a:cubicBezTo>
                <a:cubicBezTo>
                  <a:pt x="39" y="126"/>
                  <a:pt x="18" y="105"/>
                  <a:pt x="15" y="79"/>
                </a:cubicBezTo>
                <a:cubicBezTo>
                  <a:pt x="36" y="79"/>
                  <a:pt x="36" y="79"/>
                  <a:pt x="36" y="79"/>
                </a:cubicBezTo>
                <a:cubicBezTo>
                  <a:pt x="36" y="65"/>
                  <a:pt x="36" y="65"/>
                  <a:pt x="36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8" y="39"/>
                  <a:pt x="39" y="18"/>
                  <a:pt x="65" y="15"/>
                </a:cubicBezTo>
                <a:cubicBezTo>
                  <a:pt x="65" y="36"/>
                  <a:pt x="65" y="36"/>
                  <a:pt x="65" y="36"/>
                </a:cubicBezTo>
                <a:cubicBezTo>
                  <a:pt x="79" y="36"/>
                  <a:pt x="79" y="36"/>
                  <a:pt x="79" y="36"/>
                </a:cubicBezTo>
                <a:cubicBezTo>
                  <a:pt x="79" y="15"/>
                  <a:pt x="79" y="15"/>
                  <a:pt x="79" y="15"/>
                </a:cubicBezTo>
                <a:cubicBezTo>
                  <a:pt x="105" y="18"/>
                  <a:pt x="126" y="39"/>
                  <a:pt x="129" y="65"/>
                </a:cubicBezTo>
                <a:cubicBezTo>
                  <a:pt x="108" y="65"/>
                  <a:pt x="108" y="65"/>
                  <a:pt x="108" y="65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29" y="79"/>
                  <a:pt x="129" y="79"/>
                  <a:pt x="129" y="79"/>
                </a:cubicBezTo>
                <a:cubicBezTo>
                  <a:pt x="126" y="105"/>
                  <a:pt x="105" y="126"/>
                  <a:pt x="79" y="129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40" name="组合 139"/>
          <p:cNvGrpSpPr>
            <a:grpSpLocks noChangeAspect="1"/>
          </p:cNvGrpSpPr>
          <p:nvPr/>
        </p:nvGrpSpPr>
        <p:grpSpPr>
          <a:xfrm>
            <a:off x="9172261" y="1397887"/>
            <a:ext cx="362103" cy="432000"/>
            <a:chOff x="11626850" y="-1050925"/>
            <a:chExt cx="592138" cy="7064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1" name="Freeform 56"/>
            <p:cNvSpPr/>
            <p:nvPr/>
          </p:nvSpPr>
          <p:spPr bwMode="auto">
            <a:xfrm>
              <a:off x="11869738" y="-806450"/>
              <a:ext cx="104775" cy="242888"/>
            </a:xfrm>
            <a:custGeom>
              <a:avLst/>
              <a:gdLst>
                <a:gd name="T0" fmla="*/ 21 w 28"/>
                <a:gd name="T1" fmla="*/ 31 h 65"/>
                <a:gd name="T2" fmla="*/ 21 w 28"/>
                <a:gd name="T3" fmla="*/ 0 h 65"/>
                <a:gd name="T4" fmla="*/ 7 w 28"/>
                <a:gd name="T5" fmla="*/ 0 h 65"/>
                <a:gd name="T6" fmla="*/ 7 w 28"/>
                <a:gd name="T7" fmla="*/ 31 h 65"/>
                <a:gd name="T8" fmla="*/ 0 w 28"/>
                <a:gd name="T9" fmla="*/ 43 h 65"/>
                <a:gd name="T10" fmla="*/ 7 w 28"/>
                <a:gd name="T11" fmla="*/ 56 h 65"/>
                <a:gd name="T12" fmla="*/ 7 w 28"/>
                <a:gd name="T13" fmla="*/ 65 h 65"/>
                <a:gd name="T14" fmla="*/ 21 w 28"/>
                <a:gd name="T15" fmla="*/ 65 h 65"/>
                <a:gd name="T16" fmla="*/ 21 w 28"/>
                <a:gd name="T17" fmla="*/ 56 h 65"/>
                <a:gd name="T18" fmla="*/ 28 w 28"/>
                <a:gd name="T19" fmla="*/ 43 h 65"/>
                <a:gd name="T20" fmla="*/ 21 w 28"/>
                <a:gd name="T21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65">
                  <a:moveTo>
                    <a:pt x="21" y="31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3"/>
                    <a:pt x="0" y="38"/>
                    <a:pt x="0" y="43"/>
                  </a:cubicBezTo>
                  <a:cubicBezTo>
                    <a:pt x="0" y="49"/>
                    <a:pt x="3" y="53"/>
                    <a:pt x="7" y="5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5" y="53"/>
                    <a:pt x="28" y="49"/>
                    <a:pt x="28" y="43"/>
                  </a:cubicBezTo>
                  <a:cubicBezTo>
                    <a:pt x="28" y="38"/>
                    <a:pt x="25" y="33"/>
                    <a:pt x="21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42" name="Freeform 57"/>
            <p:cNvSpPr>
              <a:spLocks noEditPoints="1"/>
            </p:cNvSpPr>
            <p:nvPr/>
          </p:nvSpPr>
          <p:spPr bwMode="auto">
            <a:xfrm>
              <a:off x="11626850" y="-1050925"/>
              <a:ext cx="592138" cy="706438"/>
            </a:xfrm>
            <a:custGeom>
              <a:avLst/>
              <a:gdLst>
                <a:gd name="T0" fmla="*/ 142 w 158"/>
                <a:gd name="T1" fmla="*/ 61 h 188"/>
                <a:gd name="T2" fmla="*/ 158 w 158"/>
                <a:gd name="T3" fmla="*/ 45 h 188"/>
                <a:gd name="T4" fmla="*/ 143 w 158"/>
                <a:gd name="T5" fmla="*/ 30 h 188"/>
                <a:gd name="T6" fmla="*/ 127 w 158"/>
                <a:gd name="T7" fmla="*/ 45 h 188"/>
                <a:gd name="T8" fmla="*/ 86 w 158"/>
                <a:gd name="T9" fmla="*/ 30 h 188"/>
                <a:gd name="T10" fmla="*/ 86 w 158"/>
                <a:gd name="T11" fmla="*/ 15 h 188"/>
                <a:gd name="T12" fmla="*/ 93 w 158"/>
                <a:gd name="T13" fmla="*/ 15 h 188"/>
                <a:gd name="T14" fmla="*/ 93 w 158"/>
                <a:gd name="T15" fmla="*/ 0 h 188"/>
                <a:gd name="T16" fmla="*/ 65 w 158"/>
                <a:gd name="T17" fmla="*/ 0 h 188"/>
                <a:gd name="T18" fmla="*/ 65 w 158"/>
                <a:gd name="T19" fmla="*/ 15 h 188"/>
                <a:gd name="T20" fmla="*/ 72 w 158"/>
                <a:gd name="T21" fmla="*/ 15 h 188"/>
                <a:gd name="T22" fmla="*/ 72 w 158"/>
                <a:gd name="T23" fmla="*/ 30 h 188"/>
                <a:gd name="T24" fmla="*/ 0 w 158"/>
                <a:gd name="T25" fmla="*/ 108 h 188"/>
                <a:gd name="T26" fmla="*/ 79 w 158"/>
                <a:gd name="T27" fmla="*/ 188 h 188"/>
                <a:gd name="T28" fmla="*/ 158 w 158"/>
                <a:gd name="T29" fmla="*/ 108 h 188"/>
                <a:gd name="T30" fmla="*/ 142 w 158"/>
                <a:gd name="T31" fmla="*/ 61 h 188"/>
                <a:gd name="T32" fmla="*/ 79 w 158"/>
                <a:gd name="T33" fmla="*/ 173 h 188"/>
                <a:gd name="T34" fmla="*/ 14 w 158"/>
                <a:gd name="T35" fmla="*/ 108 h 188"/>
                <a:gd name="T36" fmla="*/ 79 w 158"/>
                <a:gd name="T37" fmla="*/ 44 h 188"/>
                <a:gd name="T38" fmla="*/ 144 w 158"/>
                <a:gd name="T39" fmla="*/ 108 h 188"/>
                <a:gd name="T40" fmla="*/ 79 w 158"/>
                <a:gd name="T41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8" h="188">
                  <a:moveTo>
                    <a:pt x="142" y="61"/>
                  </a:moveTo>
                  <a:cubicBezTo>
                    <a:pt x="158" y="45"/>
                    <a:pt x="158" y="45"/>
                    <a:pt x="158" y="45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15" y="37"/>
                    <a:pt x="101" y="31"/>
                    <a:pt x="86" y="30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31" y="33"/>
                    <a:pt x="0" y="67"/>
                    <a:pt x="0" y="108"/>
                  </a:cubicBezTo>
                  <a:cubicBezTo>
                    <a:pt x="0" y="152"/>
                    <a:pt x="35" y="188"/>
                    <a:pt x="79" y="188"/>
                  </a:cubicBezTo>
                  <a:cubicBezTo>
                    <a:pt x="123" y="188"/>
                    <a:pt x="158" y="152"/>
                    <a:pt x="158" y="108"/>
                  </a:cubicBezTo>
                  <a:cubicBezTo>
                    <a:pt x="158" y="90"/>
                    <a:pt x="152" y="74"/>
                    <a:pt x="142" y="61"/>
                  </a:cubicBezTo>
                  <a:moveTo>
                    <a:pt x="79" y="173"/>
                  </a:moveTo>
                  <a:cubicBezTo>
                    <a:pt x="43" y="173"/>
                    <a:pt x="14" y="144"/>
                    <a:pt x="14" y="108"/>
                  </a:cubicBezTo>
                  <a:cubicBezTo>
                    <a:pt x="14" y="73"/>
                    <a:pt x="43" y="44"/>
                    <a:pt x="79" y="44"/>
                  </a:cubicBezTo>
                  <a:cubicBezTo>
                    <a:pt x="115" y="44"/>
                    <a:pt x="144" y="73"/>
                    <a:pt x="144" y="108"/>
                  </a:cubicBezTo>
                  <a:cubicBezTo>
                    <a:pt x="144" y="144"/>
                    <a:pt x="115" y="173"/>
                    <a:pt x="79" y="1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43" name="组合 142"/>
          <p:cNvGrpSpPr>
            <a:grpSpLocks noChangeAspect="1"/>
          </p:cNvGrpSpPr>
          <p:nvPr/>
        </p:nvGrpSpPr>
        <p:grpSpPr>
          <a:xfrm>
            <a:off x="690732" y="4128207"/>
            <a:ext cx="432000" cy="432000"/>
            <a:chOff x="-57150" y="7938"/>
            <a:chExt cx="539750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4" name="Freeform 58"/>
            <p:cNvSpPr/>
            <p:nvPr/>
          </p:nvSpPr>
          <p:spPr bwMode="auto">
            <a:xfrm>
              <a:off x="100013" y="7938"/>
              <a:ext cx="225425" cy="338138"/>
            </a:xfrm>
            <a:custGeom>
              <a:avLst/>
              <a:gdLst>
                <a:gd name="T0" fmla="*/ 100 w 142"/>
                <a:gd name="T1" fmla="*/ 128 h 213"/>
                <a:gd name="T2" fmla="*/ 100 w 142"/>
                <a:gd name="T3" fmla="*/ 0 h 213"/>
                <a:gd name="T4" fmla="*/ 43 w 142"/>
                <a:gd name="T5" fmla="*/ 0 h 213"/>
                <a:gd name="T6" fmla="*/ 43 w 142"/>
                <a:gd name="T7" fmla="*/ 128 h 213"/>
                <a:gd name="T8" fmla="*/ 0 w 142"/>
                <a:gd name="T9" fmla="*/ 128 h 213"/>
                <a:gd name="T10" fmla="*/ 71 w 142"/>
                <a:gd name="T11" fmla="*/ 213 h 213"/>
                <a:gd name="T12" fmla="*/ 142 w 142"/>
                <a:gd name="T13" fmla="*/ 128 h 213"/>
                <a:gd name="T14" fmla="*/ 100 w 142"/>
                <a:gd name="T15" fmla="*/ 128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213">
                  <a:moveTo>
                    <a:pt x="100" y="128"/>
                  </a:moveTo>
                  <a:lnTo>
                    <a:pt x="100" y="0"/>
                  </a:lnTo>
                  <a:lnTo>
                    <a:pt x="43" y="0"/>
                  </a:lnTo>
                  <a:lnTo>
                    <a:pt x="43" y="128"/>
                  </a:lnTo>
                  <a:lnTo>
                    <a:pt x="0" y="128"/>
                  </a:lnTo>
                  <a:lnTo>
                    <a:pt x="71" y="213"/>
                  </a:lnTo>
                  <a:lnTo>
                    <a:pt x="142" y="128"/>
                  </a:lnTo>
                  <a:lnTo>
                    <a:pt x="10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45" name="Freeform 59"/>
            <p:cNvSpPr/>
            <p:nvPr/>
          </p:nvSpPr>
          <p:spPr bwMode="auto">
            <a:xfrm>
              <a:off x="-57150" y="52388"/>
              <a:ext cx="539750" cy="495300"/>
            </a:xfrm>
            <a:custGeom>
              <a:avLst/>
              <a:gdLst>
                <a:gd name="T0" fmla="*/ 265 w 340"/>
                <a:gd name="T1" fmla="*/ 0 h 312"/>
                <a:gd name="T2" fmla="*/ 227 w 340"/>
                <a:gd name="T3" fmla="*/ 0 h 312"/>
                <a:gd name="T4" fmla="*/ 227 w 340"/>
                <a:gd name="T5" fmla="*/ 29 h 312"/>
                <a:gd name="T6" fmla="*/ 246 w 340"/>
                <a:gd name="T7" fmla="*/ 29 h 312"/>
                <a:gd name="T8" fmla="*/ 310 w 340"/>
                <a:gd name="T9" fmla="*/ 170 h 312"/>
                <a:gd name="T10" fmla="*/ 234 w 340"/>
                <a:gd name="T11" fmla="*/ 170 h 312"/>
                <a:gd name="T12" fmla="*/ 206 w 340"/>
                <a:gd name="T13" fmla="*/ 213 h 312"/>
                <a:gd name="T14" fmla="*/ 135 w 340"/>
                <a:gd name="T15" fmla="*/ 213 h 312"/>
                <a:gd name="T16" fmla="*/ 106 w 340"/>
                <a:gd name="T17" fmla="*/ 170 h 312"/>
                <a:gd name="T18" fmla="*/ 31 w 340"/>
                <a:gd name="T19" fmla="*/ 170 h 312"/>
                <a:gd name="T20" fmla="*/ 95 w 340"/>
                <a:gd name="T21" fmla="*/ 29 h 312"/>
                <a:gd name="T22" fmla="*/ 114 w 340"/>
                <a:gd name="T23" fmla="*/ 29 h 312"/>
                <a:gd name="T24" fmla="*/ 114 w 340"/>
                <a:gd name="T25" fmla="*/ 0 h 312"/>
                <a:gd name="T26" fmla="*/ 76 w 340"/>
                <a:gd name="T27" fmla="*/ 0 h 312"/>
                <a:gd name="T28" fmla="*/ 0 w 340"/>
                <a:gd name="T29" fmla="*/ 168 h 312"/>
                <a:gd name="T30" fmla="*/ 0 w 340"/>
                <a:gd name="T31" fmla="*/ 312 h 312"/>
                <a:gd name="T32" fmla="*/ 340 w 340"/>
                <a:gd name="T33" fmla="*/ 312 h 312"/>
                <a:gd name="T34" fmla="*/ 340 w 340"/>
                <a:gd name="T35" fmla="*/ 168 h 312"/>
                <a:gd name="T36" fmla="*/ 265 w 340"/>
                <a:gd name="T3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0" h="312">
                  <a:moveTo>
                    <a:pt x="265" y="0"/>
                  </a:moveTo>
                  <a:lnTo>
                    <a:pt x="227" y="0"/>
                  </a:lnTo>
                  <a:lnTo>
                    <a:pt x="227" y="29"/>
                  </a:lnTo>
                  <a:lnTo>
                    <a:pt x="246" y="29"/>
                  </a:lnTo>
                  <a:lnTo>
                    <a:pt x="310" y="170"/>
                  </a:lnTo>
                  <a:lnTo>
                    <a:pt x="234" y="170"/>
                  </a:lnTo>
                  <a:lnTo>
                    <a:pt x="206" y="213"/>
                  </a:lnTo>
                  <a:lnTo>
                    <a:pt x="135" y="213"/>
                  </a:lnTo>
                  <a:lnTo>
                    <a:pt x="106" y="170"/>
                  </a:lnTo>
                  <a:lnTo>
                    <a:pt x="31" y="170"/>
                  </a:lnTo>
                  <a:lnTo>
                    <a:pt x="95" y="29"/>
                  </a:lnTo>
                  <a:lnTo>
                    <a:pt x="114" y="29"/>
                  </a:lnTo>
                  <a:lnTo>
                    <a:pt x="114" y="0"/>
                  </a:lnTo>
                  <a:lnTo>
                    <a:pt x="76" y="0"/>
                  </a:lnTo>
                  <a:lnTo>
                    <a:pt x="0" y="168"/>
                  </a:lnTo>
                  <a:lnTo>
                    <a:pt x="0" y="312"/>
                  </a:lnTo>
                  <a:lnTo>
                    <a:pt x="340" y="312"/>
                  </a:lnTo>
                  <a:lnTo>
                    <a:pt x="340" y="168"/>
                  </a:lnTo>
                  <a:lnTo>
                    <a:pt x="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46" name="组合 145"/>
          <p:cNvGrpSpPr>
            <a:grpSpLocks noChangeAspect="1"/>
          </p:cNvGrpSpPr>
          <p:nvPr/>
        </p:nvGrpSpPr>
        <p:grpSpPr>
          <a:xfrm>
            <a:off x="1663293" y="3327577"/>
            <a:ext cx="432000" cy="287578"/>
            <a:chOff x="1068388" y="112713"/>
            <a:chExt cx="541337" cy="3603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7" name="Freeform 60"/>
            <p:cNvSpPr/>
            <p:nvPr/>
          </p:nvSpPr>
          <p:spPr bwMode="auto">
            <a:xfrm>
              <a:off x="1087438" y="112713"/>
              <a:ext cx="503238" cy="209550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48" name="Freeform 61"/>
            <p:cNvSpPr/>
            <p:nvPr/>
          </p:nvSpPr>
          <p:spPr bwMode="auto">
            <a:xfrm>
              <a:off x="1428750" y="127000"/>
              <a:ext cx="180975" cy="327025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49" name="Freeform 62"/>
            <p:cNvSpPr/>
            <p:nvPr/>
          </p:nvSpPr>
          <p:spPr bwMode="auto">
            <a:xfrm>
              <a:off x="1068388" y="127000"/>
              <a:ext cx="180975" cy="327025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50" name="Freeform 63"/>
            <p:cNvSpPr/>
            <p:nvPr/>
          </p:nvSpPr>
          <p:spPr bwMode="auto">
            <a:xfrm>
              <a:off x="1087438" y="293688"/>
              <a:ext cx="503238" cy="179388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51" name="Freeform 64"/>
          <p:cNvSpPr>
            <a:spLocks noChangeAspect="1" noEditPoints="1"/>
          </p:cNvSpPr>
          <p:nvPr/>
        </p:nvSpPr>
        <p:spPr bwMode="auto">
          <a:xfrm>
            <a:off x="2454436" y="5022913"/>
            <a:ext cx="432000" cy="432000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52" name="组合 151"/>
          <p:cNvGrpSpPr>
            <a:grpSpLocks noChangeAspect="1"/>
          </p:cNvGrpSpPr>
          <p:nvPr/>
        </p:nvGrpSpPr>
        <p:grpSpPr>
          <a:xfrm>
            <a:off x="3490668" y="5932379"/>
            <a:ext cx="432000" cy="288424"/>
            <a:chOff x="4237038" y="104775"/>
            <a:chExt cx="539750" cy="3603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3" name="Oval 65"/>
            <p:cNvSpPr>
              <a:spLocks noChangeArrowheads="1"/>
            </p:cNvSpPr>
            <p:nvPr/>
          </p:nvSpPr>
          <p:spPr bwMode="auto">
            <a:xfrm>
              <a:off x="4460875" y="239713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54" name="Freeform 66"/>
            <p:cNvSpPr>
              <a:spLocks noEditPoints="1"/>
            </p:cNvSpPr>
            <p:nvPr/>
          </p:nvSpPr>
          <p:spPr bwMode="auto">
            <a:xfrm>
              <a:off x="4237038" y="104775"/>
              <a:ext cx="539750" cy="360363"/>
            </a:xfrm>
            <a:custGeom>
              <a:avLst/>
              <a:gdLst>
                <a:gd name="T0" fmla="*/ 72 w 144"/>
                <a:gd name="T1" fmla="*/ 0 h 96"/>
                <a:gd name="T2" fmla="*/ 0 w 144"/>
                <a:gd name="T3" fmla="*/ 48 h 96"/>
                <a:gd name="T4" fmla="*/ 72 w 144"/>
                <a:gd name="T5" fmla="*/ 96 h 96"/>
                <a:gd name="T6" fmla="*/ 144 w 144"/>
                <a:gd name="T7" fmla="*/ 48 h 96"/>
                <a:gd name="T8" fmla="*/ 72 w 144"/>
                <a:gd name="T9" fmla="*/ 0 h 96"/>
                <a:gd name="T10" fmla="*/ 72 w 144"/>
                <a:gd name="T11" fmla="*/ 78 h 96"/>
                <a:gd name="T12" fmla="*/ 42 w 144"/>
                <a:gd name="T13" fmla="*/ 48 h 96"/>
                <a:gd name="T14" fmla="*/ 72 w 144"/>
                <a:gd name="T15" fmla="*/ 18 h 96"/>
                <a:gd name="T16" fmla="*/ 102 w 144"/>
                <a:gd name="T17" fmla="*/ 48 h 96"/>
                <a:gd name="T18" fmla="*/ 72 w 144"/>
                <a:gd name="T19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4" h="96">
                  <a:moveTo>
                    <a:pt x="72" y="0"/>
                  </a:moveTo>
                  <a:cubicBezTo>
                    <a:pt x="32" y="0"/>
                    <a:pt x="0" y="48"/>
                    <a:pt x="0" y="48"/>
                  </a:cubicBezTo>
                  <a:cubicBezTo>
                    <a:pt x="0" y="48"/>
                    <a:pt x="32" y="96"/>
                    <a:pt x="72" y="96"/>
                  </a:cubicBezTo>
                  <a:cubicBezTo>
                    <a:pt x="112" y="96"/>
                    <a:pt x="144" y="48"/>
                    <a:pt x="144" y="48"/>
                  </a:cubicBezTo>
                  <a:cubicBezTo>
                    <a:pt x="144" y="48"/>
                    <a:pt x="112" y="0"/>
                    <a:pt x="72" y="0"/>
                  </a:cubicBezTo>
                  <a:moveTo>
                    <a:pt x="72" y="78"/>
                  </a:moveTo>
                  <a:cubicBezTo>
                    <a:pt x="55" y="78"/>
                    <a:pt x="42" y="65"/>
                    <a:pt x="42" y="48"/>
                  </a:cubicBezTo>
                  <a:cubicBezTo>
                    <a:pt x="42" y="31"/>
                    <a:pt x="55" y="18"/>
                    <a:pt x="72" y="18"/>
                  </a:cubicBezTo>
                  <a:cubicBezTo>
                    <a:pt x="89" y="18"/>
                    <a:pt x="102" y="31"/>
                    <a:pt x="102" y="48"/>
                  </a:cubicBezTo>
                  <a:cubicBezTo>
                    <a:pt x="102" y="65"/>
                    <a:pt x="89" y="78"/>
                    <a:pt x="72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55" name="组合 154"/>
          <p:cNvGrpSpPr>
            <a:grpSpLocks noChangeAspect="1"/>
          </p:cNvGrpSpPr>
          <p:nvPr/>
        </p:nvGrpSpPr>
        <p:grpSpPr>
          <a:xfrm>
            <a:off x="6304222" y="2318626"/>
            <a:ext cx="432000" cy="432000"/>
            <a:chOff x="7313613" y="-44450"/>
            <a:chExt cx="630238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6" name="Oval 67"/>
            <p:cNvSpPr>
              <a:spLocks noChangeArrowheads="1"/>
            </p:cNvSpPr>
            <p:nvPr/>
          </p:nvSpPr>
          <p:spPr bwMode="auto">
            <a:xfrm>
              <a:off x="7583488" y="225425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57" name="Freeform 68"/>
            <p:cNvSpPr>
              <a:spLocks noEditPoints="1"/>
            </p:cNvSpPr>
            <p:nvPr/>
          </p:nvSpPr>
          <p:spPr bwMode="auto">
            <a:xfrm>
              <a:off x="7448550" y="90488"/>
              <a:ext cx="360363" cy="360363"/>
            </a:xfrm>
            <a:custGeom>
              <a:avLst/>
              <a:gdLst>
                <a:gd name="T0" fmla="*/ 48 w 96"/>
                <a:gd name="T1" fmla="*/ 18 h 96"/>
                <a:gd name="T2" fmla="*/ 78 w 96"/>
                <a:gd name="T3" fmla="*/ 48 h 96"/>
                <a:gd name="T4" fmla="*/ 48 w 96"/>
                <a:gd name="T5" fmla="*/ 78 h 96"/>
                <a:gd name="T6" fmla="*/ 18 w 96"/>
                <a:gd name="T7" fmla="*/ 48 h 96"/>
                <a:gd name="T8" fmla="*/ 48 w 96"/>
                <a:gd name="T9" fmla="*/ 18 h 96"/>
                <a:gd name="T10" fmla="*/ 48 w 96"/>
                <a:gd name="T11" fmla="*/ 0 h 96"/>
                <a:gd name="T12" fmla="*/ 0 w 96"/>
                <a:gd name="T13" fmla="*/ 48 h 96"/>
                <a:gd name="T14" fmla="*/ 48 w 96"/>
                <a:gd name="T15" fmla="*/ 96 h 96"/>
                <a:gd name="T16" fmla="*/ 96 w 96"/>
                <a:gd name="T17" fmla="*/ 48 h 96"/>
                <a:gd name="T18" fmla="*/ 48 w 96"/>
                <a:gd name="T1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8"/>
                  </a:moveTo>
                  <a:cubicBezTo>
                    <a:pt x="65" y="18"/>
                    <a:pt x="78" y="31"/>
                    <a:pt x="78" y="48"/>
                  </a:cubicBezTo>
                  <a:cubicBezTo>
                    <a:pt x="78" y="65"/>
                    <a:pt x="65" y="78"/>
                    <a:pt x="48" y="78"/>
                  </a:cubicBezTo>
                  <a:cubicBezTo>
                    <a:pt x="31" y="78"/>
                    <a:pt x="18" y="65"/>
                    <a:pt x="18" y="48"/>
                  </a:cubicBezTo>
                  <a:cubicBezTo>
                    <a:pt x="18" y="31"/>
                    <a:pt x="31" y="18"/>
                    <a:pt x="48" y="18"/>
                  </a:cubicBezTo>
                  <a:moveTo>
                    <a:pt x="48" y="0"/>
                  </a:moveTo>
                  <a:cubicBezTo>
                    <a:pt x="21" y="0"/>
                    <a:pt x="0" y="21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75" y="96"/>
                    <a:pt x="96" y="75"/>
                    <a:pt x="96" y="48"/>
                  </a:cubicBezTo>
                  <a:cubicBezTo>
                    <a:pt x="96" y="21"/>
                    <a:pt x="75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58" name="Freeform 69"/>
            <p:cNvSpPr>
              <a:spLocks noEditPoints="1"/>
            </p:cNvSpPr>
            <p:nvPr/>
          </p:nvSpPr>
          <p:spPr bwMode="auto">
            <a:xfrm>
              <a:off x="7313613" y="-44450"/>
              <a:ext cx="630238" cy="630238"/>
            </a:xfrm>
            <a:custGeom>
              <a:avLst/>
              <a:gdLst>
                <a:gd name="T0" fmla="*/ 84 w 168"/>
                <a:gd name="T1" fmla="*/ 18 h 168"/>
                <a:gd name="T2" fmla="*/ 150 w 168"/>
                <a:gd name="T3" fmla="*/ 84 h 168"/>
                <a:gd name="T4" fmla="*/ 84 w 168"/>
                <a:gd name="T5" fmla="*/ 150 h 168"/>
                <a:gd name="T6" fmla="*/ 18 w 168"/>
                <a:gd name="T7" fmla="*/ 84 h 168"/>
                <a:gd name="T8" fmla="*/ 84 w 168"/>
                <a:gd name="T9" fmla="*/ 18 h 168"/>
                <a:gd name="T10" fmla="*/ 84 w 168"/>
                <a:gd name="T11" fmla="*/ 0 h 168"/>
                <a:gd name="T12" fmla="*/ 0 w 168"/>
                <a:gd name="T13" fmla="*/ 84 h 168"/>
                <a:gd name="T14" fmla="*/ 84 w 168"/>
                <a:gd name="T15" fmla="*/ 168 h 168"/>
                <a:gd name="T16" fmla="*/ 168 w 168"/>
                <a:gd name="T17" fmla="*/ 84 h 168"/>
                <a:gd name="T18" fmla="*/ 84 w 168"/>
                <a:gd name="T1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18"/>
                  </a:moveTo>
                  <a:cubicBezTo>
                    <a:pt x="120" y="18"/>
                    <a:pt x="150" y="48"/>
                    <a:pt x="150" y="84"/>
                  </a:cubicBezTo>
                  <a:cubicBezTo>
                    <a:pt x="150" y="120"/>
                    <a:pt x="120" y="150"/>
                    <a:pt x="84" y="150"/>
                  </a:cubicBezTo>
                  <a:cubicBezTo>
                    <a:pt x="48" y="150"/>
                    <a:pt x="18" y="120"/>
                    <a:pt x="18" y="84"/>
                  </a:cubicBezTo>
                  <a:cubicBezTo>
                    <a:pt x="18" y="48"/>
                    <a:pt x="48" y="18"/>
                    <a:pt x="84" y="18"/>
                  </a:cubicBezTo>
                  <a:moveTo>
                    <a:pt x="84" y="0"/>
                  </a:moveTo>
                  <a:cubicBezTo>
                    <a:pt x="38" y="0"/>
                    <a:pt x="0" y="38"/>
                    <a:pt x="0" y="84"/>
                  </a:cubicBezTo>
                  <a:cubicBezTo>
                    <a:pt x="0" y="130"/>
                    <a:pt x="38" y="168"/>
                    <a:pt x="84" y="168"/>
                  </a:cubicBezTo>
                  <a:cubicBezTo>
                    <a:pt x="130" y="168"/>
                    <a:pt x="168" y="130"/>
                    <a:pt x="168" y="84"/>
                  </a:cubicBezTo>
                  <a:cubicBezTo>
                    <a:pt x="168" y="38"/>
                    <a:pt x="130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59" name="Freeform 70"/>
          <p:cNvSpPr>
            <a:spLocks noChangeAspect="1"/>
          </p:cNvSpPr>
          <p:nvPr/>
        </p:nvSpPr>
        <p:spPr bwMode="auto">
          <a:xfrm>
            <a:off x="6292496" y="5022913"/>
            <a:ext cx="455452" cy="432000"/>
          </a:xfrm>
          <a:custGeom>
            <a:avLst/>
            <a:gdLst>
              <a:gd name="T0" fmla="*/ 184 w 369"/>
              <a:gd name="T1" fmla="*/ 0 h 350"/>
              <a:gd name="T2" fmla="*/ 229 w 369"/>
              <a:gd name="T3" fmla="*/ 130 h 350"/>
              <a:gd name="T4" fmla="*/ 369 w 369"/>
              <a:gd name="T5" fmla="*/ 133 h 350"/>
              <a:gd name="T6" fmla="*/ 257 w 369"/>
              <a:gd name="T7" fmla="*/ 218 h 350"/>
              <a:gd name="T8" fmla="*/ 298 w 369"/>
              <a:gd name="T9" fmla="*/ 350 h 350"/>
              <a:gd name="T10" fmla="*/ 184 w 369"/>
              <a:gd name="T11" fmla="*/ 272 h 350"/>
              <a:gd name="T12" fmla="*/ 71 w 369"/>
              <a:gd name="T13" fmla="*/ 350 h 350"/>
              <a:gd name="T14" fmla="*/ 111 w 369"/>
              <a:gd name="T15" fmla="*/ 218 h 350"/>
              <a:gd name="T16" fmla="*/ 0 w 369"/>
              <a:gd name="T17" fmla="*/ 133 h 350"/>
              <a:gd name="T18" fmla="*/ 139 w 369"/>
              <a:gd name="T19" fmla="*/ 130 h 350"/>
              <a:gd name="T20" fmla="*/ 184 w 369"/>
              <a:gd name="T21" fmla="*/ 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9" h="350">
                <a:moveTo>
                  <a:pt x="184" y="0"/>
                </a:moveTo>
                <a:lnTo>
                  <a:pt x="229" y="130"/>
                </a:lnTo>
                <a:lnTo>
                  <a:pt x="369" y="133"/>
                </a:lnTo>
                <a:lnTo>
                  <a:pt x="257" y="218"/>
                </a:lnTo>
                <a:lnTo>
                  <a:pt x="298" y="350"/>
                </a:lnTo>
                <a:lnTo>
                  <a:pt x="184" y="272"/>
                </a:lnTo>
                <a:lnTo>
                  <a:pt x="71" y="350"/>
                </a:lnTo>
                <a:lnTo>
                  <a:pt x="111" y="218"/>
                </a:lnTo>
                <a:lnTo>
                  <a:pt x="0" y="133"/>
                </a:lnTo>
                <a:lnTo>
                  <a:pt x="139" y="130"/>
                </a:lnTo>
                <a:lnTo>
                  <a:pt x="184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60" name="组合 159"/>
          <p:cNvGrpSpPr>
            <a:grpSpLocks noChangeAspect="1"/>
          </p:cNvGrpSpPr>
          <p:nvPr/>
        </p:nvGrpSpPr>
        <p:grpSpPr>
          <a:xfrm>
            <a:off x="10121976" y="1397887"/>
            <a:ext cx="247013" cy="432000"/>
            <a:chOff x="10706100" y="-30162"/>
            <a:chExt cx="360363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1" name="Oval 71"/>
            <p:cNvSpPr>
              <a:spLocks noChangeArrowheads="1"/>
            </p:cNvSpPr>
            <p:nvPr/>
          </p:nvSpPr>
          <p:spPr bwMode="auto">
            <a:xfrm>
              <a:off x="10834688" y="368300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62" name="Freeform 72"/>
            <p:cNvSpPr>
              <a:spLocks noEditPoints="1"/>
            </p:cNvSpPr>
            <p:nvPr/>
          </p:nvSpPr>
          <p:spPr bwMode="auto">
            <a:xfrm>
              <a:off x="10706100" y="-30162"/>
              <a:ext cx="360363" cy="630238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63" name="Freeform 73"/>
          <p:cNvSpPr>
            <a:spLocks noChangeAspect="1" noEditPoints="1"/>
          </p:cNvSpPr>
          <p:nvPr/>
        </p:nvSpPr>
        <p:spPr bwMode="auto">
          <a:xfrm>
            <a:off x="11119094" y="1397887"/>
            <a:ext cx="230198" cy="432000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64" name="组合 163"/>
          <p:cNvGrpSpPr>
            <a:grpSpLocks noChangeAspect="1"/>
          </p:cNvGrpSpPr>
          <p:nvPr/>
        </p:nvGrpSpPr>
        <p:grpSpPr>
          <a:xfrm>
            <a:off x="646464" y="5022913"/>
            <a:ext cx="520537" cy="432000"/>
            <a:chOff x="-42863" y="1096963"/>
            <a:chExt cx="541338" cy="4492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5" name="Rectangle 74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66" name="Rectangle 75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67" name="Rectangle 76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68" name="Rectangle 77"/>
            <p:cNvSpPr>
              <a:spLocks noChangeArrowheads="1"/>
            </p:cNvSpPr>
            <p:nvPr/>
          </p:nvSpPr>
          <p:spPr bwMode="auto">
            <a:xfrm>
              <a:off x="25400" y="1163638"/>
              <a:ext cx="404813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69" name="Freeform 78"/>
            <p:cNvSpPr>
              <a:spLocks noEditPoints="1"/>
            </p:cNvSpPr>
            <p:nvPr/>
          </p:nvSpPr>
          <p:spPr bwMode="auto">
            <a:xfrm>
              <a:off x="-42863" y="1096963"/>
              <a:ext cx="541338" cy="449263"/>
            </a:xfrm>
            <a:custGeom>
              <a:avLst/>
              <a:gdLst>
                <a:gd name="T0" fmla="*/ 132 w 144"/>
                <a:gd name="T1" fmla="*/ 0 h 120"/>
                <a:gd name="T2" fmla="*/ 12 w 144"/>
                <a:gd name="T3" fmla="*/ 0 h 120"/>
                <a:gd name="T4" fmla="*/ 0 w 144"/>
                <a:gd name="T5" fmla="*/ 12 h 120"/>
                <a:gd name="T6" fmla="*/ 0 w 144"/>
                <a:gd name="T7" fmla="*/ 78 h 120"/>
                <a:gd name="T8" fmla="*/ 12 w 144"/>
                <a:gd name="T9" fmla="*/ 90 h 120"/>
                <a:gd name="T10" fmla="*/ 60 w 144"/>
                <a:gd name="T11" fmla="*/ 90 h 120"/>
                <a:gd name="T12" fmla="*/ 60 w 144"/>
                <a:gd name="T13" fmla="*/ 114 h 120"/>
                <a:gd name="T14" fmla="*/ 54 w 144"/>
                <a:gd name="T15" fmla="*/ 114 h 120"/>
                <a:gd name="T16" fmla="*/ 48 w 144"/>
                <a:gd name="T17" fmla="*/ 120 h 120"/>
                <a:gd name="T18" fmla="*/ 96 w 144"/>
                <a:gd name="T19" fmla="*/ 120 h 120"/>
                <a:gd name="T20" fmla="*/ 90 w 144"/>
                <a:gd name="T21" fmla="*/ 114 h 120"/>
                <a:gd name="T22" fmla="*/ 84 w 144"/>
                <a:gd name="T23" fmla="*/ 114 h 120"/>
                <a:gd name="T24" fmla="*/ 84 w 144"/>
                <a:gd name="T25" fmla="*/ 90 h 120"/>
                <a:gd name="T26" fmla="*/ 132 w 144"/>
                <a:gd name="T27" fmla="*/ 90 h 120"/>
                <a:gd name="T28" fmla="*/ 144 w 144"/>
                <a:gd name="T29" fmla="*/ 78 h 120"/>
                <a:gd name="T30" fmla="*/ 144 w 144"/>
                <a:gd name="T31" fmla="*/ 12 h 120"/>
                <a:gd name="T32" fmla="*/ 132 w 144"/>
                <a:gd name="T33" fmla="*/ 0 h 120"/>
                <a:gd name="T34" fmla="*/ 132 w 144"/>
                <a:gd name="T35" fmla="*/ 78 h 120"/>
                <a:gd name="T36" fmla="*/ 12 w 144"/>
                <a:gd name="T37" fmla="*/ 78 h 120"/>
                <a:gd name="T38" fmla="*/ 12 w 144"/>
                <a:gd name="T39" fmla="*/ 12 h 120"/>
                <a:gd name="T40" fmla="*/ 132 w 144"/>
                <a:gd name="T41" fmla="*/ 12 h 120"/>
                <a:gd name="T42" fmla="*/ 132 w 144"/>
                <a:gd name="T43" fmla="*/ 7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20">
                  <a:moveTo>
                    <a:pt x="13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5"/>
                    <a:pt x="5" y="90"/>
                    <a:pt x="12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48" y="114"/>
                    <a:pt x="48" y="120"/>
                    <a:pt x="48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14"/>
                    <a:pt x="90" y="114"/>
                    <a:pt x="90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39" y="90"/>
                    <a:pt x="144" y="85"/>
                    <a:pt x="144" y="78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moveTo>
                    <a:pt x="132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2" y="12"/>
                    <a:pt x="132" y="12"/>
                    <a:pt x="132" y="12"/>
                  </a:cubicBezTo>
                  <a:lnTo>
                    <a:pt x="13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70" name="Freeform 79"/>
          <p:cNvSpPr>
            <a:spLocks noChangeAspect="1" noEditPoints="1"/>
          </p:cNvSpPr>
          <p:nvPr/>
        </p:nvSpPr>
        <p:spPr bwMode="auto">
          <a:xfrm>
            <a:off x="1663293" y="5102198"/>
            <a:ext cx="432000" cy="273431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71" name="Freeform 80"/>
          <p:cNvSpPr>
            <a:spLocks noChangeAspect="1" noEditPoints="1"/>
          </p:cNvSpPr>
          <p:nvPr/>
        </p:nvSpPr>
        <p:spPr bwMode="auto">
          <a:xfrm>
            <a:off x="2453801" y="4128207"/>
            <a:ext cx="433271" cy="4320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72" name="组合 171"/>
          <p:cNvGrpSpPr>
            <a:grpSpLocks noChangeAspect="1"/>
          </p:cNvGrpSpPr>
          <p:nvPr/>
        </p:nvGrpSpPr>
        <p:grpSpPr>
          <a:xfrm>
            <a:off x="3598668" y="5022913"/>
            <a:ext cx="216000" cy="432000"/>
            <a:chOff x="3351213" y="1006475"/>
            <a:chExt cx="269875" cy="53975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3" name="Freeform 81"/>
            <p:cNvSpPr/>
            <p:nvPr/>
          </p:nvSpPr>
          <p:spPr bwMode="auto">
            <a:xfrm>
              <a:off x="3351213" y="1185863"/>
              <a:ext cx="269875" cy="360363"/>
            </a:xfrm>
            <a:custGeom>
              <a:avLst/>
              <a:gdLst>
                <a:gd name="T0" fmla="*/ 72 w 72"/>
                <a:gd name="T1" fmla="*/ 30 h 96"/>
                <a:gd name="T2" fmla="*/ 72 w 72"/>
                <a:gd name="T3" fmla="*/ 6 h 96"/>
                <a:gd name="T4" fmla="*/ 66 w 72"/>
                <a:gd name="T5" fmla="*/ 0 h 96"/>
                <a:gd name="T6" fmla="*/ 60 w 72"/>
                <a:gd name="T7" fmla="*/ 6 h 96"/>
                <a:gd name="T8" fmla="*/ 60 w 72"/>
                <a:gd name="T9" fmla="*/ 30 h 96"/>
                <a:gd name="T10" fmla="*/ 36 w 72"/>
                <a:gd name="T11" fmla="*/ 54 h 96"/>
                <a:gd name="T12" fmla="*/ 12 w 72"/>
                <a:gd name="T13" fmla="*/ 30 h 96"/>
                <a:gd name="T14" fmla="*/ 12 w 72"/>
                <a:gd name="T15" fmla="*/ 6 h 96"/>
                <a:gd name="T16" fmla="*/ 6 w 72"/>
                <a:gd name="T17" fmla="*/ 0 h 96"/>
                <a:gd name="T18" fmla="*/ 0 w 72"/>
                <a:gd name="T19" fmla="*/ 6 h 96"/>
                <a:gd name="T20" fmla="*/ 0 w 72"/>
                <a:gd name="T21" fmla="*/ 30 h 96"/>
                <a:gd name="T22" fmla="*/ 30 w 72"/>
                <a:gd name="T23" fmla="*/ 66 h 96"/>
                <a:gd name="T24" fmla="*/ 30 w 72"/>
                <a:gd name="T25" fmla="*/ 84 h 96"/>
                <a:gd name="T26" fmla="*/ 6 w 72"/>
                <a:gd name="T27" fmla="*/ 84 h 96"/>
                <a:gd name="T28" fmla="*/ 0 w 72"/>
                <a:gd name="T29" fmla="*/ 90 h 96"/>
                <a:gd name="T30" fmla="*/ 6 w 72"/>
                <a:gd name="T31" fmla="*/ 96 h 96"/>
                <a:gd name="T32" fmla="*/ 66 w 72"/>
                <a:gd name="T33" fmla="*/ 96 h 96"/>
                <a:gd name="T34" fmla="*/ 72 w 72"/>
                <a:gd name="T35" fmla="*/ 90 h 96"/>
                <a:gd name="T36" fmla="*/ 66 w 72"/>
                <a:gd name="T37" fmla="*/ 84 h 96"/>
                <a:gd name="T38" fmla="*/ 42 w 72"/>
                <a:gd name="T39" fmla="*/ 84 h 96"/>
                <a:gd name="T40" fmla="*/ 42 w 72"/>
                <a:gd name="T41" fmla="*/ 66 h 96"/>
                <a:gd name="T42" fmla="*/ 72 w 72"/>
                <a:gd name="T43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" h="96">
                  <a:moveTo>
                    <a:pt x="72" y="30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3"/>
                    <a:pt x="69" y="0"/>
                    <a:pt x="66" y="0"/>
                  </a:cubicBezTo>
                  <a:cubicBezTo>
                    <a:pt x="63" y="0"/>
                    <a:pt x="60" y="3"/>
                    <a:pt x="60" y="6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31"/>
                    <a:pt x="60" y="54"/>
                    <a:pt x="36" y="54"/>
                  </a:cubicBezTo>
                  <a:cubicBezTo>
                    <a:pt x="13" y="54"/>
                    <a:pt x="12" y="32"/>
                    <a:pt x="12" y="3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42"/>
                    <a:pt x="6" y="63"/>
                    <a:pt x="30" y="66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3" y="84"/>
                    <a:pt x="0" y="87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69" y="96"/>
                    <a:pt x="72" y="93"/>
                    <a:pt x="72" y="90"/>
                  </a:cubicBezTo>
                  <a:cubicBezTo>
                    <a:pt x="72" y="87"/>
                    <a:pt x="69" y="84"/>
                    <a:pt x="66" y="84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66" y="63"/>
                    <a:pt x="72" y="42"/>
                    <a:pt x="72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74" name="Freeform 82"/>
            <p:cNvSpPr/>
            <p:nvPr/>
          </p:nvSpPr>
          <p:spPr bwMode="auto">
            <a:xfrm>
              <a:off x="3417888" y="1006475"/>
              <a:ext cx="134938" cy="360363"/>
            </a:xfrm>
            <a:custGeom>
              <a:avLst/>
              <a:gdLst>
                <a:gd name="T0" fmla="*/ 18 w 36"/>
                <a:gd name="T1" fmla="*/ 96 h 96"/>
                <a:gd name="T2" fmla="*/ 36 w 36"/>
                <a:gd name="T3" fmla="*/ 78 h 96"/>
                <a:gd name="T4" fmla="*/ 36 w 36"/>
                <a:gd name="T5" fmla="*/ 54 h 96"/>
                <a:gd name="T6" fmla="*/ 0 w 36"/>
                <a:gd name="T7" fmla="*/ 54 h 96"/>
                <a:gd name="T8" fmla="*/ 0 w 36"/>
                <a:gd name="T9" fmla="*/ 48 h 96"/>
                <a:gd name="T10" fmla="*/ 36 w 36"/>
                <a:gd name="T11" fmla="*/ 48 h 96"/>
                <a:gd name="T12" fmla="*/ 36 w 36"/>
                <a:gd name="T13" fmla="*/ 18 h 96"/>
                <a:gd name="T14" fmla="*/ 18 w 36"/>
                <a:gd name="T15" fmla="*/ 0 h 96"/>
                <a:gd name="T16" fmla="*/ 0 w 36"/>
                <a:gd name="T17" fmla="*/ 18 h 96"/>
                <a:gd name="T18" fmla="*/ 0 w 36"/>
                <a:gd name="T19" fmla="*/ 78 h 96"/>
                <a:gd name="T20" fmla="*/ 18 w 36"/>
                <a:gd name="T2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18" y="96"/>
                  </a:moveTo>
                  <a:cubicBezTo>
                    <a:pt x="28" y="96"/>
                    <a:pt x="36" y="88"/>
                    <a:pt x="36" y="78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8"/>
                    <a:pt x="8" y="96"/>
                    <a:pt x="18" y="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175" name="Freeform 83"/>
          <p:cNvSpPr>
            <a:spLocks noChangeAspect="1"/>
          </p:cNvSpPr>
          <p:nvPr/>
        </p:nvSpPr>
        <p:spPr bwMode="auto">
          <a:xfrm>
            <a:off x="4515847" y="3255366"/>
            <a:ext cx="283159" cy="432000"/>
          </a:xfrm>
          <a:custGeom>
            <a:avLst/>
            <a:gdLst>
              <a:gd name="T0" fmla="*/ 57 w 99"/>
              <a:gd name="T1" fmla="*/ 0 h 151"/>
              <a:gd name="T2" fmla="*/ 45 w 99"/>
              <a:gd name="T3" fmla="*/ 0 h 151"/>
              <a:gd name="T4" fmla="*/ 45 w 99"/>
              <a:gd name="T5" fmla="*/ 102 h 151"/>
              <a:gd name="T6" fmla="*/ 1 w 99"/>
              <a:gd name="T7" fmla="*/ 122 h 151"/>
              <a:gd name="T8" fmla="*/ 5 w 99"/>
              <a:gd name="T9" fmla="*/ 136 h 151"/>
              <a:gd name="T10" fmla="*/ 58 w 99"/>
              <a:gd name="T11" fmla="*/ 128 h 151"/>
              <a:gd name="T12" fmla="*/ 63 w 99"/>
              <a:gd name="T13" fmla="*/ 98 h 151"/>
              <a:gd name="T14" fmla="*/ 63 w 99"/>
              <a:gd name="T15" fmla="*/ 36 h 151"/>
              <a:gd name="T16" fmla="*/ 83 w 99"/>
              <a:gd name="T17" fmla="*/ 58 h 151"/>
              <a:gd name="T18" fmla="*/ 80 w 99"/>
              <a:gd name="T19" fmla="*/ 80 h 151"/>
              <a:gd name="T20" fmla="*/ 79 w 99"/>
              <a:gd name="T21" fmla="*/ 85 h 151"/>
              <a:gd name="T22" fmla="*/ 89 w 99"/>
              <a:gd name="T23" fmla="*/ 77 h 151"/>
              <a:gd name="T24" fmla="*/ 93 w 99"/>
              <a:gd name="T25" fmla="*/ 65 h 151"/>
              <a:gd name="T26" fmla="*/ 57 w 99"/>
              <a:gd name="T2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9" h="151">
                <a:moveTo>
                  <a:pt x="57" y="0"/>
                </a:moveTo>
                <a:cubicBezTo>
                  <a:pt x="45" y="0"/>
                  <a:pt x="45" y="0"/>
                  <a:pt x="45" y="0"/>
                </a:cubicBezTo>
                <a:cubicBezTo>
                  <a:pt x="45" y="102"/>
                  <a:pt x="45" y="102"/>
                  <a:pt x="45" y="102"/>
                </a:cubicBezTo>
                <a:cubicBezTo>
                  <a:pt x="27" y="93"/>
                  <a:pt x="5" y="105"/>
                  <a:pt x="1" y="122"/>
                </a:cubicBezTo>
                <a:cubicBezTo>
                  <a:pt x="0" y="127"/>
                  <a:pt x="2" y="133"/>
                  <a:pt x="5" y="136"/>
                </a:cubicBezTo>
                <a:cubicBezTo>
                  <a:pt x="17" y="151"/>
                  <a:pt x="45" y="144"/>
                  <a:pt x="58" y="128"/>
                </a:cubicBezTo>
                <a:cubicBezTo>
                  <a:pt x="64" y="120"/>
                  <a:pt x="63" y="114"/>
                  <a:pt x="63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1" y="42"/>
                  <a:pt x="80" y="47"/>
                  <a:pt x="83" y="58"/>
                </a:cubicBezTo>
                <a:cubicBezTo>
                  <a:pt x="85" y="64"/>
                  <a:pt x="83" y="75"/>
                  <a:pt x="80" y="80"/>
                </a:cubicBezTo>
                <a:cubicBezTo>
                  <a:pt x="80" y="82"/>
                  <a:pt x="78" y="83"/>
                  <a:pt x="79" y="85"/>
                </a:cubicBezTo>
                <a:cubicBezTo>
                  <a:pt x="84" y="89"/>
                  <a:pt x="87" y="81"/>
                  <a:pt x="89" y="77"/>
                </a:cubicBezTo>
                <a:cubicBezTo>
                  <a:pt x="90" y="73"/>
                  <a:pt x="92" y="68"/>
                  <a:pt x="93" y="65"/>
                </a:cubicBezTo>
                <a:cubicBezTo>
                  <a:pt x="99" y="29"/>
                  <a:pt x="60" y="27"/>
                  <a:pt x="57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176" name="Freeform 84"/>
          <p:cNvSpPr>
            <a:spLocks noChangeAspect="1" noEditPoints="1"/>
          </p:cNvSpPr>
          <p:nvPr/>
        </p:nvSpPr>
        <p:spPr bwMode="auto">
          <a:xfrm>
            <a:off x="4426858" y="4128207"/>
            <a:ext cx="461137" cy="432000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177" name="组合 176"/>
          <p:cNvGrpSpPr>
            <a:grpSpLocks noChangeAspect="1"/>
          </p:cNvGrpSpPr>
          <p:nvPr/>
        </p:nvGrpSpPr>
        <p:grpSpPr>
          <a:xfrm>
            <a:off x="4441426" y="5914433"/>
            <a:ext cx="432000" cy="324316"/>
            <a:chOff x="6292850" y="1073150"/>
            <a:chExt cx="541338" cy="406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8" name="Oval 85"/>
            <p:cNvSpPr>
              <a:spLocks noChangeArrowheads="1"/>
            </p:cNvSpPr>
            <p:nvPr/>
          </p:nvSpPr>
          <p:spPr bwMode="auto">
            <a:xfrm>
              <a:off x="6518275" y="1231900"/>
              <a:ext cx="134938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79" name="Freeform 86"/>
            <p:cNvSpPr>
              <a:spLocks noEditPoints="1"/>
            </p:cNvSpPr>
            <p:nvPr/>
          </p:nvSpPr>
          <p:spPr bwMode="auto">
            <a:xfrm>
              <a:off x="6292850" y="1073150"/>
              <a:ext cx="541338" cy="406400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0" name="Rectangle 87"/>
            <p:cNvSpPr>
              <a:spLocks noChangeArrowheads="1"/>
            </p:cNvSpPr>
            <p:nvPr/>
          </p:nvSpPr>
          <p:spPr bwMode="auto">
            <a:xfrm>
              <a:off x="6721475" y="1185863"/>
              <a:ext cx="66675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1" name="Rectangle 88"/>
            <p:cNvSpPr>
              <a:spLocks noChangeArrowheads="1"/>
            </p:cNvSpPr>
            <p:nvPr/>
          </p:nvSpPr>
          <p:spPr bwMode="auto">
            <a:xfrm>
              <a:off x="6721475" y="1185863"/>
              <a:ext cx="66675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2" name="Oval 89"/>
            <p:cNvSpPr>
              <a:spLocks noChangeArrowheads="1"/>
            </p:cNvSpPr>
            <p:nvPr/>
          </p:nvSpPr>
          <p:spPr bwMode="auto">
            <a:xfrm>
              <a:off x="6721475" y="1185863"/>
              <a:ext cx="66675" cy="68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3" name="Freeform 90"/>
            <p:cNvSpPr/>
            <p:nvPr/>
          </p:nvSpPr>
          <p:spPr bwMode="auto">
            <a:xfrm>
              <a:off x="6292850" y="1163638"/>
              <a:ext cx="0" cy="269875"/>
            </a:xfrm>
            <a:custGeom>
              <a:avLst/>
              <a:gdLst>
                <a:gd name="T0" fmla="*/ 170 h 170"/>
                <a:gd name="T1" fmla="*/ 170 h 170"/>
                <a:gd name="T2" fmla="*/ 0 h 170"/>
                <a:gd name="T3" fmla="*/ 170 h 17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70">
                  <a:moveTo>
                    <a:pt x="0" y="170"/>
                  </a:moveTo>
                  <a:lnTo>
                    <a:pt x="0" y="170"/>
                  </a:lnTo>
                  <a:lnTo>
                    <a:pt x="0" y="0"/>
                  </a:lnTo>
                  <a:lnTo>
                    <a:pt x="0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4" name="Rectangle 91"/>
            <p:cNvSpPr>
              <a:spLocks noChangeArrowheads="1"/>
            </p:cNvSpPr>
            <p:nvPr/>
          </p:nvSpPr>
          <p:spPr bwMode="auto">
            <a:xfrm>
              <a:off x="6292850" y="1163638"/>
              <a:ext cx="90488" cy="269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5" name="Rectangle 92"/>
            <p:cNvSpPr>
              <a:spLocks noChangeArrowheads="1"/>
            </p:cNvSpPr>
            <p:nvPr/>
          </p:nvSpPr>
          <p:spPr bwMode="auto">
            <a:xfrm>
              <a:off x="6292850" y="1163638"/>
              <a:ext cx="90488" cy="269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6" name="Freeform 93"/>
            <p:cNvSpPr/>
            <p:nvPr/>
          </p:nvSpPr>
          <p:spPr bwMode="auto">
            <a:xfrm>
              <a:off x="6292850" y="1163638"/>
              <a:ext cx="90488" cy="269875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187" name="组合 186"/>
          <p:cNvGrpSpPr>
            <a:grpSpLocks noChangeAspect="1"/>
          </p:cNvGrpSpPr>
          <p:nvPr/>
        </p:nvGrpSpPr>
        <p:grpSpPr>
          <a:xfrm>
            <a:off x="6344954" y="4128207"/>
            <a:ext cx="350537" cy="432000"/>
            <a:chOff x="7418388" y="1042988"/>
            <a:chExt cx="450850" cy="555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8" name="Rectangle 94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89" name="Rectangle 95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0" name="Rectangle 96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1" name="Rectangle 97"/>
            <p:cNvSpPr>
              <a:spLocks noChangeArrowheads="1"/>
            </p:cNvSpPr>
            <p:nvPr/>
          </p:nvSpPr>
          <p:spPr bwMode="auto">
            <a:xfrm>
              <a:off x="7734300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2" name="Rectangle 98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3" name="Rectangle 99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4" name="Rectangle 100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5" name="Rectangle 101"/>
            <p:cNvSpPr>
              <a:spLocks noChangeArrowheads="1"/>
            </p:cNvSpPr>
            <p:nvPr/>
          </p:nvSpPr>
          <p:spPr bwMode="auto">
            <a:xfrm>
              <a:off x="7464425" y="1042988"/>
              <a:ext cx="90488" cy="271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6" name="Freeform 102"/>
            <p:cNvSpPr/>
            <p:nvPr/>
          </p:nvSpPr>
          <p:spPr bwMode="auto">
            <a:xfrm>
              <a:off x="7418388" y="1171575"/>
              <a:ext cx="450850" cy="427038"/>
            </a:xfrm>
            <a:custGeom>
              <a:avLst/>
              <a:gdLst>
                <a:gd name="T0" fmla="*/ 142 w 284"/>
                <a:gd name="T1" fmla="*/ 0 h 269"/>
                <a:gd name="T2" fmla="*/ 178 w 284"/>
                <a:gd name="T3" fmla="*/ 102 h 269"/>
                <a:gd name="T4" fmla="*/ 284 w 284"/>
                <a:gd name="T5" fmla="*/ 104 h 269"/>
                <a:gd name="T6" fmla="*/ 199 w 284"/>
                <a:gd name="T7" fmla="*/ 168 h 269"/>
                <a:gd name="T8" fmla="*/ 230 w 284"/>
                <a:gd name="T9" fmla="*/ 269 h 269"/>
                <a:gd name="T10" fmla="*/ 142 w 284"/>
                <a:gd name="T11" fmla="*/ 210 h 269"/>
                <a:gd name="T12" fmla="*/ 55 w 284"/>
                <a:gd name="T13" fmla="*/ 269 h 269"/>
                <a:gd name="T14" fmla="*/ 86 w 284"/>
                <a:gd name="T15" fmla="*/ 168 h 269"/>
                <a:gd name="T16" fmla="*/ 0 w 284"/>
                <a:gd name="T17" fmla="*/ 104 h 269"/>
                <a:gd name="T18" fmla="*/ 107 w 284"/>
                <a:gd name="T19" fmla="*/ 102 h 269"/>
                <a:gd name="T20" fmla="*/ 142 w 284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269">
                  <a:moveTo>
                    <a:pt x="142" y="0"/>
                  </a:moveTo>
                  <a:lnTo>
                    <a:pt x="178" y="102"/>
                  </a:lnTo>
                  <a:lnTo>
                    <a:pt x="284" y="104"/>
                  </a:lnTo>
                  <a:lnTo>
                    <a:pt x="199" y="168"/>
                  </a:lnTo>
                  <a:lnTo>
                    <a:pt x="230" y="269"/>
                  </a:lnTo>
                  <a:lnTo>
                    <a:pt x="142" y="210"/>
                  </a:lnTo>
                  <a:lnTo>
                    <a:pt x="55" y="269"/>
                  </a:lnTo>
                  <a:lnTo>
                    <a:pt x="86" y="168"/>
                  </a:lnTo>
                  <a:lnTo>
                    <a:pt x="0" y="104"/>
                  </a:lnTo>
                  <a:lnTo>
                    <a:pt x="107" y="10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7" name="Freeform 103"/>
            <p:cNvSpPr/>
            <p:nvPr/>
          </p:nvSpPr>
          <p:spPr bwMode="auto">
            <a:xfrm>
              <a:off x="7418388" y="1171575"/>
              <a:ext cx="450850" cy="427038"/>
            </a:xfrm>
            <a:custGeom>
              <a:avLst/>
              <a:gdLst>
                <a:gd name="T0" fmla="*/ 142 w 284"/>
                <a:gd name="T1" fmla="*/ 0 h 269"/>
                <a:gd name="T2" fmla="*/ 178 w 284"/>
                <a:gd name="T3" fmla="*/ 102 h 269"/>
                <a:gd name="T4" fmla="*/ 284 w 284"/>
                <a:gd name="T5" fmla="*/ 104 h 269"/>
                <a:gd name="T6" fmla="*/ 199 w 284"/>
                <a:gd name="T7" fmla="*/ 168 h 269"/>
                <a:gd name="T8" fmla="*/ 230 w 284"/>
                <a:gd name="T9" fmla="*/ 269 h 269"/>
                <a:gd name="T10" fmla="*/ 142 w 284"/>
                <a:gd name="T11" fmla="*/ 210 h 269"/>
                <a:gd name="T12" fmla="*/ 55 w 284"/>
                <a:gd name="T13" fmla="*/ 269 h 269"/>
                <a:gd name="T14" fmla="*/ 86 w 284"/>
                <a:gd name="T15" fmla="*/ 168 h 269"/>
                <a:gd name="T16" fmla="*/ 0 w 284"/>
                <a:gd name="T17" fmla="*/ 104 h 269"/>
                <a:gd name="T18" fmla="*/ 107 w 284"/>
                <a:gd name="T19" fmla="*/ 102 h 269"/>
                <a:gd name="T20" fmla="*/ 142 w 284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4" h="269">
                  <a:moveTo>
                    <a:pt x="142" y="0"/>
                  </a:moveTo>
                  <a:lnTo>
                    <a:pt x="178" y="102"/>
                  </a:lnTo>
                  <a:lnTo>
                    <a:pt x="284" y="104"/>
                  </a:lnTo>
                  <a:lnTo>
                    <a:pt x="199" y="168"/>
                  </a:lnTo>
                  <a:lnTo>
                    <a:pt x="230" y="269"/>
                  </a:lnTo>
                  <a:lnTo>
                    <a:pt x="142" y="210"/>
                  </a:lnTo>
                  <a:lnTo>
                    <a:pt x="55" y="269"/>
                  </a:lnTo>
                  <a:lnTo>
                    <a:pt x="86" y="168"/>
                  </a:lnTo>
                  <a:lnTo>
                    <a:pt x="0" y="104"/>
                  </a:lnTo>
                  <a:lnTo>
                    <a:pt x="107" y="102"/>
                  </a:lnTo>
                  <a:lnTo>
                    <a:pt x="14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8" name="Rectangle 104"/>
            <p:cNvSpPr>
              <a:spLocks noChangeArrowheads="1"/>
            </p:cNvSpPr>
            <p:nvPr/>
          </p:nvSpPr>
          <p:spPr bwMode="auto">
            <a:xfrm>
              <a:off x="7599363" y="1042988"/>
              <a:ext cx="90488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199" name="Rectangle 105"/>
            <p:cNvSpPr>
              <a:spLocks noChangeArrowheads="1"/>
            </p:cNvSpPr>
            <p:nvPr/>
          </p:nvSpPr>
          <p:spPr bwMode="auto">
            <a:xfrm>
              <a:off x="7599363" y="1042988"/>
              <a:ext cx="90488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0" name="Freeform 106"/>
            <p:cNvSpPr/>
            <p:nvPr/>
          </p:nvSpPr>
          <p:spPr bwMode="auto">
            <a:xfrm>
              <a:off x="7599363" y="1042988"/>
              <a:ext cx="90488" cy="203200"/>
            </a:xfrm>
            <a:custGeom>
              <a:avLst/>
              <a:gdLst>
                <a:gd name="T0" fmla="*/ 57 w 57"/>
                <a:gd name="T1" fmla="*/ 0 h 128"/>
                <a:gd name="T2" fmla="*/ 0 w 57"/>
                <a:gd name="T3" fmla="*/ 0 h 128"/>
                <a:gd name="T4" fmla="*/ 0 w 57"/>
                <a:gd name="T5" fmla="*/ 128 h 128"/>
                <a:gd name="T6" fmla="*/ 28 w 57"/>
                <a:gd name="T7" fmla="*/ 45 h 128"/>
                <a:gd name="T8" fmla="*/ 57 w 57"/>
                <a:gd name="T9" fmla="*/ 128 h 128"/>
                <a:gd name="T10" fmla="*/ 57 w 57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28">
                  <a:moveTo>
                    <a:pt x="57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28" y="45"/>
                  </a:lnTo>
                  <a:lnTo>
                    <a:pt x="57" y="128"/>
                  </a:lnTo>
                  <a:lnTo>
                    <a:pt x="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1" name="Freeform 107"/>
            <p:cNvSpPr/>
            <p:nvPr/>
          </p:nvSpPr>
          <p:spPr bwMode="auto">
            <a:xfrm>
              <a:off x="7599363" y="1042988"/>
              <a:ext cx="90488" cy="203200"/>
            </a:xfrm>
            <a:custGeom>
              <a:avLst/>
              <a:gdLst>
                <a:gd name="T0" fmla="*/ 57 w 57"/>
                <a:gd name="T1" fmla="*/ 0 h 128"/>
                <a:gd name="T2" fmla="*/ 0 w 57"/>
                <a:gd name="T3" fmla="*/ 0 h 128"/>
                <a:gd name="T4" fmla="*/ 0 w 57"/>
                <a:gd name="T5" fmla="*/ 128 h 128"/>
                <a:gd name="T6" fmla="*/ 28 w 57"/>
                <a:gd name="T7" fmla="*/ 45 h 128"/>
                <a:gd name="T8" fmla="*/ 57 w 57"/>
                <a:gd name="T9" fmla="*/ 128 h 128"/>
                <a:gd name="T10" fmla="*/ 57 w 57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28">
                  <a:moveTo>
                    <a:pt x="57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28" y="45"/>
                  </a:lnTo>
                  <a:lnTo>
                    <a:pt x="57" y="128"/>
                  </a:lnTo>
                  <a:lnTo>
                    <a:pt x="57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202" name="组合 201"/>
          <p:cNvGrpSpPr>
            <a:grpSpLocks noChangeAspect="1"/>
          </p:cNvGrpSpPr>
          <p:nvPr/>
        </p:nvGrpSpPr>
        <p:grpSpPr>
          <a:xfrm>
            <a:off x="7409841" y="3305708"/>
            <a:ext cx="432000" cy="331317"/>
            <a:chOff x="8402638" y="1066800"/>
            <a:chExt cx="585788" cy="4492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3" name="Freeform 108"/>
            <p:cNvSpPr/>
            <p:nvPr/>
          </p:nvSpPr>
          <p:spPr bwMode="auto">
            <a:xfrm>
              <a:off x="8875713" y="1155700"/>
              <a:ext cx="112713" cy="360363"/>
            </a:xfrm>
            <a:custGeom>
              <a:avLst/>
              <a:gdLst>
                <a:gd name="T0" fmla="*/ 24 w 30"/>
                <a:gd name="T1" fmla="*/ 0 h 96"/>
                <a:gd name="T2" fmla="*/ 0 w 30"/>
                <a:gd name="T3" fmla="*/ 0 h 96"/>
                <a:gd name="T4" fmla="*/ 0 w 30"/>
                <a:gd name="T5" fmla="*/ 96 h 96"/>
                <a:gd name="T6" fmla="*/ 24 w 30"/>
                <a:gd name="T7" fmla="*/ 96 h 96"/>
                <a:gd name="T8" fmla="*/ 30 w 30"/>
                <a:gd name="T9" fmla="*/ 90 h 96"/>
                <a:gd name="T10" fmla="*/ 30 w 30"/>
                <a:gd name="T11" fmla="*/ 6 h 96"/>
                <a:gd name="T12" fmla="*/ 24 w 30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9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7" y="96"/>
                    <a:pt x="30" y="93"/>
                    <a:pt x="30" y="90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3"/>
                    <a:pt x="27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4" name="Freeform 109"/>
            <p:cNvSpPr>
              <a:spLocks noEditPoints="1"/>
            </p:cNvSpPr>
            <p:nvPr/>
          </p:nvSpPr>
          <p:spPr bwMode="auto">
            <a:xfrm>
              <a:off x="8515350" y="1066800"/>
              <a:ext cx="338138" cy="449263"/>
            </a:xfrm>
            <a:custGeom>
              <a:avLst/>
              <a:gdLst>
                <a:gd name="T0" fmla="*/ 84 w 90"/>
                <a:gd name="T1" fmla="*/ 24 h 120"/>
                <a:gd name="T2" fmla="*/ 84 w 90"/>
                <a:gd name="T3" fmla="*/ 24 h 120"/>
                <a:gd name="T4" fmla="*/ 84 w 90"/>
                <a:gd name="T5" fmla="*/ 23 h 120"/>
                <a:gd name="T6" fmla="*/ 84 w 90"/>
                <a:gd name="T7" fmla="*/ 18 h 120"/>
                <a:gd name="T8" fmla="*/ 66 w 90"/>
                <a:gd name="T9" fmla="*/ 0 h 120"/>
                <a:gd name="T10" fmla="*/ 30 w 90"/>
                <a:gd name="T11" fmla="*/ 0 h 120"/>
                <a:gd name="T12" fmla="*/ 12 w 90"/>
                <a:gd name="T13" fmla="*/ 18 h 120"/>
                <a:gd name="T14" fmla="*/ 12 w 90"/>
                <a:gd name="T15" fmla="*/ 24 h 120"/>
                <a:gd name="T16" fmla="*/ 0 w 90"/>
                <a:gd name="T17" fmla="*/ 24 h 120"/>
                <a:gd name="T18" fmla="*/ 0 w 90"/>
                <a:gd name="T19" fmla="*/ 120 h 120"/>
                <a:gd name="T20" fmla="*/ 90 w 90"/>
                <a:gd name="T21" fmla="*/ 120 h 120"/>
                <a:gd name="T22" fmla="*/ 90 w 90"/>
                <a:gd name="T23" fmla="*/ 24 h 120"/>
                <a:gd name="T24" fmla="*/ 84 w 90"/>
                <a:gd name="T25" fmla="*/ 24 h 120"/>
                <a:gd name="T26" fmla="*/ 72 w 90"/>
                <a:gd name="T27" fmla="*/ 24 h 120"/>
                <a:gd name="T28" fmla="*/ 72 w 90"/>
                <a:gd name="T29" fmla="*/ 24 h 120"/>
                <a:gd name="T30" fmla="*/ 24 w 90"/>
                <a:gd name="T31" fmla="*/ 24 h 120"/>
                <a:gd name="T32" fmla="*/ 24 w 90"/>
                <a:gd name="T33" fmla="*/ 18 h 120"/>
                <a:gd name="T34" fmla="*/ 30 w 90"/>
                <a:gd name="T35" fmla="*/ 12 h 120"/>
                <a:gd name="T36" fmla="*/ 66 w 90"/>
                <a:gd name="T37" fmla="*/ 12 h 120"/>
                <a:gd name="T38" fmla="*/ 72 w 90"/>
                <a:gd name="T39" fmla="*/ 18 h 120"/>
                <a:gd name="T40" fmla="*/ 72 w 90"/>
                <a:gd name="T41" fmla="*/ 2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0" h="120">
                  <a:moveTo>
                    <a:pt x="84" y="24"/>
                  </a:moveTo>
                  <a:cubicBezTo>
                    <a:pt x="84" y="24"/>
                    <a:pt x="84" y="24"/>
                    <a:pt x="84" y="24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6"/>
                    <a:pt x="75" y="0"/>
                    <a:pt x="6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2" y="9"/>
                    <a:pt x="12" y="18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0" y="24"/>
                    <a:pt x="90" y="24"/>
                    <a:pt x="90" y="24"/>
                  </a:cubicBezTo>
                  <a:lnTo>
                    <a:pt x="84" y="24"/>
                  </a:ln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2"/>
                    <a:pt x="30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72" y="12"/>
                    <a:pt x="72" y="18"/>
                  </a:cubicBezTo>
                  <a:lnTo>
                    <a:pt x="7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5" name="Freeform 110"/>
            <p:cNvSpPr/>
            <p:nvPr/>
          </p:nvSpPr>
          <p:spPr bwMode="auto">
            <a:xfrm>
              <a:off x="8402638" y="1155700"/>
              <a:ext cx="90488" cy="360363"/>
            </a:xfrm>
            <a:custGeom>
              <a:avLst/>
              <a:gdLst>
                <a:gd name="T0" fmla="*/ 24 w 24"/>
                <a:gd name="T1" fmla="*/ 0 h 96"/>
                <a:gd name="T2" fmla="*/ 6 w 24"/>
                <a:gd name="T3" fmla="*/ 0 h 96"/>
                <a:gd name="T4" fmla="*/ 0 w 24"/>
                <a:gd name="T5" fmla="*/ 6 h 96"/>
                <a:gd name="T6" fmla="*/ 0 w 24"/>
                <a:gd name="T7" fmla="*/ 90 h 96"/>
                <a:gd name="T8" fmla="*/ 6 w 24"/>
                <a:gd name="T9" fmla="*/ 96 h 96"/>
                <a:gd name="T10" fmla="*/ 24 w 24"/>
                <a:gd name="T11" fmla="*/ 96 h 96"/>
                <a:gd name="T12" fmla="*/ 24 w 24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6">
                  <a:moveTo>
                    <a:pt x="2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3" y="96"/>
                    <a:pt x="6" y="96"/>
                  </a:cubicBezTo>
                  <a:cubicBezTo>
                    <a:pt x="24" y="96"/>
                    <a:pt x="24" y="96"/>
                    <a:pt x="24" y="96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grpSp>
        <p:nvGrpSpPr>
          <p:cNvPr id="206" name="组合 205"/>
          <p:cNvGrpSpPr>
            <a:grpSpLocks noChangeAspect="1"/>
          </p:cNvGrpSpPr>
          <p:nvPr/>
        </p:nvGrpSpPr>
        <p:grpSpPr>
          <a:xfrm>
            <a:off x="7409841" y="5056279"/>
            <a:ext cx="432000" cy="365268"/>
            <a:chOff x="9498013" y="1014413"/>
            <a:chExt cx="585788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7" name="Rectangle 111"/>
            <p:cNvSpPr>
              <a:spLocks noChangeArrowheads="1"/>
            </p:cNvSpPr>
            <p:nvPr/>
          </p:nvSpPr>
          <p:spPr bwMode="auto">
            <a:xfrm>
              <a:off x="9610725" y="1238250"/>
              <a:ext cx="4445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8" name="Freeform 112"/>
            <p:cNvSpPr>
              <a:spLocks noEditPoints="1"/>
            </p:cNvSpPr>
            <p:nvPr/>
          </p:nvSpPr>
          <p:spPr bwMode="auto">
            <a:xfrm>
              <a:off x="9498013" y="1014413"/>
              <a:ext cx="585788" cy="247650"/>
            </a:xfrm>
            <a:custGeom>
              <a:avLst/>
              <a:gdLst>
                <a:gd name="T0" fmla="*/ 114 w 156"/>
                <a:gd name="T1" fmla="*/ 24 h 66"/>
                <a:gd name="T2" fmla="*/ 114 w 156"/>
                <a:gd name="T3" fmla="*/ 23 h 66"/>
                <a:gd name="T4" fmla="*/ 114 w 156"/>
                <a:gd name="T5" fmla="*/ 18 h 66"/>
                <a:gd name="T6" fmla="*/ 96 w 156"/>
                <a:gd name="T7" fmla="*/ 0 h 66"/>
                <a:gd name="T8" fmla="*/ 60 w 156"/>
                <a:gd name="T9" fmla="*/ 0 h 66"/>
                <a:gd name="T10" fmla="*/ 42 w 156"/>
                <a:gd name="T11" fmla="*/ 18 h 66"/>
                <a:gd name="T12" fmla="*/ 42 w 156"/>
                <a:gd name="T13" fmla="*/ 24 h 66"/>
                <a:gd name="T14" fmla="*/ 0 w 156"/>
                <a:gd name="T15" fmla="*/ 24 h 66"/>
                <a:gd name="T16" fmla="*/ 0 w 156"/>
                <a:gd name="T17" fmla="*/ 66 h 66"/>
                <a:gd name="T18" fmla="*/ 24 w 156"/>
                <a:gd name="T19" fmla="*/ 66 h 66"/>
                <a:gd name="T20" fmla="*/ 24 w 156"/>
                <a:gd name="T21" fmla="*/ 54 h 66"/>
                <a:gd name="T22" fmla="*/ 48 w 156"/>
                <a:gd name="T23" fmla="*/ 54 h 66"/>
                <a:gd name="T24" fmla="*/ 48 w 156"/>
                <a:gd name="T25" fmla="*/ 66 h 66"/>
                <a:gd name="T26" fmla="*/ 108 w 156"/>
                <a:gd name="T27" fmla="*/ 66 h 66"/>
                <a:gd name="T28" fmla="*/ 108 w 156"/>
                <a:gd name="T29" fmla="*/ 54 h 66"/>
                <a:gd name="T30" fmla="*/ 132 w 156"/>
                <a:gd name="T31" fmla="*/ 54 h 66"/>
                <a:gd name="T32" fmla="*/ 132 w 156"/>
                <a:gd name="T33" fmla="*/ 66 h 66"/>
                <a:gd name="T34" fmla="*/ 156 w 156"/>
                <a:gd name="T35" fmla="*/ 66 h 66"/>
                <a:gd name="T36" fmla="*/ 156 w 156"/>
                <a:gd name="T37" fmla="*/ 24 h 66"/>
                <a:gd name="T38" fmla="*/ 114 w 156"/>
                <a:gd name="T39" fmla="*/ 24 h 66"/>
                <a:gd name="T40" fmla="*/ 54 w 156"/>
                <a:gd name="T41" fmla="*/ 18 h 66"/>
                <a:gd name="T42" fmla="*/ 60 w 156"/>
                <a:gd name="T43" fmla="*/ 12 h 66"/>
                <a:gd name="T44" fmla="*/ 96 w 156"/>
                <a:gd name="T45" fmla="*/ 12 h 66"/>
                <a:gd name="T46" fmla="*/ 102 w 156"/>
                <a:gd name="T47" fmla="*/ 18 h 66"/>
                <a:gd name="T48" fmla="*/ 102 w 156"/>
                <a:gd name="T49" fmla="*/ 24 h 66"/>
                <a:gd name="T50" fmla="*/ 54 w 156"/>
                <a:gd name="T51" fmla="*/ 24 h 66"/>
                <a:gd name="T52" fmla="*/ 54 w 156"/>
                <a:gd name="T53" fmla="*/ 1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66">
                  <a:moveTo>
                    <a:pt x="114" y="24"/>
                  </a:moveTo>
                  <a:cubicBezTo>
                    <a:pt x="114" y="23"/>
                    <a:pt x="114" y="23"/>
                    <a:pt x="114" y="23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6"/>
                    <a:pt x="105" y="0"/>
                    <a:pt x="9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8" y="0"/>
                    <a:pt x="42" y="9"/>
                    <a:pt x="42" y="18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108" y="66"/>
                    <a:pt x="108" y="66"/>
                    <a:pt x="108" y="66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56" y="66"/>
                    <a:pt x="156" y="66"/>
                    <a:pt x="156" y="66"/>
                  </a:cubicBezTo>
                  <a:cubicBezTo>
                    <a:pt x="156" y="24"/>
                    <a:pt x="156" y="24"/>
                    <a:pt x="156" y="24"/>
                  </a:cubicBezTo>
                  <a:lnTo>
                    <a:pt x="114" y="24"/>
                  </a:lnTo>
                  <a:close/>
                  <a:moveTo>
                    <a:pt x="54" y="18"/>
                  </a:moveTo>
                  <a:cubicBezTo>
                    <a:pt x="54" y="18"/>
                    <a:pt x="54" y="12"/>
                    <a:pt x="60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102" y="12"/>
                    <a:pt x="102" y="18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54" y="24"/>
                    <a:pt x="54" y="24"/>
                    <a:pt x="54" y="24"/>
                  </a:cubicBezTo>
                  <a:lnTo>
                    <a:pt x="5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09" name="Freeform 113"/>
            <p:cNvSpPr/>
            <p:nvPr/>
          </p:nvSpPr>
          <p:spPr bwMode="auto">
            <a:xfrm>
              <a:off x="9520238" y="1284288"/>
              <a:ext cx="541338" cy="225425"/>
            </a:xfrm>
            <a:custGeom>
              <a:avLst/>
              <a:gdLst>
                <a:gd name="T0" fmla="*/ 298 w 341"/>
                <a:gd name="T1" fmla="*/ 42 h 142"/>
                <a:gd name="T2" fmla="*/ 241 w 341"/>
                <a:gd name="T3" fmla="*/ 42 h 142"/>
                <a:gd name="T4" fmla="*/ 241 w 341"/>
                <a:gd name="T5" fmla="*/ 0 h 142"/>
                <a:gd name="T6" fmla="*/ 100 w 341"/>
                <a:gd name="T7" fmla="*/ 0 h 142"/>
                <a:gd name="T8" fmla="*/ 100 w 341"/>
                <a:gd name="T9" fmla="*/ 42 h 142"/>
                <a:gd name="T10" fmla="*/ 43 w 341"/>
                <a:gd name="T11" fmla="*/ 42 h 142"/>
                <a:gd name="T12" fmla="*/ 43 w 341"/>
                <a:gd name="T13" fmla="*/ 0 h 142"/>
                <a:gd name="T14" fmla="*/ 0 w 341"/>
                <a:gd name="T15" fmla="*/ 0 h 142"/>
                <a:gd name="T16" fmla="*/ 0 w 341"/>
                <a:gd name="T17" fmla="*/ 142 h 142"/>
                <a:gd name="T18" fmla="*/ 341 w 341"/>
                <a:gd name="T19" fmla="*/ 142 h 142"/>
                <a:gd name="T20" fmla="*/ 341 w 341"/>
                <a:gd name="T21" fmla="*/ 0 h 142"/>
                <a:gd name="T22" fmla="*/ 298 w 341"/>
                <a:gd name="T23" fmla="*/ 0 h 142"/>
                <a:gd name="T24" fmla="*/ 298 w 341"/>
                <a:gd name="T25" fmla="*/ 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1" h="142">
                  <a:moveTo>
                    <a:pt x="298" y="42"/>
                  </a:moveTo>
                  <a:lnTo>
                    <a:pt x="241" y="42"/>
                  </a:lnTo>
                  <a:lnTo>
                    <a:pt x="241" y="0"/>
                  </a:lnTo>
                  <a:lnTo>
                    <a:pt x="100" y="0"/>
                  </a:lnTo>
                  <a:lnTo>
                    <a:pt x="100" y="42"/>
                  </a:lnTo>
                  <a:lnTo>
                    <a:pt x="43" y="42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142"/>
                  </a:lnTo>
                  <a:lnTo>
                    <a:pt x="341" y="142"/>
                  </a:lnTo>
                  <a:lnTo>
                    <a:pt x="341" y="0"/>
                  </a:lnTo>
                  <a:lnTo>
                    <a:pt x="298" y="0"/>
                  </a:lnTo>
                  <a:lnTo>
                    <a:pt x="298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10" name="Rectangle 114"/>
            <p:cNvSpPr>
              <a:spLocks noChangeArrowheads="1"/>
            </p:cNvSpPr>
            <p:nvPr/>
          </p:nvSpPr>
          <p:spPr bwMode="auto">
            <a:xfrm>
              <a:off x="9926638" y="1238250"/>
              <a:ext cx="44450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211" name="Freeform 115"/>
          <p:cNvSpPr>
            <a:spLocks noChangeAspect="1" noEditPoints="1"/>
          </p:cNvSpPr>
          <p:nvPr/>
        </p:nvSpPr>
        <p:spPr bwMode="auto">
          <a:xfrm>
            <a:off x="8215207" y="2318626"/>
            <a:ext cx="432000" cy="432000"/>
          </a:xfrm>
          <a:custGeom>
            <a:avLst/>
            <a:gdLst>
              <a:gd name="T0" fmla="*/ 132 w 144"/>
              <a:gd name="T1" fmla="*/ 36 h 144"/>
              <a:gd name="T2" fmla="*/ 108 w 144"/>
              <a:gd name="T3" fmla="*/ 36 h 144"/>
              <a:gd name="T4" fmla="*/ 108 w 144"/>
              <a:gd name="T5" fmla="*/ 36 h 144"/>
              <a:gd name="T6" fmla="*/ 72 w 144"/>
              <a:gd name="T7" fmla="*/ 0 h 144"/>
              <a:gd name="T8" fmla="*/ 36 w 144"/>
              <a:gd name="T9" fmla="*/ 36 h 144"/>
              <a:gd name="T10" fmla="*/ 36 w 144"/>
              <a:gd name="T11" fmla="*/ 36 h 144"/>
              <a:gd name="T12" fmla="*/ 12 w 144"/>
              <a:gd name="T13" fmla="*/ 36 h 144"/>
              <a:gd name="T14" fmla="*/ 0 w 144"/>
              <a:gd name="T15" fmla="*/ 36 h 144"/>
              <a:gd name="T16" fmla="*/ 0 w 144"/>
              <a:gd name="T17" fmla="*/ 48 h 144"/>
              <a:gd name="T18" fmla="*/ 0 w 144"/>
              <a:gd name="T19" fmla="*/ 48 h 144"/>
              <a:gd name="T20" fmla="*/ 0 w 144"/>
              <a:gd name="T21" fmla="*/ 132 h 144"/>
              <a:gd name="T22" fmla="*/ 12 w 144"/>
              <a:gd name="T23" fmla="*/ 144 h 144"/>
              <a:gd name="T24" fmla="*/ 132 w 144"/>
              <a:gd name="T25" fmla="*/ 144 h 144"/>
              <a:gd name="T26" fmla="*/ 144 w 144"/>
              <a:gd name="T27" fmla="*/ 132 h 144"/>
              <a:gd name="T28" fmla="*/ 144 w 144"/>
              <a:gd name="T29" fmla="*/ 120 h 144"/>
              <a:gd name="T30" fmla="*/ 0 w 144"/>
              <a:gd name="T31" fmla="*/ 120 h 144"/>
              <a:gd name="T32" fmla="*/ 0 w 144"/>
              <a:gd name="T33" fmla="*/ 114 h 144"/>
              <a:gd name="T34" fmla="*/ 144 w 144"/>
              <a:gd name="T35" fmla="*/ 114 h 144"/>
              <a:gd name="T36" fmla="*/ 144 w 144"/>
              <a:gd name="T37" fmla="*/ 54 h 144"/>
              <a:gd name="T38" fmla="*/ 144 w 144"/>
              <a:gd name="T39" fmla="*/ 48 h 144"/>
              <a:gd name="T40" fmla="*/ 144 w 144"/>
              <a:gd name="T41" fmla="*/ 36 h 144"/>
              <a:gd name="T42" fmla="*/ 132 w 144"/>
              <a:gd name="T43" fmla="*/ 36 h 144"/>
              <a:gd name="T44" fmla="*/ 96 w 144"/>
              <a:gd name="T45" fmla="*/ 36 h 144"/>
              <a:gd name="T46" fmla="*/ 48 w 144"/>
              <a:gd name="T47" fmla="*/ 36 h 144"/>
              <a:gd name="T48" fmla="*/ 48 w 144"/>
              <a:gd name="T49" fmla="*/ 36 h 144"/>
              <a:gd name="T50" fmla="*/ 72 w 144"/>
              <a:gd name="T51" fmla="*/ 12 h 144"/>
              <a:gd name="T52" fmla="*/ 96 w 144"/>
              <a:gd name="T53" fmla="*/ 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16"/>
                  <a:pt x="92" y="0"/>
                  <a:pt x="72" y="0"/>
                </a:cubicBezTo>
                <a:cubicBezTo>
                  <a:pt x="52" y="0"/>
                  <a:pt x="36" y="1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14"/>
                  <a:pt x="0" y="114"/>
                  <a:pt x="0" y="114"/>
                </a:cubicBezTo>
                <a:cubicBezTo>
                  <a:pt x="144" y="114"/>
                  <a:pt x="144" y="114"/>
                  <a:pt x="144" y="114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36"/>
                  <a:pt x="144" y="36"/>
                  <a:pt x="144" y="36"/>
                </a:cubicBezTo>
                <a:lnTo>
                  <a:pt x="132" y="36"/>
                </a:lnTo>
                <a:close/>
                <a:moveTo>
                  <a:pt x="96" y="36"/>
                </a:moveTo>
                <a:cubicBezTo>
                  <a:pt x="48" y="36"/>
                  <a:pt x="48" y="36"/>
                  <a:pt x="48" y="36"/>
                </a:cubicBezTo>
                <a:cubicBezTo>
                  <a:pt x="48" y="36"/>
                  <a:pt x="48" y="36"/>
                  <a:pt x="48" y="36"/>
                </a:cubicBezTo>
                <a:cubicBezTo>
                  <a:pt x="48" y="23"/>
                  <a:pt x="59" y="12"/>
                  <a:pt x="72" y="12"/>
                </a:cubicBezTo>
                <a:cubicBezTo>
                  <a:pt x="85" y="12"/>
                  <a:pt x="96" y="23"/>
                  <a:pt x="96" y="3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212" name="组合 211"/>
          <p:cNvGrpSpPr>
            <a:grpSpLocks noChangeAspect="1"/>
          </p:cNvGrpSpPr>
          <p:nvPr/>
        </p:nvGrpSpPr>
        <p:grpSpPr>
          <a:xfrm>
            <a:off x="9187068" y="2318626"/>
            <a:ext cx="332488" cy="432000"/>
            <a:chOff x="11712575" y="990600"/>
            <a:chExt cx="450850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3" name="Freeform 116"/>
            <p:cNvSpPr/>
            <p:nvPr/>
          </p:nvSpPr>
          <p:spPr bwMode="auto">
            <a:xfrm>
              <a:off x="11734800" y="990600"/>
              <a:ext cx="406400" cy="46038"/>
            </a:xfrm>
            <a:custGeom>
              <a:avLst/>
              <a:gdLst>
                <a:gd name="T0" fmla="*/ 0 w 256"/>
                <a:gd name="T1" fmla="*/ 29 h 29"/>
                <a:gd name="T2" fmla="*/ 29 w 256"/>
                <a:gd name="T3" fmla="*/ 0 h 29"/>
                <a:gd name="T4" fmla="*/ 227 w 256"/>
                <a:gd name="T5" fmla="*/ 0 h 29"/>
                <a:gd name="T6" fmla="*/ 256 w 256"/>
                <a:gd name="T7" fmla="*/ 29 h 29"/>
                <a:gd name="T8" fmla="*/ 0 w 256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6" h="29">
                  <a:moveTo>
                    <a:pt x="0" y="29"/>
                  </a:moveTo>
                  <a:lnTo>
                    <a:pt x="29" y="0"/>
                  </a:lnTo>
                  <a:lnTo>
                    <a:pt x="227" y="0"/>
                  </a:lnTo>
                  <a:lnTo>
                    <a:pt x="256" y="29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14" name="Freeform 117"/>
            <p:cNvSpPr>
              <a:spLocks noEditPoints="1"/>
            </p:cNvSpPr>
            <p:nvPr/>
          </p:nvSpPr>
          <p:spPr bwMode="auto">
            <a:xfrm>
              <a:off x="11712575" y="1058863"/>
              <a:ext cx="450850" cy="157163"/>
            </a:xfrm>
            <a:custGeom>
              <a:avLst/>
              <a:gdLst>
                <a:gd name="T0" fmla="*/ 0 w 284"/>
                <a:gd name="T1" fmla="*/ 99 h 99"/>
                <a:gd name="T2" fmla="*/ 284 w 284"/>
                <a:gd name="T3" fmla="*/ 99 h 99"/>
                <a:gd name="T4" fmla="*/ 284 w 284"/>
                <a:gd name="T5" fmla="*/ 0 h 99"/>
                <a:gd name="T6" fmla="*/ 0 w 284"/>
                <a:gd name="T7" fmla="*/ 0 h 99"/>
                <a:gd name="T8" fmla="*/ 0 w 284"/>
                <a:gd name="T9" fmla="*/ 99 h 99"/>
                <a:gd name="T10" fmla="*/ 199 w 284"/>
                <a:gd name="T11" fmla="*/ 57 h 99"/>
                <a:gd name="T12" fmla="*/ 199 w 284"/>
                <a:gd name="T13" fmla="*/ 71 h 99"/>
                <a:gd name="T14" fmla="*/ 184 w 284"/>
                <a:gd name="T15" fmla="*/ 71 h 99"/>
                <a:gd name="T16" fmla="*/ 184 w 284"/>
                <a:gd name="T17" fmla="*/ 57 h 99"/>
                <a:gd name="T18" fmla="*/ 99 w 284"/>
                <a:gd name="T19" fmla="*/ 57 h 99"/>
                <a:gd name="T20" fmla="*/ 99 w 284"/>
                <a:gd name="T21" fmla="*/ 71 h 99"/>
                <a:gd name="T22" fmla="*/ 85 w 284"/>
                <a:gd name="T23" fmla="*/ 71 h 99"/>
                <a:gd name="T24" fmla="*/ 85 w 284"/>
                <a:gd name="T25" fmla="*/ 57 h 99"/>
                <a:gd name="T26" fmla="*/ 85 w 284"/>
                <a:gd name="T27" fmla="*/ 42 h 99"/>
                <a:gd name="T28" fmla="*/ 199 w 284"/>
                <a:gd name="T29" fmla="*/ 42 h 99"/>
                <a:gd name="T30" fmla="*/ 199 w 284"/>
                <a:gd name="T31" fmla="*/ 5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99">
                  <a:moveTo>
                    <a:pt x="0" y="99"/>
                  </a:moveTo>
                  <a:lnTo>
                    <a:pt x="284" y="99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99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2"/>
                  </a:lnTo>
                  <a:lnTo>
                    <a:pt x="199" y="42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15" name="Freeform 118"/>
            <p:cNvSpPr>
              <a:spLocks noEditPoints="1"/>
            </p:cNvSpPr>
            <p:nvPr/>
          </p:nvSpPr>
          <p:spPr bwMode="auto">
            <a:xfrm>
              <a:off x="11712575" y="1238250"/>
              <a:ext cx="450850" cy="158750"/>
            </a:xfrm>
            <a:custGeom>
              <a:avLst/>
              <a:gdLst>
                <a:gd name="T0" fmla="*/ 0 w 284"/>
                <a:gd name="T1" fmla="*/ 100 h 100"/>
                <a:gd name="T2" fmla="*/ 284 w 284"/>
                <a:gd name="T3" fmla="*/ 100 h 100"/>
                <a:gd name="T4" fmla="*/ 284 w 284"/>
                <a:gd name="T5" fmla="*/ 0 h 100"/>
                <a:gd name="T6" fmla="*/ 0 w 284"/>
                <a:gd name="T7" fmla="*/ 0 h 100"/>
                <a:gd name="T8" fmla="*/ 0 w 284"/>
                <a:gd name="T9" fmla="*/ 100 h 100"/>
                <a:gd name="T10" fmla="*/ 199 w 284"/>
                <a:gd name="T11" fmla="*/ 57 h 100"/>
                <a:gd name="T12" fmla="*/ 199 w 284"/>
                <a:gd name="T13" fmla="*/ 71 h 100"/>
                <a:gd name="T14" fmla="*/ 184 w 284"/>
                <a:gd name="T15" fmla="*/ 71 h 100"/>
                <a:gd name="T16" fmla="*/ 184 w 284"/>
                <a:gd name="T17" fmla="*/ 57 h 100"/>
                <a:gd name="T18" fmla="*/ 99 w 284"/>
                <a:gd name="T19" fmla="*/ 57 h 100"/>
                <a:gd name="T20" fmla="*/ 99 w 284"/>
                <a:gd name="T21" fmla="*/ 71 h 100"/>
                <a:gd name="T22" fmla="*/ 85 w 284"/>
                <a:gd name="T23" fmla="*/ 71 h 100"/>
                <a:gd name="T24" fmla="*/ 85 w 284"/>
                <a:gd name="T25" fmla="*/ 57 h 100"/>
                <a:gd name="T26" fmla="*/ 85 w 284"/>
                <a:gd name="T27" fmla="*/ 43 h 100"/>
                <a:gd name="T28" fmla="*/ 199 w 284"/>
                <a:gd name="T29" fmla="*/ 43 h 100"/>
                <a:gd name="T30" fmla="*/ 199 w 284"/>
                <a:gd name="T31" fmla="*/ 5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100">
                  <a:moveTo>
                    <a:pt x="0" y="100"/>
                  </a:moveTo>
                  <a:lnTo>
                    <a:pt x="284" y="100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100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3"/>
                  </a:lnTo>
                  <a:lnTo>
                    <a:pt x="199" y="43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16" name="Freeform 119"/>
            <p:cNvSpPr>
              <a:spLocks noEditPoints="1"/>
            </p:cNvSpPr>
            <p:nvPr/>
          </p:nvSpPr>
          <p:spPr bwMode="auto">
            <a:xfrm>
              <a:off x="11712575" y="1419225"/>
              <a:ext cx="450850" cy="157163"/>
            </a:xfrm>
            <a:custGeom>
              <a:avLst/>
              <a:gdLst>
                <a:gd name="T0" fmla="*/ 0 w 284"/>
                <a:gd name="T1" fmla="*/ 99 h 99"/>
                <a:gd name="T2" fmla="*/ 284 w 284"/>
                <a:gd name="T3" fmla="*/ 99 h 99"/>
                <a:gd name="T4" fmla="*/ 284 w 284"/>
                <a:gd name="T5" fmla="*/ 0 h 99"/>
                <a:gd name="T6" fmla="*/ 0 w 284"/>
                <a:gd name="T7" fmla="*/ 0 h 99"/>
                <a:gd name="T8" fmla="*/ 0 w 284"/>
                <a:gd name="T9" fmla="*/ 99 h 99"/>
                <a:gd name="T10" fmla="*/ 199 w 284"/>
                <a:gd name="T11" fmla="*/ 57 h 99"/>
                <a:gd name="T12" fmla="*/ 199 w 284"/>
                <a:gd name="T13" fmla="*/ 71 h 99"/>
                <a:gd name="T14" fmla="*/ 184 w 284"/>
                <a:gd name="T15" fmla="*/ 71 h 99"/>
                <a:gd name="T16" fmla="*/ 184 w 284"/>
                <a:gd name="T17" fmla="*/ 57 h 99"/>
                <a:gd name="T18" fmla="*/ 99 w 284"/>
                <a:gd name="T19" fmla="*/ 57 h 99"/>
                <a:gd name="T20" fmla="*/ 99 w 284"/>
                <a:gd name="T21" fmla="*/ 71 h 99"/>
                <a:gd name="T22" fmla="*/ 85 w 284"/>
                <a:gd name="T23" fmla="*/ 71 h 99"/>
                <a:gd name="T24" fmla="*/ 85 w 284"/>
                <a:gd name="T25" fmla="*/ 57 h 99"/>
                <a:gd name="T26" fmla="*/ 85 w 284"/>
                <a:gd name="T27" fmla="*/ 42 h 99"/>
                <a:gd name="T28" fmla="*/ 199 w 284"/>
                <a:gd name="T29" fmla="*/ 42 h 99"/>
                <a:gd name="T30" fmla="*/ 199 w 284"/>
                <a:gd name="T31" fmla="*/ 5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4" h="99">
                  <a:moveTo>
                    <a:pt x="0" y="99"/>
                  </a:moveTo>
                  <a:lnTo>
                    <a:pt x="284" y="99"/>
                  </a:lnTo>
                  <a:lnTo>
                    <a:pt x="284" y="0"/>
                  </a:lnTo>
                  <a:lnTo>
                    <a:pt x="0" y="0"/>
                  </a:lnTo>
                  <a:lnTo>
                    <a:pt x="0" y="99"/>
                  </a:lnTo>
                  <a:close/>
                  <a:moveTo>
                    <a:pt x="199" y="57"/>
                  </a:moveTo>
                  <a:lnTo>
                    <a:pt x="199" y="71"/>
                  </a:lnTo>
                  <a:lnTo>
                    <a:pt x="184" y="71"/>
                  </a:lnTo>
                  <a:lnTo>
                    <a:pt x="184" y="57"/>
                  </a:lnTo>
                  <a:lnTo>
                    <a:pt x="99" y="57"/>
                  </a:lnTo>
                  <a:lnTo>
                    <a:pt x="99" y="71"/>
                  </a:lnTo>
                  <a:lnTo>
                    <a:pt x="85" y="71"/>
                  </a:lnTo>
                  <a:lnTo>
                    <a:pt x="85" y="57"/>
                  </a:lnTo>
                  <a:lnTo>
                    <a:pt x="85" y="42"/>
                  </a:lnTo>
                  <a:lnTo>
                    <a:pt x="199" y="42"/>
                  </a:lnTo>
                  <a:lnTo>
                    <a:pt x="19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217" name="Freeform 120"/>
          <p:cNvSpPr>
            <a:spLocks noChangeAspect="1" noEditPoints="1"/>
          </p:cNvSpPr>
          <p:nvPr/>
        </p:nvSpPr>
        <p:spPr bwMode="auto">
          <a:xfrm>
            <a:off x="1663293" y="4146577"/>
            <a:ext cx="432000" cy="395261"/>
          </a:xfrm>
          <a:custGeom>
            <a:avLst/>
            <a:gdLst>
              <a:gd name="T0" fmla="*/ 296 w 341"/>
              <a:gd name="T1" fmla="*/ 0 h 312"/>
              <a:gd name="T2" fmla="*/ 270 w 341"/>
              <a:gd name="T3" fmla="*/ 0 h 312"/>
              <a:gd name="T4" fmla="*/ 256 w 341"/>
              <a:gd name="T5" fmla="*/ 0 h 312"/>
              <a:gd name="T6" fmla="*/ 86 w 341"/>
              <a:gd name="T7" fmla="*/ 0 h 312"/>
              <a:gd name="T8" fmla="*/ 71 w 341"/>
              <a:gd name="T9" fmla="*/ 0 h 312"/>
              <a:gd name="T10" fmla="*/ 45 w 341"/>
              <a:gd name="T11" fmla="*/ 0 h 312"/>
              <a:gd name="T12" fmla="*/ 0 w 341"/>
              <a:gd name="T13" fmla="*/ 166 h 312"/>
              <a:gd name="T14" fmla="*/ 0 w 341"/>
              <a:gd name="T15" fmla="*/ 312 h 312"/>
              <a:gd name="T16" fmla="*/ 341 w 341"/>
              <a:gd name="T17" fmla="*/ 312 h 312"/>
              <a:gd name="T18" fmla="*/ 341 w 341"/>
              <a:gd name="T19" fmla="*/ 171 h 312"/>
              <a:gd name="T20" fmla="*/ 296 w 341"/>
              <a:gd name="T21" fmla="*/ 0 h 312"/>
              <a:gd name="T22" fmla="*/ 69 w 341"/>
              <a:gd name="T23" fmla="*/ 29 h 312"/>
              <a:gd name="T24" fmla="*/ 71 w 341"/>
              <a:gd name="T25" fmla="*/ 29 h 312"/>
              <a:gd name="T26" fmla="*/ 86 w 341"/>
              <a:gd name="T27" fmla="*/ 29 h 312"/>
              <a:gd name="T28" fmla="*/ 256 w 341"/>
              <a:gd name="T29" fmla="*/ 29 h 312"/>
              <a:gd name="T30" fmla="*/ 270 w 341"/>
              <a:gd name="T31" fmla="*/ 29 h 312"/>
              <a:gd name="T32" fmla="*/ 272 w 341"/>
              <a:gd name="T33" fmla="*/ 29 h 312"/>
              <a:gd name="T34" fmla="*/ 313 w 341"/>
              <a:gd name="T35" fmla="*/ 171 h 312"/>
              <a:gd name="T36" fmla="*/ 235 w 341"/>
              <a:gd name="T37" fmla="*/ 171 h 312"/>
              <a:gd name="T38" fmla="*/ 206 w 341"/>
              <a:gd name="T39" fmla="*/ 213 h 312"/>
              <a:gd name="T40" fmla="*/ 135 w 341"/>
              <a:gd name="T41" fmla="*/ 213 h 312"/>
              <a:gd name="T42" fmla="*/ 107 w 341"/>
              <a:gd name="T43" fmla="*/ 171 h 312"/>
              <a:gd name="T44" fmla="*/ 29 w 341"/>
              <a:gd name="T45" fmla="*/ 171 h 312"/>
              <a:gd name="T46" fmla="*/ 69 w 341"/>
              <a:gd name="T47" fmla="*/ 29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41" h="312">
                <a:moveTo>
                  <a:pt x="296" y="0"/>
                </a:moveTo>
                <a:lnTo>
                  <a:pt x="270" y="0"/>
                </a:lnTo>
                <a:lnTo>
                  <a:pt x="256" y="0"/>
                </a:lnTo>
                <a:lnTo>
                  <a:pt x="86" y="0"/>
                </a:lnTo>
                <a:lnTo>
                  <a:pt x="71" y="0"/>
                </a:lnTo>
                <a:lnTo>
                  <a:pt x="45" y="0"/>
                </a:lnTo>
                <a:lnTo>
                  <a:pt x="0" y="166"/>
                </a:lnTo>
                <a:lnTo>
                  <a:pt x="0" y="312"/>
                </a:lnTo>
                <a:lnTo>
                  <a:pt x="341" y="312"/>
                </a:lnTo>
                <a:lnTo>
                  <a:pt x="341" y="171"/>
                </a:lnTo>
                <a:lnTo>
                  <a:pt x="296" y="0"/>
                </a:lnTo>
                <a:close/>
                <a:moveTo>
                  <a:pt x="69" y="29"/>
                </a:moveTo>
                <a:lnTo>
                  <a:pt x="71" y="29"/>
                </a:lnTo>
                <a:lnTo>
                  <a:pt x="86" y="29"/>
                </a:lnTo>
                <a:lnTo>
                  <a:pt x="256" y="29"/>
                </a:lnTo>
                <a:lnTo>
                  <a:pt x="270" y="29"/>
                </a:lnTo>
                <a:lnTo>
                  <a:pt x="272" y="29"/>
                </a:lnTo>
                <a:lnTo>
                  <a:pt x="313" y="171"/>
                </a:lnTo>
                <a:lnTo>
                  <a:pt x="235" y="171"/>
                </a:lnTo>
                <a:lnTo>
                  <a:pt x="206" y="213"/>
                </a:lnTo>
                <a:lnTo>
                  <a:pt x="135" y="213"/>
                </a:lnTo>
                <a:lnTo>
                  <a:pt x="107" y="171"/>
                </a:lnTo>
                <a:lnTo>
                  <a:pt x="29" y="171"/>
                </a:lnTo>
                <a:lnTo>
                  <a:pt x="69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218" name="组合 217"/>
          <p:cNvGrpSpPr>
            <a:grpSpLocks noChangeAspect="1"/>
          </p:cNvGrpSpPr>
          <p:nvPr/>
        </p:nvGrpSpPr>
        <p:grpSpPr>
          <a:xfrm>
            <a:off x="1663293" y="5960689"/>
            <a:ext cx="432000" cy="231805"/>
            <a:chOff x="1046163" y="2178050"/>
            <a:chExt cx="585788" cy="3143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9" name="Rectangle 121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20" name="Rectangle 122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21" name="Rectangle 123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22" name="Rectangle 124"/>
            <p:cNvSpPr>
              <a:spLocks noChangeArrowheads="1"/>
            </p:cNvSpPr>
            <p:nvPr/>
          </p:nvSpPr>
          <p:spPr bwMode="auto">
            <a:xfrm>
              <a:off x="1114425" y="2244725"/>
              <a:ext cx="404813" cy="180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23" name="Freeform 125"/>
            <p:cNvSpPr>
              <a:spLocks noEditPoints="1"/>
            </p:cNvSpPr>
            <p:nvPr/>
          </p:nvSpPr>
          <p:spPr bwMode="auto">
            <a:xfrm>
              <a:off x="1046163" y="2178050"/>
              <a:ext cx="585788" cy="314325"/>
            </a:xfrm>
            <a:custGeom>
              <a:avLst/>
              <a:gdLst>
                <a:gd name="T0" fmla="*/ 151 w 156"/>
                <a:gd name="T1" fmla="*/ 24 h 84"/>
                <a:gd name="T2" fmla="*/ 144 w 156"/>
                <a:gd name="T3" fmla="*/ 24 h 84"/>
                <a:gd name="T4" fmla="*/ 144 w 156"/>
                <a:gd name="T5" fmla="*/ 6 h 84"/>
                <a:gd name="T6" fmla="*/ 138 w 156"/>
                <a:gd name="T7" fmla="*/ 0 h 84"/>
                <a:gd name="T8" fmla="*/ 6 w 156"/>
                <a:gd name="T9" fmla="*/ 0 h 84"/>
                <a:gd name="T10" fmla="*/ 0 w 156"/>
                <a:gd name="T11" fmla="*/ 6 h 84"/>
                <a:gd name="T12" fmla="*/ 0 w 156"/>
                <a:gd name="T13" fmla="*/ 78 h 84"/>
                <a:gd name="T14" fmla="*/ 6 w 156"/>
                <a:gd name="T15" fmla="*/ 84 h 84"/>
                <a:gd name="T16" fmla="*/ 138 w 156"/>
                <a:gd name="T17" fmla="*/ 84 h 84"/>
                <a:gd name="T18" fmla="*/ 144 w 156"/>
                <a:gd name="T19" fmla="*/ 78 h 84"/>
                <a:gd name="T20" fmla="*/ 144 w 156"/>
                <a:gd name="T21" fmla="*/ 60 h 84"/>
                <a:gd name="T22" fmla="*/ 151 w 156"/>
                <a:gd name="T23" fmla="*/ 60 h 84"/>
                <a:gd name="T24" fmla="*/ 156 w 156"/>
                <a:gd name="T25" fmla="*/ 55 h 84"/>
                <a:gd name="T26" fmla="*/ 156 w 156"/>
                <a:gd name="T27" fmla="*/ 29 h 84"/>
                <a:gd name="T28" fmla="*/ 151 w 156"/>
                <a:gd name="T29" fmla="*/ 24 h 84"/>
                <a:gd name="T30" fmla="*/ 132 w 156"/>
                <a:gd name="T31" fmla="*/ 72 h 84"/>
                <a:gd name="T32" fmla="*/ 12 w 156"/>
                <a:gd name="T33" fmla="*/ 72 h 84"/>
                <a:gd name="T34" fmla="*/ 12 w 156"/>
                <a:gd name="T35" fmla="*/ 12 h 84"/>
                <a:gd name="T36" fmla="*/ 132 w 156"/>
                <a:gd name="T37" fmla="*/ 12 h 84"/>
                <a:gd name="T38" fmla="*/ 132 w 156"/>
                <a:gd name="T39" fmla="*/ 7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6" h="84">
                  <a:moveTo>
                    <a:pt x="151" y="24"/>
                  </a:moveTo>
                  <a:cubicBezTo>
                    <a:pt x="144" y="24"/>
                    <a:pt x="144" y="24"/>
                    <a:pt x="144" y="24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6" y="84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41" y="84"/>
                    <a:pt x="144" y="81"/>
                    <a:pt x="144" y="78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51" y="60"/>
                    <a:pt x="151" y="60"/>
                    <a:pt x="151" y="60"/>
                  </a:cubicBezTo>
                  <a:cubicBezTo>
                    <a:pt x="154" y="60"/>
                    <a:pt x="156" y="58"/>
                    <a:pt x="156" y="55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6" y="26"/>
                    <a:pt x="154" y="24"/>
                    <a:pt x="151" y="24"/>
                  </a:cubicBezTo>
                  <a:moveTo>
                    <a:pt x="132" y="72"/>
                  </a:moveTo>
                  <a:cubicBezTo>
                    <a:pt x="12" y="72"/>
                    <a:pt x="12" y="72"/>
                    <a:pt x="12" y="7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2" y="12"/>
                    <a:pt x="132" y="12"/>
                    <a:pt x="132" y="12"/>
                  </a:cubicBezTo>
                  <a:lnTo>
                    <a:pt x="13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224" name="Freeform 126"/>
          <p:cNvSpPr>
            <a:spLocks noChangeAspect="1" noEditPoints="1"/>
          </p:cNvSpPr>
          <p:nvPr/>
        </p:nvSpPr>
        <p:spPr bwMode="auto">
          <a:xfrm>
            <a:off x="3411570" y="1397887"/>
            <a:ext cx="590197" cy="432000"/>
          </a:xfrm>
          <a:custGeom>
            <a:avLst/>
            <a:gdLst>
              <a:gd name="T0" fmla="*/ 124 w 164"/>
              <a:gd name="T1" fmla="*/ 0 h 120"/>
              <a:gd name="T2" fmla="*/ 41 w 164"/>
              <a:gd name="T3" fmla="*/ 0 h 120"/>
              <a:gd name="T4" fmla="*/ 41 w 164"/>
              <a:gd name="T5" fmla="*/ 120 h 120"/>
              <a:gd name="T6" fmla="*/ 124 w 164"/>
              <a:gd name="T7" fmla="*/ 120 h 120"/>
              <a:gd name="T8" fmla="*/ 124 w 164"/>
              <a:gd name="T9" fmla="*/ 0 h 120"/>
              <a:gd name="T10" fmla="*/ 64 w 164"/>
              <a:gd name="T11" fmla="*/ 60 h 120"/>
              <a:gd name="T12" fmla="*/ 58 w 164"/>
              <a:gd name="T13" fmla="*/ 66 h 120"/>
              <a:gd name="T14" fmla="*/ 52 w 164"/>
              <a:gd name="T15" fmla="*/ 60 h 120"/>
              <a:gd name="T16" fmla="*/ 52 w 164"/>
              <a:gd name="T17" fmla="*/ 36 h 120"/>
              <a:gd name="T18" fmla="*/ 58 w 164"/>
              <a:gd name="T19" fmla="*/ 30 h 120"/>
              <a:gd name="T20" fmla="*/ 64 w 164"/>
              <a:gd name="T21" fmla="*/ 36 h 120"/>
              <a:gd name="T22" fmla="*/ 64 w 164"/>
              <a:gd name="T23" fmla="*/ 60 h 120"/>
              <a:gd name="T24" fmla="*/ 94 w 164"/>
              <a:gd name="T25" fmla="*/ 102 h 120"/>
              <a:gd name="T26" fmla="*/ 70 w 164"/>
              <a:gd name="T27" fmla="*/ 102 h 120"/>
              <a:gd name="T28" fmla="*/ 70 w 164"/>
              <a:gd name="T29" fmla="*/ 96 h 120"/>
              <a:gd name="T30" fmla="*/ 82 w 164"/>
              <a:gd name="T31" fmla="*/ 84 h 120"/>
              <a:gd name="T32" fmla="*/ 94 w 164"/>
              <a:gd name="T33" fmla="*/ 96 h 120"/>
              <a:gd name="T34" fmla="*/ 94 w 164"/>
              <a:gd name="T35" fmla="*/ 102 h 120"/>
              <a:gd name="T36" fmla="*/ 112 w 164"/>
              <a:gd name="T37" fmla="*/ 60 h 120"/>
              <a:gd name="T38" fmla="*/ 106 w 164"/>
              <a:gd name="T39" fmla="*/ 66 h 120"/>
              <a:gd name="T40" fmla="*/ 100 w 164"/>
              <a:gd name="T41" fmla="*/ 60 h 120"/>
              <a:gd name="T42" fmla="*/ 100 w 164"/>
              <a:gd name="T43" fmla="*/ 36 h 120"/>
              <a:gd name="T44" fmla="*/ 106 w 164"/>
              <a:gd name="T45" fmla="*/ 30 h 120"/>
              <a:gd name="T46" fmla="*/ 112 w 164"/>
              <a:gd name="T47" fmla="*/ 36 h 120"/>
              <a:gd name="T48" fmla="*/ 112 w 164"/>
              <a:gd name="T49" fmla="*/ 6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4" h="120">
                <a:moveTo>
                  <a:pt x="124" y="0"/>
                </a:moveTo>
                <a:cubicBezTo>
                  <a:pt x="41" y="0"/>
                  <a:pt x="41" y="0"/>
                  <a:pt x="41" y="0"/>
                </a:cubicBezTo>
                <a:cubicBezTo>
                  <a:pt x="0" y="0"/>
                  <a:pt x="0" y="120"/>
                  <a:pt x="41" y="120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64" y="120"/>
                  <a:pt x="164" y="0"/>
                  <a:pt x="124" y="0"/>
                </a:cubicBezTo>
                <a:moveTo>
                  <a:pt x="64" y="60"/>
                </a:moveTo>
                <a:cubicBezTo>
                  <a:pt x="64" y="63"/>
                  <a:pt x="61" y="66"/>
                  <a:pt x="58" y="66"/>
                </a:cubicBezTo>
                <a:cubicBezTo>
                  <a:pt x="55" y="66"/>
                  <a:pt x="52" y="63"/>
                  <a:pt x="52" y="60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3"/>
                  <a:pt x="55" y="30"/>
                  <a:pt x="58" y="30"/>
                </a:cubicBezTo>
                <a:cubicBezTo>
                  <a:pt x="61" y="30"/>
                  <a:pt x="64" y="33"/>
                  <a:pt x="64" y="36"/>
                </a:cubicBezTo>
                <a:lnTo>
                  <a:pt x="64" y="60"/>
                </a:lnTo>
                <a:close/>
                <a:moveTo>
                  <a:pt x="94" y="102"/>
                </a:moveTo>
                <a:cubicBezTo>
                  <a:pt x="70" y="102"/>
                  <a:pt x="70" y="102"/>
                  <a:pt x="70" y="102"/>
                </a:cubicBezTo>
                <a:cubicBezTo>
                  <a:pt x="70" y="96"/>
                  <a:pt x="70" y="96"/>
                  <a:pt x="70" y="96"/>
                </a:cubicBezTo>
                <a:cubicBezTo>
                  <a:pt x="70" y="89"/>
                  <a:pt x="75" y="84"/>
                  <a:pt x="82" y="84"/>
                </a:cubicBezTo>
                <a:cubicBezTo>
                  <a:pt x="89" y="84"/>
                  <a:pt x="94" y="89"/>
                  <a:pt x="94" y="96"/>
                </a:cubicBezTo>
                <a:lnTo>
                  <a:pt x="94" y="102"/>
                </a:lnTo>
                <a:close/>
                <a:moveTo>
                  <a:pt x="112" y="60"/>
                </a:moveTo>
                <a:cubicBezTo>
                  <a:pt x="112" y="63"/>
                  <a:pt x="109" y="66"/>
                  <a:pt x="106" y="66"/>
                </a:cubicBezTo>
                <a:cubicBezTo>
                  <a:pt x="103" y="66"/>
                  <a:pt x="100" y="63"/>
                  <a:pt x="100" y="60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33"/>
                  <a:pt x="103" y="30"/>
                  <a:pt x="106" y="30"/>
                </a:cubicBezTo>
                <a:cubicBezTo>
                  <a:pt x="109" y="30"/>
                  <a:pt x="112" y="33"/>
                  <a:pt x="112" y="36"/>
                </a:cubicBezTo>
                <a:lnTo>
                  <a:pt x="112" y="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25" name="Freeform 127"/>
          <p:cNvSpPr>
            <a:spLocks noChangeAspect="1"/>
          </p:cNvSpPr>
          <p:nvPr/>
        </p:nvSpPr>
        <p:spPr bwMode="auto">
          <a:xfrm>
            <a:off x="5385911" y="4128207"/>
            <a:ext cx="324000" cy="432000"/>
          </a:xfrm>
          <a:custGeom>
            <a:avLst/>
            <a:gdLst>
              <a:gd name="T0" fmla="*/ 187 w 255"/>
              <a:gd name="T1" fmla="*/ 203 h 340"/>
              <a:gd name="T2" fmla="*/ 241 w 255"/>
              <a:gd name="T3" fmla="*/ 203 h 340"/>
              <a:gd name="T4" fmla="*/ 177 w 255"/>
              <a:gd name="T5" fmla="*/ 128 h 340"/>
              <a:gd name="T6" fmla="*/ 213 w 255"/>
              <a:gd name="T7" fmla="*/ 128 h 340"/>
              <a:gd name="T8" fmla="*/ 149 w 255"/>
              <a:gd name="T9" fmla="*/ 57 h 340"/>
              <a:gd name="T10" fmla="*/ 170 w 255"/>
              <a:gd name="T11" fmla="*/ 57 h 340"/>
              <a:gd name="T12" fmla="*/ 128 w 255"/>
              <a:gd name="T13" fmla="*/ 0 h 340"/>
              <a:gd name="T14" fmla="*/ 85 w 255"/>
              <a:gd name="T15" fmla="*/ 57 h 340"/>
              <a:gd name="T16" fmla="*/ 107 w 255"/>
              <a:gd name="T17" fmla="*/ 57 h 340"/>
              <a:gd name="T18" fmla="*/ 43 w 255"/>
              <a:gd name="T19" fmla="*/ 128 h 340"/>
              <a:gd name="T20" fmla="*/ 78 w 255"/>
              <a:gd name="T21" fmla="*/ 128 h 340"/>
              <a:gd name="T22" fmla="*/ 14 w 255"/>
              <a:gd name="T23" fmla="*/ 203 h 340"/>
              <a:gd name="T24" fmla="*/ 69 w 255"/>
              <a:gd name="T25" fmla="*/ 203 h 340"/>
              <a:gd name="T26" fmla="*/ 0 w 255"/>
              <a:gd name="T27" fmla="*/ 288 h 340"/>
              <a:gd name="T28" fmla="*/ 99 w 255"/>
              <a:gd name="T29" fmla="*/ 288 h 340"/>
              <a:gd name="T30" fmla="*/ 99 w 255"/>
              <a:gd name="T31" fmla="*/ 340 h 340"/>
              <a:gd name="T32" fmla="*/ 156 w 255"/>
              <a:gd name="T33" fmla="*/ 340 h 340"/>
              <a:gd name="T34" fmla="*/ 156 w 255"/>
              <a:gd name="T35" fmla="*/ 288 h 340"/>
              <a:gd name="T36" fmla="*/ 255 w 255"/>
              <a:gd name="T37" fmla="*/ 288 h 340"/>
              <a:gd name="T38" fmla="*/ 187 w 255"/>
              <a:gd name="T39" fmla="*/ 203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5" h="340">
                <a:moveTo>
                  <a:pt x="187" y="203"/>
                </a:moveTo>
                <a:lnTo>
                  <a:pt x="241" y="203"/>
                </a:lnTo>
                <a:lnTo>
                  <a:pt x="177" y="128"/>
                </a:lnTo>
                <a:lnTo>
                  <a:pt x="213" y="128"/>
                </a:lnTo>
                <a:lnTo>
                  <a:pt x="149" y="57"/>
                </a:lnTo>
                <a:lnTo>
                  <a:pt x="170" y="57"/>
                </a:lnTo>
                <a:lnTo>
                  <a:pt x="128" y="0"/>
                </a:lnTo>
                <a:lnTo>
                  <a:pt x="85" y="57"/>
                </a:lnTo>
                <a:lnTo>
                  <a:pt x="107" y="57"/>
                </a:lnTo>
                <a:lnTo>
                  <a:pt x="43" y="128"/>
                </a:lnTo>
                <a:lnTo>
                  <a:pt x="78" y="128"/>
                </a:lnTo>
                <a:lnTo>
                  <a:pt x="14" y="203"/>
                </a:lnTo>
                <a:lnTo>
                  <a:pt x="69" y="203"/>
                </a:lnTo>
                <a:lnTo>
                  <a:pt x="0" y="288"/>
                </a:lnTo>
                <a:lnTo>
                  <a:pt x="99" y="288"/>
                </a:lnTo>
                <a:lnTo>
                  <a:pt x="99" y="340"/>
                </a:lnTo>
                <a:lnTo>
                  <a:pt x="156" y="340"/>
                </a:lnTo>
                <a:lnTo>
                  <a:pt x="156" y="288"/>
                </a:lnTo>
                <a:lnTo>
                  <a:pt x="255" y="288"/>
                </a:lnTo>
                <a:lnTo>
                  <a:pt x="187" y="20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26" name="Freeform 128"/>
          <p:cNvSpPr>
            <a:spLocks noChangeAspect="1"/>
          </p:cNvSpPr>
          <p:nvPr/>
        </p:nvSpPr>
        <p:spPr bwMode="auto">
          <a:xfrm>
            <a:off x="4457816" y="5022913"/>
            <a:ext cx="399220" cy="432000"/>
          </a:xfrm>
          <a:custGeom>
            <a:avLst/>
            <a:gdLst>
              <a:gd name="T0" fmla="*/ 78 w 144"/>
              <a:gd name="T1" fmla="*/ 12 h 156"/>
              <a:gd name="T2" fmla="*/ 78 w 144"/>
              <a:gd name="T3" fmla="*/ 6 h 156"/>
              <a:gd name="T4" fmla="*/ 72 w 144"/>
              <a:gd name="T5" fmla="*/ 0 h 156"/>
              <a:gd name="T6" fmla="*/ 66 w 144"/>
              <a:gd name="T7" fmla="*/ 6 h 156"/>
              <a:gd name="T8" fmla="*/ 66 w 144"/>
              <a:gd name="T9" fmla="*/ 12 h 156"/>
              <a:gd name="T10" fmla="*/ 0 w 144"/>
              <a:gd name="T11" fmla="*/ 84 h 156"/>
              <a:gd name="T12" fmla="*/ 1 w 144"/>
              <a:gd name="T13" fmla="*/ 84 h 156"/>
              <a:gd name="T14" fmla="*/ 24 w 144"/>
              <a:gd name="T15" fmla="*/ 66 h 156"/>
              <a:gd name="T16" fmla="*/ 47 w 144"/>
              <a:gd name="T17" fmla="*/ 84 h 156"/>
              <a:gd name="T18" fmla="*/ 49 w 144"/>
              <a:gd name="T19" fmla="*/ 84 h 156"/>
              <a:gd name="T20" fmla="*/ 66 w 144"/>
              <a:gd name="T21" fmla="*/ 67 h 156"/>
              <a:gd name="T22" fmla="*/ 66 w 144"/>
              <a:gd name="T23" fmla="*/ 132 h 156"/>
              <a:gd name="T24" fmla="*/ 54 w 144"/>
              <a:gd name="T25" fmla="*/ 144 h 156"/>
              <a:gd name="T26" fmla="*/ 42 w 144"/>
              <a:gd name="T27" fmla="*/ 132 h 156"/>
              <a:gd name="T28" fmla="*/ 36 w 144"/>
              <a:gd name="T29" fmla="*/ 126 h 156"/>
              <a:gd name="T30" fmla="*/ 30 w 144"/>
              <a:gd name="T31" fmla="*/ 132 h 156"/>
              <a:gd name="T32" fmla="*/ 54 w 144"/>
              <a:gd name="T33" fmla="*/ 156 h 156"/>
              <a:gd name="T34" fmla="*/ 78 w 144"/>
              <a:gd name="T35" fmla="*/ 132 h 156"/>
              <a:gd name="T36" fmla="*/ 78 w 144"/>
              <a:gd name="T37" fmla="*/ 67 h 156"/>
              <a:gd name="T38" fmla="*/ 95 w 144"/>
              <a:gd name="T39" fmla="*/ 84 h 156"/>
              <a:gd name="T40" fmla="*/ 97 w 144"/>
              <a:gd name="T41" fmla="*/ 84 h 156"/>
              <a:gd name="T42" fmla="*/ 120 w 144"/>
              <a:gd name="T43" fmla="*/ 66 h 156"/>
              <a:gd name="T44" fmla="*/ 143 w 144"/>
              <a:gd name="T45" fmla="*/ 84 h 156"/>
              <a:gd name="T46" fmla="*/ 144 w 144"/>
              <a:gd name="T47" fmla="*/ 84 h 156"/>
              <a:gd name="T48" fmla="*/ 78 w 144"/>
              <a:gd name="T49" fmla="*/ 12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56">
                <a:moveTo>
                  <a:pt x="78" y="12"/>
                </a:moveTo>
                <a:cubicBezTo>
                  <a:pt x="78" y="6"/>
                  <a:pt x="78" y="6"/>
                  <a:pt x="78" y="6"/>
                </a:cubicBezTo>
                <a:cubicBezTo>
                  <a:pt x="78" y="3"/>
                  <a:pt x="75" y="0"/>
                  <a:pt x="72" y="0"/>
                </a:cubicBezTo>
                <a:cubicBezTo>
                  <a:pt x="69" y="0"/>
                  <a:pt x="66" y="3"/>
                  <a:pt x="66" y="6"/>
                </a:cubicBezTo>
                <a:cubicBezTo>
                  <a:pt x="66" y="12"/>
                  <a:pt x="66" y="12"/>
                  <a:pt x="66" y="12"/>
                </a:cubicBezTo>
                <a:cubicBezTo>
                  <a:pt x="29" y="15"/>
                  <a:pt x="0" y="46"/>
                  <a:pt x="0" y="84"/>
                </a:cubicBezTo>
                <a:cubicBezTo>
                  <a:pt x="1" y="84"/>
                  <a:pt x="1" y="84"/>
                  <a:pt x="1" y="84"/>
                </a:cubicBezTo>
                <a:cubicBezTo>
                  <a:pt x="4" y="74"/>
                  <a:pt x="13" y="66"/>
                  <a:pt x="24" y="66"/>
                </a:cubicBezTo>
                <a:cubicBezTo>
                  <a:pt x="35" y="66"/>
                  <a:pt x="44" y="74"/>
                  <a:pt x="47" y="84"/>
                </a:cubicBezTo>
                <a:cubicBezTo>
                  <a:pt x="49" y="84"/>
                  <a:pt x="49" y="84"/>
                  <a:pt x="49" y="84"/>
                </a:cubicBezTo>
                <a:cubicBezTo>
                  <a:pt x="51" y="76"/>
                  <a:pt x="58" y="69"/>
                  <a:pt x="66" y="67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66" y="134"/>
                  <a:pt x="65" y="144"/>
                  <a:pt x="54" y="144"/>
                </a:cubicBezTo>
                <a:cubicBezTo>
                  <a:pt x="43" y="144"/>
                  <a:pt x="42" y="135"/>
                  <a:pt x="42" y="132"/>
                </a:cubicBezTo>
                <a:cubicBezTo>
                  <a:pt x="42" y="129"/>
                  <a:pt x="39" y="126"/>
                  <a:pt x="36" y="126"/>
                </a:cubicBezTo>
                <a:cubicBezTo>
                  <a:pt x="33" y="126"/>
                  <a:pt x="30" y="129"/>
                  <a:pt x="30" y="132"/>
                </a:cubicBezTo>
                <a:cubicBezTo>
                  <a:pt x="30" y="142"/>
                  <a:pt x="36" y="156"/>
                  <a:pt x="54" y="156"/>
                </a:cubicBezTo>
                <a:cubicBezTo>
                  <a:pt x="72" y="156"/>
                  <a:pt x="78" y="142"/>
                  <a:pt x="78" y="132"/>
                </a:cubicBezTo>
                <a:cubicBezTo>
                  <a:pt x="78" y="67"/>
                  <a:pt x="78" y="67"/>
                  <a:pt x="78" y="67"/>
                </a:cubicBezTo>
                <a:cubicBezTo>
                  <a:pt x="86" y="69"/>
                  <a:pt x="93" y="76"/>
                  <a:pt x="95" y="84"/>
                </a:cubicBezTo>
                <a:cubicBezTo>
                  <a:pt x="97" y="84"/>
                  <a:pt x="97" y="84"/>
                  <a:pt x="97" y="84"/>
                </a:cubicBezTo>
                <a:cubicBezTo>
                  <a:pt x="100" y="74"/>
                  <a:pt x="109" y="66"/>
                  <a:pt x="120" y="66"/>
                </a:cubicBezTo>
                <a:cubicBezTo>
                  <a:pt x="131" y="66"/>
                  <a:pt x="140" y="74"/>
                  <a:pt x="143" y="84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46"/>
                  <a:pt x="115" y="15"/>
                  <a:pt x="78" y="1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227" name="组合 226"/>
          <p:cNvGrpSpPr>
            <a:grpSpLocks noChangeAspect="1"/>
          </p:cNvGrpSpPr>
          <p:nvPr/>
        </p:nvGrpSpPr>
        <p:grpSpPr>
          <a:xfrm>
            <a:off x="7409841" y="4197850"/>
            <a:ext cx="432000" cy="292715"/>
            <a:chOff x="8380413" y="2128838"/>
            <a:chExt cx="630238" cy="4270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8" name="Oval 129"/>
            <p:cNvSpPr>
              <a:spLocks noChangeArrowheads="1"/>
            </p:cNvSpPr>
            <p:nvPr/>
          </p:nvSpPr>
          <p:spPr bwMode="auto">
            <a:xfrm>
              <a:off x="8559800" y="2466975"/>
              <a:ext cx="9048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29" name="Oval 130"/>
            <p:cNvSpPr>
              <a:spLocks noChangeArrowheads="1"/>
            </p:cNvSpPr>
            <p:nvPr/>
          </p:nvSpPr>
          <p:spPr bwMode="auto">
            <a:xfrm>
              <a:off x="8807450" y="2466975"/>
              <a:ext cx="9048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  <p:sp>
          <p:nvSpPr>
            <p:cNvPr id="230" name="Freeform 131"/>
            <p:cNvSpPr>
              <a:spLocks noEditPoints="1"/>
            </p:cNvSpPr>
            <p:nvPr/>
          </p:nvSpPr>
          <p:spPr bwMode="auto">
            <a:xfrm>
              <a:off x="8380413" y="2128838"/>
              <a:ext cx="630238" cy="292100"/>
            </a:xfrm>
            <a:custGeom>
              <a:avLst/>
              <a:gdLst>
                <a:gd name="T0" fmla="*/ 9 w 168"/>
                <a:gd name="T1" fmla="*/ 0 h 78"/>
                <a:gd name="T2" fmla="*/ 14 w 168"/>
                <a:gd name="T3" fmla="*/ 18 h 78"/>
                <a:gd name="T4" fmla="*/ 168 w 168"/>
                <a:gd name="T5" fmla="*/ 18 h 78"/>
                <a:gd name="T6" fmla="*/ 39 w 168"/>
                <a:gd name="T7" fmla="*/ 30 h 78"/>
                <a:gd name="T8" fmla="*/ 42 w 168"/>
                <a:gd name="T9" fmla="*/ 33 h 78"/>
                <a:gd name="T10" fmla="*/ 108 w 168"/>
                <a:gd name="T11" fmla="*/ 45 h 78"/>
                <a:gd name="T12" fmla="*/ 102 w 168"/>
                <a:gd name="T13" fmla="*/ 27 h 78"/>
                <a:gd name="T14" fmla="*/ 99 w 168"/>
                <a:gd name="T15" fmla="*/ 30 h 78"/>
                <a:gd name="T16" fmla="*/ 99 w 168"/>
                <a:gd name="T17" fmla="*/ 42 h 78"/>
                <a:gd name="T18" fmla="*/ 96 w 168"/>
                <a:gd name="T19" fmla="*/ 39 h 78"/>
                <a:gd name="T20" fmla="*/ 78 w 168"/>
                <a:gd name="T21" fmla="*/ 33 h 78"/>
                <a:gd name="T22" fmla="*/ 66 w 168"/>
                <a:gd name="T23" fmla="*/ 27 h 78"/>
                <a:gd name="T24" fmla="*/ 63 w 168"/>
                <a:gd name="T25" fmla="*/ 30 h 78"/>
                <a:gd name="T26" fmla="*/ 57 w 168"/>
                <a:gd name="T27" fmla="*/ 30 h 78"/>
                <a:gd name="T28" fmla="*/ 54 w 168"/>
                <a:gd name="T29" fmla="*/ 27 h 78"/>
                <a:gd name="T30" fmla="*/ 48 w 168"/>
                <a:gd name="T31" fmla="*/ 39 h 78"/>
                <a:gd name="T32" fmla="*/ 54 w 168"/>
                <a:gd name="T33" fmla="*/ 57 h 78"/>
                <a:gd name="T34" fmla="*/ 57 w 168"/>
                <a:gd name="T35" fmla="*/ 54 h 78"/>
                <a:gd name="T36" fmla="*/ 63 w 168"/>
                <a:gd name="T37" fmla="*/ 42 h 78"/>
                <a:gd name="T38" fmla="*/ 60 w 168"/>
                <a:gd name="T39" fmla="*/ 39 h 78"/>
                <a:gd name="T40" fmla="*/ 60 w 168"/>
                <a:gd name="T41" fmla="*/ 63 h 78"/>
                <a:gd name="T42" fmla="*/ 66 w 168"/>
                <a:gd name="T43" fmla="*/ 57 h 78"/>
                <a:gd name="T44" fmla="*/ 69 w 168"/>
                <a:gd name="T45" fmla="*/ 54 h 78"/>
                <a:gd name="T46" fmla="*/ 75 w 168"/>
                <a:gd name="T47" fmla="*/ 42 h 78"/>
                <a:gd name="T48" fmla="*/ 72 w 168"/>
                <a:gd name="T49" fmla="*/ 39 h 78"/>
                <a:gd name="T50" fmla="*/ 72 w 168"/>
                <a:gd name="T51" fmla="*/ 63 h 78"/>
                <a:gd name="T52" fmla="*/ 78 w 168"/>
                <a:gd name="T53" fmla="*/ 57 h 78"/>
                <a:gd name="T54" fmla="*/ 81 w 168"/>
                <a:gd name="T55" fmla="*/ 54 h 78"/>
                <a:gd name="T56" fmla="*/ 87 w 168"/>
                <a:gd name="T57" fmla="*/ 42 h 78"/>
                <a:gd name="T58" fmla="*/ 84 w 168"/>
                <a:gd name="T59" fmla="*/ 39 h 78"/>
                <a:gd name="T60" fmla="*/ 84 w 168"/>
                <a:gd name="T61" fmla="*/ 63 h 78"/>
                <a:gd name="T62" fmla="*/ 90 w 168"/>
                <a:gd name="T63" fmla="*/ 57 h 78"/>
                <a:gd name="T64" fmla="*/ 93 w 168"/>
                <a:gd name="T65" fmla="*/ 54 h 78"/>
                <a:gd name="T66" fmla="*/ 87 w 168"/>
                <a:gd name="T67" fmla="*/ 30 h 78"/>
                <a:gd name="T68" fmla="*/ 90 w 168"/>
                <a:gd name="T69" fmla="*/ 33 h 78"/>
                <a:gd name="T70" fmla="*/ 96 w 168"/>
                <a:gd name="T71" fmla="*/ 63 h 78"/>
                <a:gd name="T72" fmla="*/ 102 w 168"/>
                <a:gd name="T73" fmla="*/ 57 h 78"/>
                <a:gd name="T74" fmla="*/ 105 w 168"/>
                <a:gd name="T75" fmla="*/ 54 h 78"/>
                <a:gd name="T76" fmla="*/ 105 w 168"/>
                <a:gd name="T77" fmla="*/ 66 h 78"/>
                <a:gd name="T78" fmla="*/ 108 w 168"/>
                <a:gd name="T79" fmla="*/ 69 h 78"/>
                <a:gd name="T80" fmla="*/ 114 w 168"/>
                <a:gd name="T81" fmla="*/ 51 h 78"/>
                <a:gd name="T82" fmla="*/ 114 w 168"/>
                <a:gd name="T83" fmla="*/ 33 h 78"/>
                <a:gd name="T84" fmla="*/ 117 w 168"/>
                <a:gd name="T85" fmla="*/ 30 h 78"/>
                <a:gd name="T86" fmla="*/ 123 w 168"/>
                <a:gd name="T87" fmla="*/ 42 h 78"/>
                <a:gd name="T88" fmla="*/ 120 w 168"/>
                <a:gd name="T89" fmla="*/ 39 h 78"/>
                <a:gd name="T90" fmla="*/ 120 w 168"/>
                <a:gd name="T91" fmla="*/ 63 h 78"/>
                <a:gd name="T92" fmla="*/ 126 w 168"/>
                <a:gd name="T93" fmla="*/ 57 h 78"/>
                <a:gd name="T94" fmla="*/ 129 w 168"/>
                <a:gd name="T95" fmla="*/ 54 h 78"/>
                <a:gd name="T96" fmla="*/ 123 w 168"/>
                <a:gd name="T97" fmla="*/ 30 h 78"/>
                <a:gd name="T98" fmla="*/ 126 w 168"/>
                <a:gd name="T99" fmla="*/ 33 h 78"/>
                <a:gd name="T100" fmla="*/ 132 w 168"/>
                <a:gd name="T101" fmla="*/ 63 h 78"/>
                <a:gd name="T102" fmla="*/ 132 w 168"/>
                <a:gd name="T103" fmla="*/ 45 h 78"/>
                <a:gd name="T104" fmla="*/ 135 w 168"/>
                <a:gd name="T105" fmla="*/ 42 h 78"/>
                <a:gd name="T106" fmla="*/ 135 w 168"/>
                <a:gd name="T107" fmla="*/ 54 h 78"/>
                <a:gd name="T108" fmla="*/ 138 w 168"/>
                <a:gd name="T109" fmla="*/ 57 h 78"/>
                <a:gd name="T110" fmla="*/ 138 w 168"/>
                <a:gd name="T111" fmla="*/ 27 h 78"/>
                <a:gd name="T112" fmla="*/ 144 w 168"/>
                <a:gd name="T113" fmla="*/ 45 h 78"/>
                <a:gd name="T114" fmla="*/ 147 w 168"/>
                <a:gd name="T115" fmla="*/ 42 h 78"/>
                <a:gd name="T116" fmla="*/ 147 w 168"/>
                <a:gd name="T117" fmla="*/ 30 h 78"/>
                <a:gd name="T118" fmla="*/ 150 w 168"/>
                <a:gd name="T119" fmla="*/ 3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8" h="78">
                  <a:moveTo>
                    <a:pt x="33" y="18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45" y="78"/>
                    <a:pt x="45" y="78"/>
                    <a:pt x="45" y="78"/>
                  </a:cubicBezTo>
                  <a:cubicBezTo>
                    <a:pt x="148" y="78"/>
                    <a:pt x="148" y="78"/>
                    <a:pt x="148" y="78"/>
                  </a:cubicBezTo>
                  <a:cubicBezTo>
                    <a:pt x="168" y="18"/>
                    <a:pt x="168" y="18"/>
                    <a:pt x="168" y="18"/>
                  </a:cubicBezTo>
                  <a:lnTo>
                    <a:pt x="33" y="18"/>
                  </a:lnTo>
                  <a:close/>
                  <a:moveTo>
                    <a:pt x="42" y="33"/>
                  </a:moveTo>
                  <a:cubicBezTo>
                    <a:pt x="40" y="33"/>
                    <a:pt x="39" y="32"/>
                    <a:pt x="39" y="30"/>
                  </a:cubicBezTo>
                  <a:cubicBezTo>
                    <a:pt x="39" y="28"/>
                    <a:pt x="40" y="27"/>
                    <a:pt x="42" y="27"/>
                  </a:cubicBezTo>
                  <a:cubicBezTo>
                    <a:pt x="44" y="27"/>
                    <a:pt x="45" y="28"/>
                    <a:pt x="45" y="30"/>
                  </a:cubicBezTo>
                  <a:cubicBezTo>
                    <a:pt x="45" y="32"/>
                    <a:pt x="44" y="33"/>
                    <a:pt x="42" y="33"/>
                  </a:cubicBezTo>
                  <a:moveTo>
                    <a:pt x="108" y="39"/>
                  </a:moveTo>
                  <a:cubicBezTo>
                    <a:pt x="110" y="39"/>
                    <a:pt x="111" y="40"/>
                    <a:pt x="111" y="42"/>
                  </a:cubicBezTo>
                  <a:cubicBezTo>
                    <a:pt x="111" y="44"/>
                    <a:pt x="110" y="45"/>
                    <a:pt x="108" y="45"/>
                  </a:cubicBezTo>
                  <a:cubicBezTo>
                    <a:pt x="106" y="45"/>
                    <a:pt x="105" y="44"/>
                    <a:pt x="105" y="42"/>
                  </a:cubicBezTo>
                  <a:cubicBezTo>
                    <a:pt x="105" y="40"/>
                    <a:pt x="106" y="39"/>
                    <a:pt x="108" y="39"/>
                  </a:cubicBezTo>
                  <a:moveTo>
                    <a:pt x="102" y="27"/>
                  </a:moveTo>
                  <a:cubicBezTo>
                    <a:pt x="104" y="27"/>
                    <a:pt x="105" y="28"/>
                    <a:pt x="105" y="30"/>
                  </a:cubicBezTo>
                  <a:cubicBezTo>
                    <a:pt x="105" y="32"/>
                    <a:pt x="104" y="33"/>
                    <a:pt x="102" y="33"/>
                  </a:cubicBezTo>
                  <a:cubicBezTo>
                    <a:pt x="100" y="33"/>
                    <a:pt x="99" y="32"/>
                    <a:pt x="99" y="30"/>
                  </a:cubicBezTo>
                  <a:cubicBezTo>
                    <a:pt x="99" y="28"/>
                    <a:pt x="100" y="27"/>
                    <a:pt x="102" y="27"/>
                  </a:cubicBezTo>
                  <a:moveTo>
                    <a:pt x="96" y="39"/>
                  </a:moveTo>
                  <a:cubicBezTo>
                    <a:pt x="98" y="39"/>
                    <a:pt x="99" y="40"/>
                    <a:pt x="99" y="42"/>
                  </a:cubicBezTo>
                  <a:cubicBezTo>
                    <a:pt x="99" y="44"/>
                    <a:pt x="98" y="45"/>
                    <a:pt x="96" y="45"/>
                  </a:cubicBezTo>
                  <a:cubicBezTo>
                    <a:pt x="94" y="45"/>
                    <a:pt x="93" y="44"/>
                    <a:pt x="93" y="42"/>
                  </a:cubicBezTo>
                  <a:cubicBezTo>
                    <a:pt x="93" y="40"/>
                    <a:pt x="94" y="39"/>
                    <a:pt x="96" y="39"/>
                  </a:cubicBezTo>
                  <a:moveTo>
                    <a:pt x="78" y="27"/>
                  </a:moveTo>
                  <a:cubicBezTo>
                    <a:pt x="80" y="27"/>
                    <a:pt x="81" y="28"/>
                    <a:pt x="81" y="30"/>
                  </a:cubicBezTo>
                  <a:cubicBezTo>
                    <a:pt x="81" y="32"/>
                    <a:pt x="80" y="33"/>
                    <a:pt x="78" y="33"/>
                  </a:cubicBezTo>
                  <a:cubicBezTo>
                    <a:pt x="76" y="33"/>
                    <a:pt x="75" y="32"/>
                    <a:pt x="75" y="30"/>
                  </a:cubicBezTo>
                  <a:cubicBezTo>
                    <a:pt x="75" y="28"/>
                    <a:pt x="76" y="27"/>
                    <a:pt x="78" y="27"/>
                  </a:cubicBezTo>
                  <a:moveTo>
                    <a:pt x="66" y="27"/>
                  </a:moveTo>
                  <a:cubicBezTo>
                    <a:pt x="68" y="27"/>
                    <a:pt x="69" y="28"/>
                    <a:pt x="69" y="30"/>
                  </a:cubicBezTo>
                  <a:cubicBezTo>
                    <a:pt x="69" y="32"/>
                    <a:pt x="68" y="33"/>
                    <a:pt x="66" y="33"/>
                  </a:cubicBezTo>
                  <a:cubicBezTo>
                    <a:pt x="64" y="33"/>
                    <a:pt x="63" y="32"/>
                    <a:pt x="63" y="30"/>
                  </a:cubicBezTo>
                  <a:cubicBezTo>
                    <a:pt x="63" y="28"/>
                    <a:pt x="64" y="27"/>
                    <a:pt x="66" y="27"/>
                  </a:cubicBezTo>
                  <a:moveTo>
                    <a:pt x="54" y="27"/>
                  </a:moveTo>
                  <a:cubicBezTo>
                    <a:pt x="56" y="27"/>
                    <a:pt x="57" y="28"/>
                    <a:pt x="57" y="30"/>
                  </a:cubicBezTo>
                  <a:cubicBezTo>
                    <a:pt x="57" y="32"/>
                    <a:pt x="56" y="33"/>
                    <a:pt x="54" y="33"/>
                  </a:cubicBezTo>
                  <a:cubicBezTo>
                    <a:pt x="52" y="33"/>
                    <a:pt x="51" y="32"/>
                    <a:pt x="51" y="30"/>
                  </a:cubicBezTo>
                  <a:cubicBezTo>
                    <a:pt x="51" y="28"/>
                    <a:pt x="52" y="27"/>
                    <a:pt x="54" y="27"/>
                  </a:cubicBezTo>
                  <a:moveTo>
                    <a:pt x="48" y="45"/>
                  </a:moveTo>
                  <a:cubicBezTo>
                    <a:pt x="46" y="45"/>
                    <a:pt x="45" y="44"/>
                    <a:pt x="45" y="42"/>
                  </a:cubicBezTo>
                  <a:cubicBezTo>
                    <a:pt x="45" y="40"/>
                    <a:pt x="46" y="39"/>
                    <a:pt x="48" y="39"/>
                  </a:cubicBezTo>
                  <a:cubicBezTo>
                    <a:pt x="50" y="39"/>
                    <a:pt x="51" y="40"/>
                    <a:pt x="51" y="42"/>
                  </a:cubicBezTo>
                  <a:cubicBezTo>
                    <a:pt x="51" y="44"/>
                    <a:pt x="50" y="45"/>
                    <a:pt x="48" y="45"/>
                  </a:cubicBezTo>
                  <a:moveTo>
                    <a:pt x="54" y="57"/>
                  </a:moveTo>
                  <a:cubicBezTo>
                    <a:pt x="52" y="57"/>
                    <a:pt x="51" y="56"/>
                    <a:pt x="51" y="54"/>
                  </a:cubicBezTo>
                  <a:cubicBezTo>
                    <a:pt x="51" y="52"/>
                    <a:pt x="52" y="51"/>
                    <a:pt x="54" y="51"/>
                  </a:cubicBezTo>
                  <a:cubicBezTo>
                    <a:pt x="56" y="51"/>
                    <a:pt x="57" y="52"/>
                    <a:pt x="57" y="54"/>
                  </a:cubicBezTo>
                  <a:cubicBezTo>
                    <a:pt x="57" y="56"/>
                    <a:pt x="56" y="57"/>
                    <a:pt x="54" y="57"/>
                  </a:cubicBezTo>
                  <a:moveTo>
                    <a:pt x="60" y="39"/>
                  </a:moveTo>
                  <a:cubicBezTo>
                    <a:pt x="62" y="39"/>
                    <a:pt x="63" y="40"/>
                    <a:pt x="63" y="42"/>
                  </a:cubicBezTo>
                  <a:cubicBezTo>
                    <a:pt x="63" y="44"/>
                    <a:pt x="62" y="45"/>
                    <a:pt x="60" y="45"/>
                  </a:cubicBezTo>
                  <a:cubicBezTo>
                    <a:pt x="58" y="45"/>
                    <a:pt x="57" y="44"/>
                    <a:pt x="57" y="42"/>
                  </a:cubicBezTo>
                  <a:cubicBezTo>
                    <a:pt x="57" y="40"/>
                    <a:pt x="58" y="39"/>
                    <a:pt x="60" y="39"/>
                  </a:cubicBezTo>
                  <a:moveTo>
                    <a:pt x="60" y="69"/>
                  </a:moveTo>
                  <a:cubicBezTo>
                    <a:pt x="58" y="69"/>
                    <a:pt x="57" y="68"/>
                    <a:pt x="57" y="66"/>
                  </a:cubicBezTo>
                  <a:cubicBezTo>
                    <a:pt x="57" y="64"/>
                    <a:pt x="58" y="63"/>
                    <a:pt x="60" y="63"/>
                  </a:cubicBezTo>
                  <a:cubicBezTo>
                    <a:pt x="62" y="63"/>
                    <a:pt x="63" y="64"/>
                    <a:pt x="63" y="66"/>
                  </a:cubicBezTo>
                  <a:cubicBezTo>
                    <a:pt x="63" y="68"/>
                    <a:pt x="62" y="69"/>
                    <a:pt x="60" y="69"/>
                  </a:cubicBezTo>
                  <a:moveTo>
                    <a:pt x="66" y="57"/>
                  </a:moveTo>
                  <a:cubicBezTo>
                    <a:pt x="64" y="57"/>
                    <a:pt x="63" y="56"/>
                    <a:pt x="63" y="54"/>
                  </a:cubicBezTo>
                  <a:cubicBezTo>
                    <a:pt x="63" y="52"/>
                    <a:pt x="64" y="51"/>
                    <a:pt x="66" y="51"/>
                  </a:cubicBezTo>
                  <a:cubicBezTo>
                    <a:pt x="68" y="51"/>
                    <a:pt x="69" y="52"/>
                    <a:pt x="69" y="54"/>
                  </a:cubicBezTo>
                  <a:cubicBezTo>
                    <a:pt x="69" y="56"/>
                    <a:pt x="68" y="57"/>
                    <a:pt x="66" y="57"/>
                  </a:cubicBezTo>
                  <a:moveTo>
                    <a:pt x="72" y="39"/>
                  </a:moveTo>
                  <a:cubicBezTo>
                    <a:pt x="74" y="39"/>
                    <a:pt x="75" y="40"/>
                    <a:pt x="75" y="42"/>
                  </a:cubicBezTo>
                  <a:cubicBezTo>
                    <a:pt x="75" y="44"/>
                    <a:pt x="74" y="45"/>
                    <a:pt x="72" y="45"/>
                  </a:cubicBezTo>
                  <a:cubicBezTo>
                    <a:pt x="70" y="45"/>
                    <a:pt x="69" y="44"/>
                    <a:pt x="69" y="42"/>
                  </a:cubicBezTo>
                  <a:cubicBezTo>
                    <a:pt x="69" y="40"/>
                    <a:pt x="70" y="39"/>
                    <a:pt x="72" y="39"/>
                  </a:cubicBezTo>
                  <a:moveTo>
                    <a:pt x="72" y="69"/>
                  </a:moveTo>
                  <a:cubicBezTo>
                    <a:pt x="70" y="69"/>
                    <a:pt x="69" y="68"/>
                    <a:pt x="69" y="66"/>
                  </a:cubicBezTo>
                  <a:cubicBezTo>
                    <a:pt x="69" y="64"/>
                    <a:pt x="70" y="63"/>
                    <a:pt x="72" y="63"/>
                  </a:cubicBezTo>
                  <a:cubicBezTo>
                    <a:pt x="74" y="63"/>
                    <a:pt x="75" y="64"/>
                    <a:pt x="75" y="66"/>
                  </a:cubicBezTo>
                  <a:cubicBezTo>
                    <a:pt x="75" y="68"/>
                    <a:pt x="74" y="69"/>
                    <a:pt x="72" y="69"/>
                  </a:cubicBezTo>
                  <a:moveTo>
                    <a:pt x="78" y="57"/>
                  </a:moveTo>
                  <a:cubicBezTo>
                    <a:pt x="76" y="57"/>
                    <a:pt x="75" y="56"/>
                    <a:pt x="75" y="54"/>
                  </a:cubicBezTo>
                  <a:cubicBezTo>
                    <a:pt x="75" y="52"/>
                    <a:pt x="76" y="51"/>
                    <a:pt x="78" y="51"/>
                  </a:cubicBezTo>
                  <a:cubicBezTo>
                    <a:pt x="80" y="51"/>
                    <a:pt x="81" y="52"/>
                    <a:pt x="81" y="54"/>
                  </a:cubicBezTo>
                  <a:cubicBezTo>
                    <a:pt x="81" y="56"/>
                    <a:pt x="80" y="57"/>
                    <a:pt x="78" y="57"/>
                  </a:cubicBezTo>
                  <a:moveTo>
                    <a:pt x="84" y="39"/>
                  </a:moveTo>
                  <a:cubicBezTo>
                    <a:pt x="86" y="39"/>
                    <a:pt x="87" y="40"/>
                    <a:pt x="87" y="42"/>
                  </a:cubicBezTo>
                  <a:cubicBezTo>
                    <a:pt x="87" y="44"/>
                    <a:pt x="86" y="45"/>
                    <a:pt x="84" y="45"/>
                  </a:cubicBezTo>
                  <a:cubicBezTo>
                    <a:pt x="82" y="45"/>
                    <a:pt x="81" y="44"/>
                    <a:pt x="81" y="42"/>
                  </a:cubicBezTo>
                  <a:cubicBezTo>
                    <a:pt x="81" y="40"/>
                    <a:pt x="82" y="39"/>
                    <a:pt x="84" y="39"/>
                  </a:cubicBezTo>
                  <a:moveTo>
                    <a:pt x="84" y="69"/>
                  </a:moveTo>
                  <a:cubicBezTo>
                    <a:pt x="82" y="69"/>
                    <a:pt x="81" y="68"/>
                    <a:pt x="81" y="66"/>
                  </a:cubicBezTo>
                  <a:cubicBezTo>
                    <a:pt x="81" y="64"/>
                    <a:pt x="82" y="63"/>
                    <a:pt x="84" y="63"/>
                  </a:cubicBezTo>
                  <a:cubicBezTo>
                    <a:pt x="86" y="63"/>
                    <a:pt x="87" y="64"/>
                    <a:pt x="87" y="66"/>
                  </a:cubicBezTo>
                  <a:cubicBezTo>
                    <a:pt x="87" y="68"/>
                    <a:pt x="86" y="69"/>
                    <a:pt x="84" y="69"/>
                  </a:cubicBezTo>
                  <a:moveTo>
                    <a:pt x="90" y="57"/>
                  </a:moveTo>
                  <a:cubicBezTo>
                    <a:pt x="88" y="57"/>
                    <a:pt x="87" y="56"/>
                    <a:pt x="87" y="54"/>
                  </a:cubicBezTo>
                  <a:cubicBezTo>
                    <a:pt x="87" y="52"/>
                    <a:pt x="88" y="51"/>
                    <a:pt x="90" y="51"/>
                  </a:cubicBezTo>
                  <a:cubicBezTo>
                    <a:pt x="92" y="51"/>
                    <a:pt x="93" y="52"/>
                    <a:pt x="93" y="54"/>
                  </a:cubicBezTo>
                  <a:cubicBezTo>
                    <a:pt x="93" y="56"/>
                    <a:pt x="92" y="57"/>
                    <a:pt x="90" y="57"/>
                  </a:cubicBezTo>
                  <a:moveTo>
                    <a:pt x="90" y="33"/>
                  </a:moveTo>
                  <a:cubicBezTo>
                    <a:pt x="88" y="33"/>
                    <a:pt x="87" y="32"/>
                    <a:pt x="87" y="30"/>
                  </a:cubicBezTo>
                  <a:cubicBezTo>
                    <a:pt x="87" y="28"/>
                    <a:pt x="88" y="27"/>
                    <a:pt x="90" y="27"/>
                  </a:cubicBezTo>
                  <a:cubicBezTo>
                    <a:pt x="92" y="27"/>
                    <a:pt x="93" y="28"/>
                    <a:pt x="93" y="30"/>
                  </a:cubicBezTo>
                  <a:cubicBezTo>
                    <a:pt x="93" y="32"/>
                    <a:pt x="92" y="33"/>
                    <a:pt x="90" y="33"/>
                  </a:cubicBezTo>
                  <a:moveTo>
                    <a:pt x="96" y="69"/>
                  </a:moveTo>
                  <a:cubicBezTo>
                    <a:pt x="94" y="69"/>
                    <a:pt x="93" y="68"/>
                    <a:pt x="93" y="66"/>
                  </a:cubicBezTo>
                  <a:cubicBezTo>
                    <a:pt x="93" y="64"/>
                    <a:pt x="94" y="63"/>
                    <a:pt x="96" y="63"/>
                  </a:cubicBezTo>
                  <a:cubicBezTo>
                    <a:pt x="98" y="63"/>
                    <a:pt x="99" y="64"/>
                    <a:pt x="99" y="66"/>
                  </a:cubicBezTo>
                  <a:cubicBezTo>
                    <a:pt x="99" y="68"/>
                    <a:pt x="98" y="69"/>
                    <a:pt x="96" y="69"/>
                  </a:cubicBezTo>
                  <a:moveTo>
                    <a:pt x="102" y="57"/>
                  </a:moveTo>
                  <a:cubicBezTo>
                    <a:pt x="100" y="57"/>
                    <a:pt x="99" y="56"/>
                    <a:pt x="99" y="54"/>
                  </a:cubicBezTo>
                  <a:cubicBezTo>
                    <a:pt x="99" y="52"/>
                    <a:pt x="100" y="51"/>
                    <a:pt x="102" y="51"/>
                  </a:cubicBezTo>
                  <a:cubicBezTo>
                    <a:pt x="104" y="51"/>
                    <a:pt x="105" y="52"/>
                    <a:pt x="105" y="54"/>
                  </a:cubicBezTo>
                  <a:cubicBezTo>
                    <a:pt x="105" y="56"/>
                    <a:pt x="104" y="57"/>
                    <a:pt x="102" y="57"/>
                  </a:cubicBezTo>
                  <a:moveTo>
                    <a:pt x="108" y="69"/>
                  </a:moveTo>
                  <a:cubicBezTo>
                    <a:pt x="106" y="69"/>
                    <a:pt x="105" y="68"/>
                    <a:pt x="105" y="66"/>
                  </a:cubicBezTo>
                  <a:cubicBezTo>
                    <a:pt x="105" y="64"/>
                    <a:pt x="106" y="63"/>
                    <a:pt x="108" y="63"/>
                  </a:cubicBezTo>
                  <a:cubicBezTo>
                    <a:pt x="110" y="63"/>
                    <a:pt x="111" y="64"/>
                    <a:pt x="111" y="66"/>
                  </a:cubicBezTo>
                  <a:cubicBezTo>
                    <a:pt x="111" y="68"/>
                    <a:pt x="110" y="69"/>
                    <a:pt x="108" y="69"/>
                  </a:cubicBezTo>
                  <a:moveTo>
                    <a:pt x="114" y="57"/>
                  </a:moveTo>
                  <a:cubicBezTo>
                    <a:pt x="112" y="57"/>
                    <a:pt x="111" y="56"/>
                    <a:pt x="111" y="54"/>
                  </a:cubicBezTo>
                  <a:cubicBezTo>
                    <a:pt x="111" y="52"/>
                    <a:pt x="112" y="51"/>
                    <a:pt x="114" y="51"/>
                  </a:cubicBezTo>
                  <a:cubicBezTo>
                    <a:pt x="116" y="51"/>
                    <a:pt x="117" y="52"/>
                    <a:pt x="117" y="54"/>
                  </a:cubicBezTo>
                  <a:cubicBezTo>
                    <a:pt x="117" y="56"/>
                    <a:pt x="116" y="57"/>
                    <a:pt x="114" y="57"/>
                  </a:cubicBezTo>
                  <a:moveTo>
                    <a:pt x="114" y="33"/>
                  </a:moveTo>
                  <a:cubicBezTo>
                    <a:pt x="112" y="33"/>
                    <a:pt x="111" y="32"/>
                    <a:pt x="111" y="30"/>
                  </a:cubicBezTo>
                  <a:cubicBezTo>
                    <a:pt x="111" y="28"/>
                    <a:pt x="112" y="27"/>
                    <a:pt x="114" y="27"/>
                  </a:cubicBezTo>
                  <a:cubicBezTo>
                    <a:pt x="116" y="27"/>
                    <a:pt x="117" y="28"/>
                    <a:pt x="117" y="30"/>
                  </a:cubicBezTo>
                  <a:cubicBezTo>
                    <a:pt x="117" y="32"/>
                    <a:pt x="116" y="33"/>
                    <a:pt x="114" y="33"/>
                  </a:cubicBezTo>
                  <a:moveTo>
                    <a:pt x="120" y="39"/>
                  </a:moveTo>
                  <a:cubicBezTo>
                    <a:pt x="122" y="39"/>
                    <a:pt x="123" y="40"/>
                    <a:pt x="123" y="42"/>
                  </a:cubicBezTo>
                  <a:cubicBezTo>
                    <a:pt x="123" y="44"/>
                    <a:pt x="122" y="45"/>
                    <a:pt x="120" y="45"/>
                  </a:cubicBezTo>
                  <a:cubicBezTo>
                    <a:pt x="118" y="45"/>
                    <a:pt x="117" y="44"/>
                    <a:pt x="117" y="42"/>
                  </a:cubicBezTo>
                  <a:cubicBezTo>
                    <a:pt x="117" y="40"/>
                    <a:pt x="118" y="39"/>
                    <a:pt x="120" y="39"/>
                  </a:cubicBezTo>
                  <a:moveTo>
                    <a:pt x="120" y="69"/>
                  </a:moveTo>
                  <a:cubicBezTo>
                    <a:pt x="118" y="69"/>
                    <a:pt x="117" y="68"/>
                    <a:pt x="117" y="66"/>
                  </a:cubicBezTo>
                  <a:cubicBezTo>
                    <a:pt x="117" y="64"/>
                    <a:pt x="118" y="63"/>
                    <a:pt x="120" y="63"/>
                  </a:cubicBezTo>
                  <a:cubicBezTo>
                    <a:pt x="122" y="63"/>
                    <a:pt x="123" y="64"/>
                    <a:pt x="123" y="66"/>
                  </a:cubicBezTo>
                  <a:cubicBezTo>
                    <a:pt x="123" y="68"/>
                    <a:pt x="122" y="69"/>
                    <a:pt x="120" y="69"/>
                  </a:cubicBezTo>
                  <a:moveTo>
                    <a:pt x="126" y="57"/>
                  </a:moveTo>
                  <a:cubicBezTo>
                    <a:pt x="124" y="57"/>
                    <a:pt x="123" y="56"/>
                    <a:pt x="123" y="54"/>
                  </a:cubicBezTo>
                  <a:cubicBezTo>
                    <a:pt x="123" y="52"/>
                    <a:pt x="124" y="51"/>
                    <a:pt x="126" y="51"/>
                  </a:cubicBezTo>
                  <a:cubicBezTo>
                    <a:pt x="128" y="51"/>
                    <a:pt x="129" y="52"/>
                    <a:pt x="129" y="54"/>
                  </a:cubicBezTo>
                  <a:cubicBezTo>
                    <a:pt x="129" y="56"/>
                    <a:pt x="128" y="57"/>
                    <a:pt x="126" y="57"/>
                  </a:cubicBezTo>
                  <a:moveTo>
                    <a:pt x="126" y="33"/>
                  </a:moveTo>
                  <a:cubicBezTo>
                    <a:pt x="124" y="33"/>
                    <a:pt x="123" y="32"/>
                    <a:pt x="123" y="30"/>
                  </a:cubicBezTo>
                  <a:cubicBezTo>
                    <a:pt x="123" y="28"/>
                    <a:pt x="124" y="27"/>
                    <a:pt x="126" y="27"/>
                  </a:cubicBezTo>
                  <a:cubicBezTo>
                    <a:pt x="128" y="27"/>
                    <a:pt x="129" y="28"/>
                    <a:pt x="129" y="30"/>
                  </a:cubicBezTo>
                  <a:cubicBezTo>
                    <a:pt x="129" y="32"/>
                    <a:pt x="128" y="33"/>
                    <a:pt x="126" y="33"/>
                  </a:cubicBezTo>
                  <a:moveTo>
                    <a:pt x="132" y="69"/>
                  </a:moveTo>
                  <a:cubicBezTo>
                    <a:pt x="130" y="69"/>
                    <a:pt x="129" y="68"/>
                    <a:pt x="129" y="66"/>
                  </a:cubicBezTo>
                  <a:cubicBezTo>
                    <a:pt x="129" y="64"/>
                    <a:pt x="130" y="63"/>
                    <a:pt x="132" y="63"/>
                  </a:cubicBezTo>
                  <a:cubicBezTo>
                    <a:pt x="134" y="63"/>
                    <a:pt x="135" y="64"/>
                    <a:pt x="135" y="66"/>
                  </a:cubicBezTo>
                  <a:cubicBezTo>
                    <a:pt x="135" y="68"/>
                    <a:pt x="134" y="69"/>
                    <a:pt x="132" y="69"/>
                  </a:cubicBezTo>
                  <a:moveTo>
                    <a:pt x="132" y="45"/>
                  </a:moveTo>
                  <a:cubicBezTo>
                    <a:pt x="130" y="45"/>
                    <a:pt x="129" y="44"/>
                    <a:pt x="129" y="42"/>
                  </a:cubicBezTo>
                  <a:cubicBezTo>
                    <a:pt x="129" y="40"/>
                    <a:pt x="130" y="39"/>
                    <a:pt x="132" y="39"/>
                  </a:cubicBezTo>
                  <a:cubicBezTo>
                    <a:pt x="134" y="39"/>
                    <a:pt x="135" y="40"/>
                    <a:pt x="135" y="42"/>
                  </a:cubicBezTo>
                  <a:cubicBezTo>
                    <a:pt x="135" y="44"/>
                    <a:pt x="134" y="45"/>
                    <a:pt x="132" y="45"/>
                  </a:cubicBezTo>
                  <a:moveTo>
                    <a:pt x="138" y="57"/>
                  </a:moveTo>
                  <a:cubicBezTo>
                    <a:pt x="136" y="57"/>
                    <a:pt x="135" y="56"/>
                    <a:pt x="135" y="54"/>
                  </a:cubicBezTo>
                  <a:cubicBezTo>
                    <a:pt x="135" y="52"/>
                    <a:pt x="136" y="51"/>
                    <a:pt x="138" y="51"/>
                  </a:cubicBezTo>
                  <a:cubicBezTo>
                    <a:pt x="140" y="51"/>
                    <a:pt x="141" y="52"/>
                    <a:pt x="141" y="54"/>
                  </a:cubicBezTo>
                  <a:cubicBezTo>
                    <a:pt x="141" y="56"/>
                    <a:pt x="140" y="57"/>
                    <a:pt x="138" y="57"/>
                  </a:cubicBezTo>
                  <a:moveTo>
                    <a:pt x="138" y="33"/>
                  </a:moveTo>
                  <a:cubicBezTo>
                    <a:pt x="136" y="33"/>
                    <a:pt x="135" y="32"/>
                    <a:pt x="135" y="30"/>
                  </a:cubicBezTo>
                  <a:cubicBezTo>
                    <a:pt x="135" y="28"/>
                    <a:pt x="136" y="27"/>
                    <a:pt x="138" y="27"/>
                  </a:cubicBezTo>
                  <a:cubicBezTo>
                    <a:pt x="140" y="27"/>
                    <a:pt x="141" y="28"/>
                    <a:pt x="141" y="30"/>
                  </a:cubicBezTo>
                  <a:cubicBezTo>
                    <a:pt x="141" y="32"/>
                    <a:pt x="140" y="33"/>
                    <a:pt x="138" y="33"/>
                  </a:cubicBezTo>
                  <a:moveTo>
                    <a:pt x="144" y="45"/>
                  </a:moveTo>
                  <a:cubicBezTo>
                    <a:pt x="142" y="45"/>
                    <a:pt x="141" y="44"/>
                    <a:pt x="141" y="42"/>
                  </a:cubicBezTo>
                  <a:cubicBezTo>
                    <a:pt x="141" y="40"/>
                    <a:pt x="142" y="39"/>
                    <a:pt x="144" y="39"/>
                  </a:cubicBezTo>
                  <a:cubicBezTo>
                    <a:pt x="146" y="39"/>
                    <a:pt x="147" y="40"/>
                    <a:pt x="147" y="42"/>
                  </a:cubicBezTo>
                  <a:cubicBezTo>
                    <a:pt x="147" y="44"/>
                    <a:pt x="146" y="45"/>
                    <a:pt x="144" y="45"/>
                  </a:cubicBezTo>
                  <a:moveTo>
                    <a:pt x="150" y="33"/>
                  </a:moveTo>
                  <a:cubicBezTo>
                    <a:pt x="148" y="33"/>
                    <a:pt x="147" y="32"/>
                    <a:pt x="147" y="30"/>
                  </a:cubicBezTo>
                  <a:cubicBezTo>
                    <a:pt x="147" y="28"/>
                    <a:pt x="148" y="27"/>
                    <a:pt x="150" y="27"/>
                  </a:cubicBezTo>
                  <a:cubicBezTo>
                    <a:pt x="152" y="27"/>
                    <a:pt x="153" y="28"/>
                    <a:pt x="153" y="30"/>
                  </a:cubicBezTo>
                  <a:cubicBezTo>
                    <a:pt x="153" y="32"/>
                    <a:pt x="152" y="33"/>
                    <a:pt x="150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>
                    <a:lumMod val="85000"/>
                    <a:lumOff val="15000"/>
                  </a:prstClr>
                </a:solidFill>
              </a:endParaRPr>
            </a:p>
          </p:txBody>
        </p:sp>
      </p:grpSp>
      <p:sp>
        <p:nvSpPr>
          <p:cNvPr id="231" name="Freeform 132"/>
          <p:cNvSpPr>
            <a:spLocks noChangeAspect="1" noEditPoints="1"/>
          </p:cNvSpPr>
          <p:nvPr/>
        </p:nvSpPr>
        <p:spPr bwMode="auto">
          <a:xfrm>
            <a:off x="7367250" y="5860591"/>
            <a:ext cx="517183" cy="432000"/>
          </a:xfrm>
          <a:custGeom>
            <a:avLst/>
            <a:gdLst>
              <a:gd name="T0" fmla="*/ 132 w 144"/>
              <a:gd name="T1" fmla="*/ 36 h 120"/>
              <a:gd name="T2" fmla="*/ 114 w 144"/>
              <a:gd name="T3" fmla="*/ 36 h 120"/>
              <a:gd name="T4" fmla="*/ 72 w 144"/>
              <a:gd name="T5" fmla="*/ 0 h 120"/>
              <a:gd name="T6" fmla="*/ 30 w 144"/>
              <a:gd name="T7" fmla="*/ 36 h 120"/>
              <a:gd name="T8" fmla="*/ 12 w 144"/>
              <a:gd name="T9" fmla="*/ 36 h 120"/>
              <a:gd name="T10" fmla="*/ 0 w 144"/>
              <a:gd name="T11" fmla="*/ 48 h 120"/>
              <a:gd name="T12" fmla="*/ 0 w 144"/>
              <a:gd name="T13" fmla="*/ 120 h 120"/>
              <a:gd name="T14" fmla="*/ 144 w 144"/>
              <a:gd name="T15" fmla="*/ 120 h 120"/>
              <a:gd name="T16" fmla="*/ 144 w 144"/>
              <a:gd name="T17" fmla="*/ 48 h 120"/>
              <a:gd name="T18" fmla="*/ 132 w 144"/>
              <a:gd name="T19" fmla="*/ 36 h 120"/>
              <a:gd name="T20" fmla="*/ 102 w 144"/>
              <a:gd name="T21" fmla="*/ 90 h 120"/>
              <a:gd name="T22" fmla="*/ 84 w 144"/>
              <a:gd name="T23" fmla="*/ 90 h 120"/>
              <a:gd name="T24" fmla="*/ 84 w 144"/>
              <a:gd name="T25" fmla="*/ 108 h 120"/>
              <a:gd name="T26" fmla="*/ 60 w 144"/>
              <a:gd name="T27" fmla="*/ 108 h 120"/>
              <a:gd name="T28" fmla="*/ 60 w 144"/>
              <a:gd name="T29" fmla="*/ 90 h 120"/>
              <a:gd name="T30" fmla="*/ 42 w 144"/>
              <a:gd name="T31" fmla="*/ 90 h 120"/>
              <a:gd name="T32" fmla="*/ 42 w 144"/>
              <a:gd name="T33" fmla="*/ 66 h 120"/>
              <a:gd name="T34" fmla="*/ 60 w 144"/>
              <a:gd name="T35" fmla="*/ 66 h 120"/>
              <a:gd name="T36" fmla="*/ 60 w 144"/>
              <a:gd name="T37" fmla="*/ 48 h 120"/>
              <a:gd name="T38" fmla="*/ 84 w 144"/>
              <a:gd name="T39" fmla="*/ 48 h 120"/>
              <a:gd name="T40" fmla="*/ 84 w 144"/>
              <a:gd name="T41" fmla="*/ 66 h 120"/>
              <a:gd name="T42" fmla="*/ 102 w 144"/>
              <a:gd name="T43" fmla="*/ 66 h 120"/>
              <a:gd name="T44" fmla="*/ 102 w 144"/>
              <a:gd name="T45" fmla="*/ 90 h 120"/>
              <a:gd name="T46" fmla="*/ 42 w 144"/>
              <a:gd name="T47" fmla="*/ 36 h 120"/>
              <a:gd name="T48" fmla="*/ 72 w 144"/>
              <a:gd name="T49" fmla="*/ 12 h 120"/>
              <a:gd name="T50" fmla="*/ 102 w 144"/>
              <a:gd name="T51" fmla="*/ 36 h 120"/>
              <a:gd name="T52" fmla="*/ 42 w 144"/>
              <a:gd name="T53" fmla="*/ 3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20">
                <a:moveTo>
                  <a:pt x="132" y="36"/>
                </a:moveTo>
                <a:cubicBezTo>
                  <a:pt x="114" y="36"/>
                  <a:pt x="114" y="36"/>
                  <a:pt x="114" y="36"/>
                </a:cubicBezTo>
                <a:cubicBezTo>
                  <a:pt x="114" y="16"/>
                  <a:pt x="95" y="0"/>
                  <a:pt x="72" y="0"/>
                </a:cubicBezTo>
                <a:cubicBezTo>
                  <a:pt x="49" y="0"/>
                  <a:pt x="30" y="16"/>
                  <a:pt x="3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20"/>
                  <a:pt x="0" y="120"/>
                  <a:pt x="0" y="120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2" y="90"/>
                </a:moveTo>
                <a:cubicBezTo>
                  <a:pt x="84" y="90"/>
                  <a:pt x="84" y="90"/>
                  <a:pt x="84" y="90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90"/>
                  <a:pt x="60" y="90"/>
                  <a:pt x="60" y="90"/>
                </a:cubicBezTo>
                <a:cubicBezTo>
                  <a:pt x="42" y="90"/>
                  <a:pt x="42" y="90"/>
                  <a:pt x="42" y="90"/>
                </a:cubicBezTo>
                <a:cubicBezTo>
                  <a:pt x="42" y="66"/>
                  <a:pt x="42" y="66"/>
                  <a:pt x="42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48"/>
                  <a:pt x="60" y="48"/>
                  <a:pt x="60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66"/>
                  <a:pt x="84" y="66"/>
                  <a:pt x="84" y="66"/>
                </a:cubicBezTo>
                <a:cubicBezTo>
                  <a:pt x="102" y="66"/>
                  <a:pt x="102" y="66"/>
                  <a:pt x="102" y="66"/>
                </a:cubicBezTo>
                <a:lnTo>
                  <a:pt x="102" y="90"/>
                </a:lnTo>
                <a:close/>
                <a:moveTo>
                  <a:pt x="42" y="36"/>
                </a:moveTo>
                <a:cubicBezTo>
                  <a:pt x="42" y="23"/>
                  <a:pt x="55" y="12"/>
                  <a:pt x="72" y="12"/>
                </a:cubicBezTo>
                <a:cubicBezTo>
                  <a:pt x="89" y="12"/>
                  <a:pt x="102" y="23"/>
                  <a:pt x="102" y="36"/>
                </a:cubicBezTo>
                <a:lnTo>
                  <a:pt x="42" y="3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32" name="Freeform 133"/>
          <p:cNvSpPr>
            <a:spLocks noChangeAspect="1"/>
          </p:cNvSpPr>
          <p:nvPr/>
        </p:nvSpPr>
        <p:spPr bwMode="auto">
          <a:xfrm>
            <a:off x="9997954" y="2318626"/>
            <a:ext cx="495056" cy="432000"/>
          </a:xfrm>
          <a:custGeom>
            <a:avLst/>
            <a:gdLst>
              <a:gd name="T0" fmla="*/ 144 w 156"/>
              <a:gd name="T1" fmla="*/ 80 h 136"/>
              <a:gd name="T2" fmla="*/ 134 w 156"/>
              <a:gd name="T3" fmla="*/ 86 h 136"/>
              <a:gd name="T4" fmla="*/ 112 w 156"/>
              <a:gd name="T5" fmla="*/ 86 h 136"/>
              <a:gd name="T6" fmla="*/ 94 w 156"/>
              <a:gd name="T7" fmla="*/ 51 h 136"/>
              <a:gd name="T8" fmla="*/ 81 w 156"/>
              <a:gd name="T9" fmla="*/ 100 h 136"/>
              <a:gd name="T10" fmla="*/ 72 w 156"/>
              <a:gd name="T11" fmla="*/ 1 h 136"/>
              <a:gd name="T12" fmla="*/ 60 w 156"/>
              <a:gd name="T13" fmla="*/ 0 h 136"/>
              <a:gd name="T14" fmla="*/ 37 w 156"/>
              <a:gd name="T15" fmla="*/ 86 h 136"/>
              <a:gd name="T16" fmla="*/ 0 w 156"/>
              <a:gd name="T17" fmla="*/ 86 h 136"/>
              <a:gd name="T18" fmla="*/ 0 w 156"/>
              <a:gd name="T19" fmla="*/ 98 h 136"/>
              <a:gd name="T20" fmla="*/ 47 w 156"/>
              <a:gd name="T21" fmla="*/ 98 h 136"/>
              <a:gd name="T22" fmla="*/ 63 w 156"/>
              <a:gd name="T23" fmla="*/ 36 h 136"/>
              <a:gd name="T24" fmla="*/ 72 w 156"/>
              <a:gd name="T25" fmla="*/ 135 h 136"/>
              <a:gd name="T26" fmla="*/ 84 w 156"/>
              <a:gd name="T27" fmla="*/ 136 h 136"/>
              <a:gd name="T28" fmla="*/ 98 w 156"/>
              <a:gd name="T29" fmla="*/ 85 h 136"/>
              <a:gd name="T30" fmla="*/ 104 w 156"/>
              <a:gd name="T31" fmla="*/ 98 h 136"/>
              <a:gd name="T32" fmla="*/ 134 w 156"/>
              <a:gd name="T33" fmla="*/ 98 h 136"/>
              <a:gd name="T34" fmla="*/ 144 w 156"/>
              <a:gd name="T35" fmla="*/ 104 h 136"/>
              <a:gd name="T36" fmla="*/ 156 w 156"/>
              <a:gd name="T37" fmla="*/ 92 h 136"/>
              <a:gd name="T38" fmla="*/ 144 w 156"/>
              <a:gd name="T39" fmla="*/ 8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56" h="136">
                <a:moveTo>
                  <a:pt x="144" y="80"/>
                </a:moveTo>
                <a:cubicBezTo>
                  <a:pt x="140" y="80"/>
                  <a:pt x="136" y="82"/>
                  <a:pt x="13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94" y="51"/>
                  <a:pt x="94" y="51"/>
                  <a:pt x="94" y="51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72" y="1"/>
                  <a:pt x="72" y="1"/>
                  <a:pt x="72" y="1"/>
                </a:cubicBezTo>
                <a:cubicBezTo>
                  <a:pt x="60" y="0"/>
                  <a:pt x="60" y="0"/>
                  <a:pt x="60" y="0"/>
                </a:cubicBezTo>
                <a:cubicBezTo>
                  <a:pt x="37" y="86"/>
                  <a:pt x="37" y="86"/>
                  <a:pt x="37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98"/>
                  <a:pt x="0" y="98"/>
                  <a:pt x="0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3" y="36"/>
                  <a:pt x="63" y="36"/>
                  <a:pt x="63" y="36"/>
                </a:cubicBezTo>
                <a:cubicBezTo>
                  <a:pt x="72" y="135"/>
                  <a:pt x="72" y="135"/>
                  <a:pt x="72" y="135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98" y="85"/>
                  <a:pt x="98" y="85"/>
                  <a:pt x="98" y="85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34" y="98"/>
                  <a:pt x="134" y="98"/>
                  <a:pt x="134" y="98"/>
                </a:cubicBezTo>
                <a:cubicBezTo>
                  <a:pt x="136" y="102"/>
                  <a:pt x="140" y="104"/>
                  <a:pt x="144" y="104"/>
                </a:cubicBezTo>
                <a:cubicBezTo>
                  <a:pt x="151" y="104"/>
                  <a:pt x="156" y="99"/>
                  <a:pt x="156" y="92"/>
                </a:cubicBezTo>
                <a:cubicBezTo>
                  <a:pt x="156" y="85"/>
                  <a:pt x="151" y="80"/>
                  <a:pt x="144" y="8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sp>
        <p:nvSpPr>
          <p:cNvPr id="233" name="Freeform 134"/>
          <p:cNvSpPr>
            <a:spLocks noChangeAspect="1"/>
          </p:cNvSpPr>
          <p:nvPr/>
        </p:nvSpPr>
        <p:spPr bwMode="auto">
          <a:xfrm>
            <a:off x="11126510" y="2318626"/>
            <a:ext cx="215366" cy="432000"/>
          </a:xfrm>
          <a:custGeom>
            <a:avLst/>
            <a:gdLst>
              <a:gd name="T0" fmla="*/ 50 w 170"/>
              <a:gd name="T1" fmla="*/ 0 h 341"/>
              <a:gd name="T2" fmla="*/ 156 w 170"/>
              <a:gd name="T3" fmla="*/ 0 h 341"/>
              <a:gd name="T4" fmla="*/ 123 w 170"/>
              <a:gd name="T5" fmla="*/ 81 h 341"/>
              <a:gd name="T6" fmla="*/ 170 w 170"/>
              <a:gd name="T7" fmla="*/ 81 h 341"/>
              <a:gd name="T8" fmla="*/ 85 w 170"/>
              <a:gd name="T9" fmla="*/ 204 h 341"/>
              <a:gd name="T10" fmla="*/ 135 w 170"/>
              <a:gd name="T11" fmla="*/ 204 h 341"/>
              <a:gd name="T12" fmla="*/ 50 w 170"/>
              <a:gd name="T13" fmla="*/ 341 h 341"/>
              <a:gd name="T14" fmla="*/ 50 w 170"/>
              <a:gd name="T15" fmla="*/ 246 h 341"/>
              <a:gd name="T16" fmla="*/ 0 w 170"/>
              <a:gd name="T17" fmla="*/ 246 h 341"/>
              <a:gd name="T18" fmla="*/ 47 w 170"/>
              <a:gd name="T19" fmla="*/ 126 h 341"/>
              <a:gd name="T20" fmla="*/ 0 w 170"/>
              <a:gd name="T21" fmla="*/ 126 h 341"/>
              <a:gd name="T22" fmla="*/ 50 w 170"/>
              <a:gd name="T23" fmla="*/ 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70" h="341">
                <a:moveTo>
                  <a:pt x="50" y="0"/>
                </a:moveTo>
                <a:lnTo>
                  <a:pt x="156" y="0"/>
                </a:lnTo>
                <a:lnTo>
                  <a:pt x="123" y="81"/>
                </a:lnTo>
                <a:lnTo>
                  <a:pt x="170" y="81"/>
                </a:lnTo>
                <a:lnTo>
                  <a:pt x="85" y="204"/>
                </a:lnTo>
                <a:lnTo>
                  <a:pt x="135" y="204"/>
                </a:lnTo>
                <a:lnTo>
                  <a:pt x="50" y="341"/>
                </a:lnTo>
                <a:lnTo>
                  <a:pt x="50" y="246"/>
                </a:lnTo>
                <a:lnTo>
                  <a:pt x="0" y="246"/>
                </a:lnTo>
                <a:lnTo>
                  <a:pt x="47" y="126"/>
                </a:lnTo>
                <a:lnTo>
                  <a:pt x="0" y="126"/>
                </a:lnTo>
                <a:lnTo>
                  <a:pt x="5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  <p:grpSp>
        <p:nvGrpSpPr>
          <p:cNvPr id="234" name="组合 233"/>
          <p:cNvGrpSpPr>
            <a:grpSpLocks noChangeAspect="1"/>
          </p:cNvGrpSpPr>
          <p:nvPr/>
        </p:nvGrpSpPr>
        <p:grpSpPr>
          <a:xfrm>
            <a:off x="8215824" y="4128207"/>
            <a:ext cx="430766" cy="432000"/>
            <a:chOff x="1670050" y="2992438"/>
            <a:chExt cx="554038" cy="555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5" name="Freeform 10"/>
            <p:cNvSpPr/>
            <p:nvPr/>
          </p:nvSpPr>
          <p:spPr bwMode="auto">
            <a:xfrm>
              <a:off x="1670050" y="2992438"/>
              <a:ext cx="554038" cy="555625"/>
            </a:xfrm>
            <a:custGeom>
              <a:avLst/>
              <a:gdLst>
                <a:gd name="T0" fmla="*/ 302 w 349"/>
                <a:gd name="T1" fmla="*/ 127 h 350"/>
                <a:gd name="T2" fmla="*/ 302 w 349"/>
                <a:gd name="T3" fmla="*/ 16 h 350"/>
                <a:gd name="T4" fmla="*/ 238 w 349"/>
                <a:gd name="T5" fmla="*/ 16 h 350"/>
                <a:gd name="T6" fmla="*/ 238 w 349"/>
                <a:gd name="T7" fmla="*/ 63 h 350"/>
                <a:gd name="T8" fmla="*/ 174 w 349"/>
                <a:gd name="T9" fmla="*/ 0 h 350"/>
                <a:gd name="T10" fmla="*/ 0 w 349"/>
                <a:gd name="T11" fmla="*/ 175 h 350"/>
                <a:gd name="T12" fmla="*/ 30 w 349"/>
                <a:gd name="T13" fmla="*/ 175 h 350"/>
                <a:gd name="T14" fmla="*/ 30 w 349"/>
                <a:gd name="T15" fmla="*/ 350 h 350"/>
                <a:gd name="T16" fmla="*/ 127 w 349"/>
                <a:gd name="T17" fmla="*/ 350 h 350"/>
                <a:gd name="T18" fmla="*/ 127 w 349"/>
                <a:gd name="T19" fmla="*/ 208 h 350"/>
                <a:gd name="T20" fmla="*/ 222 w 349"/>
                <a:gd name="T21" fmla="*/ 208 h 350"/>
                <a:gd name="T22" fmla="*/ 222 w 349"/>
                <a:gd name="T23" fmla="*/ 350 h 350"/>
                <a:gd name="T24" fmla="*/ 319 w 349"/>
                <a:gd name="T25" fmla="*/ 350 h 350"/>
                <a:gd name="T26" fmla="*/ 319 w 349"/>
                <a:gd name="T27" fmla="*/ 175 h 350"/>
                <a:gd name="T28" fmla="*/ 349 w 349"/>
                <a:gd name="T29" fmla="*/ 175 h 350"/>
                <a:gd name="T30" fmla="*/ 302 w 349"/>
                <a:gd name="T31" fmla="*/ 127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9" h="350">
                  <a:moveTo>
                    <a:pt x="302" y="127"/>
                  </a:moveTo>
                  <a:lnTo>
                    <a:pt x="302" y="16"/>
                  </a:lnTo>
                  <a:lnTo>
                    <a:pt x="238" y="16"/>
                  </a:lnTo>
                  <a:lnTo>
                    <a:pt x="238" y="63"/>
                  </a:lnTo>
                  <a:lnTo>
                    <a:pt x="174" y="0"/>
                  </a:lnTo>
                  <a:lnTo>
                    <a:pt x="0" y="175"/>
                  </a:lnTo>
                  <a:lnTo>
                    <a:pt x="30" y="175"/>
                  </a:lnTo>
                  <a:lnTo>
                    <a:pt x="30" y="350"/>
                  </a:lnTo>
                  <a:lnTo>
                    <a:pt x="127" y="350"/>
                  </a:lnTo>
                  <a:lnTo>
                    <a:pt x="127" y="208"/>
                  </a:lnTo>
                  <a:lnTo>
                    <a:pt x="222" y="208"/>
                  </a:lnTo>
                  <a:lnTo>
                    <a:pt x="222" y="350"/>
                  </a:lnTo>
                  <a:lnTo>
                    <a:pt x="319" y="350"/>
                  </a:lnTo>
                  <a:lnTo>
                    <a:pt x="319" y="175"/>
                  </a:lnTo>
                  <a:lnTo>
                    <a:pt x="349" y="175"/>
                  </a:lnTo>
                  <a:lnTo>
                    <a:pt x="302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Rectangle 11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Rectangle 12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Rectangle 13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9" name="Rectangle 14"/>
            <p:cNvSpPr>
              <a:spLocks noChangeArrowheads="1"/>
            </p:cNvSpPr>
            <p:nvPr/>
          </p:nvSpPr>
          <p:spPr bwMode="auto">
            <a:xfrm>
              <a:off x="1893888" y="3348038"/>
              <a:ext cx="10160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0" name="组合 239"/>
          <p:cNvGrpSpPr>
            <a:grpSpLocks noChangeAspect="1"/>
          </p:cNvGrpSpPr>
          <p:nvPr/>
        </p:nvGrpSpPr>
        <p:grpSpPr>
          <a:xfrm>
            <a:off x="8232852" y="3255366"/>
            <a:ext cx="396710" cy="432000"/>
            <a:chOff x="-30163" y="3081338"/>
            <a:chExt cx="517525" cy="5635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1" name="Rectangle 135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Rectangle 136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Rectangle 137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Rectangle 138"/>
            <p:cNvSpPr>
              <a:spLocks noChangeArrowheads="1"/>
            </p:cNvSpPr>
            <p:nvPr/>
          </p:nvSpPr>
          <p:spPr bwMode="auto">
            <a:xfrm>
              <a:off x="80963" y="3081338"/>
              <a:ext cx="46038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Rectangle 139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Rectangle 140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Rectangle 141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Rectangle 142"/>
            <p:cNvSpPr>
              <a:spLocks noChangeArrowheads="1"/>
            </p:cNvSpPr>
            <p:nvPr/>
          </p:nvSpPr>
          <p:spPr bwMode="auto">
            <a:xfrm>
              <a:off x="330200" y="3081338"/>
              <a:ext cx="4445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Freeform 143"/>
            <p:cNvSpPr/>
            <p:nvPr/>
          </p:nvSpPr>
          <p:spPr bwMode="auto">
            <a:xfrm>
              <a:off x="-30163" y="3149600"/>
              <a:ext cx="517525" cy="66675"/>
            </a:xfrm>
            <a:custGeom>
              <a:avLst/>
              <a:gdLst>
                <a:gd name="T0" fmla="*/ 132 w 138"/>
                <a:gd name="T1" fmla="*/ 0 h 18"/>
                <a:gd name="T2" fmla="*/ 108 w 138"/>
                <a:gd name="T3" fmla="*/ 0 h 18"/>
                <a:gd name="T4" fmla="*/ 108 w 138"/>
                <a:gd name="T5" fmla="*/ 12 h 18"/>
                <a:gd name="T6" fmla="*/ 96 w 138"/>
                <a:gd name="T7" fmla="*/ 12 h 18"/>
                <a:gd name="T8" fmla="*/ 96 w 138"/>
                <a:gd name="T9" fmla="*/ 0 h 18"/>
                <a:gd name="T10" fmla="*/ 42 w 138"/>
                <a:gd name="T11" fmla="*/ 0 h 18"/>
                <a:gd name="T12" fmla="*/ 42 w 138"/>
                <a:gd name="T13" fmla="*/ 12 h 18"/>
                <a:gd name="T14" fmla="*/ 30 w 138"/>
                <a:gd name="T15" fmla="*/ 12 h 18"/>
                <a:gd name="T16" fmla="*/ 30 w 138"/>
                <a:gd name="T17" fmla="*/ 0 h 18"/>
                <a:gd name="T18" fmla="*/ 6 w 138"/>
                <a:gd name="T19" fmla="*/ 0 h 18"/>
                <a:gd name="T20" fmla="*/ 0 w 138"/>
                <a:gd name="T21" fmla="*/ 6 h 18"/>
                <a:gd name="T22" fmla="*/ 0 w 138"/>
                <a:gd name="T23" fmla="*/ 18 h 18"/>
                <a:gd name="T24" fmla="*/ 138 w 138"/>
                <a:gd name="T25" fmla="*/ 18 h 18"/>
                <a:gd name="T26" fmla="*/ 138 w 138"/>
                <a:gd name="T27" fmla="*/ 6 h 18"/>
                <a:gd name="T28" fmla="*/ 132 w 138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8">
                  <a:moveTo>
                    <a:pt x="132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12"/>
                    <a:pt x="108" y="12"/>
                    <a:pt x="108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6"/>
                    <a:pt x="138" y="6"/>
                    <a:pt x="138" y="6"/>
                  </a:cubicBezTo>
                  <a:cubicBezTo>
                    <a:pt x="138" y="3"/>
                    <a:pt x="135" y="0"/>
                    <a:pt x="1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Freeform 144"/>
            <p:cNvSpPr>
              <a:spLocks noEditPoints="1"/>
            </p:cNvSpPr>
            <p:nvPr/>
          </p:nvSpPr>
          <p:spPr bwMode="auto">
            <a:xfrm>
              <a:off x="-30163" y="3240088"/>
              <a:ext cx="517525" cy="404813"/>
            </a:xfrm>
            <a:custGeom>
              <a:avLst/>
              <a:gdLst>
                <a:gd name="T0" fmla="*/ 6 w 138"/>
                <a:gd name="T1" fmla="*/ 108 h 108"/>
                <a:gd name="T2" fmla="*/ 138 w 138"/>
                <a:gd name="T3" fmla="*/ 102 h 108"/>
                <a:gd name="T4" fmla="*/ 0 w 138"/>
                <a:gd name="T5" fmla="*/ 0 h 108"/>
                <a:gd name="T6" fmla="*/ 102 w 138"/>
                <a:gd name="T7" fmla="*/ 12 h 108"/>
                <a:gd name="T8" fmla="*/ 126 w 138"/>
                <a:gd name="T9" fmla="*/ 36 h 108"/>
                <a:gd name="T10" fmla="*/ 102 w 138"/>
                <a:gd name="T11" fmla="*/ 12 h 108"/>
                <a:gd name="T12" fmla="*/ 126 w 138"/>
                <a:gd name="T13" fmla="*/ 42 h 108"/>
                <a:gd name="T14" fmla="*/ 102 w 138"/>
                <a:gd name="T15" fmla="*/ 66 h 108"/>
                <a:gd name="T16" fmla="*/ 102 w 138"/>
                <a:gd name="T17" fmla="*/ 72 h 108"/>
                <a:gd name="T18" fmla="*/ 126 w 138"/>
                <a:gd name="T19" fmla="*/ 96 h 108"/>
                <a:gd name="T20" fmla="*/ 102 w 138"/>
                <a:gd name="T21" fmla="*/ 72 h 108"/>
                <a:gd name="T22" fmla="*/ 96 w 138"/>
                <a:gd name="T23" fmla="*/ 12 h 108"/>
                <a:gd name="T24" fmla="*/ 72 w 138"/>
                <a:gd name="T25" fmla="*/ 36 h 108"/>
                <a:gd name="T26" fmla="*/ 72 w 138"/>
                <a:gd name="T27" fmla="*/ 42 h 108"/>
                <a:gd name="T28" fmla="*/ 96 w 138"/>
                <a:gd name="T29" fmla="*/ 66 h 108"/>
                <a:gd name="T30" fmla="*/ 72 w 138"/>
                <a:gd name="T31" fmla="*/ 42 h 108"/>
                <a:gd name="T32" fmla="*/ 96 w 138"/>
                <a:gd name="T33" fmla="*/ 72 h 108"/>
                <a:gd name="T34" fmla="*/ 72 w 138"/>
                <a:gd name="T35" fmla="*/ 96 h 108"/>
                <a:gd name="T36" fmla="*/ 42 w 138"/>
                <a:gd name="T37" fmla="*/ 12 h 108"/>
                <a:gd name="T38" fmla="*/ 66 w 138"/>
                <a:gd name="T39" fmla="*/ 36 h 108"/>
                <a:gd name="T40" fmla="*/ 42 w 138"/>
                <a:gd name="T41" fmla="*/ 12 h 108"/>
                <a:gd name="T42" fmla="*/ 66 w 138"/>
                <a:gd name="T43" fmla="*/ 42 h 108"/>
                <a:gd name="T44" fmla="*/ 42 w 138"/>
                <a:gd name="T45" fmla="*/ 66 h 108"/>
                <a:gd name="T46" fmla="*/ 42 w 138"/>
                <a:gd name="T47" fmla="*/ 72 h 108"/>
                <a:gd name="T48" fmla="*/ 66 w 138"/>
                <a:gd name="T49" fmla="*/ 96 h 108"/>
                <a:gd name="T50" fmla="*/ 42 w 138"/>
                <a:gd name="T51" fmla="*/ 72 h 108"/>
                <a:gd name="T52" fmla="*/ 36 w 138"/>
                <a:gd name="T53" fmla="*/ 12 h 108"/>
                <a:gd name="T54" fmla="*/ 12 w 138"/>
                <a:gd name="T55" fmla="*/ 36 h 108"/>
                <a:gd name="T56" fmla="*/ 12 w 138"/>
                <a:gd name="T57" fmla="*/ 42 h 108"/>
                <a:gd name="T58" fmla="*/ 36 w 138"/>
                <a:gd name="T59" fmla="*/ 66 h 108"/>
                <a:gd name="T60" fmla="*/ 12 w 138"/>
                <a:gd name="T61" fmla="*/ 42 h 108"/>
                <a:gd name="T62" fmla="*/ 36 w 138"/>
                <a:gd name="T63" fmla="*/ 72 h 108"/>
                <a:gd name="T64" fmla="*/ 12 w 138"/>
                <a:gd name="T65" fmla="*/ 9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8" h="108">
                  <a:moveTo>
                    <a:pt x="0" y="102"/>
                  </a:moveTo>
                  <a:cubicBezTo>
                    <a:pt x="0" y="105"/>
                    <a:pt x="3" y="108"/>
                    <a:pt x="6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5" y="108"/>
                    <a:pt x="138" y="105"/>
                    <a:pt x="138" y="10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2"/>
                  </a:lnTo>
                  <a:close/>
                  <a:moveTo>
                    <a:pt x="102" y="12"/>
                  </a:moveTo>
                  <a:cubicBezTo>
                    <a:pt x="126" y="12"/>
                    <a:pt x="126" y="12"/>
                    <a:pt x="126" y="12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02" y="36"/>
                    <a:pt x="102" y="36"/>
                    <a:pt x="102" y="36"/>
                  </a:cubicBezTo>
                  <a:lnTo>
                    <a:pt x="102" y="12"/>
                  </a:lnTo>
                  <a:close/>
                  <a:moveTo>
                    <a:pt x="102" y="42"/>
                  </a:moveTo>
                  <a:cubicBezTo>
                    <a:pt x="126" y="42"/>
                    <a:pt x="126" y="42"/>
                    <a:pt x="126" y="42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02" y="66"/>
                    <a:pt x="102" y="66"/>
                    <a:pt x="102" y="66"/>
                  </a:cubicBezTo>
                  <a:lnTo>
                    <a:pt x="102" y="42"/>
                  </a:lnTo>
                  <a:close/>
                  <a:moveTo>
                    <a:pt x="102" y="72"/>
                  </a:moveTo>
                  <a:cubicBezTo>
                    <a:pt x="126" y="72"/>
                    <a:pt x="126" y="72"/>
                    <a:pt x="126" y="7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02" y="96"/>
                    <a:pt x="102" y="96"/>
                    <a:pt x="102" y="96"/>
                  </a:cubicBezTo>
                  <a:lnTo>
                    <a:pt x="102" y="72"/>
                  </a:lnTo>
                  <a:close/>
                  <a:moveTo>
                    <a:pt x="72" y="12"/>
                  </a:moveTo>
                  <a:cubicBezTo>
                    <a:pt x="96" y="12"/>
                    <a:pt x="96" y="12"/>
                    <a:pt x="96" y="12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72" y="36"/>
                    <a:pt x="72" y="36"/>
                    <a:pt x="72" y="36"/>
                  </a:cubicBezTo>
                  <a:lnTo>
                    <a:pt x="72" y="12"/>
                  </a:lnTo>
                  <a:close/>
                  <a:moveTo>
                    <a:pt x="72" y="42"/>
                  </a:moveTo>
                  <a:cubicBezTo>
                    <a:pt x="96" y="42"/>
                    <a:pt x="96" y="42"/>
                    <a:pt x="96" y="42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72" y="66"/>
                    <a:pt x="72" y="66"/>
                    <a:pt x="72" y="66"/>
                  </a:cubicBezTo>
                  <a:lnTo>
                    <a:pt x="72" y="42"/>
                  </a:lnTo>
                  <a:close/>
                  <a:moveTo>
                    <a:pt x="72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72" y="96"/>
                    <a:pt x="72" y="96"/>
                    <a:pt x="72" y="96"/>
                  </a:cubicBezTo>
                  <a:lnTo>
                    <a:pt x="72" y="72"/>
                  </a:lnTo>
                  <a:close/>
                  <a:moveTo>
                    <a:pt x="42" y="12"/>
                  </a:moveTo>
                  <a:cubicBezTo>
                    <a:pt x="66" y="12"/>
                    <a:pt x="66" y="12"/>
                    <a:pt x="66" y="12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42" y="36"/>
                    <a:pt x="42" y="36"/>
                    <a:pt x="42" y="36"/>
                  </a:cubicBezTo>
                  <a:lnTo>
                    <a:pt x="42" y="12"/>
                  </a:lnTo>
                  <a:close/>
                  <a:moveTo>
                    <a:pt x="42" y="42"/>
                  </a:moveTo>
                  <a:cubicBezTo>
                    <a:pt x="66" y="42"/>
                    <a:pt x="66" y="42"/>
                    <a:pt x="66" y="42"/>
                  </a:cubicBezTo>
                  <a:cubicBezTo>
                    <a:pt x="66" y="66"/>
                    <a:pt x="66" y="66"/>
                    <a:pt x="66" y="66"/>
                  </a:cubicBezTo>
                  <a:cubicBezTo>
                    <a:pt x="42" y="66"/>
                    <a:pt x="42" y="66"/>
                    <a:pt x="42" y="66"/>
                  </a:cubicBezTo>
                  <a:lnTo>
                    <a:pt x="42" y="42"/>
                  </a:lnTo>
                  <a:close/>
                  <a:moveTo>
                    <a:pt x="42" y="72"/>
                  </a:moveTo>
                  <a:cubicBezTo>
                    <a:pt x="66" y="72"/>
                    <a:pt x="66" y="72"/>
                    <a:pt x="66" y="72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42" y="96"/>
                    <a:pt x="42" y="96"/>
                    <a:pt x="42" y="96"/>
                  </a:cubicBezTo>
                  <a:lnTo>
                    <a:pt x="42" y="72"/>
                  </a:lnTo>
                  <a:close/>
                  <a:moveTo>
                    <a:pt x="12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lnTo>
                    <a:pt x="12" y="12"/>
                  </a:lnTo>
                  <a:close/>
                  <a:moveTo>
                    <a:pt x="12" y="42"/>
                  </a:moveTo>
                  <a:cubicBezTo>
                    <a:pt x="36" y="42"/>
                    <a:pt x="36" y="42"/>
                    <a:pt x="36" y="4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12" y="66"/>
                    <a:pt x="12" y="66"/>
                    <a:pt x="12" y="66"/>
                  </a:cubicBezTo>
                  <a:lnTo>
                    <a:pt x="12" y="42"/>
                  </a:lnTo>
                  <a:close/>
                  <a:moveTo>
                    <a:pt x="12" y="72"/>
                  </a:moveTo>
                  <a:cubicBezTo>
                    <a:pt x="36" y="72"/>
                    <a:pt x="36" y="72"/>
                    <a:pt x="36" y="72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12" y="96"/>
                    <a:pt x="12" y="96"/>
                    <a:pt x="12" y="96"/>
                  </a:cubicBezTo>
                  <a:lnTo>
                    <a:pt x="12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1" name="Freeform 145"/>
          <p:cNvSpPr>
            <a:spLocks noChangeAspect="1"/>
          </p:cNvSpPr>
          <p:nvPr/>
        </p:nvSpPr>
        <p:spPr bwMode="auto">
          <a:xfrm>
            <a:off x="9095329" y="3255366"/>
            <a:ext cx="515966" cy="432000"/>
          </a:xfrm>
          <a:custGeom>
            <a:avLst/>
            <a:gdLst>
              <a:gd name="T0" fmla="*/ 108 w 179"/>
              <a:gd name="T1" fmla="*/ 0 h 150"/>
              <a:gd name="T2" fmla="*/ 132 w 179"/>
              <a:gd name="T3" fmla="*/ 36 h 150"/>
              <a:gd name="T4" fmla="*/ 135 w 179"/>
              <a:gd name="T5" fmla="*/ 34 h 150"/>
              <a:gd name="T6" fmla="*/ 173 w 179"/>
              <a:gd name="T7" fmla="*/ 33 h 150"/>
              <a:gd name="T8" fmla="*/ 142 w 179"/>
              <a:gd name="T9" fmla="*/ 58 h 150"/>
              <a:gd name="T10" fmla="*/ 161 w 179"/>
              <a:gd name="T11" fmla="*/ 97 h 150"/>
              <a:gd name="T12" fmla="*/ 127 w 179"/>
              <a:gd name="T13" fmla="*/ 116 h 150"/>
              <a:gd name="T14" fmla="*/ 124 w 179"/>
              <a:gd name="T15" fmla="*/ 113 h 150"/>
              <a:gd name="T16" fmla="*/ 90 w 179"/>
              <a:gd name="T17" fmla="*/ 96 h 150"/>
              <a:gd name="T18" fmla="*/ 107 w 179"/>
              <a:gd name="T19" fmla="*/ 130 h 150"/>
              <a:gd name="T20" fmla="*/ 74 w 179"/>
              <a:gd name="T21" fmla="*/ 150 h 150"/>
              <a:gd name="T22" fmla="*/ 51 w 179"/>
              <a:gd name="T23" fmla="*/ 113 h 150"/>
              <a:gd name="T24" fmla="*/ 47 w 179"/>
              <a:gd name="T25" fmla="*/ 115 h 150"/>
              <a:gd name="T26" fmla="*/ 8 w 179"/>
              <a:gd name="T27" fmla="*/ 119 h 150"/>
              <a:gd name="T28" fmla="*/ 36 w 179"/>
              <a:gd name="T29" fmla="*/ 94 h 150"/>
              <a:gd name="T30" fmla="*/ 38 w 179"/>
              <a:gd name="T31" fmla="*/ 92 h 150"/>
              <a:gd name="T32" fmla="*/ 18 w 179"/>
              <a:gd name="T33" fmla="*/ 53 h 150"/>
              <a:gd name="T34" fmla="*/ 53 w 179"/>
              <a:gd name="T35" fmla="*/ 33 h 150"/>
              <a:gd name="T36" fmla="*/ 72 w 179"/>
              <a:gd name="T37" fmla="*/ 65 h 150"/>
              <a:gd name="T38" fmla="*/ 90 w 179"/>
              <a:gd name="T39" fmla="*/ 31 h 150"/>
              <a:gd name="T40" fmla="*/ 74 w 179"/>
              <a:gd name="T41" fmla="*/ 24 h 150"/>
              <a:gd name="T42" fmla="*/ 75 w 179"/>
              <a:gd name="T43" fmla="*/ 19 h 150"/>
              <a:gd name="T44" fmla="*/ 108 w 179"/>
              <a:gd name="T45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9" h="150">
                <a:moveTo>
                  <a:pt x="108" y="0"/>
                </a:moveTo>
                <a:cubicBezTo>
                  <a:pt x="114" y="11"/>
                  <a:pt x="124" y="33"/>
                  <a:pt x="132" y="36"/>
                </a:cubicBezTo>
                <a:cubicBezTo>
                  <a:pt x="133" y="36"/>
                  <a:pt x="134" y="35"/>
                  <a:pt x="135" y="34"/>
                </a:cubicBezTo>
                <a:cubicBezTo>
                  <a:pt x="137" y="14"/>
                  <a:pt x="168" y="6"/>
                  <a:pt x="173" y="33"/>
                </a:cubicBezTo>
                <a:cubicBezTo>
                  <a:pt x="179" y="61"/>
                  <a:pt x="154" y="50"/>
                  <a:pt x="142" y="58"/>
                </a:cubicBezTo>
                <a:cubicBezTo>
                  <a:pt x="148" y="71"/>
                  <a:pt x="155" y="84"/>
                  <a:pt x="161" y="97"/>
                </a:cubicBezTo>
                <a:cubicBezTo>
                  <a:pt x="152" y="102"/>
                  <a:pt x="137" y="114"/>
                  <a:pt x="127" y="116"/>
                </a:cubicBezTo>
                <a:cubicBezTo>
                  <a:pt x="125" y="116"/>
                  <a:pt x="125" y="114"/>
                  <a:pt x="124" y="113"/>
                </a:cubicBezTo>
                <a:cubicBezTo>
                  <a:pt x="128" y="90"/>
                  <a:pt x="112" y="72"/>
                  <a:pt x="90" y="96"/>
                </a:cubicBezTo>
                <a:cubicBezTo>
                  <a:pt x="72" y="115"/>
                  <a:pt x="109" y="125"/>
                  <a:pt x="107" y="130"/>
                </a:cubicBezTo>
                <a:cubicBezTo>
                  <a:pt x="96" y="137"/>
                  <a:pt x="85" y="143"/>
                  <a:pt x="74" y="150"/>
                </a:cubicBezTo>
                <a:cubicBezTo>
                  <a:pt x="66" y="138"/>
                  <a:pt x="59" y="125"/>
                  <a:pt x="51" y="113"/>
                </a:cubicBezTo>
                <a:cubicBezTo>
                  <a:pt x="50" y="114"/>
                  <a:pt x="48" y="115"/>
                  <a:pt x="47" y="115"/>
                </a:cubicBezTo>
                <a:cubicBezTo>
                  <a:pt x="42" y="132"/>
                  <a:pt x="18" y="149"/>
                  <a:pt x="8" y="119"/>
                </a:cubicBezTo>
                <a:cubicBezTo>
                  <a:pt x="0" y="94"/>
                  <a:pt x="22" y="96"/>
                  <a:pt x="36" y="94"/>
                </a:cubicBezTo>
                <a:cubicBezTo>
                  <a:pt x="37" y="93"/>
                  <a:pt x="38" y="93"/>
                  <a:pt x="38" y="92"/>
                </a:cubicBezTo>
                <a:cubicBezTo>
                  <a:pt x="32" y="79"/>
                  <a:pt x="24" y="66"/>
                  <a:pt x="18" y="53"/>
                </a:cubicBezTo>
                <a:cubicBezTo>
                  <a:pt x="29" y="47"/>
                  <a:pt x="41" y="40"/>
                  <a:pt x="53" y="33"/>
                </a:cubicBezTo>
                <a:cubicBezTo>
                  <a:pt x="62" y="42"/>
                  <a:pt x="48" y="65"/>
                  <a:pt x="72" y="65"/>
                </a:cubicBezTo>
                <a:cubicBezTo>
                  <a:pt x="87" y="64"/>
                  <a:pt x="100" y="45"/>
                  <a:pt x="90" y="31"/>
                </a:cubicBezTo>
                <a:cubicBezTo>
                  <a:pt x="84" y="28"/>
                  <a:pt x="76" y="28"/>
                  <a:pt x="74" y="24"/>
                </a:cubicBezTo>
                <a:cubicBezTo>
                  <a:pt x="72" y="19"/>
                  <a:pt x="74" y="21"/>
                  <a:pt x="75" y="19"/>
                </a:cubicBezTo>
                <a:cubicBezTo>
                  <a:pt x="86" y="13"/>
                  <a:pt x="97" y="6"/>
                  <a:pt x="108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52" name="组合 251"/>
          <p:cNvGrpSpPr>
            <a:grpSpLocks noChangeAspect="1"/>
          </p:cNvGrpSpPr>
          <p:nvPr/>
        </p:nvGrpSpPr>
        <p:grpSpPr>
          <a:xfrm>
            <a:off x="10028847" y="3255366"/>
            <a:ext cx="433271" cy="432000"/>
            <a:chOff x="9520238" y="3108325"/>
            <a:chExt cx="541338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3" name="Freeform 146"/>
            <p:cNvSpPr>
              <a:spLocks noEditPoints="1"/>
            </p:cNvSpPr>
            <p:nvPr/>
          </p:nvSpPr>
          <p:spPr bwMode="auto">
            <a:xfrm>
              <a:off x="9520238" y="3108325"/>
              <a:ext cx="541338" cy="539750"/>
            </a:xfrm>
            <a:custGeom>
              <a:avLst/>
              <a:gdLst>
                <a:gd name="T0" fmla="*/ 0 w 144"/>
                <a:gd name="T1" fmla="*/ 12 h 144"/>
                <a:gd name="T2" fmla="*/ 0 w 144"/>
                <a:gd name="T3" fmla="*/ 132 h 144"/>
                <a:gd name="T4" fmla="*/ 12 w 144"/>
                <a:gd name="T5" fmla="*/ 144 h 144"/>
                <a:gd name="T6" fmla="*/ 132 w 144"/>
                <a:gd name="T7" fmla="*/ 144 h 144"/>
                <a:gd name="T8" fmla="*/ 144 w 144"/>
                <a:gd name="T9" fmla="*/ 132 h 144"/>
                <a:gd name="T10" fmla="*/ 144 w 144"/>
                <a:gd name="T11" fmla="*/ 12 h 144"/>
                <a:gd name="T12" fmla="*/ 132 w 144"/>
                <a:gd name="T13" fmla="*/ 0 h 144"/>
                <a:gd name="T14" fmla="*/ 12 w 144"/>
                <a:gd name="T15" fmla="*/ 0 h 144"/>
                <a:gd name="T16" fmla="*/ 0 w 144"/>
                <a:gd name="T17" fmla="*/ 12 h 144"/>
                <a:gd name="T18" fmla="*/ 96 w 144"/>
                <a:gd name="T19" fmla="*/ 60 h 144"/>
                <a:gd name="T20" fmla="*/ 108 w 144"/>
                <a:gd name="T21" fmla="*/ 60 h 144"/>
                <a:gd name="T22" fmla="*/ 108 w 144"/>
                <a:gd name="T23" fmla="*/ 24 h 144"/>
                <a:gd name="T24" fmla="*/ 120 w 144"/>
                <a:gd name="T25" fmla="*/ 24 h 144"/>
                <a:gd name="T26" fmla="*/ 120 w 144"/>
                <a:gd name="T27" fmla="*/ 60 h 144"/>
                <a:gd name="T28" fmla="*/ 132 w 144"/>
                <a:gd name="T29" fmla="*/ 60 h 144"/>
                <a:gd name="T30" fmla="*/ 132 w 144"/>
                <a:gd name="T31" fmla="*/ 78 h 144"/>
                <a:gd name="T32" fmla="*/ 120 w 144"/>
                <a:gd name="T33" fmla="*/ 78 h 144"/>
                <a:gd name="T34" fmla="*/ 120 w 144"/>
                <a:gd name="T35" fmla="*/ 120 h 144"/>
                <a:gd name="T36" fmla="*/ 108 w 144"/>
                <a:gd name="T37" fmla="*/ 120 h 144"/>
                <a:gd name="T38" fmla="*/ 108 w 144"/>
                <a:gd name="T39" fmla="*/ 78 h 144"/>
                <a:gd name="T40" fmla="*/ 96 w 144"/>
                <a:gd name="T41" fmla="*/ 78 h 144"/>
                <a:gd name="T42" fmla="*/ 96 w 144"/>
                <a:gd name="T43" fmla="*/ 60 h 144"/>
                <a:gd name="T44" fmla="*/ 54 w 144"/>
                <a:gd name="T45" fmla="*/ 78 h 144"/>
                <a:gd name="T46" fmla="*/ 66 w 144"/>
                <a:gd name="T47" fmla="*/ 78 h 144"/>
                <a:gd name="T48" fmla="*/ 66 w 144"/>
                <a:gd name="T49" fmla="*/ 24 h 144"/>
                <a:gd name="T50" fmla="*/ 78 w 144"/>
                <a:gd name="T51" fmla="*/ 24 h 144"/>
                <a:gd name="T52" fmla="*/ 78 w 144"/>
                <a:gd name="T53" fmla="*/ 78 h 144"/>
                <a:gd name="T54" fmla="*/ 90 w 144"/>
                <a:gd name="T55" fmla="*/ 78 h 144"/>
                <a:gd name="T56" fmla="*/ 90 w 144"/>
                <a:gd name="T57" fmla="*/ 96 h 144"/>
                <a:gd name="T58" fmla="*/ 78 w 144"/>
                <a:gd name="T59" fmla="*/ 96 h 144"/>
                <a:gd name="T60" fmla="*/ 78 w 144"/>
                <a:gd name="T61" fmla="*/ 120 h 144"/>
                <a:gd name="T62" fmla="*/ 66 w 144"/>
                <a:gd name="T63" fmla="*/ 120 h 144"/>
                <a:gd name="T64" fmla="*/ 66 w 144"/>
                <a:gd name="T65" fmla="*/ 96 h 144"/>
                <a:gd name="T66" fmla="*/ 54 w 144"/>
                <a:gd name="T67" fmla="*/ 96 h 144"/>
                <a:gd name="T68" fmla="*/ 54 w 144"/>
                <a:gd name="T69" fmla="*/ 78 h 144"/>
                <a:gd name="T70" fmla="*/ 12 w 144"/>
                <a:gd name="T71" fmla="*/ 48 h 144"/>
                <a:gd name="T72" fmla="*/ 24 w 144"/>
                <a:gd name="T73" fmla="*/ 48 h 144"/>
                <a:gd name="T74" fmla="*/ 24 w 144"/>
                <a:gd name="T75" fmla="*/ 24 h 144"/>
                <a:gd name="T76" fmla="*/ 36 w 144"/>
                <a:gd name="T77" fmla="*/ 24 h 144"/>
                <a:gd name="T78" fmla="*/ 36 w 144"/>
                <a:gd name="T79" fmla="*/ 48 h 144"/>
                <a:gd name="T80" fmla="*/ 48 w 144"/>
                <a:gd name="T81" fmla="*/ 48 h 144"/>
                <a:gd name="T82" fmla="*/ 48 w 144"/>
                <a:gd name="T83" fmla="*/ 66 h 144"/>
                <a:gd name="T84" fmla="*/ 36 w 144"/>
                <a:gd name="T85" fmla="*/ 66 h 144"/>
                <a:gd name="T86" fmla="*/ 36 w 144"/>
                <a:gd name="T87" fmla="*/ 120 h 144"/>
                <a:gd name="T88" fmla="*/ 24 w 144"/>
                <a:gd name="T89" fmla="*/ 120 h 144"/>
                <a:gd name="T90" fmla="*/ 24 w 144"/>
                <a:gd name="T91" fmla="*/ 66 h 144"/>
                <a:gd name="T92" fmla="*/ 12 w 144"/>
                <a:gd name="T93" fmla="*/ 66 h 144"/>
                <a:gd name="T94" fmla="*/ 12 w 144"/>
                <a:gd name="T95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4" h="144">
                  <a:moveTo>
                    <a:pt x="0" y="1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5"/>
                    <a:pt x="139" y="0"/>
                    <a:pt x="13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moveTo>
                    <a:pt x="96" y="60"/>
                  </a:moveTo>
                  <a:cubicBezTo>
                    <a:pt x="108" y="60"/>
                    <a:pt x="108" y="60"/>
                    <a:pt x="108" y="60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2" y="78"/>
                    <a:pt x="132" y="78"/>
                    <a:pt x="132" y="78"/>
                  </a:cubicBezTo>
                  <a:cubicBezTo>
                    <a:pt x="120" y="78"/>
                    <a:pt x="120" y="78"/>
                    <a:pt x="120" y="78"/>
                  </a:cubicBezTo>
                  <a:cubicBezTo>
                    <a:pt x="120" y="120"/>
                    <a:pt x="120" y="120"/>
                    <a:pt x="120" y="120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6" y="60"/>
                    <a:pt x="96" y="60"/>
                    <a:pt x="96" y="60"/>
                  </a:cubicBezTo>
                  <a:moveTo>
                    <a:pt x="54" y="78"/>
                  </a:moveTo>
                  <a:cubicBezTo>
                    <a:pt x="66" y="78"/>
                    <a:pt x="66" y="78"/>
                    <a:pt x="66" y="78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66" y="96"/>
                    <a:pt x="66" y="96"/>
                    <a:pt x="66" y="96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78"/>
                    <a:pt x="54" y="78"/>
                    <a:pt x="54" y="78"/>
                  </a:cubicBezTo>
                  <a:moveTo>
                    <a:pt x="12" y="4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48"/>
                    <a:pt x="12" y="48"/>
                    <a:pt x="12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Rectangle 147"/>
            <p:cNvSpPr>
              <a:spLocks noChangeArrowheads="1"/>
            </p:cNvSpPr>
            <p:nvPr/>
          </p:nvSpPr>
          <p:spPr bwMode="auto">
            <a:xfrm>
              <a:off x="9880600" y="3333750"/>
              <a:ext cx="1349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Rectangle 148"/>
            <p:cNvSpPr>
              <a:spLocks noChangeArrowheads="1"/>
            </p:cNvSpPr>
            <p:nvPr/>
          </p:nvSpPr>
          <p:spPr bwMode="auto">
            <a:xfrm>
              <a:off x="9880600" y="3333750"/>
              <a:ext cx="134938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149"/>
            <p:cNvSpPr/>
            <p:nvPr/>
          </p:nvSpPr>
          <p:spPr bwMode="auto">
            <a:xfrm>
              <a:off x="9880600" y="3333750"/>
              <a:ext cx="134938" cy="44450"/>
            </a:xfrm>
            <a:custGeom>
              <a:avLst/>
              <a:gdLst>
                <a:gd name="T0" fmla="*/ 85 w 85"/>
                <a:gd name="T1" fmla="*/ 0 h 28"/>
                <a:gd name="T2" fmla="*/ 57 w 85"/>
                <a:gd name="T3" fmla="*/ 0 h 28"/>
                <a:gd name="T4" fmla="*/ 29 w 85"/>
                <a:gd name="T5" fmla="*/ 0 h 28"/>
                <a:gd name="T6" fmla="*/ 0 w 85"/>
                <a:gd name="T7" fmla="*/ 0 h 28"/>
                <a:gd name="T8" fmla="*/ 0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8">
                  <a:moveTo>
                    <a:pt x="85" y="0"/>
                  </a:move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85" y="28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150"/>
            <p:cNvSpPr/>
            <p:nvPr/>
          </p:nvSpPr>
          <p:spPr bwMode="auto">
            <a:xfrm>
              <a:off x="9880600" y="3333750"/>
              <a:ext cx="134938" cy="44450"/>
            </a:xfrm>
            <a:custGeom>
              <a:avLst/>
              <a:gdLst>
                <a:gd name="T0" fmla="*/ 85 w 85"/>
                <a:gd name="T1" fmla="*/ 0 h 28"/>
                <a:gd name="T2" fmla="*/ 57 w 85"/>
                <a:gd name="T3" fmla="*/ 0 h 28"/>
                <a:gd name="T4" fmla="*/ 29 w 85"/>
                <a:gd name="T5" fmla="*/ 0 h 28"/>
                <a:gd name="T6" fmla="*/ 0 w 85"/>
                <a:gd name="T7" fmla="*/ 0 h 28"/>
                <a:gd name="T8" fmla="*/ 0 w 85"/>
                <a:gd name="T9" fmla="*/ 28 h 28"/>
                <a:gd name="T10" fmla="*/ 85 w 85"/>
                <a:gd name="T11" fmla="*/ 28 h 28"/>
                <a:gd name="T12" fmla="*/ 85 w 85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8">
                  <a:moveTo>
                    <a:pt x="85" y="0"/>
                  </a:moveTo>
                  <a:lnTo>
                    <a:pt x="57" y="0"/>
                  </a:lnTo>
                  <a:lnTo>
                    <a:pt x="29" y="0"/>
                  </a:lnTo>
                  <a:lnTo>
                    <a:pt x="0" y="0"/>
                  </a:lnTo>
                  <a:lnTo>
                    <a:pt x="0" y="28"/>
                  </a:lnTo>
                  <a:lnTo>
                    <a:pt x="85" y="28"/>
                  </a:lnTo>
                  <a:lnTo>
                    <a:pt x="8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8" name="Rectangle 151"/>
            <p:cNvSpPr>
              <a:spLocks noChangeArrowheads="1"/>
            </p:cNvSpPr>
            <p:nvPr/>
          </p:nvSpPr>
          <p:spPr bwMode="auto">
            <a:xfrm>
              <a:off x="9723438" y="3400425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Rectangle 152"/>
            <p:cNvSpPr>
              <a:spLocks noChangeArrowheads="1"/>
            </p:cNvSpPr>
            <p:nvPr/>
          </p:nvSpPr>
          <p:spPr bwMode="auto">
            <a:xfrm>
              <a:off x="9723438" y="3400425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153"/>
            <p:cNvSpPr/>
            <p:nvPr/>
          </p:nvSpPr>
          <p:spPr bwMode="auto">
            <a:xfrm>
              <a:off x="9723438" y="3400425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7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154"/>
            <p:cNvSpPr/>
            <p:nvPr/>
          </p:nvSpPr>
          <p:spPr bwMode="auto">
            <a:xfrm>
              <a:off x="9723438" y="3400425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7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7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Rectangle 155"/>
            <p:cNvSpPr>
              <a:spLocks noChangeArrowheads="1"/>
            </p:cNvSpPr>
            <p:nvPr/>
          </p:nvSpPr>
          <p:spPr bwMode="auto">
            <a:xfrm>
              <a:off x="9566275" y="3287713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Rectangle 156"/>
            <p:cNvSpPr>
              <a:spLocks noChangeArrowheads="1"/>
            </p:cNvSpPr>
            <p:nvPr/>
          </p:nvSpPr>
          <p:spPr bwMode="auto">
            <a:xfrm>
              <a:off x="9566275" y="3287713"/>
              <a:ext cx="134938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157"/>
            <p:cNvSpPr/>
            <p:nvPr/>
          </p:nvSpPr>
          <p:spPr bwMode="auto">
            <a:xfrm>
              <a:off x="9566275" y="3287713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6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6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158"/>
            <p:cNvSpPr/>
            <p:nvPr/>
          </p:nvSpPr>
          <p:spPr bwMode="auto">
            <a:xfrm>
              <a:off x="9566275" y="3287713"/>
              <a:ext cx="134938" cy="46038"/>
            </a:xfrm>
            <a:custGeom>
              <a:avLst/>
              <a:gdLst>
                <a:gd name="T0" fmla="*/ 85 w 85"/>
                <a:gd name="T1" fmla="*/ 0 h 29"/>
                <a:gd name="T2" fmla="*/ 56 w 85"/>
                <a:gd name="T3" fmla="*/ 0 h 29"/>
                <a:gd name="T4" fmla="*/ 28 w 85"/>
                <a:gd name="T5" fmla="*/ 0 h 29"/>
                <a:gd name="T6" fmla="*/ 0 w 85"/>
                <a:gd name="T7" fmla="*/ 0 h 29"/>
                <a:gd name="T8" fmla="*/ 0 w 85"/>
                <a:gd name="T9" fmla="*/ 29 h 29"/>
                <a:gd name="T10" fmla="*/ 85 w 85"/>
                <a:gd name="T11" fmla="*/ 29 h 29"/>
                <a:gd name="T12" fmla="*/ 85 w 85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9">
                  <a:moveTo>
                    <a:pt x="85" y="0"/>
                  </a:moveTo>
                  <a:lnTo>
                    <a:pt x="56" y="0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29"/>
                  </a:lnTo>
                  <a:lnTo>
                    <a:pt x="85" y="29"/>
                  </a:lnTo>
                  <a:lnTo>
                    <a:pt x="8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6" name="组合 265"/>
          <p:cNvGrpSpPr>
            <a:grpSpLocks noChangeAspect="1"/>
          </p:cNvGrpSpPr>
          <p:nvPr/>
        </p:nvGrpSpPr>
        <p:grpSpPr>
          <a:xfrm>
            <a:off x="10966730" y="3255366"/>
            <a:ext cx="534927" cy="432000"/>
            <a:chOff x="10593388" y="3127375"/>
            <a:chExt cx="585788" cy="473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7" name="Freeform 159"/>
            <p:cNvSpPr/>
            <p:nvPr/>
          </p:nvSpPr>
          <p:spPr bwMode="auto">
            <a:xfrm>
              <a:off x="10593388" y="3127375"/>
              <a:ext cx="180975" cy="473075"/>
            </a:xfrm>
            <a:custGeom>
              <a:avLst/>
              <a:gdLst>
                <a:gd name="T0" fmla="*/ 114 w 114"/>
                <a:gd name="T1" fmla="*/ 255 h 298"/>
                <a:gd name="T2" fmla="*/ 0 w 114"/>
                <a:gd name="T3" fmla="*/ 298 h 298"/>
                <a:gd name="T4" fmla="*/ 0 w 114"/>
                <a:gd name="T5" fmla="*/ 42 h 298"/>
                <a:gd name="T6" fmla="*/ 114 w 114"/>
                <a:gd name="T7" fmla="*/ 0 h 298"/>
                <a:gd name="T8" fmla="*/ 114 w 114"/>
                <a:gd name="T9" fmla="*/ 2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98">
                  <a:moveTo>
                    <a:pt x="114" y="255"/>
                  </a:moveTo>
                  <a:lnTo>
                    <a:pt x="0" y="298"/>
                  </a:lnTo>
                  <a:lnTo>
                    <a:pt x="0" y="42"/>
                  </a:lnTo>
                  <a:lnTo>
                    <a:pt x="114" y="0"/>
                  </a:lnTo>
                  <a:lnTo>
                    <a:pt x="114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160"/>
            <p:cNvSpPr/>
            <p:nvPr/>
          </p:nvSpPr>
          <p:spPr bwMode="auto">
            <a:xfrm>
              <a:off x="10999788" y="3127375"/>
              <a:ext cx="179388" cy="473075"/>
            </a:xfrm>
            <a:custGeom>
              <a:avLst/>
              <a:gdLst>
                <a:gd name="T0" fmla="*/ 113 w 113"/>
                <a:gd name="T1" fmla="*/ 255 h 298"/>
                <a:gd name="T2" fmla="*/ 0 w 113"/>
                <a:gd name="T3" fmla="*/ 298 h 298"/>
                <a:gd name="T4" fmla="*/ 0 w 113"/>
                <a:gd name="T5" fmla="*/ 42 h 298"/>
                <a:gd name="T6" fmla="*/ 113 w 113"/>
                <a:gd name="T7" fmla="*/ 0 h 298"/>
                <a:gd name="T8" fmla="*/ 113 w 113"/>
                <a:gd name="T9" fmla="*/ 2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298">
                  <a:moveTo>
                    <a:pt x="113" y="255"/>
                  </a:moveTo>
                  <a:lnTo>
                    <a:pt x="0" y="298"/>
                  </a:lnTo>
                  <a:lnTo>
                    <a:pt x="0" y="42"/>
                  </a:lnTo>
                  <a:lnTo>
                    <a:pt x="113" y="0"/>
                  </a:lnTo>
                  <a:lnTo>
                    <a:pt x="113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161"/>
            <p:cNvSpPr/>
            <p:nvPr/>
          </p:nvSpPr>
          <p:spPr bwMode="auto">
            <a:xfrm>
              <a:off x="10796588" y="3127375"/>
              <a:ext cx="180975" cy="473075"/>
            </a:xfrm>
            <a:custGeom>
              <a:avLst/>
              <a:gdLst>
                <a:gd name="T0" fmla="*/ 0 w 114"/>
                <a:gd name="T1" fmla="*/ 255 h 298"/>
                <a:gd name="T2" fmla="*/ 114 w 114"/>
                <a:gd name="T3" fmla="*/ 298 h 298"/>
                <a:gd name="T4" fmla="*/ 114 w 114"/>
                <a:gd name="T5" fmla="*/ 42 h 298"/>
                <a:gd name="T6" fmla="*/ 0 w 114"/>
                <a:gd name="T7" fmla="*/ 0 h 298"/>
                <a:gd name="T8" fmla="*/ 0 w 114"/>
                <a:gd name="T9" fmla="*/ 25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98">
                  <a:moveTo>
                    <a:pt x="0" y="255"/>
                  </a:moveTo>
                  <a:lnTo>
                    <a:pt x="114" y="298"/>
                  </a:lnTo>
                  <a:lnTo>
                    <a:pt x="114" y="42"/>
                  </a:lnTo>
                  <a:lnTo>
                    <a:pt x="0" y="0"/>
                  </a:lnTo>
                  <a:lnTo>
                    <a:pt x="0" y="2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0" name="Freeform 162"/>
          <p:cNvSpPr>
            <a:spLocks noChangeAspect="1"/>
          </p:cNvSpPr>
          <p:nvPr/>
        </p:nvSpPr>
        <p:spPr bwMode="auto">
          <a:xfrm>
            <a:off x="9137312" y="4257807"/>
            <a:ext cx="432000" cy="172800"/>
          </a:xfrm>
          <a:custGeom>
            <a:avLst/>
            <a:gdLst>
              <a:gd name="T0" fmla="*/ 168 w 180"/>
              <a:gd name="T1" fmla="*/ 10 h 72"/>
              <a:gd name="T2" fmla="*/ 143 w 180"/>
              <a:gd name="T3" fmla="*/ 25 h 72"/>
              <a:gd name="T4" fmla="*/ 113 w 180"/>
              <a:gd name="T5" fmla="*/ 0 h 72"/>
              <a:gd name="T6" fmla="*/ 76 w 180"/>
              <a:gd name="T7" fmla="*/ 23 h 72"/>
              <a:gd name="T8" fmla="*/ 61 w 180"/>
              <a:gd name="T9" fmla="*/ 23 h 72"/>
              <a:gd name="T10" fmla="*/ 38 w 180"/>
              <a:gd name="T11" fmla="*/ 23 h 72"/>
              <a:gd name="T12" fmla="*/ 20 w 180"/>
              <a:gd name="T13" fmla="*/ 8 h 72"/>
              <a:gd name="T14" fmla="*/ 23 w 180"/>
              <a:gd name="T15" fmla="*/ 34 h 72"/>
              <a:gd name="T16" fmla="*/ 23 w 180"/>
              <a:gd name="T17" fmla="*/ 35 h 72"/>
              <a:gd name="T18" fmla="*/ 20 w 180"/>
              <a:gd name="T19" fmla="*/ 61 h 72"/>
              <a:gd name="T20" fmla="*/ 38 w 180"/>
              <a:gd name="T21" fmla="*/ 46 h 72"/>
              <a:gd name="T22" fmla="*/ 61 w 180"/>
              <a:gd name="T23" fmla="*/ 46 h 72"/>
              <a:gd name="T24" fmla="*/ 76 w 180"/>
              <a:gd name="T25" fmla="*/ 46 h 72"/>
              <a:gd name="T26" fmla="*/ 135 w 180"/>
              <a:gd name="T27" fmla="*/ 72 h 72"/>
              <a:gd name="T28" fmla="*/ 180 w 180"/>
              <a:gd name="T29" fmla="*/ 38 h 72"/>
              <a:gd name="T30" fmla="*/ 168 w 180"/>
              <a:gd name="T31" fmla="*/ 1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0" h="72">
                <a:moveTo>
                  <a:pt x="168" y="10"/>
                </a:moveTo>
                <a:cubicBezTo>
                  <a:pt x="163" y="19"/>
                  <a:pt x="154" y="25"/>
                  <a:pt x="143" y="25"/>
                </a:cubicBezTo>
                <a:cubicBezTo>
                  <a:pt x="128" y="25"/>
                  <a:pt x="116" y="14"/>
                  <a:pt x="113" y="0"/>
                </a:cubicBezTo>
                <a:cubicBezTo>
                  <a:pt x="88" y="7"/>
                  <a:pt x="76" y="23"/>
                  <a:pt x="76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38" y="23"/>
                  <a:pt x="38" y="23"/>
                  <a:pt x="38" y="23"/>
                </a:cubicBezTo>
                <a:cubicBezTo>
                  <a:pt x="38" y="23"/>
                  <a:pt x="41" y="0"/>
                  <a:pt x="20" y="8"/>
                </a:cubicBezTo>
                <a:cubicBezTo>
                  <a:pt x="0" y="17"/>
                  <a:pt x="23" y="34"/>
                  <a:pt x="23" y="34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0" y="52"/>
                  <a:pt x="20" y="61"/>
                </a:cubicBezTo>
                <a:cubicBezTo>
                  <a:pt x="41" y="70"/>
                  <a:pt x="38" y="46"/>
                  <a:pt x="38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46"/>
                  <a:pt x="95" y="72"/>
                  <a:pt x="135" y="72"/>
                </a:cubicBezTo>
                <a:cubicBezTo>
                  <a:pt x="175" y="72"/>
                  <a:pt x="180" y="47"/>
                  <a:pt x="180" y="38"/>
                </a:cubicBezTo>
                <a:cubicBezTo>
                  <a:pt x="180" y="34"/>
                  <a:pt x="178" y="21"/>
                  <a:pt x="168" y="1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78" name="组合 277"/>
          <p:cNvGrpSpPr/>
          <p:nvPr/>
        </p:nvGrpSpPr>
        <p:grpSpPr>
          <a:xfrm>
            <a:off x="11008768" y="5860591"/>
            <a:ext cx="450851" cy="432000"/>
            <a:chOff x="2209800" y="4211638"/>
            <a:chExt cx="450851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9" name="Freeform 169"/>
            <p:cNvSpPr>
              <a:spLocks noEditPoints="1"/>
            </p:cNvSpPr>
            <p:nvPr/>
          </p:nvSpPr>
          <p:spPr bwMode="auto">
            <a:xfrm>
              <a:off x="2344738" y="4346575"/>
              <a:ext cx="180975" cy="180975"/>
            </a:xfrm>
            <a:custGeom>
              <a:avLst/>
              <a:gdLst>
                <a:gd name="T0" fmla="*/ 24 w 48"/>
                <a:gd name="T1" fmla="*/ 12 h 48"/>
                <a:gd name="T2" fmla="*/ 36 w 48"/>
                <a:gd name="T3" fmla="*/ 24 h 48"/>
                <a:gd name="T4" fmla="*/ 24 w 48"/>
                <a:gd name="T5" fmla="*/ 36 h 48"/>
                <a:gd name="T6" fmla="*/ 12 w 48"/>
                <a:gd name="T7" fmla="*/ 24 h 48"/>
                <a:gd name="T8" fmla="*/ 24 w 48"/>
                <a:gd name="T9" fmla="*/ 12 h 48"/>
                <a:gd name="T10" fmla="*/ 24 w 48"/>
                <a:gd name="T11" fmla="*/ 0 h 48"/>
                <a:gd name="T12" fmla="*/ 0 w 48"/>
                <a:gd name="T13" fmla="*/ 24 h 48"/>
                <a:gd name="T14" fmla="*/ 24 w 48"/>
                <a:gd name="T15" fmla="*/ 48 h 48"/>
                <a:gd name="T16" fmla="*/ 48 w 48"/>
                <a:gd name="T17" fmla="*/ 24 h 48"/>
                <a:gd name="T18" fmla="*/ 24 w 48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48">
                  <a:moveTo>
                    <a:pt x="24" y="12"/>
                  </a:moveTo>
                  <a:cubicBezTo>
                    <a:pt x="31" y="12"/>
                    <a:pt x="36" y="17"/>
                    <a:pt x="36" y="24"/>
                  </a:cubicBezTo>
                  <a:cubicBezTo>
                    <a:pt x="36" y="31"/>
                    <a:pt x="31" y="36"/>
                    <a:pt x="24" y="36"/>
                  </a:cubicBezTo>
                  <a:cubicBezTo>
                    <a:pt x="17" y="36"/>
                    <a:pt x="12" y="31"/>
                    <a:pt x="12" y="24"/>
                  </a:cubicBezTo>
                  <a:cubicBezTo>
                    <a:pt x="12" y="17"/>
                    <a:pt x="17" y="12"/>
                    <a:pt x="24" y="12"/>
                  </a:cubicBezTo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8" y="37"/>
                    <a:pt x="48" y="24"/>
                  </a:cubicBezTo>
                  <a:cubicBezTo>
                    <a:pt x="48" y="11"/>
                    <a:pt x="37" y="0"/>
                    <a:pt x="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170"/>
            <p:cNvSpPr/>
            <p:nvPr/>
          </p:nvSpPr>
          <p:spPr bwMode="auto">
            <a:xfrm>
              <a:off x="2413000" y="4211638"/>
              <a:ext cx="44450" cy="90488"/>
            </a:xfrm>
            <a:custGeom>
              <a:avLst/>
              <a:gdLst>
                <a:gd name="T0" fmla="*/ 6 w 12"/>
                <a:gd name="T1" fmla="*/ 24 h 24"/>
                <a:gd name="T2" fmla="*/ 0 w 12"/>
                <a:gd name="T3" fmla="*/ 18 h 24"/>
                <a:gd name="T4" fmla="*/ 0 w 12"/>
                <a:gd name="T5" fmla="*/ 6 h 24"/>
                <a:gd name="T6" fmla="*/ 6 w 12"/>
                <a:gd name="T7" fmla="*/ 0 h 24"/>
                <a:gd name="T8" fmla="*/ 12 w 12"/>
                <a:gd name="T9" fmla="*/ 6 h 24"/>
                <a:gd name="T10" fmla="*/ 12 w 12"/>
                <a:gd name="T11" fmla="*/ 18 h 24"/>
                <a:gd name="T12" fmla="*/ 6 w 1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6" y="24"/>
                  </a:moveTo>
                  <a:cubicBezTo>
                    <a:pt x="3" y="24"/>
                    <a:pt x="0" y="21"/>
                    <a:pt x="0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1"/>
                    <a:pt x="9" y="24"/>
                    <a:pt x="6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171"/>
            <p:cNvSpPr/>
            <p:nvPr/>
          </p:nvSpPr>
          <p:spPr bwMode="auto">
            <a:xfrm>
              <a:off x="2520950" y="4268788"/>
              <a:ext cx="82550" cy="77788"/>
            </a:xfrm>
            <a:custGeom>
              <a:avLst/>
              <a:gdLst>
                <a:gd name="T0" fmla="*/ 7 w 22"/>
                <a:gd name="T1" fmla="*/ 21 h 21"/>
                <a:gd name="T2" fmla="*/ 2 w 22"/>
                <a:gd name="T3" fmla="*/ 20 h 21"/>
                <a:gd name="T4" fmla="*/ 2 w 22"/>
                <a:gd name="T5" fmla="*/ 11 h 21"/>
                <a:gd name="T6" fmla="*/ 11 w 22"/>
                <a:gd name="T7" fmla="*/ 3 h 21"/>
                <a:gd name="T8" fmla="*/ 19 w 22"/>
                <a:gd name="T9" fmla="*/ 3 h 21"/>
                <a:gd name="T10" fmla="*/ 19 w 22"/>
                <a:gd name="T11" fmla="*/ 11 h 21"/>
                <a:gd name="T12" fmla="*/ 11 w 22"/>
                <a:gd name="T13" fmla="*/ 20 h 21"/>
                <a:gd name="T14" fmla="*/ 7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7" y="21"/>
                  </a:moveTo>
                  <a:cubicBezTo>
                    <a:pt x="5" y="21"/>
                    <a:pt x="4" y="21"/>
                    <a:pt x="2" y="20"/>
                  </a:cubicBezTo>
                  <a:cubicBezTo>
                    <a:pt x="0" y="17"/>
                    <a:pt x="0" y="13"/>
                    <a:pt x="2" y="1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0"/>
                    <a:pt x="17" y="0"/>
                    <a:pt x="19" y="3"/>
                  </a:cubicBezTo>
                  <a:cubicBezTo>
                    <a:pt x="22" y="5"/>
                    <a:pt x="22" y="9"/>
                    <a:pt x="19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8" y="21"/>
                    <a:pt x="7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172"/>
            <p:cNvSpPr/>
            <p:nvPr/>
          </p:nvSpPr>
          <p:spPr bwMode="auto">
            <a:xfrm>
              <a:off x="2570163" y="4414838"/>
              <a:ext cx="90488" cy="44450"/>
            </a:xfrm>
            <a:custGeom>
              <a:avLst/>
              <a:gdLst>
                <a:gd name="T0" fmla="*/ 18 w 24"/>
                <a:gd name="T1" fmla="*/ 12 h 12"/>
                <a:gd name="T2" fmla="*/ 6 w 24"/>
                <a:gd name="T3" fmla="*/ 12 h 12"/>
                <a:gd name="T4" fmla="*/ 0 w 24"/>
                <a:gd name="T5" fmla="*/ 6 h 12"/>
                <a:gd name="T6" fmla="*/ 6 w 24"/>
                <a:gd name="T7" fmla="*/ 0 h 12"/>
                <a:gd name="T8" fmla="*/ 18 w 24"/>
                <a:gd name="T9" fmla="*/ 0 h 12"/>
                <a:gd name="T10" fmla="*/ 24 w 24"/>
                <a:gd name="T11" fmla="*/ 6 h 12"/>
                <a:gd name="T12" fmla="*/ 18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6"/>
                  </a:cubicBezTo>
                  <a:cubicBezTo>
                    <a:pt x="24" y="9"/>
                    <a:pt x="21" y="12"/>
                    <a:pt x="18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173"/>
            <p:cNvSpPr/>
            <p:nvPr/>
          </p:nvSpPr>
          <p:spPr bwMode="auto">
            <a:xfrm>
              <a:off x="2520950" y="4522788"/>
              <a:ext cx="82550" cy="79375"/>
            </a:xfrm>
            <a:custGeom>
              <a:avLst/>
              <a:gdLst>
                <a:gd name="T0" fmla="*/ 15 w 22"/>
                <a:gd name="T1" fmla="*/ 21 h 21"/>
                <a:gd name="T2" fmla="*/ 11 w 22"/>
                <a:gd name="T3" fmla="*/ 19 h 21"/>
                <a:gd name="T4" fmla="*/ 2 w 22"/>
                <a:gd name="T5" fmla="*/ 11 h 21"/>
                <a:gd name="T6" fmla="*/ 2 w 22"/>
                <a:gd name="T7" fmla="*/ 2 h 21"/>
                <a:gd name="T8" fmla="*/ 11 w 22"/>
                <a:gd name="T9" fmla="*/ 2 h 21"/>
                <a:gd name="T10" fmla="*/ 19 w 22"/>
                <a:gd name="T11" fmla="*/ 11 h 21"/>
                <a:gd name="T12" fmla="*/ 19 w 22"/>
                <a:gd name="T13" fmla="*/ 19 h 21"/>
                <a:gd name="T14" fmla="*/ 15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15" y="21"/>
                  </a:moveTo>
                  <a:cubicBezTo>
                    <a:pt x="14" y="21"/>
                    <a:pt x="12" y="21"/>
                    <a:pt x="11" y="1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9"/>
                    <a:pt x="0" y="5"/>
                    <a:pt x="2" y="2"/>
                  </a:cubicBezTo>
                  <a:cubicBezTo>
                    <a:pt x="5" y="0"/>
                    <a:pt x="9" y="0"/>
                    <a:pt x="11" y="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13"/>
                    <a:pt x="22" y="17"/>
                    <a:pt x="19" y="19"/>
                  </a:cubicBezTo>
                  <a:cubicBezTo>
                    <a:pt x="18" y="21"/>
                    <a:pt x="17" y="21"/>
                    <a:pt x="15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174"/>
            <p:cNvSpPr/>
            <p:nvPr/>
          </p:nvSpPr>
          <p:spPr bwMode="auto">
            <a:xfrm>
              <a:off x="2413000" y="4572000"/>
              <a:ext cx="44450" cy="90488"/>
            </a:xfrm>
            <a:custGeom>
              <a:avLst/>
              <a:gdLst>
                <a:gd name="T0" fmla="*/ 6 w 12"/>
                <a:gd name="T1" fmla="*/ 24 h 24"/>
                <a:gd name="T2" fmla="*/ 0 w 12"/>
                <a:gd name="T3" fmla="*/ 18 h 24"/>
                <a:gd name="T4" fmla="*/ 0 w 12"/>
                <a:gd name="T5" fmla="*/ 6 h 24"/>
                <a:gd name="T6" fmla="*/ 6 w 12"/>
                <a:gd name="T7" fmla="*/ 0 h 24"/>
                <a:gd name="T8" fmla="*/ 12 w 12"/>
                <a:gd name="T9" fmla="*/ 6 h 24"/>
                <a:gd name="T10" fmla="*/ 12 w 12"/>
                <a:gd name="T11" fmla="*/ 18 h 24"/>
                <a:gd name="T12" fmla="*/ 6 w 1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24">
                  <a:moveTo>
                    <a:pt x="6" y="24"/>
                  </a:moveTo>
                  <a:cubicBezTo>
                    <a:pt x="3" y="24"/>
                    <a:pt x="0" y="21"/>
                    <a:pt x="0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3"/>
                    <a:pt x="12" y="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21"/>
                    <a:pt x="9" y="24"/>
                    <a:pt x="6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175"/>
            <p:cNvSpPr/>
            <p:nvPr/>
          </p:nvSpPr>
          <p:spPr bwMode="auto">
            <a:xfrm>
              <a:off x="2265363" y="4522788"/>
              <a:ext cx="82550" cy="79375"/>
            </a:xfrm>
            <a:custGeom>
              <a:avLst/>
              <a:gdLst>
                <a:gd name="T0" fmla="*/ 7 w 22"/>
                <a:gd name="T1" fmla="*/ 21 h 21"/>
                <a:gd name="T2" fmla="*/ 3 w 22"/>
                <a:gd name="T3" fmla="*/ 19 h 21"/>
                <a:gd name="T4" fmla="*/ 3 w 22"/>
                <a:gd name="T5" fmla="*/ 11 h 21"/>
                <a:gd name="T6" fmla="*/ 11 w 22"/>
                <a:gd name="T7" fmla="*/ 2 h 21"/>
                <a:gd name="T8" fmla="*/ 20 w 22"/>
                <a:gd name="T9" fmla="*/ 2 h 21"/>
                <a:gd name="T10" fmla="*/ 20 w 22"/>
                <a:gd name="T11" fmla="*/ 11 h 21"/>
                <a:gd name="T12" fmla="*/ 11 w 22"/>
                <a:gd name="T13" fmla="*/ 19 h 21"/>
                <a:gd name="T14" fmla="*/ 7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7" y="21"/>
                  </a:moveTo>
                  <a:cubicBezTo>
                    <a:pt x="5" y="21"/>
                    <a:pt x="4" y="21"/>
                    <a:pt x="3" y="19"/>
                  </a:cubicBezTo>
                  <a:cubicBezTo>
                    <a:pt x="0" y="17"/>
                    <a:pt x="0" y="13"/>
                    <a:pt x="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3" y="0"/>
                    <a:pt x="17" y="0"/>
                    <a:pt x="20" y="2"/>
                  </a:cubicBezTo>
                  <a:cubicBezTo>
                    <a:pt x="22" y="5"/>
                    <a:pt x="22" y="9"/>
                    <a:pt x="20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21"/>
                    <a:pt x="8" y="21"/>
                    <a:pt x="7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176"/>
            <p:cNvSpPr/>
            <p:nvPr/>
          </p:nvSpPr>
          <p:spPr bwMode="auto">
            <a:xfrm>
              <a:off x="2209800" y="4414838"/>
              <a:ext cx="90488" cy="44450"/>
            </a:xfrm>
            <a:custGeom>
              <a:avLst/>
              <a:gdLst>
                <a:gd name="T0" fmla="*/ 18 w 24"/>
                <a:gd name="T1" fmla="*/ 12 h 12"/>
                <a:gd name="T2" fmla="*/ 6 w 24"/>
                <a:gd name="T3" fmla="*/ 12 h 12"/>
                <a:gd name="T4" fmla="*/ 0 w 24"/>
                <a:gd name="T5" fmla="*/ 6 h 12"/>
                <a:gd name="T6" fmla="*/ 6 w 24"/>
                <a:gd name="T7" fmla="*/ 0 h 12"/>
                <a:gd name="T8" fmla="*/ 18 w 24"/>
                <a:gd name="T9" fmla="*/ 0 h 12"/>
                <a:gd name="T10" fmla="*/ 24 w 24"/>
                <a:gd name="T11" fmla="*/ 6 h 12"/>
                <a:gd name="T12" fmla="*/ 18 w 24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2">
                  <a:moveTo>
                    <a:pt x="18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6"/>
                  </a:cubicBezTo>
                  <a:cubicBezTo>
                    <a:pt x="24" y="9"/>
                    <a:pt x="21" y="12"/>
                    <a:pt x="18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7" name="Freeform 177"/>
            <p:cNvSpPr/>
            <p:nvPr/>
          </p:nvSpPr>
          <p:spPr bwMode="auto">
            <a:xfrm>
              <a:off x="2265363" y="4268788"/>
              <a:ext cx="82550" cy="77788"/>
            </a:xfrm>
            <a:custGeom>
              <a:avLst/>
              <a:gdLst>
                <a:gd name="T0" fmla="*/ 15 w 22"/>
                <a:gd name="T1" fmla="*/ 21 h 21"/>
                <a:gd name="T2" fmla="*/ 11 w 22"/>
                <a:gd name="T3" fmla="*/ 20 h 21"/>
                <a:gd name="T4" fmla="*/ 3 w 22"/>
                <a:gd name="T5" fmla="*/ 11 h 21"/>
                <a:gd name="T6" fmla="*/ 3 w 22"/>
                <a:gd name="T7" fmla="*/ 3 h 21"/>
                <a:gd name="T8" fmla="*/ 11 w 22"/>
                <a:gd name="T9" fmla="*/ 3 h 21"/>
                <a:gd name="T10" fmla="*/ 20 w 22"/>
                <a:gd name="T11" fmla="*/ 11 h 21"/>
                <a:gd name="T12" fmla="*/ 20 w 22"/>
                <a:gd name="T13" fmla="*/ 20 h 21"/>
                <a:gd name="T14" fmla="*/ 15 w 22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1">
                  <a:moveTo>
                    <a:pt x="15" y="21"/>
                  </a:moveTo>
                  <a:cubicBezTo>
                    <a:pt x="14" y="21"/>
                    <a:pt x="12" y="21"/>
                    <a:pt x="11" y="2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9"/>
                    <a:pt x="0" y="5"/>
                    <a:pt x="3" y="3"/>
                  </a:cubicBezTo>
                  <a:cubicBezTo>
                    <a:pt x="5" y="0"/>
                    <a:pt x="9" y="0"/>
                    <a:pt x="11" y="3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3"/>
                    <a:pt x="22" y="17"/>
                    <a:pt x="20" y="20"/>
                  </a:cubicBezTo>
                  <a:cubicBezTo>
                    <a:pt x="18" y="21"/>
                    <a:pt x="17" y="21"/>
                    <a:pt x="15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>
            <a:off x="9150906" y="5860591"/>
            <a:ext cx="404813" cy="432000"/>
            <a:chOff x="4303713" y="4167188"/>
            <a:chExt cx="404813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9" name="Freeform 178"/>
            <p:cNvSpPr/>
            <p:nvPr/>
          </p:nvSpPr>
          <p:spPr bwMode="auto">
            <a:xfrm>
              <a:off x="4303713" y="4256088"/>
              <a:ext cx="404813" cy="450850"/>
            </a:xfrm>
            <a:custGeom>
              <a:avLst/>
              <a:gdLst>
                <a:gd name="T0" fmla="*/ 43 w 255"/>
                <a:gd name="T1" fmla="*/ 93 h 284"/>
                <a:gd name="T2" fmla="*/ 99 w 255"/>
                <a:gd name="T3" fmla="*/ 36 h 284"/>
                <a:gd name="T4" fmla="*/ 128 w 255"/>
                <a:gd name="T5" fmla="*/ 36 h 284"/>
                <a:gd name="T6" fmla="*/ 85 w 255"/>
                <a:gd name="T7" fmla="*/ 114 h 284"/>
                <a:gd name="T8" fmla="*/ 85 w 255"/>
                <a:gd name="T9" fmla="*/ 199 h 284"/>
                <a:gd name="T10" fmla="*/ 0 w 255"/>
                <a:gd name="T11" fmla="*/ 199 h 284"/>
                <a:gd name="T12" fmla="*/ 0 w 255"/>
                <a:gd name="T13" fmla="*/ 227 h 284"/>
                <a:gd name="T14" fmla="*/ 114 w 255"/>
                <a:gd name="T15" fmla="*/ 227 h 284"/>
                <a:gd name="T16" fmla="*/ 114 w 255"/>
                <a:gd name="T17" fmla="*/ 142 h 284"/>
                <a:gd name="T18" fmla="*/ 170 w 255"/>
                <a:gd name="T19" fmla="*/ 192 h 284"/>
                <a:gd name="T20" fmla="*/ 170 w 255"/>
                <a:gd name="T21" fmla="*/ 284 h 284"/>
                <a:gd name="T22" fmla="*/ 199 w 255"/>
                <a:gd name="T23" fmla="*/ 284 h 284"/>
                <a:gd name="T24" fmla="*/ 199 w 255"/>
                <a:gd name="T25" fmla="*/ 171 h 284"/>
                <a:gd name="T26" fmla="*/ 142 w 255"/>
                <a:gd name="T27" fmla="*/ 121 h 284"/>
                <a:gd name="T28" fmla="*/ 156 w 255"/>
                <a:gd name="T29" fmla="*/ 86 h 284"/>
                <a:gd name="T30" fmla="*/ 170 w 255"/>
                <a:gd name="T31" fmla="*/ 100 h 284"/>
                <a:gd name="T32" fmla="*/ 255 w 255"/>
                <a:gd name="T33" fmla="*/ 100 h 284"/>
                <a:gd name="T34" fmla="*/ 255 w 255"/>
                <a:gd name="T35" fmla="*/ 71 h 284"/>
                <a:gd name="T36" fmla="*/ 185 w 255"/>
                <a:gd name="T37" fmla="*/ 71 h 284"/>
                <a:gd name="T38" fmla="*/ 185 w 255"/>
                <a:gd name="T39" fmla="*/ 0 h 284"/>
                <a:gd name="T40" fmla="*/ 85 w 255"/>
                <a:gd name="T41" fmla="*/ 0 h 284"/>
                <a:gd name="T42" fmla="*/ 29 w 255"/>
                <a:gd name="T43" fmla="*/ 78 h 284"/>
                <a:gd name="T44" fmla="*/ 43 w 255"/>
                <a:gd name="T45" fmla="*/ 93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5" h="284">
                  <a:moveTo>
                    <a:pt x="43" y="93"/>
                  </a:moveTo>
                  <a:lnTo>
                    <a:pt x="99" y="36"/>
                  </a:lnTo>
                  <a:lnTo>
                    <a:pt x="128" y="36"/>
                  </a:lnTo>
                  <a:lnTo>
                    <a:pt x="85" y="114"/>
                  </a:lnTo>
                  <a:lnTo>
                    <a:pt x="85" y="199"/>
                  </a:lnTo>
                  <a:lnTo>
                    <a:pt x="0" y="199"/>
                  </a:lnTo>
                  <a:lnTo>
                    <a:pt x="0" y="227"/>
                  </a:lnTo>
                  <a:lnTo>
                    <a:pt x="114" y="227"/>
                  </a:lnTo>
                  <a:lnTo>
                    <a:pt x="114" y="142"/>
                  </a:lnTo>
                  <a:lnTo>
                    <a:pt x="170" y="192"/>
                  </a:lnTo>
                  <a:lnTo>
                    <a:pt x="170" y="284"/>
                  </a:lnTo>
                  <a:lnTo>
                    <a:pt x="199" y="284"/>
                  </a:lnTo>
                  <a:lnTo>
                    <a:pt x="199" y="171"/>
                  </a:lnTo>
                  <a:lnTo>
                    <a:pt x="142" y="121"/>
                  </a:lnTo>
                  <a:lnTo>
                    <a:pt x="156" y="86"/>
                  </a:lnTo>
                  <a:lnTo>
                    <a:pt x="170" y="100"/>
                  </a:lnTo>
                  <a:lnTo>
                    <a:pt x="255" y="100"/>
                  </a:lnTo>
                  <a:lnTo>
                    <a:pt x="255" y="71"/>
                  </a:lnTo>
                  <a:lnTo>
                    <a:pt x="185" y="71"/>
                  </a:lnTo>
                  <a:lnTo>
                    <a:pt x="185" y="0"/>
                  </a:lnTo>
                  <a:lnTo>
                    <a:pt x="85" y="0"/>
                  </a:lnTo>
                  <a:lnTo>
                    <a:pt x="29" y="78"/>
                  </a:lnTo>
                  <a:lnTo>
                    <a:pt x="4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Oval 179"/>
            <p:cNvSpPr>
              <a:spLocks noChangeArrowheads="1"/>
            </p:cNvSpPr>
            <p:nvPr/>
          </p:nvSpPr>
          <p:spPr bwMode="auto">
            <a:xfrm>
              <a:off x="4573588" y="4167188"/>
              <a:ext cx="9048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1" name="组合 290"/>
          <p:cNvGrpSpPr/>
          <p:nvPr/>
        </p:nvGrpSpPr>
        <p:grpSpPr>
          <a:xfrm>
            <a:off x="10029482" y="5851166"/>
            <a:ext cx="432000" cy="450850"/>
            <a:chOff x="7335838" y="4219575"/>
            <a:chExt cx="585788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2" name="Freeform 180"/>
            <p:cNvSpPr>
              <a:spLocks noEditPoints="1"/>
            </p:cNvSpPr>
            <p:nvPr/>
          </p:nvSpPr>
          <p:spPr bwMode="auto">
            <a:xfrm>
              <a:off x="7335838" y="4219575"/>
              <a:ext cx="315913" cy="66675"/>
            </a:xfrm>
            <a:custGeom>
              <a:avLst/>
              <a:gdLst>
                <a:gd name="T0" fmla="*/ 42 w 84"/>
                <a:gd name="T1" fmla="*/ 0 h 18"/>
                <a:gd name="T2" fmla="*/ 0 w 84"/>
                <a:gd name="T3" fmla="*/ 9 h 18"/>
                <a:gd name="T4" fmla="*/ 42 w 84"/>
                <a:gd name="T5" fmla="*/ 18 h 18"/>
                <a:gd name="T6" fmla="*/ 84 w 84"/>
                <a:gd name="T7" fmla="*/ 9 h 18"/>
                <a:gd name="T8" fmla="*/ 42 w 84"/>
                <a:gd name="T9" fmla="*/ 0 h 18"/>
                <a:gd name="T10" fmla="*/ 42 w 84"/>
                <a:gd name="T11" fmla="*/ 12 h 18"/>
                <a:gd name="T12" fmla="*/ 30 w 84"/>
                <a:gd name="T13" fmla="*/ 8 h 18"/>
                <a:gd name="T14" fmla="*/ 42 w 84"/>
                <a:gd name="T15" fmla="*/ 4 h 18"/>
                <a:gd name="T16" fmla="*/ 54 w 84"/>
                <a:gd name="T17" fmla="*/ 8 h 18"/>
                <a:gd name="T18" fmla="*/ 42 w 84"/>
                <a:gd name="T1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8">
                  <a:moveTo>
                    <a:pt x="42" y="0"/>
                  </a:moveTo>
                  <a:cubicBezTo>
                    <a:pt x="19" y="0"/>
                    <a:pt x="0" y="4"/>
                    <a:pt x="0" y="9"/>
                  </a:cubicBezTo>
                  <a:cubicBezTo>
                    <a:pt x="0" y="14"/>
                    <a:pt x="19" y="18"/>
                    <a:pt x="42" y="18"/>
                  </a:cubicBezTo>
                  <a:cubicBezTo>
                    <a:pt x="65" y="18"/>
                    <a:pt x="84" y="14"/>
                    <a:pt x="84" y="9"/>
                  </a:cubicBezTo>
                  <a:cubicBezTo>
                    <a:pt x="84" y="4"/>
                    <a:pt x="65" y="0"/>
                    <a:pt x="42" y="0"/>
                  </a:cubicBezTo>
                  <a:moveTo>
                    <a:pt x="42" y="12"/>
                  </a:moveTo>
                  <a:cubicBezTo>
                    <a:pt x="35" y="12"/>
                    <a:pt x="30" y="10"/>
                    <a:pt x="30" y="8"/>
                  </a:cubicBezTo>
                  <a:cubicBezTo>
                    <a:pt x="30" y="6"/>
                    <a:pt x="35" y="4"/>
                    <a:pt x="42" y="4"/>
                  </a:cubicBezTo>
                  <a:cubicBezTo>
                    <a:pt x="49" y="4"/>
                    <a:pt x="54" y="6"/>
                    <a:pt x="54" y="8"/>
                  </a:cubicBezTo>
                  <a:cubicBezTo>
                    <a:pt x="54" y="10"/>
                    <a:pt x="49" y="12"/>
                    <a:pt x="4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" name="Freeform 181"/>
            <p:cNvSpPr>
              <a:spLocks noEditPoints="1"/>
            </p:cNvSpPr>
            <p:nvPr/>
          </p:nvSpPr>
          <p:spPr bwMode="auto">
            <a:xfrm>
              <a:off x="7335838" y="4286250"/>
              <a:ext cx="585788" cy="384175"/>
            </a:xfrm>
            <a:custGeom>
              <a:avLst/>
              <a:gdLst>
                <a:gd name="T0" fmla="*/ 84 w 156"/>
                <a:gd name="T1" fmla="*/ 6 h 102"/>
                <a:gd name="T2" fmla="*/ 42 w 156"/>
                <a:gd name="T3" fmla="*/ 6 h 102"/>
                <a:gd name="T4" fmla="*/ 0 w 156"/>
                <a:gd name="T5" fmla="*/ 96 h 102"/>
                <a:gd name="T6" fmla="*/ 84 w 156"/>
                <a:gd name="T7" fmla="*/ 96 h 102"/>
                <a:gd name="T8" fmla="*/ 150 w 156"/>
                <a:gd name="T9" fmla="*/ 84 h 102"/>
                <a:gd name="T10" fmla="*/ 156 w 156"/>
                <a:gd name="T11" fmla="*/ 12 h 102"/>
                <a:gd name="T12" fmla="*/ 138 w 156"/>
                <a:gd name="T13" fmla="*/ 12 h 102"/>
                <a:gd name="T14" fmla="*/ 144 w 156"/>
                <a:gd name="T15" fmla="*/ 18 h 102"/>
                <a:gd name="T16" fmla="*/ 138 w 156"/>
                <a:gd name="T17" fmla="*/ 12 h 102"/>
                <a:gd name="T18" fmla="*/ 132 w 156"/>
                <a:gd name="T19" fmla="*/ 12 h 102"/>
                <a:gd name="T20" fmla="*/ 126 w 156"/>
                <a:gd name="T21" fmla="*/ 18 h 102"/>
                <a:gd name="T22" fmla="*/ 114 w 156"/>
                <a:gd name="T23" fmla="*/ 12 h 102"/>
                <a:gd name="T24" fmla="*/ 120 w 156"/>
                <a:gd name="T25" fmla="*/ 18 h 102"/>
                <a:gd name="T26" fmla="*/ 114 w 156"/>
                <a:gd name="T27" fmla="*/ 12 h 102"/>
                <a:gd name="T28" fmla="*/ 108 w 156"/>
                <a:gd name="T29" fmla="*/ 12 h 102"/>
                <a:gd name="T30" fmla="*/ 102 w 156"/>
                <a:gd name="T31" fmla="*/ 18 h 102"/>
                <a:gd name="T32" fmla="*/ 96 w 156"/>
                <a:gd name="T33" fmla="*/ 78 h 102"/>
                <a:gd name="T34" fmla="*/ 90 w 156"/>
                <a:gd name="T35" fmla="*/ 72 h 102"/>
                <a:gd name="T36" fmla="*/ 96 w 156"/>
                <a:gd name="T37" fmla="*/ 78 h 102"/>
                <a:gd name="T38" fmla="*/ 84 w 156"/>
                <a:gd name="T39" fmla="*/ 66 h 102"/>
                <a:gd name="T40" fmla="*/ 96 w 156"/>
                <a:gd name="T41" fmla="*/ 24 h 102"/>
                <a:gd name="T42" fmla="*/ 96 w 156"/>
                <a:gd name="T43" fmla="*/ 18 h 102"/>
                <a:gd name="T44" fmla="*/ 90 w 156"/>
                <a:gd name="T45" fmla="*/ 12 h 102"/>
                <a:gd name="T46" fmla="*/ 96 w 156"/>
                <a:gd name="T47" fmla="*/ 18 h 102"/>
                <a:gd name="T48" fmla="*/ 102 w 156"/>
                <a:gd name="T49" fmla="*/ 78 h 102"/>
                <a:gd name="T50" fmla="*/ 108 w 156"/>
                <a:gd name="T51" fmla="*/ 72 h 102"/>
                <a:gd name="T52" fmla="*/ 120 w 156"/>
                <a:gd name="T53" fmla="*/ 78 h 102"/>
                <a:gd name="T54" fmla="*/ 114 w 156"/>
                <a:gd name="T55" fmla="*/ 72 h 102"/>
                <a:gd name="T56" fmla="*/ 120 w 156"/>
                <a:gd name="T57" fmla="*/ 78 h 102"/>
                <a:gd name="T58" fmla="*/ 126 w 156"/>
                <a:gd name="T59" fmla="*/ 78 h 102"/>
                <a:gd name="T60" fmla="*/ 132 w 156"/>
                <a:gd name="T61" fmla="*/ 72 h 102"/>
                <a:gd name="T62" fmla="*/ 144 w 156"/>
                <a:gd name="T63" fmla="*/ 78 h 102"/>
                <a:gd name="T64" fmla="*/ 138 w 156"/>
                <a:gd name="T65" fmla="*/ 72 h 102"/>
                <a:gd name="T66" fmla="*/ 144 w 156"/>
                <a:gd name="T67" fmla="*/ 78 h 102"/>
                <a:gd name="T68" fmla="*/ 102 w 156"/>
                <a:gd name="T69" fmla="*/ 66 h 102"/>
                <a:gd name="T70" fmla="*/ 150 w 156"/>
                <a:gd name="T71" fmla="*/ 2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6" h="102">
                  <a:moveTo>
                    <a:pt x="150" y="6"/>
                  </a:moveTo>
                  <a:cubicBezTo>
                    <a:pt x="84" y="6"/>
                    <a:pt x="84" y="6"/>
                    <a:pt x="84" y="6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0"/>
                    <a:pt x="78" y="6"/>
                    <a:pt x="42" y="6"/>
                  </a:cubicBezTo>
                  <a:cubicBezTo>
                    <a:pt x="6" y="6"/>
                    <a:pt x="0" y="0"/>
                    <a:pt x="0" y="0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6" y="102"/>
                    <a:pt x="42" y="102"/>
                  </a:cubicBezTo>
                  <a:cubicBezTo>
                    <a:pt x="78" y="102"/>
                    <a:pt x="84" y="96"/>
                    <a:pt x="84" y="96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3" y="84"/>
                    <a:pt x="156" y="81"/>
                    <a:pt x="156" y="78"/>
                  </a:cubicBezTo>
                  <a:cubicBezTo>
                    <a:pt x="156" y="12"/>
                    <a:pt x="156" y="12"/>
                    <a:pt x="156" y="12"/>
                  </a:cubicBezTo>
                  <a:cubicBezTo>
                    <a:pt x="156" y="9"/>
                    <a:pt x="153" y="6"/>
                    <a:pt x="150" y="6"/>
                  </a:cubicBezTo>
                  <a:moveTo>
                    <a:pt x="138" y="12"/>
                  </a:moveTo>
                  <a:cubicBezTo>
                    <a:pt x="144" y="12"/>
                    <a:pt x="144" y="12"/>
                    <a:pt x="144" y="12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8" y="18"/>
                    <a:pt x="138" y="18"/>
                    <a:pt x="138" y="18"/>
                  </a:cubicBezTo>
                  <a:lnTo>
                    <a:pt x="138" y="12"/>
                  </a:lnTo>
                  <a:close/>
                  <a:moveTo>
                    <a:pt x="126" y="12"/>
                  </a:moveTo>
                  <a:cubicBezTo>
                    <a:pt x="132" y="12"/>
                    <a:pt x="132" y="12"/>
                    <a:pt x="132" y="12"/>
                  </a:cubicBezTo>
                  <a:cubicBezTo>
                    <a:pt x="132" y="18"/>
                    <a:pt x="132" y="18"/>
                    <a:pt x="132" y="18"/>
                  </a:cubicBezTo>
                  <a:cubicBezTo>
                    <a:pt x="126" y="18"/>
                    <a:pt x="126" y="18"/>
                    <a:pt x="126" y="18"/>
                  </a:cubicBezTo>
                  <a:lnTo>
                    <a:pt x="126" y="12"/>
                  </a:lnTo>
                  <a:close/>
                  <a:moveTo>
                    <a:pt x="114" y="12"/>
                  </a:moveTo>
                  <a:cubicBezTo>
                    <a:pt x="120" y="12"/>
                    <a:pt x="120" y="12"/>
                    <a:pt x="120" y="12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4" y="18"/>
                    <a:pt x="114" y="18"/>
                    <a:pt x="114" y="18"/>
                  </a:cubicBezTo>
                  <a:lnTo>
                    <a:pt x="114" y="12"/>
                  </a:lnTo>
                  <a:close/>
                  <a:moveTo>
                    <a:pt x="102" y="12"/>
                  </a:moveTo>
                  <a:cubicBezTo>
                    <a:pt x="108" y="12"/>
                    <a:pt x="108" y="12"/>
                    <a:pt x="108" y="1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2" y="18"/>
                    <a:pt x="102" y="18"/>
                    <a:pt x="102" y="18"/>
                  </a:cubicBezTo>
                  <a:lnTo>
                    <a:pt x="102" y="12"/>
                  </a:lnTo>
                  <a:close/>
                  <a:moveTo>
                    <a:pt x="96" y="78"/>
                  </a:moveTo>
                  <a:cubicBezTo>
                    <a:pt x="90" y="78"/>
                    <a:pt x="90" y="78"/>
                    <a:pt x="90" y="78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6" y="72"/>
                    <a:pt x="96" y="72"/>
                    <a:pt x="96" y="72"/>
                  </a:cubicBezTo>
                  <a:lnTo>
                    <a:pt x="96" y="78"/>
                  </a:lnTo>
                  <a:close/>
                  <a:moveTo>
                    <a:pt x="96" y="66"/>
                  </a:moveTo>
                  <a:cubicBezTo>
                    <a:pt x="84" y="66"/>
                    <a:pt x="84" y="66"/>
                    <a:pt x="84" y="66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6" y="24"/>
                    <a:pt x="96" y="24"/>
                    <a:pt x="96" y="24"/>
                  </a:cubicBezTo>
                  <a:lnTo>
                    <a:pt x="96" y="66"/>
                  </a:lnTo>
                  <a:close/>
                  <a:moveTo>
                    <a:pt x="96" y="18"/>
                  </a:moveTo>
                  <a:cubicBezTo>
                    <a:pt x="90" y="18"/>
                    <a:pt x="90" y="18"/>
                    <a:pt x="90" y="18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6" y="12"/>
                    <a:pt x="96" y="12"/>
                    <a:pt x="96" y="12"/>
                  </a:cubicBezTo>
                  <a:lnTo>
                    <a:pt x="96" y="18"/>
                  </a:lnTo>
                  <a:close/>
                  <a:moveTo>
                    <a:pt x="108" y="78"/>
                  </a:moveTo>
                  <a:cubicBezTo>
                    <a:pt x="102" y="78"/>
                    <a:pt x="102" y="78"/>
                    <a:pt x="102" y="78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8" y="72"/>
                    <a:pt x="108" y="72"/>
                    <a:pt x="108" y="72"/>
                  </a:cubicBezTo>
                  <a:lnTo>
                    <a:pt x="108" y="78"/>
                  </a:lnTo>
                  <a:close/>
                  <a:moveTo>
                    <a:pt x="120" y="78"/>
                  </a:moveTo>
                  <a:cubicBezTo>
                    <a:pt x="114" y="78"/>
                    <a:pt x="114" y="78"/>
                    <a:pt x="114" y="78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20" y="72"/>
                    <a:pt x="120" y="72"/>
                    <a:pt x="120" y="72"/>
                  </a:cubicBezTo>
                  <a:lnTo>
                    <a:pt x="120" y="78"/>
                  </a:lnTo>
                  <a:close/>
                  <a:moveTo>
                    <a:pt x="132" y="78"/>
                  </a:moveTo>
                  <a:cubicBezTo>
                    <a:pt x="126" y="78"/>
                    <a:pt x="126" y="78"/>
                    <a:pt x="126" y="78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32" y="72"/>
                    <a:pt x="132" y="72"/>
                    <a:pt x="132" y="72"/>
                  </a:cubicBezTo>
                  <a:lnTo>
                    <a:pt x="132" y="78"/>
                  </a:lnTo>
                  <a:close/>
                  <a:moveTo>
                    <a:pt x="144" y="78"/>
                  </a:moveTo>
                  <a:cubicBezTo>
                    <a:pt x="138" y="78"/>
                    <a:pt x="138" y="78"/>
                    <a:pt x="138" y="78"/>
                  </a:cubicBezTo>
                  <a:cubicBezTo>
                    <a:pt x="138" y="72"/>
                    <a:pt x="138" y="72"/>
                    <a:pt x="138" y="72"/>
                  </a:cubicBezTo>
                  <a:cubicBezTo>
                    <a:pt x="144" y="72"/>
                    <a:pt x="144" y="72"/>
                    <a:pt x="144" y="72"/>
                  </a:cubicBezTo>
                  <a:lnTo>
                    <a:pt x="144" y="78"/>
                  </a:lnTo>
                  <a:close/>
                  <a:moveTo>
                    <a:pt x="150" y="66"/>
                  </a:moveTo>
                  <a:cubicBezTo>
                    <a:pt x="102" y="66"/>
                    <a:pt x="102" y="66"/>
                    <a:pt x="102" y="66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50" y="24"/>
                    <a:pt x="150" y="24"/>
                    <a:pt x="150" y="24"/>
                  </a:cubicBezTo>
                  <a:lnTo>
                    <a:pt x="15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4" name="组合 293"/>
          <p:cNvGrpSpPr>
            <a:grpSpLocks noChangeAspect="1"/>
          </p:cNvGrpSpPr>
          <p:nvPr/>
        </p:nvGrpSpPr>
        <p:grpSpPr>
          <a:xfrm>
            <a:off x="9209070" y="5022913"/>
            <a:ext cx="288484" cy="432000"/>
            <a:chOff x="9632950" y="4208463"/>
            <a:chExt cx="315913" cy="473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5" name="Rectangle 182"/>
            <p:cNvSpPr>
              <a:spLocks noChangeArrowheads="1"/>
            </p:cNvSpPr>
            <p:nvPr/>
          </p:nvSpPr>
          <p:spPr bwMode="auto">
            <a:xfrm>
              <a:off x="9767888" y="4657725"/>
              <a:ext cx="46038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Rectangle 183"/>
            <p:cNvSpPr>
              <a:spLocks noChangeArrowheads="1"/>
            </p:cNvSpPr>
            <p:nvPr/>
          </p:nvSpPr>
          <p:spPr bwMode="auto">
            <a:xfrm>
              <a:off x="9723438" y="4568825"/>
              <a:ext cx="134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7" name="Rectangle 184"/>
            <p:cNvSpPr>
              <a:spLocks noChangeArrowheads="1"/>
            </p:cNvSpPr>
            <p:nvPr/>
          </p:nvSpPr>
          <p:spPr bwMode="auto">
            <a:xfrm>
              <a:off x="9723438" y="4613275"/>
              <a:ext cx="134938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8" name="Freeform 185"/>
            <p:cNvSpPr/>
            <p:nvPr/>
          </p:nvSpPr>
          <p:spPr bwMode="auto">
            <a:xfrm>
              <a:off x="9632950" y="4208463"/>
              <a:ext cx="315913" cy="338138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9" name="Freeform 186"/>
          <p:cNvSpPr>
            <a:spLocks noChangeAspect="1"/>
          </p:cNvSpPr>
          <p:nvPr/>
        </p:nvSpPr>
        <p:spPr bwMode="auto">
          <a:xfrm>
            <a:off x="10128994" y="5022913"/>
            <a:ext cx="232976" cy="432000"/>
          </a:xfrm>
          <a:custGeom>
            <a:avLst/>
            <a:gdLst>
              <a:gd name="T0" fmla="*/ 84 w 84"/>
              <a:gd name="T1" fmla="*/ 24 h 156"/>
              <a:gd name="T2" fmla="*/ 84 w 84"/>
              <a:gd name="T3" fmla="*/ 114 h 156"/>
              <a:gd name="T4" fmla="*/ 42 w 84"/>
              <a:gd name="T5" fmla="*/ 156 h 156"/>
              <a:gd name="T6" fmla="*/ 0 w 84"/>
              <a:gd name="T7" fmla="*/ 114 h 156"/>
              <a:gd name="T8" fmla="*/ 0 w 84"/>
              <a:gd name="T9" fmla="*/ 30 h 156"/>
              <a:gd name="T10" fmla="*/ 4 w 84"/>
              <a:gd name="T11" fmla="*/ 15 h 156"/>
              <a:gd name="T12" fmla="*/ 30 w 84"/>
              <a:gd name="T13" fmla="*/ 0 h 156"/>
              <a:gd name="T14" fmla="*/ 56 w 84"/>
              <a:gd name="T15" fmla="*/ 15 h 156"/>
              <a:gd name="T16" fmla="*/ 60 w 84"/>
              <a:gd name="T17" fmla="*/ 30 h 156"/>
              <a:gd name="T18" fmla="*/ 60 w 84"/>
              <a:gd name="T19" fmla="*/ 108 h 156"/>
              <a:gd name="T20" fmla="*/ 42 w 84"/>
              <a:gd name="T21" fmla="*/ 126 h 156"/>
              <a:gd name="T22" fmla="*/ 24 w 84"/>
              <a:gd name="T23" fmla="*/ 108 h 156"/>
              <a:gd name="T24" fmla="*/ 24 w 84"/>
              <a:gd name="T25" fmla="*/ 54 h 156"/>
              <a:gd name="T26" fmla="*/ 30 w 84"/>
              <a:gd name="T27" fmla="*/ 48 h 156"/>
              <a:gd name="T28" fmla="*/ 36 w 84"/>
              <a:gd name="T29" fmla="*/ 54 h 156"/>
              <a:gd name="T30" fmla="*/ 36 w 84"/>
              <a:gd name="T31" fmla="*/ 108 h 156"/>
              <a:gd name="T32" fmla="*/ 42 w 84"/>
              <a:gd name="T33" fmla="*/ 114 h 156"/>
              <a:gd name="T34" fmla="*/ 48 w 84"/>
              <a:gd name="T35" fmla="*/ 108 h 156"/>
              <a:gd name="T36" fmla="*/ 48 w 84"/>
              <a:gd name="T37" fmla="*/ 30 h 156"/>
              <a:gd name="T38" fmla="*/ 30 w 84"/>
              <a:gd name="T39" fmla="*/ 12 h 156"/>
              <a:gd name="T40" fmla="*/ 14 w 84"/>
              <a:gd name="T41" fmla="*/ 21 h 156"/>
              <a:gd name="T42" fmla="*/ 12 w 84"/>
              <a:gd name="T43" fmla="*/ 30 h 156"/>
              <a:gd name="T44" fmla="*/ 12 w 84"/>
              <a:gd name="T45" fmla="*/ 114 h 156"/>
              <a:gd name="T46" fmla="*/ 42 w 84"/>
              <a:gd name="T47" fmla="*/ 144 h 156"/>
              <a:gd name="T48" fmla="*/ 72 w 84"/>
              <a:gd name="T49" fmla="*/ 114 h 156"/>
              <a:gd name="T50" fmla="*/ 72 w 84"/>
              <a:gd name="T51" fmla="*/ 24 h 156"/>
              <a:gd name="T52" fmla="*/ 78 w 84"/>
              <a:gd name="T53" fmla="*/ 18 h 156"/>
              <a:gd name="T54" fmla="*/ 84 w 84"/>
              <a:gd name="T55" fmla="*/ 24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4" h="156">
                <a:moveTo>
                  <a:pt x="84" y="24"/>
                </a:moveTo>
                <a:cubicBezTo>
                  <a:pt x="84" y="114"/>
                  <a:pt x="84" y="114"/>
                  <a:pt x="84" y="114"/>
                </a:cubicBezTo>
                <a:cubicBezTo>
                  <a:pt x="84" y="129"/>
                  <a:pt x="75" y="156"/>
                  <a:pt x="42" y="156"/>
                </a:cubicBezTo>
                <a:cubicBezTo>
                  <a:pt x="9" y="156"/>
                  <a:pt x="0" y="129"/>
                  <a:pt x="0" y="114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2"/>
                  <a:pt x="4" y="15"/>
                </a:cubicBezTo>
                <a:cubicBezTo>
                  <a:pt x="9" y="5"/>
                  <a:pt x="18" y="0"/>
                  <a:pt x="30" y="0"/>
                </a:cubicBezTo>
                <a:cubicBezTo>
                  <a:pt x="42" y="0"/>
                  <a:pt x="51" y="5"/>
                  <a:pt x="56" y="15"/>
                </a:cubicBezTo>
                <a:cubicBezTo>
                  <a:pt x="60" y="22"/>
                  <a:pt x="60" y="29"/>
                  <a:pt x="60" y="30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15"/>
                  <a:pt x="55" y="126"/>
                  <a:pt x="42" y="126"/>
                </a:cubicBezTo>
                <a:cubicBezTo>
                  <a:pt x="29" y="126"/>
                  <a:pt x="24" y="115"/>
                  <a:pt x="24" y="108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1"/>
                  <a:pt x="27" y="48"/>
                  <a:pt x="30" y="48"/>
                </a:cubicBezTo>
                <a:cubicBezTo>
                  <a:pt x="33" y="48"/>
                  <a:pt x="36" y="51"/>
                  <a:pt x="36" y="54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1"/>
                  <a:pt x="37" y="114"/>
                  <a:pt x="42" y="114"/>
                </a:cubicBezTo>
                <a:cubicBezTo>
                  <a:pt x="47" y="114"/>
                  <a:pt x="48" y="111"/>
                  <a:pt x="48" y="108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27"/>
                  <a:pt x="47" y="12"/>
                  <a:pt x="30" y="12"/>
                </a:cubicBezTo>
                <a:cubicBezTo>
                  <a:pt x="22" y="12"/>
                  <a:pt x="17" y="15"/>
                  <a:pt x="14" y="21"/>
                </a:cubicBezTo>
                <a:cubicBezTo>
                  <a:pt x="12" y="25"/>
                  <a:pt x="12" y="30"/>
                  <a:pt x="12" y="30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7"/>
                  <a:pt x="13" y="144"/>
                  <a:pt x="42" y="144"/>
                </a:cubicBezTo>
                <a:cubicBezTo>
                  <a:pt x="72" y="144"/>
                  <a:pt x="72" y="115"/>
                  <a:pt x="72" y="114"/>
                </a:cubicBezTo>
                <a:cubicBezTo>
                  <a:pt x="72" y="24"/>
                  <a:pt x="72" y="24"/>
                  <a:pt x="72" y="24"/>
                </a:cubicBezTo>
                <a:cubicBezTo>
                  <a:pt x="72" y="21"/>
                  <a:pt x="75" y="18"/>
                  <a:pt x="78" y="18"/>
                </a:cubicBezTo>
                <a:cubicBezTo>
                  <a:pt x="81" y="18"/>
                  <a:pt x="84" y="21"/>
                  <a:pt x="84" y="24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0" name="Freeform 187"/>
          <p:cNvSpPr>
            <a:spLocks noChangeAspect="1"/>
          </p:cNvSpPr>
          <p:nvPr/>
        </p:nvSpPr>
        <p:spPr bwMode="auto">
          <a:xfrm>
            <a:off x="10922849" y="5022913"/>
            <a:ext cx="622688" cy="432000"/>
          </a:xfrm>
          <a:custGeom>
            <a:avLst/>
            <a:gdLst>
              <a:gd name="T0" fmla="*/ 120 w 156"/>
              <a:gd name="T1" fmla="*/ 0 h 108"/>
              <a:gd name="T2" fmla="*/ 101 w 156"/>
              <a:gd name="T3" fmla="*/ 0 h 108"/>
              <a:gd name="T4" fmla="*/ 78 w 156"/>
              <a:gd name="T5" fmla="*/ 18 h 108"/>
              <a:gd name="T6" fmla="*/ 55 w 156"/>
              <a:gd name="T7" fmla="*/ 0 h 108"/>
              <a:gd name="T8" fmla="*/ 36 w 156"/>
              <a:gd name="T9" fmla="*/ 0 h 108"/>
              <a:gd name="T10" fmla="*/ 36 w 156"/>
              <a:gd name="T11" fmla="*/ 0 h 108"/>
              <a:gd name="T12" fmla="*/ 36 w 156"/>
              <a:gd name="T13" fmla="*/ 0 h 108"/>
              <a:gd name="T14" fmla="*/ 36 w 156"/>
              <a:gd name="T15" fmla="*/ 0 h 108"/>
              <a:gd name="T16" fmla="*/ 0 w 156"/>
              <a:gd name="T17" fmla="*/ 18 h 108"/>
              <a:gd name="T18" fmla="*/ 12 w 156"/>
              <a:gd name="T19" fmla="*/ 48 h 108"/>
              <a:gd name="T20" fmla="*/ 36 w 156"/>
              <a:gd name="T21" fmla="*/ 36 h 108"/>
              <a:gd name="T22" fmla="*/ 36 w 156"/>
              <a:gd name="T23" fmla="*/ 108 h 108"/>
              <a:gd name="T24" fmla="*/ 120 w 156"/>
              <a:gd name="T25" fmla="*/ 108 h 108"/>
              <a:gd name="T26" fmla="*/ 120 w 156"/>
              <a:gd name="T27" fmla="*/ 36 h 108"/>
              <a:gd name="T28" fmla="*/ 144 w 156"/>
              <a:gd name="T29" fmla="*/ 48 h 108"/>
              <a:gd name="T30" fmla="*/ 156 w 156"/>
              <a:gd name="T31" fmla="*/ 18 h 108"/>
              <a:gd name="T32" fmla="*/ 120 w 156"/>
              <a:gd name="T33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6" h="108">
                <a:moveTo>
                  <a:pt x="120" y="0"/>
                </a:moveTo>
                <a:cubicBezTo>
                  <a:pt x="101" y="0"/>
                  <a:pt x="101" y="0"/>
                  <a:pt x="101" y="0"/>
                </a:cubicBezTo>
                <a:cubicBezTo>
                  <a:pt x="98" y="10"/>
                  <a:pt x="89" y="18"/>
                  <a:pt x="78" y="18"/>
                </a:cubicBezTo>
                <a:cubicBezTo>
                  <a:pt x="67" y="18"/>
                  <a:pt x="58" y="10"/>
                  <a:pt x="55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12" y="48"/>
                  <a:pt x="12" y="48"/>
                  <a:pt x="12" y="48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56" y="18"/>
                  <a:pt x="156" y="18"/>
                  <a:pt x="156" y="18"/>
                </a:cubicBezTo>
                <a:lnTo>
                  <a:pt x="12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1" name="Freeform 424"/>
          <p:cNvSpPr>
            <a:spLocks noChangeAspect="1"/>
          </p:cNvSpPr>
          <p:nvPr/>
        </p:nvSpPr>
        <p:spPr bwMode="auto">
          <a:xfrm>
            <a:off x="10016604" y="4128207"/>
            <a:ext cx="457756" cy="432000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02" name="组合 301"/>
          <p:cNvGrpSpPr>
            <a:grpSpLocks noChangeAspect="1"/>
          </p:cNvGrpSpPr>
          <p:nvPr/>
        </p:nvGrpSpPr>
        <p:grpSpPr>
          <a:xfrm>
            <a:off x="11049944" y="4128207"/>
            <a:ext cx="368499" cy="432000"/>
            <a:chOff x="5084763" y="2943225"/>
            <a:chExt cx="608013" cy="712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" name="Freeform 425"/>
            <p:cNvSpPr>
              <a:spLocks noEditPoints="1"/>
            </p:cNvSpPr>
            <p:nvPr/>
          </p:nvSpPr>
          <p:spPr bwMode="auto">
            <a:xfrm>
              <a:off x="5084763" y="2943225"/>
              <a:ext cx="608013" cy="712788"/>
            </a:xfrm>
            <a:custGeom>
              <a:avLst/>
              <a:gdLst>
                <a:gd name="T0" fmla="*/ 30 w 162"/>
                <a:gd name="T1" fmla="*/ 23 h 190"/>
                <a:gd name="T2" fmla="*/ 30 w 162"/>
                <a:gd name="T3" fmla="*/ 47 h 190"/>
                <a:gd name="T4" fmla="*/ 0 w 162"/>
                <a:gd name="T5" fmla="*/ 47 h 190"/>
                <a:gd name="T6" fmla="*/ 0 w 162"/>
                <a:gd name="T7" fmla="*/ 135 h 190"/>
                <a:gd name="T8" fmla="*/ 30 w 162"/>
                <a:gd name="T9" fmla="*/ 135 h 190"/>
                <a:gd name="T10" fmla="*/ 83 w 162"/>
                <a:gd name="T11" fmla="*/ 190 h 190"/>
                <a:gd name="T12" fmla="*/ 135 w 162"/>
                <a:gd name="T13" fmla="*/ 135 h 190"/>
                <a:gd name="T14" fmla="*/ 162 w 162"/>
                <a:gd name="T15" fmla="*/ 135 h 190"/>
                <a:gd name="T16" fmla="*/ 162 w 162"/>
                <a:gd name="T17" fmla="*/ 47 h 190"/>
                <a:gd name="T18" fmla="*/ 115 w 162"/>
                <a:gd name="T19" fmla="*/ 47 h 190"/>
                <a:gd name="T20" fmla="*/ 115 w 162"/>
                <a:gd name="T21" fmla="*/ 16 h 190"/>
                <a:gd name="T22" fmla="*/ 98 w 162"/>
                <a:gd name="T23" fmla="*/ 16 h 190"/>
                <a:gd name="T24" fmla="*/ 98 w 162"/>
                <a:gd name="T25" fmla="*/ 47 h 190"/>
                <a:gd name="T26" fmla="*/ 92 w 162"/>
                <a:gd name="T27" fmla="*/ 47 h 190"/>
                <a:gd name="T28" fmla="*/ 92 w 162"/>
                <a:gd name="T29" fmla="*/ 9 h 190"/>
                <a:gd name="T30" fmla="*/ 75 w 162"/>
                <a:gd name="T31" fmla="*/ 9 h 190"/>
                <a:gd name="T32" fmla="*/ 75 w 162"/>
                <a:gd name="T33" fmla="*/ 47 h 190"/>
                <a:gd name="T34" fmla="*/ 69 w 162"/>
                <a:gd name="T35" fmla="*/ 47 h 190"/>
                <a:gd name="T36" fmla="*/ 69 w 162"/>
                <a:gd name="T37" fmla="*/ 16 h 190"/>
                <a:gd name="T38" fmla="*/ 52 w 162"/>
                <a:gd name="T39" fmla="*/ 16 h 190"/>
                <a:gd name="T40" fmla="*/ 52 w 162"/>
                <a:gd name="T41" fmla="*/ 47 h 190"/>
                <a:gd name="T42" fmla="*/ 46 w 162"/>
                <a:gd name="T43" fmla="*/ 47 h 190"/>
                <a:gd name="T44" fmla="*/ 46 w 162"/>
                <a:gd name="T45" fmla="*/ 23 h 190"/>
                <a:gd name="T46" fmla="*/ 30 w 162"/>
                <a:gd name="T47" fmla="*/ 23 h 190"/>
                <a:gd name="T48" fmla="*/ 118 w 162"/>
                <a:gd name="T49" fmla="*/ 90 h 190"/>
                <a:gd name="T50" fmla="*/ 135 w 162"/>
                <a:gd name="T51" fmla="*/ 90 h 190"/>
                <a:gd name="T52" fmla="*/ 135 w 162"/>
                <a:gd name="T53" fmla="*/ 130 h 190"/>
                <a:gd name="T54" fmla="*/ 157 w 162"/>
                <a:gd name="T55" fmla="*/ 130 h 190"/>
                <a:gd name="T56" fmla="*/ 157 w 162"/>
                <a:gd name="T57" fmla="*/ 52 h 190"/>
                <a:gd name="T58" fmla="*/ 5 w 162"/>
                <a:gd name="T59" fmla="*/ 52 h 190"/>
                <a:gd name="T60" fmla="*/ 5 w 162"/>
                <a:gd name="T61" fmla="*/ 130 h 190"/>
                <a:gd name="T62" fmla="*/ 118 w 162"/>
                <a:gd name="T63" fmla="*/ 130 h 190"/>
                <a:gd name="T64" fmla="*/ 118 w 162"/>
                <a:gd name="T65" fmla="*/ 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2" h="190">
                  <a:moveTo>
                    <a:pt x="30" y="23"/>
                  </a:moveTo>
                  <a:cubicBezTo>
                    <a:pt x="30" y="47"/>
                    <a:pt x="30" y="47"/>
                    <a:pt x="3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30" y="135"/>
                    <a:pt x="30" y="135"/>
                    <a:pt x="30" y="135"/>
                  </a:cubicBezTo>
                  <a:cubicBezTo>
                    <a:pt x="31" y="165"/>
                    <a:pt x="55" y="190"/>
                    <a:pt x="83" y="190"/>
                  </a:cubicBezTo>
                  <a:cubicBezTo>
                    <a:pt x="111" y="190"/>
                    <a:pt x="135" y="165"/>
                    <a:pt x="135" y="135"/>
                  </a:cubicBezTo>
                  <a:cubicBezTo>
                    <a:pt x="162" y="135"/>
                    <a:pt x="162" y="135"/>
                    <a:pt x="162" y="135"/>
                  </a:cubicBezTo>
                  <a:cubicBezTo>
                    <a:pt x="162" y="47"/>
                    <a:pt x="162" y="47"/>
                    <a:pt x="162" y="47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3" y="6"/>
                    <a:pt x="101" y="7"/>
                    <a:pt x="98" y="16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2" y="47"/>
                    <a:pt x="92" y="47"/>
                    <a:pt x="92" y="47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88" y="0"/>
                    <a:pt x="79" y="0"/>
                    <a:pt x="75" y="9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6" y="8"/>
                    <a:pt x="57" y="6"/>
                    <a:pt x="52" y="1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3" y="15"/>
                    <a:pt x="34" y="13"/>
                    <a:pt x="30" y="23"/>
                  </a:cubicBezTo>
                  <a:close/>
                  <a:moveTo>
                    <a:pt x="118" y="90"/>
                  </a:moveTo>
                  <a:cubicBezTo>
                    <a:pt x="122" y="70"/>
                    <a:pt x="132" y="75"/>
                    <a:pt x="135" y="9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57" y="130"/>
                    <a:pt x="157" y="130"/>
                    <a:pt x="157" y="130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130"/>
                    <a:pt x="5" y="130"/>
                    <a:pt x="5" y="130"/>
                  </a:cubicBezTo>
                  <a:cubicBezTo>
                    <a:pt x="118" y="130"/>
                    <a:pt x="118" y="130"/>
                    <a:pt x="118" y="130"/>
                  </a:cubicBezTo>
                  <a:lnTo>
                    <a:pt x="118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Freeform 426"/>
            <p:cNvSpPr>
              <a:spLocks noEditPoints="1"/>
            </p:cNvSpPr>
            <p:nvPr/>
          </p:nvSpPr>
          <p:spPr bwMode="auto">
            <a:xfrm>
              <a:off x="5238750" y="3157538"/>
              <a:ext cx="258763" cy="258763"/>
            </a:xfrm>
            <a:custGeom>
              <a:avLst/>
              <a:gdLst>
                <a:gd name="T0" fmla="*/ 0 w 69"/>
                <a:gd name="T1" fmla="*/ 29 h 69"/>
                <a:gd name="T2" fmla="*/ 0 w 69"/>
                <a:gd name="T3" fmla="*/ 41 h 69"/>
                <a:gd name="T4" fmla="*/ 16 w 69"/>
                <a:gd name="T5" fmla="*/ 41 h 69"/>
                <a:gd name="T6" fmla="*/ 12 w 69"/>
                <a:gd name="T7" fmla="*/ 44 h 69"/>
                <a:gd name="T8" fmla="*/ 12 w 69"/>
                <a:gd name="T9" fmla="*/ 53 h 69"/>
                <a:gd name="T10" fmla="*/ 47 w 69"/>
                <a:gd name="T11" fmla="*/ 53 h 69"/>
                <a:gd name="T12" fmla="*/ 21 w 69"/>
                <a:gd name="T13" fmla="*/ 58 h 69"/>
                <a:gd name="T14" fmla="*/ 25 w 69"/>
                <a:gd name="T15" fmla="*/ 68 h 69"/>
                <a:gd name="T16" fmla="*/ 57 w 69"/>
                <a:gd name="T17" fmla="*/ 64 h 69"/>
                <a:gd name="T18" fmla="*/ 62 w 69"/>
                <a:gd name="T19" fmla="*/ 43 h 69"/>
                <a:gd name="T20" fmla="*/ 31 w 69"/>
                <a:gd name="T21" fmla="*/ 43 h 69"/>
                <a:gd name="T22" fmla="*/ 33 w 69"/>
                <a:gd name="T23" fmla="*/ 41 h 69"/>
                <a:gd name="T24" fmla="*/ 69 w 69"/>
                <a:gd name="T25" fmla="*/ 41 h 69"/>
                <a:gd name="T26" fmla="*/ 69 w 69"/>
                <a:gd name="T27" fmla="*/ 29 h 69"/>
                <a:gd name="T28" fmla="*/ 0 w 69"/>
                <a:gd name="T29" fmla="*/ 29 h 69"/>
                <a:gd name="T30" fmla="*/ 6 w 69"/>
                <a:gd name="T31" fmla="*/ 0 h 69"/>
                <a:gd name="T32" fmla="*/ 6 w 69"/>
                <a:gd name="T33" fmla="*/ 27 h 69"/>
                <a:gd name="T34" fmla="*/ 62 w 69"/>
                <a:gd name="T35" fmla="*/ 27 h 69"/>
                <a:gd name="T36" fmla="*/ 62 w 69"/>
                <a:gd name="T37" fmla="*/ 0 h 69"/>
                <a:gd name="T38" fmla="*/ 6 w 69"/>
                <a:gd name="T39" fmla="*/ 0 h 69"/>
                <a:gd name="T40" fmla="*/ 48 w 69"/>
                <a:gd name="T41" fmla="*/ 16 h 69"/>
                <a:gd name="T42" fmla="*/ 20 w 69"/>
                <a:gd name="T43" fmla="*/ 16 h 69"/>
                <a:gd name="T44" fmla="*/ 20 w 69"/>
                <a:gd name="T45" fmla="*/ 12 h 69"/>
                <a:gd name="T46" fmla="*/ 48 w 69"/>
                <a:gd name="T47" fmla="*/ 12 h 69"/>
                <a:gd name="T48" fmla="*/ 48 w 69"/>
                <a:gd name="T49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9" h="69">
                  <a:moveTo>
                    <a:pt x="0" y="29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5" y="42"/>
                    <a:pt x="14" y="43"/>
                    <a:pt x="12" y="4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9" y="57"/>
                    <a:pt x="40" y="58"/>
                    <a:pt x="21" y="58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43" y="69"/>
                    <a:pt x="53" y="67"/>
                    <a:pt x="57" y="64"/>
                  </a:cubicBezTo>
                  <a:cubicBezTo>
                    <a:pt x="61" y="62"/>
                    <a:pt x="63" y="55"/>
                    <a:pt x="62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9" y="29"/>
                    <a:pt x="69" y="29"/>
                    <a:pt x="69" y="29"/>
                  </a:cubicBezTo>
                  <a:lnTo>
                    <a:pt x="0" y="29"/>
                  </a:lnTo>
                  <a:close/>
                  <a:moveTo>
                    <a:pt x="6" y="0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6" y="0"/>
                  </a:lnTo>
                  <a:close/>
                  <a:moveTo>
                    <a:pt x="48" y="1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48" y="12"/>
                    <a:pt x="48" y="12"/>
                    <a:pt x="48" y="12"/>
                  </a:cubicBezTo>
                  <a:lnTo>
                    <a:pt x="48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5" name="Freeform 427"/>
          <p:cNvSpPr>
            <a:spLocks noChangeAspect="1" noEditPoints="1"/>
          </p:cNvSpPr>
          <p:nvPr/>
        </p:nvSpPr>
        <p:spPr bwMode="auto">
          <a:xfrm>
            <a:off x="8188606" y="5860591"/>
            <a:ext cx="485202" cy="432000"/>
          </a:xfrm>
          <a:custGeom>
            <a:avLst/>
            <a:gdLst>
              <a:gd name="T0" fmla="*/ 166 w 193"/>
              <a:gd name="T1" fmla="*/ 98 h 172"/>
              <a:gd name="T2" fmla="*/ 184 w 193"/>
              <a:gd name="T3" fmla="*/ 98 h 172"/>
              <a:gd name="T4" fmla="*/ 193 w 193"/>
              <a:gd name="T5" fmla="*/ 103 h 172"/>
              <a:gd name="T6" fmla="*/ 191 w 193"/>
              <a:gd name="T7" fmla="*/ 111 h 172"/>
              <a:gd name="T8" fmla="*/ 179 w 193"/>
              <a:gd name="T9" fmla="*/ 109 h 172"/>
              <a:gd name="T10" fmla="*/ 166 w 193"/>
              <a:gd name="T11" fmla="*/ 106 h 172"/>
              <a:gd name="T12" fmla="*/ 166 w 193"/>
              <a:gd name="T13" fmla="*/ 152 h 172"/>
              <a:gd name="T14" fmla="*/ 146 w 193"/>
              <a:gd name="T15" fmla="*/ 172 h 172"/>
              <a:gd name="T16" fmla="*/ 47 w 193"/>
              <a:gd name="T17" fmla="*/ 172 h 172"/>
              <a:gd name="T18" fmla="*/ 27 w 193"/>
              <a:gd name="T19" fmla="*/ 152 h 172"/>
              <a:gd name="T20" fmla="*/ 27 w 193"/>
              <a:gd name="T21" fmla="*/ 106 h 172"/>
              <a:gd name="T22" fmla="*/ 15 w 193"/>
              <a:gd name="T23" fmla="*/ 109 h 172"/>
              <a:gd name="T24" fmla="*/ 2 w 193"/>
              <a:gd name="T25" fmla="*/ 111 h 172"/>
              <a:gd name="T26" fmla="*/ 1 w 193"/>
              <a:gd name="T27" fmla="*/ 103 h 172"/>
              <a:gd name="T28" fmla="*/ 9 w 193"/>
              <a:gd name="T29" fmla="*/ 98 h 172"/>
              <a:gd name="T30" fmla="*/ 27 w 193"/>
              <a:gd name="T31" fmla="*/ 98 h 172"/>
              <a:gd name="T32" fmla="*/ 31 w 193"/>
              <a:gd name="T33" fmla="*/ 98 h 172"/>
              <a:gd name="T34" fmla="*/ 162 w 193"/>
              <a:gd name="T35" fmla="*/ 98 h 172"/>
              <a:gd name="T36" fmla="*/ 166 w 193"/>
              <a:gd name="T37" fmla="*/ 98 h 172"/>
              <a:gd name="T38" fmla="*/ 119 w 193"/>
              <a:gd name="T39" fmla="*/ 36 h 172"/>
              <a:gd name="T40" fmla="*/ 122 w 193"/>
              <a:gd name="T41" fmla="*/ 24 h 172"/>
              <a:gd name="T42" fmla="*/ 122 w 193"/>
              <a:gd name="T43" fmla="*/ 0 h 172"/>
              <a:gd name="T44" fmla="*/ 132 w 193"/>
              <a:gd name="T45" fmla="*/ 7 h 172"/>
              <a:gd name="T46" fmla="*/ 133 w 193"/>
              <a:gd name="T47" fmla="*/ 18 h 172"/>
              <a:gd name="T48" fmla="*/ 126 w 193"/>
              <a:gd name="T49" fmla="*/ 46 h 172"/>
              <a:gd name="T50" fmla="*/ 119 w 193"/>
              <a:gd name="T51" fmla="*/ 36 h 172"/>
              <a:gd name="T52" fmla="*/ 86 w 193"/>
              <a:gd name="T53" fmla="*/ 36 h 172"/>
              <a:gd name="T54" fmla="*/ 89 w 193"/>
              <a:gd name="T55" fmla="*/ 24 h 172"/>
              <a:gd name="T56" fmla="*/ 88 w 193"/>
              <a:gd name="T57" fmla="*/ 0 h 172"/>
              <a:gd name="T58" fmla="*/ 99 w 193"/>
              <a:gd name="T59" fmla="*/ 7 h 172"/>
              <a:gd name="T60" fmla="*/ 100 w 193"/>
              <a:gd name="T61" fmla="*/ 18 h 172"/>
              <a:gd name="T62" fmla="*/ 93 w 193"/>
              <a:gd name="T63" fmla="*/ 46 h 172"/>
              <a:gd name="T64" fmla="*/ 86 w 193"/>
              <a:gd name="T65" fmla="*/ 36 h 172"/>
              <a:gd name="T66" fmla="*/ 51 w 193"/>
              <a:gd name="T67" fmla="*/ 36 h 172"/>
              <a:gd name="T68" fmla="*/ 53 w 193"/>
              <a:gd name="T69" fmla="*/ 24 h 172"/>
              <a:gd name="T70" fmla="*/ 53 w 193"/>
              <a:gd name="T71" fmla="*/ 0 h 172"/>
              <a:gd name="T72" fmla="*/ 64 w 193"/>
              <a:gd name="T73" fmla="*/ 7 h 172"/>
              <a:gd name="T74" fmla="*/ 65 w 193"/>
              <a:gd name="T75" fmla="*/ 18 h 172"/>
              <a:gd name="T76" fmla="*/ 58 w 193"/>
              <a:gd name="T77" fmla="*/ 46 h 172"/>
              <a:gd name="T78" fmla="*/ 51 w 193"/>
              <a:gd name="T79" fmla="*/ 36 h 172"/>
              <a:gd name="T80" fmla="*/ 37 w 193"/>
              <a:gd name="T81" fmla="*/ 111 h 172"/>
              <a:gd name="T82" fmla="*/ 37 w 193"/>
              <a:gd name="T83" fmla="*/ 144 h 172"/>
              <a:gd name="T84" fmla="*/ 41 w 193"/>
              <a:gd name="T85" fmla="*/ 149 h 172"/>
              <a:gd name="T86" fmla="*/ 46 w 193"/>
              <a:gd name="T87" fmla="*/ 144 h 172"/>
              <a:gd name="T88" fmla="*/ 46 w 193"/>
              <a:gd name="T89" fmla="*/ 111 h 172"/>
              <a:gd name="T90" fmla="*/ 41 w 193"/>
              <a:gd name="T91" fmla="*/ 107 h 172"/>
              <a:gd name="T92" fmla="*/ 37 w 193"/>
              <a:gd name="T93" fmla="*/ 111 h 172"/>
              <a:gd name="T94" fmla="*/ 47 w 193"/>
              <a:gd name="T95" fmla="*/ 71 h 172"/>
              <a:gd name="T96" fmla="*/ 89 w 193"/>
              <a:gd name="T97" fmla="*/ 71 h 172"/>
              <a:gd name="T98" fmla="*/ 86 w 193"/>
              <a:gd name="T99" fmla="*/ 60 h 172"/>
              <a:gd name="T100" fmla="*/ 92 w 193"/>
              <a:gd name="T101" fmla="*/ 55 h 172"/>
              <a:gd name="T102" fmla="*/ 100 w 193"/>
              <a:gd name="T103" fmla="*/ 55 h 172"/>
              <a:gd name="T104" fmla="*/ 105 w 193"/>
              <a:gd name="T105" fmla="*/ 60 h 172"/>
              <a:gd name="T106" fmla="*/ 103 w 193"/>
              <a:gd name="T107" fmla="*/ 71 h 172"/>
              <a:gd name="T108" fmla="*/ 146 w 193"/>
              <a:gd name="T109" fmla="*/ 71 h 172"/>
              <a:gd name="T110" fmla="*/ 166 w 193"/>
              <a:gd name="T111" fmla="*/ 89 h 172"/>
              <a:gd name="T112" fmla="*/ 27 w 193"/>
              <a:gd name="T113" fmla="*/ 89 h 172"/>
              <a:gd name="T114" fmla="*/ 47 w 193"/>
              <a:gd name="T115" fmla="*/ 7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93" h="172">
                <a:moveTo>
                  <a:pt x="166" y="98"/>
                </a:moveTo>
                <a:cubicBezTo>
                  <a:pt x="184" y="98"/>
                  <a:pt x="184" y="98"/>
                  <a:pt x="184" y="98"/>
                </a:cubicBezTo>
                <a:cubicBezTo>
                  <a:pt x="191" y="98"/>
                  <a:pt x="192" y="99"/>
                  <a:pt x="193" y="103"/>
                </a:cubicBezTo>
                <a:cubicBezTo>
                  <a:pt x="193" y="106"/>
                  <a:pt x="193" y="110"/>
                  <a:pt x="191" y="111"/>
                </a:cubicBezTo>
                <a:cubicBezTo>
                  <a:pt x="189" y="114"/>
                  <a:pt x="183" y="113"/>
                  <a:pt x="179" y="109"/>
                </a:cubicBezTo>
                <a:cubicBezTo>
                  <a:pt x="176" y="106"/>
                  <a:pt x="170" y="106"/>
                  <a:pt x="166" y="106"/>
                </a:cubicBezTo>
                <a:cubicBezTo>
                  <a:pt x="166" y="152"/>
                  <a:pt x="166" y="152"/>
                  <a:pt x="166" y="152"/>
                </a:cubicBezTo>
                <a:cubicBezTo>
                  <a:pt x="166" y="163"/>
                  <a:pt x="157" y="172"/>
                  <a:pt x="146" y="172"/>
                </a:cubicBezTo>
                <a:cubicBezTo>
                  <a:pt x="47" y="172"/>
                  <a:pt x="47" y="172"/>
                  <a:pt x="47" y="172"/>
                </a:cubicBezTo>
                <a:cubicBezTo>
                  <a:pt x="36" y="172"/>
                  <a:pt x="27" y="163"/>
                  <a:pt x="27" y="152"/>
                </a:cubicBezTo>
                <a:cubicBezTo>
                  <a:pt x="27" y="106"/>
                  <a:pt x="27" y="106"/>
                  <a:pt x="27" y="106"/>
                </a:cubicBezTo>
                <a:cubicBezTo>
                  <a:pt x="23" y="106"/>
                  <a:pt x="18" y="106"/>
                  <a:pt x="15" y="109"/>
                </a:cubicBezTo>
                <a:cubicBezTo>
                  <a:pt x="10" y="113"/>
                  <a:pt x="4" y="114"/>
                  <a:pt x="2" y="111"/>
                </a:cubicBezTo>
                <a:cubicBezTo>
                  <a:pt x="0" y="110"/>
                  <a:pt x="0" y="106"/>
                  <a:pt x="1" y="103"/>
                </a:cubicBezTo>
                <a:cubicBezTo>
                  <a:pt x="1" y="99"/>
                  <a:pt x="2" y="98"/>
                  <a:pt x="9" y="98"/>
                </a:cubicBezTo>
                <a:cubicBezTo>
                  <a:pt x="27" y="98"/>
                  <a:pt x="27" y="98"/>
                  <a:pt x="27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162" y="98"/>
                  <a:pt x="162" y="98"/>
                  <a:pt x="162" y="98"/>
                </a:cubicBezTo>
                <a:cubicBezTo>
                  <a:pt x="166" y="98"/>
                  <a:pt x="166" y="98"/>
                  <a:pt x="166" y="98"/>
                </a:cubicBezTo>
                <a:close/>
                <a:moveTo>
                  <a:pt x="119" y="36"/>
                </a:moveTo>
                <a:cubicBezTo>
                  <a:pt x="125" y="32"/>
                  <a:pt x="124" y="28"/>
                  <a:pt x="122" y="24"/>
                </a:cubicBezTo>
                <a:cubicBezTo>
                  <a:pt x="118" y="16"/>
                  <a:pt x="115" y="9"/>
                  <a:pt x="122" y="0"/>
                </a:cubicBezTo>
                <a:cubicBezTo>
                  <a:pt x="132" y="7"/>
                  <a:pt x="132" y="7"/>
                  <a:pt x="132" y="7"/>
                </a:cubicBezTo>
                <a:cubicBezTo>
                  <a:pt x="130" y="11"/>
                  <a:pt x="131" y="14"/>
                  <a:pt x="133" y="18"/>
                </a:cubicBezTo>
                <a:cubicBezTo>
                  <a:pt x="137" y="28"/>
                  <a:pt x="142" y="37"/>
                  <a:pt x="126" y="46"/>
                </a:cubicBezTo>
                <a:cubicBezTo>
                  <a:pt x="119" y="36"/>
                  <a:pt x="119" y="36"/>
                  <a:pt x="119" y="36"/>
                </a:cubicBezTo>
                <a:close/>
                <a:moveTo>
                  <a:pt x="86" y="36"/>
                </a:moveTo>
                <a:cubicBezTo>
                  <a:pt x="92" y="32"/>
                  <a:pt x="91" y="28"/>
                  <a:pt x="89" y="24"/>
                </a:cubicBezTo>
                <a:cubicBezTo>
                  <a:pt x="85" y="16"/>
                  <a:pt x="82" y="9"/>
                  <a:pt x="88" y="0"/>
                </a:cubicBezTo>
                <a:cubicBezTo>
                  <a:pt x="99" y="7"/>
                  <a:pt x="99" y="7"/>
                  <a:pt x="99" y="7"/>
                </a:cubicBezTo>
                <a:cubicBezTo>
                  <a:pt x="97" y="11"/>
                  <a:pt x="98" y="14"/>
                  <a:pt x="100" y="18"/>
                </a:cubicBezTo>
                <a:cubicBezTo>
                  <a:pt x="104" y="28"/>
                  <a:pt x="109" y="37"/>
                  <a:pt x="93" y="46"/>
                </a:cubicBezTo>
                <a:cubicBezTo>
                  <a:pt x="86" y="36"/>
                  <a:pt x="86" y="36"/>
                  <a:pt x="86" y="36"/>
                </a:cubicBezTo>
                <a:close/>
                <a:moveTo>
                  <a:pt x="51" y="36"/>
                </a:moveTo>
                <a:cubicBezTo>
                  <a:pt x="57" y="32"/>
                  <a:pt x="55" y="28"/>
                  <a:pt x="53" y="24"/>
                </a:cubicBezTo>
                <a:cubicBezTo>
                  <a:pt x="50" y="16"/>
                  <a:pt x="47" y="9"/>
                  <a:pt x="53" y="0"/>
                </a:cubicBezTo>
                <a:cubicBezTo>
                  <a:pt x="64" y="7"/>
                  <a:pt x="64" y="7"/>
                  <a:pt x="64" y="7"/>
                </a:cubicBezTo>
                <a:cubicBezTo>
                  <a:pt x="61" y="11"/>
                  <a:pt x="63" y="14"/>
                  <a:pt x="65" y="18"/>
                </a:cubicBezTo>
                <a:cubicBezTo>
                  <a:pt x="69" y="28"/>
                  <a:pt x="73" y="37"/>
                  <a:pt x="58" y="46"/>
                </a:cubicBezTo>
                <a:cubicBezTo>
                  <a:pt x="51" y="36"/>
                  <a:pt x="51" y="36"/>
                  <a:pt x="51" y="36"/>
                </a:cubicBezTo>
                <a:close/>
                <a:moveTo>
                  <a:pt x="37" y="111"/>
                </a:moveTo>
                <a:cubicBezTo>
                  <a:pt x="37" y="144"/>
                  <a:pt x="37" y="144"/>
                  <a:pt x="37" y="144"/>
                </a:cubicBezTo>
                <a:cubicBezTo>
                  <a:pt x="37" y="147"/>
                  <a:pt x="39" y="149"/>
                  <a:pt x="41" y="149"/>
                </a:cubicBezTo>
                <a:cubicBezTo>
                  <a:pt x="44" y="149"/>
                  <a:pt x="46" y="147"/>
                  <a:pt x="46" y="144"/>
                </a:cubicBezTo>
                <a:cubicBezTo>
                  <a:pt x="46" y="111"/>
                  <a:pt x="46" y="111"/>
                  <a:pt x="46" y="111"/>
                </a:cubicBezTo>
                <a:cubicBezTo>
                  <a:pt x="46" y="109"/>
                  <a:pt x="44" y="107"/>
                  <a:pt x="41" y="107"/>
                </a:cubicBezTo>
                <a:cubicBezTo>
                  <a:pt x="39" y="107"/>
                  <a:pt x="37" y="109"/>
                  <a:pt x="37" y="111"/>
                </a:cubicBezTo>
                <a:close/>
                <a:moveTo>
                  <a:pt x="47" y="71"/>
                </a:moveTo>
                <a:cubicBezTo>
                  <a:pt x="89" y="71"/>
                  <a:pt x="89" y="71"/>
                  <a:pt x="89" y="71"/>
                </a:cubicBezTo>
                <a:cubicBezTo>
                  <a:pt x="86" y="60"/>
                  <a:pt x="86" y="60"/>
                  <a:pt x="86" y="60"/>
                </a:cubicBezTo>
                <a:cubicBezTo>
                  <a:pt x="86" y="57"/>
                  <a:pt x="89" y="55"/>
                  <a:pt x="92" y="55"/>
                </a:cubicBezTo>
                <a:cubicBezTo>
                  <a:pt x="100" y="55"/>
                  <a:pt x="100" y="55"/>
                  <a:pt x="100" y="55"/>
                </a:cubicBezTo>
                <a:cubicBezTo>
                  <a:pt x="103" y="55"/>
                  <a:pt x="106" y="57"/>
                  <a:pt x="105" y="60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146" y="71"/>
                  <a:pt x="146" y="71"/>
                  <a:pt x="146" y="71"/>
                </a:cubicBezTo>
                <a:cubicBezTo>
                  <a:pt x="157" y="71"/>
                  <a:pt x="165" y="79"/>
                  <a:pt x="166" y="89"/>
                </a:cubicBezTo>
                <a:cubicBezTo>
                  <a:pt x="27" y="89"/>
                  <a:pt x="27" y="89"/>
                  <a:pt x="27" y="89"/>
                </a:cubicBezTo>
                <a:cubicBezTo>
                  <a:pt x="28" y="79"/>
                  <a:pt x="37" y="71"/>
                  <a:pt x="47" y="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06" name="组合 305"/>
          <p:cNvGrpSpPr>
            <a:grpSpLocks noChangeAspect="1"/>
          </p:cNvGrpSpPr>
          <p:nvPr/>
        </p:nvGrpSpPr>
        <p:grpSpPr>
          <a:xfrm>
            <a:off x="8215207" y="5022913"/>
            <a:ext cx="432001" cy="432000"/>
            <a:chOff x="2927350" y="2995613"/>
            <a:chExt cx="630238" cy="6302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7" name="Freeform 428"/>
            <p:cNvSpPr/>
            <p:nvPr/>
          </p:nvSpPr>
          <p:spPr bwMode="auto">
            <a:xfrm>
              <a:off x="2927350" y="2995613"/>
              <a:ext cx="630238" cy="307975"/>
            </a:xfrm>
            <a:custGeom>
              <a:avLst/>
              <a:gdLst>
                <a:gd name="T0" fmla="*/ 14 w 168"/>
                <a:gd name="T1" fmla="*/ 27 h 82"/>
                <a:gd name="T2" fmla="*/ 27 w 168"/>
                <a:gd name="T3" fmla="*/ 14 h 82"/>
                <a:gd name="T4" fmla="*/ 141 w 168"/>
                <a:gd name="T5" fmla="*/ 14 h 82"/>
                <a:gd name="T6" fmla="*/ 155 w 168"/>
                <a:gd name="T7" fmla="*/ 27 h 82"/>
                <a:gd name="T8" fmla="*/ 155 w 168"/>
                <a:gd name="T9" fmla="*/ 82 h 82"/>
                <a:gd name="T10" fmla="*/ 168 w 168"/>
                <a:gd name="T11" fmla="*/ 82 h 82"/>
                <a:gd name="T12" fmla="*/ 168 w 168"/>
                <a:gd name="T13" fmla="*/ 27 h 82"/>
                <a:gd name="T14" fmla="*/ 141 w 168"/>
                <a:gd name="T15" fmla="*/ 0 h 82"/>
                <a:gd name="T16" fmla="*/ 27 w 168"/>
                <a:gd name="T17" fmla="*/ 0 h 82"/>
                <a:gd name="T18" fmla="*/ 0 w 168"/>
                <a:gd name="T19" fmla="*/ 27 h 82"/>
                <a:gd name="T20" fmla="*/ 0 w 168"/>
                <a:gd name="T21" fmla="*/ 82 h 82"/>
                <a:gd name="T22" fmla="*/ 14 w 168"/>
                <a:gd name="T23" fmla="*/ 82 h 82"/>
                <a:gd name="T24" fmla="*/ 14 w 168"/>
                <a:gd name="T25" fmla="*/ 2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82">
                  <a:moveTo>
                    <a:pt x="14" y="27"/>
                  </a:moveTo>
                  <a:cubicBezTo>
                    <a:pt x="14" y="20"/>
                    <a:pt x="20" y="14"/>
                    <a:pt x="27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9" y="14"/>
                    <a:pt x="155" y="20"/>
                    <a:pt x="155" y="27"/>
                  </a:cubicBezTo>
                  <a:cubicBezTo>
                    <a:pt x="155" y="82"/>
                    <a:pt x="155" y="82"/>
                    <a:pt x="155" y="82"/>
                  </a:cubicBezTo>
                  <a:cubicBezTo>
                    <a:pt x="168" y="82"/>
                    <a:pt x="168" y="82"/>
                    <a:pt x="168" y="82"/>
                  </a:cubicBezTo>
                  <a:cubicBezTo>
                    <a:pt x="168" y="27"/>
                    <a:pt x="168" y="27"/>
                    <a:pt x="168" y="27"/>
                  </a:cubicBezTo>
                  <a:cubicBezTo>
                    <a:pt x="168" y="12"/>
                    <a:pt x="156" y="0"/>
                    <a:pt x="141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0"/>
                    <a:pt x="0" y="12"/>
                    <a:pt x="0" y="27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4" y="82"/>
                    <a:pt x="14" y="82"/>
                    <a:pt x="14" y="82"/>
                  </a:cubicBezTo>
                  <a:lnTo>
                    <a:pt x="14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8" name="Freeform 429"/>
            <p:cNvSpPr/>
            <p:nvPr/>
          </p:nvSpPr>
          <p:spPr bwMode="auto">
            <a:xfrm>
              <a:off x="2927350" y="3317875"/>
              <a:ext cx="630238" cy="307975"/>
            </a:xfrm>
            <a:custGeom>
              <a:avLst/>
              <a:gdLst>
                <a:gd name="T0" fmla="*/ 155 w 168"/>
                <a:gd name="T1" fmla="*/ 55 h 82"/>
                <a:gd name="T2" fmla="*/ 141 w 168"/>
                <a:gd name="T3" fmla="*/ 68 h 82"/>
                <a:gd name="T4" fmla="*/ 27 w 168"/>
                <a:gd name="T5" fmla="*/ 68 h 82"/>
                <a:gd name="T6" fmla="*/ 14 w 168"/>
                <a:gd name="T7" fmla="*/ 55 h 82"/>
                <a:gd name="T8" fmla="*/ 14 w 168"/>
                <a:gd name="T9" fmla="*/ 0 h 82"/>
                <a:gd name="T10" fmla="*/ 0 w 168"/>
                <a:gd name="T11" fmla="*/ 0 h 82"/>
                <a:gd name="T12" fmla="*/ 0 w 168"/>
                <a:gd name="T13" fmla="*/ 55 h 82"/>
                <a:gd name="T14" fmla="*/ 27 w 168"/>
                <a:gd name="T15" fmla="*/ 82 h 82"/>
                <a:gd name="T16" fmla="*/ 141 w 168"/>
                <a:gd name="T17" fmla="*/ 82 h 82"/>
                <a:gd name="T18" fmla="*/ 168 w 168"/>
                <a:gd name="T19" fmla="*/ 55 h 82"/>
                <a:gd name="T20" fmla="*/ 168 w 168"/>
                <a:gd name="T21" fmla="*/ 0 h 82"/>
                <a:gd name="T22" fmla="*/ 155 w 168"/>
                <a:gd name="T23" fmla="*/ 0 h 82"/>
                <a:gd name="T24" fmla="*/ 155 w 168"/>
                <a:gd name="T25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8" h="82">
                  <a:moveTo>
                    <a:pt x="155" y="55"/>
                  </a:moveTo>
                  <a:cubicBezTo>
                    <a:pt x="155" y="62"/>
                    <a:pt x="149" y="68"/>
                    <a:pt x="141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0" y="68"/>
                    <a:pt x="14" y="62"/>
                    <a:pt x="14" y="5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13" y="82"/>
                    <a:pt x="27" y="82"/>
                  </a:cubicBezTo>
                  <a:cubicBezTo>
                    <a:pt x="141" y="82"/>
                    <a:pt x="141" y="82"/>
                    <a:pt x="141" y="82"/>
                  </a:cubicBezTo>
                  <a:cubicBezTo>
                    <a:pt x="156" y="82"/>
                    <a:pt x="168" y="70"/>
                    <a:pt x="168" y="55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5" y="0"/>
                    <a:pt x="155" y="0"/>
                    <a:pt x="155" y="0"/>
                  </a:cubicBezTo>
                  <a:lnTo>
                    <a:pt x="155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430"/>
            <p:cNvSpPr/>
            <p:nvPr/>
          </p:nvSpPr>
          <p:spPr bwMode="auto">
            <a:xfrm>
              <a:off x="3103563" y="3074988"/>
              <a:ext cx="277813" cy="127000"/>
            </a:xfrm>
            <a:custGeom>
              <a:avLst/>
              <a:gdLst>
                <a:gd name="T0" fmla="*/ 33 w 74"/>
                <a:gd name="T1" fmla="*/ 8 h 34"/>
                <a:gd name="T2" fmla="*/ 18 w 74"/>
                <a:gd name="T3" fmla="*/ 0 h 34"/>
                <a:gd name="T4" fmla="*/ 0 w 74"/>
                <a:gd name="T5" fmla="*/ 15 h 34"/>
                <a:gd name="T6" fmla="*/ 5 w 74"/>
                <a:gd name="T7" fmla="*/ 15 h 34"/>
                <a:gd name="T8" fmla="*/ 10 w 74"/>
                <a:gd name="T9" fmla="*/ 12 h 34"/>
                <a:gd name="T10" fmla="*/ 15 w 74"/>
                <a:gd name="T11" fmla="*/ 17 h 34"/>
                <a:gd name="T12" fmla="*/ 10 w 74"/>
                <a:gd name="T13" fmla="*/ 22 h 34"/>
                <a:gd name="T14" fmla="*/ 5 w 74"/>
                <a:gd name="T15" fmla="*/ 18 h 34"/>
                <a:gd name="T16" fmla="*/ 0 w 74"/>
                <a:gd name="T17" fmla="*/ 18 h 34"/>
                <a:gd name="T18" fmla="*/ 18 w 74"/>
                <a:gd name="T19" fmla="*/ 34 h 34"/>
                <a:gd name="T20" fmla="*/ 33 w 74"/>
                <a:gd name="T21" fmla="*/ 25 h 34"/>
                <a:gd name="T22" fmla="*/ 40 w 74"/>
                <a:gd name="T23" fmla="*/ 25 h 34"/>
                <a:gd name="T24" fmla="*/ 45 w 74"/>
                <a:gd name="T25" fmla="*/ 20 h 34"/>
                <a:gd name="T26" fmla="*/ 49 w 74"/>
                <a:gd name="T27" fmla="*/ 24 h 34"/>
                <a:gd name="T28" fmla="*/ 54 w 74"/>
                <a:gd name="T29" fmla="*/ 20 h 34"/>
                <a:gd name="T30" fmla="*/ 58 w 74"/>
                <a:gd name="T31" fmla="*/ 24 h 34"/>
                <a:gd name="T32" fmla="*/ 62 w 74"/>
                <a:gd name="T33" fmla="*/ 20 h 34"/>
                <a:gd name="T34" fmla="*/ 66 w 74"/>
                <a:gd name="T35" fmla="*/ 24 h 34"/>
                <a:gd name="T36" fmla="*/ 74 w 74"/>
                <a:gd name="T37" fmla="*/ 16 h 34"/>
                <a:gd name="T38" fmla="*/ 66 w 74"/>
                <a:gd name="T39" fmla="*/ 8 h 34"/>
                <a:gd name="T40" fmla="*/ 33 w 74"/>
                <a:gd name="T41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" h="34">
                  <a:moveTo>
                    <a:pt x="33" y="8"/>
                  </a:moveTo>
                  <a:cubicBezTo>
                    <a:pt x="30" y="3"/>
                    <a:pt x="24" y="0"/>
                    <a:pt x="18" y="0"/>
                  </a:cubicBezTo>
                  <a:cubicBezTo>
                    <a:pt x="9" y="0"/>
                    <a:pt x="1" y="7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3"/>
                    <a:pt x="8" y="12"/>
                    <a:pt x="10" y="12"/>
                  </a:cubicBezTo>
                  <a:cubicBezTo>
                    <a:pt x="13" y="12"/>
                    <a:pt x="15" y="14"/>
                    <a:pt x="15" y="17"/>
                  </a:cubicBezTo>
                  <a:cubicBezTo>
                    <a:pt x="15" y="19"/>
                    <a:pt x="13" y="22"/>
                    <a:pt x="10" y="22"/>
                  </a:cubicBezTo>
                  <a:cubicBezTo>
                    <a:pt x="8" y="22"/>
                    <a:pt x="6" y="20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27"/>
                    <a:pt x="9" y="34"/>
                    <a:pt x="18" y="34"/>
                  </a:cubicBezTo>
                  <a:cubicBezTo>
                    <a:pt x="24" y="34"/>
                    <a:pt x="30" y="30"/>
                    <a:pt x="33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66" y="8"/>
                    <a:pt x="66" y="8"/>
                    <a:pt x="66" y="8"/>
                  </a:cubicBezTo>
                  <a:lnTo>
                    <a:pt x="3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431"/>
            <p:cNvSpPr/>
            <p:nvPr/>
          </p:nvSpPr>
          <p:spPr bwMode="auto">
            <a:xfrm>
              <a:off x="3035300" y="3322638"/>
              <a:ext cx="68263" cy="228600"/>
            </a:xfrm>
            <a:custGeom>
              <a:avLst/>
              <a:gdLst>
                <a:gd name="T0" fmla="*/ 10 w 18"/>
                <a:gd name="T1" fmla="*/ 61 h 61"/>
                <a:gd name="T2" fmla="*/ 18 w 18"/>
                <a:gd name="T3" fmla="*/ 61 h 61"/>
                <a:gd name="T4" fmla="*/ 18 w 18"/>
                <a:gd name="T5" fmla="*/ 0 h 61"/>
                <a:gd name="T6" fmla="*/ 10 w 18"/>
                <a:gd name="T7" fmla="*/ 0 h 61"/>
                <a:gd name="T8" fmla="*/ 0 w 18"/>
                <a:gd name="T9" fmla="*/ 8 h 61"/>
                <a:gd name="T10" fmla="*/ 0 w 18"/>
                <a:gd name="T11" fmla="*/ 52 h 61"/>
                <a:gd name="T12" fmla="*/ 10 w 18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1">
                  <a:moveTo>
                    <a:pt x="10" y="61"/>
                  </a:moveTo>
                  <a:cubicBezTo>
                    <a:pt x="18" y="61"/>
                    <a:pt x="18" y="61"/>
                    <a:pt x="18" y="6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4" y="61"/>
                    <a:pt x="10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432"/>
            <p:cNvSpPr/>
            <p:nvPr/>
          </p:nvSpPr>
          <p:spPr bwMode="auto">
            <a:xfrm>
              <a:off x="3368675" y="3322638"/>
              <a:ext cx="68263" cy="228600"/>
            </a:xfrm>
            <a:custGeom>
              <a:avLst/>
              <a:gdLst>
                <a:gd name="T0" fmla="*/ 18 w 18"/>
                <a:gd name="T1" fmla="*/ 52 h 61"/>
                <a:gd name="T2" fmla="*/ 18 w 18"/>
                <a:gd name="T3" fmla="*/ 8 h 61"/>
                <a:gd name="T4" fmla="*/ 8 w 18"/>
                <a:gd name="T5" fmla="*/ 0 h 61"/>
                <a:gd name="T6" fmla="*/ 0 w 18"/>
                <a:gd name="T7" fmla="*/ 0 h 61"/>
                <a:gd name="T8" fmla="*/ 0 w 18"/>
                <a:gd name="T9" fmla="*/ 61 h 61"/>
                <a:gd name="T10" fmla="*/ 8 w 18"/>
                <a:gd name="T11" fmla="*/ 61 h 61"/>
                <a:gd name="T12" fmla="*/ 18 w 18"/>
                <a:gd name="T13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1">
                  <a:moveTo>
                    <a:pt x="18" y="52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3"/>
                    <a:pt x="14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4" y="61"/>
                    <a:pt x="18" y="57"/>
                    <a:pt x="18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Rectangle 433"/>
            <p:cNvSpPr>
              <a:spLocks noChangeArrowheads="1"/>
            </p:cNvSpPr>
            <p:nvPr/>
          </p:nvSpPr>
          <p:spPr bwMode="auto">
            <a:xfrm>
              <a:off x="3140075" y="3322638"/>
              <a:ext cx="187325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434"/>
            <p:cNvSpPr/>
            <p:nvPr/>
          </p:nvSpPr>
          <p:spPr bwMode="auto">
            <a:xfrm>
              <a:off x="3144838" y="3235325"/>
              <a:ext cx="182563" cy="71438"/>
            </a:xfrm>
            <a:custGeom>
              <a:avLst/>
              <a:gdLst>
                <a:gd name="T0" fmla="*/ 0 w 49"/>
                <a:gd name="T1" fmla="*/ 15 h 19"/>
                <a:gd name="T2" fmla="*/ 0 w 49"/>
                <a:gd name="T3" fmla="*/ 19 h 19"/>
                <a:gd name="T4" fmla="*/ 11 w 49"/>
                <a:gd name="T5" fmla="*/ 19 h 19"/>
                <a:gd name="T6" fmla="*/ 11 w 49"/>
                <a:gd name="T7" fmla="*/ 15 h 19"/>
                <a:gd name="T8" fmla="*/ 11 w 49"/>
                <a:gd name="T9" fmla="*/ 10 h 19"/>
                <a:gd name="T10" fmla="*/ 13 w 49"/>
                <a:gd name="T11" fmla="*/ 9 h 19"/>
                <a:gd name="T12" fmla="*/ 36 w 49"/>
                <a:gd name="T13" fmla="*/ 9 h 19"/>
                <a:gd name="T14" fmla="*/ 38 w 49"/>
                <a:gd name="T15" fmla="*/ 10 h 19"/>
                <a:gd name="T16" fmla="*/ 38 w 49"/>
                <a:gd name="T17" fmla="*/ 15 h 19"/>
                <a:gd name="T18" fmla="*/ 38 w 49"/>
                <a:gd name="T19" fmla="*/ 19 h 19"/>
                <a:gd name="T20" fmla="*/ 49 w 49"/>
                <a:gd name="T21" fmla="*/ 19 h 19"/>
                <a:gd name="T22" fmla="*/ 49 w 49"/>
                <a:gd name="T23" fmla="*/ 15 h 19"/>
                <a:gd name="T24" fmla="*/ 49 w 49"/>
                <a:gd name="T25" fmla="*/ 10 h 19"/>
                <a:gd name="T26" fmla="*/ 49 w 49"/>
                <a:gd name="T27" fmla="*/ 9 h 19"/>
                <a:gd name="T28" fmla="*/ 36 w 49"/>
                <a:gd name="T29" fmla="*/ 0 h 19"/>
                <a:gd name="T30" fmla="*/ 13 w 49"/>
                <a:gd name="T31" fmla="*/ 0 h 19"/>
                <a:gd name="T32" fmla="*/ 0 w 49"/>
                <a:gd name="T33" fmla="*/ 9 h 19"/>
                <a:gd name="T34" fmla="*/ 0 w 49"/>
                <a:gd name="T35" fmla="*/ 10 h 19"/>
                <a:gd name="T36" fmla="*/ 0 w 49"/>
                <a:gd name="T37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19">
                  <a:moveTo>
                    <a:pt x="0" y="15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2" y="9"/>
                    <a:pt x="1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8" y="10"/>
                    <a:pt x="38" y="1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9" y="9"/>
                    <a:pt x="49" y="9"/>
                  </a:cubicBezTo>
                  <a:cubicBezTo>
                    <a:pt x="48" y="4"/>
                    <a:pt x="43" y="0"/>
                    <a:pt x="3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1" y="4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Freeform 188"/>
          <p:cNvSpPr>
            <a:spLocks noChangeAspect="1" noEditPoints="1"/>
          </p:cNvSpPr>
          <p:nvPr/>
        </p:nvSpPr>
        <p:spPr bwMode="auto">
          <a:xfrm>
            <a:off x="1712940" y="555260"/>
            <a:ext cx="359789" cy="432000"/>
          </a:xfrm>
          <a:custGeom>
            <a:avLst/>
            <a:gdLst>
              <a:gd name="T0" fmla="*/ 108 w 120"/>
              <a:gd name="T1" fmla="*/ 0 h 144"/>
              <a:gd name="T2" fmla="*/ 12 w 120"/>
              <a:gd name="T3" fmla="*/ 0 h 144"/>
              <a:gd name="T4" fmla="*/ 0 w 120"/>
              <a:gd name="T5" fmla="*/ 12 h 144"/>
              <a:gd name="T6" fmla="*/ 0 w 120"/>
              <a:gd name="T7" fmla="*/ 132 h 144"/>
              <a:gd name="T8" fmla="*/ 12 w 120"/>
              <a:gd name="T9" fmla="*/ 144 h 144"/>
              <a:gd name="T10" fmla="*/ 108 w 120"/>
              <a:gd name="T11" fmla="*/ 144 h 144"/>
              <a:gd name="T12" fmla="*/ 120 w 120"/>
              <a:gd name="T13" fmla="*/ 132 h 144"/>
              <a:gd name="T14" fmla="*/ 120 w 120"/>
              <a:gd name="T15" fmla="*/ 12 h 144"/>
              <a:gd name="T16" fmla="*/ 108 w 120"/>
              <a:gd name="T17" fmla="*/ 0 h 144"/>
              <a:gd name="T18" fmla="*/ 60 w 120"/>
              <a:gd name="T19" fmla="*/ 114 h 144"/>
              <a:gd name="T20" fmla="*/ 24 w 120"/>
              <a:gd name="T21" fmla="*/ 78 h 144"/>
              <a:gd name="T22" fmla="*/ 48 w 120"/>
              <a:gd name="T23" fmla="*/ 78 h 144"/>
              <a:gd name="T24" fmla="*/ 48 w 120"/>
              <a:gd name="T25" fmla="*/ 36 h 144"/>
              <a:gd name="T26" fmla="*/ 72 w 120"/>
              <a:gd name="T27" fmla="*/ 36 h 144"/>
              <a:gd name="T28" fmla="*/ 72 w 120"/>
              <a:gd name="T29" fmla="*/ 78 h 144"/>
              <a:gd name="T30" fmla="*/ 96 w 120"/>
              <a:gd name="T31" fmla="*/ 78 h 144"/>
              <a:gd name="T32" fmla="*/ 60 w 120"/>
              <a:gd name="T3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0" h="144">
                <a:moveTo>
                  <a:pt x="10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15" y="144"/>
                  <a:pt x="120" y="139"/>
                  <a:pt x="120" y="132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0" y="5"/>
                  <a:pt x="115" y="0"/>
                  <a:pt x="108" y="0"/>
                </a:cubicBezTo>
                <a:moveTo>
                  <a:pt x="60" y="114"/>
                </a:moveTo>
                <a:cubicBezTo>
                  <a:pt x="24" y="78"/>
                  <a:pt x="24" y="78"/>
                  <a:pt x="24" y="78"/>
                </a:cubicBezTo>
                <a:cubicBezTo>
                  <a:pt x="48" y="78"/>
                  <a:pt x="48" y="78"/>
                  <a:pt x="48" y="78"/>
                </a:cubicBezTo>
                <a:cubicBezTo>
                  <a:pt x="48" y="36"/>
                  <a:pt x="48" y="36"/>
                  <a:pt x="48" y="36"/>
                </a:cubicBezTo>
                <a:cubicBezTo>
                  <a:pt x="72" y="36"/>
                  <a:pt x="72" y="36"/>
                  <a:pt x="72" y="36"/>
                </a:cubicBezTo>
                <a:cubicBezTo>
                  <a:pt x="72" y="78"/>
                  <a:pt x="72" y="78"/>
                  <a:pt x="72" y="78"/>
                </a:cubicBezTo>
                <a:cubicBezTo>
                  <a:pt x="96" y="78"/>
                  <a:pt x="96" y="78"/>
                  <a:pt x="96" y="78"/>
                </a:cubicBezTo>
                <a:lnTo>
                  <a:pt x="60" y="11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9" name="Freeform 189"/>
          <p:cNvSpPr>
            <a:spLocks noChangeAspect="1"/>
          </p:cNvSpPr>
          <p:nvPr/>
        </p:nvSpPr>
        <p:spPr bwMode="auto">
          <a:xfrm>
            <a:off x="3645191" y="555260"/>
            <a:ext cx="323050" cy="432000"/>
          </a:xfrm>
          <a:custGeom>
            <a:avLst/>
            <a:gdLst>
              <a:gd name="T0" fmla="*/ 108 w 108"/>
              <a:gd name="T1" fmla="*/ 30 h 144"/>
              <a:gd name="T2" fmla="*/ 48 w 108"/>
              <a:gd name="T3" fmla="*/ 24 h 144"/>
              <a:gd name="T4" fmla="*/ 12 w 108"/>
              <a:gd name="T5" fmla="*/ 12 h 144"/>
              <a:gd name="T6" fmla="*/ 12 w 108"/>
              <a:gd name="T7" fmla="*/ 0 h 144"/>
              <a:gd name="T8" fmla="*/ 0 w 108"/>
              <a:gd name="T9" fmla="*/ 0 h 144"/>
              <a:gd name="T10" fmla="*/ 0 w 108"/>
              <a:gd name="T11" fmla="*/ 144 h 144"/>
              <a:gd name="T12" fmla="*/ 12 w 108"/>
              <a:gd name="T13" fmla="*/ 144 h 144"/>
              <a:gd name="T14" fmla="*/ 12 w 108"/>
              <a:gd name="T15" fmla="*/ 72 h 144"/>
              <a:gd name="T16" fmla="*/ 48 w 108"/>
              <a:gd name="T17" fmla="*/ 84 h 144"/>
              <a:gd name="T18" fmla="*/ 108 w 108"/>
              <a:gd name="T19" fmla="*/ 90 h 144"/>
              <a:gd name="T20" fmla="*/ 90 w 108"/>
              <a:gd name="T21" fmla="*/ 60 h 144"/>
              <a:gd name="T22" fmla="*/ 108 w 108"/>
              <a:gd name="T23" fmla="*/ 3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" h="144">
                <a:moveTo>
                  <a:pt x="108" y="30"/>
                </a:moveTo>
                <a:cubicBezTo>
                  <a:pt x="108" y="30"/>
                  <a:pt x="72" y="24"/>
                  <a:pt x="48" y="24"/>
                </a:cubicBezTo>
                <a:cubicBezTo>
                  <a:pt x="24" y="24"/>
                  <a:pt x="12" y="12"/>
                  <a:pt x="12" y="12"/>
                </a:cubicBezTo>
                <a:cubicBezTo>
                  <a:pt x="12" y="0"/>
                  <a:pt x="12" y="0"/>
                  <a:pt x="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12" y="72"/>
                  <a:pt x="12" y="72"/>
                  <a:pt x="12" y="72"/>
                </a:cubicBezTo>
                <a:cubicBezTo>
                  <a:pt x="12" y="72"/>
                  <a:pt x="24" y="84"/>
                  <a:pt x="48" y="84"/>
                </a:cubicBezTo>
                <a:cubicBezTo>
                  <a:pt x="72" y="84"/>
                  <a:pt x="108" y="90"/>
                  <a:pt x="108" y="90"/>
                </a:cubicBezTo>
                <a:cubicBezTo>
                  <a:pt x="90" y="60"/>
                  <a:pt x="90" y="60"/>
                  <a:pt x="90" y="60"/>
                </a:cubicBezTo>
                <a:lnTo>
                  <a:pt x="108" y="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56" name="组合 555"/>
          <p:cNvGrpSpPr>
            <a:grpSpLocks noChangeAspect="1"/>
          </p:cNvGrpSpPr>
          <p:nvPr/>
        </p:nvGrpSpPr>
        <p:grpSpPr>
          <a:xfrm>
            <a:off x="4614652" y="555260"/>
            <a:ext cx="339507" cy="432000"/>
            <a:chOff x="2171700" y="5165725"/>
            <a:chExt cx="495301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0" name="Freeform 190"/>
            <p:cNvSpPr/>
            <p:nvPr/>
          </p:nvSpPr>
          <p:spPr bwMode="auto">
            <a:xfrm>
              <a:off x="2195513" y="5254625"/>
              <a:ext cx="471488" cy="112713"/>
            </a:xfrm>
            <a:custGeom>
              <a:avLst/>
              <a:gdLst>
                <a:gd name="T0" fmla="*/ 297 w 297"/>
                <a:gd name="T1" fmla="*/ 36 h 71"/>
                <a:gd name="T2" fmla="*/ 255 w 297"/>
                <a:gd name="T3" fmla="*/ 71 h 71"/>
                <a:gd name="T4" fmla="*/ 0 w 297"/>
                <a:gd name="T5" fmla="*/ 71 h 71"/>
                <a:gd name="T6" fmla="*/ 0 w 297"/>
                <a:gd name="T7" fmla="*/ 0 h 71"/>
                <a:gd name="T8" fmla="*/ 255 w 297"/>
                <a:gd name="T9" fmla="*/ 0 h 71"/>
                <a:gd name="T10" fmla="*/ 297 w 297"/>
                <a:gd name="T11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" h="71">
                  <a:moveTo>
                    <a:pt x="297" y="36"/>
                  </a:moveTo>
                  <a:lnTo>
                    <a:pt x="255" y="71"/>
                  </a:lnTo>
                  <a:lnTo>
                    <a:pt x="0" y="71"/>
                  </a:lnTo>
                  <a:lnTo>
                    <a:pt x="0" y="0"/>
                  </a:lnTo>
                  <a:lnTo>
                    <a:pt x="255" y="0"/>
                  </a:lnTo>
                  <a:lnTo>
                    <a:pt x="297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1" name="Freeform 191"/>
            <p:cNvSpPr/>
            <p:nvPr/>
          </p:nvSpPr>
          <p:spPr bwMode="auto">
            <a:xfrm>
              <a:off x="2171700" y="5457825"/>
              <a:ext cx="473075" cy="112713"/>
            </a:xfrm>
            <a:custGeom>
              <a:avLst/>
              <a:gdLst>
                <a:gd name="T0" fmla="*/ 0 w 298"/>
                <a:gd name="T1" fmla="*/ 36 h 71"/>
                <a:gd name="T2" fmla="*/ 43 w 298"/>
                <a:gd name="T3" fmla="*/ 0 h 71"/>
                <a:gd name="T4" fmla="*/ 298 w 298"/>
                <a:gd name="T5" fmla="*/ 0 h 71"/>
                <a:gd name="T6" fmla="*/ 298 w 298"/>
                <a:gd name="T7" fmla="*/ 71 h 71"/>
                <a:gd name="T8" fmla="*/ 43 w 298"/>
                <a:gd name="T9" fmla="*/ 71 h 71"/>
                <a:gd name="T10" fmla="*/ 0 w 298"/>
                <a:gd name="T11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" h="71">
                  <a:moveTo>
                    <a:pt x="0" y="36"/>
                  </a:moveTo>
                  <a:lnTo>
                    <a:pt x="43" y="0"/>
                  </a:lnTo>
                  <a:lnTo>
                    <a:pt x="298" y="0"/>
                  </a:lnTo>
                  <a:lnTo>
                    <a:pt x="298" y="71"/>
                  </a:lnTo>
                  <a:lnTo>
                    <a:pt x="43" y="71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2" name="Rectangle 192"/>
            <p:cNvSpPr>
              <a:spLocks noChangeArrowheads="1"/>
            </p:cNvSpPr>
            <p:nvPr/>
          </p:nvSpPr>
          <p:spPr bwMode="auto">
            <a:xfrm>
              <a:off x="2374900" y="5165725"/>
              <a:ext cx="44450" cy="201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3" name="Rectangle 193"/>
            <p:cNvSpPr>
              <a:spLocks noChangeArrowheads="1"/>
            </p:cNvSpPr>
            <p:nvPr/>
          </p:nvSpPr>
          <p:spPr bwMode="auto">
            <a:xfrm>
              <a:off x="2374900" y="5391150"/>
              <a:ext cx="44450" cy="179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4" name="Rectangle 194"/>
            <p:cNvSpPr>
              <a:spLocks noChangeArrowheads="1"/>
            </p:cNvSpPr>
            <p:nvPr/>
          </p:nvSpPr>
          <p:spPr bwMode="auto">
            <a:xfrm>
              <a:off x="2374900" y="5592763"/>
              <a:ext cx="44450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5" name="组合 554"/>
          <p:cNvGrpSpPr>
            <a:grpSpLocks noChangeAspect="1"/>
          </p:cNvGrpSpPr>
          <p:nvPr/>
        </p:nvGrpSpPr>
        <p:grpSpPr>
          <a:xfrm>
            <a:off x="5585903" y="555260"/>
            <a:ext cx="282146" cy="432000"/>
            <a:chOff x="3279775" y="5187950"/>
            <a:chExt cx="382588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5" name="Freeform 195"/>
            <p:cNvSpPr/>
            <p:nvPr/>
          </p:nvSpPr>
          <p:spPr bwMode="auto">
            <a:xfrm>
              <a:off x="3279775" y="5187950"/>
              <a:ext cx="179388" cy="585788"/>
            </a:xfrm>
            <a:custGeom>
              <a:avLst/>
              <a:gdLst>
                <a:gd name="T0" fmla="*/ 36 w 48"/>
                <a:gd name="T1" fmla="*/ 0 h 156"/>
                <a:gd name="T2" fmla="*/ 36 w 48"/>
                <a:gd name="T3" fmla="*/ 48 h 156"/>
                <a:gd name="T4" fmla="*/ 36 w 48"/>
                <a:gd name="T5" fmla="*/ 48 h 156"/>
                <a:gd name="T6" fmla="*/ 30 w 48"/>
                <a:gd name="T7" fmla="*/ 48 h 156"/>
                <a:gd name="T8" fmla="*/ 30 w 48"/>
                <a:gd name="T9" fmla="*/ 0 h 156"/>
                <a:gd name="T10" fmla="*/ 18 w 48"/>
                <a:gd name="T11" fmla="*/ 0 h 156"/>
                <a:gd name="T12" fmla="*/ 18 w 48"/>
                <a:gd name="T13" fmla="*/ 48 h 156"/>
                <a:gd name="T14" fmla="*/ 12 w 48"/>
                <a:gd name="T15" fmla="*/ 48 h 156"/>
                <a:gd name="T16" fmla="*/ 12 w 48"/>
                <a:gd name="T17" fmla="*/ 0 h 156"/>
                <a:gd name="T18" fmla="*/ 0 w 48"/>
                <a:gd name="T19" fmla="*/ 0 h 156"/>
                <a:gd name="T20" fmla="*/ 0 w 48"/>
                <a:gd name="T21" fmla="*/ 54 h 156"/>
                <a:gd name="T22" fmla="*/ 12 w 48"/>
                <a:gd name="T23" fmla="*/ 66 h 156"/>
                <a:gd name="T24" fmla="*/ 12 w 48"/>
                <a:gd name="T25" fmla="*/ 138 h 156"/>
                <a:gd name="T26" fmla="*/ 12 w 48"/>
                <a:gd name="T27" fmla="*/ 150 h 156"/>
                <a:gd name="T28" fmla="*/ 18 w 48"/>
                <a:gd name="T29" fmla="*/ 156 h 156"/>
                <a:gd name="T30" fmla="*/ 30 w 48"/>
                <a:gd name="T31" fmla="*/ 156 h 156"/>
                <a:gd name="T32" fmla="*/ 36 w 48"/>
                <a:gd name="T33" fmla="*/ 150 h 156"/>
                <a:gd name="T34" fmla="*/ 36 w 48"/>
                <a:gd name="T35" fmla="*/ 102 h 156"/>
                <a:gd name="T36" fmla="*/ 36 w 48"/>
                <a:gd name="T37" fmla="*/ 102 h 156"/>
                <a:gd name="T38" fmla="*/ 36 w 48"/>
                <a:gd name="T39" fmla="*/ 66 h 156"/>
                <a:gd name="T40" fmla="*/ 48 w 48"/>
                <a:gd name="T41" fmla="*/ 54 h 156"/>
                <a:gd name="T42" fmla="*/ 48 w 48"/>
                <a:gd name="T43" fmla="*/ 60 h 156"/>
                <a:gd name="T44" fmla="*/ 48 w 48"/>
                <a:gd name="T45" fmla="*/ 0 h 156"/>
                <a:gd name="T46" fmla="*/ 36 w 48"/>
                <a:gd name="T4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156">
                  <a:moveTo>
                    <a:pt x="36" y="0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5" y="66"/>
                    <a:pt x="12" y="66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5" y="156"/>
                    <a:pt x="18" y="156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6"/>
                    <a:pt x="36" y="153"/>
                    <a:pt x="36" y="150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43" y="66"/>
                    <a:pt x="48" y="61"/>
                    <a:pt x="48" y="54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6" name="Rectangle 196"/>
            <p:cNvSpPr>
              <a:spLocks noChangeArrowheads="1"/>
            </p:cNvSpPr>
            <p:nvPr/>
          </p:nvSpPr>
          <p:spPr bwMode="auto">
            <a:xfrm>
              <a:off x="3279775" y="5391150"/>
              <a:ext cx="1588" cy="111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7" name="Freeform 197"/>
            <p:cNvSpPr/>
            <p:nvPr/>
          </p:nvSpPr>
          <p:spPr bwMode="auto">
            <a:xfrm>
              <a:off x="3527425" y="5187950"/>
              <a:ext cx="134938" cy="585788"/>
            </a:xfrm>
            <a:custGeom>
              <a:avLst/>
              <a:gdLst>
                <a:gd name="T0" fmla="*/ 18 w 36"/>
                <a:gd name="T1" fmla="*/ 0 h 156"/>
                <a:gd name="T2" fmla="*/ 0 w 36"/>
                <a:gd name="T3" fmla="*/ 18 h 156"/>
                <a:gd name="T4" fmla="*/ 0 w 36"/>
                <a:gd name="T5" fmla="*/ 84 h 156"/>
                <a:gd name="T6" fmla="*/ 12 w 36"/>
                <a:gd name="T7" fmla="*/ 84 h 156"/>
                <a:gd name="T8" fmla="*/ 12 w 36"/>
                <a:gd name="T9" fmla="*/ 89 h 156"/>
                <a:gd name="T10" fmla="*/ 12 w 36"/>
                <a:gd name="T11" fmla="*/ 102 h 156"/>
                <a:gd name="T12" fmla="*/ 12 w 36"/>
                <a:gd name="T13" fmla="*/ 138 h 156"/>
                <a:gd name="T14" fmla="*/ 12 w 36"/>
                <a:gd name="T15" fmla="*/ 150 h 156"/>
                <a:gd name="T16" fmla="*/ 18 w 36"/>
                <a:gd name="T17" fmla="*/ 156 h 156"/>
                <a:gd name="T18" fmla="*/ 30 w 36"/>
                <a:gd name="T19" fmla="*/ 156 h 156"/>
                <a:gd name="T20" fmla="*/ 36 w 36"/>
                <a:gd name="T21" fmla="*/ 150 h 156"/>
                <a:gd name="T22" fmla="*/ 36 w 36"/>
                <a:gd name="T23" fmla="*/ 138 h 156"/>
                <a:gd name="T24" fmla="*/ 36 w 36"/>
                <a:gd name="T25" fmla="*/ 102 h 156"/>
                <a:gd name="T26" fmla="*/ 36 w 36"/>
                <a:gd name="T27" fmla="*/ 84 h 156"/>
                <a:gd name="T28" fmla="*/ 36 w 36"/>
                <a:gd name="T29" fmla="*/ 18 h 156"/>
                <a:gd name="T30" fmla="*/ 18 w 36"/>
                <a:gd name="T31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15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5" y="156"/>
                    <a:pt x="18" y="156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6"/>
                    <a:pt x="36" y="153"/>
                    <a:pt x="36" y="150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8" name="Freeform 198"/>
          <p:cNvSpPr>
            <a:spLocks noChangeAspect="1" noEditPoints="1"/>
          </p:cNvSpPr>
          <p:nvPr/>
        </p:nvSpPr>
        <p:spPr bwMode="auto">
          <a:xfrm>
            <a:off x="6324155" y="555260"/>
            <a:ext cx="527014" cy="432000"/>
          </a:xfrm>
          <a:custGeom>
            <a:avLst/>
            <a:gdLst>
              <a:gd name="T0" fmla="*/ 164 w 176"/>
              <a:gd name="T1" fmla="*/ 96 h 144"/>
              <a:gd name="T2" fmla="*/ 163 w 176"/>
              <a:gd name="T3" fmla="*/ 75 h 144"/>
              <a:gd name="T4" fmla="*/ 150 w 176"/>
              <a:gd name="T5" fmla="*/ 44 h 144"/>
              <a:gd name="T6" fmla="*/ 148 w 176"/>
              <a:gd name="T7" fmla="*/ 34 h 144"/>
              <a:gd name="T8" fmla="*/ 128 w 176"/>
              <a:gd name="T9" fmla="*/ 24 h 144"/>
              <a:gd name="T10" fmla="*/ 111 w 176"/>
              <a:gd name="T11" fmla="*/ 25 h 144"/>
              <a:gd name="T12" fmla="*/ 115 w 176"/>
              <a:gd name="T13" fmla="*/ 36 h 144"/>
              <a:gd name="T14" fmla="*/ 133 w 176"/>
              <a:gd name="T15" fmla="*/ 49 h 144"/>
              <a:gd name="T16" fmla="*/ 143 w 176"/>
              <a:gd name="T17" fmla="*/ 54 h 144"/>
              <a:gd name="T18" fmla="*/ 152 w 176"/>
              <a:gd name="T19" fmla="*/ 73 h 144"/>
              <a:gd name="T20" fmla="*/ 153 w 176"/>
              <a:gd name="T21" fmla="*/ 101 h 144"/>
              <a:gd name="T22" fmla="*/ 155 w 176"/>
              <a:gd name="T23" fmla="*/ 127 h 144"/>
              <a:gd name="T24" fmla="*/ 134 w 176"/>
              <a:gd name="T25" fmla="*/ 128 h 144"/>
              <a:gd name="T26" fmla="*/ 127 w 176"/>
              <a:gd name="T27" fmla="*/ 100 h 144"/>
              <a:gd name="T28" fmla="*/ 125 w 176"/>
              <a:gd name="T29" fmla="*/ 76 h 144"/>
              <a:gd name="T30" fmla="*/ 103 w 176"/>
              <a:gd name="T31" fmla="*/ 60 h 144"/>
              <a:gd name="T32" fmla="*/ 96 w 176"/>
              <a:gd name="T33" fmla="*/ 60 h 144"/>
              <a:gd name="T34" fmla="*/ 96 w 176"/>
              <a:gd name="T35" fmla="*/ 6 h 144"/>
              <a:gd name="T36" fmla="*/ 90 w 176"/>
              <a:gd name="T37" fmla="*/ 0 h 144"/>
              <a:gd name="T38" fmla="*/ 18 w 176"/>
              <a:gd name="T39" fmla="*/ 0 h 144"/>
              <a:gd name="T40" fmla="*/ 12 w 176"/>
              <a:gd name="T41" fmla="*/ 6 h 144"/>
              <a:gd name="T42" fmla="*/ 12 w 176"/>
              <a:gd name="T43" fmla="*/ 132 h 144"/>
              <a:gd name="T44" fmla="*/ 6 w 176"/>
              <a:gd name="T45" fmla="*/ 132 h 144"/>
              <a:gd name="T46" fmla="*/ 0 w 176"/>
              <a:gd name="T47" fmla="*/ 138 h 144"/>
              <a:gd name="T48" fmla="*/ 0 w 176"/>
              <a:gd name="T49" fmla="*/ 144 h 144"/>
              <a:gd name="T50" fmla="*/ 6 w 176"/>
              <a:gd name="T51" fmla="*/ 144 h 144"/>
              <a:gd name="T52" fmla="*/ 12 w 176"/>
              <a:gd name="T53" fmla="*/ 144 h 144"/>
              <a:gd name="T54" fmla="*/ 18 w 176"/>
              <a:gd name="T55" fmla="*/ 144 h 144"/>
              <a:gd name="T56" fmla="*/ 90 w 176"/>
              <a:gd name="T57" fmla="*/ 144 h 144"/>
              <a:gd name="T58" fmla="*/ 96 w 176"/>
              <a:gd name="T59" fmla="*/ 144 h 144"/>
              <a:gd name="T60" fmla="*/ 102 w 176"/>
              <a:gd name="T61" fmla="*/ 144 h 144"/>
              <a:gd name="T62" fmla="*/ 108 w 176"/>
              <a:gd name="T63" fmla="*/ 144 h 144"/>
              <a:gd name="T64" fmla="*/ 108 w 176"/>
              <a:gd name="T65" fmla="*/ 138 h 144"/>
              <a:gd name="T66" fmla="*/ 102 w 176"/>
              <a:gd name="T67" fmla="*/ 132 h 144"/>
              <a:gd name="T68" fmla="*/ 96 w 176"/>
              <a:gd name="T69" fmla="*/ 132 h 144"/>
              <a:gd name="T70" fmla="*/ 96 w 176"/>
              <a:gd name="T71" fmla="*/ 72 h 144"/>
              <a:gd name="T72" fmla="*/ 103 w 176"/>
              <a:gd name="T73" fmla="*/ 72 h 144"/>
              <a:gd name="T74" fmla="*/ 114 w 176"/>
              <a:gd name="T75" fmla="*/ 80 h 144"/>
              <a:gd name="T76" fmla="*/ 115 w 176"/>
              <a:gd name="T77" fmla="*/ 99 h 144"/>
              <a:gd name="T78" fmla="*/ 127 w 176"/>
              <a:gd name="T79" fmla="*/ 138 h 144"/>
              <a:gd name="T80" fmla="*/ 144 w 176"/>
              <a:gd name="T81" fmla="*/ 144 h 144"/>
              <a:gd name="T82" fmla="*/ 163 w 176"/>
              <a:gd name="T83" fmla="*/ 136 h 144"/>
              <a:gd name="T84" fmla="*/ 164 w 176"/>
              <a:gd name="T85" fmla="*/ 96 h 144"/>
              <a:gd name="T86" fmla="*/ 137 w 176"/>
              <a:gd name="T87" fmla="*/ 46 h 144"/>
              <a:gd name="T88" fmla="*/ 134 w 176"/>
              <a:gd name="T89" fmla="*/ 43 h 144"/>
              <a:gd name="T90" fmla="*/ 137 w 176"/>
              <a:gd name="T91" fmla="*/ 40 h 144"/>
              <a:gd name="T92" fmla="*/ 140 w 176"/>
              <a:gd name="T93" fmla="*/ 43 h 144"/>
              <a:gd name="T94" fmla="*/ 137 w 176"/>
              <a:gd name="T95" fmla="*/ 46 h 144"/>
              <a:gd name="T96" fmla="*/ 24 w 176"/>
              <a:gd name="T97" fmla="*/ 18 h 144"/>
              <a:gd name="T98" fmla="*/ 30 w 176"/>
              <a:gd name="T99" fmla="*/ 12 h 144"/>
              <a:gd name="T100" fmla="*/ 78 w 176"/>
              <a:gd name="T101" fmla="*/ 12 h 144"/>
              <a:gd name="T102" fmla="*/ 84 w 176"/>
              <a:gd name="T103" fmla="*/ 18 h 144"/>
              <a:gd name="T104" fmla="*/ 84 w 176"/>
              <a:gd name="T105" fmla="*/ 54 h 144"/>
              <a:gd name="T106" fmla="*/ 78 w 176"/>
              <a:gd name="T107" fmla="*/ 60 h 144"/>
              <a:gd name="T108" fmla="*/ 30 w 176"/>
              <a:gd name="T109" fmla="*/ 60 h 144"/>
              <a:gd name="T110" fmla="*/ 24 w 176"/>
              <a:gd name="T111" fmla="*/ 54 h 144"/>
              <a:gd name="T112" fmla="*/ 24 w 176"/>
              <a:gd name="T113" fmla="*/ 18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44">
                <a:moveTo>
                  <a:pt x="164" y="96"/>
                </a:moveTo>
                <a:cubicBezTo>
                  <a:pt x="161" y="89"/>
                  <a:pt x="162" y="82"/>
                  <a:pt x="163" y="75"/>
                </a:cubicBezTo>
                <a:cubicBezTo>
                  <a:pt x="165" y="65"/>
                  <a:pt x="167" y="52"/>
                  <a:pt x="150" y="44"/>
                </a:cubicBezTo>
                <a:cubicBezTo>
                  <a:pt x="151" y="40"/>
                  <a:pt x="151" y="35"/>
                  <a:pt x="148" y="34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123" y="22"/>
                  <a:pt x="112" y="22"/>
                  <a:pt x="111" y="25"/>
                </a:cubicBezTo>
                <a:cubicBezTo>
                  <a:pt x="109" y="28"/>
                  <a:pt x="106" y="34"/>
                  <a:pt x="115" y="36"/>
                </a:cubicBezTo>
                <a:cubicBezTo>
                  <a:pt x="124" y="38"/>
                  <a:pt x="133" y="49"/>
                  <a:pt x="133" y="49"/>
                </a:cubicBezTo>
                <a:cubicBezTo>
                  <a:pt x="136" y="52"/>
                  <a:pt x="140" y="54"/>
                  <a:pt x="143" y="54"/>
                </a:cubicBezTo>
                <a:cubicBezTo>
                  <a:pt x="154" y="58"/>
                  <a:pt x="153" y="63"/>
                  <a:pt x="152" y="73"/>
                </a:cubicBezTo>
                <a:cubicBezTo>
                  <a:pt x="150" y="81"/>
                  <a:pt x="149" y="91"/>
                  <a:pt x="153" y="101"/>
                </a:cubicBezTo>
                <a:cubicBezTo>
                  <a:pt x="159" y="114"/>
                  <a:pt x="160" y="122"/>
                  <a:pt x="155" y="127"/>
                </a:cubicBezTo>
                <a:cubicBezTo>
                  <a:pt x="148" y="134"/>
                  <a:pt x="139" y="132"/>
                  <a:pt x="134" y="128"/>
                </a:cubicBezTo>
                <a:cubicBezTo>
                  <a:pt x="127" y="123"/>
                  <a:pt x="126" y="114"/>
                  <a:pt x="127" y="100"/>
                </a:cubicBezTo>
                <a:cubicBezTo>
                  <a:pt x="128" y="92"/>
                  <a:pt x="128" y="83"/>
                  <a:pt x="125" y="76"/>
                </a:cubicBezTo>
                <a:cubicBezTo>
                  <a:pt x="120" y="60"/>
                  <a:pt x="104" y="60"/>
                  <a:pt x="103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6" y="6"/>
                  <a:pt x="96" y="6"/>
                  <a:pt x="96" y="6"/>
                </a:cubicBezTo>
                <a:cubicBezTo>
                  <a:pt x="96" y="3"/>
                  <a:pt x="93" y="0"/>
                  <a:pt x="90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5" y="0"/>
                  <a:pt x="12" y="3"/>
                  <a:pt x="12" y="6"/>
                </a:cubicBezTo>
                <a:cubicBezTo>
                  <a:pt x="12" y="132"/>
                  <a:pt x="12" y="132"/>
                  <a:pt x="12" y="132"/>
                </a:cubicBezTo>
                <a:cubicBezTo>
                  <a:pt x="6" y="132"/>
                  <a:pt x="6" y="132"/>
                  <a:pt x="6" y="132"/>
                </a:cubicBezTo>
                <a:cubicBezTo>
                  <a:pt x="6" y="132"/>
                  <a:pt x="0" y="132"/>
                  <a:pt x="0" y="138"/>
                </a:cubicBezTo>
                <a:cubicBezTo>
                  <a:pt x="0" y="144"/>
                  <a:pt x="0" y="144"/>
                  <a:pt x="0" y="144"/>
                </a:cubicBezTo>
                <a:cubicBezTo>
                  <a:pt x="6" y="144"/>
                  <a:pt x="6" y="144"/>
                  <a:pt x="6" y="144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18" y="144"/>
                  <a:pt x="18" y="144"/>
                  <a:pt x="18" y="144"/>
                </a:cubicBezTo>
                <a:cubicBezTo>
                  <a:pt x="90" y="144"/>
                  <a:pt x="90" y="144"/>
                  <a:pt x="90" y="144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102" y="144"/>
                  <a:pt x="102" y="144"/>
                  <a:pt x="102" y="144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08" y="138"/>
                  <a:pt x="108" y="132"/>
                  <a:pt x="102" y="132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96" y="72"/>
                  <a:pt x="96" y="72"/>
                  <a:pt x="96" y="72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4" y="72"/>
                  <a:pt x="112" y="72"/>
                  <a:pt x="114" y="80"/>
                </a:cubicBezTo>
                <a:cubicBezTo>
                  <a:pt x="116" y="85"/>
                  <a:pt x="115" y="92"/>
                  <a:pt x="115" y="99"/>
                </a:cubicBezTo>
                <a:cubicBezTo>
                  <a:pt x="114" y="113"/>
                  <a:pt x="114" y="129"/>
                  <a:pt x="127" y="138"/>
                </a:cubicBezTo>
                <a:cubicBezTo>
                  <a:pt x="133" y="142"/>
                  <a:pt x="139" y="144"/>
                  <a:pt x="144" y="144"/>
                </a:cubicBezTo>
                <a:cubicBezTo>
                  <a:pt x="151" y="144"/>
                  <a:pt x="158" y="141"/>
                  <a:pt x="163" y="136"/>
                </a:cubicBezTo>
                <a:cubicBezTo>
                  <a:pt x="176" y="123"/>
                  <a:pt x="168" y="103"/>
                  <a:pt x="164" y="96"/>
                </a:cubicBezTo>
                <a:moveTo>
                  <a:pt x="137" y="46"/>
                </a:moveTo>
                <a:cubicBezTo>
                  <a:pt x="135" y="46"/>
                  <a:pt x="134" y="45"/>
                  <a:pt x="134" y="43"/>
                </a:cubicBezTo>
                <a:cubicBezTo>
                  <a:pt x="134" y="41"/>
                  <a:pt x="135" y="40"/>
                  <a:pt x="137" y="40"/>
                </a:cubicBezTo>
                <a:cubicBezTo>
                  <a:pt x="139" y="40"/>
                  <a:pt x="140" y="41"/>
                  <a:pt x="140" y="43"/>
                </a:cubicBezTo>
                <a:cubicBezTo>
                  <a:pt x="140" y="45"/>
                  <a:pt x="139" y="46"/>
                  <a:pt x="137" y="46"/>
                </a:cubicBezTo>
                <a:moveTo>
                  <a:pt x="24" y="18"/>
                </a:moveTo>
                <a:cubicBezTo>
                  <a:pt x="24" y="15"/>
                  <a:pt x="27" y="12"/>
                  <a:pt x="30" y="12"/>
                </a:cubicBezTo>
                <a:cubicBezTo>
                  <a:pt x="78" y="12"/>
                  <a:pt x="78" y="12"/>
                  <a:pt x="78" y="12"/>
                </a:cubicBezTo>
                <a:cubicBezTo>
                  <a:pt x="81" y="12"/>
                  <a:pt x="84" y="15"/>
                  <a:pt x="84" y="18"/>
                </a:cubicBezTo>
                <a:cubicBezTo>
                  <a:pt x="84" y="54"/>
                  <a:pt x="84" y="54"/>
                  <a:pt x="84" y="54"/>
                </a:cubicBezTo>
                <a:cubicBezTo>
                  <a:pt x="84" y="57"/>
                  <a:pt x="81" y="60"/>
                  <a:pt x="7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27" y="60"/>
                  <a:pt x="24" y="57"/>
                  <a:pt x="24" y="54"/>
                </a:cubicBezTo>
                <a:lnTo>
                  <a:pt x="24" y="1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54" name="组合 553"/>
          <p:cNvGrpSpPr>
            <a:grpSpLocks noChangeAspect="1"/>
          </p:cNvGrpSpPr>
          <p:nvPr/>
        </p:nvGrpSpPr>
        <p:grpSpPr>
          <a:xfrm>
            <a:off x="7428478" y="555260"/>
            <a:ext cx="327086" cy="432000"/>
            <a:chOff x="5332413" y="5218113"/>
            <a:chExt cx="420688" cy="5556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09" name="Freeform 199"/>
            <p:cNvSpPr>
              <a:spLocks noEditPoints="1"/>
            </p:cNvSpPr>
            <p:nvPr/>
          </p:nvSpPr>
          <p:spPr bwMode="auto">
            <a:xfrm>
              <a:off x="5332413" y="5218113"/>
              <a:ext cx="420688" cy="555625"/>
            </a:xfrm>
            <a:custGeom>
              <a:avLst/>
              <a:gdLst>
                <a:gd name="T0" fmla="*/ 265 w 265"/>
                <a:gd name="T1" fmla="*/ 350 h 350"/>
                <a:gd name="T2" fmla="*/ 0 w 265"/>
                <a:gd name="T3" fmla="*/ 0 h 350"/>
                <a:gd name="T4" fmla="*/ 43 w 265"/>
                <a:gd name="T5" fmla="*/ 336 h 350"/>
                <a:gd name="T6" fmla="*/ 14 w 265"/>
                <a:gd name="T7" fmla="*/ 293 h 350"/>
                <a:gd name="T8" fmla="*/ 43 w 265"/>
                <a:gd name="T9" fmla="*/ 336 h 350"/>
                <a:gd name="T10" fmla="*/ 14 w 265"/>
                <a:gd name="T11" fmla="*/ 279 h 350"/>
                <a:gd name="T12" fmla="*/ 43 w 265"/>
                <a:gd name="T13" fmla="*/ 236 h 350"/>
                <a:gd name="T14" fmla="*/ 43 w 265"/>
                <a:gd name="T15" fmla="*/ 222 h 350"/>
                <a:gd name="T16" fmla="*/ 14 w 265"/>
                <a:gd name="T17" fmla="*/ 179 h 350"/>
                <a:gd name="T18" fmla="*/ 43 w 265"/>
                <a:gd name="T19" fmla="*/ 222 h 350"/>
                <a:gd name="T20" fmla="*/ 14 w 265"/>
                <a:gd name="T21" fmla="*/ 165 h 350"/>
                <a:gd name="T22" fmla="*/ 43 w 265"/>
                <a:gd name="T23" fmla="*/ 123 h 350"/>
                <a:gd name="T24" fmla="*/ 43 w 265"/>
                <a:gd name="T25" fmla="*/ 109 h 350"/>
                <a:gd name="T26" fmla="*/ 14 w 265"/>
                <a:gd name="T27" fmla="*/ 66 h 350"/>
                <a:gd name="T28" fmla="*/ 43 w 265"/>
                <a:gd name="T29" fmla="*/ 109 h 350"/>
                <a:gd name="T30" fmla="*/ 14 w 265"/>
                <a:gd name="T31" fmla="*/ 52 h 350"/>
                <a:gd name="T32" fmla="*/ 43 w 265"/>
                <a:gd name="T33" fmla="*/ 9 h 350"/>
                <a:gd name="T34" fmla="*/ 213 w 265"/>
                <a:gd name="T35" fmla="*/ 336 h 350"/>
                <a:gd name="T36" fmla="*/ 57 w 265"/>
                <a:gd name="T37" fmla="*/ 236 h 350"/>
                <a:gd name="T38" fmla="*/ 213 w 265"/>
                <a:gd name="T39" fmla="*/ 336 h 350"/>
                <a:gd name="T40" fmla="*/ 57 w 265"/>
                <a:gd name="T41" fmla="*/ 222 h 350"/>
                <a:gd name="T42" fmla="*/ 213 w 265"/>
                <a:gd name="T43" fmla="*/ 123 h 350"/>
                <a:gd name="T44" fmla="*/ 213 w 265"/>
                <a:gd name="T45" fmla="*/ 109 h 350"/>
                <a:gd name="T46" fmla="*/ 57 w 265"/>
                <a:gd name="T47" fmla="*/ 9 h 350"/>
                <a:gd name="T48" fmla="*/ 213 w 265"/>
                <a:gd name="T49" fmla="*/ 109 h 350"/>
                <a:gd name="T50" fmla="*/ 227 w 265"/>
                <a:gd name="T51" fmla="*/ 336 h 350"/>
                <a:gd name="T52" fmla="*/ 255 w 265"/>
                <a:gd name="T53" fmla="*/ 293 h 350"/>
                <a:gd name="T54" fmla="*/ 255 w 265"/>
                <a:gd name="T55" fmla="*/ 279 h 350"/>
                <a:gd name="T56" fmla="*/ 227 w 265"/>
                <a:gd name="T57" fmla="*/ 236 h 350"/>
                <a:gd name="T58" fmla="*/ 255 w 265"/>
                <a:gd name="T59" fmla="*/ 279 h 350"/>
                <a:gd name="T60" fmla="*/ 227 w 265"/>
                <a:gd name="T61" fmla="*/ 222 h 350"/>
                <a:gd name="T62" fmla="*/ 255 w 265"/>
                <a:gd name="T63" fmla="*/ 179 h 350"/>
                <a:gd name="T64" fmla="*/ 255 w 265"/>
                <a:gd name="T65" fmla="*/ 165 h 350"/>
                <a:gd name="T66" fmla="*/ 227 w 265"/>
                <a:gd name="T67" fmla="*/ 123 h 350"/>
                <a:gd name="T68" fmla="*/ 255 w 265"/>
                <a:gd name="T69" fmla="*/ 165 h 350"/>
                <a:gd name="T70" fmla="*/ 227 w 265"/>
                <a:gd name="T71" fmla="*/ 109 h 350"/>
                <a:gd name="T72" fmla="*/ 255 w 265"/>
                <a:gd name="T73" fmla="*/ 66 h 350"/>
                <a:gd name="T74" fmla="*/ 255 w 265"/>
                <a:gd name="T75" fmla="*/ 52 h 350"/>
                <a:gd name="T76" fmla="*/ 227 w 265"/>
                <a:gd name="T77" fmla="*/ 9 h 350"/>
                <a:gd name="T78" fmla="*/ 255 w 265"/>
                <a:gd name="T79" fmla="*/ 52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5" h="350">
                  <a:moveTo>
                    <a:pt x="0" y="350"/>
                  </a:moveTo>
                  <a:lnTo>
                    <a:pt x="265" y="350"/>
                  </a:lnTo>
                  <a:lnTo>
                    <a:pt x="265" y="0"/>
                  </a:lnTo>
                  <a:lnTo>
                    <a:pt x="0" y="0"/>
                  </a:lnTo>
                  <a:lnTo>
                    <a:pt x="0" y="350"/>
                  </a:lnTo>
                  <a:close/>
                  <a:moveTo>
                    <a:pt x="43" y="336"/>
                  </a:moveTo>
                  <a:lnTo>
                    <a:pt x="14" y="336"/>
                  </a:lnTo>
                  <a:lnTo>
                    <a:pt x="14" y="293"/>
                  </a:lnTo>
                  <a:lnTo>
                    <a:pt x="43" y="293"/>
                  </a:lnTo>
                  <a:lnTo>
                    <a:pt x="43" y="336"/>
                  </a:lnTo>
                  <a:close/>
                  <a:moveTo>
                    <a:pt x="43" y="279"/>
                  </a:moveTo>
                  <a:lnTo>
                    <a:pt x="14" y="279"/>
                  </a:lnTo>
                  <a:lnTo>
                    <a:pt x="14" y="236"/>
                  </a:lnTo>
                  <a:lnTo>
                    <a:pt x="43" y="236"/>
                  </a:lnTo>
                  <a:lnTo>
                    <a:pt x="43" y="279"/>
                  </a:lnTo>
                  <a:close/>
                  <a:moveTo>
                    <a:pt x="43" y="222"/>
                  </a:moveTo>
                  <a:lnTo>
                    <a:pt x="14" y="222"/>
                  </a:lnTo>
                  <a:lnTo>
                    <a:pt x="14" y="179"/>
                  </a:lnTo>
                  <a:lnTo>
                    <a:pt x="43" y="179"/>
                  </a:lnTo>
                  <a:lnTo>
                    <a:pt x="43" y="222"/>
                  </a:lnTo>
                  <a:close/>
                  <a:moveTo>
                    <a:pt x="43" y="165"/>
                  </a:moveTo>
                  <a:lnTo>
                    <a:pt x="14" y="165"/>
                  </a:lnTo>
                  <a:lnTo>
                    <a:pt x="14" y="123"/>
                  </a:lnTo>
                  <a:lnTo>
                    <a:pt x="43" y="123"/>
                  </a:lnTo>
                  <a:lnTo>
                    <a:pt x="43" y="165"/>
                  </a:lnTo>
                  <a:close/>
                  <a:moveTo>
                    <a:pt x="43" y="109"/>
                  </a:moveTo>
                  <a:lnTo>
                    <a:pt x="14" y="109"/>
                  </a:lnTo>
                  <a:lnTo>
                    <a:pt x="14" y="66"/>
                  </a:lnTo>
                  <a:lnTo>
                    <a:pt x="43" y="66"/>
                  </a:lnTo>
                  <a:lnTo>
                    <a:pt x="43" y="109"/>
                  </a:lnTo>
                  <a:close/>
                  <a:moveTo>
                    <a:pt x="43" y="52"/>
                  </a:moveTo>
                  <a:lnTo>
                    <a:pt x="14" y="52"/>
                  </a:lnTo>
                  <a:lnTo>
                    <a:pt x="14" y="9"/>
                  </a:lnTo>
                  <a:lnTo>
                    <a:pt x="43" y="9"/>
                  </a:lnTo>
                  <a:lnTo>
                    <a:pt x="43" y="52"/>
                  </a:lnTo>
                  <a:close/>
                  <a:moveTo>
                    <a:pt x="213" y="336"/>
                  </a:moveTo>
                  <a:lnTo>
                    <a:pt x="57" y="336"/>
                  </a:lnTo>
                  <a:lnTo>
                    <a:pt x="57" y="236"/>
                  </a:lnTo>
                  <a:lnTo>
                    <a:pt x="213" y="236"/>
                  </a:lnTo>
                  <a:lnTo>
                    <a:pt x="213" y="336"/>
                  </a:lnTo>
                  <a:close/>
                  <a:moveTo>
                    <a:pt x="213" y="222"/>
                  </a:moveTo>
                  <a:lnTo>
                    <a:pt x="57" y="222"/>
                  </a:lnTo>
                  <a:lnTo>
                    <a:pt x="57" y="123"/>
                  </a:lnTo>
                  <a:lnTo>
                    <a:pt x="213" y="123"/>
                  </a:lnTo>
                  <a:lnTo>
                    <a:pt x="213" y="222"/>
                  </a:lnTo>
                  <a:close/>
                  <a:moveTo>
                    <a:pt x="213" y="109"/>
                  </a:moveTo>
                  <a:lnTo>
                    <a:pt x="57" y="109"/>
                  </a:lnTo>
                  <a:lnTo>
                    <a:pt x="57" y="9"/>
                  </a:lnTo>
                  <a:lnTo>
                    <a:pt x="213" y="9"/>
                  </a:lnTo>
                  <a:lnTo>
                    <a:pt x="213" y="109"/>
                  </a:lnTo>
                  <a:close/>
                  <a:moveTo>
                    <a:pt x="255" y="336"/>
                  </a:moveTo>
                  <a:lnTo>
                    <a:pt x="227" y="336"/>
                  </a:lnTo>
                  <a:lnTo>
                    <a:pt x="227" y="293"/>
                  </a:lnTo>
                  <a:lnTo>
                    <a:pt x="255" y="293"/>
                  </a:lnTo>
                  <a:lnTo>
                    <a:pt x="255" y="336"/>
                  </a:lnTo>
                  <a:close/>
                  <a:moveTo>
                    <a:pt x="255" y="279"/>
                  </a:moveTo>
                  <a:lnTo>
                    <a:pt x="227" y="279"/>
                  </a:lnTo>
                  <a:lnTo>
                    <a:pt x="227" y="236"/>
                  </a:lnTo>
                  <a:lnTo>
                    <a:pt x="255" y="236"/>
                  </a:lnTo>
                  <a:lnTo>
                    <a:pt x="255" y="279"/>
                  </a:lnTo>
                  <a:close/>
                  <a:moveTo>
                    <a:pt x="255" y="222"/>
                  </a:moveTo>
                  <a:lnTo>
                    <a:pt x="227" y="222"/>
                  </a:lnTo>
                  <a:lnTo>
                    <a:pt x="227" y="179"/>
                  </a:lnTo>
                  <a:lnTo>
                    <a:pt x="255" y="179"/>
                  </a:lnTo>
                  <a:lnTo>
                    <a:pt x="255" y="222"/>
                  </a:lnTo>
                  <a:close/>
                  <a:moveTo>
                    <a:pt x="255" y="165"/>
                  </a:moveTo>
                  <a:lnTo>
                    <a:pt x="227" y="165"/>
                  </a:lnTo>
                  <a:lnTo>
                    <a:pt x="227" y="123"/>
                  </a:lnTo>
                  <a:lnTo>
                    <a:pt x="255" y="123"/>
                  </a:lnTo>
                  <a:lnTo>
                    <a:pt x="255" y="165"/>
                  </a:lnTo>
                  <a:close/>
                  <a:moveTo>
                    <a:pt x="255" y="109"/>
                  </a:moveTo>
                  <a:lnTo>
                    <a:pt x="227" y="109"/>
                  </a:lnTo>
                  <a:lnTo>
                    <a:pt x="227" y="66"/>
                  </a:lnTo>
                  <a:lnTo>
                    <a:pt x="255" y="66"/>
                  </a:lnTo>
                  <a:lnTo>
                    <a:pt x="255" y="109"/>
                  </a:lnTo>
                  <a:close/>
                  <a:moveTo>
                    <a:pt x="255" y="52"/>
                  </a:moveTo>
                  <a:lnTo>
                    <a:pt x="227" y="52"/>
                  </a:lnTo>
                  <a:lnTo>
                    <a:pt x="227" y="9"/>
                  </a:lnTo>
                  <a:lnTo>
                    <a:pt x="255" y="9"/>
                  </a:lnTo>
                  <a:lnTo>
                    <a:pt x="25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0" name="Rectangle 200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1" name="Rectangle 201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2" name="Rectangle 202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3" name="Rectangle 203"/>
            <p:cNvSpPr>
              <a:spLocks noChangeArrowheads="1"/>
            </p:cNvSpPr>
            <p:nvPr/>
          </p:nvSpPr>
          <p:spPr bwMode="auto">
            <a:xfrm>
              <a:off x="5445125" y="5254625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4" name="Rectangle 204"/>
            <p:cNvSpPr>
              <a:spLocks noChangeArrowheads="1"/>
            </p:cNvSpPr>
            <p:nvPr/>
          </p:nvSpPr>
          <p:spPr bwMode="auto">
            <a:xfrm>
              <a:off x="5445125" y="5435600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Rectangle 206"/>
            <p:cNvSpPr>
              <a:spLocks noChangeArrowheads="1"/>
            </p:cNvSpPr>
            <p:nvPr/>
          </p:nvSpPr>
          <p:spPr bwMode="auto">
            <a:xfrm>
              <a:off x="5445125" y="5435601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Rectangle 207"/>
            <p:cNvSpPr>
              <a:spLocks noChangeArrowheads="1"/>
            </p:cNvSpPr>
            <p:nvPr/>
          </p:nvSpPr>
          <p:spPr bwMode="auto">
            <a:xfrm>
              <a:off x="5445125" y="5435601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Rectangle 208"/>
            <p:cNvSpPr>
              <a:spLocks noChangeArrowheads="1"/>
            </p:cNvSpPr>
            <p:nvPr/>
          </p:nvSpPr>
          <p:spPr bwMode="auto">
            <a:xfrm>
              <a:off x="5445125" y="5435601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Rectangle 209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210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211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212"/>
            <p:cNvSpPr>
              <a:spLocks noChangeArrowheads="1"/>
            </p:cNvSpPr>
            <p:nvPr/>
          </p:nvSpPr>
          <p:spPr bwMode="auto">
            <a:xfrm>
              <a:off x="5445125" y="5614988"/>
              <a:ext cx="203200" cy="112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3" name="组合 552"/>
          <p:cNvGrpSpPr>
            <a:grpSpLocks noChangeAspect="1"/>
          </p:cNvGrpSpPr>
          <p:nvPr/>
        </p:nvGrpSpPr>
        <p:grpSpPr>
          <a:xfrm>
            <a:off x="8300988" y="555260"/>
            <a:ext cx="345356" cy="432000"/>
            <a:chOff x="6338888" y="5207001"/>
            <a:chExt cx="449263" cy="5619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2" name="Freeform 213"/>
            <p:cNvSpPr>
              <a:spLocks noEditPoints="1"/>
            </p:cNvSpPr>
            <p:nvPr/>
          </p:nvSpPr>
          <p:spPr bwMode="auto">
            <a:xfrm>
              <a:off x="6338888" y="5207001"/>
              <a:ext cx="449263" cy="561975"/>
            </a:xfrm>
            <a:custGeom>
              <a:avLst/>
              <a:gdLst>
                <a:gd name="T0" fmla="*/ 283 w 283"/>
                <a:gd name="T1" fmla="*/ 354 h 354"/>
                <a:gd name="T2" fmla="*/ 0 w 283"/>
                <a:gd name="T3" fmla="*/ 0 h 354"/>
                <a:gd name="T4" fmla="*/ 42 w 283"/>
                <a:gd name="T5" fmla="*/ 340 h 354"/>
                <a:gd name="T6" fmla="*/ 14 w 283"/>
                <a:gd name="T7" fmla="*/ 312 h 354"/>
                <a:gd name="T8" fmla="*/ 42 w 283"/>
                <a:gd name="T9" fmla="*/ 340 h 354"/>
                <a:gd name="T10" fmla="*/ 14 w 283"/>
                <a:gd name="T11" fmla="*/ 298 h 354"/>
                <a:gd name="T12" fmla="*/ 42 w 283"/>
                <a:gd name="T13" fmla="*/ 269 h 354"/>
                <a:gd name="T14" fmla="*/ 42 w 283"/>
                <a:gd name="T15" fmla="*/ 255 h 354"/>
                <a:gd name="T16" fmla="*/ 14 w 283"/>
                <a:gd name="T17" fmla="*/ 227 h 354"/>
                <a:gd name="T18" fmla="*/ 42 w 283"/>
                <a:gd name="T19" fmla="*/ 255 h 354"/>
                <a:gd name="T20" fmla="*/ 14 w 283"/>
                <a:gd name="T21" fmla="*/ 212 h 354"/>
                <a:gd name="T22" fmla="*/ 42 w 283"/>
                <a:gd name="T23" fmla="*/ 184 h 354"/>
                <a:gd name="T24" fmla="*/ 42 w 283"/>
                <a:gd name="T25" fmla="*/ 170 h 354"/>
                <a:gd name="T26" fmla="*/ 14 w 283"/>
                <a:gd name="T27" fmla="*/ 142 h 354"/>
                <a:gd name="T28" fmla="*/ 42 w 283"/>
                <a:gd name="T29" fmla="*/ 170 h 354"/>
                <a:gd name="T30" fmla="*/ 14 w 283"/>
                <a:gd name="T31" fmla="*/ 127 h 354"/>
                <a:gd name="T32" fmla="*/ 42 w 283"/>
                <a:gd name="T33" fmla="*/ 99 h 354"/>
                <a:gd name="T34" fmla="*/ 42 w 283"/>
                <a:gd name="T35" fmla="*/ 85 h 354"/>
                <a:gd name="T36" fmla="*/ 14 w 283"/>
                <a:gd name="T37" fmla="*/ 56 h 354"/>
                <a:gd name="T38" fmla="*/ 42 w 283"/>
                <a:gd name="T39" fmla="*/ 85 h 354"/>
                <a:gd name="T40" fmla="*/ 14 w 283"/>
                <a:gd name="T41" fmla="*/ 42 h 354"/>
                <a:gd name="T42" fmla="*/ 42 w 283"/>
                <a:gd name="T43" fmla="*/ 14 h 354"/>
                <a:gd name="T44" fmla="*/ 227 w 283"/>
                <a:gd name="T45" fmla="*/ 340 h 354"/>
                <a:gd name="T46" fmla="*/ 56 w 283"/>
                <a:gd name="T47" fmla="*/ 184 h 354"/>
                <a:gd name="T48" fmla="*/ 227 w 283"/>
                <a:gd name="T49" fmla="*/ 340 h 354"/>
                <a:gd name="T50" fmla="*/ 56 w 283"/>
                <a:gd name="T51" fmla="*/ 170 h 354"/>
                <a:gd name="T52" fmla="*/ 227 w 283"/>
                <a:gd name="T53" fmla="*/ 14 h 354"/>
                <a:gd name="T54" fmla="*/ 269 w 283"/>
                <a:gd name="T55" fmla="*/ 340 h 354"/>
                <a:gd name="T56" fmla="*/ 241 w 283"/>
                <a:gd name="T57" fmla="*/ 312 h 354"/>
                <a:gd name="T58" fmla="*/ 269 w 283"/>
                <a:gd name="T59" fmla="*/ 340 h 354"/>
                <a:gd name="T60" fmla="*/ 241 w 283"/>
                <a:gd name="T61" fmla="*/ 298 h 354"/>
                <a:gd name="T62" fmla="*/ 269 w 283"/>
                <a:gd name="T63" fmla="*/ 269 h 354"/>
                <a:gd name="T64" fmla="*/ 269 w 283"/>
                <a:gd name="T65" fmla="*/ 255 h 354"/>
                <a:gd name="T66" fmla="*/ 241 w 283"/>
                <a:gd name="T67" fmla="*/ 227 h 354"/>
                <a:gd name="T68" fmla="*/ 269 w 283"/>
                <a:gd name="T69" fmla="*/ 255 h 354"/>
                <a:gd name="T70" fmla="*/ 241 w 283"/>
                <a:gd name="T71" fmla="*/ 212 h 354"/>
                <a:gd name="T72" fmla="*/ 269 w 283"/>
                <a:gd name="T73" fmla="*/ 184 h 354"/>
                <a:gd name="T74" fmla="*/ 269 w 283"/>
                <a:gd name="T75" fmla="*/ 170 h 354"/>
                <a:gd name="T76" fmla="*/ 241 w 283"/>
                <a:gd name="T77" fmla="*/ 142 h 354"/>
                <a:gd name="T78" fmla="*/ 269 w 283"/>
                <a:gd name="T79" fmla="*/ 170 h 354"/>
                <a:gd name="T80" fmla="*/ 241 w 283"/>
                <a:gd name="T81" fmla="*/ 127 h 354"/>
                <a:gd name="T82" fmla="*/ 269 w 283"/>
                <a:gd name="T83" fmla="*/ 99 h 354"/>
                <a:gd name="T84" fmla="*/ 269 w 283"/>
                <a:gd name="T85" fmla="*/ 85 h 354"/>
                <a:gd name="T86" fmla="*/ 241 w 283"/>
                <a:gd name="T87" fmla="*/ 56 h 354"/>
                <a:gd name="T88" fmla="*/ 269 w 283"/>
                <a:gd name="T89" fmla="*/ 85 h 354"/>
                <a:gd name="T90" fmla="*/ 241 w 283"/>
                <a:gd name="T91" fmla="*/ 42 h 354"/>
                <a:gd name="T92" fmla="*/ 269 w 283"/>
                <a:gd name="T93" fmla="*/ 14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3" h="354">
                  <a:moveTo>
                    <a:pt x="0" y="354"/>
                  </a:moveTo>
                  <a:lnTo>
                    <a:pt x="283" y="354"/>
                  </a:lnTo>
                  <a:lnTo>
                    <a:pt x="283" y="0"/>
                  </a:lnTo>
                  <a:lnTo>
                    <a:pt x="0" y="0"/>
                  </a:lnTo>
                  <a:lnTo>
                    <a:pt x="0" y="354"/>
                  </a:lnTo>
                  <a:close/>
                  <a:moveTo>
                    <a:pt x="42" y="340"/>
                  </a:moveTo>
                  <a:lnTo>
                    <a:pt x="14" y="340"/>
                  </a:lnTo>
                  <a:lnTo>
                    <a:pt x="14" y="312"/>
                  </a:lnTo>
                  <a:lnTo>
                    <a:pt x="42" y="312"/>
                  </a:lnTo>
                  <a:lnTo>
                    <a:pt x="42" y="340"/>
                  </a:lnTo>
                  <a:close/>
                  <a:moveTo>
                    <a:pt x="42" y="298"/>
                  </a:moveTo>
                  <a:lnTo>
                    <a:pt x="14" y="298"/>
                  </a:lnTo>
                  <a:lnTo>
                    <a:pt x="14" y="269"/>
                  </a:lnTo>
                  <a:lnTo>
                    <a:pt x="42" y="269"/>
                  </a:lnTo>
                  <a:lnTo>
                    <a:pt x="42" y="298"/>
                  </a:lnTo>
                  <a:close/>
                  <a:moveTo>
                    <a:pt x="42" y="255"/>
                  </a:moveTo>
                  <a:lnTo>
                    <a:pt x="14" y="255"/>
                  </a:lnTo>
                  <a:lnTo>
                    <a:pt x="14" y="227"/>
                  </a:lnTo>
                  <a:lnTo>
                    <a:pt x="42" y="227"/>
                  </a:lnTo>
                  <a:lnTo>
                    <a:pt x="42" y="255"/>
                  </a:lnTo>
                  <a:close/>
                  <a:moveTo>
                    <a:pt x="42" y="212"/>
                  </a:moveTo>
                  <a:lnTo>
                    <a:pt x="14" y="212"/>
                  </a:lnTo>
                  <a:lnTo>
                    <a:pt x="14" y="184"/>
                  </a:lnTo>
                  <a:lnTo>
                    <a:pt x="42" y="184"/>
                  </a:lnTo>
                  <a:lnTo>
                    <a:pt x="42" y="212"/>
                  </a:lnTo>
                  <a:close/>
                  <a:moveTo>
                    <a:pt x="42" y="170"/>
                  </a:moveTo>
                  <a:lnTo>
                    <a:pt x="14" y="170"/>
                  </a:lnTo>
                  <a:lnTo>
                    <a:pt x="14" y="142"/>
                  </a:lnTo>
                  <a:lnTo>
                    <a:pt x="42" y="142"/>
                  </a:lnTo>
                  <a:lnTo>
                    <a:pt x="42" y="170"/>
                  </a:lnTo>
                  <a:close/>
                  <a:moveTo>
                    <a:pt x="42" y="127"/>
                  </a:moveTo>
                  <a:lnTo>
                    <a:pt x="14" y="127"/>
                  </a:lnTo>
                  <a:lnTo>
                    <a:pt x="14" y="99"/>
                  </a:lnTo>
                  <a:lnTo>
                    <a:pt x="42" y="99"/>
                  </a:lnTo>
                  <a:lnTo>
                    <a:pt x="42" y="127"/>
                  </a:lnTo>
                  <a:close/>
                  <a:moveTo>
                    <a:pt x="42" y="85"/>
                  </a:moveTo>
                  <a:lnTo>
                    <a:pt x="14" y="85"/>
                  </a:lnTo>
                  <a:lnTo>
                    <a:pt x="14" y="56"/>
                  </a:lnTo>
                  <a:lnTo>
                    <a:pt x="42" y="56"/>
                  </a:lnTo>
                  <a:lnTo>
                    <a:pt x="42" y="85"/>
                  </a:lnTo>
                  <a:close/>
                  <a:moveTo>
                    <a:pt x="42" y="42"/>
                  </a:moveTo>
                  <a:lnTo>
                    <a:pt x="14" y="42"/>
                  </a:lnTo>
                  <a:lnTo>
                    <a:pt x="14" y="14"/>
                  </a:lnTo>
                  <a:lnTo>
                    <a:pt x="42" y="14"/>
                  </a:lnTo>
                  <a:lnTo>
                    <a:pt x="42" y="42"/>
                  </a:lnTo>
                  <a:close/>
                  <a:moveTo>
                    <a:pt x="227" y="340"/>
                  </a:moveTo>
                  <a:lnTo>
                    <a:pt x="56" y="340"/>
                  </a:lnTo>
                  <a:lnTo>
                    <a:pt x="56" y="184"/>
                  </a:lnTo>
                  <a:lnTo>
                    <a:pt x="227" y="184"/>
                  </a:lnTo>
                  <a:lnTo>
                    <a:pt x="227" y="340"/>
                  </a:lnTo>
                  <a:close/>
                  <a:moveTo>
                    <a:pt x="227" y="170"/>
                  </a:moveTo>
                  <a:lnTo>
                    <a:pt x="56" y="170"/>
                  </a:lnTo>
                  <a:lnTo>
                    <a:pt x="56" y="14"/>
                  </a:lnTo>
                  <a:lnTo>
                    <a:pt x="227" y="14"/>
                  </a:lnTo>
                  <a:lnTo>
                    <a:pt x="227" y="170"/>
                  </a:lnTo>
                  <a:close/>
                  <a:moveTo>
                    <a:pt x="269" y="340"/>
                  </a:moveTo>
                  <a:lnTo>
                    <a:pt x="241" y="340"/>
                  </a:lnTo>
                  <a:lnTo>
                    <a:pt x="241" y="312"/>
                  </a:lnTo>
                  <a:lnTo>
                    <a:pt x="269" y="312"/>
                  </a:lnTo>
                  <a:lnTo>
                    <a:pt x="269" y="340"/>
                  </a:lnTo>
                  <a:close/>
                  <a:moveTo>
                    <a:pt x="269" y="298"/>
                  </a:moveTo>
                  <a:lnTo>
                    <a:pt x="241" y="298"/>
                  </a:lnTo>
                  <a:lnTo>
                    <a:pt x="241" y="269"/>
                  </a:lnTo>
                  <a:lnTo>
                    <a:pt x="269" y="269"/>
                  </a:lnTo>
                  <a:lnTo>
                    <a:pt x="269" y="298"/>
                  </a:lnTo>
                  <a:close/>
                  <a:moveTo>
                    <a:pt x="269" y="255"/>
                  </a:moveTo>
                  <a:lnTo>
                    <a:pt x="241" y="255"/>
                  </a:lnTo>
                  <a:lnTo>
                    <a:pt x="241" y="227"/>
                  </a:lnTo>
                  <a:lnTo>
                    <a:pt x="269" y="227"/>
                  </a:lnTo>
                  <a:lnTo>
                    <a:pt x="269" y="255"/>
                  </a:lnTo>
                  <a:close/>
                  <a:moveTo>
                    <a:pt x="269" y="212"/>
                  </a:moveTo>
                  <a:lnTo>
                    <a:pt x="241" y="212"/>
                  </a:lnTo>
                  <a:lnTo>
                    <a:pt x="241" y="184"/>
                  </a:lnTo>
                  <a:lnTo>
                    <a:pt x="269" y="184"/>
                  </a:lnTo>
                  <a:lnTo>
                    <a:pt x="269" y="212"/>
                  </a:lnTo>
                  <a:close/>
                  <a:moveTo>
                    <a:pt x="269" y="170"/>
                  </a:moveTo>
                  <a:lnTo>
                    <a:pt x="241" y="170"/>
                  </a:lnTo>
                  <a:lnTo>
                    <a:pt x="241" y="142"/>
                  </a:lnTo>
                  <a:lnTo>
                    <a:pt x="269" y="142"/>
                  </a:lnTo>
                  <a:lnTo>
                    <a:pt x="269" y="170"/>
                  </a:lnTo>
                  <a:close/>
                  <a:moveTo>
                    <a:pt x="269" y="127"/>
                  </a:moveTo>
                  <a:lnTo>
                    <a:pt x="241" y="127"/>
                  </a:lnTo>
                  <a:lnTo>
                    <a:pt x="241" y="99"/>
                  </a:lnTo>
                  <a:lnTo>
                    <a:pt x="269" y="99"/>
                  </a:lnTo>
                  <a:lnTo>
                    <a:pt x="269" y="127"/>
                  </a:lnTo>
                  <a:close/>
                  <a:moveTo>
                    <a:pt x="269" y="85"/>
                  </a:moveTo>
                  <a:lnTo>
                    <a:pt x="241" y="85"/>
                  </a:lnTo>
                  <a:lnTo>
                    <a:pt x="241" y="56"/>
                  </a:lnTo>
                  <a:lnTo>
                    <a:pt x="269" y="56"/>
                  </a:lnTo>
                  <a:lnTo>
                    <a:pt x="269" y="85"/>
                  </a:lnTo>
                  <a:close/>
                  <a:moveTo>
                    <a:pt x="269" y="42"/>
                  </a:moveTo>
                  <a:lnTo>
                    <a:pt x="241" y="42"/>
                  </a:lnTo>
                  <a:lnTo>
                    <a:pt x="241" y="14"/>
                  </a:lnTo>
                  <a:lnTo>
                    <a:pt x="269" y="14"/>
                  </a:lnTo>
                  <a:lnTo>
                    <a:pt x="26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Rectangle 214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Rectangle 215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Rectangle 216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Rectangle 217"/>
            <p:cNvSpPr>
              <a:spLocks noChangeArrowheads="1"/>
            </p:cNvSpPr>
            <p:nvPr/>
          </p:nvSpPr>
          <p:spPr bwMode="auto">
            <a:xfrm>
              <a:off x="6450013" y="5251451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Rectangle 218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Rectangle 219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Rectangle 220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Rectangle 221"/>
            <p:cNvSpPr>
              <a:spLocks noChangeArrowheads="1"/>
            </p:cNvSpPr>
            <p:nvPr/>
          </p:nvSpPr>
          <p:spPr bwMode="auto">
            <a:xfrm>
              <a:off x="6450013" y="5521326"/>
              <a:ext cx="225425" cy="203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1" name="Freeform 222"/>
          <p:cNvSpPr>
            <a:spLocks noChangeAspect="1"/>
          </p:cNvSpPr>
          <p:nvPr/>
        </p:nvSpPr>
        <p:spPr bwMode="auto">
          <a:xfrm>
            <a:off x="9152472" y="555260"/>
            <a:ext cx="395261" cy="432000"/>
          </a:xfrm>
          <a:custGeom>
            <a:avLst/>
            <a:gdLst>
              <a:gd name="T0" fmla="*/ 132 w 132"/>
              <a:gd name="T1" fmla="*/ 102 h 144"/>
              <a:gd name="T2" fmla="*/ 132 w 132"/>
              <a:gd name="T3" fmla="*/ 90 h 144"/>
              <a:gd name="T4" fmla="*/ 78 w 132"/>
              <a:gd name="T5" fmla="*/ 54 h 144"/>
              <a:gd name="T6" fmla="*/ 78 w 132"/>
              <a:gd name="T7" fmla="*/ 12 h 144"/>
              <a:gd name="T8" fmla="*/ 66 w 132"/>
              <a:gd name="T9" fmla="*/ 0 h 144"/>
              <a:gd name="T10" fmla="*/ 54 w 132"/>
              <a:gd name="T11" fmla="*/ 12 h 144"/>
              <a:gd name="T12" fmla="*/ 54 w 132"/>
              <a:gd name="T13" fmla="*/ 54 h 144"/>
              <a:gd name="T14" fmla="*/ 0 w 132"/>
              <a:gd name="T15" fmla="*/ 90 h 144"/>
              <a:gd name="T16" fmla="*/ 0 w 132"/>
              <a:gd name="T17" fmla="*/ 102 h 144"/>
              <a:gd name="T18" fmla="*/ 54 w 132"/>
              <a:gd name="T19" fmla="*/ 84 h 144"/>
              <a:gd name="T20" fmla="*/ 54 w 132"/>
              <a:gd name="T21" fmla="*/ 118 h 144"/>
              <a:gd name="T22" fmla="*/ 36 w 132"/>
              <a:gd name="T23" fmla="*/ 132 h 144"/>
              <a:gd name="T24" fmla="*/ 36 w 132"/>
              <a:gd name="T25" fmla="*/ 144 h 144"/>
              <a:gd name="T26" fmla="*/ 66 w 132"/>
              <a:gd name="T27" fmla="*/ 132 h 144"/>
              <a:gd name="T28" fmla="*/ 96 w 132"/>
              <a:gd name="T29" fmla="*/ 144 h 144"/>
              <a:gd name="T30" fmla="*/ 96 w 132"/>
              <a:gd name="T31" fmla="*/ 132 h 144"/>
              <a:gd name="T32" fmla="*/ 78 w 132"/>
              <a:gd name="T33" fmla="*/ 118 h 144"/>
              <a:gd name="T34" fmla="*/ 78 w 132"/>
              <a:gd name="T35" fmla="*/ 84 h 144"/>
              <a:gd name="T36" fmla="*/ 132 w 132"/>
              <a:gd name="T37" fmla="*/ 10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2" h="144">
                <a:moveTo>
                  <a:pt x="132" y="102"/>
                </a:moveTo>
                <a:cubicBezTo>
                  <a:pt x="132" y="90"/>
                  <a:pt x="132" y="90"/>
                  <a:pt x="132" y="90"/>
                </a:cubicBezTo>
                <a:cubicBezTo>
                  <a:pt x="78" y="54"/>
                  <a:pt x="78" y="54"/>
                  <a:pt x="78" y="54"/>
                </a:cubicBezTo>
                <a:cubicBezTo>
                  <a:pt x="78" y="12"/>
                  <a:pt x="78" y="12"/>
                  <a:pt x="78" y="12"/>
                </a:cubicBezTo>
                <a:cubicBezTo>
                  <a:pt x="78" y="12"/>
                  <a:pt x="78" y="0"/>
                  <a:pt x="66" y="0"/>
                </a:cubicBezTo>
                <a:cubicBezTo>
                  <a:pt x="54" y="0"/>
                  <a:pt x="54" y="12"/>
                  <a:pt x="54" y="12"/>
                </a:cubicBezTo>
                <a:cubicBezTo>
                  <a:pt x="54" y="54"/>
                  <a:pt x="54" y="54"/>
                  <a:pt x="54" y="54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102"/>
                  <a:pt x="0" y="102"/>
                  <a:pt x="0" y="102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118"/>
                  <a:pt x="54" y="118"/>
                  <a:pt x="54" y="11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66" y="132"/>
                  <a:pt x="66" y="132"/>
                  <a:pt x="66" y="132"/>
                </a:cubicBezTo>
                <a:cubicBezTo>
                  <a:pt x="96" y="144"/>
                  <a:pt x="96" y="144"/>
                  <a:pt x="96" y="144"/>
                </a:cubicBezTo>
                <a:cubicBezTo>
                  <a:pt x="96" y="132"/>
                  <a:pt x="96" y="132"/>
                  <a:pt x="96" y="132"/>
                </a:cubicBezTo>
                <a:cubicBezTo>
                  <a:pt x="78" y="118"/>
                  <a:pt x="78" y="118"/>
                  <a:pt x="78" y="118"/>
                </a:cubicBezTo>
                <a:cubicBezTo>
                  <a:pt x="78" y="84"/>
                  <a:pt x="78" y="84"/>
                  <a:pt x="78" y="84"/>
                </a:cubicBezTo>
                <a:lnTo>
                  <a:pt x="132" y="10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52" name="组合 551"/>
          <p:cNvGrpSpPr>
            <a:grpSpLocks noChangeAspect="1"/>
          </p:cNvGrpSpPr>
          <p:nvPr/>
        </p:nvGrpSpPr>
        <p:grpSpPr>
          <a:xfrm>
            <a:off x="10126620" y="555260"/>
            <a:ext cx="287578" cy="432000"/>
            <a:chOff x="8559800" y="5202238"/>
            <a:chExt cx="360363" cy="5413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2" name="Freeform 223"/>
            <p:cNvSpPr/>
            <p:nvPr/>
          </p:nvSpPr>
          <p:spPr bwMode="auto">
            <a:xfrm>
              <a:off x="8694738" y="5202238"/>
              <a:ext cx="225425" cy="158750"/>
            </a:xfrm>
            <a:custGeom>
              <a:avLst/>
              <a:gdLst>
                <a:gd name="T0" fmla="*/ 0 w 142"/>
                <a:gd name="T1" fmla="*/ 43 h 100"/>
                <a:gd name="T2" fmla="*/ 142 w 142"/>
                <a:gd name="T3" fmla="*/ 0 h 100"/>
                <a:gd name="T4" fmla="*/ 142 w 142"/>
                <a:gd name="T5" fmla="*/ 100 h 100"/>
                <a:gd name="T6" fmla="*/ 0 w 142"/>
                <a:gd name="T7" fmla="*/ 4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00">
                  <a:moveTo>
                    <a:pt x="0" y="43"/>
                  </a:moveTo>
                  <a:lnTo>
                    <a:pt x="142" y="0"/>
                  </a:lnTo>
                  <a:lnTo>
                    <a:pt x="142" y="100"/>
                  </a:lnTo>
                  <a:lnTo>
                    <a:pt x="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3" name="Rectangle 224"/>
            <p:cNvSpPr>
              <a:spLocks noChangeArrowheads="1"/>
            </p:cNvSpPr>
            <p:nvPr/>
          </p:nvSpPr>
          <p:spPr bwMode="auto">
            <a:xfrm>
              <a:off x="8694738" y="5473701"/>
              <a:ext cx="90488" cy="111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4" name="Freeform 225"/>
            <p:cNvSpPr/>
            <p:nvPr/>
          </p:nvSpPr>
          <p:spPr bwMode="auto">
            <a:xfrm>
              <a:off x="8559800" y="5248276"/>
              <a:ext cx="225425" cy="495300"/>
            </a:xfrm>
            <a:custGeom>
              <a:avLst/>
              <a:gdLst>
                <a:gd name="T0" fmla="*/ 36 w 60"/>
                <a:gd name="T1" fmla="*/ 13 h 132"/>
                <a:gd name="T2" fmla="*/ 36 w 60"/>
                <a:gd name="T3" fmla="*/ 12 h 132"/>
                <a:gd name="T4" fmla="*/ 36 w 60"/>
                <a:gd name="T5" fmla="*/ 6 h 132"/>
                <a:gd name="T6" fmla="*/ 30 w 60"/>
                <a:gd name="T7" fmla="*/ 0 h 132"/>
                <a:gd name="T8" fmla="*/ 24 w 60"/>
                <a:gd name="T9" fmla="*/ 6 h 132"/>
                <a:gd name="T10" fmla="*/ 24 w 60"/>
                <a:gd name="T11" fmla="*/ 12 h 132"/>
                <a:gd name="T12" fmla="*/ 24 w 60"/>
                <a:gd name="T13" fmla="*/ 13 h 132"/>
                <a:gd name="T14" fmla="*/ 0 w 60"/>
                <a:gd name="T15" fmla="*/ 42 h 132"/>
                <a:gd name="T16" fmla="*/ 0 w 60"/>
                <a:gd name="T17" fmla="*/ 132 h 132"/>
                <a:gd name="T18" fmla="*/ 60 w 60"/>
                <a:gd name="T19" fmla="*/ 132 h 132"/>
                <a:gd name="T20" fmla="*/ 60 w 60"/>
                <a:gd name="T21" fmla="*/ 96 h 132"/>
                <a:gd name="T22" fmla="*/ 36 w 60"/>
                <a:gd name="T23" fmla="*/ 96 h 132"/>
                <a:gd name="T24" fmla="*/ 30 w 60"/>
                <a:gd name="T25" fmla="*/ 96 h 132"/>
                <a:gd name="T26" fmla="*/ 30 w 60"/>
                <a:gd name="T27" fmla="*/ 90 h 132"/>
                <a:gd name="T28" fmla="*/ 30 w 60"/>
                <a:gd name="T29" fmla="*/ 60 h 132"/>
                <a:gd name="T30" fmla="*/ 30 w 60"/>
                <a:gd name="T31" fmla="*/ 54 h 132"/>
                <a:gd name="T32" fmla="*/ 36 w 60"/>
                <a:gd name="T33" fmla="*/ 54 h 132"/>
                <a:gd name="T34" fmla="*/ 60 w 60"/>
                <a:gd name="T35" fmla="*/ 54 h 132"/>
                <a:gd name="T36" fmla="*/ 60 w 60"/>
                <a:gd name="T37" fmla="*/ 42 h 132"/>
                <a:gd name="T38" fmla="*/ 36 w 60"/>
                <a:gd name="T39" fmla="*/ 1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132">
                  <a:moveTo>
                    <a:pt x="36" y="13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3"/>
                  </a:cubicBezTo>
                  <a:cubicBezTo>
                    <a:pt x="10" y="15"/>
                    <a:pt x="0" y="27"/>
                    <a:pt x="0" y="4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0" y="90"/>
                    <a:pt x="30" y="90"/>
                    <a:pt x="30" y="9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27"/>
                    <a:pt x="50" y="15"/>
                    <a:pt x="36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5" name="Freeform 226"/>
          <p:cNvSpPr>
            <a:spLocks noChangeAspect="1"/>
          </p:cNvSpPr>
          <p:nvPr/>
        </p:nvSpPr>
        <p:spPr bwMode="auto">
          <a:xfrm>
            <a:off x="10947226" y="555260"/>
            <a:ext cx="432000" cy="432000"/>
          </a:xfrm>
          <a:custGeom>
            <a:avLst/>
            <a:gdLst>
              <a:gd name="T0" fmla="*/ 17 w 142"/>
              <a:gd name="T1" fmla="*/ 0 h 142"/>
              <a:gd name="T2" fmla="*/ 50 w 142"/>
              <a:gd name="T3" fmla="*/ 89 h 142"/>
              <a:gd name="T4" fmla="*/ 142 w 142"/>
              <a:gd name="T5" fmla="*/ 125 h 142"/>
              <a:gd name="T6" fmla="*/ 107 w 142"/>
              <a:gd name="T7" fmla="*/ 90 h 142"/>
              <a:gd name="T8" fmla="*/ 83 w 142"/>
              <a:gd name="T9" fmla="*/ 80 h 142"/>
              <a:gd name="T10" fmla="*/ 58 w 142"/>
              <a:gd name="T11" fmla="*/ 55 h 142"/>
              <a:gd name="T12" fmla="*/ 53 w 142"/>
              <a:gd name="T13" fmla="*/ 36 h 142"/>
              <a:gd name="T14" fmla="*/ 17 w 142"/>
              <a:gd name="T15" fmla="*/ 0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142">
                <a:moveTo>
                  <a:pt x="17" y="0"/>
                </a:moveTo>
                <a:cubicBezTo>
                  <a:pt x="12" y="7"/>
                  <a:pt x="0" y="38"/>
                  <a:pt x="50" y="89"/>
                </a:cubicBezTo>
                <a:cubicBezTo>
                  <a:pt x="102" y="142"/>
                  <a:pt x="136" y="131"/>
                  <a:pt x="142" y="125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2" y="95"/>
                  <a:pt x="96" y="90"/>
                  <a:pt x="83" y="80"/>
                </a:cubicBezTo>
                <a:cubicBezTo>
                  <a:pt x="76" y="74"/>
                  <a:pt x="66" y="65"/>
                  <a:pt x="58" y="55"/>
                </a:cubicBezTo>
                <a:cubicBezTo>
                  <a:pt x="53" y="48"/>
                  <a:pt x="48" y="41"/>
                  <a:pt x="53" y="36"/>
                </a:cubicBezTo>
                <a:lnTo>
                  <a:pt x="17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50" name="组合 549"/>
          <p:cNvGrpSpPr>
            <a:grpSpLocks noChangeAspect="1"/>
          </p:cNvGrpSpPr>
          <p:nvPr/>
        </p:nvGrpSpPr>
        <p:grpSpPr>
          <a:xfrm>
            <a:off x="2601731" y="1489315"/>
            <a:ext cx="430845" cy="432000"/>
            <a:chOff x="10606088" y="5183188"/>
            <a:chExt cx="592138" cy="5937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8" name="Freeform 229"/>
            <p:cNvSpPr/>
            <p:nvPr/>
          </p:nvSpPr>
          <p:spPr bwMode="auto">
            <a:xfrm>
              <a:off x="10606088" y="5502276"/>
              <a:ext cx="273050" cy="274638"/>
            </a:xfrm>
            <a:custGeom>
              <a:avLst/>
              <a:gdLst>
                <a:gd name="T0" fmla="*/ 30 w 73"/>
                <a:gd name="T1" fmla="*/ 0 h 73"/>
                <a:gd name="T2" fmla="*/ 9 w 73"/>
                <a:gd name="T3" fmla="*/ 22 h 73"/>
                <a:gd name="T4" fmla="*/ 9 w 73"/>
                <a:gd name="T5" fmla="*/ 55 h 73"/>
                <a:gd name="T6" fmla="*/ 17 w 73"/>
                <a:gd name="T7" fmla="*/ 64 h 73"/>
                <a:gd name="T8" fmla="*/ 51 w 73"/>
                <a:gd name="T9" fmla="*/ 64 h 73"/>
                <a:gd name="T10" fmla="*/ 73 w 73"/>
                <a:gd name="T11" fmla="*/ 43 h 73"/>
                <a:gd name="T12" fmla="*/ 30 w 73"/>
                <a:gd name="T13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3">
                  <a:moveTo>
                    <a:pt x="30" y="0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0" y="31"/>
                    <a:pt x="0" y="46"/>
                    <a:pt x="9" y="55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7" y="73"/>
                    <a:pt x="42" y="73"/>
                    <a:pt x="51" y="64"/>
                  </a:cubicBezTo>
                  <a:cubicBezTo>
                    <a:pt x="73" y="43"/>
                    <a:pt x="73" y="43"/>
                    <a:pt x="73" y="43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230"/>
            <p:cNvSpPr>
              <a:spLocks noEditPoints="1"/>
            </p:cNvSpPr>
            <p:nvPr/>
          </p:nvSpPr>
          <p:spPr bwMode="auto">
            <a:xfrm>
              <a:off x="10733088" y="5295901"/>
              <a:ext cx="352425" cy="354013"/>
            </a:xfrm>
            <a:custGeom>
              <a:avLst/>
              <a:gdLst>
                <a:gd name="T0" fmla="*/ 51 w 94"/>
                <a:gd name="T1" fmla="*/ 0 h 94"/>
                <a:gd name="T2" fmla="*/ 0 w 94"/>
                <a:gd name="T3" fmla="*/ 51 h 94"/>
                <a:gd name="T4" fmla="*/ 43 w 94"/>
                <a:gd name="T5" fmla="*/ 94 h 94"/>
                <a:gd name="T6" fmla="*/ 94 w 94"/>
                <a:gd name="T7" fmla="*/ 43 h 94"/>
                <a:gd name="T8" fmla="*/ 51 w 94"/>
                <a:gd name="T9" fmla="*/ 0 h 94"/>
                <a:gd name="T10" fmla="*/ 43 w 94"/>
                <a:gd name="T11" fmla="*/ 17 h 94"/>
                <a:gd name="T12" fmla="*/ 51 w 94"/>
                <a:gd name="T13" fmla="*/ 17 h 94"/>
                <a:gd name="T14" fmla="*/ 51 w 94"/>
                <a:gd name="T15" fmla="*/ 26 h 94"/>
                <a:gd name="T16" fmla="*/ 43 w 94"/>
                <a:gd name="T17" fmla="*/ 26 h 94"/>
                <a:gd name="T18" fmla="*/ 43 w 94"/>
                <a:gd name="T19" fmla="*/ 17 h 94"/>
                <a:gd name="T20" fmla="*/ 26 w 94"/>
                <a:gd name="T21" fmla="*/ 51 h 94"/>
                <a:gd name="T22" fmla="*/ 17 w 94"/>
                <a:gd name="T23" fmla="*/ 51 h 94"/>
                <a:gd name="T24" fmla="*/ 17 w 94"/>
                <a:gd name="T25" fmla="*/ 43 h 94"/>
                <a:gd name="T26" fmla="*/ 26 w 94"/>
                <a:gd name="T27" fmla="*/ 43 h 94"/>
                <a:gd name="T28" fmla="*/ 26 w 94"/>
                <a:gd name="T29" fmla="*/ 51 h 94"/>
                <a:gd name="T30" fmla="*/ 39 w 94"/>
                <a:gd name="T31" fmla="*/ 64 h 94"/>
                <a:gd name="T32" fmla="*/ 30 w 94"/>
                <a:gd name="T33" fmla="*/ 64 h 94"/>
                <a:gd name="T34" fmla="*/ 30 w 94"/>
                <a:gd name="T35" fmla="*/ 55 h 94"/>
                <a:gd name="T36" fmla="*/ 39 w 94"/>
                <a:gd name="T37" fmla="*/ 55 h 94"/>
                <a:gd name="T38" fmla="*/ 39 w 94"/>
                <a:gd name="T39" fmla="*/ 64 h 94"/>
                <a:gd name="T40" fmla="*/ 39 w 94"/>
                <a:gd name="T41" fmla="*/ 38 h 94"/>
                <a:gd name="T42" fmla="*/ 30 w 94"/>
                <a:gd name="T43" fmla="*/ 38 h 94"/>
                <a:gd name="T44" fmla="*/ 30 w 94"/>
                <a:gd name="T45" fmla="*/ 30 h 94"/>
                <a:gd name="T46" fmla="*/ 39 w 94"/>
                <a:gd name="T47" fmla="*/ 30 h 94"/>
                <a:gd name="T48" fmla="*/ 39 w 94"/>
                <a:gd name="T49" fmla="*/ 38 h 94"/>
                <a:gd name="T50" fmla="*/ 51 w 94"/>
                <a:gd name="T51" fmla="*/ 77 h 94"/>
                <a:gd name="T52" fmla="*/ 43 w 94"/>
                <a:gd name="T53" fmla="*/ 77 h 94"/>
                <a:gd name="T54" fmla="*/ 43 w 94"/>
                <a:gd name="T55" fmla="*/ 68 h 94"/>
                <a:gd name="T56" fmla="*/ 51 w 94"/>
                <a:gd name="T57" fmla="*/ 68 h 94"/>
                <a:gd name="T58" fmla="*/ 51 w 94"/>
                <a:gd name="T59" fmla="*/ 77 h 94"/>
                <a:gd name="T60" fmla="*/ 51 w 94"/>
                <a:gd name="T61" fmla="*/ 51 h 94"/>
                <a:gd name="T62" fmla="*/ 43 w 94"/>
                <a:gd name="T63" fmla="*/ 51 h 94"/>
                <a:gd name="T64" fmla="*/ 43 w 94"/>
                <a:gd name="T65" fmla="*/ 43 h 94"/>
                <a:gd name="T66" fmla="*/ 51 w 94"/>
                <a:gd name="T67" fmla="*/ 43 h 94"/>
                <a:gd name="T68" fmla="*/ 51 w 94"/>
                <a:gd name="T69" fmla="*/ 51 h 94"/>
                <a:gd name="T70" fmla="*/ 64 w 94"/>
                <a:gd name="T71" fmla="*/ 64 h 94"/>
                <a:gd name="T72" fmla="*/ 56 w 94"/>
                <a:gd name="T73" fmla="*/ 64 h 94"/>
                <a:gd name="T74" fmla="*/ 56 w 94"/>
                <a:gd name="T75" fmla="*/ 55 h 94"/>
                <a:gd name="T76" fmla="*/ 64 w 94"/>
                <a:gd name="T77" fmla="*/ 55 h 94"/>
                <a:gd name="T78" fmla="*/ 64 w 94"/>
                <a:gd name="T79" fmla="*/ 64 h 94"/>
                <a:gd name="T80" fmla="*/ 64 w 94"/>
                <a:gd name="T81" fmla="*/ 38 h 94"/>
                <a:gd name="T82" fmla="*/ 56 w 94"/>
                <a:gd name="T83" fmla="*/ 38 h 94"/>
                <a:gd name="T84" fmla="*/ 56 w 94"/>
                <a:gd name="T85" fmla="*/ 30 h 94"/>
                <a:gd name="T86" fmla="*/ 64 w 94"/>
                <a:gd name="T87" fmla="*/ 30 h 94"/>
                <a:gd name="T88" fmla="*/ 64 w 94"/>
                <a:gd name="T89" fmla="*/ 38 h 94"/>
                <a:gd name="T90" fmla="*/ 68 w 94"/>
                <a:gd name="T91" fmla="*/ 51 h 94"/>
                <a:gd name="T92" fmla="*/ 68 w 94"/>
                <a:gd name="T93" fmla="*/ 43 h 94"/>
                <a:gd name="T94" fmla="*/ 77 w 94"/>
                <a:gd name="T95" fmla="*/ 43 h 94"/>
                <a:gd name="T96" fmla="*/ 77 w 94"/>
                <a:gd name="T97" fmla="*/ 51 h 94"/>
                <a:gd name="T98" fmla="*/ 68 w 94"/>
                <a:gd name="T99" fmla="*/ 5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4" h="94">
                  <a:moveTo>
                    <a:pt x="51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43" y="94"/>
                    <a:pt x="43" y="94"/>
                    <a:pt x="43" y="94"/>
                  </a:cubicBezTo>
                  <a:cubicBezTo>
                    <a:pt x="94" y="43"/>
                    <a:pt x="94" y="43"/>
                    <a:pt x="94" y="43"/>
                  </a:cubicBezTo>
                  <a:lnTo>
                    <a:pt x="51" y="0"/>
                  </a:lnTo>
                  <a:close/>
                  <a:moveTo>
                    <a:pt x="43" y="17"/>
                  </a:moveTo>
                  <a:cubicBezTo>
                    <a:pt x="45" y="15"/>
                    <a:pt x="49" y="15"/>
                    <a:pt x="51" y="17"/>
                  </a:cubicBezTo>
                  <a:cubicBezTo>
                    <a:pt x="54" y="19"/>
                    <a:pt x="54" y="23"/>
                    <a:pt x="51" y="26"/>
                  </a:cubicBezTo>
                  <a:cubicBezTo>
                    <a:pt x="49" y="28"/>
                    <a:pt x="45" y="28"/>
                    <a:pt x="43" y="26"/>
                  </a:cubicBezTo>
                  <a:cubicBezTo>
                    <a:pt x="41" y="23"/>
                    <a:pt x="41" y="19"/>
                    <a:pt x="43" y="17"/>
                  </a:cubicBezTo>
                  <a:moveTo>
                    <a:pt x="26" y="51"/>
                  </a:moveTo>
                  <a:cubicBezTo>
                    <a:pt x="24" y="53"/>
                    <a:pt x="20" y="53"/>
                    <a:pt x="17" y="51"/>
                  </a:cubicBezTo>
                  <a:cubicBezTo>
                    <a:pt x="15" y="49"/>
                    <a:pt x="15" y="45"/>
                    <a:pt x="17" y="43"/>
                  </a:cubicBezTo>
                  <a:cubicBezTo>
                    <a:pt x="20" y="40"/>
                    <a:pt x="24" y="40"/>
                    <a:pt x="26" y="43"/>
                  </a:cubicBezTo>
                  <a:cubicBezTo>
                    <a:pt x="28" y="45"/>
                    <a:pt x="28" y="49"/>
                    <a:pt x="26" y="51"/>
                  </a:cubicBezTo>
                  <a:moveTo>
                    <a:pt x="39" y="64"/>
                  </a:moveTo>
                  <a:cubicBezTo>
                    <a:pt x="36" y="66"/>
                    <a:pt x="32" y="66"/>
                    <a:pt x="30" y="64"/>
                  </a:cubicBezTo>
                  <a:cubicBezTo>
                    <a:pt x="28" y="61"/>
                    <a:pt x="28" y="58"/>
                    <a:pt x="30" y="55"/>
                  </a:cubicBezTo>
                  <a:cubicBezTo>
                    <a:pt x="32" y="53"/>
                    <a:pt x="36" y="53"/>
                    <a:pt x="39" y="55"/>
                  </a:cubicBezTo>
                  <a:cubicBezTo>
                    <a:pt x="41" y="58"/>
                    <a:pt x="41" y="61"/>
                    <a:pt x="39" y="64"/>
                  </a:cubicBezTo>
                  <a:moveTo>
                    <a:pt x="39" y="38"/>
                  </a:moveTo>
                  <a:cubicBezTo>
                    <a:pt x="36" y="41"/>
                    <a:pt x="32" y="41"/>
                    <a:pt x="30" y="38"/>
                  </a:cubicBezTo>
                  <a:cubicBezTo>
                    <a:pt x="28" y="36"/>
                    <a:pt x="28" y="32"/>
                    <a:pt x="30" y="30"/>
                  </a:cubicBezTo>
                  <a:cubicBezTo>
                    <a:pt x="32" y="28"/>
                    <a:pt x="36" y="28"/>
                    <a:pt x="39" y="30"/>
                  </a:cubicBezTo>
                  <a:cubicBezTo>
                    <a:pt x="41" y="32"/>
                    <a:pt x="41" y="36"/>
                    <a:pt x="39" y="38"/>
                  </a:cubicBezTo>
                  <a:moveTo>
                    <a:pt x="51" y="77"/>
                  </a:moveTo>
                  <a:cubicBezTo>
                    <a:pt x="49" y="79"/>
                    <a:pt x="45" y="79"/>
                    <a:pt x="43" y="77"/>
                  </a:cubicBezTo>
                  <a:cubicBezTo>
                    <a:pt x="40" y="74"/>
                    <a:pt x="41" y="70"/>
                    <a:pt x="43" y="68"/>
                  </a:cubicBezTo>
                  <a:cubicBezTo>
                    <a:pt x="45" y="66"/>
                    <a:pt x="49" y="66"/>
                    <a:pt x="51" y="68"/>
                  </a:cubicBezTo>
                  <a:cubicBezTo>
                    <a:pt x="54" y="70"/>
                    <a:pt x="54" y="74"/>
                    <a:pt x="51" y="77"/>
                  </a:cubicBezTo>
                  <a:moveTo>
                    <a:pt x="51" y="51"/>
                  </a:moveTo>
                  <a:cubicBezTo>
                    <a:pt x="49" y="53"/>
                    <a:pt x="45" y="53"/>
                    <a:pt x="43" y="51"/>
                  </a:cubicBezTo>
                  <a:cubicBezTo>
                    <a:pt x="41" y="49"/>
                    <a:pt x="41" y="45"/>
                    <a:pt x="43" y="43"/>
                  </a:cubicBezTo>
                  <a:cubicBezTo>
                    <a:pt x="45" y="40"/>
                    <a:pt x="49" y="40"/>
                    <a:pt x="51" y="43"/>
                  </a:cubicBezTo>
                  <a:cubicBezTo>
                    <a:pt x="54" y="45"/>
                    <a:pt x="54" y="49"/>
                    <a:pt x="51" y="51"/>
                  </a:cubicBezTo>
                  <a:moveTo>
                    <a:pt x="64" y="64"/>
                  </a:moveTo>
                  <a:cubicBezTo>
                    <a:pt x="62" y="66"/>
                    <a:pt x="58" y="66"/>
                    <a:pt x="56" y="64"/>
                  </a:cubicBezTo>
                  <a:cubicBezTo>
                    <a:pt x="53" y="61"/>
                    <a:pt x="53" y="58"/>
                    <a:pt x="56" y="55"/>
                  </a:cubicBezTo>
                  <a:cubicBezTo>
                    <a:pt x="58" y="53"/>
                    <a:pt x="62" y="53"/>
                    <a:pt x="64" y="55"/>
                  </a:cubicBezTo>
                  <a:cubicBezTo>
                    <a:pt x="66" y="58"/>
                    <a:pt x="66" y="61"/>
                    <a:pt x="64" y="64"/>
                  </a:cubicBezTo>
                  <a:moveTo>
                    <a:pt x="64" y="38"/>
                  </a:moveTo>
                  <a:cubicBezTo>
                    <a:pt x="62" y="41"/>
                    <a:pt x="58" y="41"/>
                    <a:pt x="56" y="38"/>
                  </a:cubicBezTo>
                  <a:cubicBezTo>
                    <a:pt x="53" y="36"/>
                    <a:pt x="53" y="32"/>
                    <a:pt x="56" y="30"/>
                  </a:cubicBezTo>
                  <a:cubicBezTo>
                    <a:pt x="58" y="28"/>
                    <a:pt x="62" y="28"/>
                    <a:pt x="64" y="30"/>
                  </a:cubicBezTo>
                  <a:cubicBezTo>
                    <a:pt x="66" y="32"/>
                    <a:pt x="66" y="36"/>
                    <a:pt x="64" y="38"/>
                  </a:cubicBezTo>
                  <a:moveTo>
                    <a:pt x="68" y="51"/>
                  </a:moveTo>
                  <a:cubicBezTo>
                    <a:pt x="66" y="49"/>
                    <a:pt x="66" y="45"/>
                    <a:pt x="68" y="43"/>
                  </a:cubicBezTo>
                  <a:cubicBezTo>
                    <a:pt x="71" y="40"/>
                    <a:pt x="74" y="40"/>
                    <a:pt x="77" y="43"/>
                  </a:cubicBezTo>
                  <a:cubicBezTo>
                    <a:pt x="79" y="45"/>
                    <a:pt x="79" y="49"/>
                    <a:pt x="77" y="51"/>
                  </a:cubicBezTo>
                  <a:cubicBezTo>
                    <a:pt x="74" y="53"/>
                    <a:pt x="71" y="53"/>
                    <a:pt x="68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231"/>
            <p:cNvSpPr/>
            <p:nvPr/>
          </p:nvSpPr>
          <p:spPr bwMode="auto">
            <a:xfrm>
              <a:off x="10942638" y="5183188"/>
              <a:ext cx="255588" cy="255588"/>
            </a:xfrm>
            <a:custGeom>
              <a:avLst/>
              <a:gdLst>
                <a:gd name="T0" fmla="*/ 59 w 68"/>
                <a:gd name="T1" fmla="*/ 17 h 68"/>
                <a:gd name="T2" fmla="*/ 50 w 68"/>
                <a:gd name="T3" fmla="*/ 9 h 68"/>
                <a:gd name="T4" fmla="*/ 17 w 68"/>
                <a:gd name="T5" fmla="*/ 9 h 68"/>
                <a:gd name="T6" fmla="*/ 0 w 68"/>
                <a:gd name="T7" fmla="*/ 26 h 68"/>
                <a:gd name="T8" fmla="*/ 42 w 68"/>
                <a:gd name="T9" fmla="*/ 68 h 68"/>
                <a:gd name="T10" fmla="*/ 59 w 68"/>
                <a:gd name="T11" fmla="*/ 51 h 68"/>
                <a:gd name="T12" fmla="*/ 59 w 68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68">
                  <a:moveTo>
                    <a:pt x="59" y="17"/>
                  </a:moveTo>
                  <a:cubicBezTo>
                    <a:pt x="50" y="9"/>
                    <a:pt x="50" y="9"/>
                    <a:pt x="50" y="9"/>
                  </a:cubicBezTo>
                  <a:cubicBezTo>
                    <a:pt x="41" y="0"/>
                    <a:pt x="26" y="0"/>
                    <a:pt x="17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8" y="42"/>
                    <a:pt x="68" y="27"/>
                    <a:pt x="59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1" name="Freeform 232"/>
          <p:cNvSpPr>
            <a:spLocks noChangeAspect="1" noEditPoints="1"/>
          </p:cNvSpPr>
          <p:nvPr/>
        </p:nvSpPr>
        <p:spPr bwMode="auto">
          <a:xfrm>
            <a:off x="5511610" y="2396195"/>
            <a:ext cx="430733" cy="432000"/>
          </a:xfrm>
          <a:custGeom>
            <a:avLst/>
            <a:gdLst>
              <a:gd name="T0" fmla="*/ 144 w 144"/>
              <a:gd name="T1" fmla="*/ 24 h 144"/>
              <a:gd name="T2" fmla="*/ 120 w 144"/>
              <a:gd name="T3" fmla="*/ 0 h 144"/>
              <a:gd name="T4" fmla="*/ 96 w 144"/>
              <a:gd name="T5" fmla="*/ 24 h 144"/>
              <a:gd name="T6" fmla="*/ 114 w 144"/>
              <a:gd name="T7" fmla="*/ 47 h 144"/>
              <a:gd name="T8" fmla="*/ 114 w 144"/>
              <a:gd name="T9" fmla="*/ 66 h 144"/>
              <a:gd name="T10" fmla="*/ 95 w 144"/>
              <a:gd name="T11" fmla="*/ 66 h 144"/>
              <a:gd name="T12" fmla="*/ 72 w 144"/>
              <a:gd name="T13" fmla="*/ 48 h 144"/>
              <a:gd name="T14" fmla="*/ 49 w 144"/>
              <a:gd name="T15" fmla="*/ 66 h 144"/>
              <a:gd name="T16" fmla="*/ 18 w 144"/>
              <a:gd name="T17" fmla="*/ 66 h 144"/>
              <a:gd name="T18" fmla="*/ 18 w 144"/>
              <a:gd name="T19" fmla="*/ 97 h 144"/>
              <a:gd name="T20" fmla="*/ 0 w 144"/>
              <a:gd name="T21" fmla="*/ 120 h 144"/>
              <a:gd name="T22" fmla="*/ 24 w 144"/>
              <a:gd name="T23" fmla="*/ 144 h 144"/>
              <a:gd name="T24" fmla="*/ 48 w 144"/>
              <a:gd name="T25" fmla="*/ 120 h 144"/>
              <a:gd name="T26" fmla="*/ 30 w 144"/>
              <a:gd name="T27" fmla="*/ 97 h 144"/>
              <a:gd name="T28" fmla="*/ 30 w 144"/>
              <a:gd name="T29" fmla="*/ 78 h 144"/>
              <a:gd name="T30" fmla="*/ 49 w 144"/>
              <a:gd name="T31" fmla="*/ 78 h 144"/>
              <a:gd name="T32" fmla="*/ 72 w 144"/>
              <a:gd name="T33" fmla="*/ 96 h 144"/>
              <a:gd name="T34" fmla="*/ 95 w 144"/>
              <a:gd name="T35" fmla="*/ 78 h 144"/>
              <a:gd name="T36" fmla="*/ 126 w 144"/>
              <a:gd name="T37" fmla="*/ 78 h 144"/>
              <a:gd name="T38" fmla="*/ 126 w 144"/>
              <a:gd name="T39" fmla="*/ 47 h 144"/>
              <a:gd name="T40" fmla="*/ 144 w 144"/>
              <a:gd name="T41" fmla="*/ 24 h 144"/>
              <a:gd name="T42" fmla="*/ 36 w 144"/>
              <a:gd name="T43" fmla="*/ 120 h 144"/>
              <a:gd name="T44" fmla="*/ 24 w 144"/>
              <a:gd name="T45" fmla="*/ 132 h 144"/>
              <a:gd name="T46" fmla="*/ 12 w 144"/>
              <a:gd name="T47" fmla="*/ 120 h 144"/>
              <a:gd name="T48" fmla="*/ 24 w 144"/>
              <a:gd name="T49" fmla="*/ 108 h 144"/>
              <a:gd name="T50" fmla="*/ 36 w 144"/>
              <a:gd name="T51" fmla="*/ 120 h 144"/>
              <a:gd name="T52" fmla="*/ 72 w 144"/>
              <a:gd name="T53" fmla="*/ 84 h 144"/>
              <a:gd name="T54" fmla="*/ 60 w 144"/>
              <a:gd name="T55" fmla="*/ 72 h 144"/>
              <a:gd name="T56" fmla="*/ 72 w 144"/>
              <a:gd name="T57" fmla="*/ 60 h 144"/>
              <a:gd name="T58" fmla="*/ 84 w 144"/>
              <a:gd name="T59" fmla="*/ 72 h 144"/>
              <a:gd name="T60" fmla="*/ 72 w 144"/>
              <a:gd name="T61" fmla="*/ 84 h 144"/>
              <a:gd name="T62" fmla="*/ 120 w 144"/>
              <a:gd name="T63" fmla="*/ 36 h 144"/>
              <a:gd name="T64" fmla="*/ 108 w 144"/>
              <a:gd name="T65" fmla="*/ 24 h 144"/>
              <a:gd name="T66" fmla="*/ 120 w 144"/>
              <a:gd name="T67" fmla="*/ 12 h 144"/>
              <a:gd name="T68" fmla="*/ 132 w 144"/>
              <a:gd name="T69" fmla="*/ 24 h 144"/>
              <a:gd name="T70" fmla="*/ 120 w 144"/>
              <a:gd name="T71" fmla="*/ 3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4" h="144">
                <a:moveTo>
                  <a:pt x="144" y="24"/>
                </a:moveTo>
                <a:cubicBezTo>
                  <a:pt x="144" y="11"/>
                  <a:pt x="133" y="0"/>
                  <a:pt x="120" y="0"/>
                </a:cubicBezTo>
                <a:cubicBezTo>
                  <a:pt x="107" y="0"/>
                  <a:pt x="96" y="11"/>
                  <a:pt x="96" y="24"/>
                </a:cubicBezTo>
                <a:cubicBezTo>
                  <a:pt x="96" y="35"/>
                  <a:pt x="104" y="44"/>
                  <a:pt x="114" y="47"/>
                </a:cubicBezTo>
                <a:cubicBezTo>
                  <a:pt x="114" y="66"/>
                  <a:pt x="114" y="66"/>
                  <a:pt x="114" y="66"/>
                </a:cubicBezTo>
                <a:cubicBezTo>
                  <a:pt x="95" y="66"/>
                  <a:pt x="95" y="66"/>
                  <a:pt x="95" y="66"/>
                </a:cubicBezTo>
                <a:cubicBezTo>
                  <a:pt x="92" y="56"/>
                  <a:pt x="83" y="48"/>
                  <a:pt x="72" y="48"/>
                </a:cubicBezTo>
                <a:cubicBezTo>
                  <a:pt x="61" y="48"/>
                  <a:pt x="52" y="56"/>
                  <a:pt x="49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97"/>
                  <a:pt x="18" y="97"/>
                  <a:pt x="18" y="97"/>
                </a:cubicBezTo>
                <a:cubicBezTo>
                  <a:pt x="8" y="100"/>
                  <a:pt x="0" y="109"/>
                  <a:pt x="0" y="120"/>
                </a:cubicBezTo>
                <a:cubicBezTo>
                  <a:pt x="0" y="133"/>
                  <a:pt x="11" y="144"/>
                  <a:pt x="24" y="144"/>
                </a:cubicBezTo>
                <a:cubicBezTo>
                  <a:pt x="37" y="144"/>
                  <a:pt x="48" y="133"/>
                  <a:pt x="48" y="120"/>
                </a:cubicBezTo>
                <a:cubicBezTo>
                  <a:pt x="48" y="109"/>
                  <a:pt x="40" y="100"/>
                  <a:pt x="30" y="97"/>
                </a:cubicBezTo>
                <a:cubicBezTo>
                  <a:pt x="30" y="78"/>
                  <a:pt x="30" y="78"/>
                  <a:pt x="30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52" y="88"/>
                  <a:pt x="61" y="96"/>
                  <a:pt x="72" y="96"/>
                </a:cubicBezTo>
                <a:cubicBezTo>
                  <a:pt x="83" y="96"/>
                  <a:pt x="92" y="88"/>
                  <a:pt x="95" y="78"/>
                </a:cubicBezTo>
                <a:cubicBezTo>
                  <a:pt x="126" y="78"/>
                  <a:pt x="126" y="78"/>
                  <a:pt x="126" y="78"/>
                </a:cubicBezTo>
                <a:cubicBezTo>
                  <a:pt x="126" y="47"/>
                  <a:pt x="126" y="47"/>
                  <a:pt x="126" y="47"/>
                </a:cubicBezTo>
                <a:cubicBezTo>
                  <a:pt x="136" y="44"/>
                  <a:pt x="144" y="35"/>
                  <a:pt x="144" y="24"/>
                </a:cubicBezTo>
                <a:moveTo>
                  <a:pt x="36" y="120"/>
                </a:moveTo>
                <a:cubicBezTo>
                  <a:pt x="36" y="127"/>
                  <a:pt x="31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113"/>
                  <a:pt x="17" y="108"/>
                  <a:pt x="24" y="108"/>
                </a:cubicBezTo>
                <a:cubicBezTo>
                  <a:pt x="31" y="108"/>
                  <a:pt x="36" y="113"/>
                  <a:pt x="36" y="120"/>
                </a:cubicBezTo>
                <a:moveTo>
                  <a:pt x="72" y="84"/>
                </a:moveTo>
                <a:cubicBezTo>
                  <a:pt x="65" y="84"/>
                  <a:pt x="60" y="79"/>
                  <a:pt x="60" y="72"/>
                </a:cubicBezTo>
                <a:cubicBezTo>
                  <a:pt x="60" y="65"/>
                  <a:pt x="65" y="60"/>
                  <a:pt x="72" y="60"/>
                </a:cubicBezTo>
                <a:cubicBezTo>
                  <a:pt x="79" y="60"/>
                  <a:pt x="84" y="65"/>
                  <a:pt x="84" y="72"/>
                </a:cubicBezTo>
                <a:cubicBezTo>
                  <a:pt x="84" y="79"/>
                  <a:pt x="79" y="84"/>
                  <a:pt x="72" y="84"/>
                </a:cubicBezTo>
                <a:moveTo>
                  <a:pt x="120" y="36"/>
                </a:moveTo>
                <a:cubicBezTo>
                  <a:pt x="113" y="36"/>
                  <a:pt x="108" y="31"/>
                  <a:pt x="108" y="24"/>
                </a:cubicBezTo>
                <a:cubicBezTo>
                  <a:pt x="108" y="17"/>
                  <a:pt x="113" y="12"/>
                  <a:pt x="120" y="12"/>
                </a:cubicBezTo>
                <a:cubicBezTo>
                  <a:pt x="127" y="12"/>
                  <a:pt x="132" y="17"/>
                  <a:pt x="132" y="24"/>
                </a:cubicBezTo>
                <a:cubicBezTo>
                  <a:pt x="132" y="31"/>
                  <a:pt x="127" y="36"/>
                  <a:pt x="120" y="36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57" name="组合 556"/>
          <p:cNvGrpSpPr>
            <a:grpSpLocks noChangeAspect="1"/>
          </p:cNvGrpSpPr>
          <p:nvPr/>
        </p:nvGrpSpPr>
        <p:grpSpPr>
          <a:xfrm>
            <a:off x="765454" y="1489315"/>
            <a:ext cx="451385" cy="432000"/>
            <a:chOff x="-15875" y="6269038"/>
            <a:chExt cx="517526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2" name="Freeform 233"/>
            <p:cNvSpPr/>
            <p:nvPr/>
          </p:nvSpPr>
          <p:spPr bwMode="auto">
            <a:xfrm>
              <a:off x="388938" y="6291263"/>
              <a:ext cx="112713" cy="473075"/>
            </a:xfrm>
            <a:custGeom>
              <a:avLst/>
              <a:gdLst>
                <a:gd name="T0" fmla="*/ 29 w 71"/>
                <a:gd name="T1" fmla="*/ 0 h 298"/>
                <a:gd name="T2" fmla="*/ 29 w 71"/>
                <a:gd name="T3" fmla="*/ 156 h 298"/>
                <a:gd name="T4" fmla="*/ 0 w 71"/>
                <a:gd name="T5" fmla="*/ 156 h 298"/>
                <a:gd name="T6" fmla="*/ 0 w 71"/>
                <a:gd name="T7" fmla="*/ 298 h 298"/>
                <a:gd name="T8" fmla="*/ 71 w 71"/>
                <a:gd name="T9" fmla="*/ 298 h 298"/>
                <a:gd name="T10" fmla="*/ 71 w 71"/>
                <a:gd name="T11" fmla="*/ 170 h 298"/>
                <a:gd name="T12" fmla="*/ 71 w 71"/>
                <a:gd name="T13" fmla="*/ 156 h 298"/>
                <a:gd name="T14" fmla="*/ 71 w 71"/>
                <a:gd name="T15" fmla="*/ 0 h 298"/>
                <a:gd name="T16" fmla="*/ 29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29" y="0"/>
                  </a:moveTo>
                  <a:lnTo>
                    <a:pt x="29" y="156"/>
                  </a:lnTo>
                  <a:lnTo>
                    <a:pt x="0" y="156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70"/>
                  </a:lnTo>
                  <a:lnTo>
                    <a:pt x="71" y="156"/>
                  </a:lnTo>
                  <a:lnTo>
                    <a:pt x="71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234"/>
            <p:cNvSpPr/>
            <p:nvPr/>
          </p:nvSpPr>
          <p:spPr bwMode="auto">
            <a:xfrm>
              <a:off x="-15875" y="6291263"/>
              <a:ext cx="112713" cy="473075"/>
            </a:xfrm>
            <a:custGeom>
              <a:avLst/>
              <a:gdLst>
                <a:gd name="T0" fmla="*/ 43 w 71"/>
                <a:gd name="T1" fmla="*/ 0 h 298"/>
                <a:gd name="T2" fmla="*/ 0 w 71"/>
                <a:gd name="T3" fmla="*/ 0 h 298"/>
                <a:gd name="T4" fmla="*/ 0 w 71"/>
                <a:gd name="T5" fmla="*/ 156 h 298"/>
                <a:gd name="T6" fmla="*/ 0 w 71"/>
                <a:gd name="T7" fmla="*/ 170 h 298"/>
                <a:gd name="T8" fmla="*/ 0 w 71"/>
                <a:gd name="T9" fmla="*/ 298 h 298"/>
                <a:gd name="T10" fmla="*/ 71 w 71"/>
                <a:gd name="T11" fmla="*/ 298 h 298"/>
                <a:gd name="T12" fmla="*/ 71 w 71"/>
                <a:gd name="T13" fmla="*/ 156 h 298"/>
                <a:gd name="T14" fmla="*/ 43 w 71"/>
                <a:gd name="T15" fmla="*/ 156 h 298"/>
                <a:gd name="T16" fmla="*/ 43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43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0" y="170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56"/>
                  </a:lnTo>
                  <a:lnTo>
                    <a:pt x="43" y="156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235"/>
            <p:cNvSpPr/>
            <p:nvPr/>
          </p:nvSpPr>
          <p:spPr bwMode="auto">
            <a:xfrm>
              <a:off x="119063" y="6291263"/>
              <a:ext cx="112713" cy="473075"/>
            </a:xfrm>
            <a:custGeom>
              <a:avLst/>
              <a:gdLst>
                <a:gd name="T0" fmla="*/ 43 w 71"/>
                <a:gd name="T1" fmla="*/ 0 h 298"/>
                <a:gd name="T2" fmla="*/ 29 w 71"/>
                <a:gd name="T3" fmla="*/ 0 h 298"/>
                <a:gd name="T4" fmla="*/ 29 w 71"/>
                <a:gd name="T5" fmla="*/ 156 h 298"/>
                <a:gd name="T6" fmla="*/ 0 w 71"/>
                <a:gd name="T7" fmla="*/ 156 h 298"/>
                <a:gd name="T8" fmla="*/ 0 w 71"/>
                <a:gd name="T9" fmla="*/ 298 h 298"/>
                <a:gd name="T10" fmla="*/ 71 w 71"/>
                <a:gd name="T11" fmla="*/ 298 h 298"/>
                <a:gd name="T12" fmla="*/ 71 w 71"/>
                <a:gd name="T13" fmla="*/ 156 h 298"/>
                <a:gd name="T14" fmla="*/ 43 w 71"/>
                <a:gd name="T15" fmla="*/ 156 h 298"/>
                <a:gd name="T16" fmla="*/ 43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43" y="0"/>
                  </a:moveTo>
                  <a:lnTo>
                    <a:pt x="29" y="0"/>
                  </a:lnTo>
                  <a:lnTo>
                    <a:pt x="29" y="156"/>
                  </a:lnTo>
                  <a:lnTo>
                    <a:pt x="0" y="156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56"/>
                  </a:lnTo>
                  <a:lnTo>
                    <a:pt x="43" y="156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5" name="Freeform 236"/>
            <p:cNvSpPr/>
            <p:nvPr/>
          </p:nvSpPr>
          <p:spPr bwMode="auto">
            <a:xfrm>
              <a:off x="254000" y="6291263"/>
              <a:ext cx="112713" cy="473075"/>
            </a:xfrm>
            <a:custGeom>
              <a:avLst/>
              <a:gdLst>
                <a:gd name="T0" fmla="*/ 43 w 71"/>
                <a:gd name="T1" fmla="*/ 0 h 298"/>
                <a:gd name="T2" fmla="*/ 29 w 71"/>
                <a:gd name="T3" fmla="*/ 0 h 298"/>
                <a:gd name="T4" fmla="*/ 29 w 71"/>
                <a:gd name="T5" fmla="*/ 156 h 298"/>
                <a:gd name="T6" fmla="*/ 0 w 71"/>
                <a:gd name="T7" fmla="*/ 156 h 298"/>
                <a:gd name="T8" fmla="*/ 0 w 71"/>
                <a:gd name="T9" fmla="*/ 298 h 298"/>
                <a:gd name="T10" fmla="*/ 71 w 71"/>
                <a:gd name="T11" fmla="*/ 298 h 298"/>
                <a:gd name="T12" fmla="*/ 71 w 71"/>
                <a:gd name="T13" fmla="*/ 156 h 298"/>
                <a:gd name="T14" fmla="*/ 43 w 71"/>
                <a:gd name="T15" fmla="*/ 156 h 298"/>
                <a:gd name="T16" fmla="*/ 43 w 71"/>
                <a:gd name="T17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98">
                  <a:moveTo>
                    <a:pt x="43" y="0"/>
                  </a:moveTo>
                  <a:lnTo>
                    <a:pt x="29" y="0"/>
                  </a:lnTo>
                  <a:lnTo>
                    <a:pt x="29" y="156"/>
                  </a:lnTo>
                  <a:lnTo>
                    <a:pt x="0" y="156"/>
                  </a:lnTo>
                  <a:lnTo>
                    <a:pt x="0" y="298"/>
                  </a:lnTo>
                  <a:lnTo>
                    <a:pt x="71" y="298"/>
                  </a:lnTo>
                  <a:lnTo>
                    <a:pt x="71" y="156"/>
                  </a:lnTo>
                  <a:lnTo>
                    <a:pt x="43" y="156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6" name="Rectangle 237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7" name="Rectangle 238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8" name="Rectangle 239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Rectangle 240"/>
            <p:cNvSpPr>
              <a:spLocks noChangeArrowheads="1"/>
            </p:cNvSpPr>
            <p:nvPr/>
          </p:nvSpPr>
          <p:spPr bwMode="auto">
            <a:xfrm>
              <a:off x="74613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0" name="Rectangle 241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Rectangle 242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Rectangle 243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Rectangle 244"/>
            <p:cNvSpPr>
              <a:spLocks noChangeArrowheads="1"/>
            </p:cNvSpPr>
            <p:nvPr/>
          </p:nvSpPr>
          <p:spPr bwMode="auto">
            <a:xfrm>
              <a:off x="209550" y="6269038"/>
              <a:ext cx="6667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Rectangle 245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5" name="Rectangle 246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Rectangle 247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Rectangle 248"/>
            <p:cNvSpPr>
              <a:spLocks noChangeArrowheads="1"/>
            </p:cNvSpPr>
            <p:nvPr/>
          </p:nvSpPr>
          <p:spPr bwMode="auto">
            <a:xfrm>
              <a:off x="344488" y="6269038"/>
              <a:ext cx="6826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8" name="组合 557"/>
          <p:cNvGrpSpPr>
            <a:grpSpLocks noChangeAspect="1"/>
          </p:cNvGrpSpPr>
          <p:nvPr/>
        </p:nvGrpSpPr>
        <p:grpSpPr>
          <a:xfrm>
            <a:off x="775146" y="2470739"/>
            <a:ext cx="432000" cy="282913"/>
            <a:chOff x="1031875" y="6354763"/>
            <a:chExt cx="584200" cy="3825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8" name="Freeform 249"/>
            <p:cNvSpPr/>
            <p:nvPr/>
          </p:nvSpPr>
          <p:spPr bwMode="auto">
            <a:xfrm>
              <a:off x="1120775" y="6445251"/>
              <a:ext cx="495300" cy="292100"/>
            </a:xfrm>
            <a:custGeom>
              <a:avLst/>
              <a:gdLst>
                <a:gd name="T0" fmla="*/ 0 w 312"/>
                <a:gd name="T1" fmla="*/ 0 h 184"/>
                <a:gd name="T2" fmla="*/ 0 w 312"/>
                <a:gd name="T3" fmla="*/ 184 h 184"/>
                <a:gd name="T4" fmla="*/ 85 w 312"/>
                <a:gd name="T5" fmla="*/ 184 h 184"/>
                <a:gd name="T6" fmla="*/ 85 w 312"/>
                <a:gd name="T7" fmla="*/ 142 h 184"/>
                <a:gd name="T8" fmla="*/ 71 w 312"/>
                <a:gd name="T9" fmla="*/ 142 h 184"/>
                <a:gd name="T10" fmla="*/ 71 w 312"/>
                <a:gd name="T11" fmla="*/ 128 h 184"/>
                <a:gd name="T12" fmla="*/ 85 w 312"/>
                <a:gd name="T13" fmla="*/ 128 h 184"/>
                <a:gd name="T14" fmla="*/ 114 w 312"/>
                <a:gd name="T15" fmla="*/ 128 h 184"/>
                <a:gd name="T16" fmla="*/ 128 w 312"/>
                <a:gd name="T17" fmla="*/ 128 h 184"/>
                <a:gd name="T18" fmla="*/ 128 w 312"/>
                <a:gd name="T19" fmla="*/ 142 h 184"/>
                <a:gd name="T20" fmla="*/ 114 w 312"/>
                <a:gd name="T21" fmla="*/ 142 h 184"/>
                <a:gd name="T22" fmla="*/ 114 w 312"/>
                <a:gd name="T23" fmla="*/ 184 h 184"/>
                <a:gd name="T24" fmla="*/ 199 w 312"/>
                <a:gd name="T25" fmla="*/ 184 h 184"/>
                <a:gd name="T26" fmla="*/ 199 w 312"/>
                <a:gd name="T27" fmla="*/ 142 h 184"/>
                <a:gd name="T28" fmla="*/ 185 w 312"/>
                <a:gd name="T29" fmla="*/ 142 h 184"/>
                <a:gd name="T30" fmla="*/ 185 w 312"/>
                <a:gd name="T31" fmla="*/ 128 h 184"/>
                <a:gd name="T32" fmla="*/ 199 w 312"/>
                <a:gd name="T33" fmla="*/ 128 h 184"/>
                <a:gd name="T34" fmla="*/ 227 w 312"/>
                <a:gd name="T35" fmla="*/ 128 h 184"/>
                <a:gd name="T36" fmla="*/ 242 w 312"/>
                <a:gd name="T37" fmla="*/ 128 h 184"/>
                <a:gd name="T38" fmla="*/ 242 w 312"/>
                <a:gd name="T39" fmla="*/ 142 h 184"/>
                <a:gd name="T40" fmla="*/ 227 w 312"/>
                <a:gd name="T41" fmla="*/ 142 h 184"/>
                <a:gd name="T42" fmla="*/ 227 w 312"/>
                <a:gd name="T43" fmla="*/ 184 h 184"/>
                <a:gd name="T44" fmla="*/ 312 w 312"/>
                <a:gd name="T45" fmla="*/ 184 h 184"/>
                <a:gd name="T46" fmla="*/ 312 w 312"/>
                <a:gd name="T47" fmla="*/ 0 h 184"/>
                <a:gd name="T48" fmla="*/ 0 w 312"/>
                <a:gd name="T49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2" h="184">
                  <a:moveTo>
                    <a:pt x="0" y="0"/>
                  </a:moveTo>
                  <a:lnTo>
                    <a:pt x="0" y="184"/>
                  </a:lnTo>
                  <a:lnTo>
                    <a:pt x="85" y="184"/>
                  </a:lnTo>
                  <a:lnTo>
                    <a:pt x="85" y="142"/>
                  </a:lnTo>
                  <a:lnTo>
                    <a:pt x="71" y="142"/>
                  </a:lnTo>
                  <a:lnTo>
                    <a:pt x="71" y="128"/>
                  </a:lnTo>
                  <a:lnTo>
                    <a:pt x="85" y="128"/>
                  </a:lnTo>
                  <a:lnTo>
                    <a:pt x="114" y="128"/>
                  </a:lnTo>
                  <a:lnTo>
                    <a:pt x="128" y="128"/>
                  </a:lnTo>
                  <a:lnTo>
                    <a:pt x="128" y="142"/>
                  </a:lnTo>
                  <a:lnTo>
                    <a:pt x="114" y="142"/>
                  </a:lnTo>
                  <a:lnTo>
                    <a:pt x="114" y="184"/>
                  </a:lnTo>
                  <a:lnTo>
                    <a:pt x="199" y="184"/>
                  </a:lnTo>
                  <a:lnTo>
                    <a:pt x="199" y="142"/>
                  </a:lnTo>
                  <a:lnTo>
                    <a:pt x="185" y="142"/>
                  </a:lnTo>
                  <a:lnTo>
                    <a:pt x="185" y="128"/>
                  </a:lnTo>
                  <a:lnTo>
                    <a:pt x="199" y="128"/>
                  </a:lnTo>
                  <a:lnTo>
                    <a:pt x="227" y="128"/>
                  </a:lnTo>
                  <a:lnTo>
                    <a:pt x="242" y="128"/>
                  </a:lnTo>
                  <a:lnTo>
                    <a:pt x="242" y="142"/>
                  </a:lnTo>
                  <a:lnTo>
                    <a:pt x="227" y="142"/>
                  </a:lnTo>
                  <a:lnTo>
                    <a:pt x="227" y="184"/>
                  </a:lnTo>
                  <a:lnTo>
                    <a:pt x="312" y="184"/>
                  </a:lnTo>
                  <a:lnTo>
                    <a:pt x="31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9" name="Freeform 250"/>
            <p:cNvSpPr/>
            <p:nvPr/>
          </p:nvSpPr>
          <p:spPr bwMode="auto">
            <a:xfrm>
              <a:off x="1076325" y="6400801"/>
              <a:ext cx="495300" cy="292100"/>
            </a:xfrm>
            <a:custGeom>
              <a:avLst/>
              <a:gdLst>
                <a:gd name="T0" fmla="*/ 14 w 312"/>
                <a:gd name="T1" fmla="*/ 14 h 184"/>
                <a:gd name="T2" fmla="*/ 312 w 312"/>
                <a:gd name="T3" fmla="*/ 14 h 184"/>
                <a:gd name="T4" fmla="*/ 312 w 312"/>
                <a:gd name="T5" fmla="*/ 0 h 184"/>
                <a:gd name="T6" fmla="*/ 0 w 312"/>
                <a:gd name="T7" fmla="*/ 0 h 184"/>
                <a:gd name="T8" fmla="*/ 0 w 312"/>
                <a:gd name="T9" fmla="*/ 184 h 184"/>
                <a:gd name="T10" fmla="*/ 14 w 312"/>
                <a:gd name="T11" fmla="*/ 184 h 184"/>
                <a:gd name="T12" fmla="*/ 14 w 312"/>
                <a:gd name="T13" fmla="*/ 1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84">
                  <a:moveTo>
                    <a:pt x="14" y="14"/>
                  </a:moveTo>
                  <a:lnTo>
                    <a:pt x="312" y="14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84"/>
                  </a:lnTo>
                  <a:lnTo>
                    <a:pt x="14" y="184"/>
                  </a:ln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0" name="Freeform 251"/>
            <p:cNvSpPr/>
            <p:nvPr/>
          </p:nvSpPr>
          <p:spPr bwMode="auto">
            <a:xfrm>
              <a:off x="1031875" y="6354763"/>
              <a:ext cx="495300" cy="293688"/>
            </a:xfrm>
            <a:custGeom>
              <a:avLst/>
              <a:gdLst>
                <a:gd name="T0" fmla="*/ 14 w 312"/>
                <a:gd name="T1" fmla="*/ 14 h 185"/>
                <a:gd name="T2" fmla="*/ 312 w 312"/>
                <a:gd name="T3" fmla="*/ 14 h 185"/>
                <a:gd name="T4" fmla="*/ 312 w 312"/>
                <a:gd name="T5" fmla="*/ 0 h 185"/>
                <a:gd name="T6" fmla="*/ 0 w 312"/>
                <a:gd name="T7" fmla="*/ 0 h 185"/>
                <a:gd name="T8" fmla="*/ 0 w 312"/>
                <a:gd name="T9" fmla="*/ 185 h 185"/>
                <a:gd name="T10" fmla="*/ 14 w 312"/>
                <a:gd name="T11" fmla="*/ 185 h 185"/>
                <a:gd name="T12" fmla="*/ 14 w 312"/>
                <a:gd name="T13" fmla="*/ 14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2" h="185">
                  <a:moveTo>
                    <a:pt x="14" y="14"/>
                  </a:moveTo>
                  <a:lnTo>
                    <a:pt x="312" y="14"/>
                  </a:lnTo>
                  <a:lnTo>
                    <a:pt x="312" y="0"/>
                  </a:lnTo>
                  <a:lnTo>
                    <a:pt x="0" y="0"/>
                  </a:lnTo>
                  <a:lnTo>
                    <a:pt x="0" y="185"/>
                  </a:lnTo>
                  <a:lnTo>
                    <a:pt x="14" y="185"/>
                  </a:ln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9" name="组合 558"/>
          <p:cNvGrpSpPr>
            <a:grpSpLocks noChangeAspect="1"/>
          </p:cNvGrpSpPr>
          <p:nvPr/>
        </p:nvGrpSpPr>
        <p:grpSpPr>
          <a:xfrm>
            <a:off x="757358" y="5049641"/>
            <a:ext cx="467576" cy="432000"/>
            <a:chOff x="2112963" y="6276976"/>
            <a:chExt cx="584200" cy="5397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1" name="Rectangle 252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2" name="Rectangle 253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3" name="Rectangle 254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4" name="Rectangle 255"/>
            <p:cNvSpPr>
              <a:spLocks noChangeArrowheads="1"/>
            </p:cNvSpPr>
            <p:nvPr/>
          </p:nvSpPr>
          <p:spPr bwMode="auto">
            <a:xfrm>
              <a:off x="2135188" y="6411913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Rectangle 256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6" name="Rectangle 257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Rectangle 258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Rectangle 259"/>
            <p:cNvSpPr>
              <a:spLocks noChangeArrowheads="1"/>
            </p:cNvSpPr>
            <p:nvPr/>
          </p:nvSpPr>
          <p:spPr bwMode="auto">
            <a:xfrm>
              <a:off x="2292350" y="6524626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Rectangle 260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0" name="Rectangle 261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Rectangle 262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2" name="Rectangle 263"/>
            <p:cNvSpPr>
              <a:spLocks noChangeArrowheads="1"/>
            </p:cNvSpPr>
            <p:nvPr/>
          </p:nvSpPr>
          <p:spPr bwMode="auto">
            <a:xfrm>
              <a:off x="2449513" y="6591301"/>
              <a:ext cx="68263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Rectangle 264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" name="Rectangle 265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Rectangle 266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Rectangle 267"/>
            <p:cNvSpPr>
              <a:spLocks noChangeArrowheads="1"/>
            </p:cNvSpPr>
            <p:nvPr/>
          </p:nvSpPr>
          <p:spPr bwMode="auto">
            <a:xfrm>
              <a:off x="2608263" y="6434138"/>
              <a:ext cx="6667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268"/>
            <p:cNvSpPr>
              <a:spLocks noEditPoints="1"/>
            </p:cNvSpPr>
            <p:nvPr/>
          </p:nvSpPr>
          <p:spPr bwMode="auto">
            <a:xfrm>
              <a:off x="2112963" y="6388101"/>
              <a:ext cx="111125" cy="180975"/>
            </a:xfrm>
            <a:custGeom>
              <a:avLst/>
              <a:gdLst>
                <a:gd name="T0" fmla="*/ 0 w 70"/>
                <a:gd name="T1" fmla="*/ 114 h 114"/>
                <a:gd name="T2" fmla="*/ 70 w 70"/>
                <a:gd name="T3" fmla="*/ 114 h 114"/>
                <a:gd name="T4" fmla="*/ 70 w 70"/>
                <a:gd name="T5" fmla="*/ 0 h 114"/>
                <a:gd name="T6" fmla="*/ 0 w 70"/>
                <a:gd name="T7" fmla="*/ 0 h 114"/>
                <a:gd name="T8" fmla="*/ 0 w 70"/>
                <a:gd name="T9" fmla="*/ 114 h 114"/>
                <a:gd name="T10" fmla="*/ 56 w 70"/>
                <a:gd name="T11" fmla="*/ 100 h 114"/>
                <a:gd name="T12" fmla="*/ 14 w 70"/>
                <a:gd name="T13" fmla="*/ 100 h 114"/>
                <a:gd name="T14" fmla="*/ 14 w 70"/>
                <a:gd name="T15" fmla="*/ 15 h 114"/>
                <a:gd name="T16" fmla="*/ 56 w 70"/>
                <a:gd name="T17" fmla="*/ 15 h 114"/>
                <a:gd name="T18" fmla="*/ 56 w 70"/>
                <a:gd name="T19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114">
                  <a:moveTo>
                    <a:pt x="0" y="114"/>
                  </a:moveTo>
                  <a:lnTo>
                    <a:pt x="70" y="114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114"/>
                  </a:lnTo>
                  <a:close/>
                  <a:moveTo>
                    <a:pt x="56" y="100"/>
                  </a:moveTo>
                  <a:lnTo>
                    <a:pt x="14" y="100"/>
                  </a:lnTo>
                  <a:lnTo>
                    <a:pt x="14" y="15"/>
                  </a:lnTo>
                  <a:lnTo>
                    <a:pt x="56" y="15"/>
                  </a:lnTo>
                  <a:lnTo>
                    <a:pt x="56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269"/>
            <p:cNvSpPr>
              <a:spLocks noEditPoints="1"/>
            </p:cNvSpPr>
            <p:nvPr/>
          </p:nvSpPr>
          <p:spPr bwMode="auto">
            <a:xfrm>
              <a:off x="2270125" y="6500813"/>
              <a:ext cx="112713" cy="180975"/>
            </a:xfrm>
            <a:custGeom>
              <a:avLst/>
              <a:gdLst>
                <a:gd name="T0" fmla="*/ 0 w 71"/>
                <a:gd name="T1" fmla="*/ 114 h 114"/>
                <a:gd name="T2" fmla="*/ 71 w 71"/>
                <a:gd name="T3" fmla="*/ 114 h 114"/>
                <a:gd name="T4" fmla="*/ 71 w 71"/>
                <a:gd name="T5" fmla="*/ 0 h 114"/>
                <a:gd name="T6" fmla="*/ 0 w 71"/>
                <a:gd name="T7" fmla="*/ 0 h 114"/>
                <a:gd name="T8" fmla="*/ 0 w 71"/>
                <a:gd name="T9" fmla="*/ 114 h 114"/>
                <a:gd name="T10" fmla="*/ 57 w 71"/>
                <a:gd name="T11" fmla="*/ 100 h 114"/>
                <a:gd name="T12" fmla="*/ 14 w 71"/>
                <a:gd name="T13" fmla="*/ 100 h 114"/>
                <a:gd name="T14" fmla="*/ 14 w 71"/>
                <a:gd name="T15" fmla="*/ 15 h 114"/>
                <a:gd name="T16" fmla="*/ 57 w 71"/>
                <a:gd name="T17" fmla="*/ 15 h 114"/>
                <a:gd name="T18" fmla="*/ 57 w 71"/>
                <a:gd name="T19" fmla="*/ 10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14">
                  <a:moveTo>
                    <a:pt x="0" y="114"/>
                  </a:moveTo>
                  <a:lnTo>
                    <a:pt x="71" y="114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14"/>
                  </a:lnTo>
                  <a:close/>
                  <a:moveTo>
                    <a:pt x="57" y="100"/>
                  </a:moveTo>
                  <a:lnTo>
                    <a:pt x="14" y="100"/>
                  </a:lnTo>
                  <a:lnTo>
                    <a:pt x="14" y="15"/>
                  </a:lnTo>
                  <a:lnTo>
                    <a:pt x="57" y="15"/>
                  </a:lnTo>
                  <a:lnTo>
                    <a:pt x="57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270"/>
            <p:cNvSpPr>
              <a:spLocks noEditPoints="1"/>
            </p:cNvSpPr>
            <p:nvPr/>
          </p:nvSpPr>
          <p:spPr bwMode="auto">
            <a:xfrm>
              <a:off x="2427288" y="6569076"/>
              <a:ext cx="112713" cy="179388"/>
            </a:xfrm>
            <a:custGeom>
              <a:avLst/>
              <a:gdLst>
                <a:gd name="T0" fmla="*/ 0 w 71"/>
                <a:gd name="T1" fmla="*/ 113 h 113"/>
                <a:gd name="T2" fmla="*/ 71 w 71"/>
                <a:gd name="T3" fmla="*/ 113 h 113"/>
                <a:gd name="T4" fmla="*/ 71 w 71"/>
                <a:gd name="T5" fmla="*/ 0 h 113"/>
                <a:gd name="T6" fmla="*/ 0 w 71"/>
                <a:gd name="T7" fmla="*/ 0 h 113"/>
                <a:gd name="T8" fmla="*/ 0 w 71"/>
                <a:gd name="T9" fmla="*/ 113 h 113"/>
                <a:gd name="T10" fmla="*/ 57 w 71"/>
                <a:gd name="T11" fmla="*/ 99 h 113"/>
                <a:gd name="T12" fmla="*/ 14 w 71"/>
                <a:gd name="T13" fmla="*/ 99 h 113"/>
                <a:gd name="T14" fmla="*/ 14 w 71"/>
                <a:gd name="T15" fmla="*/ 14 h 113"/>
                <a:gd name="T16" fmla="*/ 57 w 71"/>
                <a:gd name="T17" fmla="*/ 14 h 113"/>
                <a:gd name="T18" fmla="*/ 57 w 71"/>
                <a:gd name="T19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13">
                  <a:moveTo>
                    <a:pt x="0" y="113"/>
                  </a:moveTo>
                  <a:lnTo>
                    <a:pt x="71" y="113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13"/>
                  </a:lnTo>
                  <a:close/>
                  <a:moveTo>
                    <a:pt x="57" y="99"/>
                  </a:moveTo>
                  <a:lnTo>
                    <a:pt x="14" y="99"/>
                  </a:lnTo>
                  <a:lnTo>
                    <a:pt x="14" y="14"/>
                  </a:lnTo>
                  <a:lnTo>
                    <a:pt x="57" y="14"/>
                  </a:lnTo>
                  <a:lnTo>
                    <a:pt x="57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0" name="Freeform 271"/>
            <p:cNvSpPr>
              <a:spLocks noEditPoints="1"/>
            </p:cNvSpPr>
            <p:nvPr/>
          </p:nvSpPr>
          <p:spPr bwMode="auto">
            <a:xfrm>
              <a:off x="2584450" y="6411913"/>
              <a:ext cx="112713" cy="179388"/>
            </a:xfrm>
            <a:custGeom>
              <a:avLst/>
              <a:gdLst>
                <a:gd name="T0" fmla="*/ 0 w 71"/>
                <a:gd name="T1" fmla="*/ 113 h 113"/>
                <a:gd name="T2" fmla="*/ 71 w 71"/>
                <a:gd name="T3" fmla="*/ 113 h 113"/>
                <a:gd name="T4" fmla="*/ 71 w 71"/>
                <a:gd name="T5" fmla="*/ 0 h 113"/>
                <a:gd name="T6" fmla="*/ 0 w 71"/>
                <a:gd name="T7" fmla="*/ 0 h 113"/>
                <a:gd name="T8" fmla="*/ 0 w 71"/>
                <a:gd name="T9" fmla="*/ 113 h 113"/>
                <a:gd name="T10" fmla="*/ 57 w 71"/>
                <a:gd name="T11" fmla="*/ 99 h 113"/>
                <a:gd name="T12" fmla="*/ 15 w 71"/>
                <a:gd name="T13" fmla="*/ 99 h 113"/>
                <a:gd name="T14" fmla="*/ 15 w 71"/>
                <a:gd name="T15" fmla="*/ 14 h 113"/>
                <a:gd name="T16" fmla="*/ 57 w 71"/>
                <a:gd name="T17" fmla="*/ 14 h 113"/>
                <a:gd name="T18" fmla="*/ 57 w 71"/>
                <a:gd name="T19" fmla="*/ 9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113">
                  <a:moveTo>
                    <a:pt x="0" y="113"/>
                  </a:moveTo>
                  <a:lnTo>
                    <a:pt x="71" y="113"/>
                  </a:lnTo>
                  <a:lnTo>
                    <a:pt x="71" y="0"/>
                  </a:lnTo>
                  <a:lnTo>
                    <a:pt x="0" y="0"/>
                  </a:lnTo>
                  <a:lnTo>
                    <a:pt x="0" y="113"/>
                  </a:lnTo>
                  <a:close/>
                  <a:moveTo>
                    <a:pt x="57" y="99"/>
                  </a:moveTo>
                  <a:lnTo>
                    <a:pt x="15" y="99"/>
                  </a:lnTo>
                  <a:lnTo>
                    <a:pt x="15" y="14"/>
                  </a:lnTo>
                  <a:lnTo>
                    <a:pt x="57" y="14"/>
                  </a:lnTo>
                  <a:lnTo>
                    <a:pt x="57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1" name="Rectangle 272"/>
            <p:cNvSpPr>
              <a:spLocks noChangeArrowheads="1"/>
            </p:cNvSpPr>
            <p:nvPr/>
          </p:nvSpPr>
          <p:spPr bwMode="auto">
            <a:xfrm>
              <a:off x="2157413" y="6276976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Rectangle 273"/>
            <p:cNvSpPr>
              <a:spLocks noChangeArrowheads="1"/>
            </p:cNvSpPr>
            <p:nvPr/>
          </p:nvSpPr>
          <p:spPr bwMode="auto">
            <a:xfrm>
              <a:off x="2314575" y="6276976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Rectangle 274"/>
            <p:cNvSpPr>
              <a:spLocks noChangeArrowheads="1"/>
            </p:cNvSpPr>
            <p:nvPr/>
          </p:nvSpPr>
          <p:spPr bwMode="auto">
            <a:xfrm>
              <a:off x="2471738" y="6276976"/>
              <a:ext cx="23813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" name="Rectangle 275"/>
            <p:cNvSpPr>
              <a:spLocks noChangeArrowheads="1"/>
            </p:cNvSpPr>
            <p:nvPr/>
          </p:nvSpPr>
          <p:spPr bwMode="auto">
            <a:xfrm>
              <a:off x="2630488" y="6276976"/>
              <a:ext cx="22225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5" name="Rectangle 276"/>
            <p:cNvSpPr>
              <a:spLocks noChangeArrowheads="1"/>
            </p:cNvSpPr>
            <p:nvPr/>
          </p:nvSpPr>
          <p:spPr bwMode="auto">
            <a:xfrm>
              <a:off x="2157413" y="6321426"/>
              <a:ext cx="22225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6" name="Rectangle 277"/>
            <p:cNvSpPr>
              <a:spLocks noChangeArrowheads="1"/>
            </p:cNvSpPr>
            <p:nvPr/>
          </p:nvSpPr>
          <p:spPr bwMode="auto">
            <a:xfrm>
              <a:off x="2314575" y="6321426"/>
              <a:ext cx="22225" cy="179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Rectangle 278"/>
            <p:cNvSpPr>
              <a:spLocks noChangeArrowheads="1"/>
            </p:cNvSpPr>
            <p:nvPr/>
          </p:nvSpPr>
          <p:spPr bwMode="auto">
            <a:xfrm>
              <a:off x="2471738" y="6321426"/>
              <a:ext cx="23813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Rectangle 279"/>
            <p:cNvSpPr>
              <a:spLocks noChangeArrowheads="1"/>
            </p:cNvSpPr>
            <p:nvPr/>
          </p:nvSpPr>
          <p:spPr bwMode="auto">
            <a:xfrm>
              <a:off x="2630488" y="6321426"/>
              <a:ext cx="22225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Rectangle 280"/>
            <p:cNvSpPr>
              <a:spLocks noChangeArrowheads="1"/>
            </p:cNvSpPr>
            <p:nvPr/>
          </p:nvSpPr>
          <p:spPr bwMode="auto">
            <a:xfrm>
              <a:off x="2630488" y="6591301"/>
              <a:ext cx="22225" cy="2254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Rectangle 281"/>
            <p:cNvSpPr>
              <a:spLocks noChangeArrowheads="1"/>
            </p:cNvSpPr>
            <p:nvPr/>
          </p:nvSpPr>
          <p:spPr bwMode="auto">
            <a:xfrm>
              <a:off x="2471738" y="6748463"/>
              <a:ext cx="23813" cy="68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1" name="Rectangle 282"/>
            <p:cNvSpPr>
              <a:spLocks noChangeArrowheads="1"/>
            </p:cNvSpPr>
            <p:nvPr/>
          </p:nvSpPr>
          <p:spPr bwMode="auto">
            <a:xfrm>
              <a:off x="2314575" y="6681788"/>
              <a:ext cx="22225" cy="134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Rectangle 283"/>
            <p:cNvSpPr>
              <a:spLocks noChangeArrowheads="1"/>
            </p:cNvSpPr>
            <p:nvPr/>
          </p:nvSpPr>
          <p:spPr bwMode="auto">
            <a:xfrm>
              <a:off x="2157413" y="6569076"/>
              <a:ext cx="22225" cy="247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0" name="组合 559"/>
          <p:cNvGrpSpPr>
            <a:grpSpLocks noChangeAspect="1"/>
          </p:cNvGrpSpPr>
          <p:nvPr/>
        </p:nvGrpSpPr>
        <p:grpSpPr>
          <a:xfrm>
            <a:off x="1689365" y="1489315"/>
            <a:ext cx="406939" cy="432000"/>
            <a:chOff x="4251325" y="6211888"/>
            <a:chExt cx="541338" cy="5746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3" name="Freeform 284"/>
            <p:cNvSpPr>
              <a:spLocks noEditPoints="1"/>
            </p:cNvSpPr>
            <p:nvPr/>
          </p:nvSpPr>
          <p:spPr bwMode="auto">
            <a:xfrm>
              <a:off x="4251325" y="6426201"/>
              <a:ext cx="541338" cy="360363"/>
            </a:xfrm>
            <a:custGeom>
              <a:avLst/>
              <a:gdLst>
                <a:gd name="T0" fmla="*/ 108 w 144"/>
                <a:gd name="T1" fmla="*/ 0 h 96"/>
                <a:gd name="T2" fmla="*/ 0 w 144"/>
                <a:gd name="T3" fmla="*/ 0 h 96"/>
                <a:gd name="T4" fmla="*/ 0 w 144"/>
                <a:gd name="T5" fmla="*/ 12 h 96"/>
                <a:gd name="T6" fmla="*/ 0 w 144"/>
                <a:gd name="T7" fmla="*/ 12 h 96"/>
                <a:gd name="T8" fmla="*/ 0 w 144"/>
                <a:gd name="T9" fmla="*/ 72 h 96"/>
                <a:gd name="T10" fmla="*/ 24 w 144"/>
                <a:gd name="T11" fmla="*/ 96 h 96"/>
                <a:gd name="T12" fmla="*/ 84 w 144"/>
                <a:gd name="T13" fmla="*/ 96 h 96"/>
                <a:gd name="T14" fmla="*/ 108 w 144"/>
                <a:gd name="T15" fmla="*/ 72 h 96"/>
                <a:gd name="T16" fmla="*/ 144 w 144"/>
                <a:gd name="T17" fmla="*/ 36 h 96"/>
                <a:gd name="T18" fmla="*/ 108 w 144"/>
                <a:gd name="T19" fmla="*/ 0 h 96"/>
                <a:gd name="T20" fmla="*/ 108 w 144"/>
                <a:gd name="T21" fmla="*/ 54 h 96"/>
                <a:gd name="T22" fmla="*/ 108 w 144"/>
                <a:gd name="T23" fmla="*/ 18 h 96"/>
                <a:gd name="T24" fmla="*/ 126 w 144"/>
                <a:gd name="T25" fmla="*/ 36 h 96"/>
                <a:gd name="T26" fmla="*/ 108 w 144"/>
                <a:gd name="T27" fmla="*/ 5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" h="96">
                  <a:moveTo>
                    <a:pt x="1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6"/>
                    <a:pt x="11" y="96"/>
                    <a:pt x="24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97" y="96"/>
                    <a:pt x="108" y="86"/>
                    <a:pt x="108" y="72"/>
                  </a:cubicBezTo>
                  <a:cubicBezTo>
                    <a:pt x="128" y="72"/>
                    <a:pt x="144" y="56"/>
                    <a:pt x="144" y="36"/>
                  </a:cubicBezTo>
                  <a:cubicBezTo>
                    <a:pt x="144" y="17"/>
                    <a:pt x="128" y="0"/>
                    <a:pt x="108" y="0"/>
                  </a:cubicBezTo>
                  <a:moveTo>
                    <a:pt x="108" y="54"/>
                  </a:moveTo>
                  <a:cubicBezTo>
                    <a:pt x="108" y="18"/>
                    <a:pt x="108" y="18"/>
                    <a:pt x="108" y="18"/>
                  </a:cubicBezTo>
                  <a:cubicBezTo>
                    <a:pt x="118" y="18"/>
                    <a:pt x="126" y="27"/>
                    <a:pt x="126" y="36"/>
                  </a:cubicBezTo>
                  <a:cubicBezTo>
                    <a:pt x="126" y="46"/>
                    <a:pt x="118" y="54"/>
                    <a:pt x="108" y="5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285"/>
            <p:cNvSpPr/>
            <p:nvPr/>
          </p:nvSpPr>
          <p:spPr bwMode="auto">
            <a:xfrm>
              <a:off x="4375150" y="6211888"/>
              <a:ext cx="180975" cy="180975"/>
            </a:xfrm>
            <a:custGeom>
              <a:avLst/>
              <a:gdLst>
                <a:gd name="T0" fmla="*/ 27 w 48"/>
                <a:gd name="T1" fmla="*/ 48 h 48"/>
                <a:gd name="T2" fmla="*/ 12 w 48"/>
                <a:gd name="T3" fmla="*/ 39 h 48"/>
                <a:gd name="T4" fmla="*/ 29 w 48"/>
                <a:gd name="T5" fmla="*/ 31 h 48"/>
                <a:gd name="T6" fmla="*/ 41 w 48"/>
                <a:gd name="T7" fmla="*/ 28 h 48"/>
                <a:gd name="T8" fmla="*/ 24 w 48"/>
                <a:gd name="T9" fmla="*/ 24 h 48"/>
                <a:gd name="T10" fmla="*/ 0 w 48"/>
                <a:gd name="T11" fmla="*/ 15 h 48"/>
                <a:gd name="T12" fmla="*/ 45 w 48"/>
                <a:gd name="T13" fmla="*/ 0 h 48"/>
                <a:gd name="T14" fmla="*/ 48 w 48"/>
                <a:gd name="T15" fmla="*/ 3 h 48"/>
                <a:gd name="T16" fmla="*/ 45 w 48"/>
                <a:gd name="T17" fmla="*/ 6 h 48"/>
                <a:gd name="T18" fmla="*/ 7 w 48"/>
                <a:gd name="T19" fmla="*/ 15 h 48"/>
                <a:gd name="T20" fmla="*/ 24 w 48"/>
                <a:gd name="T21" fmla="*/ 19 h 48"/>
                <a:gd name="T22" fmla="*/ 48 w 48"/>
                <a:gd name="T23" fmla="*/ 27 h 48"/>
                <a:gd name="T24" fmla="*/ 31 w 48"/>
                <a:gd name="T25" fmla="*/ 36 h 48"/>
                <a:gd name="T26" fmla="*/ 18 w 48"/>
                <a:gd name="T27" fmla="*/ 40 h 48"/>
                <a:gd name="T28" fmla="*/ 27 w 48"/>
                <a:gd name="T29" fmla="*/ 42 h 48"/>
                <a:gd name="T30" fmla="*/ 30 w 48"/>
                <a:gd name="T31" fmla="*/ 45 h 48"/>
                <a:gd name="T32" fmla="*/ 27 w 48"/>
                <a:gd name="T3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8">
                  <a:moveTo>
                    <a:pt x="27" y="48"/>
                  </a:moveTo>
                  <a:cubicBezTo>
                    <a:pt x="20" y="48"/>
                    <a:pt x="12" y="46"/>
                    <a:pt x="12" y="39"/>
                  </a:cubicBezTo>
                  <a:cubicBezTo>
                    <a:pt x="12" y="34"/>
                    <a:pt x="20" y="33"/>
                    <a:pt x="29" y="31"/>
                  </a:cubicBezTo>
                  <a:cubicBezTo>
                    <a:pt x="33" y="30"/>
                    <a:pt x="38" y="29"/>
                    <a:pt x="41" y="28"/>
                  </a:cubicBezTo>
                  <a:cubicBezTo>
                    <a:pt x="37" y="26"/>
                    <a:pt x="29" y="25"/>
                    <a:pt x="24" y="24"/>
                  </a:cubicBezTo>
                  <a:cubicBezTo>
                    <a:pt x="8" y="22"/>
                    <a:pt x="0" y="21"/>
                    <a:pt x="0" y="15"/>
                  </a:cubicBezTo>
                  <a:cubicBezTo>
                    <a:pt x="0" y="5"/>
                    <a:pt x="42" y="0"/>
                    <a:pt x="45" y="0"/>
                  </a:cubicBezTo>
                  <a:cubicBezTo>
                    <a:pt x="47" y="0"/>
                    <a:pt x="48" y="2"/>
                    <a:pt x="48" y="3"/>
                  </a:cubicBezTo>
                  <a:cubicBezTo>
                    <a:pt x="48" y="5"/>
                    <a:pt x="47" y="6"/>
                    <a:pt x="45" y="6"/>
                  </a:cubicBezTo>
                  <a:cubicBezTo>
                    <a:pt x="36" y="6"/>
                    <a:pt x="12" y="11"/>
                    <a:pt x="7" y="15"/>
                  </a:cubicBezTo>
                  <a:cubicBezTo>
                    <a:pt x="10" y="16"/>
                    <a:pt x="19" y="18"/>
                    <a:pt x="24" y="19"/>
                  </a:cubicBezTo>
                  <a:cubicBezTo>
                    <a:pt x="40" y="21"/>
                    <a:pt x="48" y="22"/>
                    <a:pt x="48" y="27"/>
                  </a:cubicBezTo>
                  <a:cubicBezTo>
                    <a:pt x="48" y="33"/>
                    <a:pt x="40" y="34"/>
                    <a:pt x="31" y="36"/>
                  </a:cubicBezTo>
                  <a:cubicBezTo>
                    <a:pt x="27" y="37"/>
                    <a:pt x="20" y="39"/>
                    <a:pt x="18" y="40"/>
                  </a:cubicBezTo>
                  <a:cubicBezTo>
                    <a:pt x="19" y="41"/>
                    <a:pt x="24" y="42"/>
                    <a:pt x="27" y="42"/>
                  </a:cubicBezTo>
                  <a:cubicBezTo>
                    <a:pt x="29" y="42"/>
                    <a:pt x="30" y="44"/>
                    <a:pt x="30" y="45"/>
                  </a:cubicBezTo>
                  <a:cubicBezTo>
                    <a:pt x="30" y="47"/>
                    <a:pt x="29" y="48"/>
                    <a:pt x="27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5" name="Freeform 286"/>
          <p:cNvSpPr>
            <a:spLocks noChangeAspect="1"/>
          </p:cNvSpPr>
          <p:nvPr/>
        </p:nvSpPr>
        <p:spPr bwMode="auto">
          <a:xfrm>
            <a:off x="2570475" y="2396195"/>
            <a:ext cx="493356" cy="432000"/>
          </a:xfrm>
          <a:custGeom>
            <a:avLst/>
            <a:gdLst>
              <a:gd name="T0" fmla="*/ 140 w 167"/>
              <a:gd name="T1" fmla="*/ 31 h 146"/>
              <a:gd name="T2" fmla="*/ 141 w 167"/>
              <a:gd name="T3" fmla="*/ 31 h 146"/>
              <a:gd name="T4" fmla="*/ 166 w 167"/>
              <a:gd name="T5" fmla="*/ 30 h 146"/>
              <a:gd name="T6" fmla="*/ 140 w 167"/>
              <a:gd name="T7" fmla="*/ 2 h 146"/>
              <a:gd name="T8" fmla="*/ 121 w 167"/>
              <a:gd name="T9" fmla="*/ 3 h 146"/>
              <a:gd name="T10" fmla="*/ 113 w 167"/>
              <a:gd name="T11" fmla="*/ 20 h 146"/>
              <a:gd name="T12" fmla="*/ 102 w 167"/>
              <a:gd name="T13" fmla="*/ 44 h 146"/>
              <a:gd name="T14" fmla="*/ 65 w 167"/>
              <a:gd name="T15" fmla="*/ 76 h 146"/>
              <a:gd name="T16" fmla="*/ 29 w 167"/>
              <a:gd name="T17" fmla="*/ 85 h 146"/>
              <a:gd name="T18" fmla="*/ 12 w 167"/>
              <a:gd name="T19" fmla="*/ 89 h 146"/>
              <a:gd name="T20" fmla="*/ 34 w 167"/>
              <a:gd name="T21" fmla="*/ 98 h 146"/>
              <a:gd name="T22" fmla="*/ 0 w 167"/>
              <a:gd name="T23" fmla="*/ 103 h 146"/>
              <a:gd name="T24" fmla="*/ 6 w 167"/>
              <a:gd name="T25" fmla="*/ 112 h 146"/>
              <a:gd name="T26" fmla="*/ 47 w 167"/>
              <a:gd name="T27" fmla="*/ 109 h 146"/>
              <a:gd name="T28" fmla="*/ 76 w 167"/>
              <a:gd name="T29" fmla="*/ 110 h 146"/>
              <a:gd name="T30" fmla="*/ 91 w 167"/>
              <a:gd name="T31" fmla="*/ 114 h 146"/>
              <a:gd name="T32" fmla="*/ 94 w 167"/>
              <a:gd name="T33" fmla="*/ 133 h 146"/>
              <a:gd name="T34" fmla="*/ 86 w 167"/>
              <a:gd name="T35" fmla="*/ 144 h 146"/>
              <a:gd name="T36" fmla="*/ 130 w 167"/>
              <a:gd name="T37" fmla="*/ 144 h 146"/>
              <a:gd name="T38" fmla="*/ 120 w 167"/>
              <a:gd name="T39" fmla="*/ 136 h 146"/>
              <a:gd name="T40" fmla="*/ 102 w 167"/>
              <a:gd name="T41" fmla="*/ 133 h 146"/>
              <a:gd name="T42" fmla="*/ 103 w 167"/>
              <a:gd name="T43" fmla="*/ 120 h 146"/>
              <a:gd name="T44" fmla="*/ 125 w 167"/>
              <a:gd name="T45" fmla="*/ 104 h 146"/>
              <a:gd name="T46" fmla="*/ 145 w 167"/>
              <a:gd name="T47" fmla="*/ 78 h 146"/>
              <a:gd name="T48" fmla="*/ 143 w 167"/>
              <a:gd name="T49" fmla="*/ 60 h 146"/>
              <a:gd name="T50" fmla="*/ 137 w 167"/>
              <a:gd name="T51" fmla="*/ 51 h 146"/>
              <a:gd name="T52" fmla="*/ 140 w 167"/>
              <a:gd name="T53" fmla="*/ 31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67" h="146">
                <a:moveTo>
                  <a:pt x="140" y="31"/>
                </a:moveTo>
                <a:cubicBezTo>
                  <a:pt x="141" y="31"/>
                  <a:pt x="141" y="31"/>
                  <a:pt x="141" y="31"/>
                </a:cubicBezTo>
                <a:cubicBezTo>
                  <a:pt x="143" y="30"/>
                  <a:pt x="167" y="32"/>
                  <a:pt x="166" y="30"/>
                </a:cubicBezTo>
                <a:cubicBezTo>
                  <a:pt x="165" y="25"/>
                  <a:pt x="149" y="4"/>
                  <a:pt x="140" y="2"/>
                </a:cubicBezTo>
                <a:cubicBezTo>
                  <a:pt x="134" y="0"/>
                  <a:pt x="126" y="0"/>
                  <a:pt x="121" y="3"/>
                </a:cubicBezTo>
                <a:cubicBezTo>
                  <a:pt x="114" y="7"/>
                  <a:pt x="114" y="14"/>
                  <a:pt x="113" y="20"/>
                </a:cubicBezTo>
                <a:cubicBezTo>
                  <a:pt x="110" y="30"/>
                  <a:pt x="107" y="35"/>
                  <a:pt x="102" y="44"/>
                </a:cubicBezTo>
                <a:cubicBezTo>
                  <a:pt x="97" y="52"/>
                  <a:pt x="72" y="73"/>
                  <a:pt x="65" y="76"/>
                </a:cubicBezTo>
                <a:cubicBezTo>
                  <a:pt x="54" y="80"/>
                  <a:pt x="40" y="81"/>
                  <a:pt x="29" y="85"/>
                </a:cubicBezTo>
                <a:cubicBezTo>
                  <a:pt x="31" y="84"/>
                  <a:pt x="12" y="89"/>
                  <a:pt x="12" y="89"/>
                </a:cubicBezTo>
                <a:cubicBezTo>
                  <a:pt x="12" y="89"/>
                  <a:pt x="34" y="97"/>
                  <a:pt x="34" y="98"/>
                </a:cubicBezTo>
                <a:cubicBezTo>
                  <a:pt x="34" y="99"/>
                  <a:pt x="0" y="103"/>
                  <a:pt x="0" y="103"/>
                </a:cubicBezTo>
                <a:cubicBezTo>
                  <a:pt x="6" y="112"/>
                  <a:pt x="6" y="112"/>
                  <a:pt x="6" y="112"/>
                </a:cubicBezTo>
                <a:cubicBezTo>
                  <a:pt x="20" y="112"/>
                  <a:pt x="33" y="109"/>
                  <a:pt x="47" y="109"/>
                </a:cubicBezTo>
                <a:cubicBezTo>
                  <a:pt x="56" y="109"/>
                  <a:pt x="68" y="107"/>
                  <a:pt x="76" y="110"/>
                </a:cubicBezTo>
                <a:cubicBezTo>
                  <a:pt x="82" y="112"/>
                  <a:pt x="89" y="113"/>
                  <a:pt x="91" y="114"/>
                </a:cubicBezTo>
                <a:cubicBezTo>
                  <a:pt x="94" y="116"/>
                  <a:pt x="94" y="131"/>
                  <a:pt x="94" y="133"/>
                </a:cubicBezTo>
                <a:cubicBezTo>
                  <a:pt x="94" y="135"/>
                  <a:pt x="84" y="143"/>
                  <a:pt x="86" y="144"/>
                </a:cubicBezTo>
                <a:cubicBezTo>
                  <a:pt x="88" y="146"/>
                  <a:pt x="130" y="145"/>
                  <a:pt x="130" y="144"/>
                </a:cubicBezTo>
                <a:cubicBezTo>
                  <a:pt x="130" y="143"/>
                  <a:pt x="123" y="137"/>
                  <a:pt x="120" y="136"/>
                </a:cubicBezTo>
                <a:cubicBezTo>
                  <a:pt x="117" y="134"/>
                  <a:pt x="102" y="134"/>
                  <a:pt x="102" y="133"/>
                </a:cubicBezTo>
                <a:cubicBezTo>
                  <a:pt x="102" y="128"/>
                  <a:pt x="102" y="134"/>
                  <a:pt x="103" y="120"/>
                </a:cubicBezTo>
                <a:cubicBezTo>
                  <a:pt x="105" y="107"/>
                  <a:pt x="115" y="111"/>
                  <a:pt x="125" y="104"/>
                </a:cubicBezTo>
                <a:cubicBezTo>
                  <a:pt x="133" y="98"/>
                  <a:pt x="143" y="89"/>
                  <a:pt x="145" y="78"/>
                </a:cubicBezTo>
                <a:cubicBezTo>
                  <a:pt x="146" y="72"/>
                  <a:pt x="145" y="66"/>
                  <a:pt x="143" y="60"/>
                </a:cubicBezTo>
                <a:cubicBezTo>
                  <a:pt x="141" y="57"/>
                  <a:pt x="138" y="54"/>
                  <a:pt x="137" y="51"/>
                </a:cubicBezTo>
                <a:cubicBezTo>
                  <a:pt x="135" y="44"/>
                  <a:pt x="132" y="35"/>
                  <a:pt x="140" y="31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61" name="组合 560"/>
          <p:cNvGrpSpPr>
            <a:grpSpLocks noChangeAspect="1"/>
          </p:cNvGrpSpPr>
          <p:nvPr/>
        </p:nvGrpSpPr>
        <p:grpSpPr>
          <a:xfrm>
            <a:off x="1695992" y="3231584"/>
            <a:ext cx="393685" cy="432000"/>
            <a:chOff x="6267450" y="6164263"/>
            <a:chExt cx="652463" cy="7159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6" name="Freeform 287"/>
            <p:cNvSpPr>
              <a:spLocks noEditPoints="1"/>
            </p:cNvSpPr>
            <p:nvPr/>
          </p:nvSpPr>
          <p:spPr bwMode="auto">
            <a:xfrm>
              <a:off x="6405563" y="6164263"/>
              <a:ext cx="368300" cy="396875"/>
            </a:xfrm>
            <a:custGeom>
              <a:avLst/>
              <a:gdLst>
                <a:gd name="T0" fmla="*/ 49 w 98"/>
                <a:gd name="T1" fmla="*/ 0 h 106"/>
                <a:gd name="T2" fmla="*/ 0 w 98"/>
                <a:gd name="T3" fmla="*/ 44 h 106"/>
                <a:gd name="T4" fmla="*/ 14 w 98"/>
                <a:gd name="T5" fmla="*/ 75 h 106"/>
                <a:gd name="T6" fmla="*/ 14 w 98"/>
                <a:gd name="T7" fmla="*/ 89 h 106"/>
                <a:gd name="T8" fmla="*/ 27 w 98"/>
                <a:gd name="T9" fmla="*/ 102 h 106"/>
                <a:gd name="T10" fmla="*/ 37 w 98"/>
                <a:gd name="T11" fmla="*/ 98 h 106"/>
                <a:gd name="T12" fmla="*/ 49 w 98"/>
                <a:gd name="T13" fmla="*/ 106 h 106"/>
                <a:gd name="T14" fmla="*/ 62 w 98"/>
                <a:gd name="T15" fmla="*/ 98 h 106"/>
                <a:gd name="T16" fmla="*/ 72 w 98"/>
                <a:gd name="T17" fmla="*/ 102 h 106"/>
                <a:gd name="T18" fmla="*/ 85 w 98"/>
                <a:gd name="T19" fmla="*/ 89 h 106"/>
                <a:gd name="T20" fmla="*/ 85 w 98"/>
                <a:gd name="T21" fmla="*/ 75 h 106"/>
                <a:gd name="T22" fmla="*/ 98 w 98"/>
                <a:gd name="T23" fmla="*/ 44 h 106"/>
                <a:gd name="T24" fmla="*/ 49 w 98"/>
                <a:gd name="T25" fmla="*/ 0 h 106"/>
                <a:gd name="T26" fmla="*/ 28 w 98"/>
                <a:gd name="T27" fmla="*/ 53 h 106"/>
                <a:gd name="T28" fmla="*/ 13 w 98"/>
                <a:gd name="T29" fmla="*/ 38 h 106"/>
                <a:gd name="T30" fmla="*/ 28 w 98"/>
                <a:gd name="T31" fmla="*/ 23 h 106"/>
                <a:gd name="T32" fmla="*/ 43 w 98"/>
                <a:gd name="T33" fmla="*/ 38 h 106"/>
                <a:gd name="T34" fmla="*/ 28 w 98"/>
                <a:gd name="T35" fmla="*/ 53 h 106"/>
                <a:gd name="T36" fmla="*/ 55 w 98"/>
                <a:gd name="T37" fmla="*/ 83 h 106"/>
                <a:gd name="T38" fmla="*/ 43 w 98"/>
                <a:gd name="T39" fmla="*/ 83 h 106"/>
                <a:gd name="T40" fmla="*/ 40 w 98"/>
                <a:gd name="T41" fmla="*/ 78 h 106"/>
                <a:gd name="T42" fmla="*/ 47 w 98"/>
                <a:gd name="T43" fmla="*/ 64 h 106"/>
                <a:gd name="T44" fmla="*/ 52 w 98"/>
                <a:gd name="T45" fmla="*/ 64 h 106"/>
                <a:gd name="T46" fmla="*/ 59 w 98"/>
                <a:gd name="T47" fmla="*/ 78 h 106"/>
                <a:gd name="T48" fmla="*/ 55 w 98"/>
                <a:gd name="T49" fmla="*/ 83 h 106"/>
                <a:gd name="T50" fmla="*/ 70 w 98"/>
                <a:gd name="T51" fmla="*/ 53 h 106"/>
                <a:gd name="T52" fmla="*/ 55 w 98"/>
                <a:gd name="T53" fmla="*/ 38 h 106"/>
                <a:gd name="T54" fmla="*/ 70 w 98"/>
                <a:gd name="T55" fmla="*/ 23 h 106"/>
                <a:gd name="T56" fmla="*/ 85 w 98"/>
                <a:gd name="T57" fmla="*/ 38 h 106"/>
                <a:gd name="T58" fmla="*/ 70 w 98"/>
                <a:gd name="T59" fmla="*/ 5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8" h="106">
                  <a:moveTo>
                    <a:pt x="49" y="0"/>
                  </a:moveTo>
                  <a:cubicBezTo>
                    <a:pt x="22" y="0"/>
                    <a:pt x="0" y="19"/>
                    <a:pt x="0" y="44"/>
                  </a:cubicBezTo>
                  <a:cubicBezTo>
                    <a:pt x="0" y="56"/>
                    <a:pt x="5" y="67"/>
                    <a:pt x="14" y="75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96"/>
                    <a:pt x="20" y="102"/>
                    <a:pt x="27" y="102"/>
                  </a:cubicBezTo>
                  <a:cubicBezTo>
                    <a:pt x="31" y="102"/>
                    <a:pt x="34" y="100"/>
                    <a:pt x="37" y="98"/>
                  </a:cubicBezTo>
                  <a:cubicBezTo>
                    <a:pt x="39" y="103"/>
                    <a:pt x="44" y="106"/>
                    <a:pt x="49" y="106"/>
                  </a:cubicBezTo>
                  <a:cubicBezTo>
                    <a:pt x="55" y="106"/>
                    <a:pt x="60" y="103"/>
                    <a:pt x="62" y="98"/>
                  </a:cubicBezTo>
                  <a:cubicBezTo>
                    <a:pt x="64" y="100"/>
                    <a:pt x="68" y="102"/>
                    <a:pt x="72" y="102"/>
                  </a:cubicBezTo>
                  <a:cubicBezTo>
                    <a:pt x="79" y="102"/>
                    <a:pt x="85" y="96"/>
                    <a:pt x="85" y="89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93" y="67"/>
                    <a:pt x="98" y="56"/>
                    <a:pt x="98" y="44"/>
                  </a:cubicBezTo>
                  <a:cubicBezTo>
                    <a:pt x="98" y="19"/>
                    <a:pt x="76" y="0"/>
                    <a:pt x="49" y="0"/>
                  </a:cubicBezTo>
                  <a:moveTo>
                    <a:pt x="28" y="53"/>
                  </a:moveTo>
                  <a:cubicBezTo>
                    <a:pt x="20" y="53"/>
                    <a:pt x="13" y="46"/>
                    <a:pt x="13" y="38"/>
                  </a:cubicBezTo>
                  <a:cubicBezTo>
                    <a:pt x="13" y="30"/>
                    <a:pt x="20" y="23"/>
                    <a:pt x="28" y="23"/>
                  </a:cubicBezTo>
                  <a:cubicBezTo>
                    <a:pt x="37" y="23"/>
                    <a:pt x="43" y="30"/>
                    <a:pt x="43" y="38"/>
                  </a:cubicBezTo>
                  <a:cubicBezTo>
                    <a:pt x="43" y="46"/>
                    <a:pt x="37" y="53"/>
                    <a:pt x="28" y="53"/>
                  </a:cubicBezTo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0" y="83"/>
                    <a:pt x="38" y="81"/>
                    <a:pt x="40" y="78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1"/>
                    <a:pt x="50" y="61"/>
                    <a:pt x="52" y="64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0" y="81"/>
                    <a:pt x="59" y="83"/>
                    <a:pt x="55" y="83"/>
                  </a:cubicBezTo>
                  <a:moveTo>
                    <a:pt x="70" y="53"/>
                  </a:moveTo>
                  <a:cubicBezTo>
                    <a:pt x="62" y="53"/>
                    <a:pt x="55" y="46"/>
                    <a:pt x="55" y="38"/>
                  </a:cubicBezTo>
                  <a:cubicBezTo>
                    <a:pt x="55" y="30"/>
                    <a:pt x="62" y="23"/>
                    <a:pt x="70" y="23"/>
                  </a:cubicBezTo>
                  <a:cubicBezTo>
                    <a:pt x="79" y="23"/>
                    <a:pt x="85" y="30"/>
                    <a:pt x="85" y="38"/>
                  </a:cubicBezTo>
                  <a:cubicBezTo>
                    <a:pt x="85" y="46"/>
                    <a:pt x="79" y="53"/>
                    <a:pt x="70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288"/>
            <p:cNvSpPr/>
            <p:nvPr/>
          </p:nvSpPr>
          <p:spPr bwMode="auto">
            <a:xfrm>
              <a:off x="6267450" y="6442076"/>
              <a:ext cx="652463" cy="438150"/>
            </a:xfrm>
            <a:custGeom>
              <a:avLst/>
              <a:gdLst>
                <a:gd name="T0" fmla="*/ 163 w 174"/>
                <a:gd name="T1" fmla="*/ 64 h 117"/>
                <a:gd name="T2" fmla="*/ 143 w 174"/>
                <a:gd name="T3" fmla="*/ 71 h 117"/>
                <a:gd name="T4" fmla="*/ 142 w 174"/>
                <a:gd name="T5" fmla="*/ 74 h 117"/>
                <a:gd name="T6" fmla="*/ 108 w 174"/>
                <a:gd name="T7" fmla="*/ 58 h 117"/>
                <a:gd name="T8" fmla="*/ 142 w 174"/>
                <a:gd name="T9" fmla="*/ 43 h 117"/>
                <a:gd name="T10" fmla="*/ 143 w 174"/>
                <a:gd name="T11" fmla="*/ 46 h 117"/>
                <a:gd name="T12" fmla="*/ 163 w 174"/>
                <a:gd name="T13" fmla="*/ 53 h 117"/>
                <a:gd name="T14" fmla="*/ 170 w 174"/>
                <a:gd name="T15" fmla="*/ 33 h 117"/>
                <a:gd name="T16" fmla="*/ 160 w 174"/>
                <a:gd name="T17" fmla="*/ 25 h 117"/>
                <a:gd name="T18" fmla="*/ 160 w 174"/>
                <a:gd name="T19" fmla="*/ 11 h 117"/>
                <a:gd name="T20" fmla="*/ 140 w 174"/>
                <a:gd name="T21" fmla="*/ 4 h 117"/>
                <a:gd name="T22" fmla="*/ 133 w 174"/>
                <a:gd name="T23" fmla="*/ 24 h 117"/>
                <a:gd name="T24" fmla="*/ 135 w 174"/>
                <a:gd name="T25" fmla="*/ 26 h 117"/>
                <a:gd name="T26" fmla="*/ 87 w 174"/>
                <a:gd name="T27" fmla="*/ 49 h 117"/>
                <a:gd name="T28" fmla="*/ 39 w 174"/>
                <a:gd name="T29" fmla="*/ 26 h 117"/>
                <a:gd name="T30" fmla="*/ 41 w 174"/>
                <a:gd name="T31" fmla="*/ 24 h 117"/>
                <a:gd name="T32" fmla="*/ 34 w 174"/>
                <a:gd name="T33" fmla="*/ 4 h 117"/>
                <a:gd name="T34" fmla="*/ 14 w 174"/>
                <a:gd name="T35" fmla="*/ 11 h 117"/>
                <a:gd name="T36" fmla="*/ 14 w 174"/>
                <a:gd name="T37" fmla="*/ 25 h 117"/>
                <a:gd name="T38" fmla="*/ 4 w 174"/>
                <a:gd name="T39" fmla="*/ 33 h 117"/>
                <a:gd name="T40" fmla="*/ 11 w 174"/>
                <a:gd name="T41" fmla="*/ 53 h 117"/>
                <a:gd name="T42" fmla="*/ 31 w 174"/>
                <a:gd name="T43" fmla="*/ 46 h 117"/>
                <a:gd name="T44" fmla="*/ 32 w 174"/>
                <a:gd name="T45" fmla="*/ 43 h 117"/>
                <a:gd name="T46" fmla="*/ 66 w 174"/>
                <a:gd name="T47" fmla="*/ 58 h 117"/>
                <a:gd name="T48" fmla="*/ 32 w 174"/>
                <a:gd name="T49" fmla="*/ 74 h 117"/>
                <a:gd name="T50" fmla="*/ 31 w 174"/>
                <a:gd name="T51" fmla="*/ 71 h 117"/>
                <a:gd name="T52" fmla="*/ 11 w 174"/>
                <a:gd name="T53" fmla="*/ 64 h 117"/>
                <a:gd name="T54" fmla="*/ 4 w 174"/>
                <a:gd name="T55" fmla="*/ 84 h 117"/>
                <a:gd name="T56" fmla="*/ 14 w 174"/>
                <a:gd name="T57" fmla="*/ 92 h 117"/>
                <a:gd name="T58" fmla="*/ 14 w 174"/>
                <a:gd name="T59" fmla="*/ 106 h 117"/>
                <a:gd name="T60" fmla="*/ 34 w 174"/>
                <a:gd name="T61" fmla="*/ 113 h 117"/>
                <a:gd name="T62" fmla="*/ 41 w 174"/>
                <a:gd name="T63" fmla="*/ 93 h 117"/>
                <a:gd name="T64" fmla="*/ 39 w 174"/>
                <a:gd name="T65" fmla="*/ 91 h 117"/>
                <a:gd name="T66" fmla="*/ 87 w 174"/>
                <a:gd name="T67" fmla="*/ 68 h 117"/>
                <a:gd name="T68" fmla="*/ 135 w 174"/>
                <a:gd name="T69" fmla="*/ 91 h 117"/>
                <a:gd name="T70" fmla="*/ 133 w 174"/>
                <a:gd name="T71" fmla="*/ 93 h 117"/>
                <a:gd name="T72" fmla="*/ 140 w 174"/>
                <a:gd name="T73" fmla="*/ 113 h 117"/>
                <a:gd name="T74" fmla="*/ 160 w 174"/>
                <a:gd name="T75" fmla="*/ 106 h 117"/>
                <a:gd name="T76" fmla="*/ 160 w 174"/>
                <a:gd name="T77" fmla="*/ 92 h 117"/>
                <a:gd name="T78" fmla="*/ 170 w 174"/>
                <a:gd name="T79" fmla="*/ 84 h 117"/>
                <a:gd name="T80" fmla="*/ 163 w 174"/>
                <a:gd name="T81" fmla="*/ 6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4" h="117">
                  <a:moveTo>
                    <a:pt x="163" y="64"/>
                  </a:moveTo>
                  <a:cubicBezTo>
                    <a:pt x="156" y="61"/>
                    <a:pt x="147" y="64"/>
                    <a:pt x="143" y="71"/>
                  </a:cubicBezTo>
                  <a:cubicBezTo>
                    <a:pt x="143" y="72"/>
                    <a:pt x="142" y="73"/>
                    <a:pt x="142" y="74"/>
                  </a:cubicBezTo>
                  <a:cubicBezTo>
                    <a:pt x="108" y="58"/>
                    <a:pt x="108" y="58"/>
                    <a:pt x="108" y="58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4"/>
                    <a:pt x="143" y="45"/>
                    <a:pt x="143" y="46"/>
                  </a:cubicBezTo>
                  <a:cubicBezTo>
                    <a:pt x="147" y="53"/>
                    <a:pt x="156" y="56"/>
                    <a:pt x="163" y="53"/>
                  </a:cubicBezTo>
                  <a:cubicBezTo>
                    <a:pt x="171" y="49"/>
                    <a:pt x="174" y="40"/>
                    <a:pt x="170" y="33"/>
                  </a:cubicBezTo>
                  <a:cubicBezTo>
                    <a:pt x="168" y="28"/>
                    <a:pt x="164" y="25"/>
                    <a:pt x="160" y="25"/>
                  </a:cubicBezTo>
                  <a:cubicBezTo>
                    <a:pt x="162" y="21"/>
                    <a:pt x="162" y="16"/>
                    <a:pt x="160" y="11"/>
                  </a:cubicBezTo>
                  <a:cubicBezTo>
                    <a:pt x="157" y="4"/>
                    <a:pt x="148" y="0"/>
                    <a:pt x="140" y="4"/>
                  </a:cubicBezTo>
                  <a:cubicBezTo>
                    <a:pt x="133" y="7"/>
                    <a:pt x="129" y="16"/>
                    <a:pt x="133" y="24"/>
                  </a:cubicBezTo>
                  <a:cubicBezTo>
                    <a:pt x="133" y="25"/>
                    <a:pt x="134" y="26"/>
                    <a:pt x="135" y="26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1" y="25"/>
                    <a:pt x="41" y="24"/>
                  </a:cubicBezTo>
                  <a:cubicBezTo>
                    <a:pt x="45" y="16"/>
                    <a:pt x="41" y="7"/>
                    <a:pt x="34" y="4"/>
                  </a:cubicBezTo>
                  <a:cubicBezTo>
                    <a:pt x="26" y="0"/>
                    <a:pt x="17" y="4"/>
                    <a:pt x="14" y="11"/>
                  </a:cubicBezTo>
                  <a:cubicBezTo>
                    <a:pt x="12" y="16"/>
                    <a:pt x="12" y="21"/>
                    <a:pt x="14" y="25"/>
                  </a:cubicBezTo>
                  <a:cubicBezTo>
                    <a:pt x="10" y="25"/>
                    <a:pt x="6" y="28"/>
                    <a:pt x="4" y="33"/>
                  </a:cubicBezTo>
                  <a:cubicBezTo>
                    <a:pt x="0" y="40"/>
                    <a:pt x="3" y="49"/>
                    <a:pt x="11" y="53"/>
                  </a:cubicBezTo>
                  <a:cubicBezTo>
                    <a:pt x="18" y="56"/>
                    <a:pt x="27" y="53"/>
                    <a:pt x="31" y="46"/>
                  </a:cubicBezTo>
                  <a:cubicBezTo>
                    <a:pt x="31" y="45"/>
                    <a:pt x="32" y="44"/>
                    <a:pt x="3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73"/>
                    <a:pt x="31" y="72"/>
                    <a:pt x="31" y="71"/>
                  </a:cubicBezTo>
                  <a:cubicBezTo>
                    <a:pt x="27" y="64"/>
                    <a:pt x="18" y="61"/>
                    <a:pt x="11" y="64"/>
                  </a:cubicBezTo>
                  <a:cubicBezTo>
                    <a:pt x="3" y="68"/>
                    <a:pt x="0" y="77"/>
                    <a:pt x="4" y="84"/>
                  </a:cubicBezTo>
                  <a:cubicBezTo>
                    <a:pt x="6" y="89"/>
                    <a:pt x="10" y="91"/>
                    <a:pt x="14" y="92"/>
                  </a:cubicBezTo>
                  <a:cubicBezTo>
                    <a:pt x="12" y="96"/>
                    <a:pt x="12" y="101"/>
                    <a:pt x="14" y="106"/>
                  </a:cubicBezTo>
                  <a:cubicBezTo>
                    <a:pt x="17" y="113"/>
                    <a:pt x="26" y="117"/>
                    <a:pt x="34" y="113"/>
                  </a:cubicBezTo>
                  <a:cubicBezTo>
                    <a:pt x="41" y="110"/>
                    <a:pt x="45" y="101"/>
                    <a:pt x="41" y="93"/>
                  </a:cubicBezTo>
                  <a:cubicBezTo>
                    <a:pt x="41" y="92"/>
                    <a:pt x="40" y="91"/>
                    <a:pt x="39" y="91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135" y="91"/>
                    <a:pt x="135" y="91"/>
                    <a:pt x="135" y="91"/>
                  </a:cubicBezTo>
                  <a:cubicBezTo>
                    <a:pt x="134" y="91"/>
                    <a:pt x="133" y="92"/>
                    <a:pt x="133" y="93"/>
                  </a:cubicBezTo>
                  <a:cubicBezTo>
                    <a:pt x="129" y="101"/>
                    <a:pt x="133" y="110"/>
                    <a:pt x="140" y="113"/>
                  </a:cubicBezTo>
                  <a:cubicBezTo>
                    <a:pt x="148" y="117"/>
                    <a:pt x="157" y="113"/>
                    <a:pt x="160" y="106"/>
                  </a:cubicBezTo>
                  <a:cubicBezTo>
                    <a:pt x="162" y="101"/>
                    <a:pt x="162" y="96"/>
                    <a:pt x="160" y="92"/>
                  </a:cubicBezTo>
                  <a:cubicBezTo>
                    <a:pt x="164" y="91"/>
                    <a:pt x="168" y="89"/>
                    <a:pt x="170" y="84"/>
                  </a:cubicBezTo>
                  <a:cubicBezTo>
                    <a:pt x="174" y="77"/>
                    <a:pt x="171" y="68"/>
                    <a:pt x="163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2" name="组合 561"/>
          <p:cNvGrpSpPr>
            <a:grpSpLocks noChangeAspect="1"/>
          </p:cNvGrpSpPr>
          <p:nvPr/>
        </p:nvGrpSpPr>
        <p:grpSpPr>
          <a:xfrm>
            <a:off x="4523953" y="1489315"/>
            <a:ext cx="520905" cy="432000"/>
            <a:chOff x="8350250" y="6242051"/>
            <a:chExt cx="660400" cy="5476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8" name="Oval 289"/>
            <p:cNvSpPr>
              <a:spLocks noChangeArrowheads="1"/>
            </p:cNvSpPr>
            <p:nvPr/>
          </p:nvSpPr>
          <p:spPr bwMode="auto">
            <a:xfrm>
              <a:off x="8691563" y="6242051"/>
              <a:ext cx="96838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290"/>
            <p:cNvSpPr/>
            <p:nvPr/>
          </p:nvSpPr>
          <p:spPr bwMode="auto">
            <a:xfrm>
              <a:off x="8521700" y="6318251"/>
              <a:ext cx="346075" cy="382588"/>
            </a:xfrm>
            <a:custGeom>
              <a:avLst/>
              <a:gdLst>
                <a:gd name="T0" fmla="*/ 59 w 92"/>
                <a:gd name="T1" fmla="*/ 39 h 102"/>
                <a:gd name="T2" fmla="*/ 53 w 92"/>
                <a:gd name="T3" fmla="*/ 35 h 102"/>
                <a:gd name="T4" fmla="*/ 44 w 92"/>
                <a:gd name="T5" fmla="*/ 22 h 102"/>
                <a:gd name="T6" fmla="*/ 27 w 92"/>
                <a:gd name="T7" fmla="*/ 39 h 102"/>
                <a:gd name="T8" fmla="*/ 43 w 92"/>
                <a:gd name="T9" fmla="*/ 48 h 102"/>
                <a:gd name="T10" fmla="*/ 49 w 92"/>
                <a:gd name="T11" fmla="*/ 57 h 102"/>
                <a:gd name="T12" fmla="*/ 49 w 92"/>
                <a:gd name="T13" fmla="*/ 95 h 102"/>
                <a:gd name="T14" fmla="*/ 41 w 92"/>
                <a:gd name="T15" fmla="*/ 102 h 102"/>
                <a:gd name="T16" fmla="*/ 34 w 92"/>
                <a:gd name="T17" fmla="*/ 95 h 102"/>
                <a:gd name="T18" fmla="*/ 34 w 92"/>
                <a:gd name="T19" fmla="*/ 65 h 102"/>
                <a:gd name="T20" fmla="*/ 5 w 92"/>
                <a:gd name="T21" fmla="*/ 49 h 102"/>
                <a:gd name="T22" fmla="*/ 0 w 92"/>
                <a:gd name="T23" fmla="*/ 39 h 102"/>
                <a:gd name="T24" fmla="*/ 2 w 92"/>
                <a:gd name="T25" fmla="*/ 32 h 102"/>
                <a:gd name="T26" fmla="*/ 30 w 92"/>
                <a:gd name="T27" fmla="*/ 4 h 102"/>
                <a:gd name="T28" fmla="*/ 39 w 92"/>
                <a:gd name="T29" fmla="*/ 1 h 102"/>
                <a:gd name="T30" fmla="*/ 48 w 92"/>
                <a:gd name="T31" fmla="*/ 6 h 102"/>
                <a:gd name="T32" fmla="*/ 62 w 92"/>
                <a:gd name="T33" fmla="*/ 28 h 102"/>
                <a:gd name="T34" fmla="*/ 84 w 92"/>
                <a:gd name="T35" fmla="*/ 28 h 102"/>
                <a:gd name="T36" fmla="*/ 84 w 92"/>
                <a:gd name="T37" fmla="*/ 39 h 102"/>
                <a:gd name="T38" fmla="*/ 59 w 92"/>
                <a:gd name="T39" fmla="*/ 3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2" h="102">
                  <a:moveTo>
                    <a:pt x="59" y="39"/>
                  </a:moveTo>
                  <a:cubicBezTo>
                    <a:pt x="57" y="39"/>
                    <a:pt x="55" y="38"/>
                    <a:pt x="53" y="35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50" y="51"/>
                    <a:pt x="49" y="57"/>
                    <a:pt x="49" y="57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9"/>
                    <a:pt x="46" y="102"/>
                    <a:pt x="41" y="102"/>
                  </a:cubicBezTo>
                  <a:cubicBezTo>
                    <a:pt x="37" y="102"/>
                    <a:pt x="34" y="99"/>
                    <a:pt x="34" y="9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7"/>
                    <a:pt x="0" y="43"/>
                    <a:pt x="0" y="39"/>
                  </a:cubicBezTo>
                  <a:cubicBezTo>
                    <a:pt x="0" y="36"/>
                    <a:pt x="1" y="34"/>
                    <a:pt x="2" y="32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4" y="0"/>
                    <a:pt x="39" y="1"/>
                    <a:pt x="39" y="1"/>
                  </a:cubicBezTo>
                  <a:cubicBezTo>
                    <a:pt x="44" y="1"/>
                    <a:pt x="48" y="6"/>
                    <a:pt x="48" y="6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92" y="28"/>
                    <a:pt x="92" y="39"/>
                    <a:pt x="84" y="39"/>
                  </a:cubicBezTo>
                  <a:cubicBezTo>
                    <a:pt x="59" y="39"/>
                    <a:pt x="59" y="39"/>
                    <a:pt x="5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291"/>
            <p:cNvSpPr>
              <a:spLocks noEditPoints="1"/>
            </p:cNvSpPr>
            <p:nvPr/>
          </p:nvSpPr>
          <p:spPr bwMode="auto">
            <a:xfrm>
              <a:off x="8740775" y="6519863"/>
              <a:ext cx="269875" cy="269875"/>
            </a:xfrm>
            <a:custGeom>
              <a:avLst/>
              <a:gdLst>
                <a:gd name="T0" fmla="*/ 36 w 72"/>
                <a:gd name="T1" fmla="*/ 0 h 72"/>
                <a:gd name="T2" fmla="*/ 0 w 72"/>
                <a:gd name="T3" fmla="*/ 36 h 72"/>
                <a:gd name="T4" fmla="*/ 36 w 72"/>
                <a:gd name="T5" fmla="*/ 72 h 72"/>
                <a:gd name="T6" fmla="*/ 72 w 72"/>
                <a:gd name="T7" fmla="*/ 36 h 72"/>
                <a:gd name="T8" fmla="*/ 36 w 72"/>
                <a:gd name="T9" fmla="*/ 0 h 72"/>
                <a:gd name="T10" fmla="*/ 36 w 72"/>
                <a:gd name="T11" fmla="*/ 62 h 72"/>
                <a:gd name="T12" fmla="*/ 10 w 72"/>
                <a:gd name="T13" fmla="*/ 36 h 72"/>
                <a:gd name="T14" fmla="*/ 36 w 72"/>
                <a:gd name="T15" fmla="*/ 10 h 72"/>
                <a:gd name="T16" fmla="*/ 62 w 72"/>
                <a:gd name="T17" fmla="*/ 36 h 72"/>
                <a:gd name="T18" fmla="*/ 36 w 72"/>
                <a:gd name="T19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62"/>
                  </a:moveTo>
                  <a:cubicBezTo>
                    <a:pt x="21" y="62"/>
                    <a:pt x="10" y="50"/>
                    <a:pt x="10" y="36"/>
                  </a:cubicBezTo>
                  <a:cubicBezTo>
                    <a:pt x="10" y="21"/>
                    <a:pt x="21" y="10"/>
                    <a:pt x="36" y="10"/>
                  </a:cubicBezTo>
                  <a:cubicBezTo>
                    <a:pt x="50" y="10"/>
                    <a:pt x="62" y="21"/>
                    <a:pt x="62" y="36"/>
                  </a:cubicBezTo>
                  <a:cubicBezTo>
                    <a:pt x="62" y="50"/>
                    <a:pt x="50" y="62"/>
                    <a:pt x="3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292"/>
            <p:cNvSpPr>
              <a:spLocks noEditPoints="1"/>
            </p:cNvSpPr>
            <p:nvPr/>
          </p:nvSpPr>
          <p:spPr bwMode="auto">
            <a:xfrm>
              <a:off x="8350250" y="6519863"/>
              <a:ext cx="269875" cy="269875"/>
            </a:xfrm>
            <a:custGeom>
              <a:avLst/>
              <a:gdLst>
                <a:gd name="T0" fmla="*/ 36 w 72"/>
                <a:gd name="T1" fmla="*/ 0 h 72"/>
                <a:gd name="T2" fmla="*/ 0 w 72"/>
                <a:gd name="T3" fmla="*/ 36 h 72"/>
                <a:gd name="T4" fmla="*/ 36 w 72"/>
                <a:gd name="T5" fmla="*/ 72 h 72"/>
                <a:gd name="T6" fmla="*/ 72 w 72"/>
                <a:gd name="T7" fmla="*/ 36 h 72"/>
                <a:gd name="T8" fmla="*/ 36 w 72"/>
                <a:gd name="T9" fmla="*/ 0 h 72"/>
                <a:gd name="T10" fmla="*/ 36 w 72"/>
                <a:gd name="T11" fmla="*/ 62 h 72"/>
                <a:gd name="T12" fmla="*/ 10 w 72"/>
                <a:gd name="T13" fmla="*/ 36 h 72"/>
                <a:gd name="T14" fmla="*/ 36 w 72"/>
                <a:gd name="T15" fmla="*/ 10 h 72"/>
                <a:gd name="T16" fmla="*/ 62 w 72"/>
                <a:gd name="T17" fmla="*/ 36 h 72"/>
                <a:gd name="T18" fmla="*/ 36 w 72"/>
                <a:gd name="T19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6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lose/>
                  <a:moveTo>
                    <a:pt x="36" y="62"/>
                  </a:moveTo>
                  <a:cubicBezTo>
                    <a:pt x="22" y="62"/>
                    <a:pt x="10" y="50"/>
                    <a:pt x="10" y="36"/>
                  </a:cubicBezTo>
                  <a:cubicBezTo>
                    <a:pt x="10" y="21"/>
                    <a:pt x="22" y="10"/>
                    <a:pt x="36" y="10"/>
                  </a:cubicBezTo>
                  <a:cubicBezTo>
                    <a:pt x="51" y="10"/>
                    <a:pt x="62" y="21"/>
                    <a:pt x="62" y="36"/>
                  </a:cubicBezTo>
                  <a:cubicBezTo>
                    <a:pt x="62" y="50"/>
                    <a:pt x="51" y="62"/>
                    <a:pt x="3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3" name="组合 562"/>
          <p:cNvGrpSpPr>
            <a:grpSpLocks noChangeAspect="1"/>
          </p:cNvGrpSpPr>
          <p:nvPr/>
        </p:nvGrpSpPr>
        <p:grpSpPr>
          <a:xfrm>
            <a:off x="4582954" y="3231584"/>
            <a:ext cx="402902" cy="432000"/>
            <a:chOff x="9490075" y="6230938"/>
            <a:chExt cx="571501" cy="6127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2" name="Oval 293"/>
            <p:cNvSpPr>
              <a:spLocks noChangeArrowheads="1"/>
            </p:cNvSpPr>
            <p:nvPr/>
          </p:nvSpPr>
          <p:spPr bwMode="auto">
            <a:xfrm>
              <a:off x="9948863" y="6230938"/>
              <a:ext cx="112713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3" name="Freeform 294"/>
            <p:cNvSpPr/>
            <p:nvPr/>
          </p:nvSpPr>
          <p:spPr bwMode="auto">
            <a:xfrm>
              <a:off x="9825038" y="6783388"/>
              <a:ext cx="187325" cy="47625"/>
            </a:xfrm>
            <a:custGeom>
              <a:avLst/>
              <a:gdLst>
                <a:gd name="T0" fmla="*/ 0 w 50"/>
                <a:gd name="T1" fmla="*/ 8 h 13"/>
                <a:gd name="T2" fmla="*/ 38 w 50"/>
                <a:gd name="T3" fmla="*/ 8 h 13"/>
                <a:gd name="T4" fmla="*/ 43 w 50"/>
                <a:gd name="T5" fmla="*/ 5 h 13"/>
                <a:gd name="T6" fmla="*/ 41 w 50"/>
                <a:gd name="T7" fmla="*/ 1 h 13"/>
                <a:gd name="T8" fmla="*/ 47 w 50"/>
                <a:gd name="T9" fmla="*/ 2 h 13"/>
                <a:gd name="T10" fmla="*/ 40 w 50"/>
                <a:gd name="T11" fmla="*/ 13 h 13"/>
                <a:gd name="T12" fmla="*/ 0 w 50"/>
                <a:gd name="T13" fmla="*/ 13 h 13"/>
                <a:gd name="T14" fmla="*/ 0 w 50"/>
                <a:gd name="T15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13">
                  <a:moveTo>
                    <a:pt x="0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43" y="8"/>
                    <a:pt x="43" y="5"/>
                  </a:cubicBezTo>
                  <a:cubicBezTo>
                    <a:pt x="43" y="4"/>
                    <a:pt x="41" y="1"/>
                    <a:pt x="41" y="1"/>
                  </a:cubicBezTo>
                  <a:cubicBezTo>
                    <a:pt x="41" y="1"/>
                    <a:pt x="45" y="0"/>
                    <a:pt x="47" y="2"/>
                  </a:cubicBezTo>
                  <a:cubicBezTo>
                    <a:pt x="50" y="5"/>
                    <a:pt x="49" y="13"/>
                    <a:pt x="4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Freeform 295"/>
            <p:cNvSpPr/>
            <p:nvPr/>
          </p:nvSpPr>
          <p:spPr bwMode="auto">
            <a:xfrm>
              <a:off x="9490075" y="6696076"/>
              <a:ext cx="153988" cy="147638"/>
            </a:xfrm>
            <a:custGeom>
              <a:avLst/>
              <a:gdLst>
                <a:gd name="T0" fmla="*/ 4 w 41"/>
                <a:gd name="T1" fmla="*/ 0 h 39"/>
                <a:gd name="T2" fmla="*/ 31 w 41"/>
                <a:gd name="T3" fmla="*/ 27 h 39"/>
                <a:gd name="T4" fmla="*/ 36 w 41"/>
                <a:gd name="T5" fmla="*/ 28 h 39"/>
                <a:gd name="T6" fmla="*/ 38 w 41"/>
                <a:gd name="T7" fmla="*/ 24 h 39"/>
                <a:gd name="T8" fmla="*/ 41 w 41"/>
                <a:gd name="T9" fmla="*/ 30 h 39"/>
                <a:gd name="T10" fmla="*/ 29 w 41"/>
                <a:gd name="T11" fmla="*/ 32 h 39"/>
                <a:gd name="T12" fmla="*/ 0 w 41"/>
                <a:gd name="T13" fmla="*/ 4 h 39"/>
                <a:gd name="T14" fmla="*/ 4 w 41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39">
                  <a:moveTo>
                    <a:pt x="4" y="0"/>
                  </a:moveTo>
                  <a:cubicBezTo>
                    <a:pt x="31" y="27"/>
                    <a:pt x="31" y="27"/>
                    <a:pt x="31" y="27"/>
                  </a:cubicBezTo>
                  <a:cubicBezTo>
                    <a:pt x="31" y="27"/>
                    <a:pt x="34" y="30"/>
                    <a:pt x="36" y="28"/>
                  </a:cubicBezTo>
                  <a:cubicBezTo>
                    <a:pt x="37" y="27"/>
                    <a:pt x="38" y="24"/>
                    <a:pt x="38" y="24"/>
                  </a:cubicBezTo>
                  <a:cubicBezTo>
                    <a:pt x="38" y="24"/>
                    <a:pt x="41" y="26"/>
                    <a:pt x="41" y="30"/>
                  </a:cubicBezTo>
                  <a:cubicBezTo>
                    <a:pt x="41" y="34"/>
                    <a:pt x="35" y="39"/>
                    <a:pt x="29" y="32"/>
                  </a:cubicBezTo>
                  <a:cubicBezTo>
                    <a:pt x="0" y="4"/>
                    <a:pt x="0" y="4"/>
                    <a:pt x="0" y="4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Freeform 296"/>
            <p:cNvSpPr/>
            <p:nvPr/>
          </p:nvSpPr>
          <p:spPr bwMode="auto">
            <a:xfrm>
              <a:off x="9561513" y="6321426"/>
              <a:ext cx="423863" cy="484188"/>
            </a:xfrm>
            <a:custGeom>
              <a:avLst/>
              <a:gdLst>
                <a:gd name="T0" fmla="*/ 110 w 113"/>
                <a:gd name="T1" fmla="*/ 10 h 129"/>
                <a:gd name="T2" fmla="*/ 97 w 113"/>
                <a:gd name="T3" fmla="*/ 0 h 129"/>
                <a:gd name="T4" fmla="*/ 22 w 113"/>
                <a:gd name="T5" fmla="*/ 0 h 129"/>
                <a:gd name="T6" fmla="*/ 15 w 113"/>
                <a:gd name="T7" fmla="*/ 8 h 129"/>
                <a:gd name="T8" fmla="*/ 22 w 113"/>
                <a:gd name="T9" fmla="*/ 15 h 129"/>
                <a:gd name="T10" fmla="*/ 74 w 113"/>
                <a:gd name="T11" fmla="*/ 15 h 129"/>
                <a:gd name="T12" fmla="*/ 52 w 113"/>
                <a:gd name="T13" fmla="*/ 37 h 129"/>
                <a:gd name="T14" fmla="*/ 47 w 113"/>
                <a:gd name="T15" fmla="*/ 48 h 129"/>
                <a:gd name="T16" fmla="*/ 50 w 113"/>
                <a:gd name="T17" fmla="*/ 57 h 129"/>
                <a:gd name="T18" fmla="*/ 50 w 113"/>
                <a:gd name="T19" fmla="*/ 57 h 129"/>
                <a:gd name="T20" fmla="*/ 4 w 113"/>
                <a:gd name="T21" fmla="*/ 103 h 129"/>
                <a:gd name="T22" fmla="*/ 2 w 113"/>
                <a:gd name="T23" fmla="*/ 114 h 129"/>
                <a:gd name="T24" fmla="*/ 14 w 113"/>
                <a:gd name="T25" fmla="*/ 118 h 129"/>
                <a:gd name="T26" fmla="*/ 16 w 113"/>
                <a:gd name="T27" fmla="*/ 117 h 129"/>
                <a:gd name="T28" fmla="*/ 62 w 113"/>
                <a:gd name="T29" fmla="*/ 70 h 129"/>
                <a:gd name="T30" fmla="*/ 85 w 113"/>
                <a:gd name="T31" fmla="*/ 93 h 129"/>
                <a:gd name="T32" fmla="*/ 85 w 113"/>
                <a:gd name="T33" fmla="*/ 120 h 129"/>
                <a:gd name="T34" fmla="*/ 94 w 113"/>
                <a:gd name="T35" fmla="*/ 129 h 129"/>
                <a:gd name="T36" fmla="*/ 103 w 113"/>
                <a:gd name="T37" fmla="*/ 120 h 129"/>
                <a:gd name="T38" fmla="*/ 103 w 113"/>
                <a:gd name="T39" fmla="*/ 82 h 129"/>
                <a:gd name="T40" fmla="*/ 100 w 113"/>
                <a:gd name="T41" fmla="*/ 76 h 129"/>
                <a:gd name="T42" fmla="*/ 78 w 113"/>
                <a:gd name="T43" fmla="*/ 54 h 129"/>
                <a:gd name="T44" fmla="*/ 108 w 113"/>
                <a:gd name="T45" fmla="*/ 25 h 129"/>
                <a:gd name="T46" fmla="*/ 110 w 113"/>
                <a:gd name="T47" fmla="*/ 1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3" h="129">
                  <a:moveTo>
                    <a:pt x="110" y="10"/>
                  </a:moveTo>
                  <a:cubicBezTo>
                    <a:pt x="107" y="1"/>
                    <a:pt x="97" y="0"/>
                    <a:pt x="9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8" y="0"/>
                    <a:pt x="15" y="4"/>
                    <a:pt x="15" y="8"/>
                  </a:cubicBezTo>
                  <a:cubicBezTo>
                    <a:pt x="15" y="12"/>
                    <a:pt x="18" y="15"/>
                    <a:pt x="22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49" y="40"/>
                    <a:pt x="47" y="43"/>
                    <a:pt x="47" y="48"/>
                  </a:cubicBezTo>
                  <a:cubicBezTo>
                    <a:pt x="47" y="51"/>
                    <a:pt x="48" y="54"/>
                    <a:pt x="50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1" y="105"/>
                    <a:pt x="0" y="110"/>
                    <a:pt x="2" y="114"/>
                  </a:cubicBezTo>
                  <a:cubicBezTo>
                    <a:pt x="4" y="118"/>
                    <a:pt x="9" y="120"/>
                    <a:pt x="14" y="118"/>
                  </a:cubicBezTo>
                  <a:cubicBezTo>
                    <a:pt x="15" y="117"/>
                    <a:pt x="15" y="117"/>
                    <a:pt x="16" y="117"/>
                  </a:cubicBezTo>
                  <a:cubicBezTo>
                    <a:pt x="62" y="70"/>
                    <a:pt x="62" y="70"/>
                    <a:pt x="62" y="70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85" y="120"/>
                    <a:pt x="85" y="120"/>
                    <a:pt x="85" y="120"/>
                  </a:cubicBezTo>
                  <a:cubicBezTo>
                    <a:pt x="85" y="125"/>
                    <a:pt x="89" y="129"/>
                    <a:pt x="94" y="129"/>
                  </a:cubicBezTo>
                  <a:cubicBezTo>
                    <a:pt x="99" y="129"/>
                    <a:pt x="103" y="124"/>
                    <a:pt x="103" y="120"/>
                  </a:cubicBezTo>
                  <a:cubicBezTo>
                    <a:pt x="103" y="82"/>
                    <a:pt x="103" y="82"/>
                    <a:pt x="103" y="82"/>
                  </a:cubicBezTo>
                  <a:cubicBezTo>
                    <a:pt x="103" y="80"/>
                    <a:pt x="102" y="78"/>
                    <a:pt x="100" y="76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13" y="18"/>
                    <a:pt x="110" y="10"/>
                    <a:pt x="1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4" name="组合 563"/>
          <p:cNvGrpSpPr>
            <a:grpSpLocks noChangeAspect="1"/>
          </p:cNvGrpSpPr>
          <p:nvPr/>
        </p:nvGrpSpPr>
        <p:grpSpPr>
          <a:xfrm>
            <a:off x="5594053" y="1489315"/>
            <a:ext cx="265846" cy="432000"/>
            <a:chOff x="10714038" y="6175376"/>
            <a:chExt cx="431800" cy="701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6" name="Oval 297"/>
            <p:cNvSpPr>
              <a:spLocks noChangeArrowheads="1"/>
            </p:cNvSpPr>
            <p:nvPr/>
          </p:nvSpPr>
          <p:spPr bwMode="auto">
            <a:xfrm>
              <a:off x="10777538" y="6291263"/>
              <a:ext cx="106363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7" name="Freeform 298"/>
            <p:cNvSpPr/>
            <p:nvPr/>
          </p:nvSpPr>
          <p:spPr bwMode="auto">
            <a:xfrm>
              <a:off x="10714038" y="6175376"/>
              <a:ext cx="382588" cy="701675"/>
            </a:xfrm>
            <a:custGeom>
              <a:avLst/>
              <a:gdLst>
                <a:gd name="T0" fmla="*/ 101 w 102"/>
                <a:gd name="T1" fmla="*/ 58 h 187"/>
                <a:gd name="T2" fmla="*/ 98 w 102"/>
                <a:gd name="T3" fmla="*/ 53 h 187"/>
                <a:gd name="T4" fmla="*/ 17 w 102"/>
                <a:gd name="T5" fmla="*/ 0 h 187"/>
                <a:gd name="T6" fmla="*/ 10 w 102"/>
                <a:gd name="T7" fmla="*/ 11 h 187"/>
                <a:gd name="T8" fmla="*/ 11 w 102"/>
                <a:gd name="T9" fmla="*/ 17 h 187"/>
                <a:gd name="T10" fmla="*/ 17 w 102"/>
                <a:gd name="T11" fmla="*/ 15 h 187"/>
                <a:gd name="T12" fmla="*/ 20 w 102"/>
                <a:gd name="T13" fmla="*/ 8 h 187"/>
                <a:gd name="T14" fmla="*/ 87 w 102"/>
                <a:gd name="T15" fmla="*/ 53 h 187"/>
                <a:gd name="T16" fmla="*/ 34 w 102"/>
                <a:gd name="T17" fmla="*/ 63 h 187"/>
                <a:gd name="T18" fmla="*/ 28 w 102"/>
                <a:gd name="T19" fmla="*/ 71 h 187"/>
                <a:gd name="T20" fmla="*/ 40 w 102"/>
                <a:gd name="T21" fmla="*/ 116 h 187"/>
                <a:gd name="T22" fmla="*/ 2 w 102"/>
                <a:gd name="T23" fmla="*/ 173 h 187"/>
                <a:gd name="T24" fmla="*/ 5 w 102"/>
                <a:gd name="T25" fmla="*/ 184 h 187"/>
                <a:gd name="T26" fmla="*/ 16 w 102"/>
                <a:gd name="T27" fmla="*/ 181 h 187"/>
                <a:gd name="T28" fmla="*/ 56 w 102"/>
                <a:gd name="T29" fmla="*/ 121 h 187"/>
                <a:gd name="T30" fmla="*/ 58 w 102"/>
                <a:gd name="T31" fmla="*/ 129 h 187"/>
                <a:gd name="T32" fmla="*/ 52 w 102"/>
                <a:gd name="T33" fmla="*/ 177 h 187"/>
                <a:gd name="T34" fmla="*/ 58 w 102"/>
                <a:gd name="T35" fmla="*/ 186 h 187"/>
                <a:gd name="T36" fmla="*/ 68 w 102"/>
                <a:gd name="T37" fmla="*/ 179 h 187"/>
                <a:gd name="T38" fmla="*/ 74 w 102"/>
                <a:gd name="T39" fmla="*/ 131 h 187"/>
                <a:gd name="T40" fmla="*/ 74 w 102"/>
                <a:gd name="T41" fmla="*/ 126 h 187"/>
                <a:gd name="T42" fmla="*/ 60 w 102"/>
                <a:gd name="T43" fmla="*/ 72 h 187"/>
                <a:gd name="T44" fmla="*/ 95 w 102"/>
                <a:gd name="T45" fmla="*/ 66 h 187"/>
                <a:gd name="T46" fmla="*/ 101 w 102"/>
                <a:gd name="T47" fmla="*/ 5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87">
                  <a:moveTo>
                    <a:pt x="101" y="58"/>
                  </a:moveTo>
                  <a:cubicBezTo>
                    <a:pt x="100" y="55"/>
                    <a:pt x="98" y="53"/>
                    <a:pt x="98" y="5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8" y="13"/>
                    <a:pt x="9" y="16"/>
                    <a:pt x="11" y="17"/>
                  </a:cubicBezTo>
                  <a:cubicBezTo>
                    <a:pt x="13" y="19"/>
                    <a:pt x="15" y="18"/>
                    <a:pt x="17" y="15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0" y="63"/>
                    <a:pt x="27" y="67"/>
                    <a:pt x="28" y="71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0" y="176"/>
                    <a:pt x="1" y="181"/>
                    <a:pt x="5" y="184"/>
                  </a:cubicBezTo>
                  <a:cubicBezTo>
                    <a:pt x="9" y="186"/>
                    <a:pt x="14" y="185"/>
                    <a:pt x="16" y="181"/>
                  </a:cubicBezTo>
                  <a:cubicBezTo>
                    <a:pt x="16" y="181"/>
                    <a:pt x="55" y="121"/>
                    <a:pt x="56" y="121"/>
                  </a:cubicBezTo>
                  <a:cubicBezTo>
                    <a:pt x="56" y="121"/>
                    <a:pt x="58" y="129"/>
                    <a:pt x="58" y="129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51" y="181"/>
                    <a:pt x="54" y="185"/>
                    <a:pt x="58" y="186"/>
                  </a:cubicBezTo>
                  <a:cubicBezTo>
                    <a:pt x="63" y="187"/>
                    <a:pt x="67" y="184"/>
                    <a:pt x="68" y="179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4" y="130"/>
                    <a:pt x="74" y="127"/>
                    <a:pt x="74" y="126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9" y="65"/>
                    <a:pt x="102" y="62"/>
                    <a:pt x="101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Oval 299"/>
            <p:cNvSpPr>
              <a:spLocks noChangeArrowheads="1"/>
            </p:cNvSpPr>
            <p:nvPr/>
          </p:nvSpPr>
          <p:spPr bwMode="auto">
            <a:xfrm>
              <a:off x="11093450" y="6797676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5" name="组合 564"/>
          <p:cNvGrpSpPr>
            <a:grpSpLocks noChangeAspect="1"/>
          </p:cNvGrpSpPr>
          <p:nvPr/>
        </p:nvGrpSpPr>
        <p:grpSpPr>
          <a:xfrm>
            <a:off x="5414976" y="4139209"/>
            <a:ext cx="624000" cy="432000"/>
            <a:chOff x="11591925" y="6288088"/>
            <a:chExt cx="660400" cy="4572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9" name="Freeform 300"/>
            <p:cNvSpPr/>
            <p:nvPr/>
          </p:nvSpPr>
          <p:spPr bwMode="auto">
            <a:xfrm>
              <a:off x="11591925" y="6678613"/>
              <a:ext cx="660400" cy="66675"/>
            </a:xfrm>
            <a:custGeom>
              <a:avLst/>
              <a:gdLst>
                <a:gd name="T0" fmla="*/ 176 w 176"/>
                <a:gd name="T1" fmla="*/ 18 h 18"/>
                <a:gd name="T2" fmla="*/ 165 w 176"/>
                <a:gd name="T3" fmla="*/ 16 h 18"/>
                <a:gd name="T4" fmla="*/ 154 w 176"/>
                <a:gd name="T5" fmla="*/ 14 h 18"/>
                <a:gd name="T6" fmla="*/ 143 w 176"/>
                <a:gd name="T7" fmla="*/ 16 h 18"/>
                <a:gd name="T8" fmla="*/ 132 w 176"/>
                <a:gd name="T9" fmla="*/ 18 h 18"/>
                <a:gd name="T10" fmla="*/ 121 w 176"/>
                <a:gd name="T11" fmla="*/ 16 h 18"/>
                <a:gd name="T12" fmla="*/ 110 w 176"/>
                <a:gd name="T13" fmla="*/ 14 h 18"/>
                <a:gd name="T14" fmla="*/ 99 w 176"/>
                <a:gd name="T15" fmla="*/ 16 h 18"/>
                <a:gd name="T16" fmla="*/ 88 w 176"/>
                <a:gd name="T17" fmla="*/ 18 h 18"/>
                <a:gd name="T18" fmla="*/ 77 w 176"/>
                <a:gd name="T19" fmla="*/ 16 h 18"/>
                <a:gd name="T20" fmla="*/ 66 w 176"/>
                <a:gd name="T21" fmla="*/ 14 h 18"/>
                <a:gd name="T22" fmla="*/ 55 w 176"/>
                <a:gd name="T23" fmla="*/ 16 h 18"/>
                <a:gd name="T24" fmla="*/ 44 w 176"/>
                <a:gd name="T25" fmla="*/ 18 h 18"/>
                <a:gd name="T26" fmla="*/ 33 w 176"/>
                <a:gd name="T27" fmla="*/ 16 h 18"/>
                <a:gd name="T28" fmla="*/ 22 w 176"/>
                <a:gd name="T29" fmla="*/ 14 h 18"/>
                <a:gd name="T30" fmla="*/ 11 w 176"/>
                <a:gd name="T31" fmla="*/ 16 h 18"/>
                <a:gd name="T32" fmla="*/ 0 w 176"/>
                <a:gd name="T33" fmla="*/ 18 h 18"/>
                <a:gd name="T34" fmla="*/ 0 w 176"/>
                <a:gd name="T35" fmla="*/ 4 h 18"/>
                <a:gd name="T36" fmla="*/ 11 w 176"/>
                <a:gd name="T37" fmla="*/ 2 h 18"/>
                <a:gd name="T38" fmla="*/ 22 w 176"/>
                <a:gd name="T39" fmla="*/ 0 h 18"/>
                <a:gd name="T40" fmla="*/ 33 w 176"/>
                <a:gd name="T41" fmla="*/ 2 h 18"/>
                <a:gd name="T42" fmla="*/ 44 w 176"/>
                <a:gd name="T43" fmla="*/ 4 h 18"/>
                <a:gd name="T44" fmla="*/ 55 w 176"/>
                <a:gd name="T45" fmla="*/ 2 h 18"/>
                <a:gd name="T46" fmla="*/ 66 w 176"/>
                <a:gd name="T47" fmla="*/ 0 h 18"/>
                <a:gd name="T48" fmla="*/ 77 w 176"/>
                <a:gd name="T49" fmla="*/ 2 h 18"/>
                <a:gd name="T50" fmla="*/ 88 w 176"/>
                <a:gd name="T51" fmla="*/ 4 h 18"/>
                <a:gd name="T52" fmla="*/ 99 w 176"/>
                <a:gd name="T53" fmla="*/ 2 h 18"/>
                <a:gd name="T54" fmla="*/ 110 w 176"/>
                <a:gd name="T55" fmla="*/ 0 h 18"/>
                <a:gd name="T56" fmla="*/ 121 w 176"/>
                <a:gd name="T57" fmla="*/ 2 h 18"/>
                <a:gd name="T58" fmla="*/ 132 w 176"/>
                <a:gd name="T59" fmla="*/ 4 h 18"/>
                <a:gd name="T60" fmla="*/ 143 w 176"/>
                <a:gd name="T61" fmla="*/ 2 h 18"/>
                <a:gd name="T62" fmla="*/ 154 w 176"/>
                <a:gd name="T63" fmla="*/ 0 h 18"/>
                <a:gd name="T64" fmla="*/ 165 w 176"/>
                <a:gd name="T65" fmla="*/ 2 h 18"/>
                <a:gd name="T66" fmla="*/ 176 w 176"/>
                <a:gd name="T67" fmla="*/ 4 h 18"/>
                <a:gd name="T68" fmla="*/ 176 w 176"/>
                <a:gd name="T6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8">
                  <a:moveTo>
                    <a:pt x="176" y="18"/>
                  </a:moveTo>
                  <a:cubicBezTo>
                    <a:pt x="172" y="18"/>
                    <a:pt x="168" y="17"/>
                    <a:pt x="165" y="16"/>
                  </a:cubicBezTo>
                  <a:cubicBezTo>
                    <a:pt x="162" y="15"/>
                    <a:pt x="158" y="14"/>
                    <a:pt x="154" y="14"/>
                  </a:cubicBezTo>
                  <a:cubicBezTo>
                    <a:pt x="150" y="14"/>
                    <a:pt x="146" y="15"/>
                    <a:pt x="143" y="16"/>
                  </a:cubicBezTo>
                  <a:cubicBezTo>
                    <a:pt x="139" y="17"/>
                    <a:pt x="136" y="18"/>
                    <a:pt x="132" y="18"/>
                  </a:cubicBezTo>
                  <a:cubicBezTo>
                    <a:pt x="128" y="18"/>
                    <a:pt x="124" y="17"/>
                    <a:pt x="121" y="16"/>
                  </a:cubicBezTo>
                  <a:cubicBezTo>
                    <a:pt x="118" y="15"/>
                    <a:pt x="114" y="14"/>
                    <a:pt x="110" y="14"/>
                  </a:cubicBezTo>
                  <a:cubicBezTo>
                    <a:pt x="106" y="14"/>
                    <a:pt x="102" y="15"/>
                    <a:pt x="99" y="16"/>
                  </a:cubicBezTo>
                  <a:cubicBezTo>
                    <a:pt x="96" y="17"/>
                    <a:pt x="92" y="18"/>
                    <a:pt x="88" y="18"/>
                  </a:cubicBezTo>
                  <a:cubicBezTo>
                    <a:pt x="84" y="18"/>
                    <a:pt x="81" y="17"/>
                    <a:pt x="77" y="16"/>
                  </a:cubicBezTo>
                  <a:cubicBezTo>
                    <a:pt x="74" y="15"/>
                    <a:pt x="70" y="14"/>
                    <a:pt x="66" y="14"/>
                  </a:cubicBezTo>
                  <a:cubicBezTo>
                    <a:pt x="62" y="14"/>
                    <a:pt x="58" y="15"/>
                    <a:pt x="55" y="16"/>
                  </a:cubicBezTo>
                  <a:cubicBezTo>
                    <a:pt x="52" y="17"/>
                    <a:pt x="48" y="18"/>
                    <a:pt x="44" y="18"/>
                  </a:cubicBezTo>
                  <a:cubicBezTo>
                    <a:pt x="40" y="18"/>
                    <a:pt x="37" y="17"/>
                    <a:pt x="33" y="16"/>
                  </a:cubicBezTo>
                  <a:cubicBezTo>
                    <a:pt x="30" y="15"/>
                    <a:pt x="26" y="14"/>
                    <a:pt x="22" y="14"/>
                  </a:cubicBezTo>
                  <a:cubicBezTo>
                    <a:pt x="18" y="14"/>
                    <a:pt x="14" y="15"/>
                    <a:pt x="11" y="16"/>
                  </a:cubicBezTo>
                  <a:cubicBezTo>
                    <a:pt x="8" y="17"/>
                    <a:pt x="4" y="18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4"/>
                    <a:pt x="8" y="4"/>
                    <a:pt x="11" y="2"/>
                  </a:cubicBezTo>
                  <a:cubicBezTo>
                    <a:pt x="14" y="1"/>
                    <a:pt x="18" y="0"/>
                    <a:pt x="22" y="0"/>
                  </a:cubicBezTo>
                  <a:cubicBezTo>
                    <a:pt x="26" y="0"/>
                    <a:pt x="30" y="1"/>
                    <a:pt x="33" y="2"/>
                  </a:cubicBezTo>
                  <a:cubicBezTo>
                    <a:pt x="37" y="4"/>
                    <a:pt x="40" y="4"/>
                    <a:pt x="44" y="4"/>
                  </a:cubicBezTo>
                  <a:cubicBezTo>
                    <a:pt x="48" y="4"/>
                    <a:pt x="52" y="4"/>
                    <a:pt x="55" y="2"/>
                  </a:cubicBezTo>
                  <a:cubicBezTo>
                    <a:pt x="58" y="1"/>
                    <a:pt x="62" y="0"/>
                    <a:pt x="66" y="0"/>
                  </a:cubicBezTo>
                  <a:cubicBezTo>
                    <a:pt x="70" y="0"/>
                    <a:pt x="74" y="1"/>
                    <a:pt x="77" y="2"/>
                  </a:cubicBezTo>
                  <a:cubicBezTo>
                    <a:pt x="81" y="4"/>
                    <a:pt x="84" y="4"/>
                    <a:pt x="88" y="4"/>
                  </a:cubicBezTo>
                  <a:cubicBezTo>
                    <a:pt x="92" y="4"/>
                    <a:pt x="96" y="4"/>
                    <a:pt x="99" y="2"/>
                  </a:cubicBezTo>
                  <a:cubicBezTo>
                    <a:pt x="102" y="1"/>
                    <a:pt x="106" y="0"/>
                    <a:pt x="110" y="0"/>
                  </a:cubicBezTo>
                  <a:cubicBezTo>
                    <a:pt x="114" y="0"/>
                    <a:pt x="118" y="1"/>
                    <a:pt x="121" y="2"/>
                  </a:cubicBezTo>
                  <a:cubicBezTo>
                    <a:pt x="124" y="4"/>
                    <a:pt x="128" y="4"/>
                    <a:pt x="132" y="4"/>
                  </a:cubicBezTo>
                  <a:cubicBezTo>
                    <a:pt x="136" y="4"/>
                    <a:pt x="139" y="4"/>
                    <a:pt x="143" y="2"/>
                  </a:cubicBezTo>
                  <a:cubicBezTo>
                    <a:pt x="146" y="1"/>
                    <a:pt x="150" y="0"/>
                    <a:pt x="154" y="0"/>
                  </a:cubicBezTo>
                  <a:cubicBezTo>
                    <a:pt x="158" y="0"/>
                    <a:pt x="162" y="1"/>
                    <a:pt x="165" y="2"/>
                  </a:cubicBezTo>
                  <a:cubicBezTo>
                    <a:pt x="168" y="4"/>
                    <a:pt x="172" y="4"/>
                    <a:pt x="176" y="4"/>
                  </a:cubicBezTo>
                  <a:lnTo>
                    <a:pt x="176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301"/>
            <p:cNvSpPr/>
            <p:nvPr/>
          </p:nvSpPr>
          <p:spPr bwMode="auto">
            <a:xfrm>
              <a:off x="12076113" y="6426201"/>
              <a:ext cx="158750" cy="157163"/>
            </a:xfrm>
            <a:custGeom>
              <a:avLst/>
              <a:gdLst>
                <a:gd name="T0" fmla="*/ 21 w 42"/>
                <a:gd name="T1" fmla="*/ 42 h 42"/>
                <a:gd name="T2" fmla="*/ 42 w 42"/>
                <a:gd name="T3" fmla="*/ 21 h 42"/>
                <a:gd name="T4" fmla="*/ 21 w 42"/>
                <a:gd name="T5" fmla="*/ 0 h 42"/>
                <a:gd name="T6" fmla="*/ 0 w 42"/>
                <a:gd name="T7" fmla="*/ 21 h 42"/>
                <a:gd name="T8" fmla="*/ 21 w 4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21" y="42"/>
                  </a:moveTo>
                  <a:cubicBezTo>
                    <a:pt x="33" y="42"/>
                    <a:pt x="42" y="33"/>
                    <a:pt x="42" y="21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10" y="0"/>
                    <a:pt x="0" y="10"/>
                    <a:pt x="0" y="21"/>
                  </a:cubicBezTo>
                  <a:cubicBezTo>
                    <a:pt x="0" y="33"/>
                    <a:pt x="9" y="42"/>
                    <a:pt x="21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302"/>
            <p:cNvSpPr/>
            <p:nvPr/>
          </p:nvSpPr>
          <p:spPr bwMode="auto">
            <a:xfrm>
              <a:off x="11690350" y="6288088"/>
              <a:ext cx="487363" cy="366713"/>
            </a:xfrm>
            <a:custGeom>
              <a:avLst/>
              <a:gdLst>
                <a:gd name="T0" fmla="*/ 0 w 130"/>
                <a:gd name="T1" fmla="*/ 98 h 98"/>
                <a:gd name="T2" fmla="*/ 117 w 130"/>
                <a:gd name="T3" fmla="*/ 98 h 98"/>
                <a:gd name="T4" fmla="*/ 79 w 130"/>
                <a:gd name="T5" fmla="*/ 31 h 98"/>
                <a:gd name="T6" fmla="*/ 120 w 130"/>
                <a:gd name="T7" fmla="*/ 23 h 98"/>
                <a:gd name="T8" fmla="*/ 130 w 130"/>
                <a:gd name="T9" fmla="*/ 12 h 98"/>
                <a:gd name="T10" fmla="*/ 118 w 130"/>
                <a:gd name="T11" fmla="*/ 0 h 98"/>
                <a:gd name="T12" fmla="*/ 117 w 130"/>
                <a:gd name="T13" fmla="*/ 0 h 98"/>
                <a:gd name="T14" fmla="*/ 54 w 130"/>
                <a:gd name="T15" fmla="*/ 11 h 98"/>
                <a:gd name="T16" fmla="*/ 47 w 130"/>
                <a:gd name="T17" fmla="*/ 27 h 98"/>
                <a:gd name="T18" fmla="*/ 48 w 130"/>
                <a:gd name="T19" fmla="*/ 28 h 98"/>
                <a:gd name="T20" fmla="*/ 64 w 130"/>
                <a:gd name="T21" fmla="*/ 57 h 98"/>
                <a:gd name="T22" fmla="*/ 0 w 130"/>
                <a:gd name="T23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98">
                  <a:moveTo>
                    <a:pt x="0" y="98"/>
                  </a:moveTo>
                  <a:cubicBezTo>
                    <a:pt x="117" y="98"/>
                    <a:pt x="117" y="98"/>
                    <a:pt x="117" y="98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26" y="22"/>
                    <a:pt x="130" y="18"/>
                    <a:pt x="130" y="12"/>
                  </a:cubicBezTo>
                  <a:cubicBezTo>
                    <a:pt x="130" y="5"/>
                    <a:pt x="125" y="0"/>
                    <a:pt x="118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0" y="12"/>
                    <a:pt x="44" y="19"/>
                    <a:pt x="47" y="27"/>
                  </a:cubicBezTo>
                  <a:cubicBezTo>
                    <a:pt x="47" y="27"/>
                    <a:pt x="47" y="27"/>
                    <a:pt x="48" y="28"/>
                  </a:cubicBezTo>
                  <a:cubicBezTo>
                    <a:pt x="64" y="57"/>
                    <a:pt x="64" y="57"/>
                    <a:pt x="64" y="57"/>
                  </a:cubicBezTo>
                  <a:lnTo>
                    <a:pt x="0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7" name="组合 576"/>
          <p:cNvGrpSpPr>
            <a:grpSpLocks noChangeAspect="1"/>
          </p:cNvGrpSpPr>
          <p:nvPr/>
        </p:nvGrpSpPr>
        <p:grpSpPr>
          <a:xfrm>
            <a:off x="775146" y="3231584"/>
            <a:ext cx="432001" cy="432000"/>
            <a:chOff x="-57150" y="7251701"/>
            <a:chExt cx="604838" cy="6048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2" name="Oval 303"/>
            <p:cNvSpPr>
              <a:spLocks noChangeArrowheads="1"/>
            </p:cNvSpPr>
            <p:nvPr/>
          </p:nvSpPr>
          <p:spPr bwMode="auto">
            <a:xfrm>
              <a:off x="130175" y="7251701"/>
              <a:ext cx="87313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304"/>
            <p:cNvSpPr>
              <a:spLocks noEditPoints="1"/>
            </p:cNvSpPr>
            <p:nvPr/>
          </p:nvSpPr>
          <p:spPr bwMode="auto">
            <a:xfrm>
              <a:off x="-57150" y="7304088"/>
              <a:ext cx="604838" cy="552450"/>
            </a:xfrm>
            <a:custGeom>
              <a:avLst/>
              <a:gdLst>
                <a:gd name="T0" fmla="*/ 156 w 161"/>
                <a:gd name="T1" fmla="*/ 27 h 147"/>
                <a:gd name="T2" fmla="*/ 134 w 161"/>
                <a:gd name="T3" fmla="*/ 12 h 147"/>
                <a:gd name="T4" fmla="*/ 135 w 161"/>
                <a:gd name="T5" fmla="*/ 0 h 147"/>
                <a:gd name="T6" fmla="*/ 89 w 161"/>
                <a:gd name="T7" fmla="*/ 47 h 147"/>
                <a:gd name="T8" fmla="*/ 73 w 161"/>
                <a:gd name="T9" fmla="*/ 47 h 147"/>
                <a:gd name="T10" fmla="*/ 73 w 161"/>
                <a:gd name="T11" fmla="*/ 35 h 147"/>
                <a:gd name="T12" fmla="*/ 90 w 161"/>
                <a:gd name="T13" fmla="*/ 39 h 147"/>
                <a:gd name="T14" fmla="*/ 97 w 161"/>
                <a:gd name="T15" fmla="*/ 35 h 147"/>
                <a:gd name="T16" fmla="*/ 92 w 161"/>
                <a:gd name="T17" fmla="*/ 29 h 147"/>
                <a:gd name="T18" fmla="*/ 73 w 161"/>
                <a:gd name="T19" fmla="*/ 24 h 147"/>
                <a:gd name="T20" fmla="*/ 73 w 161"/>
                <a:gd name="T21" fmla="*/ 22 h 147"/>
                <a:gd name="T22" fmla="*/ 61 w 161"/>
                <a:gd name="T23" fmla="*/ 11 h 147"/>
                <a:gd name="T24" fmla="*/ 50 w 161"/>
                <a:gd name="T25" fmla="*/ 22 h 147"/>
                <a:gd name="T26" fmla="*/ 50 w 161"/>
                <a:gd name="T27" fmla="*/ 47 h 147"/>
                <a:gd name="T28" fmla="*/ 15 w 161"/>
                <a:gd name="T29" fmla="*/ 47 h 147"/>
                <a:gd name="T30" fmla="*/ 0 w 161"/>
                <a:gd name="T31" fmla="*/ 64 h 147"/>
                <a:gd name="T32" fmla="*/ 0 w 161"/>
                <a:gd name="T33" fmla="*/ 91 h 147"/>
                <a:gd name="T34" fmla="*/ 4 w 161"/>
                <a:gd name="T35" fmla="*/ 95 h 147"/>
                <a:gd name="T36" fmla="*/ 8 w 161"/>
                <a:gd name="T37" fmla="*/ 91 h 147"/>
                <a:gd name="T38" fmla="*/ 13 w 161"/>
                <a:gd name="T39" fmla="*/ 66 h 147"/>
                <a:gd name="T40" fmla="*/ 16 w 161"/>
                <a:gd name="T41" fmla="*/ 55 h 147"/>
                <a:gd name="T42" fmla="*/ 14 w 161"/>
                <a:gd name="T43" fmla="*/ 88 h 147"/>
                <a:gd name="T44" fmla="*/ 10 w 161"/>
                <a:gd name="T45" fmla="*/ 97 h 147"/>
                <a:gd name="T46" fmla="*/ 10 w 161"/>
                <a:gd name="T47" fmla="*/ 139 h 147"/>
                <a:gd name="T48" fmla="*/ 18 w 161"/>
                <a:gd name="T49" fmla="*/ 146 h 147"/>
                <a:gd name="T50" fmla="*/ 25 w 161"/>
                <a:gd name="T51" fmla="*/ 139 h 147"/>
                <a:gd name="T52" fmla="*/ 25 w 161"/>
                <a:gd name="T53" fmla="*/ 103 h 147"/>
                <a:gd name="T54" fmla="*/ 33 w 161"/>
                <a:gd name="T55" fmla="*/ 91 h 147"/>
                <a:gd name="T56" fmla="*/ 33 w 161"/>
                <a:gd name="T57" fmla="*/ 104 h 147"/>
                <a:gd name="T58" fmla="*/ 49 w 161"/>
                <a:gd name="T59" fmla="*/ 142 h 147"/>
                <a:gd name="T60" fmla="*/ 59 w 161"/>
                <a:gd name="T61" fmla="*/ 145 h 147"/>
                <a:gd name="T62" fmla="*/ 62 w 161"/>
                <a:gd name="T63" fmla="*/ 135 h 147"/>
                <a:gd name="T64" fmla="*/ 48 w 161"/>
                <a:gd name="T65" fmla="*/ 101 h 147"/>
                <a:gd name="T66" fmla="*/ 55 w 161"/>
                <a:gd name="T67" fmla="*/ 90 h 147"/>
                <a:gd name="T68" fmla="*/ 92 w 161"/>
                <a:gd name="T69" fmla="*/ 90 h 147"/>
                <a:gd name="T70" fmla="*/ 92 w 161"/>
                <a:gd name="T71" fmla="*/ 139 h 147"/>
                <a:gd name="T72" fmla="*/ 100 w 161"/>
                <a:gd name="T73" fmla="*/ 146 h 147"/>
                <a:gd name="T74" fmla="*/ 107 w 161"/>
                <a:gd name="T75" fmla="*/ 139 h 147"/>
                <a:gd name="T76" fmla="*/ 107 w 161"/>
                <a:gd name="T77" fmla="*/ 101 h 147"/>
                <a:gd name="T78" fmla="*/ 114 w 161"/>
                <a:gd name="T79" fmla="*/ 114 h 147"/>
                <a:gd name="T80" fmla="*/ 109 w 161"/>
                <a:gd name="T81" fmla="*/ 135 h 147"/>
                <a:gd name="T82" fmla="*/ 115 w 161"/>
                <a:gd name="T83" fmla="*/ 144 h 147"/>
                <a:gd name="T84" fmla="*/ 124 w 161"/>
                <a:gd name="T85" fmla="*/ 139 h 147"/>
                <a:gd name="T86" fmla="*/ 129 w 161"/>
                <a:gd name="T87" fmla="*/ 115 h 147"/>
                <a:gd name="T88" fmla="*/ 114 w 161"/>
                <a:gd name="T89" fmla="*/ 77 h 147"/>
                <a:gd name="T90" fmla="*/ 124 w 161"/>
                <a:gd name="T91" fmla="*/ 56 h 147"/>
                <a:gd name="T92" fmla="*/ 130 w 161"/>
                <a:gd name="T93" fmla="*/ 57 h 147"/>
                <a:gd name="T94" fmla="*/ 149 w 161"/>
                <a:gd name="T95" fmla="*/ 41 h 147"/>
                <a:gd name="T96" fmla="*/ 151 w 161"/>
                <a:gd name="T97" fmla="*/ 42 h 147"/>
                <a:gd name="T98" fmla="*/ 159 w 161"/>
                <a:gd name="T99" fmla="*/ 38 h 147"/>
                <a:gd name="T100" fmla="*/ 156 w 161"/>
                <a:gd name="T101" fmla="*/ 27 h 147"/>
                <a:gd name="T102" fmla="*/ 130 w 161"/>
                <a:gd name="T103" fmla="*/ 53 h 147"/>
                <a:gd name="T104" fmla="*/ 126 w 161"/>
                <a:gd name="T105" fmla="*/ 52 h 147"/>
                <a:gd name="T106" fmla="*/ 133 w 161"/>
                <a:gd name="T107" fmla="*/ 38 h 147"/>
                <a:gd name="T108" fmla="*/ 145 w 161"/>
                <a:gd name="T109" fmla="*/ 41 h 147"/>
                <a:gd name="T110" fmla="*/ 130 w 161"/>
                <a:gd name="T111" fmla="*/ 5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1" h="147">
                  <a:moveTo>
                    <a:pt x="156" y="27"/>
                  </a:move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9" y="0"/>
                    <a:pt x="135" y="0"/>
                  </a:cubicBezTo>
                  <a:cubicBezTo>
                    <a:pt x="117" y="18"/>
                    <a:pt x="89" y="47"/>
                    <a:pt x="89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3" y="40"/>
                    <a:pt x="96" y="38"/>
                    <a:pt x="97" y="35"/>
                  </a:cubicBezTo>
                  <a:cubicBezTo>
                    <a:pt x="97" y="32"/>
                    <a:pt x="95" y="29"/>
                    <a:pt x="92" y="29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16"/>
                    <a:pt x="67" y="11"/>
                    <a:pt x="61" y="11"/>
                  </a:cubicBezTo>
                  <a:cubicBezTo>
                    <a:pt x="55" y="11"/>
                    <a:pt x="50" y="16"/>
                    <a:pt x="50" y="22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6" y="47"/>
                    <a:pt x="0" y="55"/>
                    <a:pt x="0" y="6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5"/>
                    <a:pt x="4" y="95"/>
                  </a:cubicBezTo>
                  <a:cubicBezTo>
                    <a:pt x="7" y="95"/>
                    <a:pt x="8" y="91"/>
                    <a:pt x="8" y="91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139"/>
                    <a:pt x="10" y="139"/>
                    <a:pt x="10" y="139"/>
                  </a:cubicBezTo>
                  <a:cubicBezTo>
                    <a:pt x="10" y="143"/>
                    <a:pt x="14" y="146"/>
                    <a:pt x="18" y="146"/>
                  </a:cubicBezTo>
                  <a:cubicBezTo>
                    <a:pt x="22" y="146"/>
                    <a:pt x="25" y="143"/>
                    <a:pt x="25" y="139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51" y="146"/>
                    <a:pt x="56" y="147"/>
                    <a:pt x="59" y="145"/>
                  </a:cubicBezTo>
                  <a:cubicBezTo>
                    <a:pt x="63" y="143"/>
                    <a:pt x="64" y="139"/>
                    <a:pt x="62" y="135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43"/>
                    <a:pt x="96" y="146"/>
                    <a:pt x="100" y="146"/>
                  </a:cubicBezTo>
                  <a:cubicBezTo>
                    <a:pt x="104" y="146"/>
                    <a:pt x="107" y="143"/>
                    <a:pt x="107" y="139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11" y="108"/>
                    <a:pt x="114" y="114"/>
                    <a:pt x="114" y="114"/>
                  </a:cubicBezTo>
                  <a:cubicBezTo>
                    <a:pt x="109" y="135"/>
                    <a:pt x="109" y="135"/>
                    <a:pt x="109" y="135"/>
                  </a:cubicBezTo>
                  <a:cubicBezTo>
                    <a:pt x="108" y="140"/>
                    <a:pt x="111" y="143"/>
                    <a:pt x="115" y="144"/>
                  </a:cubicBezTo>
                  <a:cubicBezTo>
                    <a:pt x="119" y="145"/>
                    <a:pt x="123" y="143"/>
                    <a:pt x="124" y="139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14" y="77"/>
                    <a:pt x="114" y="77"/>
                    <a:pt x="114" y="77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6" y="56"/>
                    <a:pt x="128" y="57"/>
                    <a:pt x="130" y="57"/>
                  </a:cubicBezTo>
                  <a:cubicBezTo>
                    <a:pt x="139" y="57"/>
                    <a:pt x="147" y="50"/>
                    <a:pt x="149" y="41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54" y="42"/>
                    <a:pt x="158" y="41"/>
                    <a:pt x="159" y="38"/>
                  </a:cubicBezTo>
                  <a:cubicBezTo>
                    <a:pt x="161" y="34"/>
                    <a:pt x="160" y="29"/>
                    <a:pt x="156" y="27"/>
                  </a:cubicBezTo>
                  <a:close/>
                  <a:moveTo>
                    <a:pt x="130" y="53"/>
                  </a:moveTo>
                  <a:cubicBezTo>
                    <a:pt x="129" y="53"/>
                    <a:pt x="127" y="52"/>
                    <a:pt x="126" y="52"/>
                  </a:cubicBezTo>
                  <a:cubicBezTo>
                    <a:pt x="133" y="38"/>
                    <a:pt x="133" y="38"/>
                    <a:pt x="133" y="38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3" y="48"/>
                    <a:pt x="137" y="53"/>
                    <a:pt x="130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6" name="组合 575"/>
          <p:cNvGrpSpPr>
            <a:grpSpLocks noChangeAspect="1"/>
          </p:cNvGrpSpPr>
          <p:nvPr/>
        </p:nvGrpSpPr>
        <p:grpSpPr>
          <a:xfrm>
            <a:off x="874319" y="4139209"/>
            <a:ext cx="233654" cy="432000"/>
            <a:chOff x="1158875" y="7237413"/>
            <a:chExt cx="357188" cy="6604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4" name="Oval 305"/>
            <p:cNvSpPr>
              <a:spLocks noChangeArrowheads="1"/>
            </p:cNvSpPr>
            <p:nvPr/>
          </p:nvSpPr>
          <p:spPr bwMode="auto">
            <a:xfrm>
              <a:off x="1304925" y="7237413"/>
              <a:ext cx="104775" cy="104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5" name="Freeform 306"/>
            <p:cNvSpPr/>
            <p:nvPr/>
          </p:nvSpPr>
          <p:spPr bwMode="auto">
            <a:xfrm>
              <a:off x="1158875" y="7353301"/>
              <a:ext cx="112713" cy="195263"/>
            </a:xfrm>
            <a:custGeom>
              <a:avLst/>
              <a:gdLst>
                <a:gd name="T0" fmla="*/ 29 w 30"/>
                <a:gd name="T1" fmla="*/ 8 h 52"/>
                <a:gd name="T2" fmla="*/ 27 w 30"/>
                <a:gd name="T3" fmla="*/ 4 h 52"/>
                <a:gd name="T4" fmla="*/ 15 w 30"/>
                <a:gd name="T5" fmla="*/ 1 h 52"/>
                <a:gd name="T6" fmla="*/ 10 w 30"/>
                <a:gd name="T7" fmla="*/ 4 h 52"/>
                <a:gd name="T8" fmla="*/ 1 w 30"/>
                <a:gd name="T9" fmla="*/ 44 h 52"/>
                <a:gd name="T10" fmla="*/ 4 w 30"/>
                <a:gd name="T11" fmla="*/ 48 h 52"/>
                <a:gd name="T12" fmla="*/ 15 w 30"/>
                <a:gd name="T13" fmla="*/ 51 h 52"/>
                <a:gd name="T14" fmla="*/ 20 w 30"/>
                <a:gd name="T15" fmla="*/ 48 h 52"/>
                <a:gd name="T16" fmla="*/ 29 w 30"/>
                <a:gd name="T17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2">
                  <a:moveTo>
                    <a:pt x="29" y="8"/>
                  </a:moveTo>
                  <a:cubicBezTo>
                    <a:pt x="30" y="6"/>
                    <a:pt x="29" y="4"/>
                    <a:pt x="27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1" y="2"/>
                    <a:pt x="10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6"/>
                    <a:pt x="1" y="48"/>
                    <a:pt x="4" y="48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7" y="52"/>
                    <a:pt x="19" y="51"/>
                    <a:pt x="20" y="48"/>
                  </a:cubicBezTo>
                  <a:lnTo>
                    <a:pt x="2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Freeform 307"/>
            <p:cNvSpPr/>
            <p:nvPr/>
          </p:nvSpPr>
          <p:spPr bwMode="auto">
            <a:xfrm>
              <a:off x="1177925" y="7350126"/>
              <a:ext cx="338138" cy="547688"/>
            </a:xfrm>
            <a:custGeom>
              <a:avLst/>
              <a:gdLst>
                <a:gd name="T0" fmla="*/ 90 w 90"/>
                <a:gd name="T1" fmla="*/ 45 h 146"/>
                <a:gd name="T2" fmla="*/ 87 w 90"/>
                <a:gd name="T3" fmla="*/ 39 h 146"/>
                <a:gd name="T4" fmla="*/ 88 w 90"/>
                <a:gd name="T5" fmla="*/ 14 h 146"/>
                <a:gd name="T6" fmla="*/ 88 w 90"/>
                <a:gd name="T7" fmla="*/ 14 h 146"/>
                <a:gd name="T8" fmla="*/ 84 w 90"/>
                <a:gd name="T9" fmla="*/ 11 h 146"/>
                <a:gd name="T10" fmla="*/ 81 w 90"/>
                <a:gd name="T11" fmla="*/ 14 h 146"/>
                <a:gd name="T12" fmla="*/ 81 w 90"/>
                <a:gd name="T13" fmla="*/ 37 h 146"/>
                <a:gd name="T14" fmla="*/ 63 w 90"/>
                <a:gd name="T15" fmla="*/ 33 h 146"/>
                <a:gd name="T16" fmla="*/ 58 w 90"/>
                <a:gd name="T17" fmla="*/ 12 h 146"/>
                <a:gd name="T18" fmla="*/ 44 w 90"/>
                <a:gd name="T19" fmla="*/ 0 h 146"/>
                <a:gd name="T20" fmla="*/ 30 w 90"/>
                <a:gd name="T21" fmla="*/ 11 h 146"/>
                <a:gd name="T22" fmla="*/ 0 w 90"/>
                <a:gd name="T23" fmla="*/ 134 h 146"/>
                <a:gd name="T24" fmla="*/ 0 w 90"/>
                <a:gd name="T25" fmla="*/ 136 h 146"/>
                <a:gd name="T26" fmla="*/ 10 w 90"/>
                <a:gd name="T27" fmla="*/ 146 h 146"/>
                <a:gd name="T28" fmla="*/ 19 w 90"/>
                <a:gd name="T29" fmla="*/ 139 h 146"/>
                <a:gd name="T30" fmla="*/ 36 w 90"/>
                <a:gd name="T31" fmla="*/ 70 h 146"/>
                <a:gd name="T32" fmla="*/ 52 w 90"/>
                <a:gd name="T33" fmla="*/ 138 h 146"/>
                <a:gd name="T34" fmla="*/ 61 w 90"/>
                <a:gd name="T35" fmla="*/ 146 h 146"/>
                <a:gd name="T36" fmla="*/ 71 w 90"/>
                <a:gd name="T37" fmla="*/ 136 h 146"/>
                <a:gd name="T38" fmla="*/ 71 w 90"/>
                <a:gd name="T39" fmla="*/ 134 h 146"/>
                <a:gd name="T40" fmla="*/ 49 w 90"/>
                <a:gd name="T41" fmla="*/ 43 h 146"/>
                <a:gd name="T42" fmla="*/ 51 w 90"/>
                <a:gd name="T43" fmla="*/ 35 h 146"/>
                <a:gd name="T44" fmla="*/ 52 w 90"/>
                <a:gd name="T45" fmla="*/ 41 h 146"/>
                <a:gd name="T46" fmla="*/ 57 w 90"/>
                <a:gd name="T47" fmla="*/ 46 h 146"/>
                <a:gd name="T48" fmla="*/ 81 w 90"/>
                <a:gd name="T49" fmla="*/ 51 h 146"/>
                <a:gd name="T50" fmla="*/ 78 w 90"/>
                <a:gd name="T51" fmla="*/ 142 h 146"/>
                <a:gd name="T52" fmla="*/ 78 w 90"/>
                <a:gd name="T53" fmla="*/ 142 h 146"/>
                <a:gd name="T54" fmla="*/ 82 w 90"/>
                <a:gd name="T55" fmla="*/ 145 h 146"/>
                <a:gd name="T56" fmla="*/ 84 w 90"/>
                <a:gd name="T57" fmla="*/ 142 h 146"/>
                <a:gd name="T58" fmla="*/ 87 w 90"/>
                <a:gd name="T59" fmla="*/ 51 h 146"/>
                <a:gd name="T60" fmla="*/ 90 w 90"/>
                <a:gd name="T61" fmla="*/ 4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0" h="146">
                  <a:moveTo>
                    <a:pt x="90" y="45"/>
                  </a:moveTo>
                  <a:cubicBezTo>
                    <a:pt x="90" y="42"/>
                    <a:pt x="89" y="40"/>
                    <a:pt x="87" y="39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2"/>
                    <a:pt x="86" y="11"/>
                    <a:pt x="84" y="11"/>
                  </a:cubicBezTo>
                  <a:cubicBezTo>
                    <a:pt x="83" y="11"/>
                    <a:pt x="82" y="13"/>
                    <a:pt x="81" y="14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5" y="0"/>
                    <a:pt x="44" y="0"/>
                    <a:pt x="44" y="0"/>
                  </a:cubicBezTo>
                  <a:cubicBezTo>
                    <a:pt x="33" y="0"/>
                    <a:pt x="30" y="11"/>
                    <a:pt x="3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0" y="135"/>
                    <a:pt x="0" y="136"/>
                  </a:cubicBezTo>
                  <a:cubicBezTo>
                    <a:pt x="0" y="141"/>
                    <a:pt x="5" y="146"/>
                    <a:pt x="10" y="146"/>
                  </a:cubicBezTo>
                  <a:cubicBezTo>
                    <a:pt x="14" y="146"/>
                    <a:pt x="18" y="143"/>
                    <a:pt x="19" y="139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52" y="138"/>
                    <a:pt x="52" y="138"/>
                    <a:pt x="52" y="138"/>
                  </a:cubicBezTo>
                  <a:cubicBezTo>
                    <a:pt x="53" y="143"/>
                    <a:pt x="57" y="146"/>
                    <a:pt x="61" y="146"/>
                  </a:cubicBezTo>
                  <a:cubicBezTo>
                    <a:pt x="67" y="146"/>
                    <a:pt x="71" y="141"/>
                    <a:pt x="71" y="136"/>
                  </a:cubicBezTo>
                  <a:cubicBezTo>
                    <a:pt x="71" y="135"/>
                    <a:pt x="71" y="135"/>
                    <a:pt x="71" y="134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4" y="45"/>
                    <a:pt x="57" y="46"/>
                    <a:pt x="57" y="46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4"/>
                    <a:pt x="80" y="145"/>
                    <a:pt x="82" y="145"/>
                  </a:cubicBezTo>
                  <a:cubicBezTo>
                    <a:pt x="83" y="144"/>
                    <a:pt x="84" y="143"/>
                    <a:pt x="84" y="14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9" y="50"/>
                    <a:pt x="90" y="47"/>
                    <a:pt x="9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5" name="组合 574"/>
          <p:cNvGrpSpPr>
            <a:grpSpLocks noChangeAspect="1"/>
          </p:cNvGrpSpPr>
          <p:nvPr/>
        </p:nvGrpSpPr>
        <p:grpSpPr>
          <a:xfrm>
            <a:off x="1719827" y="2396195"/>
            <a:ext cx="346015" cy="432000"/>
            <a:chOff x="2171700" y="7221538"/>
            <a:chExt cx="530226" cy="6619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7" name="Oval 308"/>
            <p:cNvSpPr>
              <a:spLocks noChangeArrowheads="1"/>
            </p:cNvSpPr>
            <p:nvPr/>
          </p:nvSpPr>
          <p:spPr bwMode="auto">
            <a:xfrm>
              <a:off x="2295525" y="7221538"/>
              <a:ext cx="117475" cy="1174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Freeform 309"/>
            <p:cNvSpPr/>
            <p:nvPr/>
          </p:nvSpPr>
          <p:spPr bwMode="auto">
            <a:xfrm>
              <a:off x="2300288" y="7345363"/>
              <a:ext cx="401638" cy="447675"/>
            </a:xfrm>
            <a:custGeom>
              <a:avLst/>
              <a:gdLst>
                <a:gd name="T0" fmla="*/ 89 w 107"/>
                <a:gd name="T1" fmla="*/ 113 h 119"/>
                <a:gd name="T2" fmla="*/ 102 w 107"/>
                <a:gd name="T3" fmla="*/ 116 h 119"/>
                <a:gd name="T4" fmla="*/ 105 w 107"/>
                <a:gd name="T5" fmla="*/ 104 h 119"/>
                <a:gd name="T6" fmla="*/ 78 w 107"/>
                <a:gd name="T7" fmla="*/ 58 h 119"/>
                <a:gd name="T8" fmla="*/ 71 w 107"/>
                <a:gd name="T9" fmla="*/ 54 h 119"/>
                <a:gd name="T10" fmla="*/ 32 w 107"/>
                <a:gd name="T11" fmla="*/ 54 h 119"/>
                <a:gd name="T12" fmla="*/ 32 w 107"/>
                <a:gd name="T13" fmla="*/ 40 h 119"/>
                <a:gd name="T14" fmla="*/ 60 w 107"/>
                <a:gd name="T15" fmla="*/ 40 h 119"/>
                <a:gd name="T16" fmla="*/ 67 w 107"/>
                <a:gd name="T17" fmla="*/ 33 h 119"/>
                <a:gd name="T18" fmla="*/ 60 w 107"/>
                <a:gd name="T19" fmla="*/ 26 h 119"/>
                <a:gd name="T20" fmla="*/ 31 w 107"/>
                <a:gd name="T21" fmla="*/ 26 h 119"/>
                <a:gd name="T22" fmla="*/ 30 w 107"/>
                <a:gd name="T23" fmla="*/ 15 h 119"/>
                <a:gd name="T24" fmla="*/ 14 w 107"/>
                <a:gd name="T25" fmla="*/ 1 h 119"/>
                <a:gd name="T26" fmla="*/ 0 w 107"/>
                <a:gd name="T27" fmla="*/ 17 h 119"/>
                <a:gd name="T28" fmla="*/ 3 w 107"/>
                <a:gd name="T29" fmla="*/ 64 h 119"/>
                <a:gd name="T30" fmla="*/ 19 w 107"/>
                <a:gd name="T31" fmla="*/ 78 h 119"/>
                <a:gd name="T32" fmla="*/ 69 w 107"/>
                <a:gd name="T33" fmla="*/ 78 h 119"/>
                <a:gd name="T34" fmla="*/ 89 w 107"/>
                <a:gd name="T35" fmla="*/ 1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7" h="119">
                  <a:moveTo>
                    <a:pt x="89" y="113"/>
                  </a:moveTo>
                  <a:cubicBezTo>
                    <a:pt x="92" y="117"/>
                    <a:pt x="97" y="119"/>
                    <a:pt x="102" y="116"/>
                  </a:cubicBezTo>
                  <a:cubicBezTo>
                    <a:pt x="106" y="114"/>
                    <a:pt x="107" y="108"/>
                    <a:pt x="105" y="104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7" y="56"/>
                    <a:pt x="74" y="54"/>
                    <a:pt x="71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4" y="40"/>
                    <a:pt x="67" y="37"/>
                    <a:pt x="67" y="33"/>
                  </a:cubicBezTo>
                  <a:cubicBezTo>
                    <a:pt x="67" y="29"/>
                    <a:pt x="64" y="26"/>
                    <a:pt x="60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7"/>
                    <a:pt x="23" y="0"/>
                    <a:pt x="14" y="1"/>
                  </a:cubicBezTo>
                  <a:cubicBezTo>
                    <a:pt x="6" y="1"/>
                    <a:pt x="0" y="8"/>
                    <a:pt x="0" y="17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72"/>
                    <a:pt x="11" y="78"/>
                    <a:pt x="19" y="78"/>
                  </a:cubicBezTo>
                  <a:cubicBezTo>
                    <a:pt x="69" y="78"/>
                    <a:pt x="69" y="78"/>
                    <a:pt x="69" y="78"/>
                  </a:cubicBezTo>
                  <a:lnTo>
                    <a:pt x="89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Freeform 310"/>
            <p:cNvSpPr/>
            <p:nvPr/>
          </p:nvSpPr>
          <p:spPr bwMode="auto">
            <a:xfrm>
              <a:off x="2171700" y="7481888"/>
              <a:ext cx="417513" cy="401638"/>
            </a:xfrm>
            <a:custGeom>
              <a:avLst/>
              <a:gdLst>
                <a:gd name="T0" fmla="*/ 58 w 111"/>
                <a:gd name="T1" fmla="*/ 95 h 107"/>
                <a:gd name="T2" fmla="*/ 12 w 111"/>
                <a:gd name="T3" fmla="*/ 49 h 107"/>
                <a:gd name="T4" fmla="*/ 28 w 111"/>
                <a:gd name="T5" fmla="*/ 14 h 107"/>
                <a:gd name="T6" fmla="*/ 27 w 111"/>
                <a:gd name="T7" fmla="*/ 0 h 107"/>
                <a:gd name="T8" fmla="*/ 0 w 111"/>
                <a:gd name="T9" fmla="*/ 49 h 107"/>
                <a:gd name="T10" fmla="*/ 58 w 111"/>
                <a:gd name="T11" fmla="*/ 107 h 107"/>
                <a:gd name="T12" fmla="*/ 111 w 111"/>
                <a:gd name="T13" fmla="*/ 72 h 107"/>
                <a:gd name="T14" fmla="*/ 103 w 111"/>
                <a:gd name="T15" fmla="*/ 58 h 107"/>
                <a:gd name="T16" fmla="*/ 58 w 111"/>
                <a:gd name="T17" fmla="*/ 9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07">
                  <a:moveTo>
                    <a:pt x="58" y="95"/>
                  </a:moveTo>
                  <a:cubicBezTo>
                    <a:pt x="33" y="95"/>
                    <a:pt x="12" y="74"/>
                    <a:pt x="12" y="49"/>
                  </a:cubicBezTo>
                  <a:cubicBezTo>
                    <a:pt x="12" y="35"/>
                    <a:pt x="19" y="22"/>
                    <a:pt x="28" y="1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1" y="10"/>
                    <a:pt x="0" y="28"/>
                    <a:pt x="0" y="49"/>
                  </a:cubicBezTo>
                  <a:cubicBezTo>
                    <a:pt x="0" y="81"/>
                    <a:pt x="26" y="107"/>
                    <a:pt x="58" y="107"/>
                  </a:cubicBezTo>
                  <a:cubicBezTo>
                    <a:pt x="82" y="107"/>
                    <a:pt x="102" y="93"/>
                    <a:pt x="111" y="72"/>
                  </a:cubicBezTo>
                  <a:cubicBezTo>
                    <a:pt x="103" y="58"/>
                    <a:pt x="103" y="58"/>
                    <a:pt x="103" y="58"/>
                  </a:cubicBezTo>
                  <a:cubicBezTo>
                    <a:pt x="98" y="79"/>
                    <a:pt x="80" y="95"/>
                    <a:pt x="58" y="9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4" name="组合 573"/>
          <p:cNvGrpSpPr>
            <a:grpSpLocks noChangeAspect="1"/>
          </p:cNvGrpSpPr>
          <p:nvPr/>
        </p:nvGrpSpPr>
        <p:grpSpPr>
          <a:xfrm>
            <a:off x="2504058" y="3231584"/>
            <a:ext cx="626190" cy="432000"/>
            <a:chOff x="3140075" y="7308851"/>
            <a:chExt cx="706438" cy="4873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0" name="Freeform 311"/>
            <p:cNvSpPr/>
            <p:nvPr/>
          </p:nvSpPr>
          <p:spPr bwMode="auto">
            <a:xfrm>
              <a:off x="3602038" y="7523163"/>
              <a:ext cx="244475" cy="273050"/>
            </a:xfrm>
            <a:custGeom>
              <a:avLst/>
              <a:gdLst>
                <a:gd name="T0" fmla="*/ 27 w 65"/>
                <a:gd name="T1" fmla="*/ 70 h 73"/>
                <a:gd name="T2" fmla="*/ 5 w 65"/>
                <a:gd name="T3" fmla="*/ 49 h 73"/>
                <a:gd name="T4" fmla="*/ 14 w 65"/>
                <a:gd name="T5" fmla="*/ 40 h 73"/>
                <a:gd name="T6" fmla="*/ 25 w 65"/>
                <a:gd name="T7" fmla="*/ 51 h 73"/>
                <a:gd name="T8" fmla="*/ 25 w 65"/>
                <a:gd name="T9" fmla="*/ 9 h 73"/>
                <a:gd name="T10" fmla="*/ 39 w 65"/>
                <a:gd name="T11" fmla="*/ 10 h 73"/>
                <a:gd name="T12" fmla="*/ 39 w 65"/>
                <a:gd name="T13" fmla="*/ 51 h 73"/>
                <a:gd name="T14" fmla="*/ 49 w 65"/>
                <a:gd name="T15" fmla="*/ 40 h 73"/>
                <a:gd name="T16" fmla="*/ 58 w 65"/>
                <a:gd name="T17" fmla="*/ 49 h 73"/>
                <a:gd name="T18" fmla="*/ 37 w 65"/>
                <a:gd name="T19" fmla="*/ 70 h 73"/>
                <a:gd name="T20" fmla="*/ 27 w 65"/>
                <a:gd name="T21" fmla="*/ 7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73">
                  <a:moveTo>
                    <a:pt x="27" y="70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0" y="43"/>
                    <a:pt x="8" y="34"/>
                    <a:pt x="14" y="40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0"/>
                    <a:pt x="39" y="0"/>
                    <a:pt x="39" y="10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5" y="34"/>
                    <a:pt x="65" y="43"/>
                    <a:pt x="58" y="49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4" y="73"/>
                    <a:pt x="30" y="73"/>
                    <a:pt x="27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Oval 312"/>
            <p:cNvSpPr>
              <a:spLocks noChangeArrowheads="1"/>
            </p:cNvSpPr>
            <p:nvPr/>
          </p:nvSpPr>
          <p:spPr bwMode="auto">
            <a:xfrm>
              <a:off x="3511550" y="7308851"/>
              <a:ext cx="93663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2" name="Freeform 313"/>
            <p:cNvSpPr/>
            <p:nvPr/>
          </p:nvSpPr>
          <p:spPr bwMode="auto">
            <a:xfrm>
              <a:off x="3140075" y="7364413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3" name="组合 572"/>
          <p:cNvGrpSpPr>
            <a:grpSpLocks noChangeAspect="1"/>
          </p:cNvGrpSpPr>
          <p:nvPr/>
        </p:nvGrpSpPr>
        <p:grpSpPr>
          <a:xfrm>
            <a:off x="2545685" y="4139209"/>
            <a:ext cx="542936" cy="432000"/>
            <a:chOff x="4191000" y="7297738"/>
            <a:chExt cx="660400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3" name="Oval 314"/>
            <p:cNvSpPr>
              <a:spLocks noChangeArrowheads="1"/>
            </p:cNvSpPr>
            <p:nvPr/>
          </p:nvSpPr>
          <p:spPr bwMode="auto">
            <a:xfrm>
              <a:off x="4427538" y="7297738"/>
              <a:ext cx="87313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4" name="Freeform 315"/>
            <p:cNvSpPr/>
            <p:nvPr/>
          </p:nvSpPr>
          <p:spPr bwMode="auto">
            <a:xfrm>
              <a:off x="4551363" y="7646988"/>
              <a:ext cx="176213" cy="176213"/>
            </a:xfrm>
            <a:custGeom>
              <a:avLst/>
              <a:gdLst>
                <a:gd name="T0" fmla="*/ 41 w 47"/>
                <a:gd name="T1" fmla="*/ 0 h 47"/>
                <a:gd name="T2" fmla="*/ 16 w 47"/>
                <a:gd name="T3" fmla="*/ 0 h 47"/>
                <a:gd name="T4" fmla="*/ 16 w 47"/>
                <a:gd name="T5" fmla="*/ 10 h 47"/>
                <a:gd name="T6" fmla="*/ 29 w 47"/>
                <a:gd name="T7" fmla="*/ 10 h 47"/>
                <a:gd name="T8" fmla="*/ 5 w 47"/>
                <a:gd name="T9" fmla="*/ 34 h 47"/>
                <a:gd name="T10" fmla="*/ 13 w 47"/>
                <a:gd name="T11" fmla="*/ 41 h 47"/>
                <a:gd name="T12" fmla="*/ 36 w 47"/>
                <a:gd name="T13" fmla="*/ 18 h 47"/>
                <a:gd name="T14" fmla="*/ 36 w 47"/>
                <a:gd name="T15" fmla="*/ 30 h 47"/>
                <a:gd name="T16" fmla="*/ 47 w 47"/>
                <a:gd name="T17" fmla="*/ 30 h 47"/>
                <a:gd name="T18" fmla="*/ 47 w 47"/>
                <a:gd name="T19" fmla="*/ 6 h 47"/>
                <a:gd name="T20" fmla="*/ 41 w 47"/>
                <a:gd name="T21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47">
                  <a:moveTo>
                    <a:pt x="41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0" y="0"/>
                    <a:pt x="9" y="10"/>
                    <a:pt x="16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0" y="39"/>
                    <a:pt x="7" y="47"/>
                    <a:pt x="13" y="41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7"/>
                    <a:pt x="47" y="37"/>
                    <a:pt x="47" y="3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3"/>
                    <a:pt x="44" y="0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5" name="Freeform 316"/>
            <p:cNvSpPr>
              <a:spLocks noEditPoints="1"/>
            </p:cNvSpPr>
            <p:nvPr/>
          </p:nvSpPr>
          <p:spPr bwMode="auto">
            <a:xfrm>
              <a:off x="4191000" y="7342188"/>
              <a:ext cx="660400" cy="465138"/>
            </a:xfrm>
            <a:custGeom>
              <a:avLst/>
              <a:gdLst>
                <a:gd name="T0" fmla="*/ 155 w 176"/>
                <a:gd name="T1" fmla="*/ 0 h 124"/>
                <a:gd name="T2" fmla="*/ 128 w 176"/>
                <a:gd name="T3" fmla="*/ 0 h 124"/>
                <a:gd name="T4" fmla="*/ 111 w 176"/>
                <a:gd name="T5" fmla="*/ 7 h 124"/>
                <a:gd name="T6" fmla="*/ 86 w 176"/>
                <a:gd name="T7" fmla="*/ 32 h 124"/>
                <a:gd name="T8" fmla="*/ 86 w 176"/>
                <a:gd name="T9" fmla="*/ 25 h 124"/>
                <a:gd name="T10" fmla="*/ 63 w 176"/>
                <a:gd name="T11" fmla="*/ 25 h 124"/>
                <a:gd name="T12" fmla="*/ 63 w 176"/>
                <a:gd name="T13" fmla="*/ 54 h 124"/>
                <a:gd name="T14" fmla="*/ 63 w 176"/>
                <a:gd name="T15" fmla="*/ 54 h 124"/>
                <a:gd name="T16" fmla="*/ 41 w 176"/>
                <a:gd name="T17" fmla="*/ 76 h 124"/>
                <a:gd name="T18" fmla="*/ 35 w 176"/>
                <a:gd name="T19" fmla="*/ 78 h 124"/>
                <a:gd name="T20" fmla="*/ 22 w 176"/>
                <a:gd name="T21" fmla="*/ 78 h 124"/>
                <a:gd name="T22" fmla="*/ 0 w 176"/>
                <a:gd name="T23" fmla="*/ 101 h 124"/>
                <a:gd name="T24" fmla="*/ 23 w 176"/>
                <a:gd name="T25" fmla="*/ 124 h 124"/>
                <a:gd name="T26" fmla="*/ 47 w 176"/>
                <a:gd name="T27" fmla="*/ 124 h 124"/>
                <a:gd name="T28" fmla="*/ 64 w 176"/>
                <a:gd name="T29" fmla="*/ 116 h 124"/>
                <a:gd name="T30" fmla="*/ 134 w 176"/>
                <a:gd name="T31" fmla="*/ 47 h 124"/>
                <a:gd name="T32" fmla="*/ 139 w 176"/>
                <a:gd name="T33" fmla="*/ 45 h 124"/>
                <a:gd name="T34" fmla="*/ 156 w 176"/>
                <a:gd name="T35" fmla="*/ 45 h 124"/>
                <a:gd name="T36" fmla="*/ 176 w 176"/>
                <a:gd name="T37" fmla="*/ 23 h 124"/>
                <a:gd name="T38" fmla="*/ 155 w 176"/>
                <a:gd name="T39" fmla="*/ 0 h 124"/>
                <a:gd name="T40" fmla="*/ 154 w 176"/>
                <a:gd name="T41" fmla="*/ 34 h 124"/>
                <a:gd name="T42" fmla="*/ 139 w 176"/>
                <a:gd name="T43" fmla="*/ 34 h 124"/>
                <a:gd name="T44" fmla="*/ 127 w 176"/>
                <a:gd name="T45" fmla="*/ 38 h 124"/>
                <a:gd name="T46" fmla="*/ 57 w 176"/>
                <a:gd name="T47" fmla="*/ 108 h 124"/>
                <a:gd name="T48" fmla="*/ 46 w 176"/>
                <a:gd name="T49" fmla="*/ 112 h 124"/>
                <a:gd name="T50" fmla="*/ 23 w 176"/>
                <a:gd name="T51" fmla="*/ 112 h 124"/>
                <a:gd name="T52" fmla="*/ 12 w 176"/>
                <a:gd name="T53" fmla="*/ 100 h 124"/>
                <a:gd name="T54" fmla="*/ 22 w 176"/>
                <a:gd name="T55" fmla="*/ 90 h 124"/>
                <a:gd name="T56" fmla="*/ 38 w 176"/>
                <a:gd name="T57" fmla="*/ 90 h 124"/>
                <a:gd name="T58" fmla="*/ 48 w 176"/>
                <a:gd name="T59" fmla="*/ 86 h 124"/>
                <a:gd name="T60" fmla="*/ 119 w 176"/>
                <a:gd name="T61" fmla="*/ 15 h 124"/>
                <a:gd name="T62" fmla="*/ 130 w 176"/>
                <a:gd name="T63" fmla="*/ 12 h 124"/>
                <a:gd name="T64" fmla="*/ 154 w 176"/>
                <a:gd name="T65" fmla="*/ 12 h 124"/>
                <a:gd name="T66" fmla="*/ 164 w 176"/>
                <a:gd name="T67" fmla="*/ 22 h 124"/>
                <a:gd name="T68" fmla="*/ 154 w 176"/>
                <a:gd name="T69" fmla="*/ 3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4">
                  <a:moveTo>
                    <a:pt x="15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3" y="0"/>
                    <a:pt x="115" y="3"/>
                    <a:pt x="111" y="7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9"/>
                    <a:pt x="63" y="9"/>
                    <a:pt x="63" y="25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39" y="78"/>
                    <a:pt x="39" y="78"/>
                    <a:pt x="35" y="78"/>
                  </a:cubicBezTo>
                  <a:cubicBezTo>
                    <a:pt x="35" y="78"/>
                    <a:pt x="22" y="78"/>
                    <a:pt x="22" y="78"/>
                  </a:cubicBezTo>
                  <a:cubicBezTo>
                    <a:pt x="8" y="78"/>
                    <a:pt x="0" y="90"/>
                    <a:pt x="0" y="101"/>
                  </a:cubicBezTo>
                  <a:cubicBezTo>
                    <a:pt x="0" y="111"/>
                    <a:pt x="8" y="124"/>
                    <a:pt x="23" y="124"/>
                  </a:cubicBezTo>
                  <a:cubicBezTo>
                    <a:pt x="23" y="124"/>
                    <a:pt x="41" y="124"/>
                    <a:pt x="47" y="124"/>
                  </a:cubicBezTo>
                  <a:cubicBezTo>
                    <a:pt x="52" y="124"/>
                    <a:pt x="59" y="122"/>
                    <a:pt x="64" y="116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35" y="46"/>
                    <a:pt x="136" y="45"/>
                    <a:pt x="139" y="45"/>
                  </a:cubicBezTo>
                  <a:cubicBezTo>
                    <a:pt x="139" y="45"/>
                    <a:pt x="148" y="45"/>
                    <a:pt x="156" y="45"/>
                  </a:cubicBezTo>
                  <a:cubicBezTo>
                    <a:pt x="164" y="45"/>
                    <a:pt x="176" y="36"/>
                    <a:pt x="176" y="23"/>
                  </a:cubicBezTo>
                  <a:cubicBezTo>
                    <a:pt x="176" y="9"/>
                    <a:pt x="164" y="0"/>
                    <a:pt x="155" y="0"/>
                  </a:cubicBezTo>
                  <a:close/>
                  <a:moveTo>
                    <a:pt x="154" y="34"/>
                  </a:moveTo>
                  <a:cubicBezTo>
                    <a:pt x="139" y="34"/>
                    <a:pt x="139" y="34"/>
                    <a:pt x="139" y="34"/>
                  </a:cubicBezTo>
                  <a:cubicBezTo>
                    <a:pt x="133" y="34"/>
                    <a:pt x="130" y="35"/>
                    <a:pt x="127" y="3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4" y="111"/>
                    <a:pt x="50" y="112"/>
                    <a:pt x="46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7" y="112"/>
                    <a:pt x="12" y="107"/>
                    <a:pt x="12" y="100"/>
                  </a:cubicBezTo>
                  <a:cubicBezTo>
                    <a:pt x="12" y="94"/>
                    <a:pt x="17" y="90"/>
                    <a:pt x="22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2" y="90"/>
                    <a:pt x="45" y="89"/>
                    <a:pt x="48" y="86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22" y="12"/>
                    <a:pt x="125" y="12"/>
                    <a:pt x="130" y="12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60" y="12"/>
                    <a:pt x="164" y="18"/>
                    <a:pt x="164" y="22"/>
                  </a:cubicBezTo>
                  <a:cubicBezTo>
                    <a:pt x="164" y="26"/>
                    <a:pt x="161" y="34"/>
                    <a:pt x="15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2" name="组合 571"/>
          <p:cNvGrpSpPr>
            <a:grpSpLocks noChangeAspect="1"/>
          </p:cNvGrpSpPr>
          <p:nvPr/>
        </p:nvGrpSpPr>
        <p:grpSpPr>
          <a:xfrm>
            <a:off x="2538098" y="5870741"/>
            <a:ext cx="558111" cy="432000"/>
            <a:chOff x="5211763" y="7281863"/>
            <a:chExt cx="660400" cy="51117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6" name="Oval 317"/>
            <p:cNvSpPr>
              <a:spLocks noChangeArrowheads="1"/>
            </p:cNvSpPr>
            <p:nvPr/>
          </p:nvSpPr>
          <p:spPr bwMode="auto">
            <a:xfrm>
              <a:off x="5448300" y="7281863"/>
              <a:ext cx="87313" cy="873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7" name="Freeform 318"/>
            <p:cNvSpPr/>
            <p:nvPr/>
          </p:nvSpPr>
          <p:spPr bwMode="auto">
            <a:xfrm>
              <a:off x="5583238" y="7620001"/>
              <a:ext cx="176213" cy="173038"/>
            </a:xfrm>
            <a:custGeom>
              <a:avLst/>
              <a:gdLst>
                <a:gd name="T0" fmla="*/ 0 w 47"/>
                <a:gd name="T1" fmla="*/ 40 h 46"/>
                <a:gd name="T2" fmla="*/ 0 w 47"/>
                <a:gd name="T3" fmla="*/ 16 h 46"/>
                <a:gd name="T4" fmla="*/ 11 w 47"/>
                <a:gd name="T5" fmla="*/ 16 h 46"/>
                <a:gd name="T6" fmla="*/ 11 w 47"/>
                <a:gd name="T7" fmla="*/ 29 h 46"/>
                <a:gd name="T8" fmla="*/ 34 w 47"/>
                <a:gd name="T9" fmla="*/ 5 h 46"/>
                <a:gd name="T10" fmla="*/ 42 w 47"/>
                <a:gd name="T11" fmla="*/ 13 h 46"/>
                <a:gd name="T12" fmla="*/ 18 w 47"/>
                <a:gd name="T13" fmla="*/ 36 h 46"/>
                <a:gd name="T14" fmla="*/ 31 w 47"/>
                <a:gd name="T15" fmla="*/ 36 h 46"/>
                <a:gd name="T16" fmla="*/ 31 w 47"/>
                <a:gd name="T17" fmla="*/ 46 h 46"/>
                <a:gd name="T18" fmla="*/ 6 w 47"/>
                <a:gd name="T19" fmla="*/ 46 h 46"/>
                <a:gd name="T20" fmla="*/ 0 w 47"/>
                <a:gd name="T21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" h="46">
                  <a:moveTo>
                    <a:pt x="0" y="4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9"/>
                    <a:pt x="11" y="9"/>
                    <a:pt x="11" y="16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40" y="0"/>
                    <a:pt x="47" y="7"/>
                    <a:pt x="42" y="13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7" y="36"/>
                    <a:pt x="38" y="46"/>
                    <a:pt x="31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3" y="46"/>
                    <a:pt x="0" y="44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8" name="Freeform 319"/>
            <p:cNvSpPr>
              <a:spLocks noEditPoints="1"/>
            </p:cNvSpPr>
            <p:nvPr/>
          </p:nvSpPr>
          <p:spPr bwMode="auto">
            <a:xfrm>
              <a:off x="5211763" y="7327901"/>
              <a:ext cx="660400" cy="465138"/>
            </a:xfrm>
            <a:custGeom>
              <a:avLst/>
              <a:gdLst>
                <a:gd name="T0" fmla="*/ 155 w 176"/>
                <a:gd name="T1" fmla="*/ 0 h 124"/>
                <a:gd name="T2" fmla="*/ 128 w 176"/>
                <a:gd name="T3" fmla="*/ 0 h 124"/>
                <a:gd name="T4" fmla="*/ 111 w 176"/>
                <a:gd name="T5" fmla="*/ 7 h 124"/>
                <a:gd name="T6" fmla="*/ 86 w 176"/>
                <a:gd name="T7" fmla="*/ 32 h 124"/>
                <a:gd name="T8" fmla="*/ 86 w 176"/>
                <a:gd name="T9" fmla="*/ 25 h 124"/>
                <a:gd name="T10" fmla="*/ 63 w 176"/>
                <a:gd name="T11" fmla="*/ 25 h 124"/>
                <a:gd name="T12" fmla="*/ 63 w 176"/>
                <a:gd name="T13" fmla="*/ 54 h 124"/>
                <a:gd name="T14" fmla="*/ 63 w 176"/>
                <a:gd name="T15" fmla="*/ 54 h 124"/>
                <a:gd name="T16" fmla="*/ 41 w 176"/>
                <a:gd name="T17" fmla="*/ 76 h 124"/>
                <a:gd name="T18" fmla="*/ 35 w 176"/>
                <a:gd name="T19" fmla="*/ 78 h 124"/>
                <a:gd name="T20" fmla="*/ 22 w 176"/>
                <a:gd name="T21" fmla="*/ 78 h 124"/>
                <a:gd name="T22" fmla="*/ 0 w 176"/>
                <a:gd name="T23" fmla="*/ 101 h 124"/>
                <a:gd name="T24" fmla="*/ 23 w 176"/>
                <a:gd name="T25" fmla="*/ 124 h 124"/>
                <a:gd name="T26" fmla="*/ 47 w 176"/>
                <a:gd name="T27" fmla="*/ 124 h 124"/>
                <a:gd name="T28" fmla="*/ 64 w 176"/>
                <a:gd name="T29" fmla="*/ 116 h 124"/>
                <a:gd name="T30" fmla="*/ 134 w 176"/>
                <a:gd name="T31" fmla="*/ 47 h 124"/>
                <a:gd name="T32" fmla="*/ 139 w 176"/>
                <a:gd name="T33" fmla="*/ 45 h 124"/>
                <a:gd name="T34" fmla="*/ 156 w 176"/>
                <a:gd name="T35" fmla="*/ 45 h 124"/>
                <a:gd name="T36" fmla="*/ 176 w 176"/>
                <a:gd name="T37" fmla="*/ 23 h 124"/>
                <a:gd name="T38" fmla="*/ 155 w 176"/>
                <a:gd name="T39" fmla="*/ 0 h 124"/>
                <a:gd name="T40" fmla="*/ 154 w 176"/>
                <a:gd name="T41" fmla="*/ 34 h 124"/>
                <a:gd name="T42" fmla="*/ 139 w 176"/>
                <a:gd name="T43" fmla="*/ 34 h 124"/>
                <a:gd name="T44" fmla="*/ 127 w 176"/>
                <a:gd name="T45" fmla="*/ 38 h 124"/>
                <a:gd name="T46" fmla="*/ 57 w 176"/>
                <a:gd name="T47" fmla="*/ 108 h 124"/>
                <a:gd name="T48" fmla="*/ 46 w 176"/>
                <a:gd name="T49" fmla="*/ 112 h 124"/>
                <a:gd name="T50" fmla="*/ 23 w 176"/>
                <a:gd name="T51" fmla="*/ 112 h 124"/>
                <a:gd name="T52" fmla="*/ 12 w 176"/>
                <a:gd name="T53" fmla="*/ 100 h 124"/>
                <a:gd name="T54" fmla="*/ 22 w 176"/>
                <a:gd name="T55" fmla="*/ 90 h 124"/>
                <a:gd name="T56" fmla="*/ 38 w 176"/>
                <a:gd name="T57" fmla="*/ 90 h 124"/>
                <a:gd name="T58" fmla="*/ 48 w 176"/>
                <a:gd name="T59" fmla="*/ 86 h 124"/>
                <a:gd name="T60" fmla="*/ 119 w 176"/>
                <a:gd name="T61" fmla="*/ 15 h 124"/>
                <a:gd name="T62" fmla="*/ 130 w 176"/>
                <a:gd name="T63" fmla="*/ 12 h 124"/>
                <a:gd name="T64" fmla="*/ 154 w 176"/>
                <a:gd name="T65" fmla="*/ 12 h 124"/>
                <a:gd name="T66" fmla="*/ 164 w 176"/>
                <a:gd name="T67" fmla="*/ 22 h 124"/>
                <a:gd name="T68" fmla="*/ 154 w 176"/>
                <a:gd name="T69" fmla="*/ 3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6" h="124">
                  <a:moveTo>
                    <a:pt x="15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23" y="0"/>
                    <a:pt x="115" y="3"/>
                    <a:pt x="111" y="7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9"/>
                    <a:pt x="63" y="9"/>
                    <a:pt x="63" y="25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39" y="78"/>
                    <a:pt x="39" y="78"/>
                    <a:pt x="35" y="78"/>
                  </a:cubicBezTo>
                  <a:cubicBezTo>
                    <a:pt x="35" y="78"/>
                    <a:pt x="22" y="78"/>
                    <a:pt x="22" y="78"/>
                  </a:cubicBezTo>
                  <a:cubicBezTo>
                    <a:pt x="8" y="78"/>
                    <a:pt x="0" y="90"/>
                    <a:pt x="0" y="101"/>
                  </a:cubicBezTo>
                  <a:cubicBezTo>
                    <a:pt x="0" y="111"/>
                    <a:pt x="8" y="124"/>
                    <a:pt x="23" y="124"/>
                  </a:cubicBezTo>
                  <a:cubicBezTo>
                    <a:pt x="23" y="124"/>
                    <a:pt x="41" y="124"/>
                    <a:pt x="47" y="124"/>
                  </a:cubicBezTo>
                  <a:cubicBezTo>
                    <a:pt x="52" y="124"/>
                    <a:pt x="59" y="122"/>
                    <a:pt x="64" y="116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35" y="46"/>
                    <a:pt x="136" y="45"/>
                    <a:pt x="139" y="45"/>
                  </a:cubicBezTo>
                  <a:cubicBezTo>
                    <a:pt x="139" y="45"/>
                    <a:pt x="148" y="45"/>
                    <a:pt x="156" y="45"/>
                  </a:cubicBezTo>
                  <a:cubicBezTo>
                    <a:pt x="164" y="45"/>
                    <a:pt x="176" y="36"/>
                    <a:pt x="176" y="23"/>
                  </a:cubicBezTo>
                  <a:cubicBezTo>
                    <a:pt x="176" y="9"/>
                    <a:pt x="164" y="0"/>
                    <a:pt x="155" y="0"/>
                  </a:cubicBezTo>
                  <a:close/>
                  <a:moveTo>
                    <a:pt x="154" y="34"/>
                  </a:moveTo>
                  <a:cubicBezTo>
                    <a:pt x="139" y="34"/>
                    <a:pt x="139" y="34"/>
                    <a:pt x="139" y="34"/>
                  </a:cubicBezTo>
                  <a:cubicBezTo>
                    <a:pt x="133" y="34"/>
                    <a:pt x="130" y="35"/>
                    <a:pt x="127" y="3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4" y="111"/>
                    <a:pt x="50" y="112"/>
                    <a:pt x="46" y="112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7" y="112"/>
                    <a:pt x="12" y="107"/>
                    <a:pt x="12" y="100"/>
                  </a:cubicBezTo>
                  <a:cubicBezTo>
                    <a:pt x="12" y="94"/>
                    <a:pt x="17" y="90"/>
                    <a:pt x="22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2" y="90"/>
                    <a:pt x="45" y="89"/>
                    <a:pt x="48" y="86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22" y="12"/>
                    <a:pt x="125" y="12"/>
                    <a:pt x="130" y="12"/>
                  </a:cubicBezTo>
                  <a:cubicBezTo>
                    <a:pt x="154" y="12"/>
                    <a:pt x="154" y="12"/>
                    <a:pt x="154" y="12"/>
                  </a:cubicBezTo>
                  <a:cubicBezTo>
                    <a:pt x="160" y="12"/>
                    <a:pt x="164" y="18"/>
                    <a:pt x="164" y="22"/>
                  </a:cubicBezTo>
                  <a:cubicBezTo>
                    <a:pt x="164" y="26"/>
                    <a:pt x="161" y="34"/>
                    <a:pt x="15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1" name="组合 570"/>
          <p:cNvGrpSpPr>
            <a:grpSpLocks noChangeAspect="1"/>
          </p:cNvGrpSpPr>
          <p:nvPr/>
        </p:nvGrpSpPr>
        <p:grpSpPr>
          <a:xfrm>
            <a:off x="3590716" y="1580181"/>
            <a:ext cx="432000" cy="250269"/>
            <a:chOff x="6248400" y="7361238"/>
            <a:chExt cx="660401" cy="3825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29" name="Freeform 320"/>
            <p:cNvSpPr/>
            <p:nvPr/>
          </p:nvSpPr>
          <p:spPr bwMode="auto">
            <a:xfrm>
              <a:off x="6248400" y="7361238"/>
              <a:ext cx="660400" cy="382588"/>
            </a:xfrm>
            <a:custGeom>
              <a:avLst/>
              <a:gdLst>
                <a:gd name="T0" fmla="*/ 161 w 176"/>
                <a:gd name="T1" fmla="*/ 80 h 102"/>
                <a:gd name="T2" fmla="*/ 161 w 176"/>
                <a:gd name="T3" fmla="*/ 102 h 102"/>
                <a:gd name="T4" fmla="*/ 176 w 176"/>
                <a:gd name="T5" fmla="*/ 102 h 102"/>
                <a:gd name="T6" fmla="*/ 176 w 176"/>
                <a:gd name="T7" fmla="*/ 66 h 102"/>
                <a:gd name="T8" fmla="*/ 15 w 176"/>
                <a:gd name="T9" fmla="*/ 66 h 102"/>
                <a:gd name="T10" fmla="*/ 15 w 176"/>
                <a:gd name="T11" fmla="*/ 7 h 102"/>
                <a:gd name="T12" fmla="*/ 7 w 176"/>
                <a:gd name="T13" fmla="*/ 0 h 102"/>
                <a:gd name="T14" fmla="*/ 0 w 176"/>
                <a:gd name="T15" fmla="*/ 7 h 102"/>
                <a:gd name="T16" fmla="*/ 0 w 176"/>
                <a:gd name="T17" fmla="*/ 102 h 102"/>
                <a:gd name="T18" fmla="*/ 15 w 176"/>
                <a:gd name="T19" fmla="*/ 102 h 102"/>
                <a:gd name="T20" fmla="*/ 15 w 176"/>
                <a:gd name="T21" fmla="*/ 80 h 102"/>
                <a:gd name="T22" fmla="*/ 161 w 176"/>
                <a:gd name="T23" fmla="*/ 8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02">
                  <a:moveTo>
                    <a:pt x="161" y="80"/>
                  </a:moveTo>
                  <a:cubicBezTo>
                    <a:pt x="161" y="102"/>
                    <a:pt x="161" y="102"/>
                    <a:pt x="161" y="102"/>
                  </a:cubicBezTo>
                  <a:cubicBezTo>
                    <a:pt x="176" y="102"/>
                    <a:pt x="176" y="102"/>
                    <a:pt x="176" y="102"/>
                  </a:cubicBezTo>
                  <a:cubicBezTo>
                    <a:pt x="176" y="66"/>
                    <a:pt x="176" y="66"/>
                    <a:pt x="176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3"/>
                    <a:pt x="11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80"/>
                    <a:pt x="15" y="80"/>
                    <a:pt x="15" y="80"/>
                  </a:cubicBezTo>
                  <a:lnTo>
                    <a:pt x="161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0" name="Oval 321"/>
            <p:cNvSpPr>
              <a:spLocks noChangeArrowheads="1"/>
            </p:cNvSpPr>
            <p:nvPr/>
          </p:nvSpPr>
          <p:spPr bwMode="auto">
            <a:xfrm>
              <a:off x="6330950" y="7432676"/>
              <a:ext cx="96838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1" name="Freeform 322"/>
            <p:cNvSpPr/>
            <p:nvPr/>
          </p:nvSpPr>
          <p:spPr bwMode="auto">
            <a:xfrm>
              <a:off x="6319838" y="7481888"/>
              <a:ext cx="588963" cy="104775"/>
            </a:xfrm>
            <a:custGeom>
              <a:avLst/>
              <a:gdLst>
                <a:gd name="T0" fmla="*/ 157 w 157"/>
                <a:gd name="T1" fmla="*/ 28 h 28"/>
                <a:gd name="T2" fmla="*/ 157 w 157"/>
                <a:gd name="T3" fmla="*/ 11 h 28"/>
                <a:gd name="T4" fmla="*/ 146 w 157"/>
                <a:gd name="T5" fmla="*/ 0 h 28"/>
                <a:gd name="T6" fmla="*/ 35 w 157"/>
                <a:gd name="T7" fmla="*/ 0 h 28"/>
                <a:gd name="T8" fmla="*/ 35 w 157"/>
                <a:gd name="T9" fmla="*/ 16 h 28"/>
                <a:gd name="T10" fmla="*/ 6 w 157"/>
                <a:gd name="T11" fmla="*/ 16 h 28"/>
                <a:gd name="T12" fmla="*/ 0 w 157"/>
                <a:gd name="T13" fmla="*/ 22 h 28"/>
                <a:gd name="T14" fmla="*/ 6 w 157"/>
                <a:gd name="T15" fmla="*/ 28 h 28"/>
                <a:gd name="T16" fmla="*/ 157 w 157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" h="28">
                  <a:moveTo>
                    <a:pt x="157" y="28"/>
                  </a:moveTo>
                  <a:cubicBezTo>
                    <a:pt x="157" y="11"/>
                    <a:pt x="157" y="11"/>
                    <a:pt x="157" y="11"/>
                  </a:cubicBezTo>
                  <a:cubicBezTo>
                    <a:pt x="157" y="5"/>
                    <a:pt x="152" y="1"/>
                    <a:pt x="14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" y="16"/>
                    <a:pt x="0" y="19"/>
                    <a:pt x="0" y="22"/>
                  </a:cubicBezTo>
                  <a:cubicBezTo>
                    <a:pt x="0" y="26"/>
                    <a:pt x="2" y="28"/>
                    <a:pt x="6" y="28"/>
                  </a:cubicBezTo>
                  <a:cubicBezTo>
                    <a:pt x="157" y="28"/>
                    <a:pt x="157" y="28"/>
                    <a:pt x="15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0" name="组合 569"/>
          <p:cNvGrpSpPr>
            <a:grpSpLocks noChangeAspect="1"/>
          </p:cNvGrpSpPr>
          <p:nvPr/>
        </p:nvGrpSpPr>
        <p:grpSpPr>
          <a:xfrm>
            <a:off x="3658631" y="3231584"/>
            <a:ext cx="296170" cy="432000"/>
            <a:chOff x="7412038" y="7237413"/>
            <a:chExt cx="460375" cy="671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2" name="Oval 323"/>
            <p:cNvSpPr>
              <a:spLocks noChangeArrowheads="1"/>
            </p:cNvSpPr>
            <p:nvPr/>
          </p:nvSpPr>
          <p:spPr bwMode="auto">
            <a:xfrm>
              <a:off x="7464425" y="7262813"/>
              <a:ext cx="131763" cy="1317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3" name="Line 324"/>
            <p:cNvSpPr>
              <a:spLocks noChangeShapeType="1"/>
            </p:cNvSpPr>
            <p:nvPr/>
          </p:nvSpPr>
          <p:spPr bwMode="auto">
            <a:xfrm>
              <a:off x="7527925" y="73310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4" name="Line 325"/>
            <p:cNvSpPr>
              <a:spLocks noChangeShapeType="1"/>
            </p:cNvSpPr>
            <p:nvPr/>
          </p:nvSpPr>
          <p:spPr bwMode="auto">
            <a:xfrm>
              <a:off x="7527925" y="73310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5" name="Freeform 326"/>
            <p:cNvSpPr/>
            <p:nvPr/>
          </p:nvSpPr>
          <p:spPr bwMode="auto">
            <a:xfrm>
              <a:off x="7467600" y="7375526"/>
              <a:ext cx="319088" cy="533400"/>
            </a:xfrm>
            <a:custGeom>
              <a:avLst/>
              <a:gdLst>
                <a:gd name="T0" fmla="*/ 3 w 85"/>
                <a:gd name="T1" fmla="*/ 27 h 142"/>
                <a:gd name="T2" fmla="*/ 34 w 85"/>
                <a:gd name="T3" fmla="*/ 21 h 142"/>
                <a:gd name="T4" fmla="*/ 42 w 85"/>
                <a:gd name="T5" fmla="*/ 61 h 142"/>
                <a:gd name="T6" fmla="*/ 72 w 85"/>
                <a:gd name="T7" fmla="*/ 61 h 142"/>
                <a:gd name="T8" fmla="*/ 85 w 85"/>
                <a:gd name="T9" fmla="*/ 75 h 142"/>
                <a:gd name="T10" fmla="*/ 85 w 85"/>
                <a:gd name="T11" fmla="*/ 129 h 142"/>
                <a:gd name="T12" fmla="*/ 66 w 85"/>
                <a:gd name="T13" fmla="*/ 129 h 142"/>
                <a:gd name="T14" fmla="*/ 65 w 85"/>
                <a:gd name="T15" fmla="*/ 88 h 142"/>
                <a:gd name="T16" fmla="*/ 28 w 85"/>
                <a:gd name="T17" fmla="*/ 86 h 142"/>
                <a:gd name="T18" fmla="*/ 12 w 85"/>
                <a:gd name="T19" fmla="*/ 73 h 142"/>
                <a:gd name="T20" fmla="*/ 3 w 85"/>
                <a:gd name="T21" fmla="*/ 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5" h="142">
                  <a:moveTo>
                    <a:pt x="3" y="27"/>
                  </a:moveTo>
                  <a:cubicBezTo>
                    <a:pt x="0" y="7"/>
                    <a:pt x="29" y="0"/>
                    <a:pt x="34" y="2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72" y="61"/>
                    <a:pt x="72" y="61"/>
                    <a:pt x="72" y="61"/>
                  </a:cubicBezTo>
                  <a:cubicBezTo>
                    <a:pt x="80" y="61"/>
                    <a:pt x="85" y="68"/>
                    <a:pt x="85" y="75"/>
                  </a:cubicBezTo>
                  <a:cubicBezTo>
                    <a:pt x="85" y="129"/>
                    <a:pt x="85" y="129"/>
                    <a:pt x="85" y="129"/>
                  </a:cubicBezTo>
                  <a:cubicBezTo>
                    <a:pt x="85" y="142"/>
                    <a:pt x="66" y="142"/>
                    <a:pt x="66" y="129"/>
                  </a:cubicBezTo>
                  <a:cubicBezTo>
                    <a:pt x="66" y="116"/>
                    <a:pt x="68" y="91"/>
                    <a:pt x="65" y="88"/>
                  </a:cubicBezTo>
                  <a:cubicBezTo>
                    <a:pt x="63" y="85"/>
                    <a:pt x="28" y="86"/>
                    <a:pt x="28" y="86"/>
                  </a:cubicBezTo>
                  <a:cubicBezTo>
                    <a:pt x="19" y="86"/>
                    <a:pt x="14" y="80"/>
                    <a:pt x="12" y="73"/>
                  </a:cubicBezTo>
                  <a:lnTo>
                    <a:pt x="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6" name="Freeform 327"/>
            <p:cNvSpPr/>
            <p:nvPr/>
          </p:nvSpPr>
          <p:spPr bwMode="auto">
            <a:xfrm>
              <a:off x="7412038" y="7469188"/>
              <a:ext cx="288925" cy="301625"/>
            </a:xfrm>
            <a:custGeom>
              <a:avLst/>
              <a:gdLst>
                <a:gd name="T0" fmla="*/ 67 w 77"/>
                <a:gd name="T1" fmla="*/ 65 h 80"/>
                <a:gd name="T2" fmla="*/ 67 w 77"/>
                <a:gd name="T3" fmla="*/ 80 h 80"/>
                <a:gd name="T4" fmla="*/ 40 w 77"/>
                <a:gd name="T5" fmla="*/ 80 h 80"/>
                <a:gd name="T6" fmla="*/ 10 w 77"/>
                <a:gd name="T7" fmla="*/ 54 h 80"/>
                <a:gd name="T8" fmla="*/ 1 w 77"/>
                <a:gd name="T9" fmla="*/ 13 h 80"/>
                <a:gd name="T10" fmla="*/ 15 w 77"/>
                <a:gd name="T11" fmla="*/ 10 h 80"/>
                <a:gd name="T12" fmla="*/ 23 w 77"/>
                <a:gd name="T13" fmla="*/ 49 h 80"/>
                <a:gd name="T14" fmla="*/ 42 w 77"/>
                <a:gd name="T15" fmla="*/ 65 h 80"/>
                <a:gd name="T16" fmla="*/ 67 w 77"/>
                <a:gd name="T17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0">
                  <a:moveTo>
                    <a:pt x="67" y="65"/>
                  </a:moveTo>
                  <a:cubicBezTo>
                    <a:pt x="77" y="65"/>
                    <a:pt x="77" y="80"/>
                    <a:pt x="67" y="80"/>
                  </a:cubicBezTo>
                  <a:cubicBezTo>
                    <a:pt x="67" y="80"/>
                    <a:pt x="47" y="80"/>
                    <a:pt x="40" y="80"/>
                  </a:cubicBezTo>
                  <a:cubicBezTo>
                    <a:pt x="17" y="80"/>
                    <a:pt x="15" y="78"/>
                    <a:pt x="10" y="54"/>
                  </a:cubicBezTo>
                  <a:cubicBezTo>
                    <a:pt x="8" y="44"/>
                    <a:pt x="1" y="13"/>
                    <a:pt x="1" y="13"/>
                  </a:cubicBezTo>
                  <a:cubicBezTo>
                    <a:pt x="0" y="3"/>
                    <a:pt x="13" y="0"/>
                    <a:pt x="15" y="10"/>
                  </a:cubicBezTo>
                  <a:cubicBezTo>
                    <a:pt x="15" y="10"/>
                    <a:pt x="21" y="40"/>
                    <a:pt x="23" y="49"/>
                  </a:cubicBezTo>
                  <a:cubicBezTo>
                    <a:pt x="26" y="63"/>
                    <a:pt x="28" y="65"/>
                    <a:pt x="42" y="65"/>
                  </a:cubicBezTo>
                  <a:lnTo>
                    <a:pt x="67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7" name="Freeform 328"/>
            <p:cNvSpPr>
              <a:spLocks noEditPoints="1"/>
            </p:cNvSpPr>
            <p:nvPr/>
          </p:nvSpPr>
          <p:spPr bwMode="auto">
            <a:xfrm>
              <a:off x="7678738" y="7237413"/>
              <a:ext cx="193675" cy="195263"/>
            </a:xfrm>
            <a:custGeom>
              <a:avLst/>
              <a:gdLst>
                <a:gd name="T0" fmla="*/ 26 w 52"/>
                <a:gd name="T1" fmla="*/ 0 h 52"/>
                <a:gd name="T2" fmla="*/ 0 w 52"/>
                <a:gd name="T3" fmla="*/ 26 h 52"/>
                <a:gd name="T4" fmla="*/ 26 w 52"/>
                <a:gd name="T5" fmla="*/ 52 h 52"/>
                <a:gd name="T6" fmla="*/ 52 w 52"/>
                <a:gd name="T7" fmla="*/ 26 h 52"/>
                <a:gd name="T8" fmla="*/ 26 w 52"/>
                <a:gd name="T9" fmla="*/ 0 h 52"/>
                <a:gd name="T10" fmla="*/ 26 w 52"/>
                <a:gd name="T11" fmla="*/ 46 h 52"/>
                <a:gd name="T12" fmla="*/ 6 w 52"/>
                <a:gd name="T13" fmla="*/ 26 h 52"/>
                <a:gd name="T14" fmla="*/ 26 w 52"/>
                <a:gd name="T15" fmla="*/ 6 h 52"/>
                <a:gd name="T16" fmla="*/ 46 w 52"/>
                <a:gd name="T17" fmla="*/ 26 h 52"/>
                <a:gd name="T18" fmla="*/ 26 w 52"/>
                <a:gd name="T19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2"/>
                    <a:pt x="40" y="0"/>
                    <a:pt x="26" y="0"/>
                  </a:cubicBezTo>
                  <a:close/>
                  <a:moveTo>
                    <a:pt x="26" y="46"/>
                  </a:moveTo>
                  <a:cubicBezTo>
                    <a:pt x="15" y="46"/>
                    <a:pt x="6" y="37"/>
                    <a:pt x="6" y="26"/>
                  </a:cubicBezTo>
                  <a:cubicBezTo>
                    <a:pt x="6" y="15"/>
                    <a:pt x="15" y="6"/>
                    <a:pt x="26" y="6"/>
                  </a:cubicBezTo>
                  <a:cubicBezTo>
                    <a:pt x="37" y="6"/>
                    <a:pt x="46" y="15"/>
                    <a:pt x="46" y="26"/>
                  </a:cubicBezTo>
                  <a:cubicBezTo>
                    <a:pt x="46" y="37"/>
                    <a:pt x="37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8" name="Freeform 329"/>
            <p:cNvSpPr/>
            <p:nvPr/>
          </p:nvSpPr>
          <p:spPr bwMode="auto">
            <a:xfrm>
              <a:off x="7772400" y="7270751"/>
              <a:ext cx="52388" cy="71438"/>
            </a:xfrm>
            <a:custGeom>
              <a:avLst/>
              <a:gdLst>
                <a:gd name="T0" fmla="*/ 13 w 14"/>
                <a:gd name="T1" fmla="*/ 16 h 19"/>
                <a:gd name="T2" fmla="*/ 2 w 14"/>
                <a:gd name="T3" fmla="*/ 16 h 19"/>
                <a:gd name="T4" fmla="*/ 2 w 14"/>
                <a:gd name="T5" fmla="*/ 2 h 19"/>
                <a:gd name="T6" fmla="*/ 1 w 14"/>
                <a:gd name="T7" fmla="*/ 0 h 19"/>
                <a:gd name="T8" fmla="*/ 0 w 14"/>
                <a:gd name="T9" fmla="*/ 2 h 19"/>
                <a:gd name="T10" fmla="*/ 0 w 14"/>
                <a:gd name="T11" fmla="*/ 17 h 19"/>
                <a:gd name="T12" fmla="*/ 1 w 14"/>
                <a:gd name="T13" fmla="*/ 19 h 19"/>
                <a:gd name="T14" fmla="*/ 13 w 14"/>
                <a:gd name="T15" fmla="*/ 19 h 19"/>
                <a:gd name="T16" fmla="*/ 14 w 14"/>
                <a:gd name="T17" fmla="*/ 17 h 19"/>
                <a:gd name="T18" fmla="*/ 13 w 14"/>
                <a:gd name="T1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9">
                  <a:moveTo>
                    <a:pt x="13" y="16"/>
                  </a:moveTo>
                  <a:cubicBezTo>
                    <a:pt x="2" y="16"/>
                    <a:pt x="2" y="16"/>
                    <a:pt x="2" y="16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4" y="17"/>
                  </a:cubicBezTo>
                  <a:cubicBezTo>
                    <a:pt x="14" y="17"/>
                    <a:pt x="14" y="16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9" name="组合 568"/>
          <p:cNvGrpSpPr>
            <a:grpSpLocks noChangeAspect="1"/>
          </p:cNvGrpSpPr>
          <p:nvPr/>
        </p:nvGrpSpPr>
        <p:grpSpPr>
          <a:xfrm>
            <a:off x="4634752" y="2396195"/>
            <a:ext cx="299307" cy="432000"/>
            <a:chOff x="8447088" y="7221538"/>
            <a:chExt cx="476250" cy="6873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9" name="Oval 330"/>
            <p:cNvSpPr>
              <a:spLocks noChangeArrowheads="1"/>
            </p:cNvSpPr>
            <p:nvPr/>
          </p:nvSpPr>
          <p:spPr bwMode="auto">
            <a:xfrm>
              <a:off x="8639175" y="7240588"/>
              <a:ext cx="107950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0" name="Line 331"/>
            <p:cNvSpPr>
              <a:spLocks noChangeShapeType="1"/>
            </p:cNvSpPr>
            <p:nvPr/>
          </p:nvSpPr>
          <p:spPr bwMode="auto">
            <a:xfrm>
              <a:off x="8691563" y="729773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1" name="Line 332"/>
            <p:cNvSpPr>
              <a:spLocks noChangeShapeType="1"/>
            </p:cNvSpPr>
            <p:nvPr/>
          </p:nvSpPr>
          <p:spPr bwMode="auto">
            <a:xfrm>
              <a:off x="8691563" y="729773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2" name="Freeform 333"/>
            <p:cNvSpPr/>
            <p:nvPr/>
          </p:nvSpPr>
          <p:spPr bwMode="auto">
            <a:xfrm>
              <a:off x="8864600" y="7635876"/>
              <a:ext cx="58738" cy="168275"/>
            </a:xfrm>
            <a:custGeom>
              <a:avLst/>
              <a:gdLst>
                <a:gd name="T0" fmla="*/ 0 w 16"/>
                <a:gd name="T1" fmla="*/ 45 h 45"/>
                <a:gd name="T2" fmla="*/ 10 w 16"/>
                <a:gd name="T3" fmla="*/ 45 h 45"/>
                <a:gd name="T4" fmla="*/ 16 w 16"/>
                <a:gd name="T5" fmla="*/ 38 h 45"/>
                <a:gd name="T6" fmla="*/ 16 w 16"/>
                <a:gd name="T7" fmla="*/ 6 h 45"/>
                <a:gd name="T8" fmla="*/ 10 w 16"/>
                <a:gd name="T9" fmla="*/ 0 h 45"/>
                <a:gd name="T10" fmla="*/ 0 w 16"/>
                <a:gd name="T11" fmla="*/ 0 h 45"/>
                <a:gd name="T12" fmla="*/ 0 w 16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5">
                  <a:moveTo>
                    <a:pt x="0" y="45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13" y="45"/>
                    <a:pt x="16" y="42"/>
                    <a:pt x="16" y="38"/>
                  </a:cubicBezTo>
                  <a:cubicBezTo>
                    <a:pt x="16" y="38"/>
                    <a:pt x="16" y="7"/>
                    <a:pt x="16" y="6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3" name="Freeform 334"/>
            <p:cNvSpPr>
              <a:spLocks noEditPoints="1"/>
            </p:cNvSpPr>
            <p:nvPr/>
          </p:nvSpPr>
          <p:spPr bwMode="auto">
            <a:xfrm>
              <a:off x="8447088" y="7221538"/>
              <a:ext cx="409575" cy="687388"/>
            </a:xfrm>
            <a:custGeom>
              <a:avLst/>
              <a:gdLst>
                <a:gd name="T0" fmla="*/ 109 w 109"/>
                <a:gd name="T1" fmla="*/ 110 h 183"/>
                <a:gd name="T2" fmla="*/ 103 w 109"/>
                <a:gd name="T3" fmla="*/ 110 h 183"/>
                <a:gd name="T4" fmla="*/ 103 w 109"/>
                <a:gd name="T5" fmla="*/ 104 h 183"/>
                <a:gd name="T6" fmla="*/ 100 w 109"/>
                <a:gd name="T7" fmla="*/ 101 h 183"/>
                <a:gd name="T8" fmla="*/ 100 w 109"/>
                <a:gd name="T9" fmla="*/ 101 h 183"/>
                <a:gd name="T10" fmla="*/ 100 w 109"/>
                <a:gd name="T11" fmla="*/ 56 h 183"/>
                <a:gd name="T12" fmla="*/ 81 w 109"/>
                <a:gd name="T13" fmla="*/ 37 h 183"/>
                <a:gd name="T14" fmla="*/ 47 w 109"/>
                <a:gd name="T15" fmla="*/ 37 h 183"/>
                <a:gd name="T16" fmla="*/ 17 w 109"/>
                <a:gd name="T17" fmla="*/ 6 h 183"/>
                <a:gd name="T18" fmla="*/ 7 w 109"/>
                <a:gd name="T19" fmla="*/ 16 h 183"/>
                <a:gd name="T20" fmla="*/ 47 w 109"/>
                <a:gd name="T21" fmla="*/ 60 h 183"/>
                <a:gd name="T22" fmla="*/ 47 w 109"/>
                <a:gd name="T23" fmla="*/ 171 h 183"/>
                <a:gd name="T24" fmla="*/ 63 w 109"/>
                <a:gd name="T25" fmla="*/ 171 h 183"/>
                <a:gd name="T26" fmla="*/ 64 w 109"/>
                <a:gd name="T27" fmla="*/ 107 h 183"/>
                <a:gd name="T28" fmla="*/ 67 w 109"/>
                <a:gd name="T29" fmla="*/ 107 h 183"/>
                <a:gd name="T30" fmla="*/ 68 w 109"/>
                <a:gd name="T31" fmla="*/ 171 h 183"/>
                <a:gd name="T32" fmla="*/ 84 w 109"/>
                <a:gd name="T33" fmla="*/ 171 h 183"/>
                <a:gd name="T34" fmla="*/ 84 w 109"/>
                <a:gd name="T35" fmla="*/ 155 h 183"/>
                <a:gd name="T36" fmla="*/ 109 w 109"/>
                <a:gd name="T37" fmla="*/ 155 h 183"/>
                <a:gd name="T38" fmla="*/ 109 w 109"/>
                <a:gd name="T39" fmla="*/ 110 h 183"/>
                <a:gd name="T40" fmla="*/ 84 w 109"/>
                <a:gd name="T41" fmla="*/ 104 h 183"/>
                <a:gd name="T42" fmla="*/ 84 w 109"/>
                <a:gd name="T43" fmla="*/ 110 h 183"/>
                <a:gd name="T44" fmla="*/ 84 w 109"/>
                <a:gd name="T45" fmla="*/ 110 h 183"/>
                <a:gd name="T46" fmla="*/ 84 w 109"/>
                <a:gd name="T47" fmla="*/ 60 h 183"/>
                <a:gd name="T48" fmla="*/ 87 w 109"/>
                <a:gd name="T49" fmla="*/ 60 h 183"/>
                <a:gd name="T50" fmla="*/ 88 w 109"/>
                <a:gd name="T51" fmla="*/ 101 h 183"/>
                <a:gd name="T52" fmla="*/ 88 w 109"/>
                <a:gd name="T53" fmla="*/ 101 h 183"/>
                <a:gd name="T54" fmla="*/ 84 w 109"/>
                <a:gd name="T55" fmla="*/ 104 h 183"/>
                <a:gd name="T56" fmla="*/ 100 w 109"/>
                <a:gd name="T57" fmla="*/ 110 h 183"/>
                <a:gd name="T58" fmla="*/ 88 w 109"/>
                <a:gd name="T59" fmla="*/ 110 h 183"/>
                <a:gd name="T60" fmla="*/ 88 w 109"/>
                <a:gd name="T61" fmla="*/ 104 h 183"/>
                <a:gd name="T62" fmla="*/ 89 w 109"/>
                <a:gd name="T63" fmla="*/ 104 h 183"/>
                <a:gd name="T64" fmla="*/ 99 w 109"/>
                <a:gd name="T65" fmla="*/ 104 h 183"/>
                <a:gd name="T66" fmla="*/ 100 w 109"/>
                <a:gd name="T67" fmla="*/ 104 h 183"/>
                <a:gd name="T68" fmla="*/ 100 w 109"/>
                <a:gd name="T69" fmla="*/ 11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" h="183">
                  <a:moveTo>
                    <a:pt x="109" y="110"/>
                  </a:moveTo>
                  <a:cubicBezTo>
                    <a:pt x="103" y="110"/>
                    <a:pt x="103" y="110"/>
                    <a:pt x="103" y="110"/>
                  </a:cubicBezTo>
                  <a:cubicBezTo>
                    <a:pt x="103" y="104"/>
                    <a:pt x="103" y="104"/>
                    <a:pt x="103" y="104"/>
                  </a:cubicBezTo>
                  <a:cubicBezTo>
                    <a:pt x="103" y="102"/>
                    <a:pt x="102" y="101"/>
                    <a:pt x="100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00" y="41"/>
                    <a:pt x="95" y="37"/>
                    <a:pt x="81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0" y="0"/>
                    <a:pt x="0" y="10"/>
                    <a:pt x="7" y="16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47" y="171"/>
                    <a:pt x="47" y="171"/>
                    <a:pt x="47" y="171"/>
                  </a:cubicBezTo>
                  <a:cubicBezTo>
                    <a:pt x="47" y="183"/>
                    <a:pt x="63" y="182"/>
                    <a:pt x="63" y="171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82"/>
                    <a:pt x="84" y="183"/>
                    <a:pt x="84" y="171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09" y="110"/>
                    <a:pt x="109" y="110"/>
                    <a:pt x="109" y="110"/>
                  </a:cubicBezTo>
                  <a:close/>
                  <a:moveTo>
                    <a:pt x="84" y="104"/>
                  </a:move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6" y="101"/>
                    <a:pt x="84" y="102"/>
                    <a:pt x="84" y="104"/>
                  </a:cubicBezTo>
                  <a:close/>
                  <a:moveTo>
                    <a:pt x="100" y="110"/>
                  </a:moveTo>
                  <a:cubicBezTo>
                    <a:pt x="88" y="110"/>
                    <a:pt x="88" y="110"/>
                    <a:pt x="88" y="110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8"/>
                    <a:pt x="96" y="108"/>
                    <a:pt x="99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10"/>
                    <a:pt x="100" y="110"/>
                    <a:pt x="100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8" name="组合 567"/>
          <p:cNvGrpSpPr>
            <a:grpSpLocks noChangeAspect="1"/>
          </p:cNvGrpSpPr>
          <p:nvPr/>
        </p:nvGrpSpPr>
        <p:grpSpPr>
          <a:xfrm>
            <a:off x="4627500" y="5049641"/>
            <a:ext cx="313811" cy="432000"/>
            <a:chOff x="9531350" y="7221538"/>
            <a:chExt cx="488950" cy="6731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4" name="Oval 335"/>
            <p:cNvSpPr>
              <a:spLocks noChangeArrowheads="1"/>
            </p:cNvSpPr>
            <p:nvPr/>
          </p:nvSpPr>
          <p:spPr bwMode="auto">
            <a:xfrm>
              <a:off x="9836150" y="7221538"/>
              <a:ext cx="107950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Line 336"/>
            <p:cNvSpPr>
              <a:spLocks noChangeShapeType="1"/>
            </p:cNvSpPr>
            <p:nvPr/>
          </p:nvSpPr>
          <p:spPr bwMode="auto">
            <a:xfrm>
              <a:off x="9888538" y="727868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6" name="Line 337"/>
            <p:cNvSpPr>
              <a:spLocks noChangeShapeType="1"/>
            </p:cNvSpPr>
            <p:nvPr/>
          </p:nvSpPr>
          <p:spPr bwMode="auto">
            <a:xfrm>
              <a:off x="9888538" y="727868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338"/>
            <p:cNvSpPr/>
            <p:nvPr/>
          </p:nvSpPr>
          <p:spPr bwMode="auto">
            <a:xfrm>
              <a:off x="9626600" y="7342188"/>
              <a:ext cx="393700" cy="552450"/>
            </a:xfrm>
            <a:custGeom>
              <a:avLst/>
              <a:gdLst>
                <a:gd name="T0" fmla="*/ 52 w 105"/>
                <a:gd name="T1" fmla="*/ 23 h 147"/>
                <a:gd name="T2" fmla="*/ 52 w 105"/>
                <a:gd name="T3" fmla="*/ 135 h 147"/>
                <a:gd name="T4" fmla="*/ 68 w 105"/>
                <a:gd name="T5" fmla="*/ 135 h 147"/>
                <a:gd name="T6" fmla="*/ 69 w 105"/>
                <a:gd name="T7" fmla="*/ 70 h 147"/>
                <a:gd name="T8" fmla="*/ 72 w 105"/>
                <a:gd name="T9" fmla="*/ 70 h 147"/>
                <a:gd name="T10" fmla="*/ 73 w 105"/>
                <a:gd name="T11" fmla="*/ 135 h 147"/>
                <a:gd name="T12" fmla="*/ 89 w 105"/>
                <a:gd name="T13" fmla="*/ 135 h 147"/>
                <a:gd name="T14" fmla="*/ 89 w 105"/>
                <a:gd name="T15" fmla="*/ 23 h 147"/>
                <a:gd name="T16" fmla="*/ 92 w 105"/>
                <a:gd name="T17" fmla="*/ 23 h 147"/>
                <a:gd name="T18" fmla="*/ 93 w 105"/>
                <a:gd name="T19" fmla="*/ 64 h 147"/>
                <a:gd name="T20" fmla="*/ 105 w 105"/>
                <a:gd name="T21" fmla="*/ 64 h 147"/>
                <a:gd name="T22" fmla="*/ 105 w 105"/>
                <a:gd name="T23" fmla="*/ 19 h 147"/>
                <a:gd name="T24" fmla="*/ 86 w 105"/>
                <a:gd name="T25" fmla="*/ 0 h 147"/>
                <a:gd name="T26" fmla="*/ 70 w 105"/>
                <a:gd name="T27" fmla="*/ 0 h 147"/>
                <a:gd name="T28" fmla="*/ 60 w 105"/>
                <a:gd name="T29" fmla="*/ 0 h 147"/>
                <a:gd name="T30" fmla="*/ 43 w 105"/>
                <a:gd name="T31" fmla="*/ 8 h 147"/>
                <a:gd name="T32" fmla="*/ 32 w 105"/>
                <a:gd name="T33" fmla="*/ 28 h 147"/>
                <a:gd name="T34" fmla="*/ 9 w 105"/>
                <a:gd name="T35" fmla="*/ 28 h 147"/>
                <a:gd name="T36" fmla="*/ 9 w 105"/>
                <a:gd name="T37" fmla="*/ 41 h 147"/>
                <a:gd name="T38" fmla="*/ 35 w 105"/>
                <a:gd name="T39" fmla="*/ 41 h 147"/>
                <a:gd name="T40" fmla="*/ 41 w 105"/>
                <a:gd name="T41" fmla="*/ 38 h 147"/>
                <a:gd name="T42" fmla="*/ 52 w 105"/>
                <a:gd name="T43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" h="147">
                  <a:moveTo>
                    <a:pt x="52" y="23"/>
                  </a:moveTo>
                  <a:cubicBezTo>
                    <a:pt x="52" y="135"/>
                    <a:pt x="52" y="135"/>
                    <a:pt x="52" y="135"/>
                  </a:cubicBezTo>
                  <a:cubicBezTo>
                    <a:pt x="52" y="147"/>
                    <a:pt x="68" y="146"/>
                    <a:pt x="68" y="135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3" y="135"/>
                    <a:pt x="73" y="135"/>
                    <a:pt x="73" y="135"/>
                  </a:cubicBezTo>
                  <a:cubicBezTo>
                    <a:pt x="73" y="146"/>
                    <a:pt x="89" y="147"/>
                    <a:pt x="89" y="135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73"/>
                    <a:pt x="105" y="73"/>
                    <a:pt x="105" y="64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4"/>
                    <a:pt x="100" y="0"/>
                    <a:pt x="8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47" y="3"/>
                    <a:pt x="43" y="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28"/>
                    <a:pt x="0" y="41"/>
                    <a:pt x="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1"/>
                    <a:pt x="40" y="40"/>
                    <a:pt x="41" y="38"/>
                  </a:cubicBezTo>
                  <a:lnTo>
                    <a:pt x="52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Rectangle 339"/>
            <p:cNvSpPr>
              <a:spLocks noChangeArrowheads="1"/>
            </p:cNvSpPr>
            <p:nvPr/>
          </p:nvSpPr>
          <p:spPr bwMode="auto">
            <a:xfrm>
              <a:off x="9621838" y="7646988"/>
              <a:ext cx="33338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9" name="Line 340"/>
            <p:cNvSpPr>
              <a:spLocks noChangeShapeType="1"/>
            </p:cNvSpPr>
            <p:nvPr/>
          </p:nvSpPr>
          <p:spPr bwMode="auto">
            <a:xfrm>
              <a:off x="9640888" y="766445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Line 341"/>
            <p:cNvSpPr>
              <a:spLocks noChangeShapeType="1"/>
            </p:cNvSpPr>
            <p:nvPr/>
          </p:nvSpPr>
          <p:spPr bwMode="auto">
            <a:xfrm>
              <a:off x="9640888" y="7664451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Freeform 342"/>
            <p:cNvSpPr/>
            <p:nvPr/>
          </p:nvSpPr>
          <p:spPr bwMode="auto">
            <a:xfrm>
              <a:off x="9640888" y="7589838"/>
              <a:ext cx="52388" cy="52388"/>
            </a:xfrm>
            <a:custGeom>
              <a:avLst/>
              <a:gdLst>
                <a:gd name="T0" fmla="*/ 17 w 33"/>
                <a:gd name="T1" fmla="*/ 0 h 33"/>
                <a:gd name="T2" fmla="*/ 33 w 33"/>
                <a:gd name="T3" fmla="*/ 17 h 33"/>
                <a:gd name="T4" fmla="*/ 19 w 33"/>
                <a:gd name="T5" fmla="*/ 33 h 33"/>
                <a:gd name="T6" fmla="*/ 0 w 33"/>
                <a:gd name="T7" fmla="*/ 14 h 33"/>
                <a:gd name="T8" fmla="*/ 17 w 33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33" y="17"/>
                  </a:lnTo>
                  <a:lnTo>
                    <a:pt x="19" y="33"/>
                  </a:lnTo>
                  <a:lnTo>
                    <a:pt x="0" y="14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Line 343"/>
            <p:cNvSpPr>
              <a:spLocks noChangeShapeType="1"/>
            </p:cNvSpPr>
            <p:nvPr/>
          </p:nvSpPr>
          <p:spPr bwMode="auto">
            <a:xfrm>
              <a:off x="9667875" y="761682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Line 344"/>
            <p:cNvSpPr>
              <a:spLocks noChangeShapeType="1"/>
            </p:cNvSpPr>
            <p:nvPr/>
          </p:nvSpPr>
          <p:spPr bwMode="auto">
            <a:xfrm>
              <a:off x="9667875" y="761682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345"/>
            <p:cNvSpPr/>
            <p:nvPr/>
          </p:nvSpPr>
          <p:spPr bwMode="auto">
            <a:xfrm>
              <a:off x="9618663" y="7537451"/>
              <a:ext cx="52388" cy="49213"/>
            </a:xfrm>
            <a:custGeom>
              <a:avLst/>
              <a:gdLst>
                <a:gd name="T0" fmla="*/ 9 w 33"/>
                <a:gd name="T1" fmla="*/ 0 h 31"/>
                <a:gd name="T2" fmla="*/ 33 w 33"/>
                <a:gd name="T3" fmla="*/ 12 h 31"/>
                <a:gd name="T4" fmla="*/ 21 w 33"/>
                <a:gd name="T5" fmla="*/ 31 h 31"/>
                <a:gd name="T6" fmla="*/ 0 w 33"/>
                <a:gd name="T7" fmla="*/ 17 h 31"/>
                <a:gd name="T8" fmla="*/ 9 w 3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1">
                  <a:moveTo>
                    <a:pt x="9" y="0"/>
                  </a:moveTo>
                  <a:lnTo>
                    <a:pt x="33" y="12"/>
                  </a:lnTo>
                  <a:lnTo>
                    <a:pt x="21" y="31"/>
                  </a:lnTo>
                  <a:lnTo>
                    <a:pt x="0" y="17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Line 346"/>
            <p:cNvSpPr>
              <a:spLocks noChangeShapeType="1"/>
            </p:cNvSpPr>
            <p:nvPr/>
          </p:nvSpPr>
          <p:spPr bwMode="auto">
            <a:xfrm>
              <a:off x="9644063" y="75596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Line 347"/>
            <p:cNvSpPr>
              <a:spLocks noChangeShapeType="1"/>
            </p:cNvSpPr>
            <p:nvPr/>
          </p:nvSpPr>
          <p:spPr bwMode="auto">
            <a:xfrm>
              <a:off x="9644063" y="75596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348"/>
            <p:cNvSpPr/>
            <p:nvPr/>
          </p:nvSpPr>
          <p:spPr bwMode="auto">
            <a:xfrm>
              <a:off x="9531350" y="7600951"/>
              <a:ext cx="241300" cy="282575"/>
            </a:xfrm>
            <a:custGeom>
              <a:avLst/>
              <a:gdLst>
                <a:gd name="T0" fmla="*/ 119 w 152"/>
                <a:gd name="T1" fmla="*/ 178 h 178"/>
                <a:gd name="T2" fmla="*/ 152 w 152"/>
                <a:gd name="T3" fmla="*/ 0 h 178"/>
                <a:gd name="T4" fmla="*/ 128 w 152"/>
                <a:gd name="T5" fmla="*/ 0 h 178"/>
                <a:gd name="T6" fmla="*/ 97 w 152"/>
                <a:gd name="T7" fmla="*/ 152 h 178"/>
                <a:gd name="T8" fmla="*/ 55 w 152"/>
                <a:gd name="T9" fmla="*/ 152 h 178"/>
                <a:gd name="T10" fmla="*/ 26 w 152"/>
                <a:gd name="T11" fmla="*/ 0 h 178"/>
                <a:gd name="T12" fmla="*/ 0 w 152"/>
                <a:gd name="T13" fmla="*/ 0 h 178"/>
                <a:gd name="T14" fmla="*/ 34 w 152"/>
                <a:gd name="T15" fmla="*/ 178 h 178"/>
                <a:gd name="T16" fmla="*/ 119 w 152"/>
                <a:gd name="T17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78">
                  <a:moveTo>
                    <a:pt x="119" y="178"/>
                  </a:moveTo>
                  <a:lnTo>
                    <a:pt x="152" y="0"/>
                  </a:lnTo>
                  <a:lnTo>
                    <a:pt x="128" y="0"/>
                  </a:lnTo>
                  <a:lnTo>
                    <a:pt x="97" y="152"/>
                  </a:lnTo>
                  <a:lnTo>
                    <a:pt x="55" y="152"/>
                  </a:lnTo>
                  <a:lnTo>
                    <a:pt x="26" y="0"/>
                  </a:lnTo>
                  <a:lnTo>
                    <a:pt x="0" y="0"/>
                  </a:lnTo>
                  <a:lnTo>
                    <a:pt x="34" y="178"/>
                  </a:lnTo>
                  <a:lnTo>
                    <a:pt x="119" y="1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7" name="组合 566"/>
          <p:cNvGrpSpPr>
            <a:grpSpLocks noChangeAspect="1"/>
          </p:cNvGrpSpPr>
          <p:nvPr/>
        </p:nvGrpSpPr>
        <p:grpSpPr>
          <a:xfrm>
            <a:off x="5529904" y="3231584"/>
            <a:ext cx="394144" cy="432000"/>
            <a:chOff x="10606088" y="7229476"/>
            <a:chExt cx="561975" cy="615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8" name="Freeform 349"/>
            <p:cNvSpPr/>
            <p:nvPr/>
          </p:nvSpPr>
          <p:spPr bwMode="auto">
            <a:xfrm>
              <a:off x="10606088" y="7229476"/>
              <a:ext cx="561975" cy="300038"/>
            </a:xfrm>
            <a:custGeom>
              <a:avLst/>
              <a:gdLst>
                <a:gd name="T0" fmla="*/ 142 w 150"/>
                <a:gd name="T1" fmla="*/ 61 h 80"/>
                <a:gd name="T2" fmla="*/ 135 w 150"/>
                <a:gd name="T3" fmla="*/ 61 h 80"/>
                <a:gd name="T4" fmla="*/ 84 w 150"/>
                <a:gd name="T5" fmla="*/ 11 h 80"/>
                <a:gd name="T6" fmla="*/ 84 w 150"/>
                <a:gd name="T7" fmla="*/ 8 h 80"/>
                <a:gd name="T8" fmla="*/ 76 w 150"/>
                <a:gd name="T9" fmla="*/ 0 h 80"/>
                <a:gd name="T10" fmla="*/ 73 w 150"/>
                <a:gd name="T11" fmla="*/ 0 h 80"/>
                <a:gd name="T12" fmla="*/ 65 w 150"/>
                <a:gd name="T13" fmla="*/ 8 h 80"/>
                <a:gd name="T14" fmla="*/ 65 w 150"/>
                <a:gd name="T15" fmla="*/ 11 h 80"/>
                <a:gd name="T16" fmla="*/ 15 w 150"/>
                <a:gd name="T17" fmla="*/ 61 h 80"/>
                <a:gd name="T18" fmla="*/ 8 w 150"/>
                <a:gd name="T19" fmla="*/ 61 h 80"/>
                <a:gd name="T20" fmla="*/ 0 w 150"/>
                <a:gd name="T21" fmla="*/ 70 h 80"/>
                <a:gd name="T22" fmla="*/ 0 w 150"/>
                <a:gd name="T23" fmla="*/ 72 h 80"/>
                <a:gd name="T24" fmla="*/ 8 w 150"/>
                <a:gd name="T25" fmla="*/ 80 h 80"/>
                <a:gd name="T26" fmla="*/ 142 w 150"/>
                <a:gd name="T27" fmla="*/ 80 h 80"/>
                <a:gd name="T28" fmla="*/ 150 w 150"/>
                <a:gd name="T29" fmla="*/ 72 h 80"/>
                <a:gd name="T30" fmla="*/ 150 w 150"/>
                <a:gd name="T31" fmla="*/ 70 h 80"/>
                <a:gd name="T32" fmla="*/ 142 w 150"/>
                <a:gd name="T33" fmla="*/ 6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0" h="80">
                  <a:moveTo>
                    <a:pt x="142" y="61"/>
                  </a:moveTo>
                  <a:cubicBezTo>
                    <a:pt x="135" y="61"/>
                    <a:pt x="135" y="61"/>
                    <a:pt x="135" y="61"/>
                  </a:cubicBezTo>
                  <a:cubicBezTo>
                    <a:pt x="130" y="36"/>
                    <a:pt x="110" y="15"/>
                    <a:pt x="84" y="11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4" y="4"/>
                    <a:pt x="80" y="0"/>
                    <a:pt x="76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9" y="0"/>
                    <a:pt x="65" y="4"/>
                    <a:pt x="65" y="8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39" y="15"/>
                    <a:pt x="19" y="36"/>
                    <a:pt x="15" y="61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3" y="61"/>
                    <a:pt x="0" y="65"/>
                    <a:pt x="0" y="7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3" y="80"/>
                    <a:pt x="8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7" y="80"/>
                    <a:pt x="150" y="77"/>
                    <a:pt x="150" y="72"/>
                  </a:cubicBezTo>
                  <a:cubicBezTo>
                    <a:pt x="150" y="70"/>
                    <a:pt x="150" y="70"/>
                    <a:pt x="150" y="70"/>
                  </a:cubicBezTo>
                  <a:cubicBezTo>
                    <a:pt x="150" y="65"/>
                    <a:pt x="147" y="61"/>
                    <a:pt x="14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350"/>
            <p:cNvSpPr/>
            <p:nvPr/>
          </p:nvSpPr>
          <p:spPr bwMode="auto">
            <a:xfrm>
              <a:off x="10677525" y="7551738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351"/>
            <p:cNvSpPr/>
            <p:nvPr/>
          </p:nvSpPr>
          <p:spPr bwMode="auto">
            <a:xfrm>
              <a:off x="10744200" y="7551738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352"/>
            <p:cNvSpPr/>
            <p:nvPr/>
          </p:nvSpPr>
          <p:spPr bwMode="auto">
            <a:xfrm>
              <a:off x="10812463" y="7551738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353"/>
            <p:cNvSpPr/>
            <p:nvPr/>
          </p:nvSpPr>
          <p:spPr bwMode="auto">
            <a:xfrm>
              <a:off x="10875963" y="7551738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3" name="Freeform 354"/>
            <p:cNvSpPr/>
            <p:nvPr/>
          </p:nvSpPr>
          <p:spPr bwMode="auto">
            <a:xfrm>
              <a:off x="10942638" y="7551738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355"/>
            <p:cNvSpPr/>
            <p:nvPr/>
          </p:nvSpPr>
          <p:spPr bwMode="auto">
            <a:xfrm>
              <a:off x="11010900" y="7551738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3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5" name="Freeform 356"/>
            <p:cNvSpPr/>
            <p:nvPr/>
          </p:nvSpPr>
          <p:spPr bwMode="auto">
            <a:xfrm>
              <a:off x="11074400" y="7551738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3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357"/>
            <p:cNvSpPr/>
            <p:nvPr/>
          </p:nvSpPr>
          <p:spPr bwMode="auto">
            <a:xfrm>
              <a:off x="10677525" y="7631113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358"/>
            <p:cNvSpPr/>
            <p:nvPr/>
          </p:nvSpPr>
          <p:spPr bwMode="auto">
            <a:xfrm>
              <a:off x="10744200" y="7631113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359"/>
            <p:cNvSpPr/>
            <p:nvPr/>
          </p:nvSpPr>
          <p:spPr bwMode="auto">
            <a:xfrm>
              <a:off x="10812463" y="7631113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360"/>
            <p:cNvSpPr/>
            <p:nvPr/>
          </p:nvSpPr>
          <p:spPr bwMode="auto">
            <a:xfrm>
              <a:off x="10875963" y="7631113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0" name="Freeform 361"/>
            <p:cNvSpPr/>
            <p:nvPr/>
          </p:nvSpPr>
          <p:spPr bwMode="auto">
            <a:xfrm>
              <a:off x="10942638" y="7631113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1" name="Freeform 362"/>
            <p:cNvSpPr/>
            <p:nvPr/>
          </p:nvSpPr>
          <p:spPr bwMode="auto">
            <a:xfrm>
              <a:off x="11010900" y="7631113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2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2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363"/>
            <p:cNvSpPr/>
            <p:nvPr/>
          </p:nvSpPr>
          <p:spPr bwMode="auto">
            <a:xfrm>
              <a:off x="11074400" y="7631113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2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2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2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3" name="Freeform 364"/>
            <p:cNvSpPr/>
            <p:nvPr/>
          </p:nvSpPr>
          <p:spPr bwMode="auto">
            <a:xfrm>
              <a:off x="10677525" y="7710488"/>
              <a:ext cx="17463" cy="55563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365"/>
            <p:cNvSpPr/>
            <p:nvPr/>
          </p:nvSpPr>
          <p:spPr bwMode="auto">
            <a:xfrm>
              <a:off x="10744200" y="7710488"/>
              <a:ext cx="19050" cy="55563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5" name="Freeform 366"/>
            <p:cNvSpPr/>
            <p:nvPr/>
          </p:nvSpPr>
          <p:spPr bwMode="auto">
            <a:xfrm>
              <a:off x="10812463" y="7710488"/>
              <a:ext cx="17463" cy="55563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367"/>
            <p:cNvSpPr/>
            <p:nvPr/>
          </p:nvSpPr>
          <p:spPr bwMode="auto">
            <a:xfrm>
              <a:off x="10875963" y="7710488"/>
              <a:ext cx="22225" cy="55563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368"/>
            <p:cNvSpPr/>
            <p:nvPr/>
          </p:nvSpPr>
          <p:spPr bwMode="auto">
            <a:xfrm>
              <a:off x="10942638" y="7710488"/>
              <a:ext cx="19050" cy="55563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369"/>
            <p:cNvSpPr/>
            <p:nvPr/>
          </p:nvSpPr>
          <p:spPr bwMode="auto">
            <a:xfrm>
              <a:off x="11010900" y="7710488"/>
              <a:ext cx="19050" cy="55563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370"/>
            <p:cNvSpPr/>
            <p:nvPr/>
          </p:nvSpPr>
          <p:spPr bwMode="auto">
            <a:xfrm>
              <a:off x="11074400" y="7710488"/>
              <a:ext cx="22225" cy="55563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371"/>
            <p:cNvSpPr/>
            <p:nvPr/>
          </p:nvSpPr>
          <p:spPr bwMode="auto">
            <a:xfrm>
              <a:off x="10677525" y="7788276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372"/>
            <p:cNvSpPr/>
            <p:nvPr/>
          </p:nvSpPr>
          <p:spPr bwMode="auto">
            <a:xfrm>
              <a:off x="10744200" y="7788276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2" name="Freeform 373"/>
            <p:cNvSpPr/>
            <p:nvPr/>
          </p:nvSpPr>
          <p:spPr bwMode="auto">
            <a:xfrm>
              <a:off x="10812463" y="7788276"/>
              <a:ext cx="17463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3" name="Freeform 374"/>
            <p:cNvSpPr/>
            <p:nvPr/>
          </p:nvSpPr>
          <p:spPr bwMode="auto">
            <a:xfrm>
              <a:off x="10875963" y="7788276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4" name="Freeform 375"/>
            <p:cNvSpPr/>
            <p:nvPr/>
          </p:nvSpPr>
          <p:spPr bwMode="auto">
            <a:xfrm>
              <a:off x="10942638" y="7788276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3 w 5"/>
                <a:gd name="T3" fmla="*/ 15 h 15"/>
                <a:gd name="T4" fmla="*/ 3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3 w 5"/>
                <a:gd name="T11" fmla="*/ 0 h 15"/>
                <a:gd name="T12" fmla="*/ 3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5" name="Freeform 376"/>
            <p:cNvSpPr/>
            <p:nvPr/>
          </p:nvSpPr>
          <p:spPr bwMode="auto">
            <a:xfrm>
              <a:off x="11010900" y="7788276"/>
              <a:ext cx="19050" cy="57150"/>
            </a:xfrm>
            <a:custGeom>
              <a:avLst/>
              <a:gdLst>
                <a:gd name="T0" fmla="*/ 5 w 5"/>
                <a:gd name="T1" fmla="*/ 12 h 15"/>
                <a:gd name="T2" fmla="*/ 2 w 5"/>
                <a:gd name="T3" fmla="*/ 15 h 15"/>
                <a:gd name="T4" fmla="*/ 2 w 5"/>
                <a:gd name="T5" fmla="*/ 15 h 15"/>
                <a:gd name="T6" fmla="*/ 0 w 5"/>
                <a:gd name="T7" fmla="*/ 12 h 15"/>
                <a:gd name="T8" fmla="*/ 0 w 5"/>
                <a:gd name="T9" fmla="*/ 3 h 15"/>
                <a:gd name="T10" fmla="*/ 2 w 5"/>
                <a:gd name="T11" fmla="*/ 0 h 15"/>
                <a:gd name="T12" fmla="*/ 2 w 5"/>
                <a:gd name="T13" fmla="*/ 0 h 15"/>
                <a:gd name="T14" fmla="*/ 5 w 5"/>
                <a:gd name="T15" fmla="*/ 3 h 15"/>
                <a:gd name="T16" fmla="*/ 5 w 5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5">
                  <a:moveTo>
                    <a:pt x="5" y="12"/>
                  </a:moveTo>
                  <a:cubicBezTo>
                    <a:pt x="5" y="14"/>
                    <a:pt x="4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lnTo>
                    <a:pt x="5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6" name="Freeform 377"/>
            <p:cNvSpPr/>
            <p:nvPr/>
          </p:nvSpPr>
          <p:spPr bwMode="auto">
            <a:xfrm>
              <a:off x="11074400" y="7788276"/>
              <a:ext cx="22225" cy="57150"/>
            </a:xfrm>
            <a:custGeom>
              <a:avLst/>
              <a:gdLst>
                <a:gd name="T0" fmla="*/ 6 w 6"/>
                <a:gd name="T1" fmla="*/ 12 h 15"/>
                <a:gd name="T2" fmla="*/ 3 w 6"/>
                <a:gd name="T3" fmla="*/ 15 h 15"/>
                <a:gd name="T4" fmla="*/ 3 w 6"/>
                <a:gd name="T5" fmla="*/ 15 h 15"/>
                <a:gd name="T6" fmla="*/ 0 w 6"/>
                <a:gd name="T7" fmla="*/ 12 h 15"/>
                <a:gd name="T8" fmla="*/ 0 w 6"/>
                <a:gd name="T9" fmla="*/ 3 h 15"/>
                <a:gd name="T10" fmla="*/ 3 w 6"/>
                <a:gd name="T11" fmla="*/ 0 h 15"/>
                <a:gd name="T12" fmla="*/ 3 w 6"/>
                <a:gd name="T13" fmla="*/ 0 h 15"/>
                <a:gd name="T14" fmla="*/ 6 w 6"/>
                <a:gd name="T15" fmla="*/ 3 h 15"/>
                <a:gd name="T16" fmla="*/ 6 w 6"/>
                <a:gd name="T17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5">
                  <a:moveTo>
                    <a:pt x="6" y="12"/>
                  </a:moveTo>
                  <a:cubicBezTo>
                    <a:pt x="6" y="14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lnTo>
                    <a:pt x="6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66" name="组合 565"/>
          <p:cNvGrpSpPr>
            <a:grpSpLocks noChangeAspect="1"/>
          </p:cNvGrpSpPr>
          <p:nvPr/>
        </p:nvGrpSpPr>
        <p:grpSpPr>
          <a:xfrm>
            <a:off x="5421344" y="5049641"/>
            <a:ext cx="611265" cy="432000"/>
            <a:chOff x="11591925" y="7304088"/>
            <a:chExt cx="660401" cy="466726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7" name="Rectangle 378"/>
            <p:cNvSpPr>
              <a:spLocks noChangeArrowheads="1"/>
            </p:cNvSpPr>
            <p:nvPr/>
          </p:nvSpPr>
          <p:spPr bwMode="auto">
            <a:xfrm>
              <a:off x="11591925" y="7680326"/>
              <a:ext cx="566738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8" name="Rectangle 379"/>
            <p:cNvSpPr>
              <a:spLocks noChangeArrowheads="1"/>
            </p:cNvSpPr>
            <p:nvPr/>
          </p:nvSpPr>
          <p:spPr bwMode="auto">
            <a:xfrm>
              <a:off x="12174538" y="7680326"/>
              <a:ext cx="30163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9" name="Rectangle 380"/>
            <p:cNvSpPr>
              <a:spLocks noChangeArrowheads="1"/>
            </p:cNvSpPr>
            <p:nvPr/>
          </p:nvSpPr>
          <p:spPr bwMode="auto">
            <a:xfrm>
              <a:off x="12223750" y="7680326"/>
              <a:ext cx="28575" cy="90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0" name="Freeform 381"/>
            <p:cNvSpPr/>
            <p:nvPr/>
          </p:nvSpPr>
          <p:spPr bwMode="auto">
            <a:xfrm>
              <a:off x="11888788" y="7304088"/>
              <a:ext cx="315913" cy="360363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85 h 96"/>
                <a:gd name="T4" fmla="*/ 83 w 84"/>
                <a:gd name="T5" fmla="*/ 77 h 96"/>
                <a:gd name="T6" fmla="*/ 75 w 84"/>
                <a:gd name="T7" fmla="*/ 68 h 96"/>
                <a:gd name="T8" fmla="*/ 63 w 84"/>
                <a:gd name="T9" fmla="*/ 65 h 96"/>
                <a:gd name="T10" fmla="*/ 52 w 84"/>
                <a:gd name="T11" fmla="*/ 65 h 96"/>
                <a:gd name="T12" fmla="*/ 41 w 84"/>
                <a:gd name="T13" fmla="*/ 65 h 96"/>
                <a:gd name="T14" fmla="*/ 33 w 84"/>
                <a:gd name="T15" fmla="*/ 61 h 96"/>
                <a:gd name="T16" fmla="*/ 30 w 84"/>
                <a:gd name="T17" fmla="*/ 53 h 96"/>
                <a:gd name="T18" fmla="*/ 32 w 84"/>
                <a:gd name="T19" fmla="*/ 47 h 96"/>
                <a:gd name="T20" fmla="*/ 32 w 84"/>
                <a:gd name="T21" fmla="*/ 42 h 96"/>
                <a:gd name="T22" fmla="*/ 28 w 84"/>
                <a:gd name="T23" fmla="*/ 41 h 96"/>
                <a:gd name="T24" fmla="*/ 27 w 84"/>
                <a:gd name="T25" fmla="*/ 41 h 96"/>
                <a:gd name="T26" fmla="*/ 13 w 84"/>
                <a:gd name="T27" fmla="*/ 35 h 96"/>
                <a:gd name="T28" fmla="*/ 8 w 84"/>
                <a:gd name="T29" fmla="*/ 24 h 96"/>
                <a:gd name="T30" fmla="*/ 12 w 84"/>
                <a:gd name="T31" fmla="*/ 13 h 96"/>
                <a:gd name="T32" fmla="*/ 16 w 84"/>
                <a:gd name="T33" fmla="*/ 10 h 96"/>
                <a:gd name="T34" fmla="*/ 24 w 84"/>
                <a:gd name="T35" fmla="*/ 8 h 96"/>
                <a:gd name="T36" fmla="*/ 28 w 84"/>
                <a:gd name="T37" fmla="*/ 4 h 96"/>
                <a:gd name="T38" fmla="*/ 24 w 84"/>
                <a:gd name="T39" fmla="*/ 0 h 96"/>
                <a:gd name="T40" fmla="*/ 13 w 84"/>
                <a:gd name="T41" fmla="*/ 2 h 96"/>
                <a:gd name="T42" fmla="*/ 3 w 84"/>
                <a:gd name="T43" fmla="*/ 12 h 96"/>
                <a:gd name="T44" fmla="*/ 0 w 84"/>
                <a:gd name="T45" fmla="*/ 24 h 96"/>
                <a:gd name="T46" fmla="*/ 7 w 84"/>
                <a:gd name="T47" fmla="*/ 41 h 96"/>
                <a:gd name="T48" fmla="*/ 23 w 84"/>
                <a:gd name="T49" fmla="*/ 48 h 96"/>
                <a:gd name="T50" fmla="*/ 22 w 84"/>
                <a:gd name="T51" fmla="*/ 53 h 96"/>
                <a:gd name="T52" fmla="*/ 27 w 84"/>
                <a:gd name="T53" fmla="*/ 67 h 96"/>
                <a:gd name="T54" fmla="*/ 41 w 84"/>
                <a:gd name="T55" fmla="*/ 73 h 96"/>
                <a:gd name="T56" fmla="*/ 63 w 84"/>
                <a:gd name="T57" fmla="*/ 73 h 96"/>
                <a:gd name="T58" fmla="*/ 73 w 84"/>
                <a:gd name="T59" fmla="*/ 76 h 96"/>
                <a:gd name="T60" fmla="*/ 75 w 84"/>
                <a:gd name="T61" fmla="*/ 80 h 96"/>
                <a:gd name="T62" fmla="*/ 76 w 84"/>
                <a:gd name="T63" fmla="*/ 85 h 96"/>
                <a:gd name="T64" fmla="*/ 76 w 84"/>
                <a:gd name="T65" fmla="*/ 96 h 96"/>
                <a:gd name="T66" fmla="*/ 76 w 84"/>
                <a:gd name="T67" fmla="*/ 96 h 96"/>
                <a:gd name="T68" fmla="*/ 84 w 84"/>
                <a:gd name="T69" fmla="*/ 96 h 96"/>
                <a:gd name="T70" fmla="*/ 84 w 84"/>
                <a:gd name="T7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cubicBezTo>
                    <a:pt x="84" y="85"/>
                    <a:pt x="84" y="85"/>
                    <a:pt x="84" y="85"/>
                  </a:cubicBezTo>
                  <a:cubicBezTo>
                    <a:pt x="84" y="82"/>
                    <a:pt x="84" y="79"/>
                    <a:pt x="83" y="77"/>
                  </a:cubicBezTo>
                  <a:cubicBezTo>
                    <a:pt x="81" y="73"/>
                    <a:pt x="79" y="70"/>
                    <a:pt x="75" y="68"/>
                  </a:cubicBezTo>
                  <a:cubicBezTo>
                    <a:pt x="72" y="66"/>
                    <a:pt x="67" y="65"/>
                    <a:pt x="63" y="65"/>
                  </a:cubicBezTo>
                  <a:cubicBezTo>
                    <a:pt x="63" y="65"/>
                    <a:pt x="57" y="65"/>
                    <a:pt x="52" y="65"/>
                  </a:cubicBezTo>
                  <a:cubicBezTo>
                    <a:pt x="46" y="65"/>
                    <a:pt x="41" y="65"/>
                    <a:pt x="41" y="65"/>
                  </a:cubicBezTo>
                  <a:cubicBezTo>
                    <a:pt x="37" y="65"/>
                    <a:pt x="35" y="64"/>
                    <a:pt x="33" y="61"/>
                  </a:cubicBezTo>
                  <a:cubicBezTo>
                    <a:pt x="31" y="59"/>
                    <a:pt x="30" y="56"/>
                    <a:pt x="30" y="53"/>
                  </a:cubicBezTo>
                  <a:cubicBezTo>
                    <a:pt x="30" y="51"/>
                    <a:pt x="31" y="48"/>
                    <a:pt x="32" y="47"/>
                  </a:cubicBezTo>
                  <a:cubicBezTo>
                    <a:pt x="33" y="45"/>
                    <a:pt x="33" y="44"/>
                    <a:pt x="32" y="42"/>
                  </a:cubicBezTo>
                  <a:cubicBezTo>
                    <a:pt x="31" y="41"/>
                    <a:pt x="30" y="40"/>
                    <a:pt x="28" y="41"/>
                  </a:cubicBezTo>
                  <a:cubicBezTo>
                    <a:pt x="28" y="41"/>
                    <a:pt x="27" y="41"/>
                    <a:pt x="27" y="41"/>
                  </a:cubicBezTo>
                  <a:cubicBezTo>
                    <a:pt x="20" y="41"/>
                    <a:pt x="16" y="38"/>
                    <a:pt x="13" y="35"/>
                  </a:cubicBezTo>
                  <a:cubicBezTo>
                    <a:pt x="10" y="32"/>
                    <a:pt x="8" y="28"/>
                    <a:pt x="8" y="24"/>
                  </a:cubicBezTo>
                  <a:cubicBezTo>
                    <a:pt x="8" y="21"/>
                    <a:pt x="10" y="16"/>
                    <a:pt x="12" y="13"/>
                  </a:cubicBezTo>
                  <a:cubicBezTo>
                    <a:pt x="13" y="12"/>
                    <a:pt x="14" y="10"/>
                    <a:pt x="16" y="10"/>
                  </a:cubicBezTo>
                  <a:cubicBezTo>
                    <a:pt x="18" y="9"/>
                    <a:pt x="20" y="8"/>
                    <a:pt x="24" y="8"/>
                  </a:cubicBezTo>
                  <a:cubicBezTo>
                    <a:pt x="26" y="8"/>
                    <a:pt x="28" y="6"/>
                    <a:pt x="28" y="4"/>
                  </a:cubicBezTo>
                  <a:cubicBezTo>
                    <a:pt x="28" y="2"/>
                    <a:pt x="26" y="0"/>
                    <a:pt x="24" y="0"/>
                  </a:cubicBezTo>
                  <a:cubicBezTo>
                    <a:pt x="19" y="0"/>
                    <a:pt x="16" y="1"/>
                    <a:pt x="13" y="2"/>
                  </a:cubicBezTo>
                  <a:cubicBezTo>
                    <a:pt x="8" y="5"/>
                    <a:pt x="5" y="8"/>
                    <a:pt x="3" y="12"/>
                  </a:cubicBezTo>
                  <a:cubicBezTo>
                    <a:pt x="1" y="16"/>
                    <a:pt x="0" y="21"/>
                    <a:pt x="0" y="24"/>
                  </a:cubicBezTo>
                  <a:cubicBezTo>
                    <a:pt x="0" y="30"/>
                    <a:pt x="3" y="36"/>
                    <a:pt x="7" y="41"/>
                  </a:cubicBezTo>
                  <a:cubicBezTo>
                    <a:pt x="11" y="45"/>
                    <a:pt x="16" y="48"/>
                    <a:pt x="23" y="48"/>
                  </a:cubicBezTo>
                  <a:cubicBezTo>
                    <a:pt x="23" y="50"/>
                    <a:pt x="22" y="52"/>
                    <a:pt x="22" y="53"/>
                  </a:cubicBezTo>
                  <a:cubicBezTo>
                    <a:pt x="22" y="58"/>
                    <a:pt x="24" y="63"/>
                    <a:pt x="27" y="67"/>
                  </a:cubicBezTo>
                  <a:cubicBezTo>
                    <a:pt x="30" y="70"/>
                    <a:pt x="35" y="73"/>
                    <a:pt x="41" y="73"/>
                  </a:cubicBezTo>
                  <a:cubicBezTo>
                    <a:pt x="41" y="73"/>
                    <a:pt x="63" y="73"/>
                    <a:pt x="63" y="73"/>
                  </a:cubicBezTo>
                  <a:cubicBezTo>
                    <a:pt x="68" y="73"/>
                    <a:pt x="71" y="74"/>
                    <a:pt x="73" y="76"/>
                  </a:cubicBezTo>
                  <a:cubicBezTo>
                    <a:pt x="74" y="77"/>
                    <a:pt x="75" y="78"/>
                    <a:pt x="75" y="80"/>
                  </a:cubicBezTo>
                  <a:cubicBezTo>
                    <a:pt x="76" y="81"/>
                    <a:pt x="76" y="83"/>
                    <a:pt x="76" y="85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4" y="96"/>
                    <a:pt x="84" y="96"/>
                    <a:pt x="84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1" name="Freeform 382"/>
            <p:cNvSpPr/>
            <p:nvPr/>
          </p:nvSpPr>
          <p:spPr bwMode="auto">
            <a:xfrm>
              <a:off x="11993563" y="7334251"/>
              <a:ext cx="258763" cy="330200"/>
            </a:xfrm>
            <a:custGeom>
              <a:avLst/>
              <a:gdLst>
                <a:gd name="T0" fmla="*/ 69 w 69"/>
                <a:gd name="T1" fmla="*/ 88 h 88"/>
                <a:gd name="T2" fmla="*/ 69 w 69"/>
                <a:gd name="T3" fmla="*/ 73 h 88"/>
                <a:gd name="T4" fmla="*/ 60 w 69"/>
                <a:gd name="T5" fmla="*/ 49 h 88"/>
                <a:gd name="T6" fmla="*/ 35 w 69"/>
                <a:gd name="T7" fmla="*/ 38 h 88"/>
                <a:gd name="T8" fmla="*/ 29 w 69"/>
                <a:gd name="T9" fmla="*/ 38 h 88"/>
                <a:gd name="T10" fmla="*/ 32 w 69"/>
                <a:gd name="T11" fmla="*/ 26 h 88"/>
                <a:gd name="T12" fmla="*/ 24 w 69"/>
                <a:gd name="T13" fmla="*/ 8 h 88"/>
                <a:gd name="T14" fmla="*/ 5 w 69"/>
                <a:gd name="T15" fmla="*/ 0 h 88"/>
                <a:gd name="T16" fmla="*/ 0 w 69"/>
                <a:gd name="T17" fmla="*/ 4 h 88"/>
                <a:gd name="T18" fmla="*/ 5 w 69"/>
                <a:gd name="T19" fmla="*/ 8 h 88"/>
                <a:gd name="T20" fmla="*/ 19 w 69"/>
                <a:gd name="T21" fmla="*/ 13 h 88"/>
                <a:gd name="T22" fmla="*/ 24 w 69"/>
                <a:gd name="T23" fmla="*/ 26 h 88"/>
                <a:gd name="T24" fmla="*/ 19 w 69"/>
                <a:gd name="T25" fmla="*/ 39 h 88"/>
                <a:gd name="T26" fmla="*/ 19 w 69"/>
                <a:gd name="T27" fmla="*/ 44 h 88"/>
                <a:gd name="T28" fmla="*/ 22 w 69"/>
                <a:gd name="T29" fmla="*/ 46 h 88"/>
                <a:gd name="T30" fmla="*/ 35 w 69"/>
                <a:gd name="T31" fmla="*/ 46 h 88"/>
                <a:gd name="T32" fmla="*/ 54 w 69"/>
                <a:gd name="T33" fmla="*/ 54 h 88"/>
                <a:gd name="T34" fmla="*/ 61 w 69"/>
                <a:gd name="T35" fmla="*/ 73 h 88"/>
                <a:gd name="T36" fmla="*/ 61 w 69"/>
                <a:gd name="T37" fmla="*/ 88 h 88"/>
                <a:gd name="T38" fmla="*/ 61 w 69"/>
                <a:gd name="T39" fmla="*/ 88 h 88"/>
                <a:gd name="T40" fmla="*/ 69 w 69"/>
                <a:gd name="T41" fmla="*/ 88 h 88"/>
                <a:gd name="T42" fmla="*/ 69 w 69"/>
                <a:gd name="T4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88">
                  <a:moveTo>
                    <a:pt x="69" y="88"/>
                  </a:moveTo>
                  <a:cubicBezTo>
                    <a:pt x="69" y="73"/>
                    <a:pt x="69" y="73"/>
                    <a:pt x="69" y="73"/>
                  </a:cubicBezTo>
                  <a:cubicBezTo>
                    <a:pt x="69" y="64"/>
                    <a:pt x="66" y="55"/>
                    <a:pt x="60" y="49"/>
                  </a:cubicBezTo>
                  <a:cubicBezTo>
                    <a:pt x="54" y="42"/>
                    <a:pt x="45" y="38"/>
                    <a:pt x="35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4"/>
                    <a:pt x="32" y="30"/>
                    <a:pt x="32" y="26"/>
                  </a:cubicBezTo>
                  <a:cubicBezTo>
                    <a:pt x="32" y="19"/>
                    <a:pt x="29" y="12"/>
                    <a:pt x="24" y="8"/>
                  </a:cubicBezTo>
                  <a:cubicBezTo>
                    <a:pt x="20" y="3"/>
                    <a:pt x="13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1" y="8"/>
                    <a:pt x="15" y="10"/>
                    <a:pt x="19" y="13"/>
                  </a:cubicBezTo>
                  <a:cubicBezTo>
                    <a:pt x="22" y="16"/>
                    <a:pt x="24" y="21"/>
                    <a:pt x="24" y="26"/>
                  </a:cubicBezTo>
                  <a:cubicBezTo>
                    <a:pt x="24" y="30"/>
                    <a:pt x="22" y="35"/>
                    <a:pt x="19" y="39"/>
                  </a:cubicBezTo>
                  <a:cubicBezTo>
                    <a:pt x="18" y="41"/>
                    <a:pt x="18" y="42"/>
                    <a:pt x="19" y="44"/>
                  </a:cubicBezTo>
                  <a:cubicBezTo>
                    <a:pt x="19" y="45"/>
                    <a:pt x="21" y="46"/>
                    <a:pt x="2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43" y="46"/>
                    <a:pt x="49" y="49"/>
                    <a:pt x="54" y="54"/>
                  </a:cubicBezTo>
                  <a:cubicBezTo>
                    <a:pt x="58" y="59"/>
                    <a:pt x="61" y="66"/>
                    <a:pt x="61" y="73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1" y="88"/>
                    <a:pt x="61" y="88"/>
                    <a:pt x="61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9" y="88"/>
                    <a:pt x="69" y="88"/>
                    <a:pt x="69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8" name="组合 577"/>
          <p:cNvGrpSpPr>
            <a:grpSpLocks noChangeAspect="1"/>
          </p:cNvGrpSpPr>
          <p:nvPr/>
        </p:nvGrpSpPr>
        <p:grpSpPr>
          <a:xfrm>
            <a:off x="806474" y="5870741"/>
            <a:ext cx="369344" cy="432000"/>
            <a:chOff x="-23813" y="8261351"/>
            <a:chExt cx="533400" cy="62388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2" name="Freeform 383"/>
            <p:cNvSpPr/>
            <p:nvPr/>
          </p:nvSpPr>
          <p:spPr bwMode="auto">
            <a:xfrm>
              <a:off x="336550" y="8261351"/>
              <a:ext cx="60325" cy="109538"/>
            </a:xfrm>
            <a:custGeom>
              <a:avLst/>
              <a:gdLst>
                <a:gd name="T0" fmla="*/ 38 w 38"/>
                <a:gd name="T1" fmla="*/ 5 h 69"/>
                <a:gd name="T2" fmla="*/ 26 w 38"/>
                <a:gd name="T3" fmla="*/ 0 h 69"/>
                <a:gd name="T4" fmla="*/ 0 w 38"/>
                <a:gd name="T5" fmla="*/ 69 h 69"/>
                <a:gd name="T6" fmla="*/ 14 w 38"/>
                <a:gd name="T7" fmla="*/ 69 h 69"/>
                <a:gd name="T8" fmla="*/ 38 w 38"/>
                <a:gd name="T9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38" y="5"/>
                  </a:moveTo>
                  <a:lnTo>
                    <a:pt x="26" y="0"/>
                  </a:lnTo>
                  <a:lnTo>
                    <a:pt x="0" y="69"/>
                  </a:lnTo>
                  <a:lnTo>
                    <a:pt x="14" y="69"/>
                  </a:lnTo>
                  <a:lnTo>
                    <a:pt x="3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3" name="Freeform 384"/>
            <p:cNvSpPr/>
            <p:nvPr/>
          </p:nvSpPr>
          <p:spPr bwMode="auto">
            <a:xfrm>
              <a:off x="-23813" y="8370888"/>
              <a:ext cx="533400" cy="514350"/>
            </a:xfrm>
            <a:custGeom>
              <a:avLst/>
              <a:gdLst>
                <a:gd name="T0" fmla="*/ 114 w 142"/>
                <a:gd name="T1" fmla="*/ 124 h 137"/>
                <a:gd name="T2" fmla="*/ 78 w 142"/>
                <a:gd name="T3" fmla="*/ 124 h 137"/>
                <a:gd name="T4" fmla="*/ 78 w 142"/>
                <a:gd name="T5" fmla="*/ 76 h 137"/>
                <a:gd name="T6" fmla="*/ 142 w 142"/>
                <a:gd name="T7" fmla="*/ 0 h 137"/>
                <a:gd name="T8" fmla="*/ 102 w 142"/>
                <a:gd name="T9" fmla="*/ 0 h 137"/>
                <a:gd name="T10" fmla="*/ 88 w 142"/>
                <a:gd name="T11" fmla="*/ 39 h 137"/>
                <a:gd name="T12" fmla="*/ 92 w 142"/>
                <a:gd name="T13" fmla="*/ 52 h 137"/>
                <a:gd name="T14" fmla="*/ 77 w 142"/>
                <a:gd name="T15" fmla="*/ 58 h 137"/>
                <a:gd name="T16" fmla="*/ 71 w 142"/>
                <a:gd name="T17" fmla="*/ 44 h 137"/>
                <a:gd name="T18" fmla="*/ 82 w 142"/>
                <a:gd name="T19" fmla="*/ 37 h 137"/>
                <a:gd name="T20" fmla="*/ 96 w 142"/>
                <a:gd name="T21" fmla="*/ 0 h 137"/>
                <a:gd name="T22" fmla="*/ 0 w 142"/>
                <a:gd name="T23" fmla="*/ 0 h 137"/>
                <a:gd name="T24" fmla="*/ 65 w 142"/>
                <a:gd name="T25" fmla="*/ 75 h 137"/>
                <a:gd name="T26" fmla="*/ 65 w 142"/>
                <a:gd name="T27" fmla="*/ 124 h 137"/>
                <a:gd name="T28" fmla="*/ 29 w 142"/>
                <a:gd name="T29" fmla="*/ 124 h 137"/>
                <a:gd name="T30" fmla="*/ 29 w 142"/>
                <a:gd name="T31" fmla="*/ 137 h 137"/>
                <a:gd name="T32" fmla="*/ 114 w 142"/>
                <a:gd name="T33" fmla="*/ 137 h 137"/>
                <a:gd name="T34" fmla="*/ 114 w 142"/>
                <a:gd name="T35" fmla="*/ 124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37">
                  <a:moveTo>
                    <a:pt x="114" y="124"/>
                  </a:moveTo>
                  <a:cubicBezTo>
                    <a:pt x="78" y="124"/>
                    <a:pt x="78" y="124"/>
                    <a:pt x="78" y="124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92" y="42"/>
                    <a:pt x="93" y="47"/>
                    <a:pt x="92" y="52"/>
                  </a:cubicBezTo>
                  <a:cubicBezTo>
                    <a:pt x="89" y="57"/>
                    <a:pt x="83" y="60"/>
                    <a:pt x="77" y="58"/>
                  </a:cubicBezTo>
                  <a:cubicBezTo>
                    <a:pt x="72" y="56"/>
                    <a:pt x="69" y="50"/>
                    <a:pt x="71" y="44"/>
                  </a:cubicBezTo>
                  <a:cubicBezTo>
                    <a:pt x="73" y="39"/>
                    <a:pt x="77" y="36"/>
                    <a:pt x="82" y="37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124"/>
                    <a:pt x="65" y="124"/>
                    <a:pt x="65" y="124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18" y="124"/>
                    <a:pt x="18" y="137"/>
                    <a:pt x="29" y="137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6" y="137"/>
                    <a:pt x="126" y="124"/>
                    <a:pt x="11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79" name="组合 578"/>
          <p:cNvGrpSpPr>
            <a:grpSpLocks noChangeAspect="1"/>
          </p:cNvGrpSpPr>
          <p:nvPr/>
        </p:nvGrpSpPr>
        <p:grpSpPr>
          <a:xfrm>
            <a:off x="1747969" y="4139209"/>
            <a:ext cx="289731" cy="432000"/>
            <a:chOff x="1131888" y="8258176"/>
            <a:chExt cx="442913" cy="660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4" name="Oval 385"/>
            <p:cNvSpPr>
              <a:spLocks noChangeArrowheads="1"/>
            </p:cNvSpPr>
            <p:nvPr/>
          </p:nvSpPr>
          <p:spPr bwMode="auto">
            <a:xfrm>
              <a:off x="1293813" y="8258176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5" name="Oval 386"/>
            <p:cNvSpPr>
              <a:spLocks noChangeArrowheads="1"/>
            </p:cNvSpPr>
            <p:nvPr/>
          </p:nvSpPr>
          <p:spPr bwMode="auto">
            <a:xfrm>
              <a:off x="1362075" y="8258176"/>
              <a:ext cx="52388" cy="523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6" name="Freeform 387"/>
            <p:cNvSpPr>
              <a:spLocks noEditPoints="1"/>
            </p:cNvSpPr>
            <p:nvPr/>
          </p:nvSpPr>
          <p:spPr bwMode="auto">
            <a:xfrm>
              <a:off x="1131888" y="8313738"/>
              <a:ext cx="442913" cy="604838"/>
            </a:xfrm>
            <a:custGeom>
              <a:avLst/>
              <a:gdLst>
                <a:gd name="T0" fmla="*/ 92 w 118"/>
                <a:gd name="T1" fmla="*/ 125 h 161"/>
                <a:gd name="T2" fmla="*/ 110 w 118"/>
                <a:gd name="T3" fmla="*/ 103 h 161"/>
                <a:gd name="T4" fmla="*/ 110 w 118"/>
                <a:gd name="T5" fmla="*/ 22 h 161"/>
                <a:gd name="T6" fmla="*/ 87 w 118"/>
                <a:gd name="T7" fmla="*/ 0 h 161"/>
                <a:gd name="T8" fmla="*/ 59 w 118"/>
                <a:gd name="T9" fmla="*/ 0 h 161"/>
                <a:gd name="T10" fmla="*/ 31 w 118"/>
                <a:gd name="T11" fmla="*/ 0 h 161"/>
                <a:gd name="T12" fmla="*/ 8 w 118"/>
                <a:gd name="T13" fmla="*/ 22 h 161"/>
                <a:gd name="T14" fmla="*/ 8 w 118"/>
                <a:gd name="T15" fmla="*/ 103 h 161"/>
                <a:gd name="T16" fmla="*/ 26 w 118"/>
                <a:gd name="T17" fmla="*/ 125 h 161"/>
                <a:gd name="T18" fmla="*/ 0 w 118"/>
                <a:gd name="T19" fmla="*/ 161 h 161"/>
                <a:gd name="T20" fmla="*/ 15 w 118"/>
                <a:gd name="T21" fmla="*/ 161 h 161"/>
                <a:gd name="T22" fmla="*/ 33 w 118"/>
                <a:gd name="T23" fmla="*/ 136 h 161"/>
                <a:gd name="T24" fmla="*/ 85 w 118"/>
                <a:gd name="T25" fmla="*/ 136 h 161"/>
                <a:gd name="T26" fmla="*/ 103 w 118"/>
                <a:gd name="T27" fmla="*/ 161 h 161"/>
                <a:gd name="T28" fmla="*/ 118 w 118"/>
                <a:gd name="T29" fmla="*/ 161 h 161"/>
                <a:gd name="T30" fmla="*/ 92 w 118"/>
                <a:gd name="T31" fmla="*/ 125 h 161"/>
                <a:gd name="T32" fmla="*/ 42 w 118"/>
                <a:gd name="T33" fmla="*/ 8 h 161"/>
                <a:gd name="T34" fmla="*/ 46 w 118"/>
                <a:gd name="T35" fmla="*/ 5 h 161"/>
                <a:gd name="T36" fmla="*/ 72 w 118"/>
                <a:gd name="T37" fmla="*/ 5 h 161"/>
                <a:gd name="T38" fmla="*/ 76 w 118"/>
                <a:gd name="T39" fmla="*/ 8 h 161"/>
                <a:gd name="T40" fmla="*/ 76 w 118"/>
                <a:gd name="T41" fmla="*/ 13 h 161"/>
                <a:gd name="T42" fmla="*/ 72 w 118"/>
                <a:gd name="T43" fmla="*/ 16 h 161"/>
                <a:gd name="T44" fmla="*/ 46 w 118"/>
                <a:gd name="T45" fmla="*/ 16 h 161"/>
                <a:gd name="T46" fmla="*/ 42 w 118"/>
                <a:gd name="T47" fmla="*/ 13 h 161"/>
                <a:gd name="T48" fmla="*/ 42 w 118"/>
                <a:gd name="T49" fmla="*/ 8 h 161"/>
                <a:gd name="T50" fmla="*/ 31 w 118"/>
                <a:gd name="T51" fmla="*/ 113 h 161"/>
                <a:gd name="T52" fmla="*/ 21 w 118"/>
                <a:gd name="T53" fmla="*/ 103 h 161"/>
                <a:gd name="T54" fmla="*/ 31 w 118"/>
                <a:gd name="T55" fmla="*/ 93 h 161"/>
                <a:gd name="T56" fmla="*/ 41 w 118"/>
                <a:gd name="T57" fmla="*/ 103 h 161"/>
                <a:gd name="T58" fmla="*/ 31 w 118"/>
                <a:gd name="T59" fmla="*/ 113 h 161"/>
                <a:gd name="T60" fmla="*/ 32 w 118"/>
                <a:gd name="T61" fmla="*/ 60 h 161"/>
                <a:gd name="T62" fmla="*/ 21 w 118"/>
                <a:gd name="T63" fmla="*/ 49 h 161"/>
                <a:gd name="T64" fmla="*/ 21 w 118"/>
                <a:gd name="T65" fmla="*/ 35 h 161"/>
                <a:gd name="T66" fmla="*/ 32 w 118"/>
                <a:gd name="T67" fmla="*/ 23 h 161"/>
                <a:gd name="T68" fmla="*/ 86 w 118"/>
                <a:gd name="T69" fmla="*/ 23 h 161"/>
                <a:gd name="T70" fmla="*/ 97 w 118"/>
                <a:gd name="T71" fmla="*/ 35 h 161"/>
                <a:gd name="T72" fmla="*/ 97 w 118"/>
                <a:gd name="T73" fmla="*/ 49 h 161"/>
                <a:gd name="T74" fmla="*/ 86 w 118"/>
                <a:gd name="T75" fmla="*/ 60 h 161"/>
                <a:gd name="T76" fmla="*/ 32 w 118"/>
                <a:gd name="T77" fmla="*/ 60 h 161"/>
                <a:gd name="T78" fmla="*/ 76 w 118"/>
                <a:gd name="T79" fmla="*/ 103 h 161"/>
                <a:gd name="T80" fmla="*/ 86 w 118"/>
                <a:gd name="T81" fmla="*/ 93 h 161"/>
                <a:gd name="T82" fmla="*/ 96 w 118"/>
                <a:gd name="T83" fmla="*/ 103 h 161"/>
                <a:gd name="T84" fmla="*/ 86 w 118"/>
                <a:gd name="T85" fmla="*/ 113 h 161"/>
                <a:gd name="T86" fmla="*/ 76 w 118"/>
                <a:gd name="T87" fmla="*/ 10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8" h="161">
                  <a:moveTo>
                    <a:pt x="92" y="125"/>
                  </a:moveTo>
                  <a:cubicBezTo>
                    <a:pt x="101" y="123"/>
                    <a:pt x="110" y="114"/>
                    <a:pt x="110" y="103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1"/>
                    <a:pt x="100" y="0"/>
                    <a:pt x="8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8" y="0"/>
                    <a:pt x="8" y="11"/>
                    <a:pt x="8" y="22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14"/>
                    <a:pt x="17" y="123"/>
                    <a:pt x="26" y="12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103" y="161"/>
                    <a:pt x="103" y="161"/>
                    <a:pt x="103" y="161"/>
                  </a:cubicBezTo>
                  <a:cubicBezTo>
                    <a:pt x="118" y="161"/>
                    <a:pt x="118" y="161"/>
                    <a:pt x="118" y="161"/>
                  </a:cubicBezTo>
                  <a:lnTo>
                    <a:pt x="92" y="125"/>
                  </a:lnTo>
                  <a:close/>
                  <a:moveTo>
                    <a:pt x="42" y="8"/>
                  </a:moveTo>
                  <a:cubicBezTo>
                    <a:pt x="42" y="6"/>
                    <a:pt x="44" y="5"/>
                    <a:pt x="46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4" y="5"/>
                    <a:pt x="76" y="6"/>
                    <a:pt x="76" y="8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5"/>
                    <a:pt x="74" y="16"/>
                    <a:pt x="72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4" y="16"/>
                    <a:pt x="42" y="15"/>
                    <a:pt x="42" y="13"/>
                  </a:cubicBezTo>
                  <a:lnTo>
                    <a:pt x="42" y="8"/>
                  </a:lnTo>
                  <a:close/>
                  <a:moveTo>
                    <a:pt x="31" y="113"/>
                  </a:moveTo>
                  <a:cubicBezTo>
                    <a:pt x="26" y="113"/>
                    <a:pt x="21" y="108"/>
                    <a:pt x="21" y="103"/>
                  </a:cubicBezTo>
                  <a:cubicBezTo>
                    <a:pt x="21" y="97"/>
                    <a:pt x="26" y="93"/>
                    <a:pt x="31" y="93"/>
                  </a:cubicBezTo>
                  <a:cubicBezTo>
                    <a:pt x="37" y="93"/>
                    <a:pt x="41" y="97"/>
                    <a:pt x="41" y="103"/>
                  </a:cubicBezTo>
                  <a:cubicBezTo>
                    <a:pt x="41" y="108"/>
                    <a:pt x="37" y="113"/>
                    <a:pt x="31" y="113"/>
                  </a:cubicBezTo>
                  <a:close/>
                  <a:moveTo>
                    <a:pt x="32" y="60"/>
                  </a:moveTo>
                  <a:cubicBezTo>
                    <a:pt x="26" y="60"/>
                    <a:pt x="21" y="56"/>
                    <a:pt x="21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29"/>
                    <a:pt x="25" y="23"/>
                    <a:pt x="32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93" y="23"/>
                    <a:pt x="97" y="29"/>
                    <a:pt x="97" y="35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56"/>
                    <a:pt x="92" y="60"/>
                    <a:pt x="86" y="60"/>
                  </a:cubicBezTo>
                  <a:lnTo>
                    <a:pt x="32" y="60"/>
                  </a:lnTo>
                  <a:close/>
                  <a:moveTo>
                    <a:pt x="76" y="103"/>
                  </a:moveTo>
                  <a:cubicBezTo>
                    <a:pt x="76" y="98"/>
                    <a:pt x="81" y="93"/>
                    <a:pt x="86" y="93"/>
                  </a:cubicBezTo>
                  <a:cubicBezTo>
                    <a:pt x="92" y="93"/>
                    <a:pt x="96" y="98"/>
                    <a:pt x="96" y="103"/>
                  </a:cubicBezTo>
                  <a:cubicBezTo>
                    <a:pt x="96" y="108"/>
                    <a:pt x="92" y="113"/>
                    <a:pt x="86" y="113"/>
                  </a:cubicBezTo>
                  <a:cubicBezTo>
                    <a:pt x="81" y="113"/>
                    <a:pt x="76" y="108"/>
                    <a:pt x="76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97" name="Freeform 388"/>
          <p:cNvSpPr>
            <a:spLocks noChangeAspect="1" noEditPoints="1"/>
          </p:cNvSpPr>
          <p:nvPr/>
        </p:nvSpPr>
        <p:spPr bwMode="auto">
          <a:xfrm>
            <a:off x="1587680" y="5049641"/>
            <a:ext cx="610309" cy="432000"/>
          </a:xfrm>
          <a:custGeom>
            <a:avLst/>
            <a:gdLst>
              <a:gd name="T0" fmla="*/ 169 w 178"/>
              <a:gd name="T1" fmla="*/ 94 h 126"/>
              <a:gd name="T2" fmla="*/ 94 w 178"/>
              <a:gd name="T3" fmla="*/ 48 h 126"/>
              <a:gd name="T4" fmla="*/ 94 w 178"/>
              <a:gd name="T5" fmla="*/ 43 h 126"/>
              <a:gd name="T6" fmla="*/ 98 w 178"/>
              <a:gd name="T7" fmla="*/ 37 h 126"/>
              <a:gd name="T8" fmla="*/ 110 w 178"/>
              <a:gd name="T9" fmla="*/ 20 h 126"/>
              <a:gd name="T10" fmla="*/ 94 w 178"/>
              <a:gd name="T11" fmla="*/ 1 h 126"/>
              <a:gd name="T12" fmla="*/ 73 w 178"/>
              <a:gd name="T13" fmla="*/ 7 h 126"/>
              <a:gd name="T14" fmla="*/ 67 w 178"/>
              <a:gd name="T15" fmla="*/ 26 h 126"/>
              <a:gd name="T16" fmla="*/ 78 w 178"/>
              <a:gd name="T17" fmla="*/ 26 h 126"/>
              <a:gd name="T18" fmla="*/ 78 w 178"/>
              <a:gd name="T19" fmla="*/ 24 h 126"/>
              <a:gd name="T20" fmla="*/ 86 w 178"/>
              <a:gd name="T21" fmla="*/ 12 h 126"/>
              <a:gd name="T22" fmla="*/ 96 w 178"/>
              <a:gd name="T23" fmla="*/ 15 h 126"/>
              <a:gd name="T24" fmla="*/ 94 w 178"/>
              <a:gd name="T25" fmla="*/ 26 h 126"/>
              <a:gd name="T26" fmla="*/ 88 w 178"/>
              <a:gd name="T27" fmla="*/ 30 h 126"/>
              <a:gd name="T28" fmla="*/ 83 w 178"/>
              <a:gd name="T29" fmla="*/ 39 h 126"/>
              <a:gd name="T30" fmla="*/ 83 w 178"/>
              <a:gd name="T31" fmla="*/ 48 h 126"/>
              <a:gd name="T32" fmla="*/ 9 w 178"/>
              <a:gd name="T33" fmla="*/ 94 h 126"/>
              <a:gd name="T34" fmla="*/ 2 w 178"/>
              <a:gd name="T35" fmla="*/ 114 h 126"/>
              <a:gd name="T36" fmla="*/ 20 w 178"/>
              <a:gd name="T37" fmla="*/ 126 h 126"/>
              <a:gd name="T38" fmla="*/ 159 w 178"/>
              <a:gd name="T39" fmla="*/ 126 h 126"/>
              <a:gd name="T40" fmla="*/ 159 w 178"/>
              <a:gd name="T41" fmla="*/ 126 h 126"/>
              <a:gd name="T42" fmla="*/ 176 w 178"/>
              <a:gd name="T43" fmla="*/ 114 h 126"/>
              <a:gd name="T44" fmla="*/ 169 w 178"/>
              <a:gd name="T45" fmla="*/ 94 h 126"/>
              <a:gd name="T46" fmla="*/ 159 w 178"/>
              <a:gd name="T47" fmla="*/ 113 h 126"/>
              <a:gd name="T48" fmla="*/ 19 w 178"/>
              <a:gd name="T49" fmla="*/ 113 h 126"/>
              <a:gd name="T50" fmla="*/ 17 w 178"/>
              <a:gd name="T51" fmla="*/ 104 h 126"/>
              <a:gd name="T52" fmla="*/ 89 w 178"/>
              <a:gd name="T53" fmla="*/ 59 h 126"/>
              <a:gd name="T54" fmla="*/ 162 w 178"/>
              <a:gd name="T55" fmla="*/ 104 h 126"/>
              <a:gd name="T56" fmla="*/ 159 w 178"/>
              <a:gd name="T57" fmla="*/ 113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8" h="126">
                <a:moveTo>
                  <a:pt x="169" y="94"/>
                </a:moveTo>
                <a:cubicBezTo>
                  <a:pt x="94" y="48"/>
                  <a:pt x="94" y="48"/>
                  <a:pt x="94" y="48"/>
                </a:cubicBezTo>
                <a:cubicBezTo>
                  <a:pt x="94" y="43"/>
                  <a:pt x="94" y="43"/>
                  <a:pt x="94" y="43"/>
                </a:cubicBezTo>
                <a:cubicBezTo>
                  <a:pt x="94" y="41"/>
                  <a:pt x="95" y="38"/>
                  <a:pt x="98" y="37"/>
                </a:cubicBezTo>
                <a:cubicBezTo>
                  <a:pt x="101" y="35"/>
                  <a:pt x="110" y="31"/>
                  <a:pt x="110" y="20"/>
                </a:cubicBezTo>
                <a:cubicBezTo>
                  <a:pt x="110" y="10"/>
                  <a:pt x="101" y="3"/>
                  <a:pt x="94" y="1"/>
                </a:cubicBezTo>
                <a:cubicBezTo>
                  <a:pt x="86" y="0"/>
                  <a:pt x="78" y="1"/>
                  <a:pt x="73" y="7"/>
                </a:cubicBezTo>
                <a:cubicBezTo>
                  <a:pt x="68" y="12"/>
                  <a:pt x="67" y="17"/>
                  <a:pt x="67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19"/>
                  <a:pt x="78" y="14"/>
                  <a:pt x="86" y="12"/>
                </a:cubicBezTo>
                <a:cubicBezTo>
                  <a:pt x="90" y="11"/>
                  <a:pt x="94" y="12"/>
                  <a:pt x="96" y="15"/>
                </a:cubicBezTo>
                <a:cubicBezTo>
                  <a:pt x="98" y="17"/>
                  <a:pt x="98" y="23"/>
                  <a:pt x="94" y="26"/>
                </a:cubicBezTo>
                <a:cubicBezTo>
                  <a:pt x="88" y="30"/>
                  <a:pt x="88" y="30"/>
                  <a:pt x="88" y="30"/>
                </a:cubicBezTo>
                <a:cubicBezTo>
                  <a:pt x="84" y="32"/>
                  <a:pt x="83" y="35"/>
                  <a:pt x="83" y="39"/>
                </a:cubicBezTo>
                <a:cubicBezTo>
                  <a:pt x="83" y="48"/>
                  <a:pt x="83" y="48"/>
                  <a:pt x="83" y="48"/>
                </a:cubicBezTo>
                <a:cubicBezTo>
                  <a:pt x="9" y="94"/>
                  <a:pt x="9" y="94"/>
                  <a:pt x="9" y="94"/>
                </a:cubicBezTo>
                <a:cubicBezTo>
                  <a:pt x="0" y="99"/>
                  <a:pt x="0" y="108"/>
                  <a:pt x="2" y="114"/>
                </a:cubicBezTo>
                <a:cubicBezTo>
                  <a:pt x="4" y="119"/>
                  <a:pt x="9" y="126"/>
                  <a:pt x="20" y="126"/>
                </a:cubicBezTo>
                <a:cubicBezTo>
                  <a:pt x="32" y="126"/>
                  <a:pt x="159" y="126"/>
                  <a:pt x="159" y="126"/>
                </a:cubicBezTo>
                <a:cubicBezTo>
                  <a:pt x="159" y="126"/>
                  <a:pt x="159" y="126"/>
                  <a:pt x="159" y="126"/>
                </a:cubicBezTo>
                <a:cubicBezTo>
                  <a:pt x="169" y="126"/>
                  <a:pt x="175" y="119"/>
                  <a:pt x="176" y="114"/>
                </a:cubicBezTo>
                <a:cubicBezTo>
                  <a:pt x="178" y="108"/>
                  <a:pt x="176" y="99"/>
                  <a:pt x="169" y="94"/>
                </a:cubicBezTo>
                <a:close/>
                <a:moveTo>
                  <a:pt x="159" y="113"/>
                </a:moveTo>
                <a:cubicBezTo>
                  <a:pt x="19" y="113"/>
                  <a:pt x="19" y="113"/>
                  <a:pt x="19" y="113"/>
                </a:cubicBezTo>
                <a:cubicBezTo>
                  <a:pt x="15" y="113"/>
                  <a:pt x="12" y="107"/>
                  <a:pt x="17" y="104"/>
                </a:cubicBezTo>
                <a:cubicBezTo>
                  <a:pt x="89" y="59"/>
                  <a:pt x="89" y="59"/>
                  <a:pt x="89" y="59"/>
                </a:cubicBezTo>
                <a:cubicBezTo>
                  <a:pt x="162" y="104"/>
                  <a:pt x="162" y="104"/>
                  <a:pt x="162" y="104"/>
                </a:cubicBezTo>
                <a:cubicBezTo>
                  <a:pt x="166" y="107"/>
                  <a:pt x="164" y="113"/>
                  <a:pt x="159" y="1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8" name="Freeform 389"/>
          <p:cNvSpPr>
            <a:spLocks noChangeAspect="1" noEditPoints="1"/>
          </p:cNvSpPr>
          <p:nvPr/>
        </p:nvSpPr>
        <p:spPr bwMode="auto">
          <a:xfrm>
            <a:off x="1721041" y="5870741"/>
            <a:ext cx="343586" cy="432000"/>
          </a:xfrm>
          <a:custGeom>
            <a:avLst/>
            <a:gdLst>
              <a:gd name="T0" fmla="*/ 64 w 130"/>
              <a:gd name="T1" fmla="*/ 0 h 163"/>
              <a:gd name="T2" fmla="*/ 65 w 130"/>
              <a:gd name="T3" fmla="*/ 0 h 163"/>
              <a:gd name="T4" fmla="*/ 66 w 130"/>
              <a:gd name="T5" fmla="*/ 0 h 163"/>
              <a:gd name="T6" fmla="*/ 64 w 130"/>
              <a:gd name="T7" fmla="*/ 0 h 163"/>
              <a:gd name="T8" fmla="*/ 126 w 130"/>
              <a:gd name="T9" fmla="*/ 23 h 163"/>
              <a:gd name="T10" fmla="*/ 108 w 130"/>
              <a:gd name="T11" fmla="*/ 8 h 163"/>
              <a:gd name="T12" fmla="*/ 65 w 130"/>
              <a:gd name="T13" fmla="*/ 0 h 163"/>
              <a:gd name="T14" fmla="*/ 22 w 130"/>
              <a:gd name="T15" fmla="*/ 8 h 163"/>
              <a:gd name="T16" fmla="*/ 4 w 130"/>
              <a:gd name="T17" fmla="*/ 23 h 163"/>
              <a:gd name="T18" fmla="*/ 0 w 130"/>
              <a:gd name="T19" fmla="*/ 72 h 163"/>
              <a:gd name="T20" fmla="*/ 0 w 130"/>
              <a:gd name="T21" fmla="*/ 140 h 163"/>
              <a:gd name="T22" fmla="*/ 10 w 130"/>
              <a:gd name="T23" fmla="*/ 140 h 163"/>
              <a:gd name="T24" fmla="*/ 10 w 130"/>
              <a:gd name="T25" fmla="*/ 151 h 163"/>
              <a:gd name="T26" fmla="*/ 29 w 130"/>
              <a:gd name="T27" fmla="*/ 151 h 163"/>
              <a:gd name="T28" fmla="*/ 29 w 130"/>
              <a:gd name="T29" fmla="*/ 140 h 163"/>
              <a:gd name="T30" fmla="*/ 101 w 130"/>
              <a:gd name="T31" fmla="*/ 140 h 163"/>
              <a:gd name="T32" fmla="*/ 101 w 130"/>
              <a:gd name="T33" fmla="*/ 151 h 163"/>
              <a:gd name="T34" fmla="*/ 120 w 130"/>
              <a:gd name="T35" fmla="*/ 151 h 163"/>
              <a:gd name="T36" fmla="*/ 120 w 130"/>
              <a:gd name="T37" fmla="*/ 140 h 163"/>
              <a:gd name="T38" fmla="*/ 130 w 130"/>
              <a:gd name="T39" fmla="*/ 140 h 163"/>
              <a:gd name="T40" fmla="*/ 130 w 130"/>
              <a:gd name="T41" fmla="*/ 72 h 163"/>
              <a:gd name="T42" fmla="*/ 126 w 130"/>
              <a:gd name="T43" fmla="*/ 23 h 163"/>
              <a:gd name="T44" fmla="*/ 38 w 130"/>
              <a:gd name="T45" fmla="*/ 12 h 163"/>
              <a:gd name="T46" fmla="*/ 92 w 130"/>
              <a:gd name="T47" fmla="*/ 12 h 163"/>
              <a:gd name="T48" fmla="*/ 92 w 130"/>
              <a:gd name="T49" fmla="*/ 20 h 163"/>
              <a:gd name="T50" fmla="*/ 38 w 130"/>
              <a:gd name="T51" fmla="*/ 20 h 163"/>
              <a:gd name="T52" fmla="*/ 38 w 130"/>
              <a:gd name="T53" fmla="*/ 12 h 163"/>
              <a:gd name="T54" fmla="*/ 11 w 130"/>
              <a:gd name="T55" fmla="*/ 71 h 163"/>
              <a:gd name="T56" fmla="*/ 16 w 130"/>
              <a:gd name="T57" fmla="*/ 35 h 163"/>
              <a:gd name="T58" fmla="*/ 24 w 130"/>
              <a:gd name="T59" fmla="*/ 28 h 163"/>
              <a:gd name="T60" fmla="*/ 106 w 130"/>
              <a:gd name="T61" fmla="*/ 28 h 163"/>
              <a:gd name="T62" fmla="*/ 114 w 130"/>
              <a:gd name="T63" fmla="*/ 35 h 163"/>
              <a:gd name="T64" fmla="*/ 119 w 130"/>
              <a:gd name="T65" fmla="*/ 71 h 163"/>
              <a:gd name="T66" fmla="*/ 114 w 130"/>
              <a:gd name="T67" fmla="*/ 78 h 163"/>
              <a:gd name="T68" fmla="*/ 16 w 130"/>
              <a:gd name="T69" fmla="*/ 78 h 163"/>
              <a:gd name="T70" fmla="*/ 11 w 130"/>
              <a:gd name="T71" fmla="*/ 71 h 163"/>
              <a:gd name="T72" fmla="*/ 31 w 130"/>
              <a:gd name="T73" fmla="*/ 113 h 163"/>
              <a:gd name="T74" fmla="*/ 27 w 130"/>
              <a:gd name="T75" fmla="*/ 117 h 163"/>
              <a:gd name="T76" fmla="*/ 12 w 130"/>
              <a:gd name="T77" fmla="*/ 117 h 163"/>
              <a:gd name="T78" fmla="*/ 9 w 130"/>
              <a:gd name="T79" fmla="*/ 113 h 163"/>
              <a:gd name="T80" fmla="*/ 9 w 130"/>
              <a:gd name="T81" fmla="*/ 107 h 163"/>
              <a:gd name="T82" fmla="*/ 12 w 130"/>
              <a:gd name="T83" fmla="*/ 103 h 163"/>
              <a:gd name="T84" fmla="*/ 27 w 130"/>
              <a:gd name="T85" fmla="*/ 103 h 163"/>
              <a:gd name="T86" fmla="*/ 31 w 130"/>
              <a:gd name="T87" fmla="*/ 107 h 163"/>
              <a:gd name="T88" fmla="*/ 31 w 130"/>
              <a:gd name="T89" fmla="*/ 113 h 163"/>
              <a:gd name="T90" fmla="*/ 121 w 130"/>
              <a:gd name="T91" fmla="*/ 113 h 163"/>
              <a:gd name="T92" fmla="*/ 118 w 130"/>
              <a:gd name="T93" fmla="*/ 117 h 163"/>
              <a:gd name="T94" fmla="*/ 103 w 130"/>
              <a:gd name="T95" fmla="*/ 117 h 163"/>
              <a:gd name="T96" fmla="*/ 99 w 130"/>
              <a:gd name="T97" fmla="*/ 113 h 163"/>
              <a:gd name="T98" fmla="*/ 99 w 130"/>
              <a:gd name="T99" fmla="*/ 107 h 163"/>
              <a:gd name="T100" fmla="*/ 103 w 130"/>
              <a:gd name="T101" fmla="*/ 103 h 163"/>
              <a:gd name="T102" fmla="*/ 118 w 130"/>
              <a:gd name="T103" fmla="*/ 103 h 163"/>
              <a:gd name="T104" fmla="*/ 121 w 130"/>
              <a:gd name="T105" fmla="*/ 107 h 163"/>
              <a:gd name="T106" fmla="*/ 121 w 130"/>
              <a:gd name="T107" fmla="*/ 11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30" h="163">
                <a:moveTo>
                  <a:pt x="64" y="0"/>
                </a:moveTo>
                <a:cubicBezTo>
                  <a:pt x="65" y="0"/>
                  <a:pt x="65" y="0"/>
                  <a:pt x="65" y="0"/>
                </a:cubicBezTo>
                <a:cubicBezTo>
                  <a:pt x="65" y="0"/>
                  <a:pt x="65" y="0"/>
                  <a:pt x="66" y="0"/>
                </a:cubicBezTo>
                <a:lnTo>
                  <a:pt x="64" y="0"/>
                </a:lnTo>
                <a:close/>
                <a:moveTo>
                  <a:pt x="126" y="23"/>
                </a:moveTo>
                <a:cubicBezTo>
                  <a:pt x="125" y="15"/>
                  <a:pt x="117" y="11"/>
                  <a:pt x="108" y="8"/>
                </a:cubicBezTo>
                <a:cubicBezTo>
                  <a:pt x="100" y="4"/>
                  <a:pt x="80" y="0"/>
                  <a:pt x="65" y="0"/>
                </a:cubicBezTo>
                <a:cubicBezTo>
                  <a:pt x="50" y="0"/>
                  <a:pt x="30" y="4"/>
                  <a:pt x="22" y="8"/>
                </a:cubicBezTo>
                <a:cubicBezTo>
                  <a:pt x="13" y="11"/>
                  <a:pt x="5" y="15"/>
                  <a:pt x="4" y="23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40"/>
                  <a:pt x="0" y="140"/>
                  <a:pt x="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10" y="151"/>
                  <a:pt x="10" y="151"/>
                  <a:pt x="10" y="151"/>
                </a:cubicBezTo>
                <a:cubicBezTo>
                  <a:pt x="10" y="163"/>
                  <a:pt x="29" y="163"/>
                  <a:pt x="29" y="151"/>
                </a:cubicBezTo>
                <a:cubicBezTo>
                  <a:pt x="29" y="140"/>
                  <a:pt x="29" y="140"/>
                  <a:pt x="29" y="140"/>
                </a:cubicBezTo>
                <a:cubicBezTo>
                  <a:pt x="101" y="140"/>
                  <a:pt x="101" y="140"/>
                  <a:pt x="101" y="140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63"/>
                  <a:pt x="120" y="163"/>
                  <a:pt x="120" y="151"/>
                </a:cubicBezTo>
                <a:cubicBezTo>
                  <a:pt x="120" y="140"/>
                  <a:pt x="120" y="140"/>
                  <a:pt x="120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0" y="72"/>
                  <a:pt x="130" y="72"/>
                  <a:pt x="130" y="72"/>
                </a:cubicBezTo>
                <a:lnTo>
                  <a:pt x="126" y="23"/>
                </a:lnTo>
                <a:close/>
                <a:moveTo>
                  <a:pt x="38" y="12"/>
                </a:moveTo>
                <a:cubicBezTo>
                  <a:pt x="92" y="12"/>
                  <a:pt x="92" y="12"/>
                  <a:pt x="92" y="12"/>
                </a:cubicBezTo>
                <a:cubicBezTo>
                  <a:pt x="97" y="12"/>
                  <a:pt x="97" y="20"/>
                  <a:pt x="92" y="20"/>
                </a:cubicBezTo>
                <a:cubicBezTo>
                  <a:pt x="38" y="20"/>
                  <a:pt x="38" y="20"/>
                  <a:pt x="38" y="20"/>
                </a:cubicBezTo>
                <a:cubicBezTo>
                  <a:pt x="33" y="20"/>
                  <a:pt x="33" y="12"/>
                  <a:pt x="38" y="12"/>
                </a:cubicBezTo>
                <a:close/>
                <a:moveTo>
                  <a:pt x="11" y="71"/>
                </a:moveTo>
                <a:cubicBezTo>
                  <a:pt x="16" y="35"/>
                  <a:pt x="16" y="35"/>
                  <a:pt x="16" y="35"/>
                </a:cubicBezTo>
                <a:cubicBezTo>
                  <a:pt x="17" y="31"/>
                  <a:pt x="18" y="28"/>
                  <a:pt x="24" y="28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12" y="28"/>
                  <a:pt x="113" y="31"/>
                  <a:pt x="114" y="35"/>
                </a:cubicBezTo>
                <a:cubicBezTo>
                  <a:pt x="119" y="71"/>
                  <a:pt x="119" y="71"/>
                  <a:pt x="119" y="71"/>
                </a:cubicBezTo>
                <a:cubicBezTo>
                  <a:pt x="119" y="74"/>
                  <a:pt x="118" y="78"/>
                  <a:pt x="114" y="78"/>
                </a:cubicBezTo>
                <a:cubicBezTo>
                  <a:pt x="16" y="78"/>
                  <a:pt x="16" y="78"/>
                  <a:pt x="16" y="78"/>
                </a:cubicBezTo>
                <a:cubicBezTo>
                  <a:pt x="12" y="78"/>
                  <a:pt x="11" y="74"/>
                  <a:pt x="11" y="71"/>
                </a:cubicBezTo>
                <a:close/>
                <a:moveTo>
                  <a:pt x="31" y="113"/>
                </a:moveTo>
                <a:cubicBezTo>
                  <a:pt x="31" y="115"/>
                  <a:pt x="29" y="117"/>
                  <a:pt x="27" y="117"/>
                </a:cubicBezTo>
                <a:cubicBezTo>
                  <a:pt x="12" y="117"/>
                  <a:pt x="12" y="117"/>
                  <a:pt x="12" y="117"/>
                </a:cubicBezTo>
                <a:cubicBezTo>
                  <a:pt x="10" y="117"/>
                  <a:pt x="9" y="115"/>
                  <a:pt x="9" y="113"/>
                </a:cubicBezTo>
                <a:cubicBezTo>
                  <a:pt x="9" y="107"/>
                  <a:pt x="9" y="107"/>
                  <a:pt x="9" y="107"/>
                </a:cubicBezTo>
                <a:cubicBezTo>
                  <a:pt x="9" y="105"/>
                  <a:pt x="10" y="103"/>
                  <a:pt x="12" y="103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9" y="103"/>
                  <a:pt x="31" y="105"/>
                  <a:pt x="31" y="107"/>
                </a:cubicBezTo>
                <a:lnTo>
                  <a:pt x="31" y="113"/>
                </a:lnTo>
                <a:close/>
                <a:moveTo>
                  <a:pt x="121" y="113"/>
                </a:moveTo>
                <a:cubicBezTo>
                  <a:pt x="121" y="115"/>
                  <a:pt x="120" y="117"/>
                  <a:pt x="118" y="117"/>
                </a:cubicBezTo>
                <a:cubicBezTo>
                  <a:pt x="103" y="117"/>
                  <a:pt x="103" y="117"/>
                  <a:pt x="103" y="117"/>
                </a:cubicBezTo>
                <a:cubicBezTo>
                  <a:pt x="101" y="117"/>
                  <a:pt x="99" y="115"/>
                  <a:pt x="99" y="113"/>
                </a:cubicBezTo>
                <a:cubicBezTo>
                  <a:pt x="99" y="107"/>
                  <a:pt x="99" y="107"/>
                  <a:pt x="99" y="107"/>
                </a:cubicBezTo>
                <a:cubicBezTo>
                  <a:pt x="99" y="105"/>
                  <a:pt x="101" y="103"/>
                  <a:pt x="103" y="103"/>
                </a:cubicBezTo>
                <a:cubicBezTo>
                  <a:pt x="118" y="103"/>
                  <a:pt x="118" y="103"/>
                  <a:pt x="118" y="103"/>
                </a:cubicBezTo>
                <a:cubicBezTo>
                  <a:pt x="120" y="103"/>
                  <a:pt x="121" y="105"/>
                  <a:pt x="121" y="107"/>
                </a:cubicBezTo>
                <a:cubicBezTo>
                  <a:pt x="121" y="113"/>
                  <a:pt x="121" y="113"/>
                  <a:pt x="121" y="1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80" name="组合 579"/>
          <p:cNvGrpSpPr>
            <a:grpSpLocks noChangeAspect="1"/>
          </p:cNvGrpSpPr>
          <p:nvPr/>
        </p:nvGrpSpPr>
        <p:grpSpPr>
          <a:xfrm>
            <a:off x="2732387" y="5049641"/>
            <a:ext cx="169532" cy="432000"/>
            <a:chOff x="4375150" y="8243888"/>
            <a:chExt cx="263525" cy="671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99" name="Oval 390"/>
            <p:cNvSpPr>
              <a:spLocks noChangeArrowheads="1"/>
            </p:cNvSpPr>
            <p:nvPr/>
          </p:nvSpPr>
          <p:spPr bwMode="auto">
            <a:xfrm>
              <a:off x="4449763" y="8243888"/>
              <a:ext cx="112713" cy="1079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0" name="Line 391"/>
            <p:cNvSpPr>
              <a:spLocks noChangeShapeType="1"/>
            </p:cNvSpPr>
            <p:nvPr/>
          </p:nvSpPr>
          <p:spPr bwMode="auto">
            <a:xfrm>
              <a:off x="4506913" y="8296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1" name="Line 392"/>
            <p:cNvSpPr>
              <a:spLocks noChangeShapeType="1"/>
            </p:cNvSpPr>
            <p:nvPr/>
          </p:nvSpPr>
          <p:spPr bwMode="auto">
            <a:xfrm>
              <a:off x="4506913" y="8296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2" name="Freeform 393"/>
            <p:cNvSpPr/>
            <p:nvPr/>
          </p:nvSpPr>
          <p:spPr bwMode="auto">
            <a:xfrm>
              <a:off x="4375150" y="8362951"/>
              <a:ext cx="263525" cy="552450"/>
            </a:xfrm>
            <a:custGeom>
              <a:avLst/>
              <a:gdLst>
                <a:gd name="T0" fmla="*/ 51 w 70"/>
                <a:gd name="T1" fmla="*/ 0 h 147"/>
                <a:gd name="T2" fmla="*/ 35 w 70"/>
                <a:gd name="T3" fmla="*/ 0 h 147"/>
                <a:gd name="T4" fmla="*/ 19 w 70"/>
                <a:gd name="T5" fmla="*/ 0 h 147"/>
                <a:gd name="T6" fmla="*/ 0 w 70"/>
                <a:gd name="T7" fmla="*/ 19 h 147"/>
                <a:gd name="T8" fmla="*/ 0 w 70"/>
                <a:gd name="T9" fmla="*/ 64 h 147"/>
                <a:gd name="T10" fmla="*/ 12 w 70"/>
                <a:gd name="T11" fmla="*/ 64 h 147"/>
                <a:gd name="T12" fmla="*/ 13 w 70"/>
                <a:gd name="T13" fmla="*/ 23 h 147"/>
                <a:gd name="T14" fmla="*/ 16 w 70"/>
                <a:gd name="T15" fmla="*/ 23 h 147"/>
                <a:gd name="T16" fmla="*/ 16 w 70"/>
                <a:gd name="T17" fmla="*/ 136 h 147"/>
                <a:gd name="T18" fmla="*/ 32 w 70"/>
                <a:gd name="T19" fmla="*/ 136 h 147"/>
                <a:gd name="T20" fmla="*/ 33 w 70"/>
                <a:gd name="T21" fmla="*/ 70 h 147"/>
                <a:gd name="T22" fmla="*/ 37 w 70"/>
                <a:gd name="T23" fmla="*/ 70 h 147"/>
                <a:gd name="T24" fmla="*/ 38 w 70"/>
                <a:gd name="T25" fmla="*/ 136 h 147"/>
                <a:gd name="T26" fmla="*/ 54 w 70"/>
                <a:gd name="T27" fmla="*/ 136 h 147"/>
                <a:gd name="T28" fmla="*/ 54 w 70"/>
                <a:gd name="T29" fmla="*/ 23 h 147"/>
                <a:gd name="T30" fmla="*/ 57 w 70"/>
                <a:gd name="T31" fmla="*/ 23 h 147"/>
                <a:gd name="T32" fmla="*/ 58 w 70"/>
                <a:gd name="T33" fmla="*/ 64 h 147"/>
                <a:gd name="T34" fmla="*/ 70 w 70"/>
                <a:gd name="T35" fmla="*/ 64 h 147"/>
                <a:gd name="T36" fmla="*/ 70 w 70"/>
                <a:gd name="T37" fmla="*/ 19 h 147"/>
                <a:gd name="T38" fmla="*/ 51 w 70"/>
                <a:gd name="T3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147">
                  <a:moveTo>
                    <a:pt x="51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5" y="0"/>
                    <a:pt x="0" y="4"/>
                    <a:pt x="0" y="19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73"/>
                    <a:pt x="12" y="73"/>
                    <a:pt x="12" y="64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147"/>
                    <a:pt x="32" y="147"/>
                    <a:pt x="32" y="136"/>
                  </a:cubicBezTo>
                  <a:cubicBezTo>
                    <a:pt x="33" y="70"/>
                    <a:pt x="33" y="70"/>
                    <a:pt x="33" y="70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47"/>
                    <a:pt x="54" y="147"/>
                    <a:pt x="54" y="136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73"/>
                    <a:pt x="70" y="73"/>
                    <a:pt x="70" y="64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4"/>
                    <a:pt x="65" y="0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1" name="组合 580"/>
          <p:cNvGrpSpPr>
            <a:grpSpLocks noChangeAspect="1"/>
          </p:cNvGrpSpPr>
          <p:nvPr/>
        </p:nvGrpSpPr>
        <p:grpSpPr>
          <a:xfrm>
            <a:off x="3705099" y="2396195"/>
            <a:ext cx="203234" cy="432000"/>
            <a:chOff x="5384800" y="8258176"/>
            <a:chExt cx="315913" cy="671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3" name="Oval 394"/>
            <p:cNvSpPr>
              <a:spLocks noChangeArrowheads="1"/>
            </p:cNvSpPr>
            <p:nvPr/>
          </p:nvSpPr>
          <p:spPr bwMode="auto">
            <a:xfrm>
              <a:off x="5486400" y="8258176"/>
              <a:ext cx="112713" cy="1095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4" name="Line 395"/>
            <p:cNvSpPr>
              <a:spLocks noChangeShapeType="1"/>
            </p:cNvSpPr>
            <p:nvPr/>
          </p:nvSpPr>
          <p:spPr bwMode="auto">
            <a:xfrm>
              <a:off x="5541963" y="831056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5" name="Line 396"/>
            <p:cNvSpPr>
              <a:spLocks noChangeShapeType="1"/>
            </p:cNvSpPr>
            <p:nvPr/>
          </p:nvSpPr>
          <p:spPr bwMode="auto">
            <a:xfrm>
              <a:off x="5541963" y="8310563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6" name="Freeform 397"/>
            <p:cNvSpPr/>
            <p:nvPr/>
          </p:nvSpPr>
          <p:spPr bwMode="auto">
            <a:xfrm>
              <a:off x="5384800" y="8378826"/>
              <a:ext cx="315913" cy="550863"/>
            </a:xfrm>
            <a:custGeom>
              <a:avLst/>
              <a:gdLst>
                <a:gd name="T0" fmla="*/ 82 w 84"/>
                <a:gd name="T1" fmla="*/ 54 h 147"/>
                <a:gd name="T2" fmla="*/ 69 w 84"/>
                <a:gd name="T3" fmla="*/ 13 h 147"/>
                <a:gd name="T4" fmla="*/ 49 w 84"/>
                <a:gd name="T5" fmla="*/ 0 h 147"/>
                <a:gd name="T6" fmla="*/ 35 w 84"/>
                <a:gd name="T7" fmla="*/ 0 h 147"/>
                <a:gd name="T8" fmla="*/ 15 w 84"/>
                <a:gd name="T9" fmla="*/ 13 h 147"/>
                <a:gd name="T10" fmla="*/ 2 w 84"/>
                <a:gd name="T11" fmla="*/ 54 h 147"/>
                <a:gd name="T12" fmla="*/ 13 w 84"/>
                <a:gd name="T13" fmla="*/ 58 h 147"/>
                <a:gd name="T14" fmla="*/ 26 w 84"/>
                <a:gd name="T15" fmla="*/ 20 h 147"/>
                <a:gd name="T16" fmla="*/ 27 w 84"/>
                <a:gd name="T17" fmla="*/ 20 h 147"/>
                <a:gd name="T18" fmla="*/ 9 w 84"/>
                <a:gd name="T19" fmla="*/ 91 h 147"/>
                <a:gd name="T20" fmla="*/ 11 w 84"/>
                <a:gd name="T21" fmla="*/ 93 h 147"/>
                <a:gd name="T22" fmla="*/ 26 w 84"/>
                <a:gd name="T23" fmla="*/ 93 h 147"/>
                <a:gd name="T24" fmla="*/ 26 w 84"/>
                <a:gd name="T25" fmla="*/ 137 h 147"/>
                <a:gd name="T26" fmla="*/ 39 w 84"/>
                <a:gd name="T27" fmla="*/ 137 h 147"/>
                <a:gd name="T28" fmla="*/ 39 w 84"/>
                <a:gd name="T29" fmla="*/ 93 h 147"/>
                <a:gd name="T30" fmla="*/ 45 w 84"/>
                <a:gd name="T31" fmla="*/ 93 h 147"/>
                <a:gd name="T32" fmla="*/ 45 w 84"/>
                <a:gd name="T33" fmla="*/ 137 h 147"/>
                <a:gd name="T34" fmla="*/ 58 w 84"/>
                <a:gd name="T35" fmla="*/ 137 h 147"/>
                <a:gd name="T36" fmla="*/ 58 w 84"/>
                <a:gd name="T37" fmla="*/ 93 h 147"/>
                <a:gd name="T38" fmla="*/ 73 w 84"/>
                <a:gd name="T39" fmla="*/ 93 h 147"/>
                <a:gd name="T40" fmla="*/ 75 w 84"/>
                <a:gd name="T41" fmla="*/ 91 h 147"/>
                <a:gd name="T42" fmla="*/ 57 w 84"/>
                <a:gd name="T43" fmla="*/ 20 h 147"/>
                <a:gd name="T44" fmla="*/ 58 w 84"/>
                <a:gd name="T45" fmla="*/ 20 h 147"/>
                <a:gd name="T46" fmla="*/ 71 w 84"/>
                <a:gd name="T47" fmla="*/ 58 h 147"/>
                <a:gd name="T48" fmla="*/ 82 w 84"/>
                <a:gd name="T49" fmla="*/ 5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4" h="147">
                  <a:moveTo>
                    <a:pt x="82" y="54"/>
                  </a:moveTo>
                  <a:cubicBezTo>
                    <a:pt x="69" y="13"/>
                    <a:pt x="69" y="13"/>
                    <a:pt x="69" y="13"/>
                  </a:cubicBezTo>
                  <a:cubicBezTo>
                    <a:pt x="67" y="6"/>
                    <a:pt x="59" y="0"/>
                    <a:pt x="49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17" y="6"/>
                    <a:pt x="15" y="13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63"/>
                    <a:pt x="10" y="67"/>
                    <a:pt x="13" y="58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20"/>
                    <a:pt x="10" y="88"/>
                    <a:pt x="9" y="91"/>
                  </a:cubicBezTo>
                  <a:cubicBezTo>
                    <a:pt x="9" y="92"/>
                    <a:pt x="9" y="93"/>
                    <a:pt x="11" y="93"/>
                  </a:cubicBezTo>
                  <a:cubicBezTo>
                    <a:pt x="12" y="93"/>
                    <a:pt x="26" y="93"/>
                    <a:pt x="26" y="93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47"/>
                    <a:pt x="39" y="147"/>
                    <a:pt x="39" y="137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5" y="147"/>
                    <a:pt x="58" y="147"/>
                    <a:pt x="58" y="137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72" y="93"/>
                    <a:pt x="73" y="93"/>
                  </a:cubicBezTo>
                  <a:cubicBezTo>
                    <a:pt x="75" y="93"/>
                    <a:pt x="75" y="92"/>
                    <a:pt x="75" y="91"/>
                  </a:cubicBezTo>
                  <a:cubicBezTo>
                    <a:pt x="74" y="88"/>
                    <a:pt x="57" y="20"/>
                    <a:pt x="57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4" y="67"/>
                    <a:pt x="84" y="63"/>
                    <a:pt x="8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07" name="Freeform 398"/>
          <p:cNvSpPr>
            <a:spLocks noChangeAspect="1" noEditPoints="1"/>
          </p:cNvSpPr>
          <p:nvPr/>
        </p:nvSpPr>
        <p:spPr bwMode="auto">
          <a:xfrm>
            <a:off x="3572819" y="4139209"/>
            <a:ext cx="467795" cy="432000"/>
          </a:xfrm>
          <a:custGeom>
            <a:avLst/>
            <a:gdLst>
              <a:gd name="T0" fmla="*/ 146 w 160"/>
              <a:gd name="T1" fmla="*/ 60 h 148"/>
              <a:gd name="T2" fmla="*/ 133 w 160"/>
              <a:gd name="T3" fmla="*/ 26 h 148"/>
              <a:gd name="T4" fmla="*/ 115 w 160"/>
              <a:gd name="T5" fmla="*/ 14 h 148"/>
              <a:gd name="T6" fmla="*/ 96 w 160"/>
              <a:gd name="T7" fmla="*/ 14 h 148"/>
              <a:gd name="T8" fmla="*/ 87 w 160"/>
              <a:gd name="T9" fmla="*/ 0 h 148"/>
              <a:gd name="T10" fmla="*/ 73 w 160"/>
              <a:gd name="T11" fmla="*/ 0 h 148"/>
              <a:gd name="T12" fmla="*/ 64 w 160"/>
              <a:gd name="T13" fmla="*/ 14 h 148"/>
              <a:gd name="T14" fmla="*/ 45 w 160"/>
              <a:gd name="T15" fmla="*/ 14 h 148"/>
              <a:gd name="T16" fmla="*/ 27 w 160"/>
              <a:gd name="T17" fmla="*/ 26 h 148"/>
              <a:gd name="T18" fmla="*/ 14 w 160"/>
              <a:gd name="T19" fmla="*/ 60 h 148"/>
              <a:gd name="T20" fmla="*/ 0 w 160"/>
              <a:gd name="T21" fmla="*/ 78 h 148"/>
              <a:gd name="T22" fmla="*/ 0 w 160"/>
              <a:gd name="T23" fmla="*/ 121 h 148"/>
              <a:gd name="T24" fmla="*/ 15 w 160"/>
              <a:gd name="T25" fmla="*/ 121 h 148"/>
              <a:gd name="T26" fmla="*/ 15 w 160"/>
              <a:gd name="T27" fmla="*/ 131 h 148"/>
              <a:gd name="T28" fmla="*/ 35 w 160"/>
              <a:gd name="T29" fmla="*/ 131 h 148"/>
              <a:gd name="T30" fmla="*/ 35 w 160"/>
              <a:gd name="T31" fmla="*/ 121 h 148"/>
              <a:gd name="T32" fmla="*/ 125 w 160"/>
              <a:gd name="T33" fmla="*/ 121 h 148"/>
              <a:gd name="T34" fmla="*/ 125 w 160"/>
              <a:gd name="T35" fmla="*/ 131 h 148"/>
              <a:gd name="T36" fmla="*/ 145 w 160"/>
              <a:gd name="T37" fmla="*/ 131 h 148"/>
              <a:gd name="T38" fmla="*/ 145 w 160"/>
              <a:gd name="T39" fmla="*/ 121 h 148"/>
              <a:gd name="T40" fmla="*/ 160 w 160"/>
              <a:gd name="T41" fmla="*/ 121 h 148"/>
              <a:gd name="T42" fmla="*/ 160 w 160"/>
              <a:gd name="T43" fmla="*/ 78 h 148"/>
              <a:gd name="T44" fmla="*/ 146 w 160"/>
              <a:gd name="T45" fmla="*/ 60 h 148"/>
              <a:gd name="T46" fmla="*/ 32 w 160"/>
              <a:gd name="T47" fmla="*/ 95 h 148"/>
              <a:gd name="T48" fmla="*/ 21 w 160"/>
              <a:gd name="T49" fmla="*/ 83 h 148"/>
              <a:gd name="T50" fmla="*/ 32 w 160"/>
              <a:gd name="T51" fmla="*/ 72 h 148"/>
              <a:gd name="T52" fmla="*/ 43 w 160"/>
              <a:gd name="T53" fmla="*/ 83 h 148"/>
              <a:gd name="T54" fmla="*/ 32 w 160"/>
              <a:gd name="T55" fmla="*/ 95 h 148"/>
              <a:gd name="T56" fmla="*/ 28 w 160"/>
              <a:gd name="T57" fmla="*/ 59 h 148"/>
              <a:gd name="T58" fmla="*/ 38 w 160"/>
              <a:gd name="T59" fmla="*/ 33 h 148"/>
              <a:gd name="T60" fmla="*/ 45 w 160"/>
              <a:gd name="T61" fmla="*/ 26 h 148"/>
              <a:gd name="T62" fmla="*/ 115 w 160"/>
              <a:gd name="T63" fmla="*/ 26 h 148"/>
              <a:gd name="T64" fmla="*/ 122 w 160"/>
              <a:gd name="T65" fmla="*/ 33 h 148"/>
              <a:gd name="T66" fmla="*/ 132 w 160"/>
              <a:gd name="T67" fmla="*/ 59 h 148"/>
              <a:gd name="T68" fmla="*/ 28 w 160"/>
              <a:gd name="T69" fmla="*/ 59 h 148"/>
              <a:gd name="T70" fmla="*/ 128 w 160"/>
              <a:gd name="T71" fmla="*/ 95 h 148"/>
              <a:gd name="T72" fmla="*/ 117 w 160"/>
              <a:gd name="T73" fmla="*/ 83 h 148"/>
              <a:gd name="T74" fmla="*/ 128 w 160"/>
              <a:gd name="T75" fmla="*/ 72 h 148"/>
              <a:gd name="T76" fmla="*/ 139 w 160"/>
              <a:gd name="T77" fmla="*/ 83 h 148"/>
              <a:gd name="T78" fmla="*/ 128 w 160"/>
              <a:gd name="T79" fmla="*/ 95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0" h="148">
                <a:moveTo>
                  <a:pt x="146" y="60"/>
                </a:moveTo>
                <a:cubicBezTo>
                  <a:pt x="133" y="26"/>
                  <a:pt x="133" y="26"/>
                  <a:pt x="133" y="26"/>
                </a:cubicBezTo>
                <a:cubicBezTo>
                  <a:pt x="130" y="20"/>
                  <a:pt x="125" y="14"/>
                  <a:pt x="115" y="14"/>
                </a:cubicBezTo>
                <a:cubicBezTo>
                  <a:pt x="96" y="14"/>
                  <a:pt x="96" y="14"/>
                  <a:pt x="96" y="14"/>
                </a:cubicBezTo>
                <a:cubicBezTo>
                  <a:pt x="96" y="14"/>
                  <a:pt x="90" y="0"/>
                  <a:pt x="87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0" y="0"/>
                  <a:pt x="64" y="14"/>
                  <a:pt x="64" y="14"/>
                </a:cubicBezTo>
                <a:cubicBezTo>
                  <a:pt x="45" y="14"/>
                  <a:pt x="45" y="14"/>
                  <a:pt x="45" y="14"/>
                </a:cubicBezTo>
                <a:cubicBezTo>
                  <a:pt x="35" y="14"/>
                  <a:pt x="30" y="20"/>
                  <a:pt x="27" y="26"/>
                </a:cubicBezTo>
                <a:cubicBezTo>
                  <a:pt x="14" y="60"/>
                  <a:pt x="14" y="60"/>
                  <a:pt x="14" y="60"/>
                </a:cubicBezTo>
                <a:cubicBezTo>
                  <a:pt x="9" y="60"/>
                  <a:pt x="0" y="66"/>
                  <a:pt x="0" y="78"/>
                </a:cubicBezTo>
                <a:cubicBezTo>
                  <a:pt x="0" y="121"/>
                  <a:pt x="0" y="121"/>
                  <a:pt x="0" y="121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5" y="131"/>
                  <a:pt x="15" y="131"/>
                  <a:pt x="15" y="131"/>
                </a:cubicBezTo>
                <a:cubicBezTo>
                  <a:pt x="15" y="148"/>
                  <a:pt x="35" y="148"/>
                  <a:pt x="35" y="131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125" y="121"/>
                  <a:pt x="125" y="121"/>
                  <a:pt x="125" y="12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48"/>
                  <a:pt x="145" y="148"/>
                  <a:pt x="145" y="131"/>
                </a:cubicBezTo>
                <a:cubicBezTo>
                  <a:pt x="145" y="121"/>
                  <a:pt x="145" y="121"/>
                  <a:pt x="145" y="121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0" y="66"/>
                  <a:pt x="151" y="60"/>
                  <a:pt x="146" y="60"/>
                </a:cubicBezTo>
                <a:close/>
                <a:moveTo>
                  <a:pt x="32" y="95"/>
                </a:moveTo>
                <a:cubicBezTo>
                  <a:pt x="26" y="95"/>
                  <a:pt x="21" y="90"/>
                  <a:pt x="21" y="83"/>
                </a:cubicBezTo>
                <a:cubicBezTo>
                  <a:pt x="21" y="77"/>
                  <a:pt x="26" y="72"/>
                  <a:pt x="32" y="72"/>
                </a:cubicBezTo>
                <a:cubicBezTo>
                  <a:pt x="38" y="72"/>
                  <a:pt x="43" y="77"/>
                  <a:pt x="43" y="83"/>
                </a:cubicBezTo>
                <a:cubicBezTo>
                  <a:pt x="43" y="90"/>
                  <a:pt x="38" y="95"/>
                  <a:pt x="32" y="95"/>
                </a:cubicBezTo>
                <a:close/>
                <a:moveTo>
                  <a:pt x="28" y="59"/>
                </a:moveTo>
                <a:cubicBezTo>
                  <a:pt x="38" y="33"/>
                  <a:pt x="38" y="33"/>
                  <a:pt x="38" y="33"/>
                </a:cubicBezTo>
                <a:cubicBezTo>
                  <a:pt x="39" y="29"/>
                  <a:pt x="41" y="26"/>
                  <a:pt x="45" y="26"/>
                </a:cubicBezTo>
                <a:cubicBezTo>
                  <a:pt x="115" y="26"/>
                  <a:pt x="115" y="26"/>
                  <a:pt x="115" y="26"/>
                </a:cubicBezTo>
                <a:cubicBezTo>
                  <a:pt x="119" y="26"/>
                  <a:pt x="121" y="29"/>
                  <a:pt x="122" y="33"/>
                </a:cubicBezTo>
                <a:cubicBezTo>
                  <a:pt x="132" y="59"/>
                  <a:pt x="132" y="59"/>
                  <a:pt x="132" y="59"/>
                </a:cubicBezTo>
                <a:lnTo>
                  <a:pt x="28" y="59"/>
                </a:lnTo>
                <a:close/>
                <a:moveTo>
                  <a:pt x="128" y="95"/>
                </a:moveTo>
                <a:cubicBezTo>
                  <a:pt x="122" y="95"/>
                  <a:pt x="117" y="90"/>
                  <a:pt x="117" y="83"/>
                </a:cubicBezTo>
                <a:cubicBezTo>
                  <a:pt x="117" y="77"/>
                  <a:pt x="122" y="72"/>
                  <a:pt x="128" y="72"/>
                </a:cubicBezTo>
                <a:cubicBezTo>
                  <a:pt x="134" y="72"/>
                  <a:pt x="139" y="77"/>
                  <a:pt x="139" y="83"/>
                </a:cubicBezTo>
                <a:cubicBezTo>
                  <a:pt x="139" y="90"/>
                  <a:pt x="134" y="95"/>
                  <a:pt x="128" y="9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82" name="组合 581"/>
          <p:cNvGrpSpPr>
            <a:grpSpLocks noChangeAspect="1"/>
          </p:cNvGrpSpPr>
          <p:nvPr/>
        </p:nvGrpSpPr>
        <p:grpSpPr>
          <a:xfrm>
            <a:off x="3584455" y="5049641"/>
            <a:ext cx="444522" cy="432000"/>
            <a:chOff x="7362825" y="8329613"/>
            <a:chExt cx="563563" cy="5476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8" name="Freeform 399"/>
            <p:cNvSpPr/>
            <p:nvPr/>
          </p:nvSpPr>
          <p:spPr bwMode="auto">
            <a:xfrm>
              <a:off x="7670800" y="8648701"/>
              <a:ext cx="255588" cy="228600"/>
            </a:xfrm>
            <a:custGeom>
              <a:avLst/>
              <a:gdLst>
                <a:gd name="T0" fmla="*/ 18 w 68"/>
                <a:gd name="T1" fmla="*/ 13 h 61"/>
                <a:gd name="T2" fmla="*/ 18 w 68"/>
                <a:gd name="T3" fmla="*/ 0 h 61"/>
                <a:gd name="T4" fmla="*/ 0 w 68"/>
                <a:gd name="T5" fmla="*/ 31 h 61"/>
                <a:gd name="T6" fmla="*/ 18 w 68"/>
                <a:gd name="T7" fmla="*/ 61 h 61"/>
                <a:gd name="T8" fmla="*/ 18 w 68"/>
                <a:gd name="T9" fmla="*/ 48 h 61"/>
                <a:gd name="T10" fmla="*/ 36 w 68"/>
                <a:gd name="T11" fmla="*/ 48 h 61"/>
                <a:gd name="T12" fmla="*/ 46 w 68"/>
                <a:gd name="T13" fmla="*/ 42 h 61"/>
                <a:gd name="T14" fmla="*/ 68 w 68"/>
                <a:gd name="T15" fmla="*/ 4 h 61"/>
                <a:gd name="T16" fmla="*/ 53 w 68"/>
                <a:gd name="T17" fmla="*/ 13 h 61"/>
                <a:gd name="T18" fmla="*/ 18 w 68"/>
                <a:gd name="T19" fmla="*/ 1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61">
                  <a:moveTo>
                    <a:pt x="18" y="1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0" y="22"/>
                    <a:pt x="0" y="31"/>
                  </a:cubicBezTo>
                  <a:cubicBezTo>
                    <a:pt x="0" y="39"/>
                    <a:pt x="18" y="61"/>
                    <a:pt x="18" y="61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40" y="48"/>
                    <a:pt x="44" y="46"/>
                    <a:pt x="46" y="4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65" y="10"/>
                    <a:pt x="59" y="13"/>
                    <a:pt x="53" y="13"/>
                  </a:cubicBezTo>
                  <a:cubicBezTo>
                    <a:pt x="18" y="13"/>
                    <a:pt x="18" y="13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9" name="Freeform 400"/>
            <p:cNvSpPr/>
            <p:nvPr/>
          </p:nvSpPr>
          <p:spPr bwMode="auto">
            <a:xfrm>
              <a:off x="7640638" y="8340726"/>
              <a:ext cx="203200" cy="176213"/>
            </a:xfrm>
            <a:custGeom>
              <a:avLst/>
              <a:gdLst>
                <a:gd name="T0" fmla="*/ 36 w 54"/>
                <a:gd name="T1" fmla="*/ 7 h 47"/>
                <a:gd name="T2" fmla="*/ 24 w 54"/>
                <a:gd name="T3" fmla="*/ 0 h 47"/>
                <a:gd name="T4" fmla="*/ 12 w 54"/>
                <a:gd name="T5" fmla="*/ 7 h 47"/>
                <a:gd name="T6" fmla="*/ 4 w 54"/>
                <a:gd name="T7" fmla="*/ 22 h 47"/>
                <a:gd name="T8" fmla="*/ 12 w 54"/>
                <a:gd name="T9" fmla="*/ 36 h 47"/>
                <a:gd name="T10" fmla="*/ 0 w 54"/>
                <a:gd name="T11" fmla="*/ 42 h 47"/>
                <a:gd name="T12" fmla="*/ 36 w 54"/>
                <a:gd name="T13" fmla="*/ 42 h 47"/>
                <a:gd name="T14" fmla="*/ 54 w 54"/>
                <a:gd name="T15" fmla="*/ 12 h 47"/>
                <a:gd name="T16" fmla="*/ 42 w 54"/>
                <a:gd name="T17" fmla="*/ 18 h 47"/>
                <a:gd name="T18" fmla="*/ 36 w 54"/>
                <a:gd name="T19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47">
                  <a:moveTo>
                    <a:pt x="36" y="7"/>
                  </a:moveTo>
                  <a:cubicBezTo>
                    <a:pt x="33" y="3"/>
                    <a:pt x="29" y="0"/>
                    <a:pt x="24" y="0"/>
                  </a:cubicBezTo>
                  <a:cubicBezTo>
                    <a:pt x="19" y="0"/>
                    <a:pt x="14" y="3"/>
                    <a:pt x="12" y="7"/>
                  </a:cubicBezTo>
                  <a:cubicBezTo>
                    <a:pt x="12" y="7"/>
                    <a:pt x="8" y="14"/>
                    <a:pt x="4" y="22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28" y="47"/>
                    <a:pt x="36" y="42"/>
                  </a:cubicBezTo>
                  <a:cubicBezTo>
                    <a:pt x="44" y="38"/>
                    <a:pt x="54" y="12"/>
                    <a:pt x="54" y="12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8"/>
                    <a:pt x="38" y="10"/>
                    <a:pt x="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0" name="Freeform 401"/>
            <p:cNvSpPr/>
            <p:nvPr/>
          </p:nvSpPr>
          <p:spPr bwMode="auto">
            <a:xfrm>
              <a:off x="7742238" y="8502651"/>
              <a:ext cx="184150" cy="179388"/>
            </a:xfrm>
            <a:custGeom>
              <a:avLst/>
              <a:gdLst>
                <a:gd name="T0" fmla="*/ 46 w 49"/>
                <a:gd name="T1" fmla="*/ 41 h 48"/>
                <a:gd name="T2" fmla="*/ 46 w 49"/>
                <a:gd name="T3" fmla="*/ 27 h 48"/>
                <a:gd name="T4" fmla="*/ 31 w 49"/>
                <a:gd name="T5" fmla="*/ 0 h 48"/>
                <a:gd name="T6" fmla="*/ 0 w 49"/>
                <a:gd name="T7" fmla="*/ 18 h 48"/>
                <a:gd name="T8" fmla="*/ 18 w 49"/>
                <a:gd name="T9" fmla="*/ 48 h 48"/>
                <a:gd name="T10" fmla="*/ 34 w 49"/>
                <a:gd name="T11" fmla="*/ 48 h 48"/>
                <a:gd name="T12" fmla="*/ 46 w 49"/>
                <a:gd name="T13" fmla="*/ 4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8">
                  <a:moveTo>
                    <a:pt x="46" y="41"/>
                  </a:moveTo>
                  <a:cubicBezTo>
                    <a:pt x="49" y="37"/>
                    <a:pt x="49" y="32"/>
                    <a:pt x="46" y="27"/>
                  </a:cubicBezTo>
                  <a:cubicBezTo>
                    <a:pt x="46" y="27"/>
                    <a:pt x="37" y="12"/>
                    <a:pt x="31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6" y="48"/>
                    <a:pt x="34" y="48"/>
                    <a:pt x="34" y="48"/>
                  </a:cubicBezTo>
                  <a:cubicBezTo>
                    <a:pt x="39" y="48"/>
                    <a:pt x="44" y="46"/>
                    <a:pt x="4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1" name="Freeform 402"/>
            <p:cNvSpPr/>
            <p:nvPr/>
          </p:nvSpPr>
          <p:spPr bwMode="auto">
            <a:xfrm>
              <a:off x="7362825" y="8524876"/>
              <a:ext cx="198438" cy="285750"/>
            </a:xfrm>
            <a:custGeom>
              <a:avLst/>
              <a:gdLst>
                <a:gd name="T0" fmla="*/ 42 w 53"/>
                <a:gd name="T1" fmla="*/ 28 h 76"/>
                <a:gd name="T2" fmla="*/ 53 w 53"/>
                <a:gd name="T3" fmla="*/ 35 h 76"/>
                <a:gd name="T4" fmla="*/ 35 w 53"/>
                <a:gd name="T5" fmla="*/ 4 h 76"/>
                <a:gd name="T6" fmla="*/ 0 w 53"/>
                <a:gd name="T7" fmla="*/ 4 h 76"/>
                <a:gd name="T8" fmla="*/ 11 w 53"/>
                <a:gd name="T9" fmla="*/ 11 h 76"/>
                <a:gd name="T10" fmla="*/ 2 w 53"/>
                <a:gd name="T11" fmla="*/ 26 h 76"/>
                <a:gd name="T12" fmla="*/ 2 w 53"/>
                <a:gd name="T13" fmla="*/ 38 h 76"/>
                <a:gd name="T14" fmla="*/ 24 w 53"/>
                <a:gd name="T15" fmla="*/ 76 h 76"/>
                <a:gd name="T16" fmla="*/ 24 w 53"/>
                <a:gd name="T17" fmla="*/ 58 h 76"/>
                <a:gd name="T18" fmla="*/ 42 w 53"/>
                <a:gd name="T19" fmla="*/ 2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76">
                  <a:moveTo>
                    <a:pt x="42" y="28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53" y="35"/>
                    <a:pt x="43" y="9"/>
                    <a:pt x="35" y="4"/>
                  </a:cubicBezTo>
                  <a:cubicBezTo>
                    <a:pt x="28" y="0"/>
                    <a:pt x="0" y="4"/>
                    <a:pt x="0" y="4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30"/>
                    <a:pt x="0" y="34"/>
                    <a:pt x="2" y="38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1" y="71"/>
                    <a:pt x="21" y="64"/>
                    <a:pt x="24" y="58"/>
                  </a:cubicBezTo>
                  <a:lnTo>
                    <a:pt x="42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2" name="Freeform 403"/>
            <p:cNvSpPr/>
            <p:nvPr/>
          </p:nvSpPr>
          <p:spPr bwMode="auto">
            <a:xfrm>
              <a:off x="7456488" y="8697913"/>
              <a:ext cx="173038" cy="134938"/>
            </a:xfrm>
            <a:custGeom>
              <a:avLst/>
              <a:gdLst>
                <a:gd name="T0" fmla="*/ 2 w 46"/>
                <a:gd name="T1" fmla="*/ 29 h 36"/>
                <a:gd name="T2" fmla="*/ 14 w 46"/>
                <a:gd name="T3" fmla="*/ 36 h 36"/>
                <a:gd name="T4" fmla="*/ 46 w 46"/>
                <a:gd name="T5" fmla="*/ 36 h 36"/>
                <a:gd name="T6" fmla="*/ 46 w 46"/>
                <a:gd name="T7" fmla="*/ 0 h 36"/>
                <a:gd name="T8" fmla="*/ 10 w 46"/>
                <a:gd name="T9" fmla="*/ 0 h 36"/>
                <a:gd name="T10" fmla="*/ 2 w 46"/>
                <a:gd name="T11" fmla="*/ 15 h 36"/>
                <a:gd name="T12" fmla="*/ 2 w 46"/>
                <a:gd name="T13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6">
                  <a:moveTo>
                    <a:pt x="2" y="29"/>
                  </a:moveTo>
                  <a:cubicBezTo>
                    <a:pt x="5" y="33"/>
                    <a:pt x="9" y="36"/>
                    <a:pt x="14" y="36"/>
                  </a:cubicBezTo>
                  <a:cubicBezTo>
                    <a:pt x="14" y="36"/>
                    <a:pt x="32" y="36"/>
                    <a:pt x="46" y="3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8"/>
                    <a:pt x="2" y="15"/>
                    <a:pt x="2" y="15"/>
                  </a:cubicBezTo>
                  <a:cubicBezTo>
                    <a:pt x="0" y="19"/>
                    <a:pt x="0" y="24"/>
                    <a:pt x="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3" name="Freeform 404"/>
            <p:cNvSpPr/>
            <p:nvPr/>
          </p:nvSpPr>
          <p:spPr bwMode="auto">
            <a:xfrm>
              <a:off x="7456488" y="8329613"/>
              <a:ext cx="274638" cy="206375"/>
            </a:xfrm>
            <a:custGeom>
              <a:avLst/>
              <a:gdLst>
                <a:gd name="T0" fmla="*/ 0 w 73"/>
                <a:gd name="T1" fmla="*/ 38 h 55"/>
                <a:gd name="T2" fmla="*/ 31 w 73"/>
                <a:gd name="T3" fmla="*/ 55 h 55"/>
                <a:gd name="T4" fmla="*/ 58 w 73"/>
                <a:gd name="T5" fmla="*/ 9 h 55"/>
                <a:gd name="T6" fmla="*/ 73 w 73"/>
                <a:gd name="T7" fmla="*/ 0 h 55"/>
                <a:gd name="T8" fmla="*/ 29 w 73"/>
                <a:gd name="T9" fmla="*/ 0 h 55"/>
                <a:gd name="T10" fmla="*/ 19 w 73"/>
                <a:gd name="T11" fmla="*/ 6 h 55"/>
                <a:gd name="T12" fmla="*/ 0 w 73"/>
                <a:gd name="T13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55">
                  <a:moveTo>
                    <a:pt x="0" y="38"/>
                  </a:moveTo>
                  <a:cubicBezTo>
                    <a:pt x="31" y="55"/>
                    <a:pt x="31" y="55"/>
                    <a:pt x="31" y="55"/>
                  </a:cubicBezTo>
                  <a:cubicBezTo>
                    <a:pt x="31" y="55"/>
                    <a:pt x="54" y="16"/>
                    <a:pt x="58" y="9"/>
                  </a:cubicBezTo>
                  <a:cubicBezTo>
                    <a:pt x="61" y="3"/>
                    <a:pt x="67" y="0"/>
                    <a:pt x="7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5" y="0"/>
                    <a:pt x="21" y="2"/>
                    <a:pt x="19" y="6"/>
                  </a:cubicBezTo>
                  <a:cubicBezTo>
                    <a:pt x="15" y="12"/>
                    <a:pt x="0" y="38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14" name="Freeform 405"/>
          <p:cNvSpPr>
            <a:spLocks noChangeAspect="1" noEditPoints="1"/>
          </p:cNvSpPr>
          <p:nvPr/>
        </p:nvSpPr>
        <p:spPr bwMode="auto">
          <a:xfrm>
            <a:off x="3548509" y="5870741"/>
            <a:ext cx="516414" cy="432000"/>
          </a:xfrm>
          <a:custGeom>
            <a:avLst/>
            <a:gdLst>
              <a:gd name="T0" fmla="*/ 95 w 176"/>
              <a:gd name="T1" fmla="*/ 0 h 147"/>
              <a:gd name="T2" fmla="*/ 81 w 176"/>
              <a:gd name="T3" fmla="*/ 14 h 147"/>
              <a:gd name="T4" fmla="*/ 95 w 176"/>
              <a:gd name="T5" fmla="*/ 29 h 147"/>
              <a:gd name="T6" fmla="*/ 110 w 176"/>
              <a:gd name="T7" fmla="*/ 14 h 147"/>
              <a:gd name="T8" fmla="*/ 95 w 176"/>
              <a:gd name="T9" fmla="*/ 0 h 147"/>
              <a:gd name="T10" fmla="*/ 28 w 176"/>
              <a:gd name="T11" fmla="*/ 6 h 147"/>
              <a:gd name="T12" fmla="*/ 20 w 176"/>
              <a:gd name="T13" fmla="*/ 12 h 147"/>
              <a:gd name="T14" fmla="*/ 14 w 176"/>
              <a:gd name="T15" fmla="*/ 36 h 147"/>
              <a:gd name="T16" fmla="*/ 9 w 176"/>
              <a:gd name="T17" fmla="*/ 32 h 147"/>
              <a:gd name="T18" fmla="*/ 6 w 176"/>
              <a:gd name="T19" fmla="*/ 32 h 147"/>
              <a:gd name="T20" fmla="*/ 4 w 176"/>
              <a:gd name="T21" fmla="*/ 34 h 147"/>
              <a:gd name="T22" fmla="*/ 5 w 176"/>
              <a:gd name="T23" fmla="*/ 37 h 147"/>
              <a:gd name="T24" fmla="*/ 12 w 176"/>
              <a:gd name="T25" fmla="*/ 43 h 147"/>
              <a:gd name="T26" fmla="*/ 14 w 176"/>
              <a:gd name="T27" fmla="*/ 49 h 147"/>
              <a:gd name="T28" fmla="*/ 16 w 176"/>
              <a:gd name="T29" fmla="*/ 51 h 147"/>
              <a:gd name="T30" fmla="*/ 12 w 176"/>
              <a:gd name="T31" fmla="*/ 55 h 147"/>
              <a:gd name="T32" fmla="*/ 10 w 176"/>
              <a:gd name="T33" fmla="*/ 61 h 147"/>
              <a:gd name="T34" fmla="*/ 10 w 176"/>
              <a:gd name="T35" fmla="*/ 98 h 147"/>
              <a:gd name="T36" fmla="*/ 1 w 176"/>
              <a:gd name="T37" fmla="*/ 134 h 147"/>
              <a:gd name="T38" fmla="*/ 3 w 176"/>
              <a:gd name="T39" fmla="*/ 143 h 147"/>
              <a:gd name="T40" fmla="*/ 12 w 176"/>
              <a:gd name="T41" fmla="*/ 145 h 147"/>
              <a:gd name="T42" fmla="*/ 18 w 176"/>
              <a:gd name="T43" fmla="*/ 139 h 147"/>
              <a:gd name="T44" fmla="*/ 28 w 176"/>
              <a:gd name="T45" fmla="*/ 102 h 147"/>
              <a:gd name="T46" fmla="*/ 28 w 176"/>
              <a:gd name="T47" fmla="*/ 100 h 147"/>
              <a:gd name="T48" fmla="*/ 28 w 176"/>
              <a:gd name="T49" fmla="*/ 72 h 147"/>
              <a:gd name="T50" fmla="*/ 49 w 176"/>
              <a:gd name="T51" fmla="*/ 98 h 147"/>
              <a:gd name="T52" fmla="*/ 31 w 176"/>
              <a:gd name="T53" fmla="*/ 133 h 147"/>
              <a:gd name="T54" fmla="*/ 35 w 176"/>
              <a:gd name="T55" fmla="*/ 145 h 147"/>
              <a:gd name="T56" fmla="*/ 47 w 176"/>
              <a:gd name="T57" fmla="*/ 141 h 147"/>
              <a:gd name="T58" fmla="*/ 68 w 176"/>
              <a:gd name="T59" fmla="*/ 101 h 147"/>
              <a:gd name="T60" fmla="*/ 67 w 176"/>
              <a:gd name="T61" fmla="*/ 91 h 147"/>
              <a:gd name="T62" fmla="*/ 63 w 176"/>
              <a:gd name="T63" fmla="*/ 86 h 147"/>
              <a:gd name="T64" fmla="*/ 64 w 176"/>
              <a:gd name="T65" fmla="*/ 85 h 147"/>
              <a:gd name="T66" fmla="*/ 64 w 176"/>
              <a:gd name="T67" fmla="*/ 85 h 147"/>
              <a:gd name="T68" fmla="*/ 106 w 176"/>
              <a:gd name="T69" fmla="*/ 118 h 147"/>
              <a:gd name="T70" fmla="*/ 67 w 176"/>
              <a:gd name="T71" fmla="*/ 145 h 147"/>
              <a:gd name="T72" fmla="*/ 176 w 176"/>
              <a:gd name="T73" fmla="*/ 145 h 147"/>
              <a:gd name="T74" fmla="*/ 125 w 176"/>
              <a:gd name="T75" fmla="*/ 105 h 147"/>
              <a:gd name="T76" fmla="*/ 111 w 176"/>
              <a:gd name="T77" fmla="*/ 114 h 147"/>
              <a:gd name="T78" fmla="*/ 67 w 176"/>
              <a:gd name="T79" fmla="*/ 79 h 147"/>
              <a:gd name="T80" fmla="*/ 87 w 176"/>
              <a:gd name="T81" fmla="*/ 42 h 147"/>
              <a:gd name="T82" fmla="*/ 87 w 176"/>
              <a:gd name="T83" fmla="*/ 34 h 147"/>
              <a:gd name="T84" fmla="*/ 70 w 176"/>
              <a:gd name="T85" fmla="*/ 10 h 147"/>
              <a:gd name="T86" fmla="*/ 63 w 176"/>
              <a:gd name="T87" fmla="*/ 6 h 147"/>
              <a:gd name="T88" fmla="*/ 28 w 176"/>
              <a:gd name="T89" fmla="*/ 6 h 147"/>
              <a:gd name="T90" fmla="*/ 34 w 176"/>
              <a:gd name="T91" fmla="*/ 21 h 147"/>
              <a:gd name="T92" fmla="*/ 45 w 176"/>
              <a:gd name="T93" fmla="*/ 22 h 147"/>
              <a:gd name="T94" fmla="*/ 31 w 176"/>
              <a:gd name="T95" fmla="*/ 36 h 147"/>
              <a:gd name="T96" fmla="*/ 34 w 176"/>
              <a:gd name="T97" fmla="*/ 21 h 147"/>
              <a:gd name="T98" fmla="*/ 64 w 176"/>
              <a:gd name="T99" fmla="*/ 52 h 147"/>
              <a:gd name="T100" fmla="*/ 54 w 176"/>
              <a:gd name="T101" fmla="*/ 68 h 147"/>
              <a:gd name="T102" fmla="*/ 47 w 176"/>
              <a:gd name="T103" fmla="*/ 63 h 147"/>
              <a:gd name="T104" fmla="*/ 64 w 176"/>
              <a:gd name="T105" fmla="*/ 5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76" h="147">
                <a:moveTo>
                  <a:pt x="95" y="0"/>
                </a:moveTo>
                <a:cubicBezTo>
                  <a:pt x="87" y="0"/>
                  <a:pt x="81" y="6"/>
                  <a:pt x="81" y="14"/>
                </a:cubicBezTo>
                <a:cubicBezTo>
                  <a:pt x="81" y="23"/>
                  <a:pt x="87" y="29"/>
                  <a:pt x="95" y="29"/>
                </a:cubicBezTo>
                <a:cubicBezTo>
                  <a:pt x="103" y="29"/>
                  <a:pt x="110" y="23"/>
                  <a:pt x="110" y="14"/>
                </a:cubicBezTo>
                <a:cubicBezTo>
                  <a:pt x="110" y="6"/>
                  <a:pt x="103" y="0"/>
                  <a:pt x="95" y="0"/>
                </a:cubicBezTo>
                <a:close/>
                <a:moveTo>
                  <a:pt x="28" y="6"/>
                </a:moveTo>
                <a:cubicBezTo>
                  <a:pt x="24" y="6"/>
                  <a:pt x="21" y="8"/>
                  <a:pt x="20" y="12"/>
                </a:cubicBezTo>
                <a:cubicBezTo>
                  <a:pt x="14" y="36"/>
                  <a:pt x="14" y="36"/>
                  <a:pt x="14" y="36"/>
                </a:cubicBezTo>
                <a:cubicBezTo>
                  <a:pt x="9" y="32"/>
                  <a:pt x="9" y="32"/>
                  <a:pt x="9" y="32"/>
                </a:cubicBezTo>
                <a:cubicBezTo>
                  <a:pt x="8" y="32"/>
                  <a:pt x="7" y="32"/>
                  <a:pt x="6" y="32"/>
                </a:cubicBezTo>
                <a:cubicBezTo>
                  <a:pt x="5" y="32"/>
                  <a:pt x="4" y="33"/>
                  <a:pt x="4" y="34"/>
                </a:cubicBezTo>
                <a:cubicBezTo>
                  <a:pt x="3" y="35"/>
                  <a:pt x="4" y="37"/>
                  <a:pt x="5" y="37"/>
                </a:cubicBezTo>
                <a:cubicBezTo>
                  <a:pt x="12" y="43"/>
                  <a:pt x="12" y="43"/>
                  <a:pt x="12" y="43"/>
                </a:cubicBezTo>
                <a:cubicBezTo>
                  <a:pt x="12" y="45"/>
                  <a:pt x="13" y="47"/>
                  <a:pt x="14" y="49"/>
                </a:cubicBezTo>
                <a:cubicBezTo>
                  <a:pt x="15" y="50"/>
                  <a:pt x="16" y="50"/>
                  <a:pt x="16" y="51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6"/>
                  <a:pt x="10" y="59"/>
                  <a:pt x="10" y="61"/>
                </a:cubicBezTo>
                <a:cubicBezTo>
                  <a:pt x="10" y="61"/>
                  <a:pt x="10" y="96"/>
                  <a:pt x="10" y="98"/>
                </a:cubicBezTo>
                <a:cubicBezTo>
                  <a:pt x="1" y="134"/>
                  <a:pt x="1" y="134"/>
                  <a:pt x="1" y="134"/>
                </a:cubicBezTo>
                <a:cubicBezTo>
                  <a:pt x="0" y="137"/>
                  <a:pt x="1" y="141"/>
                  <a:pt x="3" y="143"/>
                </a:cubicBezTo>
                <a:cubicBezTo>
                  <a:pt x="5" y="145"/>
                  <a:pt x="9" y="146"/>
                  <a:pt x="12" y="145"/>
                </a:cubicBezTo>
                <a:cubicBezTo>
                  <a:pt x="15" y="144"/>
                  <a:pt x="17" y="142"/>
                  <a:pt x="18" y="139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8" y="101"/>
                  <a:pt x="28" y="100"/>
                  <a:pt x="28" y="100"/>
                </a:cubicBezTo>
                <a:cubicBezTo>
                  <a:pt x="28" y="100"/>
                  <a:pt x="28" y="82"/>
                  <a:pt x="28" y="72"/>
                </a:cubicBezTo>
                <a:cubicBezTo>
                  <a:pt x="49" y="98"/>
                  <a:pt x="49" y="98"/>
                  <a:pt x="49" y="98"/>
                </a:cubicBezTo>
                <a:cubicBezTo>
                  <a:pt x="31" y="133"/>
                  <a:pt x="31" y="133"/>
                  <a:pt x="31" y="133"/>
                </a:cubicBezTo>
                <a:cubicBezTo>
                  <a:pt x="29" y="137"/>
                  <a:pt x="31" y="143"/>
                  <a:pt x="35" y="145"/>
                </a:cubicBezTo>
                <a:cubicBezTo>
                  <a:pt x="39" y="147"/>
                  <a:pt x="45" y="146"/>
                  <a:pt x="47" y="141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70" y="98"/>
                  <a:pt x="69" y="94"/>
                  <a:pt x="67" y="91"/>
                </a:cubicBezTo>
                <a:cubicBezTo>
                  <a:pt x="63" y="86"/>
                  <a:pt x="63" y="86"/>
                  <a:pt x="63" y="86"/>
                </a:cubicBezTo>
                <a:cubicBezTo>
                  <a:pt x="64" y="86"/>
                  <a:pt x="64" y="86"/>
                  <a:pt x="64" y="85"/>
                </a:cubicBezTo>
                <a:cubicBezTo>
                  <a:pt x="64" y="85"/>
                  <a:pt x="64" y="85"/>
                  <a:pt x="64" y="85"/>
                </a:cubicBezTo>
                <a:cubicBezTo>
                  <a:pt x="106" y="118"/>
                  <a:pt x="106" y="118"/>
                  <a:pt x="106" y="118"/>
                </a:cubicBezTo>
                <a:cubicBezTo>
                  <a:pt x="67" y="145"/>
                  <a:pt x="67" y="145"/>
                  <a:pt x="67" y="145"/>
                </a:cubicBezTo>
                <a:cubicBezTo>
                  <a:pt x="176" y="145"/>
                  <a:pt x="176" y="145"/>
                  <a:pt x="176" y="145"/>
                </a:cubicBezTo>
                <a:cubicBezTo>
                  <a:pt x="125" y="105"/>
                  <a:pt x="125" y="105"/>
                  <a:pt x="125" y="105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67" y="79"/>
                  <a:pt x="67" y="79"/>
                  <a:pt x="67" y="79"/>
                </a:cubicBezTo>
                <a:cubicBezTo>
                  <a:pt x="87" y="42"/>
                  <a:pt x="87" y="42"/>
                  <a:pt x="87" y="42"/>
                </a:cubicBezTo>
                <a:cubicBezTo>
                  <a:pt x="89" y="40"/>
                  <a:pt x="88" y="36"/>
                  <a:pt x="87" y="34"/>
                </a:cubicBezTo>
                <a:cubicBezTo>
                  <a:pt x="70" y="10"/>
                  <a:pt x="70" y="10"/>
                  <a:pt x="70" y="10"/>
                </a:cubicBezTo>
                <a:cubicBezTo>
                  <a:pt x="69" y="7"/>
                  <a:pt x="66" y="6"/>
                  <a:pt x="63" y="6"/>
                </a:cubicBezTo>
                <a:cubicBezTo>
                  <a:pt x="28" y="6"/>
                  <a:pt x="28" y="6"/>
                  <a:pt x="28" y="6"/>
                </a:cubicBezTo>
                <a:close/>
                <a:moveTo>
                  <a:pt x="34" y="21"/>
                </a:moveTo>
                <a:cubicBezTo>
                  <a:pt x="45" y="22"/>
                  <a:pt x="45" y="22"/>
                  <a:pt x="45" y="22"/>
                </a:cubicBezTo>
                <a:cubicBezTo>
                  <a:pt x="31" y="36"/>
                  <a:pt x="31" y="36"/>
                  <a:pt x="31" y="36"/>
                </a:cubicBezTo>
                <a:lnTo>
                  <a:pt x="34" y="21"/>
                </a:lnTo>
                <a:close/>
                <a:moveTo>
                  <a:pt x="64" y="52"/>
                </a:moveTo>
                <a:cubicBezTo>
                  <a:pt x="54" y="68"/>
                  <a:pt x="54" y="68"/>
                  <a:pt x="54" y="68"/>
                </a:cubicBezTo>
                <a:cubicBezTo>
                  <a:pt x="47" y="63"/>
                  <a:pt x="47" y="63"/>
                  <a:pt x="47" y="63"/>
                </a:cubicBezTo>
                <a:lnTo>
                  <a:pt x="64" y="5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583" name="组合 582"/>
          <p:cNvGrpSpPr>
            <a:grpSpLocks noChangeAspect="1"/>
          </p:cNvGrpSpPr>
          <p:nvPr/>
        </p:nvGrpSpPr>
        <p:grpSpPr>
          <a:xfrm>
            <a:off x="4484249" y="4139209"/>
            <a:ext cx="600312" cy="432000"/>
            <a:chOff x="9464675" y="8351838"/>
            <a:chExt cx="679450" cy="488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7" name="Freeform 407"/>
            <p:cNvSpPr/>
            <p:nvPr/>
          </p:nvSpPr>
          <p:spPr bwMode="auto">
            <a:xfrm>
              <a:off x="9464675" y="8585200"/>
              <a:ext cx="277813" cy="242888"/>
            </a:xfrm>
            <a:custGeom>
              <a:avLst/>
              <a:gdLst>
                <a:gd name="T0" fmla="*/ 4 w 74"/>
                <a:gd name="T1" fmla="*/ 27 h 65"/>
                <a:gd name="T2" fmla="*/ 25 w 74"/>
                <a:gd name="T3" fmla="*/ 6 h 65"/>
                <a:gd name="T4" fmla="*/ 34 w 74"/>
                <a:gd name="T5" fmla="*/ 15 h 65"/>
                <a:gd name="T6" fmla="*/ 23 w 74"/>
                <a:gd name="T7" fmla="*/ 26 h 65"/>
                <a:gd name="T8" fmla="*/ 65 w 74"/>
                <a:gd name="T9" fmla="*/ 26 h 65"/>
                <a:gd name="T10" fmla="*/ 64 w 74"/>
                <a:gd name="T11" fmla="*/ 39 h 65"/>
                <a:gd name="T12" fmla="*/ 23 w 74"/>
                <a:gd name="T13" fmla="*/ 39 h 65"/>
                <a:gd name="T14" fmla="*/ 34 w 74"/>
                <a:gd name="T15" fmla="*/ 50 h 65"/>
                <a:gd name="T16" fmla="*/ 25 w 74"/>
                <a:gd name="T17" fmla="*/ 59 h 65"/>
                <a:gd name="T18" fmla="*/ 4 w 74"/>
                <a:gd name="T19" fmla="*/ 38 h 65"/>
                <a:gd name="T20" fmla="*/ 4 w 74"/>
                <a:gd name="T21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65">
                  <a:moveTo>
                    <a:pt x="4" y="27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31" y="0"/>
                    <a:pt x="40" y="9"/>
                    <a:pt x="34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74" y="26"/>
                    <a:pt x="74" y="39"/>
                    <a:pt x="6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40" y="56"/>
                    <a:pt x="31" y="65"/>
                    <a:pt x="25" y="5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" y="35"/>
                    <a:pt x="0" y="30"/>
                    <a:pt x="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Oval 408"/>
            <p:cNvSpPr>
              <a:spLocks noChangeArrowheads="1"/>
            </p:cNvSpPr>
            <p:nvPr/>
          </p:nvSpPr>
          <p:spPr bwMode="auto">
            <a:xfrm>
              <a:off x="9682163" y="8351838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Freeform 409"/>
            <p:cNvSpPr/>
            <p:nvPr/>
          </p:nvSpPr>
          <p:spPr bwMode="auto">
            <a:xfrm>
              <a:off x="9613900" y="8408988"/>
              <a:ext cx="530225" cy="431800"/>
            </a:xfrm>
            <a:custGeom>
              <a:avLst/>
              <a:gdLst>
                <a:gd name="T0" fmla="*/ 135 w 141"/>
                <a:gd name="T1" fmla="*/ 60 h 115"/>
                <a:gd name="T2" fmla="*/ 133 w 141"/>
                <a:gd name="T3" fmla="*/ 60 h 115"/>
                <a:gd name="T4" fmla="*/ 105 w 141"/>
                <a:gd name="T5" fmla="*/ 60 h 115"/>
                <a:gd name="T6" fmla="*/ 64 w 141"/>
                <a:gd name="T7" fmla="*/ 12 h 115"/>
                <a:gd name="T8" fmla="*/ 75 w 141"/>
                <a:gd name="T9" fmla="*/ 12 h 115"/>
                <a:gd name="T10" fmla="*/ 93 w 141"/>
                <a:gd name="T11" fmla="*/ 34 h 115"/>
                <a:gd name="T12" fmla="*/ 98 w 141"/>
                <a:gd name="T13" fmla="*/ 36 h 115"/>
                <a:gd name="T14" fmla="*/ 104 w 141"/>
                <a:gd name="T15" fmla="*/ 30 h 115"/>
                <a:gd name="T16" fmla="*/ 102 w 141"/>
                <a:gd name="T17" fmla="*/ 25 h 115"/>
                <a:gd name="T18" fmla="*/ 82 w 141"/>
                <a:gd name="T19" fmla="*/ 2 h 115"/>
                <a:gd name="T20" fmla="*/ 77 w 141"/>
                <a:gd name="T21" fmla="*/ 0 h 115"/>
                <a:gd name="T22" fmla="*/ 48 w 141"/>
                <a:gd name="T23" fmla="*/ 0 h 115"/>
                <a:gd name="T24" fmla="*/ 28 w 141"/>
                <a:gd name="T25" fmla="*/ 15 h 115"/>
                <a:gd name="T26" fmla="*/ 28 w 141"/>
                <a:gd name="T27" fmla="*/ 32 h 115"/>
                <a:gd name="T28" fmla="*/ 6 w 141"/>
                <a:gd name="T29" fmla="*/ 32 h 115"/>
                <a:gd name="T30" fmla="*/ 2 w 141"/>
                <a:gd name="T31" fmla="*/ 34 h 115"/>
                <a:gd name="T32" fmla="*/ 2 w 141"/>
                <a:gd name="T33" fmla="*/ 43 h 115"/>
                <a:gd name="T34" fmla="*/ 6 w 141"/>
                <a:gd name="T35" fmla="*/ 45 h 115"/>
                <a:gd name="T36" fmla="*/ 32 w 141"/>
                <a:gd name="T37" fmla="*/ 45 h 115"/>
                <a:gd name="T38" fmla="*/ 40 w 141"/>
                <a:gd name="T39" fmla="*/ 38 h 115"/>
                <a:gd name="T40" fmla="*/ 40 w 141"/>
                <a:gd name="T41" fmla="*/ 27 h 115"/>
                <a:gd name="T42" fmla="*/ 55 w 141"/>
                <a:gd name="T43" fmla="*/ 45 h 115"/>
                <a:gd name="T44" fmla="*/ 41 w 141"/>
                <a:gd name="T45" fmla="*/ 59 h 115"/>
                <a:gd name="T46" fmla="*/ 40 w 141"/>
                <a:gd name="T47" fmla="*/ 69 h 115"/>
                <a:gd name="T48" fmla="*/ 49 w 141"/>
                <a:gd name="T49" fmla="*/ 109 h 115"/>
                <a:gd name="T50" fmla="*/ 57 w 141"/>
                <a:gd name="T51" fmla="*/ 115 h 115"/>
                <a:gd name="T52" fmla="*/ 64 w 141"/>
                <a:gd name="T53" fmla="*/ 108 h 115"/>
                <a:gd name="T54" fmla="*/ 64 w 141"/>
                <a:gd name="T55" fmla="*/ 106 h 115"/>
                <a:gd name="T56" fmla="*/ 57 w 141"/>
                <a:gd name="T57" fmla="*/ 72 h 115"/>
                <a:gd name="T58" fmla="*/ 75 w 141"/>
                <a:gd name="T59" fmla="*/ 54 h 115"/>
                <a:gd name="T60" fmla="*/ 91 w 141"/>
                <a:gd name="T61" fmla="*/ 72 h 115"/>
                <a:gd name="T62" fmla="*/ 101 w 141"/>
                <a:gd name="T63" fmla="*/ 75 h 115"/>
                <a:gd name="T64" fmla="*/ 133 w 141"/>
                <a:gd name="T65" fmla="*/ 75 h 115"/>
                <a:gd name="T66" fmla="*/ 141 w 141"/>
                <a:gd name="T67" fmla="*/ 69 h 115"/>
                <a:gd name="T68" fmla="*/ 135 w 141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1" h="115">
                  <a:moveTo>
                    <a:pt x="135" y="60"/>
                  </a:moveTo>
                  <a:cubicBezTo>
                    <a:pt x="134" y="60"/>
                    <a:pt x="133" y="60"/>
                    <a:pt x="133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4" y="35"/>
                    <a:pt x="96" y="36"/>
                    <a:pt x="98" y="36"/>
                  </a:cubicBezTo>
                  <a:cubicBezTo>
                    <a:pt x="101" y="36"/>
                    <a:pt x="104" y="33"/>
                    <a:pt x="104" y="30"/>
                  </a:cubicBezTo>
                  <a:cubicBezTo>
                    <a:pt x="104" y="28"/>
                    <a:pt x="103" y="26"/>
                    <a:pt x="102" y="25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29" y="14"/>
                    <a:pt x="28" y="15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5" y="32"/>
                    <a:pt x="3" y="33"/>
                    <a:pt x="2" y="34"/>
                  </a:cubicBezTo>
                  <a:cubicBezTo>
                    <a:pt x="0" y="36"/>
                    <a:pt x="0" y="40"/>
                    <a:pt x="2" y="43"/>
                  </a:cubicBezTo>
                  <a:cubicBezTo>
                    <a:pt x="3" y="44"/>
                    <a:pt x="5" y="44"/>
                    <a:pt x="6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40" y="44"/>
                    <a:pt x="40" y="38"/>
                    <a:pt x="40" y="3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38" y="62"/>
                    <a:pt x="40" y="6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50" y="113"/>
                    <a:pt x="53" y="115"/>
                    <a:pt x="57" y="115"/>
                  </a:cubicBezTo>
                  <a:cubicBezTo>
                    <a:pt x="61" y="115"/>
                    <a:pt x="64" y="112"/>
                    <a:pt x="64" y="108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4" y="75"/>
                    <a:pt x="101" y="75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6" y="75"/>
                    <a:pt x="140" y="73"/>
                    <a:pt x="141" y="69"/>
                  </a:cubicBezTo>
                  <a:cubicBezTo>
                    <a:pt x="141" y="65"/>
                    <a:pt x="139" y="61"/>
                    <a:pt x="13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4" name="组合 583"/>
          <p:cNvGrpSpPr>
            <a:grpSpLocks noChangeAspect="1"/>
          </p:cNvGrpSpPr>
          <p:nvPr/>
        </p:nvGrpSpPr>
        <p:grpSpPr>
          <a:xfrm>
            <a:off x="4568405" y="5983414"/>
            <a:ext cx="432000" cy="206654"/>
            <a:chOff x="10541000" y="8445500"/>
            <a:chExt cx="660400" cy="3159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0" name="Freeform 410"/>
            <p:cNvSpPr>
              <a:spLocks noEditPoints="1"/>
            </p:cNvSpPr>
            <p:nvPr/>
          </p:nvSpPr>
          <p:spPr bwMode="auto">
            <a:xfrm>
              <a:off x="10541000" y="8445500"/>
              <a:ext cx="660400" cy="315913"/>
            </a:xfrm>
            <a:custGeom>
              <a:avLst/>
              <a:gdLst>
                <a:gd name="T0" fmla="*/ 0 w 416"/>
                <a:gd name="T1" fmla="*/ 199 h 199"/>
                <a:gd name="T2" fmla="*/ 0 w 416"/>
                <a:gd name="T3" fmla="*/ 0 h 199"/>
                <a:gd name="T4" fmla="*/ 416 w 416"/>
                <a:gd name="T5" fmla="*/ 0 h 199"/>
                <a:gd name="T6" fmla="*/ 416 w 416"/>
                <a:gd name="T7" fmla="*/ 199 h 199"/>
                <a:gd name="T8" fmla="*/ 0 w 416"/>
                <a:gd name="T9" fmla="*/ 199 h 199"/>
                <a:gd name="T10" fmla="*/ 0 w 416"/>
                <a:gd name="T11" fmla="*/ 199 h 199"/>
                <a:gd name="T12" fmla="*/ 29 w 416"/>
                <a:gd name="T13" fmla="*/ 170 h 199"/>
                <a:gd name="T14" fmla="*/ 388 w 416"/>
                <a:gd name="T15" fmla="*/ 170 h 199"/>
                <a:gd name="T16" fmla="*/ 388 w 416"/>
                <a:gd name="T17" fmla="*/ 29 h 199"/>
                <a:gd name="T18" fmla="*/ 29 w 416"/>
                <a:gd name="T19" fmla="*/ 29 h 199"/>
                <a:gd name="T20" fmla="*/ 29 w 416"/>
                <a:gd name="T21" fmla="*/ 170 h 199"/>
                <a:gd name="T22" fmla="*/ 29 w 416"/>
                <a:gd name="T23" fmla="*/ 17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6" h="199">
                  <a:moveTo>
                    <a:pt x="0" y="199"/>
                  </a:moveTo>
                  <a:lnTo>
                    <a:pt x="0" y="0"/>
                  </a:lnTo>
                  <a:lnTo>
                    <a:pt x="416" y="0"/>
                  </a:lnTo>
                  <a:lnTo>
                    <a:pt x="416" y="199"/>
                  </a:lnTo>
                  <a:lnTo>
                    <a:pt x="0" y="199"/>
                  </a:lnTo>
                  <a:lnTo>
                    <a:pt x="0" y="199"/>
                  </a:lnTo>
                  <a:close/>
                  <a:moveTo>
                    <a:pt x="29" y="170"/>
                  </a:moveTo>
                  <a:lnTo>
                    <a:pt x="388" y="170"/>
                  </a:lnTo>
                  <a:lnTo>
                    <a:pt x="388" y="29"/>
                  </a:lnTo>
                  <a:lnTo>
                    <a:pt x="29" y="29"/>
                  </a:lnTo>
                  <a:lnTo>
                    <a:pt x="29" y="170"/>
                  </a:lnTo>
                  <a:lnTo>
                    <a:pt x="29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Line 411"/>
            <p:cNvSpPr>
              <a:spLocks noChangeShapeType="1"/>
            </p:cNvSpPr>
            <p:nvPr/>
          </p:nvSpPr>
          <p:spPr bwMode="auto">
            <a:xfrm>
              <a:off x="10871200" y="860425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Line 412"/>
            <p:cNvSpPr>
              <a:spLocks noChangeShapeType="1"/>
            </p:cNvSpPr>
            <p:nvPr/>
          </p:nvSpPr>
          <p:spPr bwMode="auto">
            <a:xfrm>
              <a:off x="10871200" y="8604250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Line 413"/>
            <p:cNvSpPr>
              <a:spLocks noChangeShapeType="1"/>
            </p:cNvSpPr>
            <p:nvPr/>
          </p:nvSpPr>
          <p:spPr bwMode="auto">
            <a:xfrm>
              <a:off x="10782300" y="8689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Line 414"/>
            <p:cNvSpPr>
              <a:spLocks noChangeShapeType="1"/>
            </p:cNvSpPr>
            <p:nvPr/>
          </p:nvSpPr>
          <p:spPr bwMode="auto">
            <a:xfrm>
              <a:off x="10782300" y="8689975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Freeform 415"/>
            <p:cNvSpPr>
              <a:spLocks noEditPoints="1"/>
            </p:cNvSpPr>
            <p:nvPr/>
          </p:nvSpPr>
          <p:spPr bwMode="auto">
            <a:xfrm>
              <a:off x="10785475" y="8516938"/>
              <a:ext cx="173038" cy="173038"/>
            </a:xfrm>
            <a:custGeom>
              <a:avLst/>
              <a:gdLst>
                <a:gd name="T0" fmla="*/ 20 w 46"/>
                <a:gd name="T1" fmla="*/ 19 h 46"/>
                <a:gd name="T2" fmla="*/ 20 w 46"/>
                <a:gd name="T3" fmla="*/ 14 h 46"/>
                <a:gd name="T4" fmla="*/ 20 w 46"/>
                <a:gd name="T5" fmla="*/ 19 h 46"/>
                <a:gd name="T6" fmla="*/ 23 w 46"/>
                <a:gd name="T7" fmla="*/ 0 h 46"/>
                <a:gd name="T8" fmla="*/ 0 w 46"/>
                <a:gd name="T9" fmla="*/ 23 h 46"/>
                <a:gd name="T10" fmla="*/ 23 w 46"/>
                <a:gd name="T11" fmla="*/ 46 h 46"/>
                <a:gd name="T12" fmla="*/ 46 w 46"/>
                <a:gd name="T13" fmla="*/ 23 h 46"/>
                <a:gd name="T14" fmla="*/ 23 w 46"/>
                <a:gd name="T15" fmla="*/ 0 h 46"/>
                <a:gd name="T16" fmla="*/ 26 w 46"/>
                <a:gd name="T17" fmla="*/ 38 h 46"/>
                <a:gd name="T18" fmla="*/ 26 w 46"/>
                <a:gd name="T19" fmla="*/ 42 h 46"/>
                <a:gd name="T20" fmla="*/ 20 w 46"/>
                <a:gd name="T21" fmla="*/ 42 h 46"/>
                <a:gd name="T22" fmla="*/ 20 w 46"/>
                <a:gd name="T23" fmla="*/ 37 h 46"/>
                <a:gd name="T24" fmla="*/ 11 w 46"/>
                <a:gd name="T25" fmla="*/ 27 h 46"/>
                <a:gd name="T26" fmla="*/ 17 w 46"/>
                <a:gd name="T27" fmla="*/ 27 h 46"/>
                <a:gd name="T28" fmla="*/ 20 w 46"/>
                <a:gd name="T29" fmla="*/ 32 h 46"/>
                <a:gd name="T30" fmla="*/ 20 w 46"/>
                <a:gd name="T31" fmla="*/ 25 h 46"/>
                <a:gd name="T32" fmla="*/ 11 w 46"/>
                <a:gd name="T33" fmla="*/ 17 h 46"/>
                <a:gd name="T34" fmla="*/ 20 w 46"/>
                <a:gd name="T35" fmla="*/ 8 h 46"/>
                <a:gd name="T36" fmla="*/ 20 w 46"/>
                <a:gd name="T37" fmla="*/ 4 h 46"/>
                <a:gd name="T38" fmla="*/ 26 w 46"/>
                <a:gd name="T39" fmla="*/ 4 h 46"/>
                <a:gd name="T40" fmla="*/ 26 w 46"/>
                <a:gd name="T41" fmla="*/ 8 h 46"/>
                <a:gd name="T42" fmla="*/ 35 w 46"/>
                <a:gd name="T43" fmla="*/ 17 h 46"/>
                <a:gd name="T44" fmla="*/ 29 w 46"/>
                <a:gd name="T45" fmla="*/ 17 h 46"/>
                <a:gd name="T46" fmla="*/ 26 w 46"/>
                <a:gd name="T47" fmla="*/ 14 h 46"/>
                <a:gd name="T48" fmla="*/ 26 w 46"/>
                <a:gd name="T49" fmla="*/ 20 h 46"/>
                <a:gd name="T50" fmla="*/ 36 w 46"/>
                <a:gd name="T51" fmla="*/ 28 h 46"/>
                <a:gd name="T52" fmla="*/ 26 w 46"/>
                <a:gd name="T53" fmla="*/ 38 h 46"/>
                <a:gd name="T54" fmla="*/ 26 w 46"/>
                <a:gd name="T55" fmla="*/ 26 h 46"/>
                <a:gd name="T56" fmla="*/ 26 w 46"/>
                <a:gd name="T57" fmla="*/ 32 h 46"/>
                <a:gd name="T58" fmla="*/ 26 w 46"/>
                <a:gd name="T59" fmla="*/ 2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20" y="19"/>
                  </a:moveTo>
                  <a:cubicBezTo>
                    <a:pt x="20" y="14"/>
                    <a:pt x="20" y="14"/>
                    <a:pt x="20" y="14"/>
                  </a:cubicBezTo>
                  <a:cubicBezTo>
                    <a:pt x="16" y="14"/>
                    <a:pt x="16" y="19"/>
                    <a:pt x="20" y="19"/>
                  </a:cubicBezTo>
                  <a:close/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6" y="38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17" y="37"/>
                    <a:pt x="11" y="34"/>
                    <a:pt x="11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9"/>
                    <a:pt x="17" y="31"/>
                    <a:pt x="20" y="32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6" y="24"/>
                    <a:pt x="11" y="23"/>
                    <a:pt x="11" y="17"/>
                  </a:cubicBezTo>
                  <a:cubicBezTo>
                    <a:pt x="11" y="10"/>
                    <a:pt x="18" y="8"/>
                    <a:pt x="20" y="8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0" y="8"/>
                    <a:pt x="35" y="11"/>
                    <a:pt x="35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5"/>
                    <a:pt x="28" y="14"/>
                    <a:pt x="26" y="14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30" y="20"/>
                    <a:pt x="36" y="22"/>
                    <a:pt x="36" y="28"/>
                  </a:cubicBezTo>
                  <a:cubicBezTo>
                    <a:pt x="36" y="33"/>
                    <a:pt x="30" y="37"/>
                    <a:pt x="26" y="38"/>
                  </a:cubicBezTo>
                  <a:close/>
                  <a:moveTo>
                    <a:pt x="26" y="26"/>
                  </a:moveTo>
                  <a:cubicBezTo>
                    <a:pt x="26" y="32"/>
                    <a:pt x="26" y="32"/>
                    <a:pt x="26" y="32"/>
                  </a:cubicBezTo>
                  <a:cubicBezTo>
                    <a:pt x="31" y="31"/>
                    <a:pt x="31" y="26"/>
                    <a:pt x="26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416"/>
            <p:cNvSpPr>
              <a:spLocks noEditPoints="1"/>
            </p:cNvSpPr>
            <p:nvPr/>
          </p:nvSpPr>
          <p:spPr bwMode="auto">
            <a:xfrm>
              <a:off x="10969625" y="8516938"/>
              <a:ext cx="173038" cy="173038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1 w 46"/>
                <a:gd name="T11" fmla="*/ 19 h 46"/>
                <a:gd name="T12" fmla="*/ 26 w 46"/>
                <a:gd name="T13" fmla="*/ 19 h 46"/>
                <a:gd name="T14" fmla="*/ 26 w 46"/>
                <a:gd name="T15" fmla="*/ 24 h 46"/>
                <a:gd name="T16" fmla="*/ 22 w 46"/>
                <a:gd name="T17" fmla="*/ 24 h 46"/>
                <a:gd name="T18" fmla="*/ 20 w 46"/>
                <a:gd name="T19" fmla="*/ 32 h 46"/>
                <a:gd name="T20" fmla="*/ 24 w 46"/>
                <a:gd name="T21" fmla="*/ 32 h 46"/>
                <a:gd name="T22" fmla="*/ 34 w 46"/>
                <a:gd name="T23" fmla="*/ 32 h 46"/>
                <a:gd name="T24" fmla="*/ 34 w 46"/>
                <a:gd name="T25" fmla="*/ 37 h 46"/>
                <a:gd name="T26" fmla="*/ 12 w 46"/>
                <a:gd name="T27" fmla="*/ 37 h 46"/>
                <a:gd name="T28" fmla="*/ 12 w 46"/>
                <a:gd name="T29" fmla="*/ 32 h 46"/>
                <a:gd name="T30" fmla="*/ 15 w 46"/>
                <a:gd name="T31" fmla="*/ 24 h 46"/>
                <a:gd name="T32" fmla="*/ 11 w 46"/>
                <a:gd name="T33" fmla="*/ 24 h 46"/>
                <a:gd name="T34" fmla="*/ 11 w 46"/>
                <a:gd name="T35" fmla="*/ 19 h 46"/>
                <a:gd name="T36" fmla="*/ 15 w 46"/>
                <a:gd name="T37" fmla="*/ 19 h 46"/>
                <a:gd name="T38" fmla="*/ 14 w 46"/>
                <a:gd name="T39" fmla="*/ 14 h 46"/>
                <a:gd name="T40" fmla="*/ 24 w 46"/>
                <a:gd name="T41" fmla="*/ 6 h 46"/>
                <a:gd name="T42" fmla="*/ 34 w 46"/>
                <a:gd name="T43" fmla="*/ 17 h 46"/>
                <a:gd name="T44" fmla="*/ 28 w 46"/>
                <a:gd name="T45" fmla="*/ 17 h 46"/>
                <a:gd name="T46" fmla="*/ 24 w 46"/>
                <a:gd name="T47" fmla="*/ 12 h 46"/>
                <a:gd name="T48" fmla="*/ 20 w 46"/>
                <a:gd name="T49" fmla="*/ 15 h 46"/>
                <a:gd name="T50" fmla="*/ 21 w 46"/>
                <a:gd name="T51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1" y="19"/>
                  </a:moveTo>
                  <a:cubicBezTo>
                    <a:pt x="26" y="19"/>
                    <a:pt x="26" y="19"/>
                    <a:pt x="26" y="19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9"/>
                    <a:pt x="20" y="31"/>
                    <a:pt x="2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5" y="31"/>
                    <a:pt x="16" y="26"/>
                    <a:pt x="15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7"/>
                    <a:pt x="14" y="16"/>
                    <a:pt x="14" y="14"/>
                  </a:cubicBezTo>
                  <a:cubicBezTo>
                    <a:pt x="14" y="12"/>
                    <a:pt x="15" y="6"/>
                    <a:pt x="24" y="6"/>
                  </a:cubicBezTo>
                  <a:cubicBezTo>
                    <a:pt x="32" y="6"/>
                    <a:pt x="34" y="12"/>
                    <a:pt x="34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4"/>
                    <a:pt x="26" y="12"/>
                    <a:pt x="24" y="12"/>
                  </a:cubicBezTo>
                  <a:cubicBezTo>
                    <a:pt x="20" y="12"/>
                    <a:pt x="20" y="14"/>
                    <a:pt x="20" y="15"/>
                  </a:cubicBezTo>
                  <a:cubicBezTo>
                    <a:pt x="20" y="16"/>
                    <a:pt x="20" y="18"/>
                    <a:pt x="2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417"/>
            <p:cNvSpPr>
              <a:spLocks noEditPoints="1"/>
            </p:cNvSpPr>
            <p:nvPr/>
          </p:nvSpPr>
          <p:spPr bwMode="auto">
            <a:xfrm>
              <a:off x="10601325" y="8516938"/>
              <a:ext cx="173038" cy="173038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33 w 46"/>
                <a:gd name="T11" fmla="*/ 27 h 46"/>
                <a:gd name="T12" fmla="*/ 33 w 46"/>
                <a:gd name="T13" fmla="*/ 32 h 46"/>
                <a:gd name="T14" fmla="*/ 26 w 46"/>
                <a:gd name="T15" fmla="*/ 32 h 46"/>
                <a:gd name="T16" fmla="*/ 26 w 46"/>
                <a:gd name="T17" fmla="*/ 40 h 46"/>
                <a:gd name="T18" fmla="*/ 20 w 46"/>
                <a:gd name="T19" fmla="*/ 40 h 46"/>
                <a:gd name="T20" fmla="*/ 20 w 46"/>
                <a:gd name="T21" fmla="*/ 32 h 46"/>
                <a:gd name="T22" fmla="*/ 12 w 46"/>
                <a:gd name="T23" fmla="*/ 32 h 46"/>
                <a:gd name="T24" fmla="*/ 12 w 46"/>
                <a:gd name="T25" fmla="*/ 27 h 46"/>
                <a:gd name="T26" fmla="*/ 20 w 46"/>
                <a:gd name="T27" fmla="*/ 27 h 46"/>
                <a:gd name="T28" fmla="*/ 10 w 46"/>
                <a:gd name="T29" fmla="*/ 9 h 46"/>
                <a:gd name="T30" fmla="*/ 17 w 46"/>
                <a:gd name="T31" fmla="*/ 9 h 46"/>
                <a:gd name="T32" fmla="*/ 23 w 46"/>
                <a:gd name="T33" fmla="*/ 20 h 46"/>
                <a:gd name="T34" fmla="*/ 30 w 46"/>
                <a:gd name="T35" fmla="*/ 9 h 46"/>
                <a:gd name="T36" fmla="*/ 36 w 46"/>
                <a:gd name="T37" fmla="*/ 9 h 46"/>
                <a:gd name="T38" fmla="*/ 26 w 46"/>
                <a:gd name="T39" fmla="*/ 27 h 46"/>
                <a:gd name="T40" fmla="*/ 33 w 46"/>
                <a:gd name="T41" fmla="*/ 2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33" y="27"/>
                  </a:moveTo>
                  <a:cubicBezTo>
                    <a:pt x="33" y="32"/>
                    <a:pt x="33" y="32"/>
                    <a:pt x="33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3" y="27"/>
                    <a:pt x="33" y="27"/>
                    <a:pt x="33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5" name="组合 584"/>
          <p:cNvGrpSpPr>
            <a:grpSpLocks noChangeAspect="1"/>
          </p:cNvGrpSpPr>
          <p:nvPr/>
        </p:nvGrpSpPr>
        <p:grpSpPr>
          <a:xfrm>
            <a:off x="5511546" y="5870741"/>
            <a:ext cx="430860" cy="432000"/>
            <a:chOff x="11637963" y="8272463"/>
            <a:chExt cx="600075" cy="6016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8" name="Freeform 418"/>
            <p:cNvSpPr>
              <a:spLocks noEditPoints="1"/>
            </p:cNvSpPr>
            <p:nvPr/>
          </p:nvSpPr>
          <p:spPr bwMode="auto">
            <a:xfrm>
              <a:off x="11739563" y="8580438"/>
              <a:ext cx="336550" cy="57150"/>
            </a:xfrm>
            <a:custGeom>
              <a:avLst/>
              <a:gdLst>
                <a:gd name="T0" fmla="*/ 167 w 212"/>
                <a:gd name="T1" fmla="*/ 0 h 36"/>
                <a:gd name="T2" fmla="*/ 203 w 212"/>
                <a:gd name="T3" fmla="*/ 36 h 36"/>
                <a:gd name="T4" fmla="*/ 212 w 212"/>
                <a:gd name="T5" fmla="*/ 36 h 36"/>
                <a:gd name="T6" fmla="*/ 212 w 212"/>
                <a:gd name="T7" fmla="*/ 0 h 36"/>
                <a:gd name="T8" fmla="*/ 167 w 212"/>
                <a:gd name="T9" fmla="*/ 0 h 36"/>
                <a:gd name="T10" fmla="*/ 0 w 212"/>
                <a:gd name="T11" fmla="*/ 0 h 36"/>
                <a:gd name="T12" fmla="*/ 0 w 212"/>
                <a:gd name="T13" fmla="*/ 36 h 36"/>
                <a:gd name="T14" fmla="*/ 125 w 212"/>
                <a:gd name="T15" fmla="*/ 36 h 36"/>
                <a:gd name="T16" fmla="*/ 92 w 212"/>
                <a:gd name="T17" fmla="*/ 0 h 36"/>
                <a:gd name="T18" fmla="*/ 0 w 212"/>
                <a:gd name="T1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2" h="36">
                  <a:moveTo>
                    <a:pt x="167" y="0"/>
                  </a:moveTo>
                  <a:lnTo>
                    <a:pt x="203" y="36"/>
                  </a:lnTo>
                  <a:lnTo>
                    <a:pt x="212" y="36"/>
                  </a:lnTo>
                  <a:lnTo>
                    <a:pt x="212" y="0"/>
                  </a:lnTo>
                  <a:lnTo>
                    <a:pt x="167" y="0"/>
                  </a:lnTo>
                  <a:close/>
                  <a:moveTo>
                    <a:pt x="0" y="0"/>
                  </a:moveTo>
                  <a:lnTo>
                    <a:pt x="0" y="36"/>
                  </a:lnTo>
                  <a:lnTo>
                    <a:pt x="125" y="36"/>
                  </a:lnTo>
                  <a:lnTo>
                    <a:pt x="9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419"/>
            <p:cNvSpPr>
              <a:spLocks noEditPoints="1"/>
            </p:cNvSpPr>
            <p:nvPr/>
          </p:nvSpPr>
          <p:spPr bwMode="auto">
            <a:xfrm>
              <a:off x="11637963" y="8272463"/>
              <a:ext cx="600075" cy="601663"/>
            </a:xfrm>
            <a:custGeom>
              <a:avLst/>
              <a:gdLst>
                <a:gd name="T0" fmla="*/ 137 w 160"/>
                <a:gd name="T1" fmla="*/ 23 h 160"/>
                <a:gd name="T2" fmla="*/ 80 w 160"/>
                <a:gd name="T3" fmla="*/ 0 h 160"/>
                <a:gd name="T4" fmla="*/ 23 w 160"/>
                <a:gd name="T5" fmla="*/ 23 h 160"/>
                <a:gd name="T6" fmla="*/ 0 w 160"/>
                <a:gd name="T7" fmla="*/ 80 h 160"/>
                <a:gd name="T8" fmla="*/ 23 w 160"/>
                <a:gd name="T9" fmla="*/ 137 h 160"/>
                <a:gd name="T10" fmla="*/ 80 w 160"/>
                <a:gd name="T11" fmla="*/ 160 h 160"/>
                <a:gd name="T12" fmla="*/ 80 w 160"/>
                <a:gd name="T13" fmla="*/ 160 h 160"/>
                <a:gd name="T14" fmla="*/ 137 w 160"/>
                <a:gd name="T15" fmla="*/ 137 h 160"/>
                <a:gd name="T16" fmla="*/ 160 w 160"/>
                <a:gd name="T17" fmla="*/ 80 h 160"/>
                <a:gd name="T18" fmla="*/ 137 w 160"/>
                <a:gd name="T19" fmla="*/ 23 h 160"/>
                <a:gd name="T20" fmla="*/ 124 w 160"/>
                <a:gd name="T21" fmla="*/ 36 h 160"/>
                <a:gd name="T22" fmla="*/ 142 w 160"/>
                <a:gd name="T23" fmla="*/ 80 h 160"/>
                <a:gd name="T24" fmla="*/ 130 w 160"/>
                <a:gd name="T25" fmla="*/ 117 h 160"/>
                <a:gd name="T26" fmla="*/ 43 w 160"/>
                <a:gd name="T27" fmla="*/ 30 h 160"/>
                <a:gd name="T28" fmla="*/ 80 w 160"/>
                <a:gd name="T29" fmla="*/ 18 h 160"/>
                <a:gd name="T30" fmla="*/ 124 w 160"/>
                <a:gd name="T31" fmla="*/ 36 h 160"/>
                <a:gd name="T32" fmla="*/ 80 w 160"/>
                <a:gd name="T33" fmla="*/ 142 h 160"/>
                <a:gd name="T34" fmla="*/ 36 w 160"/>
                <a:gd name="T35" fmla="*/ 124 h 160"/>
                <a:gd name="T36" fmla="*/ 18 w 160"/>
                <a:gd name="T37" fmla="*/ 80 h 160"/>
                <a:gd name="T38" fmla="*/ 30 w 160"/>
                <a:gd name="T39" fmla="*/ 43 h 160"/>
                <a:gd name="T40" fmla="*/ 117 w 160"/>
                <a:gd name="T41" fmla="*/ 130 h 160"/>
                <a:gd name="T42" fmla="*/ 80 w 160"/>
                <a:gd name="T43" fmla="*/ 14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60">
                  <a:moveTo>
                    <a:pt x="137" y="23"/>
                  </a:moveTo>
                  <a:cubicBezTo>
                    <a:pt x="122" y="9"/>
                    <a:pt x="102" y="0"/>
                    <a:pt x="80" y="0"/>
                  </a:cubicBezTo>
                  <a:cubicBezTo>
                    <a:pt x="58" y="0"/>
                    <a:pt x="38" y="9"/>
                    <a:pt x="23" y="23"/>
                  </a:cubicBezTo>
                  <a:cubicBezTo>
                    <a:pt x="9" y="38"/>
                    <a:pt x="0" y="58"/>
                    <a:pt x="0" y="80"/>
                  </a:cubicBezTo>
                  <a:cubicBezTo>
                    <a:pt x="0" y="102"/>
                    <a:pt x="9" y="122"/>
                    <a:pt x="23" y="137"/>
                  </a:cubicBezTo>
                  <a:cubicBezTo>
                    <a:pt x="38" y="151"/>
                    <a:pt x="58" y="160"/>
                    <a:pt x="80" y="160"/>
                  </a:cubicBezTo>
                  <a:cubicBezTo>
                    <a:pt x="80" y="160"/>
                    <a:pt x="80" y="160"/>
                    <a:pt x="80" y="160"/>
                  </a:cubicBezTo>
                  <a:cubicBezTo>
                    <a:pt x="102" y="160"/>
                    <a:pt x="122" y="151"/>
                    <a:pt x="137" y="137"/>
                  </a:cubicBezTo>
                  <a:cubicBezTo>
                    <a:pt x="151" y="122"/>
                    <a:pt x="160" y="102"/>
                    <a:pt x="160" y="80"/>
                  </a:cubicBezTo>
                  <a:cubicBezTo>
                    <a:pt x="160" y="58"/>
                    <a:pt x="151" y="38"/>
                    <a:pt x="137" y="23"/>
                  </a:cubicBezTo>
                  <a:close/>
                  <a:moveTo>
                    <a:pt x="124" y="36"/>
                  </a:moveTo>
                  <a:cubicBezTo>
                    <a:pt x="135" y="47"/>
                    <a:pt x="142" y="63"/>
                    <a:pt x="142" y="80"/>
                  </a:cubicBezTo>
                  <a:cubicBezTo>
                    <a:pt x="142" y="94"/>
                    <a:pt x="138" y="107"/>
                    <a:pt x="130" y="117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3" y="22"/>
                    <a:pt x="66" y="18"/>
                    <a:pt x="80" y="18"/>
                  </a:cubicBezTo>
                  <a:cubicBezTo>
                    <a:pt x="97" y="18"/>
                    <a:pt x="113" y="25"/>
                    <a:pt x="124" y="36"/>
                  </a:cubicBezTo>
                  <a:close/>
                  <a:moveTo>
                    <a:pt x="80" y="142"/>
                  </a:moveTo>
                  <a:cubicBezTo>
                    <a:pt x="63" y="142"/>
                    <a:pt x="47" y="135"/>
                    <a:pt x="36" y="124"/>
                  </a:cubicBezTo>
                  <a:cubicBezTo>
                    <a:pt x="25" y="113"/>
                    <a:pt x="18" y="97"/>
                    <a:pt x="18" y="80"/>
                  </a:cubicBezTo>
                  <a:cubicBezTo>
                    <a:pt x="18" y="66"/>
                    <a:pt x="22" y="53"/>
                    <a:pt x="30" y="43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07" y="138"/>
                    <a:pt x="94" y="142"/>
                    <a:pt x="80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Rectangle 420"/>
            <p:cNvSpPr>
              <a:spLocks noChangeArrowheads="1"/>
            </p:cNvSpPr>
            <p:nvPr/>
          </p:nvSpPr>
          <p:spPr bwMode="auto">
            <a:xfrm>
              <a:off x="12087225" y="8580438"/>
              <a:ext cx="19050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1" name="Rectangle 421"/>
            <p:cNvSpPr>
              <a:spLocks noChangeArrowheads="1"/>
            </p:cNvSpPr>
            <p:nvPr/>
          </p:nvSpPr>
          <p:spPr bwMode="auto">
            <a:xfrm>
              <a:off x="12114213" y="8580438"/>
              <a:ext cx="19050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2" name="Freeform 422"/>
            <p:cNvSpPr/>
            <p:nvPr/>
          </p:nvSpPr>
          <p:spPr bwMode="auto">
            <a:xfrm>
              <a:off x="11918950" y="8355013"/>
              <a:ext cx="187325" cy="219075"/>
            </a:xfrm>
            <a:custGeom>
              <a:avLst/>
              <a:gdLst>
                <a:gd name="T0" fmla="*/ 50 w 50"/>
                <a:gd name="T1" fmla="*/ 58 h 58"/>
                <a:gd name="T2" fmla="*/ 50 w 50"/>
                <a:gd name="T3" fmla="*/ 51 h 58"/>
                <a:gd name="T4" fmla="*/ 49 w 50"/>
                <a:gd name="T5" fmla="*/ 46 h 58"/>
                <a:gd name="T6" fmla="*/ 44 w 50"/>
                <a:gd name="T7" fmla="*/ 41 h 58"/>
                <a:gd name="T8" fmla="*/ 37 w 50"/>
                <a:gd name="T9" fmla="*/ 39 h 58"/>
                <a:gd name="T10" fmla="*/ 30 w 50"/>
                <a:gd name="T11" fmla="*/ 39 h 58"/>
                <a:gd name="T12" fmla="*/ 24 w 50"/>
                <a:gd name="T13" fmla="*/ 39 h 58"/>
                <a:gd name="T14" fmla="*/ 19 w 50"/>
                <a:gd name="T15" fmla="*/ 37 h 58"/>
                <a:gd name="T16" fmla="*/ 17 w 50"/>
                <a:gd name="T17" fmla="*/ 32 h 58"/>
                <a:gd name="T18" fmla="*/ 18 w 50"/>
                <a:gd name="T19" fmla="*/ 28 h 58"/>
                <a:gd name="T20" fmla="*/ 18 w 50"/>
                <a:gd name="T21" fmla="*/ 26 h 58"/>
                <a:gd name="T22" fmla="*/ 16 w 50"/>
                <a:gd name="T23" fmla="*/ 25 h 58"/>
                <a:gd name="T24" fmla="*/ 15 w 50"/>
                <a:gd name="T25" fmla="*/ 25 h 58"/>
                <a:gd name="T26" fmla="*/ 7 w 50"/>
                <a:gd name="T27" fmla="*/ 22 h 58"/>
                <a:gd name="T28" fmla="*/ 4 w 50"/>
                <a:gd name="T29" fmla="*/ 15 h 58"/>
                <a:gd name="T30" fmla="*/ 6 w 50"/>
                <a:gd name="T31" fmla="*/ 8 h 58"/>
                <a:gd name="T32" fmla="*/ 9 w 50"/>
                <a:gd name="T33" fmla="*/ 6 h 58"/>
                <a:gd name="T34" fmla="*/ 13 w 50"/>
                <a:gd name="T35" fmla="*/ 5 h 58"/>
                <a:gd name="T36" fmla="*/ 16 w 50"/>
                <a:gd name="T37" fmla="*/ 3 h 58"/>
                <a:gd name="T38" fmla="*/ 13 w 50"/>
                <a:gd name="T39" fmla="*/ 0 h 58"/>
                <a:gd name="T40" fmla="*/ 7 w 50"/>
                <a:gd name="T41" fmla="*/ 2 h 58"/>
                <a:gd name="T42" fmla="*/ 1 w 50"/>
                <a:gd name="T43" fmla="*/ 8 h 58"/>
                <a:gd name="T44" fmla="*/ 0 w 50"/>
                <a:gd name="T45" fmla="*/ 15 h 58"/>
                <a:gd name="T46" fmla="*/ 4 w 50"/>
                <a:gd name="T47" fmla="*/ 25 h 58"/>
                <a:gd name="T48" fmla="*/ 13 w 50"/>
                <a:gd name="T49" fmla="*/ 29 h 58"/>
                <a:gd name="T50" fmla="*/ 13 w 50"/>
                <a:gd name="T51" fmla="*/ 32 h 58"/>
                <a:gd name="T52" fmla="*/ 15 w 50"/>
                <a:gd name="T53" fmla="*/ 40 h 58"/>
                <a:gd name="T54" fmla="*/ 24 w 50"/>
                <a:gd name="T55" fmla="*/ 44 h 58"/>
                <a:gd name="T56" fmla="*/ 37 w 50"/>
                <a:gd name="T57" fmla="*/ 44 h 58"/>
                <a:gd name="T58" fmla="*/ 43 w 50"/>
                <a:gd name="T59" fmla="*/ 46 h 58"/>
                <a:gd name="T60" fmla="*/ 44 w 50"/>
                <a:gd name="T61" fmla="*/ 48 h 58"/>
                <a:gd name="T62" fmla="*/ 45 w 50"/>
                <a:gd name="T63" fmla="*/ 51 h 58"/>
                <a:gd name="T64" fmla="*/ 45 w 50"/>
                <a:gd name="T65" fmla="*/ 58 h 58"/>
                <a:gd name="T66" fmla="*/ 45 w 50"/>
                <a:gd name="T67" fmla="*/ 58 h 58"/>
                <a:gd name="T68" fmla="*/ 50 w 50"/>
                <a:gd name="T69" fmla="*/ 58 h 58"/>
                <a:gd name="T70" fmla="*/ 50 w 50"/>
                <a:gd name="T71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58">
                  <a:moveTo>
                    <a:pt x="50" y="58"/>
                  </a:moveTo>
                  <a:cubicBezTo>
                    <a:pt x="50" y="51"/>
                    <a:pt x="50" y="51"/>
                    <a:pt x="50" y="51"/>
                  </a:cubicBezTo>
                  <a:cubicBezTo>
                    <a:pt x="50" y="49"/>
                    <a:pt x="49" y="48"/>
                    <a:pt x="49" y="46"/>
                  </a:cubicBezTo>
                  <a:cubicBezTo>
                    <a:pt x="48" y="44"/>
                    <a:pt x="46" y="42"/>
                    <a:pt x="44" y="41"/>
                  </a:cubicBezTo>
                  <a:cubicBezTo>
                    <a:pt x="42" y="40"/>
                    <a:pt x="40" y="39"/>
                    <a:pt x="37" y="39"/>
                  </a:cubicBezTo>
                  <a:cubicBezTo>
                    <a:pt x="37" y="39"/>
                    <a:pt x="33" y="39"/>
                    <a:pt x="30" y="39"/>
                  </a:cubicBezTo>
                  <a:cubicBezTo>
                    <a:pt x="27" y="39"/>
                    <a:pt x="24" y="39"/>
                    <a:pt x="24" y="39"/>
                  </a:cubicBezTo>
                  <a:cubicBezTo>
                    <a:pt x="22" y="39"/>
                    <a:pt x="20" y="38"/>
                    <a:pt x="19" y="37"/>
                  </a:cubicBezTo>
                  <a:cubicBezTo>
                    <a:pt x="18" y="36"/>
                    <a:pt x="17" y="34"/>
                    <a:pt x="17" y="32"/>
                  </a:cubicBezTo>
                  <a:cubicBezTo>
                    <a:pt x="17" y="31"/>
                    <a:pt x="18" y="29"/>
                    <a:pt x="18" y="28"/>
                  </a:cubicBezTo>
                  <a:cubicBezTo>
                    <a:pt x="19" y="28"/>
                    <a:pt x="19" y="27"/>
                    <a:pt x="18" y="26"/>
                  </a:cubicBezTo>
                  <a:cubicBezTo>
                    <a:pt x="18" y="25"/>
                    <a:pt x="17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2" y="25"/>
                    <a:pt x="9" y="23"/>
                    <a:pt x="7" y="22"/>
                  </a:cubicBezTo>
                  <a:cubicBezTo>
                    <a:pt x="5" y="20"/>
                    <a:pt x="4" y="17"/>
                    <a:pt x="4" y="15"/>
                  </a:cubicBezTo>
                  <a:cubicBezTo>
                    <a:pt x="4" y="13"/>
                    <a:pt x="5" y="10"/>
                    <a:pt x="6" y="8"/>
                  </a:cubicBezTo>
                  <a:cubicBezTo>
                    <a:pt x="7" y="7"/>
                    <a:pt x="8" y="7"/>
                    <a:pt x="9" y="6"/>
                  </a:cubicBezTo>
                  <a:cubicBezTo>
                    <a:pt x="10" y="6"/>
                    <a:pt x="12" y="5"/>
                    <a:pt x="13" y="5"/>
                  </a:cubicBezTo>
                  <a:cubicBezTo>
                    <a:pt x="15" y="5"/>
                    <a:pt x="16" y="4"/>
                    <a:pt x="16" y="3"/>
                  </a:cubicBezTo>
                  <a:cubicBezTo>
                    <a:pt x="16" y="1"/>
                    <a:pt x="15" y="0"/>
                    <a:pt x="13" y="0"/>
                  </a:cubicBezTo>
                  <a:cubicBezTo>
                    <a:pt x="11" y="0"/>
                    <a:pt x="9" y="1"/>
                    <a:pt x="7" y="2"/>
                  </a:cubicBezTo>
                  <a:cubicBezTo>
                    <a:pt x="4" y="3"/>
                    <a:pt x="2" y="5"/>
                    <a:pt x="1" y="8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19"/>
                    <a:pt x="1" y="22"/>
                    <a:pt x="4" y="25"/>
                  </a:cubicBezTo>
                  <a:cubicBezTo>
                    <a:pt x="6" y="27"/>
                    <a:pt x="9" y="29"/>
                    <a:pt x="13" y="29"/>
                  </a:cubicBezTo>
                  <a:cubicBezTo>
                    <a:pt x="13" y="30"/>
                    <a:pt x="13" y="31"/>
                    <a:pt x="13" y="32"/>
                  </a:cubicBezTo>
                  <a:cubicBezTo>
                    <a:pt x="13" y="35"/>
                    <a:pt x="14" y="38"/>
                    <a:pt x="15" y="40"/>
                  </a:cubicBezTo>
                  <a:cubicBezTo>
                    <a:pt x="17" y="43"/>
                    <a:pt x="20" y="44"/>
                    <a:pt x="24" y="44"/>
                  </a:cubicBezTo>
                  <a:cubicBezTo>
                    <a:pt x="24" y="44"/>
                    <a:pt x="37" y="44"/>
                    <a:pt x="37" y="44"/>
                  </a:cubicBezTo>
                  <a:cubicBezTo>
                    <a:pt x="40" y="44"/>
                    <a:pt x="42" y="45"/>
                    <a:pt x="43" y="46"/>
                  </a:cubicBezTo>
                  <a:cubicBezTo>
                    <a:pt x="44" y="47"/>
                    <a:pt x="44" y="47"/>
                    <a:pt x="44" y="48"/>
                  </a:cubicBezTo>
                  <a:cubicBezTo>
                    <a:pt x="45" y="49"/>
                    <a:pt x="45" y="50"/>
                    <a:pt x="45" y="51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50" y="58"/>
                    <a:pt x="50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423"/>
            <p:cNvSpPr/>
            <p:nvPr/>
          </p:nvSpPr>
          <p:spPr bwMode="auto">
            <a:xfrm>
              <a:off x="11979275" y="8374063"/>
              <a:ext cx="153988" cy="200025"/>
            </a:xfrm>
            <a:custGeom>
              <a:avLst/>
              <a:gdLst>
                <a:gd name="T0" fmla="*/ 41 w 41"/>
                <a:gd name="T1" fmla="*/ 53 h 53"/>
                <a:gd name="T2" fmla="*/ 41 w 41"/>
                <a:gd name="T3" fmla="*/ 44 h 53"/>
                <a:gd name="T4" fmla="*/ 36 w 41"/>
                <a:gd name="T5" fmla="*/ 29 h 53"/>
                <a:gd name="T6" fmla="*/ 21 w 41"/>
                <a:gd name="T7" fmla="*/ 23 h 53"/>
                <a:gd name="T8" fmla="*/ 17 w 41"/>
                <a:gd name="T9" fmla="*/ 23 h 53"/>
                <a:gd name="T10" fmla="*/ 19 w 41"/>
                <a:gd name="T11" fmla="*/ 16 h 53"/>
                <a:gd name="T12" fmla="*/ 15 w 41"/>
                <a:gd name="T13" fmla="*/ 5 h 53"/>
                <a:gd name="T14" fmla="*/ 3 w 41"/>
                <a:gd name="T15" fmla="*/ 0 h 53"/>
                <a:gd name="T16" fmla="*/ 0 w 41"/>
                <a:gd name="T17" fmla="*/ 2 h 53"/>
                <a:gd name="T18" fmla="*/ 3 w 41"/>
                <a:gd name="T19" fmla="*/ 5 h 53"/>
                <a:gd name="T20" fmla="*/ 11 w 41"/>
                <a:gd name="T21" fmla="*/ 8 h 53"/>
                <a:gd name="T22" fmla="*/ 14 w 41"/>
                <a:gd name="T23" fmla="*/ 16 h 53"/>
                <a:gd name="T24" fmla="*/ 11 w 41"/>
                <a:gd name="T25" fmla="*/ 24 h 53"/>
                <a:gd name="T26" fmla="*/ 11 w 41"/>
                <a:gd name="T27" fmla="*/ 26 h 53"/>
                <a:gd name="T28" fmla="*/ 13 w 41"/>
                <a:gd name="T29" fmla="*/ 28 h 53"/>
                <a:gd name="T30" fmla="*/ 21 w 41"/>
                <a:gd name="T31" fmla="*/ 28 h 53"/>
                <a:gd name="T32" fmla="*/ 32 w 41"/>
                <a:gd name="T33" fmla="*/ 33 h 53"/>
                <a:gd name="T34" fmla="*/ 36 w 41"/>
                <a:gd name="T35" fmla="*/ 44 h 53"/>
                <a:gd name="T36" fmla="*/ 36 w 41"/>
                <a:gd name="T37" fmla="*/ 53 h 53"/>
                <a:gd name="T38" fmla="*/ 36 w 41"/>
                <a:gd name="T39" fmla="*/ 53 h 53"/>
                <a:gd name="T40" fmla="*/ 41 w 41"/>
                <a:gd name="T41" fmla="*/ 53 h 53"/>
                <a:gd name="T42" fmla="*/ 41 w 41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53">
                  <a:moveTo>
                    <a:pt x="41" y="53"/>
                  </a:moveTo>
                  <a:cubicBezTo>
                    <a:pt x="41" y="44"/>
                    <a:pt x="41" y="44"/>
                    <a:pt x="41" y="44"/>
                  </a:cubicBezTo>
                  <a:cubicBezTo>
                    <a:pt x="41" y="39"/>
                    <a:pt x="39" y="33"/>
                    <a:pt x="36" y="29"/>
                  </a:cubicBezTo>
                  <a:cubicBezTo>
                    <a:pt x="32" y="25"/>
                    <a:pt x="27" y="23"/>
                    <a:pt x="21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0"/>
                    <a:pt x="19" y="18"/>
                    <a:pt x="19" y="16"/>
                  </a:cubicBezTo>
                  <a:cubicBezTo>
                    <a:pt x="19" y="12"/>
                    <a:pt x="17" y="8"/>
                    <a:pt x="15" y="5"/>
                  </a:cubicBezTo>
                  <a:cubicBezTo>
                    <a:pt x="12" y="2"/>
                    <a:pt x="8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7" y="5"/>
                    <a:pt x="9" y="6"/>
                    <a:pt x="11" y="8"/>
                  </a:cubicBezTo>
                  <a:cubicBezTo>
                    <a:pt x="13" y="10"/>
                    <a:pt x="14" y="13"/>
                    <a:pt x="14" y="16"/>
                  </a:cubicBezTo>
                  <a:cubicBezTo>
                    <a:pt x="14" y="18"/>
                    <a:pt x="13" y="21"/>
                    <a:pt x="11" y="24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2" y="27"/>
                    <a:pt x="12" y="28"/>
                    <a:pt x="13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6" y="28"/>
                    <a:pt x="30" y="30"/>
                    <a:pt x="32" y="33"/>
                  </a:cubicBezTo>
                  <a:cubicBezTo>
                    <a:pt x="35" y="36"/>
                    <a:pt x="36" y="40"/>
                    <a:pt x="36" y="4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3"/>
                    <a:pt x="41" y="53"/>
                    <a:pt x="41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86" name="组合 585"/>
          <p:cNvGrpSpPr>
            <a:grpSpLocks noChangeAspect="1"/>
          </p:cNvGrpSpPr>
          <p:nvPr/>
        </p:nvGrpSpPr>
        <p:grpSpPr>
          <a:xfrm>
            <a:off x="779381" y="555260"/>
            <a:ext cx="423531" cy="432000"/>
            <a:chOff x="-49213" y="4151313"/>
            <a:chExt cx="555626" cy="566737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87" name="Freeform 163"/>
            <p:cNvSpPr/>
            <p:nvPr/>
          </p:nvSpPr>
          <p:spPr bwMode="auto">
            <a:xfrm>
              <a:off x="-12700" y="4365625"/>
              <a:ext cx="481013" cy="352425"/>
            </a:xfrm>
            <a:custGeom>
              <a:avLst/>
              <a:gdLst>
                <a:gd name="T0" fmla="*/ 123 w 128"/>
                <a:gd name="T1" fmla="*/ 58 h 94"/>
                <a:gd name="T2" fmla="*/ 99 w 128"/>
                <a:gd name="T3" fmla="*/ 39 h 94"/>
                <a:gd name="T4" fmla="*/ 64 w 128"/>
                <a:gd name="T5" fmla="*/ 0 h 94"/>
                <a:gd name="T6" fmla="*/ 29 w 128"/>
                <a:gd name="T7" fmla="*/ 39 h 94"/>
                <a:gd name="T8" fmla="*/ 5 w 128"/>
                <a:gd name="T9" fmla="*/ 58 h 94"/>
                <a:gd name="T10" fmla="*/ 14 w 128"/>
                <a:gd name="T11" fmla="*/ 85 h 94"/>
                <a:gd name="T12" fmla="*/ 59 w 128"/>
                <a:gd name="T13" fmla="*/ 84 h 94"/>
                <a:gd name="T14" fmla="*/ 64 w 128"/>
                <a:gd name="T15" fmla="*/ 83 h 94"/>
                <a:gd name="T16" fmla="*/ 69 w 128"/>
                <a:gd name="T17" fmla="*/ 84 h 94"/>
                <a:gd name="T18" fmla="*/ 114 w 128"/>
                <a:gd name="T19" fmla="*/ 85 h 94"/>
                <a:gd name="T20" fmla="*/ 123 w 128"/>
                <a:gd name="T21" fmla="*/ 5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94">
                  <a:moveTo>
                    <a:pt x="123" y="58"/>
                  </a:moveTo>
                  <a:cubicBezTo>
                    <a:pt x="119" y="48"/>
                    <a:pt x="105" y="45"/>
                    <a:pt x="99" y="39"/>
                  </a:cubicBezTo>
                  <a:cubicBezTo>
                    <a:pt x="85" y="25"/>
                    <a:pt x="88" y="2"/>
                    <a:pt x="64" y="0"/>
                  </a:cubicBezTo>
                  <a:cubicBezTo>
                    <a:pt x="40" y="2"/>
                    <a:pt x="43" y="25"/>
                    <a:pt x="29" y="39"/>
                  </a:cubicBezTo>
                  <a:cubicBezTo>
                    <a:pt x="23" y="45"/>
                    <a:pt x="9" y="48"/>
                    <a:pt x="5" y="58"/>
                  </a:cubicBezTo>
                  <a:cubicBezTo>
                    <a:pt x="0" y="69"/>
                    <a:pt x="8" y="80"/>
                    <a:pt x="14" y="85"/>
                  </a:cubicBezTo>
                  <a:cubicBezTo>
                    <a:pt x="26" y="94"/>
                    <a:pt x="45" y="85"/>
                    <a:pt x="59" y="84"/>
                  </a:cubicBezTo>
                  <a:cubicBezTo>
                    <a:pt x="60" y="83"/>
                    <a:pt x="62" y="83"/>
                    <a:pt x="64" y="83"/>
                  </a:cubicBezTo>
                  <a:cubicBezTo>
                    <a:pt x="66" y="83"/>
                    <a:pt x="68" y="83"/>
                    <a:pt x="69" y="84"/>
                  </a:cubicBezTo>
                  <a:cubicBezTo>
                    <a:pt x="83" y="85"/>
                    <a:pt x="102" y="94"/>
                    <a:pt x="114" y="85"/>
                  </a:cubicBezTo>
                  <a:cubicBezTo>
                    <a:pt x="120" y="80"/>
                    <a:pt x="128" y="69"/>
                    <a:pt x="123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8" name="Freeform 164"/>
            <p:cNvSpPr/>
            <p:nvPr/>
          </p:nvSpPr>
          <p:spPr bwMode="auto">
            <a:xfrm>
              <a:off x="363538" y="4279900"/>
              <a:ext cx="142875" cy="176213"/>
            </a:xfrm>
            <a:custGeom>
              <a:avLst/>
              <a:gdLst>
                <a:gd name="T0" fmla="*/ 35 w 38"/>
                <a:gd name="T1" fmla="*/ 28 h 47"/>
                <a:gd name="T2" fmla="*/ 13 w 38"/>
                <a:gd name="T3" fmla="*/ 45 h 47"/>
                <a:gd name="T4" fmla="*/ 3 w 38"/>
                <a:gd name="T5" fmla="*/ 19 h 47"/>
                <a:gd name="T6" fmla="*/ 25 w 38"/>
                <a:gd name="T7" fmla="*/ 2 h 47"/>
                <a:gd name="T8" fmla="*/ 35 w 38"/>
                <a:gd name="T9" fmla="*/ 2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28"/>
                  </a:moveTo>
                  <a:cubicBezTo>
                    <a:pt x="32" y="40"/>
                    <a:pt x="22" y="47"/>
                    <a:pt x="13" y="45"/>
                  </a:cubicBezTo>
                  <a:cubicBezTo>
                    <a:pt x="4" y="43"/>
                    <a:pt x="0" y="31"/>
                    <a:pt x="3" y="19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9" name="Freeform 165"/>
            <p:cNvSpPr/>
            <p:nvPr/>
          </p:nvSpPr>
          <p:spPr bwMode="auto">
            <a:xfrm>
              <a:off x="-49213" y="4279900"/>
              <a:ext cx="142875" cy="176213"/>
            </a:xfrm>
            <a:custGeom>
              <a:avLst/>
              <a:gdLst>
                <a:gd name="T0" fmla="*/ 35 w 38"/>
                <a:gd name="T1" fmla="*/ 19 h 47"/>
                <a:gd name="T2" fmla="*/ 25 w 38"/>
                <a:gd name="T3" fmla="*/ 45 h 47"/>
                <a:gd name="T4" fmla="*/ 3 w 38"/>
                <a:gd name="T5" fmla="*/ 28 h 47"/>
                <a:gd name="T6" fmla="*/ 13 w 38"/>
                <a:gd name="T7" fmla="*/ 2 h 47"/>
                <a:gd name="T8" fmla="*/ 35 w 38"/>
                <a:gd name="T9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7">
                  <a:moveTo>
                    <a:pt x="35" y="19"/>
                  </a:moveTo>
                  <a:cubicBezTo>
                    <a:pt x="38" y="31"/>
                    <a:pt x="34" y="43"/>
                    <a:pt x="25" y="45"/>
                  </a:cubicBezTo>
                  <a:cubicBezTo>
                    <a:pt x="16" y="47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0" name="Freeform 166"/>
            <p:cNvSpPr/>
            <p:nvPr/>
          </p:nvSpPr>
          <p:spPr bwMode="auto">
            <a:xfrm>
              <a:off x="74613" y="4151313"/>
              <a:ext cx="142875" cy="180975"/>
            </a:xfrm>
            <a:custGeom>
              <a:avLst/>
              <a:gdLst>
                <a:gd name="T0" fmla="*/ 35 w 38"/>
                <a:gd name="T1" fmla="*/ 20 h 48"/>
                <a:gd name="T2" fmla="*/ 25 w 38"/>
                <a:gd name="T3" fmla="*/ 45 h 48"/>
                <a:gd name="T4" fmla="*/ 3 w 38"/>
                <a:gd name="T5" fmla="*/ 28 h 48"/>
                <a:gd name="T6" fmla="*/ 13 w 38"/>
                <a:gd name="T7" fmla="*/ 2 h 48"/>
                <a:gd name="T8" fmla="*/ 35 w 38"/>
                <a:gd name="T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0"/>
                  </a:moveTo>
                  <a:cubicBezTo>
                    <a:pt x="38" y="31"/>
                    <a:pt x="33" y="43"/>
                    <a:pt x="25" y="45"/>
                  </a:cubicBezTo>
                  <a:cubicBezTo>
                    <a:pt x="16" y="48"/>
                    <a:pt x="6" y="40"/>
                    <a:pt x="3" y="28"/>
                  </a:cubicBezTo>
                  <a:cubicBezTo>
                    <a:pt x="0" y="16"/>
                    <a:pt x="4" y="5"/>
                    <a:pt x="13" y="2"/>
                  </a:cubicBezTo>
                  <a:cubicBezTo>
                    <a:pt x="22" y="0"/>
                    <a:pt x="32" y="8"/>
                    <a:pt x="3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1" name="Freeform 167"/>
            <p:cNvSpPr/>
            <p:nvPr/>
          </p:nvSpPr>
          <p:spPr bwMode="auto">
            <a:xfrm>
              <a:off x="239713" y="4151313"/>
              <a:ext cx="142875" cy="180975"/>
            </a:xfrm>
            <a:custGeom>
              <a:avLst/>
              <a:gdLst>
                <a:gd name="T0" fmla="*/ 35 w 38"/>
                <a:gd name="T1" fmla="*/ 28 h 48"/>
                <a:gd name="T2" fmla="*/ 13 w 38"/>
                <a:gd name="T3" fmla="*/ 45 h 48"/>
                <a:gd name="T4" fmla="*/ 3 w 38"/>
                <a:gd name="T5" fmla="*/ 20 h 48"/>
                <a:gd name="T6" fmla="*/ 25 w 38"/>
                <a:gd name="T7" fmla="*/ 2 h 48"/>
                <a:gd name="T8" fmla="*/ 35 w 38"/>
                <a:gd name="T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">
                  <a:moveTo>
                    <a:pt x="35" y="28"/>
                  </a:moveTo>
                  <a:cubicBezTo>
                    <a:pt x="32" y="40"/>
                    <a:pt x="22" y="48"/>
                    <a:pt x="13" y="45"/>
                  </a:cubicBezTo>
                  <a:cubicBezTo>
                    <a:pt x="5" y="43"/>
                    <a:pt x="0" y="31"/>
                    <a:pt x="3" y="20"/>
                  </a:cubicBezTo>
                  <a:cubicBezTo>
                    <a:pt x="6" y="8"/>
                    <a:pt x="16" y="0"/>
                    <a:pt x="25" y="2"/>
                  </a:cubicBezTo>
                  <a:cubicBezTo>
                    <a:pt x="34" y="5"/>
                    <a:pt x="38" y="16"/>
                    <a:pt x="35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92" name="Freeform 168"/>
          <p:cNvSpPr>
            <a:spLocks noChangeAspect="1"/>
          </p:cNvSpPr>
          <p:nvPr/>
        </p:nvSpPr>
        <p:spPr bwMode="auto">
          <a:xfrm>
            <a:off x="2601153" y="687912"/>
            <a:ext cx="432000" cy="166696"/>
          </a:xfrm>
          <a:custGeom>
            <a:avLst/>
            <a:gdLst>
              <a:gd name="T0" fmla="*/ 156 w 156"/>
              <a:gd name="T1" fmla="*/ 24 h 60"/>
              <a:gd name="T2" fmla="*/ 144 w 156"/>
              <a:gd name="T3" fmla="*/ 24 h 60"/>
              <a:gd name="T4" fmla="*/ 144 w 156"/>
              <a:gd name="T5" fmla="*/ 12 h 60"/>
              <a:gd name="T6" fmla="*/ 138 w 156"/>
              <a:gd name="T7" fmla="*/ 6 h 60"/>
              <a:gd name="T8" fmla="*/ 126 w 156"/>
              <a:gd name="T9" fmla="*/ 6 h 60"/>
              <a:gd name="T10" fmla="*/ 120 w 156"/>
              <a:gd name="T11" fmla="*/ 12 h 60"/>
              <a:gd name="T12" fmla="*/ 120 w 156"/>
              <a:gd name="T13" fmla="*/ 6 h 60"/>
              <a:gd name="T14" fmla="*/ 114 w 156"/>
              <a:gd name="T15" fmla="*/ 0 h 60"/>
              <a:gd name="T16" fmla="*/ 102 w 156"/>
              <a:gd name="T17" fmla="*/ 0 h 60"/>
              <a:gd name="T18" fmla="*/ 96 w 156"/>
              <a:gd name="T19" fmla="*/ 6 h 60"/>
              <a:gd name="T20" fmla="*/ 96 w 156"/>
              <a:gd name="T21" fmla="*/ 24 h 60"/>
              <a:gd name="T22" fmla="*/ 60 w 156"/>
              <a:gd name="T23" fmla="*/ 24 h 60"/>
              <a:gd name="T24" fmla="*/ 60 w 156"/>
              <a:gd name="T25" fmla="*/ 6 h 60"/>
              <a:gd name="T26" fmla="*/ 54 w 156"/>
              <a:gd name="T27" fmla="*/ 0 h 60"/>
              <a:gd name="T28" fmla="*/ 42 w 156"/>
              <a:gd name="T29" fmla="*/ 0 h 60"/>
              <a:gd name="T30" fmla="*/ 36 w 156"/>
              <a:gd name="T31" fmla="*/ 6 h 60"/>
              <a:gd name="T32" fmla="*/ 36 w 156"/>
              <a:gd name="T33" fmla="*/ 12 h 60"/>
              <a:gd name="T34" fmla="*/ 30 w 156"/>
              <a:gd name="T35" fmla="*/ 6 h 60"/>
              <a:gd name="T36" fmla="*/ 18 w 156"/>
              <a:gd name="T37" fmla="*/ 6 h 60"/>
              <a:gd name="T38" fmla="*/ 12 w 156"/>
              <a:gd name="T39" fmla="*/ 12 h 60"/>
              <a:gd name="T40" fmla="*/ 12 w 156"/>
              <a:gd name="T41" fmla="*/ 24 h 60"/>
              <a:gd name="T42" fmla="*/ 0 w 156"/>
              <a:gd name="T43" fmla="*/ 24 h 60"/>
              <a:gd name="T44" fmla="*/ 0 w 156"/>
              <a:gd name="T45" fmla="*/ 36 h 60"/>
              <a:gd name="T46" fmla="*/ 12 w 156"/>
              <a:gd name="T47" fmla="*/ 36 h 60"/>
              <a:gd name="T48" fmla="*/ 12 w 156"/>
              <a:gd name="T49" fmla="*/ 48 h 60"/>
              <a:gd name="T50" fmla="*/ 18 w 156"/>
              <a:gd name="T51" fmla="*/ 54 h 60"/>
              <a:gd name="T52" fmla="*/ 30 w 156"/>
              <a:gd name="T53" fmla="*/ 54 h 60"/>
              <a:gd name="T54" fmla="*/ 36 w 156"/>
              <a:gd name="T55" fmla="*/ 48 h 60"/>
              <a:gd name="T56" fmla="*/ 36 w 156"/>
              <a:gd name="T57" fmla="*/ 54 h 60"/>
              <a:gd name="T58" fmla="*/ 42 w 156"/>
              <a:gd name="T59" fmla="*/ 60 h 60"/>
              <a:gd name="T60" fmla="*/ 54 w 156"/>
              <a:gd name="T61" fmla="*/ 60 h 60"/>
              <a:gd name="T62" fmla="*/ 60 w 156"/>
              <a:gd name="T63" fmla="*/ 54 h 60"/>
              <a:gd name="T64" fmla="*/ 60 w 156"/>
              <a:gd name="T65" fmla="*/ 36 h 60"/>
              <a:gd name="T66" fmla="*/ 96 w 156"/>
              <a:gd name="T67" fmla="*/ 36 h 60"/>
              <a:gd name="T68" fmla="*/ 96 w 156"/>
              <a:gd name="T69" fmla="*/ 54 h 60"/>
              <a:gd name="T70" fmla="*/ 102 w 156"/>
              <a:gd name="T71" fmla="*/ 60 h 60"/>
              <a:gd name="T72" fmla="*/ 114 w 156"/>
              <a:gd name="T73" fmla="*/ 60 h 60"/>
              <a:gd name="T74" fmla="*/ 120 w 156"/>
              <a:gd name="T75" fmla="*/ 54 h 60"/>
              <a:gd name="T76" fmla="*/ 120 w 156"/>
              <a:gd name="T77" fmla="*/ 48 h 60"/>
              <a:gd name="T78" fmla="*/ 126 w 156"/>
              <a:gd name="T79" fmla="*/ 54 h 60"/>
              <a:gd name="T80" fmla="*/ 138 w 156"/>
              <a:gd name="T81" fmla="*/ 54 h 60"/>
              <a:gd name="T82" fmla="*/ 144 w 156"/>
              <a:gd name="T83" fmla="*/ 48 h 60"/>
              <a:gd name="T84" fmla="*/ 144 w 156"/>
              <a:gd name="T85" fmla="*/ 36 h 60"/>
              <a:gd name="T86" fmla="*/ 156 w 156"/>
              <a:gd name="T87" fmla="*/ 36 h 60"/>
              <a:gd name="T88" fmla="*/ 156 w 156"/>
              <a:gd name="T89" fmla="*/ 24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6" h="60">
                <a:moveTo>
                  <a:pt x="156" y="24"/>
                </a:moveTo>
                <a:cubicBezTo>
                  <a:pt x="144" y="24"/>
                  <a:pt x="144" y="24"/>
                  <a:pt x="144" y="24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9"/>
                  <a:pt x="141" y="6"/>
                  <a:pt x="138" y="6"/>
                </a:cubicBezTo>
                <a:cubicBezTo>
                  <a:pt x="126" y="6"/>
                  <a:pt x="126" y="6"/>
                  <a:pt x="126" y="6"/>
                </a:cubicBezTo>
                <a:cubicBezTo>
                  <a:pt x="123" y="6"/>
                  <a:pt x="120" y="9"/>
                  <a:pt x="120" y="12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24"/>
                  <a:pt x="96" y="24"/>
                  <a:pt x="96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"/>
                  <a:pt x="57" y="0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9"/>
                  <a:pt x="33" y="6"/>
                  <a:pt x="30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5" y="6"/>
                  <a:pt x="12" y="9"/>
                  <a:pt x="12" y="12"/>
                </a:cubicBezTo>
                <a:cubicBezTo>
                  <a:pt x="12" y="24"/>
                  <a:pt x="12" y="24"/>
                  <a:pt x="12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36"/>
                  <a:pt x="0" y="36"/>
                  <a:pt x="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2" y="48"/>
                  <a:pt x="12" y="48"/>
                  <a:pt x="12" y="48"/>
                </a:cubicBezTo>
                <a:cubicBezTo>
                  <a:pt x="12" y="51"/>
                  <a:pt x="15" y="54"/>
                  <a:pt x="18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3" y="54"/>
                  <a:pt x="36" y="51"/>
                  <a:pt x="36" y="48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57"/>
                  <a:pt x="39" y="60"/>
                  <a:pt x="42" y="60"/>
                </a:cubicBezTo>
                <a:cubicBezTo>
                  <a:pt x="54" y="60"/>
                  <a:pt x="54" y="60"/>
                  <a:pt x="54" y="60"/>
                </a:cubicBezTo>
                <a:cubicBezTo>
                  <a:pt x="57" y="60"/>
                  <a:pt x="60" y="57"/>
                  <a:pt x="60" y="54"/>
                </a:cubicBezTo>
                <a:cubicBezTo>
                  <a:pt x="60" y="36"/>
                  <a:pt x="60" y="36"/>
                  <a:pt x="60" y="3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54"/>
                  <a:pt x="96" y="54"/>
                  <a:pt x="96" y="54"/>
                </a:cubicBezTo>
                <a:cubicBezTo>
                  <a:pt x="96" y="57"/>
                  <a:pt x="99" y="60"/>
                  <a:pt x="102" y="60"/>
                </a:cubicBezTo>
                <a:cubicBezTo>
                  <a:pt x="114" y="60"/>
                  <a:pt x="114" y="60"/>
                  <a:pt x="114" y="60"/>
                </a:cubicBezTo>
                <a:cubicBezTo>
                  <a:pt x="117" y="60"/>
                  <a:pt x="120" y="57"/>
                  <a:pt x="120" y="54"/>
                </a:cubicBezTo>
                <a:cubicBezTo>
                  <a:pt x="120" y="48"/>
                  <a:pt x="120" y="48"/>
                  <a:pt x="120" y="48"/>
                </a:cubicBezTo>
                <a:cubicBezTo>
                  <a:pt x="120" y="51"/>
                  <a:pt x="123" y="54"/>
                  <a:pt x="126" y="54"/>
                </a:cubicBezTo>
                <a:cubicBezTo>
                  <a:pt x="138" y="54"/>
                  <a:pt x="138" y="54"/>
                  <a:pt x="138" y="54"/>
                </a:cubicBezTo>
                <a:cubicBezTo>
                  <a:pt x="141" y="54"/>
                  <a:pt x="144" y="51"/>
                  <a:pt x="144" y="48"/>
                </a:cubicBezTo>
                <a:cubicBezTo>
                  <a:pt x="144" y="36"/>
                  <a:pt x="144" y="36"/>
                  <a:pt x="144" y="36"/>
                </a:cubicBezTo>
                <a:cubicBezTo>
                  <a:pt x="156" y="36"/>
                  <a:pt x="156" y="36"/>
                  <a:pt x="156" y="36"/>
                </a:cubicBezTo>
                <a:lnTo>
                  <a:pt x="156" y="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5" name="Freeform 5"/>
          <p:cNvSpPr>
            <a:spLocks noChangeAspect="1" noEditPoints="1"/>
          </p:cNvSpPr>
          <p:nvPr/>
        </p:nvSpPr>
        <p:spPr bwMode="auto">
          <a:xfrm>
            <a:off x="6369590" y="1489315"/>
            <a:ext cx="436144" cy="432000"/>
          </a:xfrm>
          <a:custGeom>
            <a:avLst/>
            <a:gdLst>
              <a:gd name="T0" fmla="*/ 171 w 178"/>
              <a:gd name="T1" fmla="*/ 17 h 176"/>
              <a:gd name="T2" fmla="*/ 161 w 178"/>
              <a:gd name="T3" fmla="*/ 7 h 176"/>
              <a:gd name="T4" fmla="*/ 136 w 178"/>
              <a:gd name="T5" fmla="*/ 7 h 176"/>
              <a:gd name="T6" fmla="*/ 112 w 178"/>
              <a:gd name="T7" fmla="*/ 31 h 176"/>
              <a:gd name="T8" fmla="*/ 100 w 178"/>
              <a:gd name="T9" fmla="*/ 19 h 176"/>
              <a:gd name="T10" fmla="*/ 76 w 178"/>
              <a:gd name="T11" fmla="*/ 43 h 176"/>
              <a:gd name="T12" fmla="*/ 86 w 178"/>
              <a:gd name="T13" fmla="*/ 53 h 176"/>
              <a:gd name="T14" fmla="*/ 19 w 178"/>
              <a:gd name="T15" fmla="*/ 120 h 176"/>
              <a:gd name="T16" fmla="*/ 12 w 178"/>
              <a:gd name="T17" fmla="*/ 136 h 176"/>
              <a:gd name="T18" fmla="*/ 8 w 178"/>
              <a:gd name="T19" fmla="*/ 140 h 176"/>
              <a:gd name="T20" fmla="*/ 8 w 178"/>
              <a:gd name="T21" fmla="*/ 170 h 176"/>
              <a:gd name="T22" fmla="*/ 23 w 178"/>
              <a:gd name="T23" fmla="*/ 176 h 176"/>
              <a:gd name="T24" fmla="*/ 38 w 178"/>
              <a:gd name="T25" fmla="*/ 170 h 176"/>
              <a:gd name="T26" fmla="*/ 42 w 178"/>
              <a:gd name="T27" fmla="*/ 166 h 176"/>
              <a:gd name="T28" fmla="*/ 58 w 178"/>
              <a:gd name="T29" fmla="*/ 159 h 176"/>
              <a:gd name="T30" fmla="*/ 125 w 178"/>
              <a:gd name="T31" fmla="*/ 92 h 176"/>
              <a:gd name="T32" fmla="*/ 135 w 178"/>
              <a:gd name="T33" fmla="*/ 102 h 176"/>
              <a:gd name="T34" fmla="*/ 159 w 178"/>
              <a:gd name="T35" fmla="*/ 78 h 176"/>
              <a:gd name="T36" fmla="*/ 147 w 178"/>
              <a:gd name="T37" fmla="*/ 66 h 176"/>
              <a:gd name="T38" fmla="*/ 171 w 178"/>
              <a:gd name="T39" fmla="*/ 42 h 176"/>
              <a:gd name="T40" fmla="*/ 171 w 178"/>
              <a:gd name="T41" fmla="*/ 17 h 176"/>
              <a:gd name="T42" fmla="*/ 47 w 178"/>
              <a:gd name="T43" fmla="*/ 148 h 176"/>
              <a:gd name="T44" fmla="*/ 41 w 178"/>
              <a:gd name="T45" fmla="*/ 151 h 176"/>
              <a:gd name="T46" fmla="*/ 37 w 178"/>
              <a:gd name="T47" fmla="*/ 150 h 176"/>
              <a:gd name="T48" fmla="*/ 37 w 178"/>
              <a:gd name="T49" fmla="*/ 150 h 176"/>
              <a:gd name="T50" fmla="*/ 27 w 178"/>
              <a:gd name="T51" fmla="*/ 159 h 176"/>
              <a:gd name="T52" fmla="*/ 23 w 178"/>
              <a:gd name="T53" fmla="*/ 161 h 176"/>
              <a:gd name="T54" fmla="*/ 19 w 178"/>
              <a:gd name="T55" fmla="*/ 159 h 176"/>
              <a:gd name="T56" fmla="*/ 19 w 178"/>
              <a:gd name="T57" fmla="*/ 151 h 176"/>
              <a:gd name="T58" fmla="*/ 28 w 178"/>
              <a:gd name="T59" fmla="*/ 141 h 176"/>
              <a:gd name="T60" fmla="*/ 28 w 178"/>
              <a:gd name="T61" fmla="*/ 141 h 176"/>
              <a:gd name="T62" fmla="*/ 30 w 178"/>
              <a:gd name="T63" fmla="*/ 131 h 176"/>
              <a:gd name="T64" fmla="*/ 97 w 178"/>
              <a:gd name="T65" fmla="*/ 64 h 176"/>
              <a:gd name="T66" fmla="*/ 114 w 178"/>
              <a:gd name="T67" fmla="*/ 81 h 176"/>
              <a:gd name="T68" fmla="*/ 47 w 178"/>
              <a:gd name="T69" fmla="*/ 1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8" h="176">
                <a:moveTo>
                  <a:pt x="171" y="17"/>
                </a:moveTo>
                <a:cubicBezTo>
                  <a:pt x="161" y="7"/>
                  <a:pt x="161" y="7"/>
                  <a:pt x="161" y="7"/>
                </a:cubicBezTo>
                <a:cubicBezTo>
                  <a:pt x="154" y="0"/>
                  <a:pt x="143" y="0"/>
                  <a:pt x="136" y="7"/>
                </a:cubicBezTo>
                <a:cubicBezTo>
                  <a:pt x="112" y="31"/>
                  <a:pt x="112" y="31"/>
                  <a:pt x="112" y="31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76" y="43"/>
                  <a:pt x="76" y="43"/>
                  <a:pt x="76" y="43"/>
                </a:cubicBezTo>
                <a:cubicBezTo>
                  <a:pt x="86" y="53"/>
                  <a:pt x="86" y="53"/>
                  <a:pt x="86" y="53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5" y="124"/>
                  <a:pt x="12" y="130"/>
                  <a:pt x="12" y="136"/>
                </a:cubicBezTo>
                <a:cubicBezTo>
                  <a:pt x="8" y="140"/>
                  <a:pt x="8" y="140"/>
                  <a:pt x="8" y="140"/>
                </a:cubicBezTo>
                <a:cubicBezTo>
                  <a:pt x="0" y="148"/>
                  <a:pt x="0" y="162"/>
                  <a:pt x="8" y="170"/>
                </a:cubicBezTo>
                <a:cubicBezTo>
                  <a:pt x="12" y="174"/>
                  <a:pt x="17" y="176"/>
                  <a:pt x="23" y="176"/>
                </a:cubicBezTo>
                <a:cubicBezTo>
                  <a:pt x="29" y="176"/>
                  <a:pt x="34" y="174"/>
                  <a:pt x="38" y="170"/>
                </a:cubicBezTo>
                <a:cubicBezTo>
                  <a:pt x="42" y="166"/>
                  <a:pt x="42" y="166"/>
                  <a:pt x="42" y="166"/>
                </a:cubicBezTo>
                <a:cubicBezTo>
                  <a:pt x="48" y="166"/>
                  <a:pt x="54" y="163"/>
                  <a:pt x="58" y="159"/>
                </a:cubicBezTo>
                <a:cubicBezTo>
                  <a:pt x="125" y="92"/>
                  <a:pt x="125" y="92"/>
                  <a:pt x="125" y="92"/>
                </a:cubicBezTo>
                <a:cubicBezTo>
                  <a:pt x="135" y="102"/>
                  <a:pt x="135" y="102"/>
                  <a:pt x="135" y="102"/>
                </a:cubicBezTo>
                <a:cubicBezTo>
                  <a:pt x="159" y="78"/>
                  <a:pt x="159" y="78"/>
                  <a:pt x="159" y="78"/>
                </a:cubicBezTo>
                <a:cubicBezTo>
                  <a:pt x="147" y="66"/>
                  <a:pt x="147" y="66"/>
                  <a:pt x="147" y="66"/>
                </a:cubicBezTo>
                <a:cubicBezTo>
                  <a:pt x="171" y="42"/>
                  <a:pt x="171" y="42"/>
                  <a:pt x="171" y="42"/>
                </a:cubicBezTo>
                <a:cubicBezTo>
                  <a:pt x="178" y="35"/>
                  <a:pt x="178" y="24"/>
                  <a:pt x="171" y="17"/>
                </a:cubicBezTo>
                <a:close/>
                <a:moveTo>
                  <a:pt x="47" y="148"/>
                </a:moveTo>
                <a:cubicBezTo>
                  <a:pt x="46" y="150"/>
                  <a:pt x="43" y="151"/>
                  <a:pt x="41" y="151"/>
                </a:cubicBezTo>
                <a:cubicBezTo>
                  <a:pt x="39" y="151"/>
                  <a:pt x="38" y="151"/>
                  <a:pt x="37" y="150"/>
                </a:cubicBezTo>
                <a:cubicBezTo>
                  <a:pt x="37" y="150"/>
                  <a:pt x="37" y="150"/>
                  <a:pt x="37" y="150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26" y="160"/>
                  <a:pt x="25" y="161"/>
                  <a:pt x="23" y="161"/>
                </a:cubicBezTo>
                <a:cubicBezTo>
                  <a:pt x="21" y="161"/>
                  <a:pt x="20" y="160"/>
                  <a:pt x="19" y="159"/>
                </a:cubicBezTo>
                <a:cubicBezTo>
                  <a:pt x="16" y="157"/>
                  <a:pt x="16" y="153"/>
                  <a:pt x="19" y="15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6" y="138"/>
                  <a:pt x="27" y="134"/>
                  <a:pt x="30" y="131"/>
                </a:cubicBezTo>
                <a:cubicBezTo>
                  <a:pt x="97" y="64"/>
                  <a:pt x="97" y="64"/>
                  <a:pt x="97" y="64"/>
                </a:cubicBezTo>
                <a:cubicBezTo>
                  <a:pt x="114" y="81"/>
                  <a:pt x="114" y="81"/>
                  <a:pt x="114" y="81"/>
                </a:cubicBezTo>
                <a:lnTo>
                  <a:pt x="47" y="1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6" name="Freeform 6"/>
          <p:cNvSpPr>
            <a:spLocks noChangeAspect="1" noEditPoints="1"/>
          </p:cNvSpPr>
          <p:nvPr/>
        </p:nvSpPr>
        <p:spPr bwMode="auto">
          <a:xfrm>
            <a:off x="6352805" y="5870741"/>
            <a:ext cx="469715" cy="432000"/>
          </a:xfrm>
          <a:custGeom>
            <a:avLst/>
            <a:gdLst>
              <a:gd name="T0" fmla="*/ 267 w 411"/>
              <a:gd name="T1" fmla="*/ 378 h 378"/>
              <a:gd name="T2" fmla="*/ 113 w 411"/>
              <a:gd name="T3" fmla="*/ 0 h 378"/>
              <a:gd name="T4" fmla="*/ 243 w 411"/>
              <a:gd name="T5" fmla="*/ 324 h 378"/>
              <a:gd name="T6" fmla="*/ 203 w 411"/>
              <a:gd name="T7" fmla="*/ 283 h 378"/>
              <a:gd name="T8" fmla="*/ 243 w 411"/>
              <a:gd name="T9" fmla="*/ 324 h 378"/>
              <a:gd name="T10" fmla="*/ 168 w 411"/>
              <a:gd name="T11" fmla="*/ 222 h 378"/>
              <a:gd name="T12" fmla="*/ 208 w 411"/>
              <a:gd name="T13" fmla="*/ 262 h 378"/>
              <a:gd name="T14" fmla="*/ 243 w 411"/>
              <a:gd name="T15" fmla="*/ 201 h 378"/>
              <a:gd name="T16" fmla="*/ 203 w 411"/>
              <a:gd name="T17" fmla="*/ 160 h 378"/>
              <a:gd name="T18" fmla="*/ 243 w 411"/>
              <a:gd name="T19" fmla="*/ 201 h 378"/>
              <a:gd name="T20" fmla="*/ 168 w 411"/>
              <a:gd name="T21" fmla="*/ 99 h 378"/>
              <a:gd name="T22" fmla="*/ 208 w 411"/>
              <a:gd name="T23" fmla="*/ 139 h 378"/>
              <a:gd name="T24" fmla="*/ 203 w 411"/>
              <a:gd name="T25" fmla="*/ 38 h 378"/>
              <a:gd name="T26" fmla="*/ 243 w 411"/>
              <a:gd name="T27" fmla="*/ 78 h 378"/>
              <a:gd name="T28" fmla="*/ 203 w 411"/>
              <a:gd name="T29" fmla="*/ 38 h 378"/>
              <a:gd name="T30" fmla="*/ 172 w 411"/>
              <a:gd name="T31" fmla="*/ 38 h 378"/>
              <a:gd name="T32" fmla="*/ 132 w 411"/>
              <a:gd name="T33" fmla="*/ 78 h 378"/>
              <a:gd name="T34" fmla="*/ 132 w 411"/>
              <a:gd name="T35" fmla="*/ 160 h 378"/>
              <a:gd name="T36" fmla="*/ 172 w 411"/>
              <a:gd name="T37" fmla="*/ 201 h 378"/>
              <a:gd name="T38" fmla="*/ 132 w 411"/>
              <a:gd name="T39" fmla="*/ 160 h 378"/>
              <a:gd name="T40" fmla="*/ 172 w 411"/>
              <a:gd name="T41" fmla="*/ 283 h 378"/>
              <a:gd name="T42" fmla="*/ 132 w 411"/>
              <a:gd name="T43" fmla="*/ 324 h 378"/>
              <a:gd name="T44" fmla="*/ 0 w 411"/>
              <a:gd name="T45" fmla="*/ 378 h 378"/>
              <a:gd name="T46" fmla="*/ 92 w 411"/>
              <a:gd name="T47" fmla="*/ 120 h 378"/>
              <a:gd name="T48" fmla="*/ 0 w 411"/>
              <a:gd name="T49" fmla="*/ 378 h 378"/>
              <a:gd name="T50" fmla="*/ 66 w 411"/>
              <a:gd name="T51" fmla="*/ 139 h 378"/>
              <a:gd name="T52" fmla="*/ 26 w 411"/>
              <a:gd name="T53" fmla="*/ 182 h 378"/>
              <a:gd name="T54" fmla="*/ 26 w 411"/>
              <a:gd name="T55" fmla="*/ 212 h 378"/>
              <a:gd name="T56" fmla="*/ 66 w 411"/>
              <a:gd name="T57" fmla="*/ 253 h 378"/>
              <a:gd name="T58" fmla="*/ 26 w 411"/>
              <a:gd name="T59" fmla="*/ 212 h 378"/>
              <a:gd name="T60" fmla="*/ 66 w 411"/>
              <a:gd name="T61" fmla="*/ 283 h 378"/>
              <a:gd name="T62" fmla="*/ 26 w 411"/>
              <a:gd name="T63" fmla="*/ 324 h 378"/>
              <a:gd name="T64" fmla="*/ 395 w 411"/>
              <a:gd name="T65" fmla="*/ 156 h 378"/>
              <a:gd name="T66" fmla="*/ 371 w 411"/>
              <a:gd name="T67" fmla="*/ 106 h 378"/>
              <a:gd name="T68" fmla="*/ 355 w 411"/>
              <a:gd name="T69" fmla="*/ 59 h 378"/>
              <a:gd name="T70" fmla="*/ 343 w 411"/>
              <a:gd name="T71" fmla="*/ 14 h 378"/>
              <a:gd name="T72" fmla="*/ 326 w 411"/>
              <a:gd name="T73" fmla="*/ 59 h 378"/>
              <a:gd name="T74" fmla="*/ 302 w 411"/>
              <a:gd name="T75" fmla="*/ 106 h 378"/>
              <a:gd name="T76" fmla="*/ 286 w 411"/>
              <a:gd name="T77" fmla="*/ 156 h 378"/>
              <a:gd name="T78" fmla="*/ 411 w 411"/>
              <a:gd name="T79" fmla="*/ 378 h 378"/>
              <a:gd name="T80" fmla="*/ 395 w 411"/>
              <a:gd name="T81" fmla="*/ 156 h 378"/>
              <a:gd name="T82" fmla="*/ 307 w 411"/>
              <a:gd name="T83" fmla="*/ 350 h 378"/>
              <a:gd name="T84" fmla="*/ 347 w 411"/>
              <a:gd name="T85" fmla="*/ 307 h 378"/>
              <a:gd name="T86" fmla="*/ 347 w 411"/>
              <a:gd name="T87" fmla="*/ 224 h 378"/>
              <a:gd name="T88" fmla="*/ 307 w 411"/>
              <a:gd name="T89" fmla="*/ 182 h 378"/>
              <a:gd name="T90" fmla="*/ 347 w 411"/>
              <a:gd name="T91" fmla="*/ 224 h 378"/>
              <a:gd name="T92" fmla="*/ 355 w 411"/>
              <a:gd name="T93" fmla="*/ 286 h 378"/>
              <a:gd name="T94" fmla="*/ 395 w 411"/>
              <a:gd name="T95" fmla="*/ 246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11" h="378">
                <a:moveTo>
                  <a:pt x="113" y="378"/>
                </a:moveTo>
                <a:lnTo>
                  <a:pt x="267" y="378"/>
                </a:lnTo>
                <a:lnTo>
                  <a:pt x="267" y="0"/>
                </a:lnTo>
                <a:lnTo>
                  <a:pt x="113" y="0"/>
                </a:lnTo>
                <a:lnTo>
                  <a:pt x="113" y="378"/>
                </a:lnTo>
                <a:close/>
                <a:moveTo>
                  <a:pt x="243" y="324"/>
                </a:moveTo>
                <a:lnTo>
                  <a:pt x="203" y="324"/>
                </a:lnTo>
                <a:lnTo>
                  <a:pt x="203" y="283"/>
                </a:lnTo>
                <a:lnTo>
                  <a:pt x="243" y="283"/>
                </a:lnTo>
                <a:lnTo>
                  <a:pt x="243" y="324"/>
                </a:lnTo>
                <a:close/>
                <a:moveTo>
                  <a:pt x="168" y="262"/>
                </a:moveTo>
                <a:lnTo>
                  <a:pt x="168" y="222"/>
                </a:lnTo>
                <a:lnTo>
                  <a:pt x="208" y="222"/>
                </a:lnTo>
                <a:lnTo>
                  <a:pt x="208" y="262"/>
                </a:lnTo>
                <a:lnTo>
                  <a:pt x="168" y="262"/>
                </a:lnTo>
                <a:close/>
                <a:moveTo>
                  <a:pt x="243" y="201"/>
                </a:moveTo>
                <a:lnTo>
                  <a:pt x="203" y="201"/>
                </a:lnTo>
                <a:lnTo>
                  <a:pt x="203" y="160"/>
                </a:lnTo>
                <a:lnTo>
                  <a:pt x="243" y="160"/>
                </a:lnTo>
                <a:lnTo>
                  <a:pt x="243" y="201"/>
                </a:lnTo>
                <a:close/>
                <a:moveTo>
                  <a:pt x="168" y="139"/>
                </a:moveTo>
                <a:lnTo>
                  <a:pt x="168" y="99"/>
                </a:lnTo>
                <a:lnTo>
                  <a:pt x="208" y="99"/>
                </a:lnTo>
                <a:lnTo>
                  <a:pt x="208" y="139"/>
                </a:lnTo>
                <a:lnTo>
                  <a:pt x="168" y="139"/>
                </a:lnTo>
                <a:close/>
                <a:moveTo>
                  <a:pt x="203" y="38"/>
                </a:moveTo>
                <a:lnTo>
                  <a:pt x="243" y="38"/>
                </a:lnTo>
                <a:lnTo>
                  <a:pt x="243" y="78"/>
                </a:lnTo>
                <a:lnTo>
                  <a:pt x="203" y="78"/>
                </a:lnTo>
                <a:lnTo>
                  <a:pt x="203" y="38"/>
                </a:lnTo>
                <a:close/>
                <a:moveTo>
                  <a:pt x="132" y="38"/>
                </a:moveTo>
                <a:lnTo>
                  <a:pt x="172" y="38"/>
                </a:lnTo>
                <a:lnTo>
                  <a:pt x="172" y="78"/>
                </a:lnTo>
                <a:lnTo>
                  <a:pt x="132" y="78"/>
                </a:lnTo>
                <a:lnTo>
                  <a:pt x="132" y="38"/>
                </a:lnTo>
                <a:close/>
                <a:moveTo>
                  <a:pt x="132" y="160"/>
                </a:moveTo>
                <a:lnTo>
                  <a:pt x="172" y="160"/>
                </a:lnTo>
                <a:lnTo>
                  <a:pt x="172" y="201"/>
                </a:lnTo>
                <a:lnTo>
                  <a:pt x="132" y="201"/>
                </a:lnTo>
                <a:lnTo>
                  <a:pt x="132" y="160"/>
                </a:lnTo>
                <a:close/>
                <a:moveTo>
                  <a:pt x="132" y="283"/>
                </a:moveTo>
                <a:lnTo>
                  <a:pt x="172" y="283"/>
                </a:lnTo>
                <a:lnTo>
                  <a:pt x="172" y="324"/>
                </a:lnTo>
                <a:lnTo>
                  <a:pt x="132" y="324"/>
                </a:lnTo>
                <a:lnTo>
                  <a:pt x="132" y="283"/>
                </a:lnTo>
                <a:close/>
                <a:moveTo>
                  <a:pt x="0" y="378"/>
                </a:moveTo>
                <a:lnTo>
                  <a:pt x="92" y="378"/>
                </a:lnTo>
                <a:lnTo>
                  <a:pt x="92" y="120"/>
                </a:lnTo>
                <a:lnTo>
                  <a:pt x="0" y="120"/>
                </a:lnTo>
                <a:lnTo>
                  <a:pt x="0" y="378"/>
                </a:lnTo>
                <a:close/>
                <a:moveTo>
                  <a:pt x="26" y="139"/>
                </a:moveTo>
                <a:lnTo>
                  <a:pt x="66" y="139"/>
                </a:lnTo>
                <a:lnTo>
                  <a:pt x="66" y="182"/>
                </a:lnTo>
                <a:lnTo>
                  <a:pt x="26" y="182"/>
                </a:lnTo>
                <a:lnTo>
                  <a:pt x="26" y="139"/>
                </a:lnTo>
                <a:close/>
                <a:moveTo>
                  <a:pt x="26" y="212"/>
                </a:moveTo>
                <a:lnTo>
                  <a:pt x="66" y="212"/>
                </a:lnTo>
                <a:lnTo>
                  <a:pt x="66" y="253"/>
                </a:lnTo>
                <a:lnTo>
                  <a:pt x="26" y="253"/>
                </a:lnTo>
                <a:lnTo>
                  <a:pt x="26" y="212"/>
                </a:lnTo>
                <a:close/>
                <a:moveTo>
                  <a:pt x="26" y="283"/>
                </a:moveTo>
                <a:lnTo>
                  <a:pt x="66" y="283"/>
                </a:lnTo>
                <a:lnTo>
                  <a:pt x="66" y="324"/>
                </a:lnTo>
                <a:lnTo>
                  <a:pt x="26" y="324"/>
                </a:lnTo>
                <a:lnTo>
                  <a:pt x="26" y="283"/>
                </a:lnTo>
                <a:close/>
                <a:moveTo>
                  <a:pt x="395" y="156"/>
                </a:moveTo>
                <a:lnTo>
                  <a:pt x="395" y="106"/>
                </a:lnTo>
                <a:lnTo>
                  <a:pt x="371" y="106"/>
                </a:lnTo>
                <a:lnTo>
                  <a:pt x="371" y="59"/>
                </a:lnTo>
                <a:lnTo>
                  <a:pt x="355" y="59"/>
                </a:lnTo>
                <a:lnTo>
                  <a:pt x="355" y="14"/>
                </a:lnTo>
                <a:lnTo>
                  <a:pt x="343" y="14"/>
                </a:lnTo>
                <a:lnTo>
                  <a:pt x="343" y="59"/>
                </a:lnTo>
                <a:lnTo>
                  <a:pt x="326" y="59"/>
                </a:lnTo>
                <a:lnTo>
                  <a:pt x="326" y="106"/>
                </a:lnTo>
                <a:lnTo>
                  <a:pt x="302" y="106"/>
                </a:lnTo>
                <a:lnTo>
                  <a:pt x="302" y="156"/>
                </a:lnTo>
                <a:lnTo>
                  <a:pt x="286" y="156"/>
                </a:lnTo>
                <a:lnTo>
                  <a:pt x="286" y="378"/>
                </a:lnTo>
                <a:lnTo>
                  <a:pt x="411" y="378"/>
                </a:lnTo>
                <a:lnTo>
                  <a:pt x="411" y="156"/>
                </a:lnTo>
                <a:lnTo>
                  <a:pt x="395" y="156"/>
                </a:lnTo>
                <a:close/>
                <a:moveTo>
                  <a:pt x="347" y="350"/>
                </a:moveTo>
                <a:lnTo>
                  <a:pt x="307" y="350"/>
                </a:lnTo>
                <a:lnTo>
                  <a:pt x="307" y="307"/>
                </a:lnTo>
                <a:lnTo>
                  <a:pt x="347" y="307"/>
                </a:lnTo>
                <a:lnTo>
                  <a:pt x="347" y="350"/>
                </a:lnTo>
                <a:close/>
                <a:moveTo>
                  <a:pt x="347" y="224"/>
                </a:moveTo>
                <a:lnTo>
                  <a:pt x="307" y="224"/>
                </a:lnTo>
                <a:lnTo>
                  <a:pt x="307" y="182"/>
                </a:lnTo>
                <a:lnTo>
                  <a:pt x="347" y="182"/>
                </a:lnTo>
                <a:lnTo>
                  <a:pt x="347" y="224"/>
                </a:lnTo>
                <a:close/>
                <a:moveTo>
                  <a:pt x="395" y="286"/>
                </a:moveTo>
                <a:lnTo>
                  <a:pt x="355" y="286"/>
                </a:lnTo>
                <a:lnTo>
                  <a:pt x="355" y="246"/>
                </a:lnTo>
                <a:lnTo>
                  <a:pt x="395" y="246"/>
                </a:lnTo>
                <a:lnTo>
                  <a:pt x="395" y="28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7" name="Freeform 7"/>
          <p:cNvSpPr>
            <a:spLocks noChangeAspect="1" noEditPoints="1"/>
          </p:cNvSpPr>
          <p:nvPr/>
        </p:nvSpPr>
        <p:spPr bwMode="auto">
          <a:xfrm>
            <a:off x="6340375" y="5049641"/>
            <a:ext cx="494574" cy="432000"/>
          </a:xfrm>
          <a:custGeom>
            <a:avLst/>
            <a:gdLst>
              <a:gd name="T0" fmla="*/ 109 w 174"/>
              <a:gd name="T1" fmla="*/ 132 h 152"/>
              <a:gd name="T2" fmla="*/ 108 w 174"/>
              <a:gd name="T3" fmla="*/ 127 h 152"/>
              <a:gd name="T4" fmla="*/ 66 w 174"/>
              <a:gd name="T5" fmla="*/ 127 h 152"/>
              <a:gd name="T6" fmla="*/ 64 w 174"/>
              <a:gd name="T7" fmla="*/ 137 h 152"/>
              <a:gd name="T8" fmla="*/ 59 w 174"/>
              <a:gd name="T9" fmla="*/ 145 h 152"/>
              <a:gd name="T10" fmla="*/ 50 w 174"/>
              <a:gd name="T11" fmla="*/ 148 h 152"/>
              <a:gd name="T12" fmla="*/ 50 w 174"/>
              <a:gd name="T13" fmla="*/ 152 h 152"/>
              <a:gd name="T14" fmla="*/ 124 w 174"/>
              <a:gd name="T15" fmla="*/ 152 h 152"/>
              <a:gd name="T16" fmla="*/ 124 w 174"/>
              <a:gd name="T17" fmla="*/ 148 h 152"/>
              <a:gd name="T18" fmla="*/ 115 w 174"/>
              <a:gd name="T19" fmla="*/ 145 h 152"/>
              <a:gd name="T20" fmla="*/ 109 w 174"/>
              <a:gd name="T21" fmla="*/ 132 h 152"/>
              <a:gd name="T22" fmla="*/ 169 w 174"/>
              <a:gd name="T23" fmla="*/ 0 h 152"/>
              <a:gd name="T24" fmla="*/ 5 w 174"/>
              <a:gd name="T25" fmla="*/ 0 h 152"/>
              <a:gd name="T26" fmla="*/ 0 w 174"/>
              <a:gd name="T27" fmla="*/ 5 h 152"/>
              <a:gd name="T28" fmla="*/ 0 w 174"/>
              <a:gd name="T29" fmla="*/ 113 h 152"/>
              <a:gd name="T30" fmla="*/ 5 w 174"/>
              <a:gd name="T31" fmla="*/ 118 h 152"/>
              <a:gd name="T32" fmla="*/ 169 w 174"/>
              <a:gd name="T33" fmla="*/ 118 h 152"/>
              <a:gd name="T34" fmla="*/ 174 w 174"/>
              <a:gd name="T35" fmla="*/ 113 h 152"/>
              <a:gd name="T36" fmla="*/ 174 w 174"/>
              <a:gd name="T37" fmla="*/ 5 h 152"/>
              <a:gd name="T38" fmla="*/ 169 w 174"/>
              <a:gd name="T39" fmla="*/ 0 h 152"/>
              <a:gd name="T40" fmla="*/ 162 w 174"/>
              <a:gd name="T41" fmla="*/ 106 h 152"/>
              <a:gd name="T42" fmla="*/ 12 w 174"/>
              <a:gd name="T43" fmla="*/ 106 h 152"/>
              <a:gd name="T44" fmla="*/ 12 w 174"/>
              <a:gd name="T45" fmla="*/ 13 h 152"/>
              <a:gd name="T46" fmla="*/ 162 w 174"/>
              <a:gd name="T47" fmla="*/ 13 h 152"/>
              <a:gd name="T48" fmla="*/ 162 w 174"/>
              <a:gd name="T49" fmla="*/ 106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4" h="152">
                <a:moveTo>
                  <a:pt x="109" y="132"/>
                </a:moveTo>
                <a:cubicBezTo>
                  <a:pt x="108" y="130"/>
                  <a:pt x="108" y="129"/>
                  <a:pt x="108" y="127"/>
                </a:cubicBezTo>
                <a:cubicBezTo>
                  <a:pt x="66" y="127"/>
                  <a:pt x="66" y="127"/>
                  <a:pt x="66" y="127"/>
                </a:cubicBezTo>
                <a:cubicBezTo>
                  <a:pt x="66" y="130"/>
                  <a:pt x="65" y="133"/>
                  <a:pt x="64" y="137"/>
                </a:cubicBezTo>
                <a:cubicBezTo>
                  <a:pt x="63" y="140"/>
                  <a:pt x="61" y="143"/>
                  <a:pt x="59" y="145"/>
                </a:cubicBezTo>
                <a:cubicBezTo>
                  <a:pt x="57" y="147"/>
                  <a:pt x="54" y="148"/>
                  <a:pt x="50" y="148"/>
                </a:cubicBezTo>
                <a:cubicBezTo>
                  <a:pt x="50" y="152"/>
                  <a:pt x="50" y="152"/>
                  <a:pt x="50" y="152"/>
                </a:cubicBezTo>
                <a:cubicBezTo>
                  <a:pt x="124" y="152"/>
                  <a:pt x="124" y="152"/>
                  <a:pt x="124" y="152"/>
                </a:cubicBezTo>
                <a:cubicBezTo>
                  <a:pt x="124" y="148"/>
                  <a:pt x="124" y="148"/>
                  <a:pt x="124" y="148"/>
                </a:cubicBezTo>
                <a:cubicBezTo>
                  <a:pt x="120" y="148"/>
                  <a:pt x="117" y="147"/>
                  <a:pt x="115" y="145"/>
                </a:cubicBezTo>
                <a:cubicBezTo>
                  <a:pt x="112" y="142"/>
                  <a:pt x="110" y="137"/>
                  <a:pt x="109" y="132"/>
                </a:cubicBezTo>
                <a:close/>
                <a:moveTo>
                  <a:pt x="169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3"/>
                  <a:pt x="0" y="5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16"/>
                  <a:pt x="2" y="118"/>
                  <a:pt x="5" y="118"/>
                </a:cubicBezTo>
                <a:cubicBezTo>
                  <a:pt x="169" y="118"/>
                  <a:pt x="169" y="118"/>
                  <a:pt x="169" y="118"/>
                </a:cubicBezTo>
                <a:cubicBezTo>
                  <a:pt x="172" y="118"/>
                  <a:pt x="174" y="116"/>
                  <a:pt x="174" y="113"/>
                </a:cubicBezTo>
                <a:cubicBezTo>
                  <a:pt x="174" y="5"/>
                  <a:pt x="174" y="5"/>
                  <a:pt x="174" y="5"/>
                </a:cubicBezTo>
                <a:cubicBezTo>
                  <a:pt x="174" y="3"/>
                  <a:pt x="172" y="0"/>
                  <a:pt x="169" y="0"/>
                </a:cubicBezTo>
                <a:close/>
                <a:moveTo>
                  <a:pt x="162" y="106"/>
                </a:moveTo>
                <a:cubicBezTo>
                  <a:pt x="12" y="106"/>
                  <a:pt x="12" y="106"/>
                  <a:pt x="12" y="106"/>
                </a:cubicBezTo>
                <a:cubicBezTo>
                  <a:pt x="12" y="13"/>
                  <a:pt x="12" y="13"/>
                  <a:pt x="12" y="13"/>
                </a:cubicBezTo>
                <a:cubicBezTo>
                  <a:pt x="162" y="13"/>
                  <a:pt x="162" y="13"/>
                  <a:pt x="162" y="13"/>
                </a:cubicBezTo>
                <a:lnTo>
                  <a:pt x="162" y="1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8" name="Freeform 8"/>
          <p:cNvSpPr>
            <a:spLocks noChangeAspect="1" noEditPoints="1"/>
          </p:cNvSpPr>
          <p:nvPr/>
        </p:nvSpPr>
        <p:spPr bwMode="auto">
          <a:xfrm>
            <a:off x="7390263" y="1489315"/>
            <a:ext cx="403517" cy="432000"/>
          </a:xfrm>
          <a:custGeom>
            <a:avLst/>
            <a:gdLst>
              <a:gd name="T0" fmla="*/ 72 w 144"/>
              <a:gd name="T1" fmla="*/ 43 h 154"/>
              <a:gd name="T2" fmla="*/ 42 w 144"/>
              <a:gd name="T3" fmla="*/ 72 h 154"/>
              <a:gd name="T4" fmla="*/ 72 w 144"/>
              <a:gd name="T5" fmla="*/ 102 h 154"/>
              <a:gd name="T6" fmla="*/ 101 w 144"/>
              <a:gd name="T7" fmla="*/ 72 h 154"/>
              <a:gd name="T8" fmla="*/ 72 w 144"/>
              <a:gd name="T9" fmla="*/ 43 h 154"/>
              <a:gd name="T10" fmla="*/ 72 w 144"/>
              <a:gd name="T11" fmla="*/ 89 h 154"/>
              <a:gd name="T12" fmla="*/ 55 w 144"/>
              <a:gd name="T13" fmla="*/ 72 h 154"/>
              <a:gd name="T14" fmla="*/ 72 w 144"/>
              <a:gd name="T15" fmla="*/ 56 h 154"/>
              <a:gd name="T16" fmla="*/ 88 w 144"/>
              <a:gd name="T17" fmla="*/ 72 h 154"/>
              <a:gd name="T18" fmla="*/ 72 w 144"/>
              <a:gd name="T19" fmla="*/ 89 h 154"/>
              <a:gd name="T20" fmla="*/ 52 w 144"/>
              <a:gd name="T21" fmla="*/ 128 h 154"/>
              <a:gd name="T22" fmla="*/ 91 w 144"/>
              <a:gd name="T23" fmla="*/ 128 h 154"/>
              <a:gd name="T24" fmla="*/ 91 w 144"/>
              <a:gd name="T25" fmla="*/ 115 h 154"/>
              <a:gd name="T26" fmla="*/ 52 w 144"/>
              <a:gd name="T27" fmla="*/ 115 h 154"/>
              <a:gd name="T28" fmla="*/ 52 w 144"/>
              <a:gd name="T29" fmla="*/ 128 h 154"/>
              <a:gd name="T30" fmla="*/ 52 w 144"/>
              <a:gd name="T31" fmla="*/ 154 h 154"/>
              <a:gd name="T32" fmla="*/ 91 w 144"/>
              <a:gd name="T33" fmla="*/ 154 h 154"/>
              <a:gd name="T34" fmla="*/ 91 w 144"/>
              <a:gd name="T35" fmla="*/ 141 h 154"/>
              <a:gd name="T36" fmla="*/ 52 w 144"/>
              <a:gd name="T37" fmla="*/ 141 h 154"/>
              <a:gd name="T38" fmla="*/ 52 w 144"/>
              <a:gd name="T39" fmla="*/ 154 h 154"/>
              <a:gd name="T40" fmla="*/ 46 w 144"/>
              <a:gd name="T41" fmla="*/ 20 h 154"/>
              <a:gd name="T42" fmla="*/ 19 w 144"/>
              <a:gd name="T43" fmla="*/ 47 h 154"/>
              <a:gd name="T44" fmla="*/ 28 w 144"/>
              <a:gd name="T45" fmla="*/ 56 h 154"/>
              <a:gd name="T46" fmla="*/ 55 w 144"/>
              <a:gd name="T47" fmla="*/ 29 h 154"/>
              <a:gd name="T48" fmla="*/ 46 w 144"/>
              <a:gd name="T49" fmla="*/ 20 h 154"/>
              <a:gd name="T50" fmla="*/ 28 w 144"/>
              <a:gd name="T51" fmla="*/ 2 h 154"/>
              <a:gd name="T52" fmla="*/ 0 w 144"/>
              <a:gd name="T53" fmla="*/ 29 h 154"/>
              <a:gd name="T54" fmla="*/ 9 w 144"/>
              <a:gd name="T55" fmla="*/ 38 h 154"/>
              <a:gd name="T56" fmla="*/ 37 w 144"/>
              <a:gd name="T57" fmla="*/ 11 h 154"/>
              <a:gd name="T58" fmla="*/ 28 w 144"/>
              <a:gd name="T59" fmla="*/ 2 h 154"/>
              <a:gd name="T60" fmla="*/ 120 w 144"/>
              <a:gd name="T61" fmla="*/ 0 h 154"/>
              <a:gd name="T62" fmla="*/ 90 w 144"/>
              <a:gd name="T63" fmla="*/ 30 h 154"/>
              <a:gd name="T64" fmla="*/ 114 w 144"/>
              <a:gd name="T65" fmla="*/ 54 h 154"/>
              <a:gd name="T66" fmla="*/ 144 w 144"/>
              <a:gd name="T67" fmla="*/ 24 h 154"/>
              <a:gd name="T68" fmla="*/ 120 w 144"/>
              <a:gd name="T69" fmla="*/ 0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54">
                <a:moveTo>
                  <a:pt x="72" y="43"/>
                </a:moveTo>
                <a:cubicBezTo>
                  <a:pt x="55" y="43"/>
                  <a:pt x="42" y="56"/>
                  <a:pt x="42" y="72"/>
                </a:cubicBezTo>
                <a:cubicBezTo>
                  <a:pt x="42" y="89"/>
                  <a:pt x="55" y="102"/>
                  <a:pt x="72" y="102"/>
                </a:cubicBezTo>
                <a:cubicBezTo>
                  <a:pt x="88" y="102"/>
                  <a:pt x="101" y="89"/>
                  <a:pt x="101" y="72"/>
                </a:cubicBezTo>
                <a:cubicBezTo>
                  <a:pt x="101" y="56"/>
                  <a:pt x="88" y="43"/>
                  <a:pt x="72" y="43"/>
                </a:cubicBezTo>
                <a:close/>
                <a:moveTo>
                  <a:pt x="72" y="89"/>
                </a:moveTo>
                <a:cubicBezTo>
                  <a:pt x="62" y="89"/>
                  <a:pt x="55" y="82"/>
                  <a:pt x="55" y="72"/>
                </a:cubicBezTo>
                <a:cubicBezTo>
                  <a:pt x="55" y="63"/>
                  <a:pt x="62" y="56"/>
                  <a:pt x="72" y="56"/>
                </a:cubicBezTo>
                <a:cubicBezTo>
                  <a:pt x="81" y="56"/>
                  <a:pt x="88" y="63"/>
                  <a:pt x="88" y="72"/>
                </a:cubicBezTo>
                <a:cubicBezTo>
                  <a:pt x="88" y="82"/>
                  <a:pt x="81" y="89"/>
                  <a:pt x="72" y="89"/>
                </a:cubicBezTo>
                <a:close/>
                <a:moveTo>
                  <a:pt x="52" y="128"/>
                </a:moveTo>
                <a:cubicBezTo>
                  <a:pt x="91" y="128"/>
                  <a:pt x="91" y="128"/>
                  <a:pt x="91" y="128"/>
                </a:cubicBezTo>
                <a:cubicBezTo>
                  <a:pt x="91" y="115"/>
                  <a:pt x="91" y="115"/>
                  <a:pt x="91" y="115"/>
                </a:cubicBezTo>
                <a:cubicBezTo>
                  <a:pt x="52" y="115"/>
                  <a:pt x="52" y="115"/>
                  <a:pt x="52" y="115"/>
                </a:cubicBezTo>
                <a:lnTo>
                  <a:pt x="52" y="128"/>
                </a:lnTo>
                <a:close/>
                <a:moveTo>
                  <a:pt x="52" y="154"/>
                </a:moveTo>
                <a:cubicBezTo>
                  <a:pt x="91" y="154"/>
                  <a:pt x="91" y="154"/>
                  <a:pt x="91" y="154"/>
                </a:cubicBezTo>
                <a:cubicBezTo>
                  <a:pt x="91" y="141"/>
                  <a:pt x="91" y="141"/>
                  <a:pt x="91" y="141"/>
                </a:cubicBezTo>
                <a:cubicBezTo>
                  <a:pt x="52" y="141"/>
                  <a:pt x="52" y="141"/>
                  <a:pt x="52" y="141"/>
                </a:cubicBezTo>
                <a:lnTo>
                  <a:pt x="52" y="154"/>
                </a:lnTo>
                <a:close/>
                <a:moveTo>
                  <a:pt x="46" y="20"/>
                </a:moveTo>
                <a:cubicBezTo>
                  <a:pt x="19" y="47"/>
                  <a:pt x="19" y="47"/>
                  <a:pt x="19" y="47"/>
                </a:cubicBezTo>
                <a:cubicBezTo>
                  <a:pt x="28" y="56"/>
                  <a:pt x="28" y="56"/>
                  <a:pt x="28" y="56"/>
                </a:cubicBezTo>
                <a:cubicBezTo>
                  <a:pt x="55" y="29"/>
                  <a:pt x="55" y="29"/>
                  <a:pt x="55" y="29"/>
                </a:cubicBezTo>
                <a:lnTo>
                  <a:pt x="46" y="20"/>
                </a:lnTo>
                <a:close/>
                <a:moveTo>
                  <a:pt x="28" y="2"/>
                </a:moveTo>
                <a:cubicBezTo>
                  <a:pt x="0" y="29"/>
                  <a:pt x="0" y="29"/>
                  <a:pt x="0" y="29"/>
                </a:cubicBezTo>
                <a:cubicBezTo>
                  <a:pt x="9" y="38"/>
                  <a:pt x="9" y="38"/>
                  <a:pt x="9" y="38"/>
                </a:cubicBezTo>
                <a:cubicBezTo>
                  <a:pt x="37" y="11"/>
                  <a:pt x="37" y="11"/>
                  <a:pt x="37" y="11"/>
                </a:cubicBezTo>
                <a:lnTo>
                  <a:pt x="28" y="2"/>
                </a:lnTo>
                <a:close/>
                <a:moveTo>
                  <a:pt x="120" y="0"/>
                </a:moveTo>
                <a:cubicBezTo>
                  <a:pt x="90" y="30"/>
                  <a:pt x="90" y="30"/>
                  <a:pt x="90" y="30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44" y="24"/>
                  <a:pt x="144" y="24"/>
                  <a:pt x="144" y="24"/>
                </a:cubicBezTo>
                <a:lnTo>
                  <a:pt x="12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9" name="Freeform 9"/>
          <p:cNvSpPr>
            <a:spLocks noChangeAspect="1" noEditPoints="1"/>
          </p:cNvSpPr>
          <p:nvPr/>
        </p:nvSpPr>
        <p:spPr bwMode="auto">
          <a:xfrm>
            <a:off x="6371662" y="4139209"/>
            <a:ext cx="432000" cy="432000"/>
          </a:xfrm>
          <a:custGeom>
            <a:avLst/>
            <a:gdLst>
              <a:gd name="T0" fmla="*/ 167 w 172"/>
              <a:gd name="T1" fmla="*/ 167 h 172"/>
              <a:gd name="T2" fmla="*/ 128 w 172"/>
              <a:gd name="T3" fmla="*/ 109 h 172"/>
              <a:gd name="T4" fmla="*/ 133 w 172"/>
              <a:gd name="T5" fmla="*/ 94 h 172"/>
              <a:gd name="T6" fmla="*/ 172 w 172"/>
              <a:gd name="T7" fmla="*/ 86 h 172"/>
              <a:gd name="T8" fmla="*/ 133 w 172"/>
              <a:gd name="T9" fmla="*/ 78 h 172"/>
              <a:gd name="T10" fmla="*/ 94 w 172"/>
              <a:gd name="T11" fmla="*/ 39 h 172"/>
              <a:gd name="T12" fmla="*/ 86 w 172"/>
              <a:gd name="T13" fmla="*/ 0 h 172"/>
              <a:gd name="T14" fmla="*/ 78 w 172"/>
              <a:gd name="T15" fmla="*/ 39 h 172"/>
              <a:gd name="T16" fmla="*/ 63 w 172"/>
              <a:gd name="T17" fmla="*/ 44 h 172"/>
              <a:gd name="T18" fmla="*/ 5 w 172"/>
              <a:gd name="T19" fmla="*/ 5 h 172"/>
              <a:gd name="T20" fmla="*/ 44 w 172"/>
              <a:gd name="T21" fmla="*/ 63 h 172"/>
              <a:gd name="T22" fmla="*/ 39 w 172"/>
              <a:gd name="T23" fmla="*/ 78 h 172"/>
              <a:gd name="T24" fmla="*/ 0 w 172"/>
              <a:gd name="T25" fmla="*/ 86 h 172"/>
              <a:gd name="T26" fmla="*/ 39 w 172"/>
              <a:gd name="T27" fmla="*/ 94 h 172"/>
              <a:gd name="T28" fmla="*/ 78 w 172"/>
              <a:gd name="T29" fmla="*/ 133 h 172"/>
              <a:gd name="T30" fmla="*/ 86 w 172"/>
              <a:gd name="T31" fmla="*/ 172 h 172"/>
              <a:gd name="T32" fmla="*/ 94 w 172"/>
              <a:gd name="T33" fmla="*/ 133 h 172"/>
              <a:gd name="T34" fmla="*/ 109 w 172"/>
              <a:gd name="T35" fmla="*/ 128 h 172"/>
              <a:gd name="T36" fmla="*/ 167 w 172"/>
              <a:gd name="T37" fmla="*/ 167 h 172"/>
              <a:gd name="T38" fmla="*/ 86 w 172"/>
              <a:gd name="T39" fmla="*/ 47 h 172"/>
              <a:gd name="T40" fmla="*/ 125 w 172"/>
              <a:gd name="T41" fmla="*/ 86 h 172"/>
              <a:gd name="T42" fmla="*/ 122 w 172"/>
              <a:gd name="T43" fmla="*/ 100 h 172"/>
              <a:gd name="T44" fmla="*/ 106 w 172"/>
              <a:gd name="T45" fmla="*/ 76 h 172"/>
              <a:gd name="T46" fmla="*/ 96 w 172"/>
              <a:gd name="T47" fmla="*/ 66 h 172"/>
              <a:gd name="T48" fmla="*/ 72 w 172"/>
              <a:gd name="T49" fmla="*/ 50 h 172"/>
              <a:gd name="T50" fmla="*/ 86 w 172"/>
              <a:gd name="T51" fmla="*/ 47 h 172"/>
              <a:gd name="T52" fmla="*/ 94 w 172"/>
              <a:gd name="T53" fmla="*/ 86 h 172"/>
              <a:gd name="T54" fmla="*/ 86 w 172"/>
              <a:gd name="T55" fmla="*/ 94 h 172"/>
              <a:gd name="T56" fmla="*/ 78 w 172"/>
              <a:gd name="T57" fmla="*/ 86 h 172"/>
              <a:gd name="T58" fmla="*/ 86 w 172"/>
              <a:gd name="T59" fmla="*/ 78 h 172"/>
              <a:gd name="T60" fmla="*/ 94 w 172"/>
              <a:gd name="T61" fmla="*/ 86 h 172"/>
              <a:gd name="T62" fmla="*/ 86 w 172"/>
              <a:gd name="T63" fmla="*/ 125 h 172"/>
              <a:gd name="T64" fmla="*/ 47 w 172"/>
              <a:gd name="T65" fmla="*/ 86 h 172"/>
              <a:gd name="T66" fmla="*/ 50 w 172"/>
              <a:gd name="T67" fmla="*/ 72 h 172"/>
              <a:gd name="T68" fmla="*/ 66 w 172"/>
              <a:gd name="T69" fmla="*/ 96 h 172"/>
              <a:gd name="T70" fmla="*/ 76 w 172"/>
              <a:gd name="T71" fmla="*/ 106 h 172"/>
              <a:gd name="T72" fmla="*/ 100 w 172"/>
              <a:gd name="T73" fmla="*/ 122 h 172"/>
              <a:gd name="T74" fmla="*/ 86 w 172"/>
              <a:gd name="T75" fmla="*/ 125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72" h="172">
                <a:moveTo>
                  <a:pt x="167" y="167"/>
                </a:moveTo>
                <a:cubicBezTo>
                  <a:pt x="128" y="109"/>
                  <a:pt x="128" y="109"/>
                  <a:pt x="128" y="109"/>
                </a:cubicBezTo>
                <a:cubicBezTo>
                  <a:pt x="131" y="104"/>
                  <a:pt x="132" y="99"/>
                  <a:pt x="133" y="94"/>
                </a:cubicBezTo>
                <a:cubicBezTo>
                  <a:pt x="172" y="86"/>
                  <a:pt x="172" y="86"/>
                  <a:pt x="172" y="86"/>
                </a:cubicBezTo>
                <a:cubicBezTo>
                  <a:pt x="133" y="78"/>
                  <a:pt x="133" y="78"/>
                  <a:pt x="133" y="78"/>
                </a:cubicBezTo>
                <a:cubicBezTo>
                  <a:pt x="130" y="58"/>
                  <a:pt x="114" y="42"/>
                  <a:pt x="94" y="39"/>
                </a:cubicBezTo>
                <a:cubicBezTo>
                  <a:pt x="86" y="0"/>
                  <a:pt x="86" y="0"/>
                  <a:pt x="86" y="0"/>
                </a:cubicBezTo>
                <a:cubicBezTo>
                  <a:pt x="78" y="39"/>
                  <a:pt x="78" y="39"/>
                  <a:pt x="78" y="39"/>
                </a:cubicBezTo>
                <a:cubicBezTo>
                  <a:pt x="73" y="40"/>
                  <a:pt x="68" y="41"/>
                  <a:pt x="63" y="44"/>
                </a:cubicBezTo>
                <a:cubicBezTo>
                  <a:pt x="5" y="5"/>
                  <a:pt x="5" y="5"/>
                  <a:pt x="5" y="5"/>
                </a:cubicBezTo>
                <a:cubicBezTo>
                  <a:pt x="44" y="63"/>
                  <a:pt x="44" y="63"/>
                  <a:pt x="44" y="63"/>
                </a:cubicBezTo>
                <a:cubicBezTo>
                  <a:pt x="41" y="68"/>
                  <a:pt x="40" y="73"/>
                  <a:pt x="39" y="78"/>
                </a:cubicBezTo>
                <a:cubicBezTo>
                  <a:pt x="0" y="86"/>
                  <a:pt x="0" y="86"/>
                  <a:pt x="0" y="86"/>
                </a:cubicBezTo>
                <a:cubicBezTo>
                  <a:pt x="39" y="94"/>
                  <a:pt x="39" y="94"/>
                  <a:pt x="39" y="94"/>
                </a:cubicBezTo>
                <a:cubicBezTo>
                  <a:pt x="42" y="114"/>
                  <a:pt x="58" y="130"/>
                  <a:pt x="78" y="133"/>
                </a:cubicBezTo>
                <a:cubicBezTo>
                  <a:pt x="86" y="172"/>
                  <a:pt x="86" y="172"/>
                  <a:pt x="86" y="172"/>
                </a:cubicBezTo>
                <a:cubicBezTo>
                  <a:pt x="94" y="133"/>
                  <a:pt x="94" y="133"/>
                  <a:pt x="94" y="133"/>
                </a:cubicBezTo>
                <a:cubicBezTo>
                  <a:pt x="99" y="132"/>
                  <a:pt x="104" y="131"/>
                  <a:pt x="109" y="128"/>
                </a:cubicBezTo>
                <a:lnTo>
                  <a:pt x="167" y="167"/>
                </a:lnTo>
                <a:close/>
                <a:moveTo>
                  <a:pt x="86" y="47"/>
                </a:moveTo>
                <a:cubicBezTo>
                  <a:pt x="107" y="47"/>
                  <a:pt x="125" y="65"/>
                  <a:pt x="125" y="86"/>
                </a:cubicBezTo>
                <a:cubicBezTo>
                  <a:pt x="125" y="91"/>
                  <a:pt x="124" y="96"/>
                  <a:pt x="122" y="100"/>
                </a:cubicBezTo>
                <a:cubicBezTo>
                  <a:pt x="106" y="76"/>
                  <a:pt x="106" y="76"/>
                  <a:pt x="106" y="76"/>
                </a:cubicBezTo>
                <a:cubicBezTo>
                  <a:pt x="96" y="66"/>
                  <a:pt x="96" y="66"/>
                  <a:pt x="96" y="66"/>
                </a:cubicBezTo>
                <a:cubicBezTo>
                  <a:pt x="72" y="50"/>
                  <a:pt x="72" y="50"/>
                  <a:pt x="72" y="50"/>
                </a:cubicBezTo>
                <a:cubicBezTo>
                  <a:pt x="76" y="48"/>
                  <a:pt x="81" y="47"/>
                  <a:pt x="86" y="47"/>
                </a:cubicBezTo>
                <a:close/>
                <a:moveTo>
                  <a:pt x="94" y="86"/>
                </a:moveTo>
                <a:cubicBezTo>
                  <a:pt x="94" y="90"/>
                  <a:pt x="90" y="94"/>
                  <a:pt x="86" y="94"/>
                </a:cubicBezTo>
                <a:cubicBezTo>
                  <a:pt x="82" y="94"/>
                  <a:pt x="78" y="90"/>
                  <a:pt x="78" y="86"/>
                </a:cubicBezTo>
                <a:cubicBezTo>
                  <a:pt x="78" y="82"/>
                  <a:pt x="82" y="78"/>
                  <a:pt x="86" y="78"/>
                </a:cubicBezTo>
                <a:cubicBezTo>
                  <a:pt x="90" y="78"/>
                  <a:pt x="94" y="82"/>
                  <a:pt x="94" y="86"/>
                </a:cubicBezTo>
                <a:close/>
                <a:moveTo>
                  <a:pt x="86" y="125"/>
                </a:moveTo>
                <a:cubicBezTo>
                  <a:pt x="65" y="125"/>
                  <a:pt x="47" y="107"/>
                  <a:pt x="47" y="86"/>
                </a:cubicBezTo>
                <a:cubicBezTo>
                  <a:pt x="47" y="81"/>
                  <a:pt x="48" y="76"/>
                  <a:pt x="50" y="72"/>
                </a:cubicBezTo>
                <a:cubicBezTo>
                  <a:pt x="66" y="96"/>
                  <a:pt x="66" y="96"/>
                  <a:pt x="66" y="96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100" y="122"/>
                  <a:pt x="100" y="122"/>
                  <a:pt x="100" y="122"/>
                </a:cubicBezTo>
                <a:cubicBezTo>
                  <a:pt x="96" y="124"/>
                  <a:pt x="91" y="125"/>
                  <a:pt x="86" y="1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0" name="Freeform 10"/>
          <p:cNvSpPr>
            <a:spLocks noChangeAspect="1" noEditPoints="1"/>
          </p:cNvSpPr>
          <p:nvPr/>
        </p:nvSpPr>
        <p:spPr bwMode="auto">
          <a:xfrm>
            <a:off x="6417874" y="3231584"/>
            <a:ext cx="339577" cy="432000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1" name="Freeform 11"/>
          <p:cNvSpPr>
            <a:spLocks noChangeAspect="1"/>
          </p:cNvSpPr>
          <p:nvPr/>
        </p:nvSpPr>
        <p:spPr bwMode="auto">
          <a:xfrm>
            <a:off x="6475508" y="2396195"/>
            <a:ext cx="224308" cy="432000"/>
          </a:xfrm>
          <a:custGeom>
            <a:avLst/>
            <a:gdLst>
              <a:gd name="T0" fmla="*/ 44 w 80"/>
              <a:gd name="T1" fmla="*/ 93 h 154"/>
              <a:gd name="T2" fmla="*/ 80 w 80"/>
              <a:gd name="T3" fmla="*/ 97 h 154"/>
              <a:gd name="T4" fmla="*/ 2 w 80"/>
              <a:gd name="T5" fmla="*/ 0 h 154"/>
              <a:gd name="T6" fmla="*/ 0 w 80"/>
              <a:gd name="T7" fmla="*/ 124 h 154"/>
              <a:gd name="T8" fmla="*/ 3 w 80"/>
              <a:gd name="T9" fmla="*/ 121 h 154"/>
              <a:gd name="T10" fmla="*/ 26 w 80"/>
              <a:gd name="T11" fmla="*/ 99 h 154"/>
              <a:gd name="T12" fmla="*/ 44 w 80"/>
              <a:gd name="T13" fmla="*/ 148 h 154"/>
              <a:gd name="T14" fmla="*/ 53 w 80"/>
              <a:gd name="T15" fmla="*/ 154 h 154"/>
              <a:gd name="T16" fmla="*/ 56 w 80"/>
              <a:gd name="T17" fmla="*/ 154 h 154"/>
              <a:gd name="T18" fmla="*/ 62 w 80"/>
              <a:gd name="T19" fmla="*/ 145 h 154"/>
              <a:gd name="T20" fmla="*/ 62 w 80"/>
              <a:gd name="T21" fmla="*/ 142 h 154"/>
              <a:gd name="T22" fmla="*/ 44 w 80"/>
              <a:gd name="T23" fmla="*/ 93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0" h="154">
                <a:moveTo>
                  <a:pt x="44" y="93"/>
                </a:moveTo>
                <a:cubicBezTo>
                  <a:pt x="80" y="97"/>
                  <a:pt x="80" y="97"/>
                  <a:pt x="80" y="97"/>
                </a:cubicBezTo>
                <a:cubicBezTo>
                  <a:pt x="2" y="0"/>
                  <a:pt x="2" y="0"/>
                  <a:pt x="2" y="0"/>
                </a:cubicBezTo>
                <a:cubicBezTo>
                  <a:pt x="0" y="124"/>
                  <a:pt x="0" y="124"/>
                  <a:pt x="0" y="124"/>
                </a:cubicBezTo>
                <a:cubicBezTo>
                  <a:pt x="3" y="121"/>
                  <a:pt x="3" y="121"/>
                  <a:pt x="3" y="121"/>
                </a:cubicBezTo>
                <a:cubicBezTo>
                  <a:pt x="26" y="99"/>
                  <a:pt x="26" y="99"/>
                  <a:pt x="26" y="99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45" y="152"/>
                  <a:pt x="49" y="154"/>
                  <a:pt x="53" y="154"/>
                </a:cubicBezTo>
                <a:cubicBezTo>
                  <a:pt x="54" y="154"/>
                  <a:pt x="55" y="154"/>
                  <a:pt x="56" y="154"/>
                </a:cubicBezTo>
                <a:cubicBezTo>
                  <a:pt x="60" y="152"/>
                  <a:pt x="62" y="149"/>
                  <a:pt x="62" y="145"/>
                </a:cubicBezTo>
                <a:cubicBezTo>
                  <a:pt x="62" y="144"/>
                  <a:pt x="62" y="143"/>
                  <a:pt x="62" y="142"/>
                </a:cubicBezTo>
                <a:lnTo>
                  <a:pt x="44" y="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2" name="组合 321"/>
          <p:cNvGrpSpPr>
            <a:grpSpLocks noChangeAspect="1"/>
          </p:cNvGrpSpPr>
          <p:nvPr/>
        </p:nvGrpSpPr>
        <p:grpSpPr>
          <a:xfrm>
            <a:off x="7370753" y="2396195"/>
            <a:ext cx="442536" cy="432000"/>
            <a:chOff x="7300913" y="-1866900"/>
            <a:chExt cx="600075" cy="5857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3" name="Freeform 12"/>
            <p:cNvSpPr/>
            <p:nvPr/>
          </p:nvSpPr>
          <p:spPr bwMode="auto">
            <a:xfrm>
              <a:off x="7315200" y="-1712913"/>
              <a:ext cx="76200" cy="149225"/>
            </a:xfrm>
            <a:custGeom>
              <a:avLst/>
              <a:gdLst>
                <a:gd name="T0" fmla="*/ 0 w 48"/>
                <a:gd name="T1" fmla="*/ 0 h 94"/>
                <a:gd name="T2" fmla="*/ 48 w 48"/>
                <a:gd name="T3" fmla="*/ 47 h 94"/>
                <a:gd name="T4" fmla="*/ 0 w 48"/>
                <a:gd name="T5" fmla="*/ 94 h 94"/>
                <a:gd name="T6" fmla="*/ 0 w 48"/>
                <a:gd name="T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94">
                  <a:moveTo>
                    <a:pt x="0" y="0"/>
                  </a:moveTo>
                  <a:lnTo>
                    <a:pt x="48" y="47"/>
                  </a:lnTo>
                  <a:lnTo>
                    <a:pt x="0" y="9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4" name="Freeform 13"/>
            <p:cNvSpPr>
              <a:spLocks noEditPoints="1"/>
            </p:cNvSpPr>
            <p:nvPr/>
          </p:nvSpPr>
          <p:spPr bwMode="auto">
            <a:xfrm>
              <a:off x="7300913" y="-1866900"/>
              <a:ext cx="600075" cy="585788"/>
            </a:xfrm>
            <a:custGeom>
              <a:avLst/>
              <a:gdLst>
                <a:gd name="T0" fmla="*/ 78 w 378"/>
                <a:gd name="T1" fmla="*/ 144 h 369"/>
                <a:gd name="T2" fmla="*/ 9 w 378"/>
                <a:gd name="T3" fmla="*/ 215 h 369"/>
                <a:gd name="T4" fmla="*/ 9 w 378"/>
                <a:gd name="T5" fmla="*/ 369 h 369"/>
                <a:gd name="T6" fmla="*/ 378 w 378"/>
                <a:gd name="T7" fmla="*/ 369 h 369"/>
                <a:gd name="T8" fmla="*/ 378 w 378"/>
                <a:gd name="T9" fmla="*/ 144 h 369"/>
                <a:gd name="T10" fmla="*/ 78 w 378"/>
                <a:gd name="T11" fmla="*/ 144 h 369"/>
                <a:gd name="T12" fmla="*/ 300 w 378"/>
                <a:gd name="T13" fmla="*/ 296 h 369"/>
                <a:gd name="T14" fmla="*/ 95 w 378"/>
                <a:gd name="T15" fmla="*/ 296 h 369"/>
                <a:gd name="T16" fmla="*/ 95 w 378"/>
                <a:gd name="T17" fmla="*/ 272 h 369"/>
                <a:gd name="T18" fmla="*/ 300 w 378"/>
                <a:gd name="T19" fmla="*/ 272 h 369"/>
                <a:gd name="T20" fmla="*/ 300 w 378"/>
                <a:gd name="T21" fmla="*/ 296 h 369"/>
                <a:gd name="T22" fmla="*/ 300 w 378"/>
                <a:gd name="T23" fmla="*/ 241 h 369"/>
                <a:gd name="T24" fmla="*/ 95 w 378"/>
                <a:gd name="T25" fmla="*/ 241 h 369"/>
                <a:gd name="T26" fmla="*/ 95 w 378"/>
                <a:gd name="T27" fmla="*/ 217 h 369"/>
                <a:gd name="T28" fmla="*/ 300 w 378"/>
                <a:gd name="T29" fmla="*/ 217 h 369"/>
                <a:gd name="T30" fmla="*/ 300 w 378"/>
                <a:gd name="T31" fmla="*/ 241 h 369"/>
                <a:gd name="T32" fmla="*/ 371 w 378"/>
                <a:gd name="T33" fmla="*/ 78 h 369"/>
                <a:gd name="T34" fmla="*/ 357 w 378"/>
                <a:gd name="T35" fmla="*/ 0 h 369"/>
                <a:gd name="T36" fmla="*/ 357 w 378"/>
                <a:gd name="T37" fmla="*/ 0 h 369"/>
                <a:gd name="T38" fmla="*/ 0 w 378"/>
                <a:gd name="T39" fmla="*/ 66 h 369"/>
                <a:gd name="T40" fmla="*/ 69 w 378"/>
                <a:gd name="T41" fmla="*/ 132 h 369"/>
                <a:gd name="T42" fmla="*/ 371 w 378"/>
                <a:gd name="T43" fmla="*/ 78 h 369"/>
                <a:gd name="T44" fmla="*/ 333 w 378"/>
                <a:gd name="T45" fmla="*/ 19 h 369"/>
                <a:gd name="T46" fmla="*/ 352 w 378"/>
                <a:gd name="T47" fmla="*/ 54 h 369"/>
                <a:gd name="T48" fmla="*/ 355 w 378"/>
                <a:gd name="T49" fmla="*/ 66 h 369"/>
                <a:gd name="T50" fmla="*/ 312 w 378"/>
                <a:gd name="T51" fmla="*/ 73 h 369"/>
                <a:gd name="T52" fmla="*/ 284 w 378"/>
                <a:gd name="T53" fmla="*/ 28 h 369"/>
                <a:gd name="T54" fmla="*/ 333 w 378"/>
                <a:gd name="T55" fmla="*/ 19 h 369"/>
                <a:gd name="T56" fmla="*/ 234 w 378"/>
                <a:gd name="T57" fmla="*/ 38 h 369"/>
                <a:gd name="T58" fmla="*/ 262 w 378"/>
                <a:gd name="T59" fmla="*/ 83 h 369"/>
                <a:gd name="T60" fmla="*/ 213 w 378"/>
                <a:gd name="T61" fmla="*/ 92 h 369"/>
                <a:gd name="T62" fmla="*/ 187 w 378"/>
                <a:gd name="T63" fmla="*/ 45 h 369"/>
                <a:gd name="T64" fmla="*/ 234 w 378"/>
                <a:gd name="T65" fmla="*/ 38 h 369"/>
                <a:gd name="T66" fmla="*/ 137 w 378"/>
                <a:gd name="T67" fmla="*/ 54 h 369"/>
                <a:gd name="T68" fmla="*/ 163 w 378"/>
                <a:gd name="T69" fmla="*/ 102 h 369"/>
                <a:gd name="T70" fmla="*/ 116 w 378"/>
                <a:gd name="T71" fmla="*/ 111 h 369"/>
                <a:gd name="T72" fmla="*/ 90 w 378"/>
                <a:gd name="T73" fmla="*/ 64 h 369"/>
                <a:gd name="T74" fmla="*/ 137 w 378"/>
                <a:gd name="T75" fmla="*/ 54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8" h="369">
                  <a:moveTo>
                    <a:pt x="78" y="144"/>
                  </a:moveTo>
                  <a:lnTo>
                    <a:pt x="9" y="215"/>
                  </a:lnTo>
                  <a:lnTo>
                    <a:pt x="9" y="369"/>
                  </a:lnTo>
                  <a:lnTo>
                    <a:pt x="378" y="369"/>
                  </a:lnTo>
                  <a:lnTo>
                    <a:pt x="378" y="144"/>
                  </a:lnTo>
                  <a:lnTo>
                    <a:pt x="78" y="144"/>
                  </a:lnTo>
                  <a:close/>
                  <a:moveTo>
                    <a:pt x="300" y="296"/>
                  </a:moveTo>
                  <a:lnTo>
                    <a:pt x="95" y="296"/>
                  </a:lnTo>
                  <a:lnTo>
                    <a:pt x="95" y="272"/>
                  </a:lnTo>
                  <a:lnTo>
                    <a:pt x="300" y="272"/>
                  </a:lnTo>
                  <a:lnTo>
                    <a:pt x="300" y="296"/>
                  </a:lnTo>
                  <a:close/>
                  <a:moveTo>
                    <a:pt x="300" y="241"/>
                  </a:moveTo>
                  <a:lnTo>
                    <a:pt x="95" y="241"/>
                  </a:lnTo>
                  <a:lnTo>
                    <a:pt x="95" y="217"/>
                  </a:lnTo>
                  <a:lnTo>
                    <a:pt x="300" y="217"/>
                  </a:lnTo>
                  <a:lnTo>
                    <a:pt x="300" y="241"/>
                  </a:lnTo>
                  <a:close/>
                  <a:moveTo>
                    <a:pt x="371" y="78"/>
                  </a:moveTo>
                  <a:lnTo>
                    <a:pt x="357" y="0"/>
                  </a:lnTo>
                  <a:lnTo>
                    <a:pt x="357" y="0"/>
                  </a:lnTo>
                  <a:lnTo>
                    <a:pt x="0" y="66"/>
                  </a:lnTo>
                  <a:lnTo>
                    <a:pt x="69" y="132"/>
                  </a:lnTo>
                  <a:lnTo>
                    <a:pt x="371" y="78"/>
                  </a:lnTo>
                  <a:close/>
                  <a:moveTo>
                    <a:pt x="333" y="19"/>
                  </a:moveTo>
                  <a:lnTo>
                    <a:pt x="352" y="54"/>
                  </a:lnTo>
                  <a:lnTo>
                    <a:pt x="355" y="66"/>
                  </a:lnTo>
                  <a:lnTo>
                    <a:pt x="312" y="73"/>
                  </a:lnTo>
                  <a:lnTo>
                    <a:pt x="284" y="28"/>
                  </a:lnTo>
                  <a:lnTo>
                    <a:pt x="333" y="19"/>
                  </a:lnTo>
                  <a:close/>
                  <a:moveTo>
                    <a:pt x="234" y="38"/>
                  </a:moveTo>
                  <a:lnTo>
                    <a:pt x="262" y="83"/>
                  </a:lnTo>
                  <a:lnTo>
                    <a:pt x="213" y="92"/>
                  </a:lnTo>
                  <a:lnTo>
                    <a:pt x="187" y="45"/>
                  </a:lnTo>
                  <a:lnTo>
                    <a:pt x="234" y="38"/>
                  </a:lnTo>
                  <a:close/>
                  <a:moveTo>
                    <a:pt x="137" y="54"/>
                  </a:moveTo>
                  <a:lnTo>
                    <a:pt x="163" y="102"/>
                  </a:lnTo>
                  <a:lnTo>
                    <a:pt x="116" y="111"/>
                  </a:lnTo>
                  <a:lnTo>
                    <a:pt x="90" y="64"/>
                  </a:lnTo>
                  <a:lnTo>
                    <a:pt x="137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25" name="Freeform 14"/>
          <p:cNvSpPr>
            <a:spLocks noChangeAspect="1" noEditPoints="1"/>
          </p:cNvSpPr>
          <p:nvPr/>
        </p:nvSpPr>
        <p:spPr bwMode="auto">
          <a:xfrm>
            <a:off x="7408728" y="3231584"/>
            <a:ext cx="366587" cy="432000"/>
          </a:xfrm>
          <a:custGeom>
            <a:avLst/>
            <a:gdLst>
              <a:gd name="T0" fmla="*/ 68 w 269"/>
              <a:gd name="T1" fmla="*/ 158 h 317"/>
              <a:gd name="T2" fmla="*/ 269 w 269"/>
              <a:gd name="T3" fmla="*/ 317 h 317"/>
              <a:gd name="T4" fmla="*/ 269 w 269"/>
              <a:gd name="T5" fmla="*/ 0 h 317"/>
              <a:gd name="T6" fmla="*/ 68 w 269"/>
              <a:gd name="T7" fmla="*/ 158 h 317"/>
              <a:gd name="T8" fmla="*/ 0 w 269"/>
              <a:gd name="T9" fmla="*/ 317 h 317"/>
              <a:gd name="T10" fmla="*/ 61 w 269"/>
              <a:gd name="T11" fmla="*/ 317 h 317"/>
              <a:gd name="T12" fmla="*/ 61 w 269"/>
              <a:gd name="T13" fmla="*/ 0 h 317"/>
              <a:gd name="T14" fmla="*/ 0 w 269"/>
              <a:gd name="T15" fmla="*/ 0 h 317"/>
              <a:gd name="T16" fmla="*/ 0 w 269"/>
              <a:gd name="T17" fmla="*/ 31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9" h="317">
                <a:moveTo>
                  <a:pt x="68" y="158"/>
                </a:moveTo>
                <a:lnTo>
                  <a:pt x="269" y="317"/>
                </a:lnTo>
                <a:lnTo>
                  <a:pt x="269" y="0"/>
                </a:lnTo>
                <a:lnTo>
                  <a:pt x="68" y="158"/>
                </a:lnTo>
                <a:close/>
                <a:moveTo>
                  <a:pt x="0" y="317"/>
                </a:moveTo>
                <a:lnTo>
                  <a:pt x="61" y="317"/>
                </a:lnTo>
                <a:lnTo>
                  <a:pt x="61" y="0"/>
                </a:lnTo>
                <a:lnTo>
                  <a:pt x="0" y="0"/>
                </a:lnTo>
                <a:lnTo>
                  <a:pt x="0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6" name="Freeform 15"/>
          <p:cNvSpPr>
            <a:spLocks noChangeAspect="1" noEditPoints="1"/>
          </p:cNvSpPr>
          <p:nvPr/>
        </p:nvSpPr>
        <p:spPr bwMode="auto">
          <a:xfrm>
            <a:off x="7408728" y="4139209"/>
            <a:ext cx="366587" cy="432000"/>
          </a:xfrm>
          <a:custGeom>
            <a:avLst/>
            <a:gdLst>
              <a:gd name="T0" fmla="*/ 201 w 269"/>
              <a:gd name="T1" fmla="*/ 158 h 317"/>
              <a:gd name="T2" fmla="*/ 0 w 269"/>
              <a:gd name="T3" fmla="*/ 317 h 317"/>
              <a:gd name="T4" fmla="*/ 0 w 269"/>
              <a:gd name="T5" fmla="*/ 0 h 317"/>
              <a:gd name="T6" fmla="*/ 201 w 269"/>
              <a:gd name="T7" fmla="*/ 158 h 317"/>
              <a:gd name="T8" fmla="*/ 269 w 269"/>
              <a:gd name="T9" fmla="*/ 317 h 317"/>
              <a:gd name="T10" fmla="*/ 208 w 269"/>
              <a:gd name="T11" fmla="*/ 317 h 317"/>
              <a:gd name="T12" fmla="*/ 208 w 269"/>
              <a:gd name="T13" fmla="*/ 0 h 317"/>
              <a:gd name="T14" fmla="*/ 269 w 269"/>
              <a:gd name="T15" fmla="*/ 0 h 317"/>
              <a:gd name="T16" fmla="*/ 269 w 269"/>
              <a:gd name="T17" fmla="*/ 317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9" h="317">
                <a:moveTo>
                  <a:pt x="201" y="158"/>
                </a:moveTo>
                <a:lnTo>
                  <a:pt x="0" y="317"/>
                </a:lnTo>
                <a:lnTo>
                  <a:pt x="0" y="0"/>
                </a:lnTo>
                <a:lnTo>
                  <a:pt x="201" y="158"/>
                </a:lnTo>
                <a:close/>
                <a:moveTo>
                  <a:pt x="269" y="317"/>
                </a:moveTo>
                <a:lnTo>
                  <a:pt x="208" y="317"/>
                </a:lnTo>
                <a:lnTo>
                  <a:pt x="208" y="0"/>
                </a:lnTo>
                <a:lnTo>
                  <a:pt x="269" y="0"/>
                </a:lnTo>
                <a:lnTo>
                  <a:pt x="269" y="3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7" name="Freeform 16"/>
          <p:cNvSpPr>
            <a:spLocks noChangeAspect="1"/>
          </p:cNvSpPr>
          <p:nvPr/>
        </p:nvSpPr>
        <p:spPr bwMode="auto">
          <a:xfrm>
            <a:off x="9215188" y="1489315"/>
            <a:ext cx="269829" cy="432000"/>
          </a:xfrm>
          <a:custGeom>
            <a:avLst/>
            <a:gdLst>
              <a:gd name="T0" fmla="*/ 198 w 198"/>
              <a:gd name="T1" fmla="*/ 158 h 317"/>
              <a:gd name="T2" fmla="*/ 0 w 198"/>
              <a:gd name="T3" fmla="*/ 0 h 317"/>
              <a:gd name="T4" fmla="*/ 0 w 198"/>
              <a:gd name="T5" fmla="*/ 317 h 317"/>
              <a:gd name="T6" fmla="*/ 198 w 198"/>
              <a:gd name="T7" fmla="*/ 158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8" h="317">
                <a:moveTo>
                  <a:pt x="198" y="158"/>
                </a:moveTo>
                <a:lnTo>
                  <a:pt x="0" y="0"/>
                </a:lnTo>
                <a:lnTo>
                  <a:pt x="0" y="317"/>
                </a:lnTo>
                <a:lnTo>
                  <a:pt x="198" y="15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8" name="组合 327"/>
          <p:cNvGrpSpPr>
            <a:grpSpLocks noChangeAspect="1"/>
          </p:cNvGrpSpPr>
          <p:nvPr/>
        </p:nvGrpSpPr>
        <p:grpSpPr>
          <a:xfrm>
            <a:off x="8257666" y="2485390"/>
            <a:ext cx="432000" cy="253611"/>
            <a:chOff x="-90488" y="-785813"/>
            <a:chExt cx="638176" cy="37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29" name="Freeform 17"/>
            <p:cNvSpPr/>
            <p:nvPr/>
          </p:nvSpPr>
          <p:spPr bwMode="auto">
            <a:xfrm>
              <a:off x="-90488" y="-785813"/>
              <a:ext cx="322263" cy="374650"/>
            </a:xfrm>
            <a:custGeom>
              <a:avLst/>
              <a:gdLst>
                <a:gd name="T0" fmla="*/ 203 w 203"/>
                <a:gd name="T1" fmla="*/ 118 h 236"/>
                <a:gd name="T2" fmla="*/ 0 w 203"/>
                <a:gd name="T3" fmla="*/ 236 h 236"/>
                <a:gd name="T4" fmla="*/ 0 w 203"/>
                <a:gd name="T5" fmla="*/ 0 h 236"/>
                <a:gd name="T6" fmla="*/ 203 w 203"/>
                <a:gd name="T7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236">
                  <a:moveTo>
                    <a:pt x="203" y="118"/>
                  </a:moveTo>
                  <a:lnTo>
                    <a:pt x="0" y="236"/>
                  </a:lnTo>
                  <a:lnTo>
                    <a:pt x="0" y="0"/>
                  </a:lnTo>
                  <a:lnTo>
                    <a:pt x="203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0" name="Freeform 18"/>
            <p:cNvSpPr/>
            <p:nvPr/>
          </p:nvSpPr>
          <p:spPr bwMode="auto">
            <a:xfrm>
              <a:off x="225425" y="-785813"/>
              <a:ext cx="322263" cy="374650"/>
            </a:xfrm>
            <a:custGeom>
              <a:avLst/>
              <a:gdLst>
                <a:gd name="T0" fmla="*/ 203 w 203"/>
                <a:gd name="T1" fmla="*/ 118 h 236"/>
                <a:gd name="T2" fmla="*/ 0 w 203"/>
                <a:gd name="T3" fmla="*/ 236 h 236"/>
                <a:gd name="T4" fmla="*/ 0 w 203"/>
                <a:gd name="T5" fmla="*/ 0 h 236"/>
                <a:gd name="T6" fmla="*/ 203 w 203"/>
                <a:gd name="T7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236">
                  <a:moveTo>
                    <a:pt x="203" y="118"/>
                  </a:moveTo>
                  <a:lnTo>
                    <a:pt x="0" y="236"/>
                  </a:lnTo>
                  <a:lnTo>
                    <a:pt x="0" y="0"/>
                  </a:lnTo>
                  <a:lnTo>
                    <a:pt x="203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31" name="Freeform 19"/>
          <p:cNvSpPr>
            <a:spLocks noChangeAspect="1" noEditPoints="1"/>
          </p:cNvSpPr>
          <p:nvPr/>
        </p:nvSpPr>
        <p:spPr bwMode="auto">
          <a:xfrm>
            <a:off x="9041852" y="3231584"/>
            <a:ext cx="616501" cy="432000"/>
          </a:xfrm>
          <a:custGeom>
            <a:avLst/>
            <a:gdLst>
              <a:gd name="T0" fmla="*/ 84 w 174"/>
              <a:gd name="T1" fmla="*/ 78 h 122"/>
              <a:gd name="T2" fmla="*/ 49 w 174"/>
              <a:gd name="T3" fmla="*/ 42 h 122"/>
              <a:gd name="T4" fmla="*/ 26 w 174"/>
              <a:gd name="T5" fmla="*/ 85 h 122"/>
              <a:gd name="T6" fmla="*/ 26 w 174"/>
              <a:gd name="T7" fmla="*/ 97 h 122"/>
              <a:gd name="T8" fmla="*/ 142 w 174"/>
              <a:gd name="T9" fmla="*/ 97 h 122"/>
              <a:gd name="T10" fmla="*/ 96 w 174"/>
              <a:gd name="T11" fmla="*/ 57 h 122"/>
              <a:gd name="T12" fmla="*/ 84 w 174"/>
              <a:gd name="T13" fmla="*/ 78 h 122"/>
              <a:gd name="T14" fmla="*/ 124 w 174"/>
              <a:gd name="T15" fmla="*/ 51 h 122"/>
              <a:gd name="T16" fmla="*/ 135 w 174"/>
              <a:gd name="T17" fmla="*/ 39 h 122"/>
              <a:gd name="T18" fmla="*/ 124 w 174"/>
              <a:gd name="T19" fmla="*/ 28 h 122"/>
              <a:gd name="T20" fmla="*/ 112 w 174"/>
              <a:gd name="T21" fmla="*/ 39 h 122"/>
              <a:gd name="T22" fmla="*/ 124 w 174"/>
              <a:gd name="T23" fmla="*/ 51 h 122"/>
              <a:gd name="T24" fmla="*/ 0 w 174"/>
              <a:gd name="T25" fmla="*/ 0 h 122"/>
              <a:gd name="T26" fmla="*/ 0 w 174"/>
              <a:gd name="T27" fmla="*/ 122 h 122"/>
              <a:gd name="T28" fmla="*/ 174 w 174"/>
              <a:gd name="T29" fmla="*/ 122 h 122"/>
              <a:gd name="T30" fmla="*/ 174 w 174"/>
              <a:gd name="T31" fmla="*/ 0 h 122"/>
              <a:gd name="T32" fmla="*/ 0 w 174"/>
              <a:gd name="T33" fmla="*/ 0 h 122"/>
              <a:gd name="T34" fmla="*/ 158 w 174"/>
              <a:gd name="T35" fmla="*/ 107 h 122"/>
              <a:gd name="T36" fmla="*/ 16 w 174"/>
              <a:gd name="T37" fmla="*/ 107 h 122"/>
              <a:gd name="T38" fmla="*/ 16 w 174"/>
              <a:gd name="T39" fmla="*/ 16 h 122"/>
              <a:gd name="T40" fmla="*/ 158 w 174"/>
              <a:gd name="T41" fmla="*/ 16 h 122"/>
              <a:gd name="T42" fmla="*/ 158 w 174"/>
              <a:gd name="T43" fmla="*/ 16 h 122"/>
              <a:gd name="T44" fmla="*/ 158 w 174"/>
              <a:gd name="T45" fmla="*/ 16 h 122"/>
              <a:gd name="T46" fmla="*/ 158 w 174"/>
              <a:gd name="T47" fmla="*/ 107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74" h="122">
                <a:moveTo>
                  <a:pt x="84" y="78"/>
                </a:moveTo>
                <a:cubicBezTo>
                  <a:pt x="49" y="42"/>
                  <a:pt x="49" y="42"/>
                  <a:pt x="49" y="42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97"/>
                  <a:pt x="26" y="97"/>
                  <a:pt x="26" y="97"/>
                </a:cubicBezTo>
                <a:cubicBezTo>
                  <a:pt x="142" y="97"/>
                  <a:pt x="142" y="97"/>
                  <a:pt x="142" y="97"/>
                </a:cubicBezTo>
                <a:cubicBezTo>
                  <a:pt x="127" y="84"/>
                  <a:pt x="96" y="57"/>
                  <a:pt x="96" y="57"/>
                </a:cubicBezTo>
                <a:lnTo>
                  <a:pt x="84" y="78"/>
                </a:lnTo>
                <a:close/>
                <a:moveTo>
                  <a:pt x="124" y="51"/>
                </a:moveTo>
                <a:cubicBezTo>
                  <a:pt x="130" y="51"/>
                  <a:pt x="135" y="46"/>
                  <a:pt x="135" y="39"/>
                </a:cubicBezTo>
                <a:cubicBezTo>
                  <a:pt x="135" y="33"/>
                  <a:pt x="130" y="28"/>
                  <a:pt x="124" y="28"/>
                </a:cubicBezTo>
                <a:cubicBezTo>
                  <a:pt x="117" y="28"/>
                  <a:pt x="112" y="33"/>
                  <a:pt x="112" y="39"/>
                </a:cubicBezTo>
                <a:cubicBezTo>
                  <a:pt x="112" y="46"/>
                  <a:pt x="117" y="51"/>
                  <a:pt x="124" y="51"/>
                </a:cubicBezTo>
                <a:close/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74" y="122"/>
                  <a:pt x="174" y="122"/>
                  <a:pt x="174" y="122"/>
                </a:cubicBezTo>
                <a:cubicBezTo>
                  <a:pt x="174" y="0"/>
                  <a:pt x="174" y="0"/>
                  <a:pt x="174" y="0"/>
                </a:cubicBezTo>
                <a:lnTo>
                  <a:pt x="0" y="0"/>
                </a:lnTo>
                <a:close/>
                <a:moveTo>
                  <a:pt x="158" y="107"/>
                </a:moveTo>
                <a:cubicBezTo>
                  <a:pt x="16" y="107"/>
                  <a:pt x="16" y="107"/>
                  <a:pt x="16" y="107"/>
                </a:cubicBezTo>
                <a:cubicBezTo>
                  <a:pt x="16" y="16"/>
                  <a:pt x="16" y="16"/>
                  <a:pt x="16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8" y="16"/>
                  <a:pt x="158" y="16"/>
                  <a:pt x="158" y="16"/>
                </a:cubicBezTo>
                <a:lnTo>
                  <a:pt x="158" y="10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2" name="Freeform 20"/>
          <p:cNvSpPr>
            <a:spLocks noChangeAspect="1" noEditPoints="1"/>
          </p:cNvSpPr>
          <p:nvPr/>
        </p:nvSpPr>
        <p:spPr bwMode="auto">
          <a:xfrm>
            <a:off x="10925512" y="1489315"/>
            <a:ext cx="475429" cy="432000"/>
          </a:xfrm>
          <a:custGeom>
            <a:avLst/>
            <a:gdLst>
              <a:gd name="T0" fmla="*/ 369 w 416"/>
              <a:gd name="T1" fmla="*/ 132 h 378"/>
              <a:gd name="T2" fmla="*/ 312 w 416"/>
              <a:gd name="T3" fmla="*/ 0 h 378"/>
              <a:gd name="T4" fmla="*/ 0 w 416"/>
              <a:gd name="T5" fmla="*/ 137 h 378"/>
              <a:gd name="T6" fmla="*/ 76 w 416"/>
              <a:gd name="T7" fmla="*/ 307 h 378"/>
              <a:gd name="T8" fmla="*/ 76 w 416"/>
              <a:gd name="T9" fmla="*/ 378 h 378"/>
              <a:gd name="T10" fmla="*/ 416 w 416"/>
              <a:gd name="T11" fmla="*/ 378 h 378"/>
              <a:gd name="T12" fmla="*/ 416 w 416"/>
              <a:gd name="T13" fmla="*/ 132 h 378"/>
              <a:gd name="T14" fmla="*/ 369 w 416"/>
              <a:gd name="T15" fmla="*/ 132 h 378"/>
              <a:gd name="T16" fmla="*/ 76 w 416"/>
              <a:gd name="T17" fmla="*/ 156 h 378"/>
              <a:gd name="T18" fmla="*/ 66 w 416"/>
              <a:gd name="T19" fmla="*/ 160 h 378"/>
              <a:gd name="T20" fmla="*/ 76 w 416"/>
              <a:gd name="T21" fmla="*/ 186 h 378"/>
              <a:gd name="T22" fmla="*/ 76 w 416"/>
              <a:gd name="T23" fmla="*/ 250 h 378"/>
              <a:gd name="T24" fmla="*/ 33 w 416"/>
              <a:gd name="T25" fmla="*/ 149 h 378"/>
              <a:gd name="T26" fmla="*/ 300 w 416"/>
              <a:gd name="T27" fmla="*/ 35 h 378"/>
              <a:gd name="T28" fmla="*/ 340 w 416"/>
              <a:gd name="T29" fmla="*/ 132 h 378"/>
              <a:gd name="T30" fmla="*/ 314 w 416"/>
              <a:gd name="T31" fmla="*/ 132 h 378"/>
              <a:gd name="T32" fmla="*/ 286 w 416"/>
              <a:gd name="T33" fmla="*/ 68 h 378"/>
              <a:gd name="T34" fmla="*/ 135 w 416"/>
              <a:gd name="T35" fmla="*/ 132 h 378"/>
              <a:gd name="T36" fmla="*/ 76 w 416"/>
              <a:gd name="T37" fmla="*/ 132 h 378"/>
              <a:gd name="T38" fmla="*/ 76 w 416"/>
              <a:gd name="T39" fmla="*/ 156 h 378"/>
              <a:gd name="T40" fmla="*/ 390 w 416"/>
              <a:gd name="T41" fmla="*/ 352 h 378"/>
              <a:gd name="T42" fmla="*/ 99 w 416"/>
              <a:gd name="T43" fmla="*/ 352 h 378"/>
              <a:gd name="T44" fmla="*/ 99 w 416"/>
              <a:gd name="T45" fmla="*/ 156 h 378"/>
              <a:gd name="T46" fmla="*/ 390 w 416"/>
              <a:gd name="T47" fmla="*/ 156 h 378"/>
              <a:gd name="T48" fmla="*/ 390 w 416"/>
              <a:gd name="T49" fmla="*/ 352 h 378"/>
              <a:gd name="T50" fmla="*/ 366 w 416"/>
              <a:gd name="T51" fmla="*/ 182 h 378"/>
              <a:gd name="T52" fmla="*/ 125 w 416"/>
              <a:gd name="T53" fmla="*/ 182 h 378"/>
              <a:gd name="T54" fmla="*/ 125 w 416"/>
              <a:gd name="T55" fmla="*/ 328 h 378"/>
              <a:gd name="T56" fmla="*/ 366 w 416"/>
              <a:gd name="T57" fmla="*/ 328 h 378"/>
              <a:gd name="T58" fmla="*/ 366 w 416"/>
              <a:gd name="T59" fmla="*/ 182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16" h="378">
                <a:moveTo>
                  <a:pt x="369" y="132"/>
                </a:moveTo>
                <a:lnTo>
                  <a:pt x="312" y="0"/>
                </a:lnTo>
                <a:lnTo>
                  <a:pt x="0" y="137"/>
                </a:lnTo>
                <a:lnTo>
                  <a:pt x="76" y="307"/>
                </a:lnTo>
                <a:lnTo>
                  <a:pt x="76" y="378"/>
                </a:lnTo>
                <a:lnTo>
                  <a:pt x="416" y="378"/>
                </a:lnTo>
                <a:lnTo>
                  <a:pt x="416" y="132"/>
                </a:lnTo>
                <a:lnTo>
                  <a:pt x="369" y="132"/>
                </a:lnTo>
                <a:close/>
                <a:moveTo>
                  <a:pt x="76" y="156"/>
                </a:moveTo>
                <a:lnTo>
                  <a:pt x="66" y="160"/>
                </a:lnTo>
                <a:lnTo>
                  <a:pt x="76" y="186"/>
                </a:lnTo>
                <a:lnTo>
                  <a:pt x="76" y="250"/>
                </a:lnTo>
                <a:lnTo>
                  <a:pt x="33" y="149"/>
                </a:lnTo>
                <a:lnTo>
                  <a:pt x="300" y="35"/>
                </a:lnTo>
                <a:lnTo>
                  <a:pt x="340" y="132"/>
                </a:lnTo>
                <a:lnTo>
                  <a:pt x="314" y="132"/>
                </a:lnTo>
                <a:lnTo>
                  <a:pt x="286" y="68"/>
                </a:lnTo>
                <a:lnTo>
                  <a:pt x="135" y="132"/>
                </a:lnTo>
                <a:lnTo>
                  <a:pt x="76" y="132"/>
                </a:lnTo>
                <a:lnTo>
                  <a:pt x="76" y="156"/>
                </a:lnTo>
                <a:close/>
                <a:moveTo>
                  <a:pt x="390" y="352"/>
                </a:moveTo>
                <a:lnTo>
                  <a:pt x="99" y="352"/>
                </a:lnTo>
                <a:lnTo>
                  <a:pt x="99" y="156"/>
                </a:lnTo>
                <a:lnTo>
                  <a:pt x="390" y="156"/>
                </a:lnTo>
                <a:lnTo>
                  <a:pt x="390" y="352"/>
                </a:lnTo>
                <a:close/>
                <a:moveTo>
                  <a:pt x="366" y="182"/>
                </a:moveTo>
                <a:lnTo>
                  <a:pt x="125" y="182"/>
                </a:lnTo>
                <a:lnTo>
                  <a:pt x="125" y="328"/>
                </a:lnTo>
                <a:lnTo>
                  <a:pt x="366" y="328"/>
                </a:lnTo>
                <a:lnTo>
                  <a:pt x="366" y="18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33" name="组合 332"/>
          <p:cNvGrpSpPr>
            <a:grpSpLocks noChangeAspect="1"/>
          </p:cNvGrpSpPr>
          <p:nvPr/>
        </p:nvGrpSpPr>
        <p:grpSpPr>
          <a:xfrm>
            <a:off x="7393976" y="5870741"/>
            <a:ext cx="396090" cy="432000"/>
            <a:chOff x="6291263" y="-912813"/>
            <a:chExt cx="577850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4" name="Freeform 21"/>
            <p:cNvSpPr/>
            <p:nvPr/>
          </p:nvSpPr>
          <p:spPr bwMode="auto">
            <a:xfrm>
              <a:off x="6291263" y="-912813"/>
              <a:ext cx="409575" cy="484188"/>
            </a:xfrm>
            <a:custGeom>
              <a:avLst/>
              <a:gdLst>
                <a:gd name="T0" fmla="*/ 0 w 258"/>
                <a:gd name="T1" fmla="*/ 0 h 305"/>
                <a:gd name="T2" fmla="*/ 0 w 258"/>
                <a:gd name="T3" fmla="*/ 305 h 305"/>
                <a:gd name="T4" fmla="*/ 76 w 258"/>
                <a:gd name="T5" fmla="*/ 305 h 305"/>
                <a:gd name="T6" fmla="*/ 76 w 258"/>
                <a:gd name="T7" fmla="*/ 224 h 305"/>
                <a:gd name="T8" fmla="*/ 31 w 258"/>
                <a:gd name="T9" fmla="*/ 224 h 305"/>
                <a:gd name="T10" fmla="*/ 31 w 258"/>
                <a:gd name="T11" fmla="*/ 30 h 305"/>
                <a:gd name="T12" fmla="*/ 227 w 258"/>
                <a:gd name="T13" fmla="*/ 30 h 305"/>
                <a:gd name="T14" fmla="*/ 227 w 258"/>
                <a:gd name="T15" fmla="*/ 63 h 305"/>
                <a:gd name="T16" fmla="*/ 258 w 258"/>
                <a:gd name="T17" fmla="*/ 63 h 305"/>
                <a:gd name="T18" fmla="*/ 258 w 258"/>
                <a:gd name="T19" fmla="*/ 0 h 305"/>
                <a:gd name="T20" fmla="*/ 0 w 258"/>
                <a:gd name="T21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305">
                  <a:moveTo>
                    <a:pt x="0" y="0"/>
                  </a:moveTo>
                  <a:lnTo>
                    <a:pt x="0" y="305"/>
                  </a:lnTo>
                  <a:lnTo>
                    <a:pt x="76" y="305"/>
                  </a:lnTo>
                  <a:lnTo>
                    <a:pt x="76" y="224"/>
                  </a:lnTo>
                  <a:lnTo>
                    <a:pt x="31" y="224"/>
                  </a:lnTo>
                  <a:lnTo>
                    <a:pt x="31" y="30"/>
                  </a:lnTo>
                  <a:lnTo>
                    <a:pt x="227" y="30"/>
                  </a:lnTo>
                  <a:lnTo>
                    <a:pt x="227" y="63"/>
                  </a:lnTo>
                  <a:lnTo>
                    <a:pt x="258" y="63"/>
                  </a:lnTo>
                  <a:lnTo>
                    <a:pt x="25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5" name="Freeform 22"/>
            <p:cNvSpPr>
              <a:spLocks noEditPoints="1"/>
            </p:cNvSpPr>
            <p:nvPr/>
          </p:nvSpPr>
          <p:spPr bwMode="auto">
            <a:xfrm>
              <a:off x="6459538" y="-766763"/>
              <a:ext cx="409575" cy="484188"/>
            </a:xfrm>
            <a:custGeom>
              <a:avLst/>
              <a:gdLst>
                <a:gd name="T0" fmla="*/ 0 w 258"/>
                <a:gd name="T1" fmla="*/ 0 h 305"/>
                <a:gd name="T2" fmla="*/ 0 w 258"/>
                <a:gd name="T3" fmla="*/ 305 h 305"/>
                <a:gd name="T4" fmla="*/ 258 w 258"/>
                <a:gd name="T5" fmla="*/ 305 h 305"/>
                <a:gd name="T6" fmla="*/ 258 w 258"/>
                <a:gd name="T7" fmla="*/ 0 h 305"/>
                <a:gd name="T8" fmla="*/ 0 w 258"/>
                <a:gd name="T9" fmla="*/ 0 h 305"/>
                <a:gd name="T10" fmla="*/ 230 w 258"/>
                <a:gd name="T11" fmla="*/ 224 h 305"/>
                <a:gd name="T12" fmla="*/ 31 w 258"/>
                <a:gd name="T13" fmla="*/ 224 h 305"/>
                <a:gd name="T14" fmla="*/ 31 w 258"/>
                <a:gd name="T15" fmla="*/ 28 h 305"/>
                <a:gd name="T16" fmla="*/ 230 w 258"/>
                <a:gd name="T17" fmla="*/ 28 h 305"/>
                <a:gd name="T18" fmla="*/ 230 w 258"/>
                <a:gd name="T19" fmla="*/ 224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305">
                  <a:moveTo>
                    <a:pt x="0" y="0"/>
                  </a:moveTo>
                  <a:lnTo>
                    <a:pt x="0" y="305"/>
                  </a:lnTo>
                  <a:lnTo>
                    <a:pt x="258" y="305"/>
                  </a:lnTo>
                  <a:lnTo>
                    <a:pt x="258" y="0"/>
                  </a:lnTo>
                  <a:lnTo>
                    <a:pt x="0" y="0"/>
                  </a:lnTo>
                  <a:close/>
                  <a:moveTo>
                    <a:pt x="230" y="224"/>
                  </a:moveTo>
                  <a:lnTo>
                    <a:pt x="31" y="224"/>
                  </a:lnTo>
                  <a:lnTo>
                    <a:pt x="31" y="28"/>
                  </a:lnTo>
                  <a:lnTo>
                    <a:pt x="230" y="28"/>
                  </a:lnTo>
                  <a:lnTo>
                    <a:pt x="230" y="2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6" name="组合 335"/>
          <p:cNvGrpSpPr>
            <a:grpSpLocks noChangeAspect="1"/>
          </p:cNvGrpSpPr>
          <p:nvPr/>
        </p:nvGrpSpPr>
        <p:grpSpPr>
          <a:xfrm>
            <a:off x="7376021" y="5049641"/>
            <a:ext cx="432000" cy="432000"/>
            <a:chOff x="7289800" y="-939800"/>
            <a:chExt cx="652463" cy="652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7" name="Freeform 23"/>
            <p:cNvSpPr/>
            <p:nvPr/>
          </p:nvSpPr>
          <p:spPr bwMode="auto">
            <a:xfrm>
              <a:off x="7289800" y="-939800"/>
              <a:ext cx="574675" cy="574675"/>
            </a:xfrm>
            <a:custGeom>
              <a:avLst/>
              <a:gdLst>
                <a:gd name="T0" fmla="*/ 153 w 153"/>
                <a:gd name="T1" fmla="*/ 76 h 153"/>
                <a:gd name="T2" fmla="*/ 77 w 153"/>
                <a:gd name="T3" fmla="*/ 0 h 153"/>
                <a:gd name="T4" fmla="*/ 0 w 153"/>
                <a:gd name="T5" fmla="*/ 76 h 153"/>
                <a:gd name="T6" fmla="*/ 77 w 153"/>
                <a:gd name="T7" fmla="*/ 153 h 153"/>
                <a:gd name="T8" fmla="*/ 77 w 153"/>
                <a:gd name="T9" fmla="*/ 76 h 153"/>
                <a:gd name="T10" fmla="*/ 153 w 153"/>
                <a:gd name="T11" fmla="*/ 7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53">
                  <a:moveTo>
                    <a:pt x="153" y="76"/>
                  </a:moveTo>
                  <a:cubicBezTo>
                    <a:pt x="153" y="34"/>
                    <a:pt x="119" y="0"/>
                    <a:pt x="77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19"/>
                    <a:pt x="34" y="153"/>
                    <a:pt x="77" y="153"/>
                  </a:cubicBezTo>
                  <a:cubicBezTo>
                    <a:pt x="77" y="76"/>
                    <a:pt x="77" y="76"/>
                    <a:pt x="77" y="76"/>
                  </a:cubicBezTo>
                  <a:lnTo>
                    <a:pt x="153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8" name="Freeform 24"/>
            <p:cNvSpPr/>
            <p:nvPr/>
          </p:nvSpPr>
          <p:spPr bwMode="auto">
            <a:xfrm>
              <a:off x="7653338" y="-571500"/>
              <a:ext cx="288925" cy="284163"/>
            </a:xfrm>
            <a:custGeom>
              <a:avLst/>
              <a:gdLst>
                <a:gd name="T0" fmla="*/ 77 w 77"/>
                <a:gd name="T1" fmla="*/ 0 h 76"/>
                <a:gd name="T2" fmla="*/ 0 w 77"/>
                <a:gd name="T3" fmla="*/ 76 h 76"/>
                <a:gd name="T4" fmla="*/ 0 w 77"/>
                <a:gd name="T5" fmla="*/ 0 h 76"/>
                <a:gd name="T6" fmla="*/ 77 w 77"/>
                <a:gd name="T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76">
                  <a:moveTo>
                    <a:pt x="77" y="0"/>
                  </a:moveTo>
                  <a:cubicBezTo>
                    <a:pt x="77" y="42"/>
                    <a:pt x="43" y="76"/>
                    <a:pt x="0" y="7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39" name="组合 338"/>
          <p:cNvGrpSpPr>
            <a:grpSpLocks noChangeAspect="1"/>
          </p:cNvGrpSpPr>
          <p:nvPr/>
        </p:nvGrpSpPr>
        <p:grpSpPr>
          <a:xfrm>
            <a:off x="8269753" y="1489315"/>
            <a:ext cx="407826" cy="432000"/>
            <a:chOff x="8359775" y="-939800"/>
            <a:chExt cx="615950" cy="6524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0" name="Freeform 25"/>
            <p:cNvSpPr>
              <a:spLocks noEditPoints="1"/>
            </p:cNvSpPr>
            <p:nvPr/>
          </p:nvSpPr>
          <p:spPr bwMode="auto">
            <a:xfrm>
              <a:off x="8359775" y="-939800"/>
              <a:ext cx="615950" cy="581025"/>
            </a:xfrm>
            <a:custGeom>
              <a:avLst/>
              <a:gdLst>
                <a:gd name="T0" fmla="*/ 82 w 164"/>
                <a:gd name="T1" fmla="*/ 40 h 155"/>
                <a:gd name="T2" fmla="*/ 124 w 164"/>
                <a:gd name="T3" fmla="*/ 82 h 155"/>
                <a:gd name="T4" fmla="*/ 113 w 164"/>
                <a:gd name="T5" fmla="*/ 116 h 155"/>
                <a:gd name="T6" fmla="*/ 135 w 164"/>
                <a:gd name="T7" fmla="*/ 82 h 155"/>
                <a:gd name="T8" fmla="*/ 82 w 164"/>
                <a:gd name="T9" fmla="*/ 29 h 155"/>
                <a:gd name="T10" fmla="*/ 82 w 164"/>
                <a:gd name="T11" fmla="*/ 29 h 155"/>
                <a:gd name="T12" fmla="*/ 29 w 164"/>
                <a:gd name="T13" fmla="*/ 82 h 155"/>
                <a:gd name="T14" fmla="*/ 52 w 164"/>
                <a:gd name="T15" fmla="*/ 116 h 155"/>
                <a:gd name="T16" fmla="*/ 40 w 164"/>
                <a:gd name="T17" fmla="*/ 82 h 155"/>
                <a:gd name="T18" fmla="*/ 82 w 164"/>
                <a:gd name="T19" fmla="*/ 40 h 155"/>
                <a:gd name="T20" fmla="*/ 82 w 164"/>
                <a:gd name="T21" fmla="*/ 0 h 155"/>
                <a:gd name="T22" fmla="*/ 0 w 164"/>
                <a:gd name="T23" fmla="*/ 82 h 155"/>
                <a:gd name="T24" fmla="*/ 8 w 164"/>
                <a:gd name="T25" fmla="*/ 116 h 155"/>
                <a:gd name="T26" fmla="*/ 57 w 164"/>
                <a:gd name="T27" fmla="*/ 155 h 155"/>
                <a:gd name="T28" fmla="*/ 55 w 164"/>
                <a:gd name="T29" fmla="*/ 152 h 155"/>
                <a:gd name="T30" fmla="*/ 18 w 164"/>
                <a:gd name="T31" fmla="*/ 112 h 155"/>
                <a:gd name="T32" fmla="*/ 11 w 164"/>
                <a:gd name="T33" fmla="*/ 82 h 155"/>
                <a:gd name="T34" fmla="*/ 82 w 164"/>
                <a:gd name="T35" fmla="*/ 11 h 155"/>
                <a:gd name="T36" fmla="*/ 153 w 164"/>
                <a:gd name="T37" fmla="*/ 82 h 155"/>
                <a:gd name="T38" fmla="*/ 110 w 164"/>
                <a:gd name="T39" fmla="*/ 152 h 155"/>
                <a:gd name="T40" fmla="*/ 109 w 164"/>
                <a:gd name="T41" fmla="*/ 155 h 155"/>
                <a:gd name="T42" fmla="*/ 164 w 164"/>
                <a:gd name="T43" fmla="*/ 82 h 155"/>
                <a:gd name="T44" fmla="*/ 82 w 164"/>
                <a:gd name="T4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4" h="155">
                  <a:moveTo>
                    <a:pt x="82" y="40"/>
                  </a:moveTo>
                  <a:cubicBezTo>
                    <a:pt x="105" y="40"/>
                    <a:pt x="124" y="59"/>
                    <a:pt x="124" y="82"/>
                  </a:cubicBezTo>
                  <a:cubicBezTo>
                    <a:pt x="124" y="95"/>
                    <a:pt x="119" y="106"/>
                    <a:pt x="113" y="116"/>
                  </a:cubicBezTo>
                  <a:cubicBezTo>
                    <a:pt x="123" y="111"/>
                    <a:pt x="135" y="100"/>
                    <a:pt x="135" y="82"/>
                  </a:cubicBezTo>
                  <a:cubicBezTo>
                    <a:pt x="135" y="53"/>
                    <a:pt x="112" y="29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53" y="29"/>
                    <a:pt x="29" y="53"/>
                    <a:pt x="29" y="82"/>
                  </a:cubicBezTo>
                  <a:cubicBezTo>
                    <a:pt x="29" y="100"/>
                    <a:pt x="41" y="111"/>
                    <a:pt x="52" y="116"/>
                  </a:cubicBezTo>
                  <a:cubicBezTo>
                    <a:pt x="45" y="106"/>
                    <a:pt x="40" y="95"/>
                    <a:pt x="40" y="82"/>
                  </a:cubicBezTo>
                  <a:cubicBezTo>
                    <a:pt x="40" y="59"/>
                    <a:pt x="59" y="40"/>
                    <a:pt x="82" y="40"/>
                  </a:cubicBezTo>
                  <a:close/>
                  <a:moveTo>
                    <a:pt x="82" y="0"/>
                  </a:moveTo>
                  <a:cubicBezTo>
                    <a:pt x="37" y="0"/>
                    <a:pt x="0" y="37"/>
                    <a:pt x="0" y="82"/>
                  </a:cubicBezTo>
                  <a:cubicBezTo>
                    <a:pt x="0" y="94"/>
                    <a:pt x="3" y="106"/>
                    <a:pt x="8" y="116"/>
                  </a:cubicBezTo>
                  <a:cubicBezTo>
                    <a:pt x="17" y="137"/>
                    <a:pt x="35" y="150"/>
                    <a:pt x="57" y="155"/>
                  </a:cubicBezTo>
                  <a:cubicBezTo>
                    <a:pt x="55" y="152"/>
                    <a:pt x="55" y="152"/>
                    <a:pt x="55" y="152"/>
                  </a:cubicBezTo>
                  <a:cubicBezTo>
                    <a:pt x="39" y="144"/>
                    <a:pt x="25" y="128"/>
                    <a:pt x="18" y="112"/>
                  </a:cubicBezTo>
                  <a:cubicBezTo>
                    <a:pt x="14" y="103"/>
                    <a:pt x="11" y="93"/>
                    <a:pt x="11" y="82"/>
                  </a:cubicBezTo>
                  <a:cubicBezTo>
                    <a:pt x="11" y="43"/>
                    <a:pt x="43" y="12"/>
                    <a:pt x="82" y="11"/>
                  </a:cubicBezTo>
                  <a:cubicBezTo>
                    <a:pt x="121" y="12"/>
                    <a:pt x="153" y="43"/>
                    <a:pt x="153" y="82"/>
                  </a:cubicBezTo>
                  <a:cubicBezTo>
                    <a:pt x="153" y="111"/>
                    <a:pt x="135" y="140"/>
                    <a:pt x="110" y="152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41" y="146"/>
                    <a:pt x="164" y="118"/>
                    <a:pt x="164" y="82"/>
                  </a:cubicBezTo>
                  <a:cubicBezTo>
                    <a:pt x="164" y="37"/>
                    <a:pt x="127" y="0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1" name="Freeform 26"/>
            <p:cNvSpPr/>
            <p:nvPr/>
          </p:nvSpPr>
          <p:spPr bwMode="auto">
            <a:xfrm>
              <a:off x="8569325" y="-582613"/>
              <a:ext cx="195263" cy="295275"/>
            </a:xfrm>
            <a:custGeom>
              <a:avLst/>
              <a:gdLst>
                <a:gd name="T0" fmla="*/ 50 w 52"/>
                <a:gd name="T1" fmla="*/ 12 h 79"/>
                <a:gd name="T2" fmla="*/ 36 w 52"/>
                <a:gd name="T3" fmla="*/ 77 h 79"/>
                <a:gd name="T4" fmla="*/ 26 w 52"/>
                <a:gd name="T5" fmla="*/ 79 h 79"/>
                <a:gd name="T6" fmla="*/ 16 w 52"/>
                <a:gd name="T7" fmla="*/ 77 h 79"/>
                <a:gd name="T8" fmla="*/ 2 w 52"/>
                <a:gd name="T9" fmla="*/ 12 h 79"/>
                <a:gd name="T10" fmla="*/ 26 w 52"/>
                <a:gd name="T11" fmla="*/ 0 h 79"/>
                <a:gd name="T12" fmla="*/ 50 w 52"/>
                <a:gd name="T13" fmla="*/ 1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79">
                  <a:moveTo>
                    <a:pt x="50" y="12"/>
                  </a:moveTo>
                  <a:cubicBezTo>
                    <a:pt x="52" y="41"/>
                    <a:pt x="36" y="77"/>
                    <a:pt x="36" y="77"/>
                  </a:cubicBezTo>
                  <a:cubicBezTo>
                    <a:pt x="36" y="77"/>
                    <a:pt x="32" y="79"/>
                    <a:pt x="26" y="79"/>
                  </a:cubicBezTo>
                  <a:cubicBezTo>
                    <a:pt x="20" y="79"/>
                    <a:pt x="16" y="77"/>
                    <a:pt x="16" y="77"/>
                  </a:cubicBezTo>
                  <a:cubicBezTo>
                    <a:pt x="16" y="77"/>
                    <a:pt x="0" y="41"/>
                    <a:pt x="2" y="12"/>
                  </a:cubicBezTo>
                  <a:cubicBezTo>
                    <a:pt x="2" y="12"/>
                    <a:pt x="6" y="0"/>
                    <a:pt x="26" y="0"/>
                  </a:cubicBezTo>
                  <a:cubicBezTo>
                    <a:pt x="46" y="0"/>
                    <a:pt x="50" y="12"/>
                    <a:pt x="5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2" name="Oval 27"/>
            <p:cNvSpPr>
              <a:spLocks noChangeArrowheads="1"/>
            </p:cNvSpPr>
            <p:nvPr/>
          </p:nvSpPr>
          <p:spPr bwMode="auto">
            <a:xfrm>
              <a:off x="8599488" y="-741363"/>
              <a:ext cx="134938" cy="1349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43" name="Freeform 28"/>
          <p:cNvSpPr>
            <a:spLocks noChangeAspect="1" noEditPoints="1"/>
          </p:cNvSpPr>
          <p:nvPr/>
        </p:nvSpPr>
        <p:spPr bwMode="auto">
          <a:xfrm>
            <a:off x="10038054" y="2396195"/>
            <a:ext cx="464710" cy="432000"/>
          </a:xfrm>
          <a:custGeom>
            <a:avLst/>
            <a:gdLst>
              <a:gd name="T0" fmla="*/ 166 w 174"/>
              <a:gd name="T1" fmla="*/ 29 h 162"/>
              <a:gd name="T2" fmla="*/ 139 w 174"/>
              <a:gd name="T3" fmla="*/ 29 h 162"/>
              <a:gd name="T4" fmla="*/ 139 w 174"/>
              <a:gd name="T5" fmla="*/ 0 h 162"/>
              <a:gd name="T6" fmla="*/ 35 w 174"/>
              <a:gd name="T7" fmla="*/ 0 h 162"/>
              <a:gd name="T8" fmla="*/ 35 w 174"/>
              <a:gd name="T9" fmla="*/ 29 h 162"/>
              <a:gd name="T10" fmla="*/ 8 w 174"/>
              <a:gd name="T11" fmla="*/ 29 h 162"/>
              <a:gd name="T12" fmla="*/ 0 w 174"/>
              <a:gd name="T13" fmla="*/ 38 h 162"/>
              <a:gd name="T14" fmla="*/ 0 w 174"/>
              <a:gd name="T15" fmla="*/ 110 h 162"/>
              <a:gd name="T16" fmla="*/ 35 w 174"/>
              <a:gd name="T17" fmla="*/ 110 h 162"/>
              <a:gd name="T18" fmla="*/ 35 w 174"/>
              <a:gd name="T19" fmla="*/ 123 h 162"/>
              <a:gd name="T20" fmla="*/ 75 w 174"/>
              <a:gd name="T21" fmla="*/ 162 h 162"/>
              <a:gd name="T22" fmla="*/ 139 w 174"/>
              <a:gd name="T23" fmla="*/ 162 h 162"/>
              <a:gd name="T24" fmla="*/ 139 w 174"/>
              <a:gd name="T25" fmla="*/ 111 h 162"/>
              <a:gd name="T26" fmla="*/ 174 w 174"/>
              <a:gd name="T27" fmla="*/ 111 h 162"/>
              <a:gd name="T28" fmla="*/ 174 w 174"/>
              <a:gd name="T29" fmla="*/ 38 h 162"/>
              <a:gd name="T30" fmla="*/ 166 w 174"/>
              <a:gd name="T31" fmla="*/ 29 h 162"/>
              <a:gd name="T32" fmla="*/ 45 w 174"/>
              <a:gd name="T33" fmla="*/ 10 h 162"/>
              <a:gd name="T34" fmla="*/ 129 w 174"/>
              <a:gd name="T35" fmla="*/ 10 h 162"/>
              <a:gd name="T36" fmla="*/ 129 w 174"/>
              <a:gd name="T37" fmla="*/ 29 h 162"/>
              <a:gd name="T38" fmla="*/ 45 w 174"/>
              <a:gd name="T39" fmla="*/ 29 h 162"/>
              <a:gd name="T40" fmla="*/ 45 w 174"/>
              <a:gd name="T41" fmla="*/ 10 h 162"/>
              <a:gd name="T42" fmla="*/ 149 w 174"/>
              <a:gd name="T43" fmla="*/ 97 h 162"/>
              <a:gd name="T44" fmla="*/ 139 w 174"/>
              <a:gd name="T45" fmla="*/ 97 h 162"/>
              <a:gd name="T46" fmla="*/ 139 w 174"/>
              <a:gd name="T47" fmla="*/ 77 h 162"/>
              <a:gd name="T48" fmla="*/ 129 w 174"/>
              <a:gd name="T49" fmla="*/ 77 h 162"/>
              <a:gd name="T50" fmla="*/ 129 w 174"/>
              <a:gd name="T51" fmla="*/ 152 h 162"/>
              <a:gd name="T52" fmla="*/ 88 w 174"/>
              <a:gd name="T53" fmla="*/ 152 h 162"/>
              <a:gd name="T54" fmla="*/ 80 w 174"/>
              <a:gd name="T55" fmla="*/ 117 h 162"/>
              <a:gd name="T56" fmla="*/ 45 w 174"/>
              <a:gd name="T57" fmla="*/ 109 h 162"/>
              <a:gd name="T58" fmla="*/ 45 w 174"/>
              <a:gd name="T59" fmla="*/ 77 h 162"/>
              <a:gd name="T60" fmla="*/ 35 w 174"/>
              <a:gd name="T61" fmla="*/ 77 h 162"/>
              <a:gd name="T62" fmla="*/ 35 w 174"/>
              <a:gd name="T63" fmla="*/ 96 h 162"/>
              <a:gd name="T64" fmla="*/ 25 w 174"/>
              <a:gd name="T65" fmla="*/ 96 h 162"/>
              <a:gd name="T66" fmla="*/ 25 w 174"/>
              <a:gd name="T67" fmla="*/ 63 h 162"/>
              <a:gd name="T68" fmla="*/ 149 w 174"/>
              <a:gd name="T69" fmla="*/ 63 h 162"/>
              <a:gd name="T70" fmla="*/ 149 w 174"/>
              <a:gd name="T71" fmla="*/ 97 h 162"/>
              <a:gd name="T72" fmla="*/ 156 w 174"/>
              <a:gd name="T73" fmla="*/ 50 h 162"/>
              <a:gd name="T74" fmla="*/ 149 w 174"/>
              <a:gd name="T75" fmla="*/ 44 h 162"/>
              <a:gd name="T76" fmla="*/ 156 w 174"/>
              <a:gd name="T77" fmla="*/ 37 h 162"/>
              <a:gd name="T78" fmla="*/ 163 w 174"/>
              <a:gd name="T79" fmla="*/ 44 h 162"/>
              <a:gd name="T80" fmla="*/ 156 w 174"/>
              <a:gd name="T81" fmla="*/ 50 h 162"/>
              <a:gd name="T82" fmla="*/ 117 w 174"/>
              <a:gd name="T83" fmla="*/ 78 h 162"/>
              <a:gd name="T84" fmla="*/ 59 w 174"/>
              <a:gd name="T85" fmla="*/ 78 h 162"/>
              <a:gd name="T86" fmla="*/ 59 w 174"/>
              <a:gd name="T87" fmla="*/ 88 h 162"/>
              <a:gd name="T88" fmla="*/ 117 w 174"/>
              <a:gd name="T89" fmla="*/ 88 h 162"/>
              <a:gd name="T90" fmla="*/ 117 w 174"/>
              <a:gd name="T91" fmla="*/ 78 h 162"/>
              <a:gd name="T92" fmla="*/ 59 w 174"/>
              <a:gd name="T93" fmla="*/ 108 h 162"/>
              <a:gd name="T94" fmla="*/ 117 w 174"/>
              <a:gd name="T95" fmla="*/ 108 h 162"/>
              <a:gd name="T96" fmla="*/ 117 w 174"/>
              <a:gd name="T97" fmla="*/ 98 h 162"/>
              <a:gd name="T98" fmla="*/ 59 w 174"/>
              <a:gd name="T99" fmla="*/ 98 h 162"/>
              <a:gd name="T100" fmla="*/ 59 w 174"/>
              <a:gd name="T101" fmla="*/ 10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" h="162">
                <a:moveTo>
                  <a:pt x="166" y="29"/>
                </a:moveTo>
                <a:cubicBezTo>
                  <a:pt x="139" y="29"/>
                  <a:pt x="139" y="29"/>
                  <a:pt x="139" y="29"/>
                </a:cubicBezTo>
                <a:cubicBezTo>
                  <a:pt x="139" y="0"/>
                  <a:pt x="139" y="0"/>
                  <a:pt x="13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29"/>
                  <a:pt x="35" y="29"/>
                  <a:pt x="35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3" y="29"/>
                  <a:pt x="0" y="33"/>
                  <a:pt x="0" y="38"/>
                </a:cubicBezTo>
                <a:cubicBezTo>
                  <a:pt x="0" y="110"/>
                  <a:pt x="0" y="110"/>
                  <a:pt x="0" y="110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5" y="123"/>
                  <a:pt x="35" y="123"/>
                  <a:pt x="35" y="123"/>
                </a:cubicBezTo>
                <a:cubicBezTo>
                  <a:pt x="75" y="162"/>
                  <a:pt x="75" y="162"/>
                  <a:pt x="75" y="162"/>
                </a:cubicBezTo>
                <a:cubicBezTo>
                  <a:pt x="139" y="162"/>
                  <a:pt x="139" y="162"/>
                  <a:pt x="139" y="162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74" y="111"/>
                  <a:pt x="174" y="111"/>
                  <a:pt x="174" y="111"/>
                </a:cubicBezTo>
                <a:cubicBezTo>
                  <a:pt x="174" y="38"/>
                  <a:pt x="174" y="38"/>
                  <a:pt x="174" y="38"/>
                </a:cubicBezTo>
                <a:cubicBezTo>
                  <a:pt x="174" y="33"/>
                  <a:pt x="171" y="29"/>
                  <a:pt x="166" y="29"/>
                </a:cubicBezTo>
                <a:close/>
                <a:moveTo>
                  <a:pt x="45" y="10"/>
                </a:moveTo>
                <a:cubicBezTo>
                  <a:pt x="129" y="10"/>
                  <a:pt x="129" y="10"/>
                  <a:pt x="129" y="10"/>
                </a:cubicBezTo>
                <a:cubicBezTo>
                  <a:pt x="129" y="29"/>
                  <a:pt x="129" y="29"/>
                  <a:pt x="129" y="29"/>
                </a:cubicBezTo>
                <a:cubicBezTo>
                  <a:pt x="45" y="29"/>
                  <a:pt x="45" y="29"/>
                  <a:pt x="45" y="29"/>
                </a:cubicBezTo>
                <a:lnTo>
                  <a:pt x="45" y="10"/>
                </a:lnTo>
                <a:close/>
                <a:moveTo>
                  <a:pt x="149" y="97"/>
                </a:moveTo>
                <a:cubicBezTo>
                  <a:pt x="139" y="97"/>
                  <a:pt x="139" y="97"/>
                  <a:pt x="139" y="97"/>
                </a:cubicBezTo>
                <a:cubicBezTo>
                  <a:pt x="139" y="77"/>
                  <a:pt x="139" y="77"/>
                  <a:pt x="139" y="77"/>
                </a:cubicBezTo>
                <a:cubicBezTo>
                  <a:pt x="129" y="77"/>
                  <a:pt x="129" y="77"/>
                  <a:pt x="129" y="77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73" y="152"/>
                  <a:pt x="80" y="117"/>
                  <a:pt x="80" y="117"/>
                </a:cubicBezTo>
                <a:cubicBezTo>
                  <a:pt x="80" y="117"/>
                  <a:pt x="46" y="125"/>
                  <a:pt x="45" y="109"/>
                </a:cubicBezTo>
                <a:cubicBezTo>
                  <a:pt x="45" y="77"/>
                  <a:pt x="45" y="77"/>
                  <a:pt x="45" y="77"/>
                </a:cubicBezTo>
                <a:cubicBezTo>
                  <a:pt x="35" y="77"/>
                  <a:pt x="35" y="77"/>
                  <a:pt x="35" y="77"/>
                </a:cubicBezTo>
                <a:cubicBezTo>
                  <a:pt x="35" y="96"/>
                  <a:pt x="35" y="96"/>
                  <a:pt x="3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63"/>
                  <a:pt x="25" y="63"/>
                  <a:pt x="25" y="63"/>
                </a:cubicBezTo>
                <a:cubicBezTo>
                  <a:pt x="149" y="63"/>
                  <a:pt x="149" y="63"/>
                  <a:pt x="149" y="63"/>
                </a:cubicBezTo>
                <a:lnTo>
                  <a:pt x="149" y="97"/>
                </a:lnTo>
                <a:close/>
                <a:moveTo>
                  <a:pt x="156" y="50"/>
                </a:moveTo>
                <a:cubicBezTo>
                  <a:pt x="152" y="50"/>
                  <a:pt x="149" y="47"/>
                  <a:pt x="149" y="44"/>
                </a:cubicBezTo>
                <a:cubicBezTo>
                  <a:pt x="149" y="40"/>
                  <a:pt x="152" y="37"/>
                  <a:pt x="156" y="37"/>
                </a:cubicBezTo>
                <a:cubicBezTo>
                  <a:pt x="160" y="37"/>
                  <a:pt x="163" y="40"/>
                  <a:pt x="163" y="44"/>
                </a:cubicBezTo>
                <a:cubicBezTo>
                  <a:pt x="163" y="47"/>
                  <a:pt x="160" y="50"/>
                  <a:pt x="156" y="50"/>
                </a:cubicBezTo>
                <a:close/>
                <a:moveTo>
                  <a:pt x="117" y="78"/>
                </a:moveTo>
                <a:cubicBezTo>
                  <a:pt x="59" y="78"/>
                  <a:pt x="59" y="78"/>
                  <a:pt x="59" y="78"/>
                </a:cubicBezTo>
                <a:cubicBezTo>
                  <a:pt x="59" y="88"/>
                  <a:pt x="59" y="88"/>
                  <a:pt x="59" y="88"/>
                </a:cubicBezTo>
                <a:cubicBezTo>
                  <a:pt x="117" y="88"/>
                  <a:pt x="117" y="88"/>
                  <a:pt x="117" y="88"/>
                </a:cubicBezTo>
                <a:lnTo>
                  <a:pt x="117" y="78"/>
                </a:lnTo>
                <a:close/>
                <a:moveTo>
                  <a:pt x="59" y="108"/>
                </a:moveTo>
                <a:cubicBezTo>
                  <a:pt x="117" y="108"/>
                  <a:pt x="117" y="108"/>
                  <a:pt x="117" y="108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59" y="98"/>
                  <a:pt x="59" y="98"/>
                  <a:pt x="59" y="98"/>
                </a:cubicBezTo>
                <a:lnTo>
                  <a:pt x="59" y="10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44" name="组合 343"/>
          <p:cNvGrpSpPr>
            <a:grpSpLocks noChangeAspect="1"/>
          </p:cNvGrpSpPr>
          <p:nvPr/>
        </p:nvGrpSpPr>
        <p:grpSpPr>
          <a:xfrm>
            <a:off x="10891809" y="3231584"/>
            <a:ext cx="542834" cy="432000"/>
            <a:chOff x="10517188" y="-887413"/>
            <a:chExt cx="684213" cy="5445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45" name="Freeform 29"/>
            <p:cNvSpPr/>
            <p:nvPr/>
          </p:nvSpPr>
          <p:spPr bwMode="auto">
            <a:xfrm>
              <a:off x="10821988" y="-609600"/>
              <a:ext cx="71438" cy="266700"/>
            </a:xfrm>
            <a:custGeom>
              <a:avLst/>
              <a:gdLst>
                <a:gd name="T0" fmla="*/ 9 w 19"/>
                <a:gd name="T1" fmla="*/ 2 h 71"/>
                <a:gd name="T2" fmla="*/ 9 w 19"/>
                <a:gd name="T3" fmla="*/ 2 h 71"/>
                <a:gd name="T4" fmla="*/ 0 w 19"/>
                <a:gd name="T5" fmla="*/ 0 h 71"/>
                <a:gd name="T6" fmla="*/ 0 w 19"/>
                <a:gd name="T7" fmla="*/ 71 h 71"/>
                <a:gd name="T8" fmla="*/ 19 w 19"/>
                <a:gd name="T9" fmla="*/ 71 h 71"/>
                <a:gd name="T10" fmla="*/ 19 w 19"/>
                <a:gd name="T11" fmla="*/ 0 h 71"/>
                <a:gd name="T12" fmla="*/ 9 w 19"/>
                <a:gd name="T13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1">
                  <a:moveTo>
                    <a:pt x="9" y="2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"/>
                    <a:pt x="12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6" name="Freeform 30"/>
            <p:cNvSpPr/>
            <p:nvPr/>
          </p:nvSpPr>
          <p:spPr bwMode="auto">
            <a:xfrm>
              <a:off x="10772775" y="-808038"/>
              <a:ext cx="169863" cy="165100"/>
            </a:xfrm>
            <a:custGeom>
              <a:avLst/>
              <a:gdLst>
                <a:gd name="T0" fmla="*/ 7 w 45"/>
                <a:gd name="T1" fmla="*/ 6 h 44"/>
                <a:gd name="T2" fmla="*/ 0 w 45"/>
                <a:gd name="T3" fmla="*/ 22 h 44"/>
                <a:gd name="T4" fmla="*/ 0 w 45"/>
                <a:gd name="T5" fmla="*/ 22 h 44"/>
                <a:gd name="T6" fmla="*/ 7 w 45"/>
                <a:gd name="T7" fmla="*/ 38 h 44"/>
                <a:gd name="T8" fmla="*/ 7 w 45"/>
                <a:gd name="T9" fmla="*/ 38 h 44"/>
                <a:gd name="T10" fmla="*/ 22 w 45"/>
                <a:gd name="T11" fmla="*/ 44 h 44"/>
                <a:gd name="T12" fmla="*/ 22 w 45"/>
                <a:gd name="T13" fmla="*/ 44 h 44"/>
                <a:gd name="T14" fmla="*/ 38 w 45"/>
                <a:gd name="T15" fmla="*/ 38 h 44"/>
                <a:gd name="T16" fmla="*/ 38 w 45"/>
                <a:gd name="T17" fmla="*/ 38 h 44"/>
                <a:gd name="T18" fmla="*/ 45 w 45"/>
                <a:gd name="T19" fmla="*/ 22 h 44"/>
                <a:gd name="T20" fmla="*/ 45 w 45"/>
                <a:gd name="T21" fmla="*/ 22 h 44"/>
                <a:gd name="T22" fmla="*/ 38 w 45"/>
                <a:gd name="T23" fmla="*/ 6 h 44"/>
                <a:gd name="T24" fmla="*/ 38 w 45"/>
                <a:gd name="T25" fmla="*/ 6 h 44"/>
                <a:gd name="T26" fmla="*/ 22 w 45"/>
                <a:gd name="T27" fmla="*/ 0 h 44"/>
                <a:gd name="T28" fmla="*/ 22 w 45"/>
                <a:gd name="T29" fmla="*/ 0 h 44"/>
                <a:gd name="T30" fmla="*/ 7 w 45"/>
                <a:gd name="T31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44">
                  <a:moveTo>
                    <a:pt x="7" y="6"/>
                  </a:moveTo>
                  <a:cubicBezTo>
                    <a:pt x="2" y="10"/>
                    <a:pt x="0" y="16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8"/>
                    <a:pt x="2" y="33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11" y="42"/>
                    <a:pt x="17" y="44"/>
                    <a:pt x="22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42" y="33"/>
                    <a:pt x="45" y="28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16"/>
                    <a:pt x="42" y="10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0"/>
                    <a:pt x="11" y="2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7" name="Freeform 31"/>
            <p:cNvSpPr/>
            <p:nvPr/>
          </p:nvSpPr>
          <p:spPr bwMode="auto">
            <a:xfrm>
              <a:off x="10629900" y="-830263"/>
              <a:ext cx="90488" cy="201613"/>
            </a:xfrm>
            <a:custGeom>
              <a:avLst/>
              <a:gdLst>
                <a:gd name="T0" fmla="*/ 11 w 24"/>
                <a:gd name="T1" fmla="*/ 52 h 54"/>
                <a:gd name="T2" fmla="*/ 0 w 24"/>
                <a:gd name="T3" fmla="*/ 27 h 54"/>
                <a:gd name="T4" fmla="*/ 0 w 24"/>
                <a:gd name="T5" fmla="*/ 27 h 54"/>
                <a:gd name="T6" fmla="*/ 11 w 24"/>
                <a:gd name="T7" fmla="*/ 3 h 54"/>
                <a:gd name="T8" fmla="*/ 11 w 24"/>
                <a:gd name="T9" fmla="*/ 3 h 54"/>
                <a:gd name="T10" fmla="*/ 21 w 24"/>
                <a:gd name="T11" fmla="*/ 3 h 54"/>
                <a:gd name="T12" fmla="*/ 21 w 24"/>
                <a:gd name="T13" fmla="*/ 3 h 54"/>
                <a:gd name="T14" fmla="*/ 21 w 24"/>
                <a:gd name="T15" fmla="*/ 14 h 54"/>
                <a:gd name="T16" fmla="*/ 21 w 24"/>
                <a:gd name="T17" fmla="*/ 14 h 54"/>
                <a:gd name="T18" fmla="*/ 15 w 24"/>
                <a:gd name="T19" fmla="*/ 27 h 54"/>
                <a:gd name="T20" fmla="*/ 15 w 24"/>
                <a:gd name="T21" fmla="*/ 27 h 54"/>
                <a:gd name="T22" fmla="*/ 21 w 24"/>
                <a:gd name="T23" fmla="*/ 41 h 54"/>
                <a:gd name="T24" fmla="*/ 21 w 24"/>
                <a:gd name="T25" fmla="*/ 41 h 54"/>
                <a:gd name="T26" fmla="*/ 21 w 24"/>
                <a:gd name="T27" fmla="*/ 41 h 54"/>
                <a:gd name="T28" fmla="*/ 21 w 24"/>
                <a:gd name="T29" fmla="*/ 52 h 54"/>
                <a:gd name="T30" fmla="*/ 21 w 24"/>
                <a:gd name="T31" fmla="*/ 52 h 54"/>
                <a:gd name="T32" fmla="*/ 16 w 24"/>
                <a:gd name="T33" fmla="*/ 54 h 54"/>
                <a:gd name="T34" fmla="*/ 16 w 24"/>
                <a:gd name="T35" fmla="*/ 54 h 54"/>
                <a:gd name="T36" fmla="*/ 11 w 24"/>
                <a:gd name="T3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54">
                  <a:moveTo>
                    <a:pt x="11" y="52"/>
                  </a:moveTo>
                  <a:cubicBezTo>
                    <a:pt x="4" y="45"/>
                    <a:pt x="0" y="3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9"/>
                    <a:pt x="4" y="10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3" y="0"/>
                    <a:pt x="18" y="0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4" y="6"/>
                    <a:pt x="24" y="11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7" y="17"/>
                    <a:pt x="15" y="22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32"/>
                    <a:pt x="17" y="37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4" y="44"/>
                    <a:pt x="24" y="49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0" y="53"/>
                    <a:pt x="18" y="54"/>
                    <a:pt x="16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4" y="54"/>
                    <a:pt x="12" y="53"/>
                    <a:pt x="1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8" name="Freeform 32"/>
            <p:cNvSpPr/>
            <p:nvPr/>
          </p:nvSpPr>
          <p:spPr bwMode="auto">
            <a:xfrm>
              <a:off x="10998200" y="-830263"/>
              <a:ext cx="90488" cy="201613"/>
            </a:xfrm>
            <a:custGeom>
              <a:avLst/>
              <a:gdLst>
                <a:gd name="T0" fmla="*/ 3 w 24"/>
                <a:gd name="T1" fmla="*/ 52 h 54"/>
                <a:gd name="T2" fmla="*/ 3 w 24"/>
                <a:gd name="T3" fmla="*/ 41 h 54"/>
                <a:gd name="T4" fmla="*/ 3 w 24"/>
                <a:gd name="T5" fmla="*/ 41 h 54"/>
                <a:gd name="T6" fmla="*/ 9 w 24"/>
                <a:gd name="T7" fmla="*/ 27 h 54"/>
                <a:gd name="T8" fmla="*/ 9 w 24"/>
                <a:gd name="T9" fmla="*/ 27 h 54"/>
                <a:gd name="T10" fmla="*/ 3 w 24"/>
                <a:gd name="T11" fmla="*/ 14 h 54"/>
                <a:gd name="T12" fmla="*/ 3 w 24"/>
                <a:gd name="T13" fmla="*/ 14 h 54"/>
                <a:gd name="T14" fmla="*/ 3 w 24"/>
                <a:gd name="T15" fmla="*/ 14 h 54"/>
                <a:gd name="T16" fmla="*/ 3 w 24"/>
                <a:gd name="T17" fmla="*/ 3 h 54"/>
                <a:gd name="T18" fmla="*/ 3 w 24"/>
                <a:gd name="T19" fmla="*/ 3 h 54"/>
                <a:gd name="T20" fmla="*/ 13 w 24"/>
                <a:gd name="T21" fmla="*/ 3 h 54"/>
                <a:gd name="T22" fmla="*/ 13 w 24"/>
                <a:gd name="T23" fmla="*/ 3 h 54"/>
                <a:gd name="T24" fmla="*/ 24 w 24"/>
                <a:gd name="T25" fmla="*/ 27 h 54"/>
                <a:gd name="T26" fmla="*/ 24 w 24"/>
                <a:gd name="T27" fmla="*/ 27 h 54"/>
                <a:gd name="T28" fmla="*/ 13 w 24"/>
                <a:gd name="T29" fmla="*/ 52 h 54"/>
                <a:gd name="T30" fmla="*/ 13 w 24"/>
                <a:gd name="T31" fmla="*/ 52 h 54"/>
                <a:gd name="T32" fmla="*/ 8 w 24"/>
                <a:gd name="T33" fmla="*/ 54 h 54"/>
                <a:gd name="T34" fmla="*/ 8 w 24"/>
                <a:gd name="T35" fmla="*/ 54 h 54"/>
                <a:gd name="T36" fmla="*/ 3 w 24"/>
                <a:gd name="T3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54">
                  <a:moveTo>
                    <a:pt x="3" y="52"/>
                  </a:moveTo>
                  <a:cubicBezTo>
                    <a:pt x="0" y="49"/>
                    <a:pt x="0" y="44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7" y="37"/>
                    <a:pt x="9" y="32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2"/>
                    <a:pt x="7" y="17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" y="0"/>
                    <a:pt x="11" y="0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20" y="10"/>
                    <a:pt x="24" y="19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6"/>
                    <a:pt x="20" y="45"/>
                    <a:pt x="13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2" y="53"/>
                    <a:pt x="10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6" y="54"/>
                    <a:pt x="4" y="53"/>
                    <a:pt x="3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9" name="Freeform 33"/>
            <p:cNvSpPr/>
            <p:nvPr/>
          </p:nvSpPr>
          <p:spPr bwMode="auto">
            <a:xfrm>
              <a:off x="10517188" y="-887413"/>
              <a:ext cx="112713" cy="315913"/>
            </a:xfrm>
            <a:custGeom>
              <a:avLst/>
              <a:gdLst>
                <a:gd name="T0" fmla="*/ 16 w 30"/>
                <a:gd name="T1" fmla="*/ 82 h 84"/>
                <a:gd name="T2" fmla="*/ 0 w 30"/>
                <a:gd name="T3" fmla="*/ 42 h 84"/>
                <a:gd name="T4" fmla="*/ 0 w 30"/>
                <a:gd name="T5" fmla="*/ 42 h 84"/>
                <a:gd name="T6" fmla="*/ 16 w 30"/>
                <a:gd name="T7" fmla="*/ 3 h 84"/>
                <a:gd name="T8" fmla="*/ 16 w 30"/>
                <a:gd name="T9" fmla="*/ 3 h 84"/>
                <a:gd name="T10" fmla="*/ 27 w 30"/>
                <a:gd name="T11" fmla="*/ 3 h 84"/>
                <a:gd name="T12" fmla="*/ 27 w 30"/>
                <a:gd name="T13" fmla="*/ 3 h 84"/>
                <a:gd name="T14" fmla="*/ 27 w 30"/>
                <a:gd name="T15" fmla="*/ 14 h 84"/>
                <a:gd name="T16" fmla="*/ 27 w 30"/>
                <a:gd name="T17" fmla="*/ 14 h 84"/>
                <a:gd name="T18" fmla="*/ 15 w 30"/>
                <a:gd name="T19" fmla="*/ 42 h 84"/>
                <a:gd name="T20" fmla="*/ 15 w 30"/>
                <a:gd name="T21" fmla="*/ 42 h 84"/>
                <a:gd name="T22" fmla="*/ 27 w 30"/>
                <a:gd name="T23" fmla="*/ 71 h 84"/>
                <a:gd name="T24" fmla="*/ 27 w 30"/>
                <a:gd name="T25" fmla="*/ 71 h 84"/>
                <a:gd name="T26" fmla="*/ 27 w 30"/>
                <a:gd name="T27" fmla="*/ 71 h 84"/>
                <a:gd name="T28" fmla="*/ 27 w 30"/>
                <a:gd name="T29" fmla="*/ 82 h 84"/>
                <a:gd name="T30" fmla="*/ 27 w 30"/>
                <a:gd name="T31" fmla="*/ 82 h 84"/>
                <a:gd name="T32" fmla="*/ 22 w 30"/>
                <a:gd name="T33" fmla="*/ 84 h 84"/>
                <a:gd name="T34" fmla="*/ 22 w 30"/>
                <a:gd name="T35" fmla="*/ 84 h 84"/>
                <a:gd name="T36" fmla="*/ 16 w 30"/>
                <a:gd name="T37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84">
                  <a:moveTo>
                    <a:pt x="16" y="82"/>
                  </a:moveTo>
                  <a:cubicBezTo>
                    <a:pt x="6" y="71"/>
                    <a:pt x="0" y="57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28"/>
                    <a:pt x="6" y="1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9" y="0"/>
                    <a:pt x="24" y="0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0" y="6"/>
                    <a:pt x="30" y="11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19" y="22"/>
                    <a:pt x="15" y="3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53"/>
                    <a:pt x="19" y="63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30" y="74"/>
                    <a:pt x="30" y="79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3"/>
                    <a:pt x="24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0" y="84"/>
                    <a:pt x="18" y="83"/>
                    <a:pt x="16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0" name="Freeform 34"/>
            <p:cNvSpPr/>
            <p:nvPr/>
          </p:nvSpPr>
          <p:spPr bwMode="auto">
            <a:xfrm>
              <a:off x="11088688" y="-887413"/>
              <a:ext cx="112713" cy="315913"/>
            </a:xfrm>
            <a:custGeom>
              <a:avLst/>
              <a:gdLst>
                <a:gd name="T0" fmla="*/ 3 w 30"/>
                <a:gd name="T1" fmla="*/ 82 h 84"/>
                <a:gd name="T2" fmla="*/ 3 w 30"/>
                <a:gd name="T3" fmla="*/ 71 h 84"/>
                <a:gd name="T4" fmla="*/ 3 w 30"/>
                <a:gd name="T5" fmla="*/ 71 h 84"/>
                <a:gd name="T6" fmla="*/ 15 w 30"/>
                <a:gd name="T7" fmla="*/ 42 h 84"/>
                <a:gd name="T8" fmla="*/ 15 w 30"/>
                <a:gd name="T9" fmla="*/ 42 h 84"/>
                <a:gd name="T10" fmla="*/ 3 w 30"/>
                <a:gd name="T11" fmla="*/ 14 h 84"/>
                <a:gd name="T12" fmla="*/ 3 w 30"/>
                <a:gd name="T13" fmla="*/ 14 h 84"/>
                <a:gd name="T14" fmla="*/ 3 w 30"/>
                <a:gd name="T15" fmla="*/ 14 h 84"/>
                <a:gd name="T16" fmla="*/ 3 w 30"/>
                <a:gd name="T17" fmla="*/ 3 h 84"/>
                <a:gd name="T18" fmla="*/ 3 w 30"/>
                <a:gd name="T19" fmla="*/ 3 h 84"/>
                <a:gd name="T20" fmla="*/ 14 w 30"/>
                <a:gd name="T21" fmla="*/ 3 h 84"/>
                <a:gd name="T22" fmla="*/ 14 w 30"/>
                <a:gd name="T23" fmla="*/ 3 h 84"/>
                <a:gd name="T24" fmla="*/ 30 w 30"/>
                <a:gd name="T25" fmla="*/ 42 h 84"/>
                <a:gd name="T26" fmla="*/ 30 w 30"/>
                <a:gd name="T27" fmla="*/ 42 h 84"/>
                <a:gd name="T28" fmla="*/ 14 w 30"/>
                <a:gd name="T29" fmla="*/ 82 h 84"/>
                <a:gd name="T30" fmla="*/ 14 w 30"/>
                <a:gd name="T31" fmla="*/ 82 h 84"/>
                <a:gd name="T32" fmla="*/ 8 w 30"/>
                <a:gd name="T33" fmla="*/ 84 h 84"/>
                <a:gd name="T34" fmla="*/ 8 w 30"/>
                <a:gd name="T35" fmla="*/ 84 h 84"/>
                <a:gd name="T36" fmla="*/ 3 w 30"/>
                <a:gd name="T37" fmla="*/ 8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84">
                  <a:moveTo>
                    <a:pt x="3" y="82"/>
                  </a:moveTo>
                  <a:cubicBezTo>
                    <a:pt x="0" y="79"/>
                    <a:pt x="0" y="74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11" y="63"/>
                    <a:pt x="15" y="53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32"/>
                    <a:pt x="11" y="22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0" y="11"/>
                    <a:pt x="0" y="6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6" y="0"/>
                    <a:pt x="11" y="0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24" y="14"/>
                    <a:pt x="30" y="28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57"/>
                    <a:pt x="24" y="71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2" y="83"/>
                    <a:pt x="10" y="84"/>
                    <a:pt x="8" y="8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6" y="84"/>
                    <a:pt x="4" y="83"/>
                    <a:pt x="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1" name="Freeform 35"/>
          <p:cNvSpPr>
            <a:spLocks noChangeAspect="1" noEditPoints="1"/>
          </p:cNvSpPr>
          <p:nvPr/>
        </p:nvSpPr>
        <p:spPr bwMode="auto">
          <a:xfrm>
            <a:off x="9128432" y="4139209"/>
            <a:ext cx="443341" cy="432000"/>
          </a:xfrm>
          <a:custGeom>
            <a:avLst/>
            <a:gdLst>
              <a:gd name="T0" fmla="*/ 91 w 182"/>
              <a:gd name="T1" fmla="*/ 75 h 177"/>
              <a:gd name="T2" fmla="*/ 35 w 182"/>
              <a:gd name="T3" fmla="*/ 177 h 177"/>
              <a:gd name="T4" fmla="*/ 57 w 182"/>
              <a:gd name="T5" fmla="*/ 169 h 177"/>
              <a:gd name="T6" fmla="*/ 125 w 182"/>
              <a:gd name="T7" fmla="*/ 169 h 177"/>
              <a:gd name="T8" fmla="*/ 147 w 182"/>
              <a:gd name="T9" fmla="*/ 177 h 177"/>
              <a:gd name="T10" fmla="*/ 91 w 182"/>
              <a:gd name="T11" fmla="*/ 75 h 177"/>
              <a:gd name="T12" fmla="*/ 97 w 182"/>
              <a:gd name="T13" fmla="*/ 97 h 177"/>
              <a:gd name="T14" fmla="*/ 91 w 182"/>
              <a:gd name="T15" fmla="*/ 81 h 177"/>
              <a:gd name="T16" fmla="*/ 101 w 182"/>
              <a:gd name="T17" fmla="*/ 107 h 177"/>
              <a:gd name="T18" fmla="*/ 91 w 182"/>
              <a:gd name="T19" fmla="*/ 120 h 177"/>
              <a:gd name="T20" fmla="*/ 81 w 182"/>
              <a:gd name="T21" fmla="*/ 107 h 177"/>
              <a:gd name="T22" fmla="*/ 81 w 182"/>
              <a:gd name="T23" fmla="*/ 126 h 177"/>
              <a:gd name="T24" fmla="*/ 75 w 182"/>
              <a:gd name="T25" fmla="*/ 122 h 177"/>
              <a:gd name="T26" fmla="*/ 93 w 182"/>
              <a:gd name="T27" fmla="*/ 145 h 177"/>
              <a:gd name="T28" fmla="*/ 62 w 182"/>
              <a:gd name="T29" fmla="*/ 156 h 177"/>
              <a:gd name="T30" fmla="*/ 91 w 182"/>
              <a:gd name="T31" fmla="*/ 132 h 177"/>
              <a:gd name="T32" fmla="*/ 120 w 182"/>
              <a:gd name="T33" fmla="*/ 156 h 177"/>
              <a:gd name="T34" fmla="*/ 101 w 182"/>
              <a:gd name="T35" fmla="*/ 126 h 177"/>
              <a:gd name="T36" fmla="*/ 110 w 182"/>
              <a:gd name="T37" fmla="*/ 132 h 177"/>
              <a:gd name="T38" fmla="*/ 51 w 182"/>
              <a:gd name="T39" fmla="*/ 66 h 177"/>
              <a:gd name="T40" fmla="*/ 51 w 182"/>
              <a:gd name="T41" fmla="*/ 56 h 177"/>
              <a:gd name="T42" fmla="*/ 51 w 182"/>
              <a:gd name="T43" fmla="*/ 28 h 177"/>
              <a:gd name="T44" fmla="*/ 41 w 182"/>
              <a:gd name="T45" fmla="*/ 18 h 177"/>
              <a:gd name="T46" fmla="*/ 41 w 182"/>
              <a:gd name="T47" fmla="*/ 66 h 177"/>
              <a:gd name="T48" fmla="*/ 131 w 182"/>
              <a:gd name="T49" fmla="*/ 18 h 177"/>
              <a:gd name="T50" fmla="*/ 137 w 182"/>
              <a:gd name="T51" fmla="*/ 42 h 177"/>
              <a:gd name="T52" fmla="*/ 131 w 182"/>
              <a:gd name="T53" fmla="*/ 66 h 177"/>
              <a:gd name="T54" fmla="*/ 141 w 182"/>
              <a:gd name="T55" fmla="*/ 66 h 177"/>
              <a:gd name="T56" fmla="*/ 141 w 182"/>
              <a:gd name="T57" fmla="*/ 18 h 177"/>
              <a:gd name="T58" fmla="*/ 27 w 182"/>
              <a:gd name="T59" fmla="*/ 71 h 177"/>
              <a:gd name="T60" fmla="*/ 27 w 182"/>
              <a:gd name="T61" fmla="*/ 13 h 177"/>
              <a:gd name="T62" fmla="*/ 16 w 182"/>
              <a:gd name="T63" fmla="*/ 3 h 177"/>
              <a:gd name="T64" fmla="*/ 16 w 182"/>
              <a:gd name="T65" fmla="*/ 81 h 177"/>
              <a:gd name="T66" fmla="*/ 27 w 182"/>
              <a:gd name="T67" fmla="*/ 81 h 177"/>
              <a:gd name="T68" fmla="*/ 166 w 182"/>
              <a:gd name="T69" fmla="*/ 3 h 177"/>
              <a:gd name="T70" fmla="*/ 155 w 182"/>
              <a:gd name="T71" fmla="*/ 13 h 177"/>
              <a:gd name="T72" fmla="*/ 155 w 182"/>
              <a:gd name="T73" fmla="*/ 71 h 177"/>
              <a:gd name="T74" fmla="*/ 160 w 182"/>
              <a:gd name="T75" fmla="*/ 84 h 177"/>
              <a:gd name="T76" fmla="*/ 182 w 182"/>
              <a:gd name="T77" fmla="*/ 42 h 177"/>
              <a:gd name="T78" fmla="*/ 91 w 182"/>
              <a:gd name="T79" fmla="*/ 64 h 177"/>
              <a:gd name="T80" fmla="*/ 91 w 182"/>
              <a:gd name="T81" fmla="*/ 20 h 177"/>
              <a:gd name="T82" fmla="*/ 91 w 182"/>
              <a:gd name="T83" fmla="*/ 6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82" h="177">
                <a:moveTo>
                  <a:pt x="91" y="75"/>
                </a:moveTo>
                <a:cubicBezTo>
                  <a:pt x="91" y="75"/>
                  <a:pt x="91" y="75"/>
                  <a:pt x="91" y="75"/>
                </a:cubicBezTo>
                <a:cubicBezTo>
                  <a:pt x="86" y="75"/>
                  <a:pt x="80" y="74"/>
                  <a:pt x="75" y="72"/>
                </a:cubicBezTo>
                <a:cubicBezTo>
                  <a:pt x="35" y="177"/>
                  <a:pt x="35" y="177"/>
                  <a:pt x="35" y="177"/>
                </a:cubicBezTo>
                <a:cubicBezTo>
                  <a:pt x="54" y="177"/>
                  <a:pt x="54" y="177"/>
                  <a:pt x="54" y="177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125" y="169"/>
                  <a:pt x="125" y="169"/>
                  <a:pt x="125" y="169"/>
                </a:cubicBezTo>
                <a:cubicBezTo>
                  <a:pt x="128" y="177"/>
                  <a:pt x="128" y="177"/>
                  <a:pt x="128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02" y="74"/>
                  <a:pt x="96" y="75"/>
                  <a:pt x="91" y="75"/>
                </a:cubicBezTo>
                <a:close/>
                <a:moveTo>
                  <a:pt x="91" y="81"/>
                </a:moveTo>
                <a:cubicBezTo>
                  <a:pt x="97" y="97"/>
                  <a:pt x="97" y="97"/>
                  <a:pt x="97" y="97"/>
                </a:cubicBezTo>
                <a:cubicBezTo>
                  <a:pt x="85" y="97"/>
                  <a:pt x="85" y="97"/>
                  <a:pt x="85" y="97"/>
                </a:cubicBezTo>
                <a:lnTo>
                  <a:pt x="91" y="81"/>
                </a:lnTo>
                <a:close/>
                <a:moveTo>
                  <a:pt x="81" y="107"/>
                </a:moveTo>
                <a:cubicBezTo>
                  <a:pt x="101" y="107"/>
                  <a:pt x="101" y="107"/>
                  <a:pt x="101" y="107"/>
                </a:cubicBezTo>
                <a:cubicBezTo>
                  <a:pt x="103" y="113"/>
                  <a:pt x="103" y="113"/>
                  <a:pt x="103" y="113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79" y="113"/>
                  <a:pt x="79" y="113"/>
                  <a:pt x="79" y="113"/>
                </a:cubicBezTo>
                <a:lnTo>
                  <a:pt x="81" y="107"/>
                </a:lnTo>
                <a:close/>
                <a:moveTo>
                  <a:pt x="75" y="122"/>
                </a:moveTo>
                <a:cubicBezTo>
                  <a:pt x="81" y="126"/>
                  <a:pt x="81" y="126"/>
                  <a:pt x="81" y="126"/>
                </a:cubicBezTo>
                <a:cubicBezTo>
                  <a:pt x="72" y="132"/>
                  <a:pt x="72" y="132"/>
                  <a:pt x="72" y="132"/>
                </a:cubicBezTo>
                <a:lnTo>
                  <a:pt x="75" y="122"/>
                </a:lnTo>
                <a:close/>
                <a:moveTo>
                  <a:pt x="120" y="156"/>
                </a:moveTo>
                <a:cubicBezTo>
                  <a:pt x="93" y="145"/>
                  <a:pt x="93" y="145"/>
                  <a:pt x="93" y="145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62" y="156"/>
                  <a:pt x="62" y="156"/>
                  <a:pt x="62" y="156"/>
                </a:cubicBezTo>
                <a:cubicBezTo>
                  <a:pt x="66" y="146"/>
                  <a:pt x="66" y="146"/>
                  <a:pt x="66" y="14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116" y="147"/>
                  <a:pt x="116" y="147"/>
                  <a:pt x="116" y="147"/>
                </a:cubicBezTo>
                <a:lnTo>
                  <a:pt x="120" y="156"/>
                </a:lnTo>
                <a:close/>
                <a:moveTo>
                  <a:pt x="110" y="132"/>
                </a:moveTo>
                <a:cubicBezTo>
                  <a:pt x="101" y="126"/>
                  <a:pt x="101" y="126"/>
                  <a:pt x="101" y="126"/>
                </a:cubicBezTo>
                <a:cubicBezTo>
                  <a:pt x="107" y="123"/>
                  <a:pt x="107" y="123"/>
                  <a:pt x="107" y="123"/>
                </a:cubicBezTo>
                <a:lnTo>
                  <a:pt x="110" y="132"/>
                </a:lnTo>
                <a:close/>
                <a:moveTo>
                  <a:pt x="46" y="69"/>
                </a:moveTo>
                <a:cubicBezTo>
                  <a:pt x="48" y="69"/>
                  <a:pt x="50" y="68"/>
                  <a:pt x="51" y="66"/>
                </a:cubicBezTo>
                <a:cubicBezTo>
                  <a:pt x="54" y="63"/>
                  <a:pt x="54" y="59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7" y="52"/>
                  <a:pt x="45" y="47"/>
                  <a:pt x="45" y="42"/>
                </a:cubicBezTo>
                <a:cubicBezTo>
                  <a:pt x="45" y="37"/>
                  <a:pt x="47" y="32"/>
                  <a:pt x="51" y="28"/>
                </a:cubicBezTo>
                <a:cubicBezTo>
                  <a:pt x="54" y="25"/>
                  <a:pt x="54" y="21"/>
                  <a:pt x="51" y="18"/>
                </a:cubicBezTo>
                <a:cubicBezTo>
                  <a:pt x="48" y="15"/>
                  <a:pt x="43" y="15"/>
                  <a:pt x="41" y="18"/>
                </a:cubicBezTo>
                <a:cubicBezTo>
                  <a:pt x="34" y="24"/>
                  <a:pt x="30" y="33"/>
                  <a:pt x="30" y="42"/>
                </a:cubicBezTo>
                <a:cubicBezTo>
                  <a:pt x="30" y="51"/>
                  <a:pt x="34" y="60"/>
                  <a:pt x="41" y="66"/>
                </a:cubicBezTo>
                <a:cubicBezTo>
                  <a:pt x="42" y="68"/>
                  <a:pt x="44" y="69"/>
                  <a:pt x="46" y="69"/>
                </a:cubicBezTo>
                <a:close/>
                <a:moveTo>
                  <a:pt x="131" y="18"/>
                </a:moveTo>
                <a:cubicBezTo>
                  <a:pt x="128" y="21"/>
                  <a:pt x="128" y="25"/>
                  <a:pt x="131" y="28"/>
                </a:cubicBezTo>
                <a:cubicBezTo>
                  <a:pt x="135" y="32"/>
                  <a:pt x="137" y="37"/>
                  <a:pt x="137" y="42"/>
                </a:cubicBezTo>
                <a:cubicBezTo>
                  <a:pt x="137" y="47"/>
                  <a:pt x="135" y="52"/>
                  <a:pt x="131" y="56"/>
                </a:cubicBezTo>
                <a:cubicBezTo>
                  <a:pt x="128" y="59"/>
                  <a:pt x="128" y="63"/>
                  <a:pt x="131" y="66"/>
                </a:cubicBezTo>
                <a:cubicBezTo>
                  <a:pt x="132" y="68"/>
                  <a:pt x="134" y="69"/>
                  <a:pt x="136" y="69"/>
                </a:cubicBezTo>
                <a:cubicBezTo>
                  <a:pt x="138" y="69"/>
                  <a:pt x="140" y="68"/>
                  <a:pt x="141" y="66"/>
                </a:cubicBezTo>
                <a:cubicBezTo>
                  <a:pt x="148" y="60"/>
                  <a:pt x="152" y="51"/>
                  <a:pt x="152" y="42"/>
                </a:cubicBezTo>
                <a:cubicBezTo>
                  <a:pt x="152" y="33"/>
                  <a:pt x="148" y="24"/>
                  <a:pt x="141" y="18"/>
                </a:cubicBezTo>
                <a:cubicBezTo>
                  <a:pt x="139" y="15"/>
                  <a:pt x="134" y="15"/>
                  <a:pt x="131" y="18"/>
                </a:cubicBezTo>
                <a:close/>
                <a:moveTo>
                  <a:pt x="27" y="71"/>
                </a:moveTo>
                <a:cubicBezTo>
                  <a:pt x="19" y="63"/>
                  <a:pt x="15" y="52"/>
                  <a:pt x="15" y="42"/>
                </a:cubicBezTo>
                <a:cubicBezTo>
                  <a:pt x="15" y="32"/>
                  <a:pt x="19" y="21"/>
                  <a:pt x="27" y="13"/>
                </a:cubicBezTo>
                <a:cubicBezTo>
                  <a:pt x="30" y="10"/>
                  <a:pt x="30" y="6"/>
                  <a:pt x="27" y="3"/>
                </a:cubicBezTo>
                <a:cubicBezTo>
                  <a:pt x="24" y="0"/>
                  <a:pt x="19" y="0"/>
                  <a:pt x="16" y="3"/>
                </a:cubicBezTo>
                <a:cubicBezTo>
                  <a:pt x="6" y="14"/>
                  <a:pt x="0" y="28"/>
                  <a:pt x="0" y="42"/>
                </a:cubicBezTo>
                <a:cubicBezTo>
                  <a:pt x="0" y="56"/>
                  <a:pt x="6" y="71"/>
                  <a:pt x="16" y="81"/>
                </a:cubicBezTo>
                <a:cubicBezTo>
                  <a:pt x="18" y="83"/>
                  <a:pt x="20" y="84"/>
                  <a:pt x="22" y="84"/>
                </a:cubicBezTo>
                <a:cubicBezTo>
                  <a:pt x="24" y="84"/>
                  <a:pt x="26" y="83"/>
                  <a:pt x="27" y="81"/>
                </a:cubicBezTo>
                <a:cubicBezTo>
                  <a:pt x="30" y="78"/>
                  <a:pt x="30" y="74"/>
                  <a:pt x="27" y="71"/>
                </a:cubicBezTo>
                <a:close/>
                <a:moveTo>
                  <a:pt x="166" y="3"/>
                </a:moveTo>
                <a:cubicBezTo>
                  <a:pt x="163" y="0"/>
                  <a:pt x="158" y="0"/>
                  <a:pt x="155" y="3"/>
                </a:cubicBezTo>
                <a:cubicBezTo>
                  <a:pt x="152" y="6"/>
                  <a:pt x="152" y="10"/>
                  <a:pt x="155" y="13"/>
                </a:cubicBezTo>
                <a:cubicBezTo>
                  <a:pt x="163" y="21"/>
                  <a:pt x="167" y="32"/>
                  <a:pt x="167" y="42"/>
                </a:cubicBezTo>
                <a:cubicBezTo>
                  <a:pt x="167" y="52"/>
                  <a:pt x="163" y="63"/>
                  <a:pt x="155" y="71"/>
                </a:cubicBezTo>
                <a:cubicBezTo>
                  <a:pt x="152" y="74"/>
                  <a:pt x="152" y="78"/>
                  <a:pt x="155" y="81"/>
                </a:cubicBezTo>
                <a:cubicBezTo>
                  <a:pt x="156" y="83"/>
                  <a:pt x="158" y="84"/>
                  <a:pt x="160" y="84"/>
                </a:cubicBezTo>
                <a:cubicBezTo>
                  <a:pt x="162" y="84"/>
                  <a:pt x="164" y="83"/>
                  <a:pt x="166" y="81"/>
                </a:cubicBezTo>
                <a:cubicBezTo>
                  <a:pt x="176" y="71"/>
                  <a:pt x="182" y="56"/>
                  <a:pt x="182" y="42"/>
                </a:cubicBezTo>
                <a:cubicBezTo>
                  <a:pt x="182" y="28"/>
                  <a:pt x="176" y="14"/>
                  <a:pt x="166" y="3"/>
                </a:cubicBezTo>
                <a:close/>
                <a:moveTo>
                  <a:pt x="91" y="64"/>
                </a:moveTo>
                <a:cubicBezTo>
                  <a:pt x="103" y="64"/>
                  <a:pt x="113" y="54"/>
                  <a:pt x="113" y="42"/>
                </a:cubicBezTo>
                <a:cubicBezTo>
                  <a:pt x="113" y="30"/>
                  <a:pt x="103" y="20"/>
                  <a:pt x="91" y="20"/>
                </a:cubicBezTo>
                <a:cubicBezTo>
                  <a:pt x="79" y="20"/>
                  <a:pt x="69" y="30"/>
                  <a:pt x="69" y="42"/>
                </a:cubicBezTo>
                <a:cubicBezTo>
                  <a:pt x="69" y="54"/>
                  <a:pt x="79" y="64"/>
                  <a:pt x="91" y="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2" name="Freeform 36"/>
          <p:cNvSpPr>
            <a:spLocks noChangeAspect="1" noEditPoints="1"/>
          </p:cNvSpPr>
          <p:nvPr/>
        </p:nvSpPr>
        <p:spPr bwMode="auto">
          <a:xfrm>
            <a:off x="8257141" y="5049641"/>
            <a:ext cx="433050" cy="432000"/>
          </a:xfrm>
          <a:custGeom>
            <a:avLst/>
            <a:gdLst>
              <a:gd name="T0" fmla="*/ 5 w 412"/>
              <a:gd name="T1" fmla="*/ 23 h 411"/>
              <a:gd name="T2" fmla="*/ 388 w 412"/>
              <a:gd name="T3" fmla="*/ 406 h 411"/>
              <a:gd name="T4" fmla="*/ 407 w 412"/>
              <a:gd name="T5" fmla="*/ 387 h 411"/>
              <a:gd name="T6" fmla="*/ 24 w 412"/>
              <a:gd name="T7" fmla="*/ 4 h 411"/>
              <a:gd name="T8" fmla="*/ 5 w 412"/>
              <a:gd name="T9" fmla="*/ 23 h 411"/>
              <a:gd name="T10" fmla="*/ 412 w 412"/>
              <a:gd name="T11" fmla="*/ 56 h 411"/>
              <a:gd name="T12" fmla="*/ 355 w 412"/>
              <a:gd name="T13" fmla="*/ 0 h 411"/>
              <a:gd name="T14" fmla="*/ 308 w 412"/>
              <a:gd name="T15" fmla="*/ 47 h 411"/>
              <a:gd name="T16" fmla="*/ 365 w 412"/>
              <a:gd name="T17" fmla="*/ 104 h 411"/>
              <a:gd name="T18" fmla="*/ 412 w 412"/>
              <a:gd name="T19" fmla="*/ 56 h 411"/>
              <a:gd name="T20" fmla="*/ 261 w 412"/>
              <a:gd name="T21" fmla="*/ 205 h 411"/>
              <a:gd name="T22" fmla="*/ 339 w 412"/>
              <a:gd name="T23" fmla="*/ 127 h 411"/>
              <a:gd name="T24" fmla="*/ 315 w 412"/>
              <a:gd name="T25" fmla="*/ 104 h 411"/>
              <a:gd name="T26" fmla="*/ 237 w 412"/>
              <a:gd name="T27" fmla="*/ 182 h 411"/>
              <a:gd name="T28" fmla="*/ 261 w 412"/>
              <a:gd name="T29" fmla="*/ 205 h 411"/>
              <a:gd name="T30" fmla="*/ 133 w 412"/>
              <a:gd name="T31" fmla="*/ 283 h 411"/>
              <a:gd name="T32" fmla="*/ 119 w 412"/>
              <a:gd name="T33" fmla="*/ 269 h 411"/>
              <a:gd name="T34" fmla="*/ 166 w 412"/>
              <a:gd name="T35" fmla="*/ 220 h 411"/>
              <a:gd name="T36" fmla="*/ 152 w 412"/>
              <a:gd name="T37" fmla="*/ 205 h 411"/>
              <a:gd name="T38" fmla="*/ 45 w 412"/>
              <a:gd name="T39" fmla="*/ 309 h 411"/>
              <a:gd name="T40" fmla="*/ 45 w 412"/>
              <a:gd name="T41" fmla="*/ 309 h 411"/>
              <a:gd name="T42" fmla="*/ 0 w 412"/>
              <a:gd name="T43" fmla="*/ 411 h 411"/>
              <a:gd name="T44" fmla="*/ 102 w 412"/>
              <a:gd name="T45" fmla="*/ 366 h 411"/>
              <a:gd name="T46" fmla="*/ 102 w 412"/>
              <a:gd name="T47" fmla="*/ 366 h 411"/>
              <a:gd name="T48" fmla="*/ 102 w 412"/>
              <a:gd name="T49" fmla="*/ 364 h 411"/>
              <a:gd name="T50" fmla="*/ 206 w 412"/>
              <a:gd name="T51" fmla="*/ 260 h 411"/>
              <a:gd name="T52" fmla="*/ 183 w 412"/>
              <a:gd name="T53" fmla="*/ 236 h 411"/>
              <a:gd name="T54" fmla="*/ 133 w 412"/>
              <a:gd name="T55" fmla="*/ 283 h 411"/>
              <a:gd name="T56" fmla="*/ 95 w 412"/>
              <a:gd name="T57" fmla="*/ 340 h 411"/>
              <a:gd name="T58" fmla="*/ 52 w 412"/>
              <a:gd name="T59" fmla="*/ 359 h 411"/>
              <a:gd name="T60" fmla="*/ 71 w 412"/>
              <a:gd name="T61" fmla="*/ 314 h 411"/>
              <a:gd name="T62" fmla="*/ 95 w 412"/>
              <a:gd name="T63" fmla="*/ 293 h 411"/>
              <a:gd name="T64" fmla="*/ 97 w 412"/>
              <a:gd name="T65" fmla="*/ 314 h 411"/>
              <a:gd name="T66" fmla="*/ 119 w 412"/>
              <a:gd name="T67" fmla="*/ 317 h 411"/>
              <a:gd name="T68" fmla="*/ 95 w 412"/>
              <a:gd name="T69" fmla="*/ 340 h 411"/>
              <a:gd name="T70" fmla="*/ 298 w 412"/>
              <a:gd name="T71" fmla="*/ 87 h 411"/>
              <a:gd name="T72" fmla="*/ 284 w 412"/>
              <a:gd name="T73" fmla="*/ 73 h 411"/>
              <a:gd name="T74" fmla="*/ 206 w 412"/>
              <a:gd name="T75" fmla="*/ 151 h 411"/>
              <a:gd name="T76" fmla="*/ 220 w 412"/>
              <a:gd name="T77" fmla="*/ 165 h 411"/>
              <a:gd name="T78" fmla="*/ 298 w 412"/>
              <a:gd name="T79" fmla="*/ 87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12" h="411">
                <a:moveTo>
                  <a:pt x="5" y="23"/>
                </a:moveTo>
                <a:lnTo>
                  <a:pt x="388" y="406"/>
                </a:lnTo>
                <a:lnTo>
                  <a:pt x="407" y="387"/>
                </a:lnTo>
                <a:lnTo>
                  <a:pt x="24" y="4"/>
                </a:lnTo>
                <a:lnTo>
                  <a:pt x="5" y="23"/>
                </a:lnTo>
                <a:close/>
                <a:moveTo>
                  <a:pt x="412" y="56"/>
                </a:moveTo>
                <a:lnTo>
                  <a:pt x="355" y="0"/>
                </a:lnTo>
                <a:lnTo>
                  <a:pt x="308" y="47"/>
                </a:lnTo>
                <a:lnTo>
                  <a:pt x="365" y="104"/>
                </a:lnTo>
                <a:lnTo>
                  <a:pt x="412" y="56"/>
                </a:lnTo>
                <a:close/>
                <a:moveTo>
                  <a:pt x="261" y="205"/>
                </a:moveTo>
                <a:lnTo>
                  <a:pt x="339" y="127"/>
                </a:lnTo>
                <a:lnTo>
                  <a:pt x="315" y="104"/>
                </a:lnTo>
                <a:lnTo>
                  <a:pt x="237" y="182"/>
                </a:lnTo>
                <a:lnTo>
                  <a:pt x="261" y="205"/>
                </a:lnTo>
                <a:close/>
                <a:moveTo>
                  <a:pt x="133" y="283"/>
                </a:moveTo>
                <a:lnTo>
                  <a:pt x="119" y="269"/>
                </a:lnTo>
                <a:lnTo>
                  <a:pt x="166" y="220"/>
                </a:lnTo>
                <a:lnTo>
                  <a:pt x="152" y="205"/>
                </a:lnTo>
                <a:lnTo>
                  <a:pt x="45" y="309"/>
                </a:lnTo>
                <a:lnTo>
                  <a:pt x="45" y="309"/>
                </a:lnTo>
                <a:lnTo>
                  <a:pt x="0" y="411"/>
                </a:lnTo>
                <a:lnTo>
                  <a:pt x="102" y="366"/>
                </a:lnTo>
                <a:lnTo>
                  <a:pt x="102" y="366"/>
                </a:lnTo>
                <a:lnTo>
                  <a:pt x="102" y="364"/>
                </a:lnTo>
                <a:lnTo>
                  <a:pt x="206" y="260"/>
                </a:lnTo>
                <a:lnTo>
                  <a:pt x="183" y="236"/>
                </a:lnTo>
                <a:lnTo>
                  <a:pt x="133" y="283"/>
                </a:lnTo>
                <a:close/>
                <a:moveTo>
                  <a:pt x="95" y="340"/>
                </a:moveTo>
                <a:lnTo>
                  <a:pt x="52" y="359"/>
                </a:lnTo>
                <a:lnTo>
                  <a:pt x="71" y="314"/>
                </a:lnTo>
                <a:lnTo>
                  <a:pt x="95" y="293"/>
                </a:lnTo>
                <a:lnTo>
                  <a:pt x="97" y="314"/>
                </a:lnTo>
                <a:lnTo>
                  <a:pt x="119" y="317"/>
                </a:lnTo>
                <a:lnTo>
                  <a:pt x="95" y="340"/>
                </a:lnTo>
                <a:close/>
                <a:moveTo>
                  <a:pt x="298" y="87"/>
                </a:moveTo>
                <a:lnTo>
                  <a:pt x="284" y="73"/>
                </a:lnTo>
                <a:lnTo>
                  <a:pt x="206" y="151"/>
                </a:lnTo>
                <a:lnTo>
                  <a:pt x="220" y="165"/>
                </a:lnTo>
                <a:lnTo>
                  <a:pt x="298" y="8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3" name="Freeform 37"/>
          <p:cNvSpPr>
            <a:spLocks noChangeAspect="1" noEditPoints="1"/>
          </p:cNvSpPr>
          <p:nvPr/>
        </p:nvSpPr>
        <p:spPr bwMode="auto">
          <a:xfrm>
            <a:off x="8246714" y="4139209"/>
            <a:ext cx="453905" cy="432000"/>
          </a:xfrm>
          <a:custGeom>
            <a:avLst/>
            <a:gdLst>
              <a:gd name="T0" fmla="*/ 21 w 158"/>
              <a:gd name="T1" fmla="*/ 49 h 150"/>
              <a:gd name="T2" fmla="*/ 30 w 158"/>
              <a:gd name="T3" fmla="*/ 40 h 150"/>
              <a:gd name="T4" fmla="*/ 100 w 158"/>
              <a:gd name="T5" fmla="*/ 40 h 150"/>
              <a:gd name="T6" fmla="*/ 100 w 158"/>
              <a:gd name="T7" fmla="*/ 59 h 150"/>
              <a:gd name="T8" fmla="*/ 136 w 158"/>
              <a:gd name="T9" fmla="*/ 29 h 150"/>
              <a:gd name="T10" fmla="*/ 100 w 158"/>
              <a:gd name="T11" fmla="*/ 0 h 150"/>
              <a:gd name="T12" fmla="*/ 100 w 158"/>
              <a:gd name="T13" fmla="*/ 19 h 150"/>
              <a:gd name="T14" fmla="*/ 22 w 158"/>
              <a:gd name="T15" fmla="*/ 19 h 150"/>
              <a:gd name="T16" fmla="*/ 0 w 158"/>
              <a:gd name="T17" fmla="*/ 41 h 150"/>
              <a:gd name="T18" fmla="*/ 0 w 158"/>
              <a:gd name="T19" fmla="*/ 67 h 150"/>
              <a:gd name="T20" fmla="*/ 21 w 158"/>
              <a:gd name="T21" fmla="*/ 67 h 150"/>
              <a:gd name="T22" fmla="*/ 21 w 158"/>
              <a:gd name="T23" fmla="*/ 49 h 150"/>
              <a:gd name="T24" fmla="*/ 123 w 158"/>
              <a:gd name="T25" fmla="*/ 77 h 150"/>
              <a:gd name="T26" fmla="*/ 119 w 158"/>
              <a:gd name="T27" fmla="*/ 81 h 150"/>
              <a:gd name="T28" fmla="*/ 126 w 158"/>
              <a:gd name="T29" fmla="*/ 80 h 150"/>
              <a:gd name="T30" fmla="*/ 144 w 158"/>
              <a:gd name="T31" fmla="*/ 84 h 150"/>
              <a:gd name="T32" fmla="*/ 144 w 158"/>
              <a:gd name="T33" fmla="*/ 59 h 150"/>
              <a:gd name="T34" fmla="*/ 123 w 158"/>
              <a:gd name="T35" fmla="*/ 59 h 150"/>
              <a:gd name="T36" fmla="*/ 123 w 158"/>
              <a:gd name="T37" fmla="*/ 77 h 150"/>
              <a:gd name="T38" fmla="*/ 106 w 158"/>
              <a:gd name="T39" fmla="*/ 86 h 150"/>
              <a:gd name="T40" fmla="*/ 44 w 158"/>
              <a:gd name="T41" fmla="*/ 86 h 150"/>
              <a:gd name="T42" fmla="*/ 44 w 158"/>
              <a:gd name="T43" fmla="*/ 67 h 150"/>
              <a:gd name="T44" fmla="*/ 8 w 158"/>
              <a:gd name="T45" fmla="*/ 97 h 150"/>
              <a:gd name="T46" fmla="*/ 44 w 158"/>
              <a:gd name="T47" fmla="*/ 126 h 150"/>
              <a:gd name="T48" fmla="*/ 44 w 158"/>
              <a:gd name="T49" fmla="*/ 107 h 150"/>
              <a:gd name="T50" fmla="*/ 90 w 158"/>
              <a:gd name="T51" fmla="*/ 107 h 150"/>
              <a:gd name="T52" fmla="*/ 106 w 158"/>
              <a:gd name="T53" fmla="*/ 86 h 150"/>
              <a:gd name="T54" fmla="*/ 126 w 158"/>
              <a:gd name="T55" fmla="*/ 87 h 150"/>
              <a:gd name="T56" fmla="*/ 95 w 158"/>
              <a:gd name="T57" fmla="*/ 119 h 150"/>
              <a:gd name="T58" fmla="*/ 126 w 158"/>
              <a:gd name="T59" fmla="*/ 150 h 150"/>
              <a:gd name="T60" fmla="*/ 158 w 158"/>
              <a:gd name="T61" fmla="*/ 119 h 150"/>
              <a:gd name="T62" fmla="*/ 126 w 158"/>
              <a:gd name="T63" fmla="*/ 87 h 150"/>
              <a:gd name="T64" fmla="*/ 131 w 158"/>
              <a:gd name="T65" fmla="*/ 140 h 150"/>
              <a:gd name="T66" fmla="*/ 123 w 158"/>
              <a:gd name="T67" fmla="*/ 140 h 150"/>
              <a:gd name="T68" fmla="*/ 123 w 158"/>
              <a:gd name="T69" fmla="*/ 111 h 150"/>
              <a:gd name="T70" fmla="*/ 113 w 158"/>
              <a:gd name="T71" fmla="*/ 111 h 150"/>
              <a:gd name="T72" fmla="*/ 113 w 158"/>
              <a:gd name="T73" fmla="*/ 106 h 150"/>
              <a:gd name="T74" fmla="*/ 119 w 158"/>
              <a:gd name="T75" fmla="*/ 105 h 150"/>
              <a:gd name="T76" fmla="*/ 123 w 158"/>
              <a:gd name="T77" fmla="*/ 103 h 150"/>
              <a:gd name="T78" fmla="*/ 124 w 158"/>
              <a:gd name="T79" fmla="*/ 100 h 150"/>
              <a:gd name="T80" fmla="*/ 125 w 158"/>
              <a:gd name="T81" fmla="*/ 98 h 150"/>
              <a:gd name="T82" fmla="*/ 131 w 158"/>
              <a:gd name="T83" fmla="*/ 98 h 150"/>
              <a:gd name="T84" fmla="*/ 131 w 158"/>
              <a:gd name="T85" fmla="*/ 14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8" h="150">
                <a:moveTo>
                  <a:pt x="21" y="49"/>
                </a:moveTo>
                <a:cubicBezTo>
                  <a:pt x="30" y="40"/>
                  <a:pt x="30" y="40"/>
                  <a:pt x="30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59"/>
                  <a:pt x="100" y="59"/>
                  <a:pt x="100" y="59"/>
                </a:cubicBezTo>
                <a:cubicBezTo>
                  <a:pt x="136" y="29"/>
                  <a:pt x="136" y="29"/>
                  <a:pt x="136" y="29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67"/>
                  <a:pt x="0" y="67"/>
                  <a:pt x="0" y="67"/>
                </a:cubicBezTo>
                <a:cubicBezTo>
                  <a:pt x="21" y="67"/>
                  <a:pt x="21" y="67"/>
                  <a:pt x="21" y="67"/>
                </a:cubicBezTo>
                <a:lnTo>
                  <a:pt x="21" y="49"/>
                </a:lnTo>
                <a:close/>
                <a:moveTo>
                  <a:pt x="123" y="77"/>
                </a:moveTo>
                <a:cubicBezTo>
                  <a:pt x="119" y="81"/>
                  <a:pt x="119" y="81"/>
                  <a:pt x="119" y="81"/>
                </a:cubicBezTo>
                <a:cubicBezTo>
                  <a:pt x="121" y="81"/>
                  <a:pt x="124" y="80"/>
                  <a:pt x="126" y="80"/>
                </a:cubicBezTo>
                <a:cubicBezTo>
                  <a:pt x="133" y="80"/>
                  <a:pt x="139" y="82"/>
                  <a:pt x="144" y="84"/>
                </a:cubicBezTo>
                <a:cubicBezTo>
                  <a:pt x="144" y="59"/>
                  <a:pt x="144" y="59"/>
                  <a:pt x="144" y="59"/>
                </a:cubicBezTo>
                <a:cubicBezTo>
                  <a:pt x="123" y="59"/>
                  <a:pt x="123" y="59"/>
                  <a:pt x="123" y="59"/>
                </a:cubicBezTo>
                <a:lnTo>
                  <a:pt x="123" y="77"/>
                </a:lnTo>
                <a:close/>
                <a:moveTo>
                  <a:pt x="106" y="86"/>
                </a:moveTo>
                <a:cubicBezTo>
                  <a:pt x="44" y="86"/>
                  <a:pt x="44" y="86"/>
                  <a:pt x="44" y="86"/>
                </a:cubicBezTo>
                <a:cubicBezTo>
                  <a:pt x="44" y="67"/>
                  <a:pt x="44" y="67"/>
                  <a:pt x="44" y="67"/>
                </a:cubicBezTo>
                <a:cubicBezTo>
                  <a:pt x="8" y="97"/>
                  <a:pt x="8" y="97"/>
                  <a:pt x="8" y="97"/>
                </a:cubicBezTo>
                <a:cubicBezTo>
                  <a:pt x="44" y="126"/>
                  <a:pt x="44" y="126"/>
                  <a:pt x="44" y="126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90" y="107"/>
                  <a:pt x="90" y="107"/>
                  <a:pt x="90" y="107"/>
                </a:cubicBezTo>
                <a:cubicBezTo>
                  <a:pt x="93" y="98"/>
                  <a:pt x="98" y="91"/>
                  <a:pt x="106" y="86"/>
                </a:cubicBezTo>
                <a:close/>
                <a:moveTo>
                  <a:pt x="126" y="87"/>
                </a:moveTo>
                <a:cubicBezTo>
                  <a:pt x="109" y="87"/>
                  <a:pt x="95" y="101"/>
                  <a:pt x="95" y="119"/>
                </a:cubicBezTo>
                <a:cubicBezTo>
                  <a:pt x="95" y="136"/>
                  <a:pt x="109" y="150"/>
                  <a:pt x="126" y="150"/>
                </a:cubicBezTo>
                <a:cubicBezTo>
                  <a:pt x="144" y="150"/>
                  <a:pt x="158" y="136"/>
                  <a:pt x="158" y="119"/>
                </a:cubicBezTo>
                <a:cubicBezTo>
                  <a:pt x="158" y="101"/>
                  <a:pt x="144" y="87"/>
                  <a:pt x="126" y="87"/>
                </a:cubicBezTo>
                <a:close/>
                <a:moveTo>
                  <a:pt x="131" y="140"/>
                </a:moveTo>
                <a:cubicBezTo>
                  <a:pt x="123" y="140"/>
                  <a:pt x="123" y="140"/>
                  <a:pt x="123" y="140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13" y="111"/>
                  <a:pt x="113" y="111"/>
                  <a:pt x="113" y="111"/>
                </a:cubicBezTo>
                <a:cubicBezTo>
                  <a:pt x="113" y="106"/>
                  <a:pt x="113" y="106"/>
                  <a:pt x="113" y="106"/>
                </a:cubicBezTo>
                <a:cubicBezTo>
                  <a:pt x="116" y="105"/>
                  <a:pt x="118" y="105"/>
                  <a:pt x="119" y="105"/>
                </a:cubicBezTo>
                <a:cubicBezTo>
                  <a:pt x="120" y="105"/>
                  <a:pt x="122" y="104"/>
                  <a:pt x="123" y="103"/>
                </a:cubicBezTo>
                <a:cubicBezTo>
                  <a:pt x="123" y="102"/>
                  <a:pt x="124" y="101"/>
                  <a:pt x="124" y="100"/>
                </a:cubicBezTo>
                <a:cubicBezTo>
                  <a:pt x="125" y="99"/>
                  <a:pt x="125" y="99"/>
                  <a:pt x="125" y="98"/>
                </a:cubicBezTo>
                <a:cubicBezTo>
                  <a:pt x="131" y="98"/>
                  <a:pt x="131" y="98"/>
                  <a:pt x="131" y="98"/>
                </a:cubicBezTo>
                <a:lnTo>
                  <a:pt x="131" y="1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4" name="Freeform 38"/>
          <p:cNvSpPr>
            <a:spLocks noChangeAspect="1"/>
          </p:cNvSpPr>
          <p:nvPr/>
        </p:nvSpPr>
        <p:spPr bwMode="auto">
          <a:xfrm>
            <a:off x="10014912" y="5049641"/>
            <a:ext cx="510994" cy="432000"/>
          </a:xfrm>
          <a:custGeom>
            <a:avLst/>
            <a:gdLst>
              <a:gd name="T0" fmla="*/ 59 w 175"/>
              <a:gd name="T1" fmla="*/ 29 h 148"/>
              <a:gd name="T2" fmla="*/ 59 w 175"/>
              <a:gd name="T3" fmla="*/ 0 h 148"/>
              <a:gd name="T4" fmla="*/ 0 w 175"/>
              <a:gd name="T5" fmla="*/ 49 h 148"/>
              <a:gd name="T6" fmla="*/ 59 w 175"/>
              <a:gd name="T7" fmla="*/ 99 h 148"/>
              <a:gd name="T8" fmla="*/ 59 w 175"/>
              <a:gd name="T9" fmla="*/ 71 h 148"/>
              <a:gd name="T10" fmla="*/ 59 w 175"/>
              <a:gd name="T11" fmla="*/ 148 h 148"/>
              <a:gd name="T12" fmla="*/ 59 w 175"/>
              <a:gd name="T13" fmla="*/ 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5" name="Freeform 39"/>
          <p:cNvSpPr>
            <a:spLocks noChangeAspect="1"/>
          </p:cNvSpPr>
          <p:nvPr/>
        </p:nvSpPr>
        <p:spPr bwMode="auto">
          <a:xfrm>
            <a:off x="9066645" y="5049641"/>
            <a:ext cx="566914" cy="432000"/>
          </a:xfrm>
          <a:custGeom>
            <a:avLst/>
            <a:gdLst>
              <a:gd name="T0" fmla="*/ 416 w 416"/>
              <a:gd name="T1" fmla="*/ 163 h 317"/>
              <a:gd name="T2" fmla="*/ 326 w 416"/>
              <a:gd name="T3" fmla="*/ 76 h 317"/>
              <a:gd name="T4" fmla="*/ 326 w 416"/>
              <a:gd name="T5" fmla="*/ 132 h 317"/>
              <a:gd name="T6" fmla="*/ 244 w 416"/>
              <a:gd name="T7" fmla="*/ 132 h 317"/>
              <a:gd name="T8" fmla="*/ 244 w 416"/>
              <a:gd name="T9" fmla="*/ 0 h 317"/>
              <a:gd name="T10" fmla="*/ 166 w 416"/>
              <a:gd name="T11" fmla="*/ 0 h 317"/>
              <a:gd name="T12" fmla="*/ 166 w 416"/>
              <a:gd name="T13" fmla="*/ 132 h 317"/>
              <a:gd name="T14" fmla="*/ 90 w 416"/>
              <a:gd name="T15" fmla="*/ 132 h 317"/>
              <a:gd name="T16" fmla="*/ 90 w 416"/>
              <a:gd name="T17" fmla="*/ 76 h 317"/>
              <a:gd name="T18" fmla="*/ 0 w 416"/>
              <a:gd name="T19" fmla="*/ 163 h 317"/>
              <a:gd name="T20" fmla="*/ 90 w 416"/>
              <a:gd name="T21" fmla="*/ 251 h 317"/>
              <a:gd name="T22" fmla="*/ 90 w 416"/>
              <a:gd name="T23" fmla="*/ 196 h 317"/>
              <a:gd name="T24" fmla="*/ 166 w 416"/>
              <a:gd name="T25" fmla="*/ 196 h 317"/>
              <a:gd name="T26" fmla="*/ 166 w 416"/>
              <a:gd name="T27" fmla="*/ 317 h 317"/>
              <a:gd name="T28" fmla="*/ 244 w 416"/>
              <a:gd name="T29" fmla="*/ 317 h 317"/>
              <a:gd name="T30" fmla="*/ 244 w 416"/>
              <a:gd name="T31" fmla="*/ 196 h 317"/>
              <a:gd name="T32" fmla="*/ 326 w 416"/>
              <a:gd name="T33" fmla="*/ 196 h 317"/>
              <a:gd name="T34" fmla="*/ 326 w 416"/>
              <a:gd name="T35" fmla="*/ 251 h 317"/>
              <a:gd name="T36" fmla="*/ 416 w 416"/>
              <a:gd name="T37" fmla="*/ 163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6" h="317">
                <a:moveTo>
                  <a:pt x="416" y="163"/>
                </a:moveTo>
                <a:lnTo>
                  <a:pt x="326" y="76"/>
                </a:lnTo>
                <a:lnTo>
                  <a:pt x="326" y="132"/>
                </a:lnTo>
                <a:lnTo>
                  <a:pt x="244" y="132"/>
                </a:lnTo>
                <a:lnTo>
                  <a:pt x="244" y="0"/>
                </a:lnTo>
                <a:lnTo>
                  <a:pt x="166" y="0"/>
                </a:lnTo>
                <a:lnTo>
                  <a:pt x="166" y="132"/>
                </a:lnTo>
                <a:lnTo>
                  <a:pt x="90" y="132"/>
                </a:lnTo>
                <a:lnTo>
                  <a:pt x="90" y="76"/>
                </a:lnTo>
                <a:lnTo>
                  <a:pt x="0" y="163"/>
                </a:lnTo>
                <a:lnTo>
                  <a:pt x="90" y="251"/>
                </a:lnTo>
                <a:lnTo>
                  <a:pt x="90" y="196"/>
                </a:lnTo>
                <a:lnTo>
                  <a:pt x="166" y="196"/>
                </a:lnTo>
                <a:lnTo>
                  <a:pt x="166" y="317"/>
                </a:lnTo>
                <a:lnTo>
                  <a:pt x="244" y="317"/>
                </a:lnTo>
                <a:lnTo>
                  <a:pt x="244" y="196"/>
                </a:lnTo>
                <a:lnTo>
                  <a:pt x="326" y="196"/>
                </a:lnTo>
                <a:lnTo>
                  <a:pt x="326" y="251"/>
                </a:lnTo>
                <a:lnTo>
                  <a:pt x="416" y="16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56" name="组合 355"/>
          <p:cNvGrpSpPr>
            <a:grpSpLocks noChangeAspect="1"/>
          </p:cNvGrpSpPr>
          <p:nvPr/>
        </p:nvGrpSpPr>
        <p:grpSpPr>
          <a:xfrm>
            <a:off x="10946647" y="4139209"/>
            <a:ext cx="433158" cy="432000"/>
            <a:chOff x="4225925" y="66675"/>
            <a:chExt cx="593725" cy="5921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57" name="Oval 40"/>
            <p:cNvSpPr>
              <a:spLocks noChangeArrowheads="1"/>
            </p:cNvSpPr>
            <p:nvPr/>
          </p:nvSpPr>
          <p:spPr bwMode="auto">
            <a:xfrm>
              <a:off x="4225925" y="498475"/>
              <a:ext cx="161925" cy="160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8" name="Freeform 41"/>
            <p:cNvSpPr/>
            <p:nvPr/>
          </p:nvSpPr>
          <p:spPr bwMode="auto">
            <a:xfrm>
              <a:off x="4225925" y="265112"/>
              <a:ext cx="395288" cy="393700"/>
            </a:xfrm>
            <a:custGeom>
              <a:avLst/>
              <a:gdLst>
                <a:gd name="T0" fmla="*/ 105 w 105"/>
                <a:gd name="T1" fmla="*/ 105 h 105"/>
                <a:gd name="T2" fmla="*/ 74 w 105"/>
                <a:gd name="T3" fmla="*/ 105 h 105"/>
                <a:gd name="T4" fmla="*/ 0 w 105"/>
                <a:gd name="T5" fmla="*/ 31 h 105"/>
                <a:gd name="T6" fmla="*/ 0 w 105"/>
                <a:gd name="T7" fmla="*/ 31 h 105"/>
                <a:gd name="T8" fmla="*/ 0 w 105"/>
                <a:gd name="T9" fmla="*/ 0 h 105"/>
                <a:gd name="T10" fmla="*/ 105 w 105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" h="105">
                  <a:moveTo>
                    <a:pt x="105" y="105"/>
                  </a:moveTo>
                  <a:cubicBezTo>
                    <a:pt x="74" y="105"/>
                    <a:pt x="74" y="105"/>
                    <a:pt x="74" y="105"/>
                  </a:cubicBezTo>
                  <a:cubicBezTo>
                    <a:pt x="74" y="64"/>
                    <a:pt x="41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8" y="0"/>
                    <a:pt x="105" y="47"/>
                    <a:pt x="10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9" name="Freeform 42"/>
            <p:cNvSpPr/>
            <p:nvPr/>
          </p:nvSpPr>
          <p:spPr bwMode="auto">
            <a:xfrm>
              <a:off x="4225925" y="66675"/>
              <a:ext cx="593725" cy="592138"/>
            </a:xfrm>
            <a:custGeom>
              <a:avLst/>
              <a:gdLst>
                <a:gd name="T0" fmla="*/ 126 w 158"/>
                <a:gd name="T1" fmla="*/ 158 h 158"/>
                <a:gd name="T2" fmla="*/ 0 w 158"/>
                <a:gd name="T3" fmla="*/ 32 h 158"/>
                <a:gd name="T4" fmla="*/ 0 w 158"/>
                <a:gd name="T5" fmla="*/ 0 h 158"/>
                <a:gd name="T6" fmla="*/ 158 w 158"/>
                <a:gd name="T7" fmla="*/ 158 h 158"/>
                <a:gd name="T8" fmla="*/ 126 w 158"/>
                <a:gd name="T9" fmla="*/ 158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8">
                  <a:moveTo>
                    <a:pt x="126" y="158"/>
                  </a:moveTo>
                  <a:cubicBezTo>
                    <a:pt x="126" y="88"/>
                    <a:pt x="70" y="32"/>
                    <a:pt x="0" y="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158" y="71"/>
                    <a:pt x="158" y="158"/>
                  </a:cubicBezTo>
                  <a:lnTo>
                    <a:pt x="126" y="1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60" name="Freeform 43"/>
          <p:cNvSpPr>
            <a:spLocks noChangeAspect="1" noEditPoints="1"/>
          </p:cNvSpPr>
          <p:nvPr/>
        </p:nvSpPr>
        <p:spPr bwMode="auto">
          <a:xfrm>
            <a:off x="10054409" y="4139209"/>
            <a:ext cx="432000" cy="432000"/>
          </a:xfrm>
          <a:custGeom>
            <a:avLst/>
            <a:gdLst>
              <a:gd name="T0" fmla="*/ 85 w 170"/>
              <a:gd name="T1" fmla="*/ 0 h 170"/>
              <a:gd name="T2" fmla="*/ 0 w 170"/>
              <a:gd name="T3" fmla="*/ 86 h 170"/>
              <a:gd name="T4" fmla="*/ 85 w 170"/>
              <a:gd name="T5" fmla="*/ 170 h 170"/>
              <a:gd name="T6" fmla="*/ 145 w 170"/>
              <a:gd name="T7" fmla="*/ 145 h 170"/>
              <a:gd name="T8" fmla="*/ 145 w 170"/>
              <a:gd name="T9" fmla="*/ 25 h 170"/>
              <a:gd name="T10" fmla="*/ 85 w 170"/>
              <a:gd name="T11" fmla="*/ 155 h 170"/>
              <a:gd name="T12" fmla="*/ 15 w 170"/>
              <a:gd name="T13" fmla="*/ 86 h 170"/>
              <a:gd name="T14" fmla="*/ 85 w 170"/>
              <a:gd name="T15" fmla="*/ 15 h 170"/>
              <a:gd name="T16" fmla="*/ 155 w 170"/>
              <a:gd name="T17" fmla="*/ 85 h 170"/>
              <a:gd name="T18" fmla="*/ 139 w 170"/>
              <a:gd name="T19" fmla="*/ 69 h 170"/>
              <a:gd name="T20" fmla="*/ 121 w 170"/>
              <a:gd name="T21" fmla="*/ 45 h 170"/>
              <a:gd name="T22" fmla="*/ 134 w 170"/>
              <a:gd name="T23" fmla="*/ 70 h 170"/>
              <a:gd name="T24" fmla="*/ 136 w 170"/>
              <a:gd name="T25" fmla="*/ 88 h 170"/>
              <a:gd name="T26" fmla="*/ 85 w 170"/>
              <a:gd name="T27" fmla="*/ 136 h 170"/>
              <a:gd name="T28" fmla="*/ 47 w 170"/>
              <a:gd name="T29" fmla="*/ 119 h 170"/>
              <a:gd name="T30" fmla="*/ 41 w 170"/>
              <a:gd name="T31" fmla="*/ 109 h 170"/>
              <a:gd name="T32" fmla="*/ 34 w 170"/>
              <a:gd name="T33" fmla="*/ 91 h 170"/>
              <a:gd name="T34" fmla="*/ 35 w 170"/>
              <a:gd name="T35" fmla="*/ 72 h 170"/>
              <a:gd name="T36" fmla="*/ 53 w 170"/>
              <a:gd name="T37" fmla="*/ 63 h 170"/>
              <a:gd name="T38" fmla="*/ 57 w 170"/>
              <a:gd name="T39" fmla="*/ 113 h 170"/>
              <a:gd name="T40" fmla="*/ 69 w 170"/>
              <a:gd name="T41" fmla="*/ 121 h 170"/>
              <a:gd name="T42" fmla="*/ 88 w 170"/>
              <a:gd name="T43" fmla="*/ 124 h 170"/>
              <a:gd name="T44" fmla="*/ 124 w 170"/>
              <a:gd name="T45" fmla="*/ 85 h 170"/>
              <a:gd name="T46" fmla="*/ 109 w 170"/>
              <a:gd name="T47" fmla="*/ 57 h 170"/>
              <a:gd name="T48" fmla="*/ 119 w 170"/>
              <a:gd name="T49" fmla="*/ 85 h 170"/>
              <a:gd name="T50" fmla="*/ 89 w 170"/>
              <a:gd name="T51" fmla="*/ 119 h 170"/>
              <a:gd name="T52" fmla="*/ 71 w 170"/>
              <a:gd name="T53" fmla="*/ 116 h 170"/>
              <a:gd name="T54" fmla="*/ 51 w 170"/>
              <a:gd name="T55" fmla="*/ 85 h 170"/>
              <a:gd name="T56" fmla="*/ 75 w 170"/>
              <a:gd name="T57" fmla="*/ 85 h 170"/>
              <a:gd name="T58" fmla="*/ 85 w 170"/>
              <a:gd name="T59" fmla="*/ 95 h 170"/>
              <a:gd name="T60" fmla="*/ 85 w 170"/>
              <a:gd name="T61" fmla="*/ 75 h 170"/>
              <a:gd name="T62" fmla="*/ 39 w 170"/>
              <a:gd name="T63" fmla="*/ 39 h 170"/>
              <a:gd name="T64" fmla="*/ 40 w 170"/>
              <a:gd name="T65" fmla="*/ 50 h 170"/>
              <a:gd name="T66" fmla="*/ 22 w 170"/>
              <a:gd name="T67" fmla="*/ 81 h 170"/>
              <a:gd name="T68" fmla="*/ 35 w 170"/>
              <a:gd name="T69" fmla="*/ 112 h 170"/>
              <a:gd name="T70" fmla="*/ 41 w 170"/>
              <a:gd name="T71" fmla="*/ 123 h 170"/>
              <a:gd name="T72" fmla="*/ 45 w 170"/>
              <a:gd name="T73" fmla="*/ 125 h 170"/>
              <a:gd name="T74" fmla="*/ 125 w 170"/>
              <a:gd name="T75" fmla="*/ 125 h 170"/>
              <a:gd name="T76" fmla="*/ 148 w 170"/>
              <a:gd name="T77" fmla="*/ 7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70" h="170">
                <a:moveTo>
                  <a:pt x="145" y="25"/>
                </a:moveTo>
                <a:cubicBezTo>
                  <a:pt x="128" y="9"/>
                  <a:pt x="107" y="0"/>
                  <a:pt x="85" y="0"/>
                </a:cubicBezTo>
                <a:cubicBezTo>
                  <a:pt x="63" y="0"/>
                  <a:pt x="42" y="9"/>
                  <a:pt x="25" y="25"/>
                </a:cubicBezTo>
                <a:cubicBezTo>
                  <a:pt x="8" y="42"/>
                  <a:pt x="0" y="64"/>
                  <a:pt x="0" y="86"/>
                </a:cubicBezTo>
                <a:cubicBezTo>
                  <a:pt x="0" y="107"/>
                  <a:pt x="9" y="129"/>
                  <a:pt x="25" y="145"/>
                </a:cubicBezTo>
                <a:cubicBezTo>
                  <a:pt x="42" y="161"/>
                  <a:pt x="63" y="170"/>
                  <a:pt x="85" y="170"/>
                </a:cubicBezTo>
                <a:cubicBezTo>
                  <a:pt x="85" y="170"/>
                  <a:pt x="85" y="170"/>
                  <a:pt x="85" y="170"/>
                </a:cubicBezTo>
                <a:cubicBezTo>
                  <a:pt x="107" y="170"/>
                  <a:pt x="128" y="161"/>
                  <a:pt x="145" y="145"/>
                </a:cubicBezTo>
                <a:cubicBezTo>
                  <a:pt x="161" y="128"/>
                  <a:pt x="170" y="107"/>
                  <a:pt x="170" y="85"/>
                </a:cubicBezTo>
                <a:cubicBezTo>
                  <a:pt x="170" y="63"/>
                  <a:pt x="161" y="42"/>
                  <a:pt x="145" y="25"/>
                </a:cubicBezTo>
                <a:close/>
                <a:moveTo>
                  <a:pt x="135" y="135"/>
                </a:moveTo>
                <a:cubicBezTo>
                  <a:pt x="121" y="148"/>
                  <a:pt x="103" y="155"/>
                  <a:pt x="85" y="155"/>
                </a:cubicBezTo>
                <a:cubicBezTo>
                  <a:pt x="67" y="155"/>
                  <a:pt x="49" y="148"/>
                  <a:pt x="35" y="135"/>
                </a:cubicBezTo>
                <a:cubicBezTo>
                  <a:pt x="22" y="121"/>
                  <a:pt x="15" y="103"/>
                  <a:pt x="15" y="86"/>
                </a:cubicBezTo>
                <a:cubicBezTo>
                  <a:pt x="15" y="67"/>
                  <a:pt x="22" y="49"/>
                  <a:pt x="35" y="35"/>
                </a:cubicBezTo>
                <a:cubicBezTo>
                  <a:pt x="49" y="22"/>
                  <a:pt x="67" y="15"/>
                  <a:pt x="85" y="15"/>
                </a:cubicBezTo>
                <a:cubicBezTo>
                  <a:pt x="103" y="15"/>
                  <a:pt x="121" y="22"/>
                  <a:pt x="135" y="35"/>
                </a:cubicBezTo>
                <a:cubicBezTo>
                  <a:pt x="148" y="49"/>
                  <a:pt x="155" y="67"/>
                  <a:pt x="155" y="85"/>
                </a:cubicBezTo>
                <a:cubicBezTo>
                  <a:pt x="155" y="103"/>
                  <a:pt x="148" y="121"/>
                  <a:pt x="135" y="135"/>
                </a:cubicBezTo>
                <a:close/>
                <a:moveTo>
                  <a:pt x="139" y="69"/>
                </a:moveTo>
                <a:cubicBezTo>
                  <a:pt x="136" y="60"/>
                  <a:pt x="132" y="52"/>
                  <a:pt x="125" y="45"/>
                </a:cubicBezTo>
                <a:cubicBezTo>
                  <a:pt x="124" y="44"/>
                  <a:pt x="122" y="44"/>
                  <a:pt x="121" y="45"/>
                </a:cubicBezTo>
                <a:cubicBezTo>
                  <a:pt x="120" y="46"/>
                  <a:pt x="120" y="48"/>
                  <a:pt x="121" y="49"/>
                </a:cubicBezTo>
                <a:cubicBezTo>
                  <a:pt x="127" y="55"/>
                  <a:pt x="132" y="62"/>
                  <a:pt x="134" y="70"/>
                </a:cubicBezTo>
                <a:cubicBezTo>
                  <a:pt x="131" y="71"/>
                  <a:pt x="129" y="75"/>
                  <a:pt x="129" y="79"/>
                </a:cubicBezTo>
                <a:cubicBezTo>
                  <a:pt x="129" y="83"/>
                  <a:pt x="132" y="87"/>
                  <a:pt x="136" y="88"/>
                </a:cubicBezTo>
                <a:cubicBezTo>
                  <a:pt x="135" y="100"/>
                  <a:pt x="131" y="112"/>
                  <a:pt x="121" y="121"/>
                </a:cubicBezTo>
                <a:cubicBezTo>
                  <a:pt x="111" y="131"/>
                  <a:pt x="98" y="136"/>
                  <a:pt x="85" y="136"/>
                </a:cubicBezTo>
                <a:cubicBezTo>
                  <a:pt x="72" y="136"/>
                  <a:pt x="59" y="131"/>
                  <a:pt x="49" y="121"/>
                </a:cubicBezTo>
                <a:cubicBezTo>
                  <a:pt x="48" y="121"/>
                  <a:pt x="47" y="120"/>
                  <a:pt x="47" y="119"/>
                </a:cubicBezTo>
                <a:cubicBezTo>
                  <a:pt x="47" y="118"/>
                  <a:pt x="48" y="117"/>
                  <a:pt x="48" y="116"/>
                </a:cubicBezTo>
                <a:cubicBezTo>
                  <a:pt x="48" y="112"/>
                  <a:pt x="45" y="109"/>
                  <a:pt x="41" y="109"/>
                </a:cubicBezTo>
                <a:cubicBezTo>
                  <a:pt x="41" y="109"/>
                  <a:pt x="40" y="109"/>
                  <a:pt x="40" y="109"/>
                </a:cubicBezTo>
                <a:cubicBezTo>
                  <a:pt x="37" y="103"/>
                  <a:pt x="35" y="97"/>
                  <a:pt x="34" y="91"/>
                </a:cubicBezTo>
                <a:cubicBezTo>
                  <a:pt x="38" y="90"/>
                  <a:pt x="41" y="86"/>
                  <a:pt x="41" y="81"/>
                </a:cubicBezTo>
                <a:cubicBezTo>
                  <a:pt x="41" y="77"/>
                  <a:pt x="39" y="74"/>
                  <a:pt x="35" y="72"/>
                </a:cubicBezTo>
                <a:cubicBezTo>
                  <a:pt x="37" y="66"/>
                  <a:pt x="40" y="60"/>
                  <a:pt x="44" y="54"/>
                </a:cubicBezTo>
                <a:cubicBezTo>
                  <a:pt x="53" y="63"/>
                  <a:pt x="53" y="63"/>
                  <a:pt x="53" y="63"/>
                </a:cubicBezTo>
                <a:cubicBezTo>
                  <a:pt x="48" y="70"/>
                  <a:pt x="46" y="77"/>
                  <a:pt x="46" y="85"/>
                </a:cubicBezTo>
                <a:cubicBezTo>
                  <a:pt x="46" y="95"/>
                  <a:pt x="50" y="105"/>
                  <a:pt x="57" y="113"/>
                </a:cubicBezTo>
                <a:cubicBezTo>
                  <a:pt x="61" y="116"/>
                  <a:pt x="65" y="119"/>
                  <a:pt x="69" y="121"/>
                </a:cubicBezTo>
                <a:cubicBezTo>
                  <a:pt x="69" y="121"/>
                  <a:pt x="69" y="121"/>
                  <a:pt x="69" y="121"/>
                </a:cubicBezTo>
                <a:cubicBezTo>
                  <a:pt x="69" y="126"/>
                  <a:pt x="74" y="131"/>
                  <a:pt x="79" y="131"/>
                </a:cubicBezTo>
                <a:cubicBezTo>
                  <a:pt x="83" y="131"/>
                  <a:pt x="87" y="128"/>
                  <a:pt x="88" y="124"/>
                </a:cubicBezTo>
                <a:cubicBezTo>
                  <a:pt x="97" y="123"/>
                  <a:pt x="106" y="119"/>
                  <a:pt x="113" y="113"/>
                </a:cubicBezTo>
                <a:cubicBezTo>
                  <a:pt x="120" y="105"/>
                  <a:pt x="124" y="95"/>
                  <a:pt x="124" y="85"/>
                </a:cubicBezTo>
                <a:cubicBezTo>
                  <a:pt x="124" y="75"/>
                  <a:pt x="120" y="65"/>
                  <a:pt x="113" y="57"/>
                </a:cubicBezTo>
                <a:cubicBezTo>
                  <a:pt x="112" y="56"/>
                  <a:pt x="110" y="56"/>
                  <a:pt x="109" y="57"/>
                </a:cubicBezTo>
                <a:cubicBezTo>
                  <a:pt x="108" y="58"/>
                  <a:pt x="108" y="60"/>
                  <a:pt x="109" y="61"/>
                </a:cubicBezTo>
                <a:cubicBezTo>
                  <a:pt x="116" y="68"/>
                  <a:pt x="119" y="76"/>
                  <a:pt x="119" y="85"/>
                </a:cubicBezTo>
                <a:cubicBezTo>
                  <a:pt x="119" y="94"/>
                  <a:pt x="116" y="102"/>
                  <a:pt x="109" y="109"/>
                </a:cubicBezTo>
                <a:cubicBezTo>
                  <a:pt x="103" y="115"/>
                  <a:pt x="96" y="118"/>
                  <a:pt x="89" y="119"/>
                </a:cubicBezTo>
                <a:cubicBezTo>
                  <a:pt x="88" y="114"/>
                  <a:pt x="84" y="111"/>
                  <a:pt x="79" y="111"/>
                </a:cubicBezTo>
                <a:cubicBezTo>
                  <a:pt x="75" y="111"/>
                  <a:pt x="72" y="113"/>
                  <a:pt x="71" y="116"/>
                </a:cubicBezTo>
                <a:cubicBezTo>
                  <a:pt x="67" y="114"/>
                  <a:pt x="64" y="112"/>
                  <a:pt x="61" y="109"/>
                </a:cubicBezTo>
                <a:cubicBezTo>
                  <a:pt x="54" y="102"/>
                  <a:pt x="51" y="94"/>
                  <a:pt x="51" y="85"/>
                </a:cubicBezTo>
                <a:cubicBezTo>
                  <a:pt x="51" y="79"/>
                  <a:pt x="53" y="72"/>
                  <a:pt x="56" y="66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85"/>
                  <a:pt x="75" y="85"/>
                  <a:pt x="75" y="85"/>
                </a:cubicBezTo>
                <a:cubicBezTo>
                  <a:pt x="75" y="90"/>
                  <a:pt x="79" y="95"/>
                  <a:pt x="85" y="95"/>
                </a:cubicBezTo>
                <a:cubicBezTo>
                  <a:pt x="90" y="95"/>
                  <a:pt x="94" y="90"/>
                  <a:pt x="94" y="85"/>
                </a:cubicBezTo>
                <a:cubicBezTo>
                  <a:pt x="94" y="80"/>
                  <a:pt x="90" y="75"/>
                  <a:pt x="85" y="75"/>
                </a:cubicBezTo>
                <a:cubicBezTo>
                  <a:pt x="49" y="39"/>
                  <a:pt x="49" y="39"/>
                  <a:pt x="49" y="39"/>
                </a:cubicBezTo>
                <a:cubicBezTo>
                  <a:pt x="46" y="36"/>
                  <a:pt x="42" y="36"/>
                  <a:pt x="39" y="39"/>
                </a:cubicBezTo>
                <a:cubicBezTo>
                  <a:pt x="36" y="42"/>
                  <a:pt x="36" y="46"/>
                  <a:pt x="39" y="49"/>
                </a:cubicBezTo>
                <a:cubicBezTo>
                  <a:pt x="40" y="50"/>
                  <a:pt x="40" y="50"/>
                  <a:pt x="40" y="50"/>
                </a:cubicBezTo>
                <a:cubicBezTo>
                  <a:pt x="36" y="57"/>
                  <a:pt x="32" y="64"/>
                  <a:pt x="30" y="71"/>
                </a:cubicBezTo>
                <a:cubicBezTo>
                  <a:pt x="25" y="72"/>
                  <a:pt x="22" y="76"/>
                  <a:pt x="22" y="81"/>
                </a:cubicBezTo>
                <a:cubicBezTo>
                  <a:pt x="22" y="86"/>
                  <a:pt x="25" y="90"/>
                  <a:pt x="29" y="91"/>
                </a:cubicBezTo>
                <a:cubicBezTo>
                  <a:pt x="30" y="98"/>
                  <a:pt x="32" y="105"/>
                  <a:pt x="35" y="112"/>
                </a:cubicBezTo>
                <a:cubicBezTo>
                  <a:pt x="35" y="113"/>
                  <a:pt x="34" y="114"/>
                  <a:pt x="34" y="116"/>
                </a:cubicBezTo>
                <a:cubicBezTo>
                  <a:pt x="34" y="120"/>
                  <a:pt x="37" y="123"/>
                  <a:pt x="41" y="123"/>
                </a:cubicBezTo>
                <a:cubicBezTo>
                  <a:pt x="42" y="123"/>
                  <a:pt x="42" y="123"/>
                  <a:pt x="43" y="123"/>
                </a:cubicBezTo>
                <a:cubicBezTo>
                  <a:pt x="44" y="123"/>
                  <a:pt x="44" y="124"/>
                  <a:pt x="45" y="125"/>
                </a:cubicBezTo>
                <a:cubicBezTo>
                  <a:pt x="56" y="136"/>
                  <a:pt x="71" y="141"/>
                  <a:pt x="85" y="141"/>
                </a:cubicBezTo>
                <a:cubicBezTo>
                  <a:pt x="99" y="141"/>
                  <a:pt x="114" y="136"/>
                  <a:pt x="125" y="125"/>
                </a:cubicBezTo>
                <a:cubicBezTo>
                  <a:pt x="135" y="115"/>
                  <a:pt x="141" y="102"/>
                  <a:pt x="141" y="88"/>
                </a:cubicBezTo>
                <a:cubicBezTo>
                  <a:pt x="145" y="87"/>
                  <a:pt x="148" y="83"/>
                  <a:pt x="148" y="79"/>
                </a:cubicBezTo>
                <a:cubicBezTo>
                  <a:pt x="148" y="73"/>
                  <a:pt x="144" y="69"/>
                  <a:pt x="139" y="6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1" name="Freeform 44"/>
          <p:cNvSpPr>
            <a:spLocks noChangeAspect="1" noEditPoints="1"/>
          </p:cNvSpPr>
          <p:nvPr/>
        </p:nvSpPr>
        <p:spPr bwMode="auto">
          <a:xfrm>
            <a:off x="10022521" y="3231584"/>
            <a:ext cx="495776" cy="432000"/>
          </a:xfrm>
          <a:custGeom>
            <a:avLst/>
            <a:gdLst>
              <a:gd name="T0" fmla="*/ 320 w 412"/>
              <a:gd name="T1" fmla="*/ 116 h 359"/>
              <a:gd name="T2" fmla="*/ 320 w 412"/>
              <a:gd name="T3" fmla="*/ 0 h 359"/>
              <a:gd name="T4" fmla="*/ 0 w 412"/>
              <a:gd name="T5" fmla="*/ 0 h 359"/>
              <a:gd name="T6" fmla="*/ 0 w 412"/>
              <a:gd name="T7" fmla="*/ 243 h 359"/>
              <a:gd name="T8" fmla="*/ 93 w 412"/>
              <a:gd name="T9" fmla="*/ 243 h 359"/>
              <a:gd name="T10" fmla="*/ 93 w 412"/>
              <a:gd name="T11" fmla="*/ 359 h 359"/>
              <a:gd name="T12" fmla="*/ 412 w 412"/>
              <a:gd name="T13" fmla="*/ 359 h 359"/>
              <a:gd name="T14" fmla="*/ 412 w 412"/>
              <a:gd name="T15" fmla="*/ 116 h 359"/>
              <a:gd name="T16" fmla="*/ 320 w 412"/>
              <a:gd name="T17" fmla="*/ 116 h 359"/>
              <a:gd name="T18" fmla="*/ 36 w 412"/>
              <a:gd name="T19" fmla="*/ 208 h 359"/>
              <a:gd name="T20" fmla="*/ 36 w 412"/>
              <a:gd name="T21" fmla="*/ 35 h 359"/>
              <a:gd name="T22" fmla="*/ 284 w 412"/>
              <a:gd name="T23" fmla="*/ 35 h 359"/>
              <a:gd name="T24" fmla="*/ 284 w 412"/>
              <a:gd name="T25" fmla="*/ 116 h 359"/>
              <a:gd name="T26" fmla="*/ 93 w 412"/>
              <a:gd name="T27" fmla="*/ 116 h 359"/>
              <a:gd name="T28" fmla="*/ 93 w 412"/>
              <a:gd name="T29" fmla="*/ 208 h 359"/>
              <a:gd name="T30" fmla="*/ 36 w 412"/>
              <a:gd name="T31" fmla="*/ 208 h 359"/>
              <a:gd name="T32" fmla="*/ 376 w 412"/>
              <a:gd name="T33" fmla="*/ 324 h 359"/>
              <a:gd name="T34" fmla="*/ 128 w 412"/>
              <a:gd name="T35" fmla="*/ 324 h 359"/>
              <a:gd name="T36" fmla="*/ 128 w 412"/>
              <a:gd name="T37" fmla="*/ 151 h 359"/>
              <a:gd name="T38" fmla="*/ 376 w 412"/>
              <a:gd name="T39" fmla="*/ 151 h 359"/>
              <a:gd name="T40" fmla="*/ 376 w 412"/>
              <a:gd name="T41" fmla="*/ 324 h 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12" h="359">
                <a:moveTo>
                  <a:pt x="320" y="116"/>
                </a:moveTo>
                <a:lnTo>
                  <a:pt x="320" y="0"/>
                </a:lnTo>
                <a:lnTo>
                  <a:pt x="0" y="0"/>
                </a:lnTo>
                <a:lnTo>
                  <a:pt x="0" y="243"/>
                </a:lnTo>
                <a:lnTo>
                  <a:pt x="93" y="243"/>
                </a:lnTo>
                <a:lnTo>
                  <a:pt x="93" y="359"/>
                </a:lnTo>
                <a:lnTo>
                  <a:pt x="412" y="359"/>
                </a:lnTo>
                <a:lnTo>
                  <a:pt x="412" y="116"/>
                </a:lnTo>
                <a:lnTo>
                  <a:pt x="320" y="116"/>
                </a:lnTo>
                <a:close/>
                <a:moveTo>
                  <a:pt x="36" y="208"/>
                </a:moveTo>
                <a:lnTo>
                  <a:pt x="36" y="35"/>
                </a:lnTo>
                <a:lnTo>
                  <a:pt x="284" y="35"/>
                </a:lnTo>
                <a:lnTo>
                  <a:pt x="284" y="116"/>
                </a:lnTo>
                <a:lnTo>
                  <a:pt x="93" y="116"/>
                </a:lnTo>
                <a:lnTo>
                  <a:pt x="93" y="208"/>
                </a:lnTo>
                <a:lnTo>
                  <a:pt x="36" y="208"/>
                </a:lnTo>
                <a:close/>
                <a:moveTo>
                  <a:pt x="376" y="324"/>
                </a:moveTo>
                <a:lnTo>
                  <a:pt x="128" y="324"/>
                </a:lnTo>
                <a:lnTo>
                  <a:pt x="128" y="151"/>
                </a:lnTo>
                <a:lnTo>
                  <a:pt x="376" y="151"/>
                </a:lnTo>
                <a:lnTo>
                  <a:pt x="376" y="3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2" name="Freeform 45"/>
          <p:cNvSpPr>
            <a:spLocks noChangeAspect="1" noEditPoints="1"/>
          </p:cNvSpPr>
          <p:nvPr/>
        </p:nvSpPr>
        <p:spPr bwMode="auto">
          <a:xfrm>
            <a:off x="9194603" y="5870741"/>
            <a:ext cx="310998" cy="432000"/>
          </a:xfrm>
          <a:custGeom>
            <a:avLst/>
            <a:gdLst>
              <a:gd name="T0" fmla="*/ 112 w 124"/>
              <a:gd name="T1" fmla="*/ 76 h 172"/>
              <a:gd name="T2" fmla="*/ 92 w 124"/>
              <a:gd name="T3" fmla="*/ 39 h 172"/>
              <a:gd name="T4" fmla="*/ 92 w 124"/>
              <a:gd name="T5" fmla="*/ 6 h 172"/>
              <a:gd name="T6" fmla="*/ 59 w 124"/>
              <a:gd name="T7" fmla="*/ 6 h 172"/>
              <a:gd name="T8" fmla="*/ 7 w 124"/>
              <a:gd name="T9" fmla="*/ 58 h 172"/>
              <a:gd name="T10" fmla="*/ 7 w 124"/>
              <a:gd name="T11" fmla="*/ 91 h 172"/>
              <a:gd name="T12" fmla="*/ 32 w 124"/>
              <a:gd name="T13" fmla="*/ 133 h 172"/>
              <a:gd name="T14" fmla="*/ 32 w 124"/>
              <a:gd name="T15" fmla="*/ 166 h 172"/>
              <a:gd name="T16" fmla="*/ 49 w 124"/>
              <a:gd name="T17" fmla="*/ 172 h 172"/>
              <a:gd name="T18" fmla="*/ 65 w 124"/>
              <a:gd name="T19" fmla="*/ 166 h 172"/>
              <a:gd name="T20" fmla="*/ 124 w 124"/>
              <a:gd name="T21" fmla="*/ 97 h 172"/>
              <a:gd name="T22" fmla="*/ 67 w 124"/>
              <a:gd name="T23" fmla="*/ 14 h 172"/>
              <a:gd name="T24" fmla="*/ 84 w 124"/>
              <a:gd name="T25" fmla="*/ 14 h 172"/>
              <a:gd name="T26" fmla="*/ 84 w 124"/>
              <a:gd name="T27" fmla="*/ 31 h 172"/>
              <a:gd name="T28" fmla="*/ 46 w 124"/>
              <a:gd name="T29" fmla="*/ 69 h 172"/>
              <a:gd name="T30" fmla="*/ 29 w 124"/>
              <a:gd name="T31" fmla="*/ 52 h 172"/>
              <a:gd name="T32" fmla="*/ 57 w 124"/>
              <a:gd name="T33" fmla="*/ 158 h 172"/>
              <a:gd name="T34" fmla="*/ 40 w 124"/>
              <a:gd name="T35" fmla="*/ 158 h 172"/>
              <a:gd name="T36" fmla="*/ 40 w 124"/>
              <a:gd name="T37" fmla="*/ 141 h 172"/>
              <a:gd name="T38" fmla="*/ 52 w 124"/>
              <a:gd name="T39" fmla="*/ 136 h 172"/>
              <a:gd name="T40" fmla="*/ 60 w 124"/>
              <a:gd name="T41" fmla="*/ 149 h 172"/>
              <a:gd name="T42" fmla="*/ 109 w 124"/>
              <a:gd name="T43" fmla="*/ 106 h 172"/>
              <a:gd name="T44" fmla="*/ 65 w 124"/>
              <a:gd name="T45" fmla="*/ 133 h 172"/>
              <a:gd name="T46" fmla="*/ 15 w 124"/>
              <a:gd name="T47" fmla="*/ 83 h 172"/>
              <a:gd name="T48" fmla="*/ 15 w 124"/>
              <a:gd name="T49" fmla="*/ 66 h 172"/>
              <a:gd name="T50" fmla="*/ 32 w 124"/>
              <a:gd name="T51" fmla="*/ 66 h 172"/>
              <a:gd name="T52" fmla="*/ 32 w 124"/>
              <a:gd name="T53" fmla="*/ 83 h 172"/>
              <a:gd name="T54" fmla="*/ 75 w 124"/>
              <a:gd name="T55" fmla="*/ 55 h 172"/>
              <a:gd name="T56" fmla="*/ 109 w 124"/>
              <a:gd name="T57" fmla="*/ 89 h 172"/>
              <a:gd name="T58" fmla="*/ 109 w 124"/>
              <a:gd name="T59" fmla="*/ 106 h 172"/>
              <a:gd name="T60" fmla="*/ 43 w 124"/>
              <a:gd name="T61" fmla="*/ 95 h 172"/>
              <a:gd name="T62" fmla="*/ 81 w 124"/>
              <a:gd name="T63" fmla="*/ 73 h 172"/>
              <a:gd name="T64" fmla="*/ 85 w 124"/>
              <a:gd name="T65" fmla="*/ 77 h 172"/>
              <a:gd name="T66" fmla="*/ 63 w 124"/>
              <a:gd name="T67" fmla="*/ 115 h 172"/>
              <a:gd name="T68" fmla="*/ 85 w 124"/>
              <a:gd name="T69" fmla="*/ 77 h 172"/>
              <a:gd name="T70" fmla="*/ 75 w 124"/>
              <a:gd name="T71" fmla="*/ 126 h 172"/>
              <a:gd name="T72" fmla="*/ 96 w 124"/>
              <a:gd name="T73" fmla="*/ 8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4" h="172">
                <a:moveTo>
                  <a:pt x="117" y="81"/>
                </a:moveTo>
                <a:cubicBezTo>
                  <a:pt x="112" y="76"/>
                  <a:pt x="112" y="76"/>
                  <a:pt x="112" y="76"/>
                </a:cubicBezTo>
                <a:cubicBezTo>
                  <a:pt x="83" y="47"/>
                  <a:pt x="83" y="47"/>
                  <a:pt x="83" y="47"/>
                </a:cubicBezTo>
                <a:cubicBezTo>
                  <a:pt x="92" y="39"/>
                  <a:pt x="92" y="39"/>
                  <a:pt x="92" y="39"/>
                </a:cubicBezTo>
                <a:cubicBezTo>
                  <a:pt x="96" y="34"/>
                  <a:pt x="98" y="28"/>
                  <a:pt x="98" y="23"/>
                </a:cubicBezTo>
                <a:cubicBezTo>
                  <a:pt x="98" y="17"/>
                  <a:pt x="96" y="11"/>
                  <a:pt x="92" y="6"/>
                </a:cubicBezTo>
                <a:cubicBezTo>
                  <a:pt x="87" y="2"/>
                  <a:pt x="81" y="0"/>
                  <a:pt x="75" y="0"/>
                </a:cubicBezTo>
                <a:cubicBezTo>
                  <a:pt x="69" y="0"/>
                  <a:pt x="64" y="2"/>
                  <a:pt x="59" y="6"/>
                </a:cubicBezTo>
                <a:cubicBezTo>
                  <a:pt x="9" y="57"/>
                  <a:pt x="9" y="57"/>
                  <a:pt x="9" y="57"/>
                </a:cubicBezTo>
                <a:cubicBezTo>
                  <a:pt x="8" y="57"/>
                  <a:pt x="8" y="58"/>
                  <a:pt x="7" y="58"/>
                </a:cubicBezTo>
                <a:cubicBezTo>
                  <a:pt x="3" y="63"/>
                  <a:pt x="0" y="69"/>
                  <a:pt x="0" y="75"/>
                </a:cubicBezTo>
                <a:cubicBezTo>
                  <a:pt x="0" y="81"/>
                  <a:pt x="3" y="86"/>
                  <a:pt x="7" y="91"/>
                </a:cubicBezTo>
                <a:cubicBezTo>
                  <a:pt x="41" y="125"/>
                  <a:pt x="41" y="125"/>
                  <a:pt x="41" y="125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28" y="138"/>
                  <a:pt x="26" y="144"/>
                  <a:pt x="26" y="149"/>
                </a:cubicBezTo>
                <a:cubicBezTo>
                  <a:pt x="26" y="155"/>
                  <a:pt x="28" y="161"/>
                  <a:pt x="32" y="166"/>
                </a:cubicBezTo>
                <a:cubicBezTo>
                  <a:pt x="37" y="170"/>
                  <a:pt x="43" y="172"/>
                  <a:pt x="49" y="172"/>
                </a:cubicBezTo>
                <a:cubicBezTo>
                  <a:pt x="49" y="172"/>
                  <a:pt x="49" y="172"/>
                  <a:pt x="49" y="172"/>
                </a:cubicBezTo>
                <a:cubicBezTo>
                  <a:pt x="55" y="172"/>
                  <a:pt x="60" y="170"/>
                  <a:pt x="65" y="166"/>
                </a:cubicBezTo>
                <a:cubicBezTo>
                  <a:pt x="65" y="166"/>
                  <a:pt x="65" y="166"/>
                  <a:pt x="65" y="166"/>
                </a:cubicBezTo>
                <a:cubicBezTo>
                  <a:pt x="117" y="114"/>
                  <a:pt x="117" y="114"/>
                  <a:pt x="117" y="114"/>
                </a:cubicBezTo>
                <a:cubicBezTo>
                  <a:pt x="121" y="109"/>
                  <a:pt x="124" y="103"/>
                  <a:pt x="124" y="97"/>
                </a:cubicBezTo>
                <a:cubicBezTo>
                  <a:pt x="124" y="91"/>
                  <a:pt x="121" y="85"/>
                  <a:pt x="117" y="81"/>
                </a:cubicBezTo>
                <a:close/>
                <a:moveTo>
                  <a:pt x="67" y="14"/>
                </a:moveTo>
                <a:cubicBezTo>
                  <a:pt x="69" y="12"/>
                  <a:pt x="72" y="11"/>
                  <a:pt x="75" y="11"/>
                </a:cubicBezTo>
                <a:cubicBezTo>
                  <a:pt x="78" y="11"/>
                  <a:pt x="81" y="12"/>
                  <a:pt x="84" y="14"/>
                </a:cubicBezTo>
                <a:cubicBezTo>
                  <a:pt x="86" y="17"/>
                  <a:pt x="87" y="20"/>
                  <a:pt x="87" y="23"/>
                </a:cubicBezTo>
                <a:cubicBezTo>
                  <a:pt x="87" y="26"/>
                  <a:pt x="86" y="29"/>
                  <a:pt x="84" y="31"/>
                </a:cubicBezTo>
                <a:cubicBezTo>
                  <a:pt x="80" y="34"/>
                  <a:pt x="80" y="34"/>
                  <a:pt x="80" y="34"/>
                </a:cubicBezTo>
                <a:cubicBezTo>
                  <a:pt x="46" y="69"/>
                  <a:pt x="46" y="69"/>
                  <a:pt x="46" y="69"/>
                </a:cubicBezTo>
                <a:cubicBezTo>
                  <a:pt x="45" y="65"/>
                  <a:pt x="43" y="62"/>
                  <a:pt x="39" y="58"/>
                </a:cubicBezTo>
                <a:cubicBezTo>
                  <a:pt x="36" y="55"/>
                  <a:pt x="33" y="53"/>
                  <a:pt x="29" y="52"/>
                </a:cubicBezTo>
                <a:lnTo>
                  <a:pt x="67" y="14"/>
                </a:lnTo>
                <a:close/>
                <a:moveTo>
                  <a:pt x="57" y="158"/>
                </a:moveTo>
                <a:cubicBezTo>
                  <a:pt x="55" y="160"/>
                  <a:pt x="52" y="161"/>
                  <a:pt x="49" y="161"/>
                </a:cubicBezTo>
                <a:cubicBezTo>
                  <a:pt x="46" y="161"/>
                  <a:pt x="43" y="160"/>
                  <a:pt x="40" y="158"/>
                </a:cubicBezTo>
                <a:cubicBezTo>
                  <a:pt x="38" y="155"/>
                  <a:pt x="37" y="152"/>
                  <a:pt x="37" y="149"/>
                </a:cubicBezTo>
                <a:cubicBezTo>
                  <a:pt x="37" y="146"/>
                  <a:pt x="38" y="143"/>
                  <a:pt x="40" y="141"/>
                </a:cubicBezTo>
                <a:cubicBezTo>
                  <a:pt x="49" y="133"/>
                  <a:pt x="49" y="133"/>
                  <a:pt x="49" y="133"/>
                </a:cubicBezTo>
                <a:cubicBezTo>
                  <a:pt x="52" y="136"/>
                  <a:pt x="52" y="136"/>
                  <a:pt x="52" y="136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59" y="143"/>
                  <a:pt x="60" y="146"/>
                  <a:pt x="60" y="149"/>
                </a:cubicBezTo>
                <a:cubicBezTo>
                  <a:pt x="60" y="152"/>
                  <a:pt x="59" y="155"/>
                  <a:pt x="57" y="158"/>
                </a:cubicBezTo>
                <a:close/>
                <a:moveTo>
                  <a:pt x="109" y="106"/>
                </a:moveTo>
                <a:cubicBezTo>
                  <a:pt x="71" y="144"/>
                  <a:pt x="71" y="144"/>
                  <a:pt x="71" y="144"/>
                </a:cubicBezTo>
                <a:cubicBezTo>
                  <a:pt x="70" y="140"/>
                  <a:pt x="68" y="136"/>
                  <a:pt x="65" y="133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15" y="83"/>
                  <a:pt x="15" y="83"/>
                  <a:pt x="15" y="83"/>
                </a:cubicBezTo>
                <a:cubicBezTo>
                  <a:pt x="13" y="81"/>
                  <a:pt x="11" y="78"/>
                  <a:pt x="11" y="75"/>
                </a:cubicBezTo>
                <a:cubicBezTo>
                  <a:pt x="11" y="72"/>
                  <a:pt x="13" y="69"/>
                  <a:pt x="15" y="66"/>
                </a:cubicBezTo>
                <a:cubicBezTo>
                  <a:pt x="17" y="64"/>
                  <a:pt x="20" y="63"/>
                  <a:pt x="23" y="63"/>
                </a:cubicBezTo>
                <a:cubicBezTo>
                  <a:pt x="26" y="63"/>
                  <a:pt x="29" y="64"/>
                  <a:pt x="32" y="66"/>
                </a:cubicBezTo>
                <a:cubicBezTo>
                  <a:pt x="34" y="69"/>
                  <a:pt x="35" y="72"/>
                  <a:pt x="35" y="75"/>
                </a:cubicBezTo>
                <a:cubicBezTo>
                  <a:pt x="35" y="78"/>
                  <a:pt x="34" y="81"/>
                  <a:pt x="32" y="83"/>
                </a:cubicBezTo>
                <a:cubicBezTo>
                  <a:pt x="39" y="91"/>
                  <a:pt x="39" y="91"/>
                  <a:pt x="39" y="91"/>
                </a:cubicBezTo>
                <a:cubicBezTo>
                  <a:pt x="75" y="55"/>
                  <a:pt x="75" y="55"/>
                  <a:pt x="75" y="55"/>
                </a:cubicBezTo>
                <a:cubicBezTo>
                  <a:pt x="104" y="84"/>
                  <a:pt x="104" y="84"/>
                  <a:pt x="104" y="84"/>
                </a:cubicBezTo>
                <a:cubicBezTo>
                  <a:pt x="109" y="89"/>
                  <a:pt x="109" y="89"/>
                  <a:pt x="109" y="89"/>
                </a:cubicBezTo>
                <a:cubicBezTo>
                  <a:pt x="111" y="91"/>
                  <a:pt x="113" y="94"/>
                  <a:pt x="113" y="97"/>
                </a:cubicBezTo>
                <a:cubicBezTo>
                  <a:pt x="113" y="100"/>
                  <a:pt x="111" y="103"/>
                  <a:pt x="109" y="106"/>
                </a:cubicBezTo>
                <a:close/>
                <a:moveTo>
                  <a:pt x="73" y="65"/>
                </a:moveTo>
                <a:cubicBezTo>
                  <a:pt x="43" y="95"/>
                  <a:pt x="43" y="95"/>
                  <a:pt x="43" y="95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81" y="73"/>
                  <a:pt x="81" y="73"/>
                  <a:pt x="81" y="73"/>
                </a:cubicBezTo>
                <a:lnTo>
                  <a:pt x="73" y="65"/>
                </a:lnTo>
                <a:close/>
                <a:moveTo>
                  <a:pt x="85" y="77"/>
                </a:moveTo>
                <a:cubicBezTo>
                  <a:pt x="55" y="107"/>
                  <a:pt x="55" y="107"/>
                  <a:pt x="55" y="107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92" y="85"/>
                  <a:pt x="92" y="85"/>
                  <a:pt x="92" y="85"/>
                </a:cubicBezTo>
                <a:lnTo>
                  <a:pt x="85" y="77"/>
                </a:lnTo>
                <a:close/>
                <a:moveTo>
                  <a:pt x="67" y="119"/>
                </a:moveTo>
                <a:cubicBezTo>
                  <a:pt x="75" y="126"/>
                  <a:pt x="75" y="126"/>
                  <a:pt x="75" y="126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96" y="89"/>
                  <a:pt x="96" y="89"/>
                  <a:pt x="96" y="89"/>
                </a:cubicBezTo>
                <a:lnTo>
                  <a:pt x="67" y="11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3" name="Freeform 46"/>
          <p:cNvSpPr>
            <a:spLocks noChangeAspect="1"/>
          </p:cNvSpPr>
          <p:nvPr/>
        </p:nvSpPr>
        <p:spPr bwMode="auto">
          <a:xfrm>
            <a:off x="10126759" y="5870741"/>
            <a:ext cx="287301" cy="432000"/>
          </a:xfrm>
          <a:custGeom>
            <a:avLst/>
            <a:gdLst>
              <a:gd name="T0" fmla="*/ 88 w 116"/>
              <a:gd name="T1" fmla="*/ 117 h 174"/>
              <a:gd name="T2" fmla="*/ 76 w 116"/>
              <a:gd name="T3" fmla="*/ 120 h 174"/>
              <a:gd name="T4" fmla="*/ 54 w 116"/>
              <a:gd name="T5" fmla="*/ 99 h 174"/>
              <a:gd name="T6" fmla="*/ 56 w 116"/>
              <a:gd name="T7" fmla="*/ 87 h 174"/>
              <a:gd name="T8" fmla="*/ 54 w 116"/>
              <a:gd name="T9" fmla="*/ 75 h 174"/>
              <a:gd name="T10" fmla="*/ 75 w 116"/>
              <a:gd name="T11" fmla="*/ 54 h 174"/>
              <a:gd name="T12" fmla="*/ 88 w 116"/>
              <a:gd name="T13" fmla="*/ 57 h 174"/>
              <a:gd name="T14" fmla="*/ 116 w 116"/>
              <a:gd name="T15" fmla="*/ 28 h 174"/>
              <a:gd name="T16" fmla="*/ 88 w 116"/>
              <a:gd name="T17" fmla="*/ 0 h 174"/>
              <a:gd name="T18" fmla="*/ 60 w 116"/>
              <a:gd name="T19" fmla="*/ 28 h 174"/>
              <a:gd name="T20" fmla="*/ 62 w 116"/>
              <a:gd name="T21" fmla="*/ 39 h 174"/>
              <a:gd name="T22" fmla="*/ 40 w 116"/>
              <a:gd name="T23" fmla="*/ 61 h 174"/>
              <a:gd name="T24" fmla="*/ 28 w 116"/>
              <a:gd name="T25" fmla="*/ 59 h 174"/>
              <a:gd name="T26" fmla="*/ 0 w 116"/>
              <a:gd name="T27" fmla="*/ 87 h 174"/>
              <a:gd name="T28" fmla="*/ 28 w 116"/>
              <a:gd name="T29" fmla="*/ 115 h 174"/>
              <a:gd name="T30" fmla="*/ 40 w 116"/>
              <a:gd name="T31" fmla="*/ 113 h 174"/>
              <a:gd name="T32" fmla="*/ 62 w 116"/>
              <a:gd name="T33" fmla="*/ 135 h 174"/>
              <a:gd name="T34" fmla="*/ 60 w 116"/>
              <a:gd name="T35" fmla="*/ 146 h 174"/>
              <a:gd name="T36" fmla="*/ 88 w 116"/>
              <a:gd name="T37" fmla="*/ 174 h 174"/>
              <a:gd name="T38" fmla="*/ 116 w 116"/>
              <a:gd name="T39" fmla="*/ 146 h 174"/>
              <a:gd name="T40" fmla="*/ 88 w 116"/>
              <a:gd name="T41" fmla="*/ 11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6" h="174">
                <a:moveTo>
                  <a:pt x="88" y="117"/>
                </a:moveTo>
                <a:cubicBezTo>
                  <a:pt x="83" y="117"/>
                  <a:pt x="79" y="118"/>
                  <a:pt x="76" y="120"/>
                </a:cubicBezTo>
                <a:cubicBezTo>
                  <a:pt x="54" y="99"/>
                  <a:pt x="54" y="99"/>
                  <a:pt x="54" y="99"/>
                </a:cubicBezTo>
                <a:cubicBezTo>
                  <a:pt x="55" y="95"/>
                  <a:pt x="56" y="91"/>
                  <a:pt x="56" y="87"/>
                </a:cubicBezTo>
                <a:cubicBezTo>
                  <a:pt x="56" y="83"/>
                  <a:pt x="55" y="79"/>
                  <a:pt x="54" y="75"/>
                </a:cubicBezTo>
                <a:cubicBezTo>
                  <a:pt x="75" y="54"/>
                  <a:pt x="75" y="54"/>
                  <a:pt x="75" y="54"/>
                </a:cubicBezTo>
                <a:cubicBezTo>
                  <a:pt x="79" y="56"/>
                  <a:pt x="83" y="57"/>
                  <a:pt x="88" y="57"/>
                </a:cubicBezTo>
                <a:cubicBezTo>
                  <a:pt x="103" y="57"/>
                  <a:pt x="116" y="44"/>
                  <a:pt x="116" y="28"/>
                </a:cubicBezTo>
                <a:cubicBezTo>
                  <a:pt x="116" y="13"/>
                  <a:pt x="103" y="0"/>
                  <a:pt x="88" y="0"/>
                </a:cubicBezTo>
                <a:cubicBezTo>
                  <a:pt x="72" y="0"/>
                  <a:pt x="60" y="13"/>
                  <a:pt x="60" y="28"/>
                </a:cubicBezTo>
                <a:cubicBezTo>
                  <a:pt x="60" y="32"/>
                  <a:pt x="60" y="36"/>
                  <a:pt x="62" y="39"/>
                </a:cubicBezTo>
                <a:cubicBezTo>
                  <a:pt x="40" y="61"/>
                  <a:pt x="40" y="61"/>
                  <a:pt x="40" y="61"/>
                </a:cubicBezTo>
                <a:cubicBezTo>
                  <a:pt x="36" y="60"/>
                  <a:pt x="32" y="59"/>
                  <a:pt x="28" y="59"/>
                </a:cubicBezTo>
                <a:cubicBezTo>
                  <a:pt x="13" y="59"/>
                  <a:pt x="0" y="71"/>
                  <a:pt x="0" y="87"/>
                </a:cubicBezTo>
                <a:cubicBezTo>
                  <a:pt x="0" y="103"/>
                  <a:pt x="13" y="115"/>
                  <a:pt x="28" y="115"/>
                </a:cubicBezTo>
                <a:cubicBezTo>
                  <a:pt x="32" y="115"/>
                  <a:pt x="36" y="114"/>
                  <a:pt x="40" y="113"/>
                </a:cubicBezTo>
                <a:cubicBezTo>
                  <a:pt x="62" y="135"/>
                  <a:pt x="62" y="135"/>
                  <a:pt x="62" y="135"/>
                </a:cubicBezTo>
                <a:cubicBezTo>
                  <a:pt x="60" y="138"/>
                  <a:pt x="60" y="142"/>
                  <a:pt x="60" y="146"/>
                </a:cubicBezTo>
                <a:cubicBezTo>
                  <a:pt x="60" y="161"/>
                  <a:pt x="72" y="174"/>
                  <a:pt x="88" y="174"/>
                </a:cubicBezTo>
                <a:cubicBezTo>
                  <a:pt x="103" y="174"/>
                  <a:pt x="116" y="161"/>
                  <a:pt x="116" y="146"/>
                </a:cubicBezTo>
                <a:cubicBezTo>
                  <a:pt x="116" y="130"/>
                  <a:pt x="103" y="117"/>
                  <a:pt x="88" y="11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4" name="Freeform 47"/>
          <p:cNvSpPr>
            <a:spLocks noChangeAspect="1"/>
          </p:cNvSpPr>
          <p:nvPr/>
        </p:nvSpPr>
        <p:spPr bwMode="auto">
          <a:xfrm>
            <a:off x="11005987" y="2396195"/>
            <a:ext cx="314478" cy="432000"/>
          </a:xfrm>
          <a:custGeom>
            <a:avLst/>
            <a:gdLst>
              <a:gd name="T0" fmla="*/ 0 w 122"/>
              <a:gd name="T1" fmla="*/ 21 h 168"/>
              <a:gd name="T2" fmla="*/ 61 w 122"/>
              <a:gd name="T3" fmla="*/ 0 h 168"/>
              <a:gd name="T4" fmla="*/ 122 w 122"/>
              <a:gd name="T5" fmla="*/ 21 h 168"/>
              <a:gd name="T6" fmla="*/ 122 w 122"/>
              <a:gd name="T7" fmla="*/ 107 h 168"/>
              <a:gd name="T8" fmla="*/ 61 w 122"/>
              <a:gd name="T9" fmla="*/ 168 h 168"/>
              <a:gd name="T10" fmla="*/ 0 w 122"/>
              <a:gd name="T11" fmla="*/ 107 h 168"/>
              <a:gd name="T12" fmla="*/ 0 w 122"/>
              <a:gd name="T13" fmla="*/ 2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2" h="168">
                <a:moveTo>
                  <a:pt x="0" y="21"/>
                </a:moveTo>
                <a:cubicBezTo>
                  <a:pt x="53" y="21"/>
                  <a:pt x="61" y="0"/>
                  <a:pt x="61" y="0"/>
                </a:cubicBezTo>
                <a:cubicBezTo>
                  <a:pt x="61" y="0"/>
                  <a:pt x="69" y="21"/>
                  <a:pt x="122" y="21"/>
                </a:cubicBezTo>
                <a:cubicBezTo>
                  <a:pt x="122" y="107"/>
                  <a:pt x="122" y="107"/>
                  <a:pt x="122" y="107"/>
                </a:cubicBezTo>
                <a:cubicBezTo>
                  <a:pt x="122" y="141"/>
                  <a:pt x="61" y="168"/>
                  <a:pt x="61" y="168"/>
                </a:cubicBezTo>
                <a:cubicBezTo>
                  <a:pt x="61" y="168"/>
                  <a:pt x="0" y="141"/>
                  <a:pt x="0" y="107"/>
                </a:cubicBezTo>
                <a:lnTo>
                  <a:pt x="0" y="2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5" name="Freeform 48"/>
          <p:cNvSpPr>
            <a:spLocks noChangeAspect="1" noEditPoints="1"/>
          </p:cNvSpPr>
          <p:nvPr/>
        </p:nvSpPr>
        <p:spPr bwMode="auto">
          <a:xfrm>
            <a:off x="10949822" y="5870741"/>
            <a:ext cx="426808" cy="432000"/>
          </a:xfrm>
          <a:custGeom>
            <a:avLst/>
            <a:gdLst>
              <a:gd name="T0" fmla="*/ 90 w 174"/>
              <a:gd name="T1" fmla="*/ 14 h 176"/>
              <a:gd name="T2" fmla="*/ 90 w 174"/>
              <a:gd name="T3" fmla="*/ 0 h 176"/>
              <a:gd name="T4" fmla="*/ 80 w 174"/>
              <a:gd name="T5" fmla="*/ 0 h 176"/>
              <a:gd name="T6" fmla="*/ 80 w 174"/>
              <a:gd name="T7" fmla="*/ 14 h 176"/>
              <a:gd name="T8" fmla="*/ 0 w 174"/>
              <a:gd name="T9" fmla="*/ 14 h 176"/>
              <a:gd name="T10" fmla="*/ 0 w 174"/>
              <a:gd name="T11" fmla="*/ 40 h 176"/>
              <a:gd name="T12" fmla="*/ 9 w 174"/>
              <a:gd name="T13" fmla="*/ 40 h 176"/>
              <a:gd name="T14" fmla="*/ 9 w 174"/>
              <a:gd name="T15" fmla="*/ 138 h 176"/>
              <a:gd name="T16" fmla="*/ 70 w 174"/>
              <a:gd name="T17" fmla="*/ 138 h 176"/>
              <a:gd name="T18" fmla="*/ 33 w 174"/>
              <a:gd name="T19" fmla="*/ 168 h 176"/>
              <a:gd name="T20" fmla="*/ 39 w 174"/>
              <a:gd name="T21" fmla="*/ 176 h 176"/>
              <a:gd name="T22" fmla="*/ 86 w 174"/>
              <a:gd name="T23" fmla="*/ 138 h 176"/>
              <a:gd name="T24" fmla="*/ 86 w 174"/>
              <a:gd name="T25" fmla="*/ 138 h 176"/>
              <a:gd name="T26" fmla="*/ 133 w 174"/>
              <a:gd name="T27" fmla="*/ 176 h 176"/>
              <a:gd name="T28" fmla="*/ 140 w 174"/>
              <a:gd name="T29" fmla="*/ 168 h 176"/>
              <a:gd name="T30" fmla="*/ 102 w 174"/>
              <a:gd name="T31" fmla="*/ 138 h 176"/>
              <a:gd name="T32" fmla="*/ 164 w 174"/>
              <a:gd name="T33" fmla="*/ 138 h 176"/>
              <a:gd name="T34" fmla="*/ 164 w 174"/>
              <a:gd name="T35" fmla="*/ 40 h 176"/>
              <a:gd name="T36" fmla="*/ 174 w 174"/>
              <a:gd name="T37" fmla="*/ 40 h 176"/>
              <a:gd name="T38" fmla="*/ 174 w 174"/>
              <a:gd name="T39" fmla="*/ 14 h 176"/>
              <a:gd name="T40" fmla="*/ 90 w 174"/>
              <a:gd name="T41" fmla="*/ 14 h 176"/>
              <a:gd name="T42" fmla="*/ 154 w 174"/>
              <a:gd name="T43" fmla="*/ 128 h 176"/>
              <a:gd name="T44" fmla="*/ 19 w 174"/>
              <a:gd name="T45" fmla="*/ 128 h 176"/>
              <a:gd name="T46" fmla="*/ 19 w 174"/>
              <a:gd name="T47" fmla="*/ 40 h 176"/>
              <a:gd name="T48" fmla="*/ 154 w 174"/>
              <a:gd name="T49" fmla="*/ 40 h 176"/>
              <a:gd name="T50" fmla="*/ 154 w 174"/>
              <a:gd name="T51" fmla="*/ 128 h 176"/>
              <a:gd name="T52" fmla="*/ 51 w 174"/>
              <a:gd name="T53" fmla="*/ 105 h 176"/>
              <a:gd name="T54" fmla="*/ 51 w 174"/>
              <a:gd name="T55" fmla="*/ 79 h 176"/>
              <a:gd name="T56" fmla="*/ 77 w 174"/>
              <a:gd name="T57" fmla="*/ 79 h 176"/>
              <a:gd name="T58" fmla="*/ 51 w 174"/>
              <a:gd name="T59" fmla="*/ 53 h 176"/>
              <a:gd name="T60" fmla="*/ 25 w 174"/>
              <a:gd name="T61" fmla="*/ 79 h 176"/>
              <a:gd name="T62" fmla="*/ 51 w 174"/>
              <a:gd name="T63" fmla="*/ 105 h 176"/>
              <a:gd name="T64" fmla="*/ 59 w 174"/>
              <a:gd name="T65" fmla="*/ 112 h 176"/>
              <a:gd name="T66" fmla="*/ 85 w 174"/>
              <a:gd name="T67" fmla="*/ 86 h 176"/>
              <a:gd name="T68" fmla="*/ 59 w 174"/>
              <a:gd name="T69" fmla="*/ 86 h 176"/>
              <a:gd name="T70" fmla="*/ 59 w 174"/>
              <a:gd name="T71" fmla="*/ 112 h 176"/>
              <a:gd name="T72" fmla="*/ 138 w 174"/>
              <a:gd name="T73" fmla="*/ 59 h 176"/>
              <a:gd name="T74" fmla="*/ 105 w 174"/>
              <a:gd name="T75" fmla="*/ 59 h 176"/>
              <a:gd name="T76" fmla="*/ 105 w 174"/>
              <a:gd name="T77" fmla="*/ 69 h 176"/>
              <a:gd name="T78" fmla="*/ 138 w 174"/>
              <a:gd name="T79" fmla="*/ 69 h 176"/>
              <a:gd name="T80" fmla="*/ 138 w 174"/>
              <a:gd name="T81" fmla="*/ 59 h 176"/>
              <a:gd name="T82" fmla="*/ 138 w 174"/>
              <a:gd name="T83" fmla="*/ 77 h 176"/>
              <a:gd name="T84" fmla="*/ 105 w 174"/>
              <a:gd name="T85" fmla="*/ 77 h 176"/>
              <a:gd name="T86" fmla="*/ 105 w 174"/>
              <a:gd name="T87" fmla="*/ 87 h 176"/>
              <a:gd name="T88" fmla="*/ 138 w 174"/>
              <a:gd name="T89" fmla="*/ 87 h 176"/>
              <a:gd name="T90" fmla="*/ 138 w 174"/>
              <a:gd name="T91" fmla="*/ 77 h 176"/>
              <a:gd name="T92" fmla="*/ 138 w 174"/>
              <a:gd name="T93" fmla="*/ 96 h 176"/>
              <a:gd name="T94" fmla="*/ 105 w 174"/>
              <a:gd name="T95" fmla="*/ 96 h 176"/>
              <a:gd name="T96" fmla="*/ 105 w 174"/>
              <a:gd name="T97" fmla="*/ 106 h 176"/>
              <a:gd name="T98" fmla="*/ 138 w 174"/>
              <a:gd name="T99" fmla="*/ 106 h 176"/>
              <a:gd name="T100" fmla="*/ 138 w 174"/>
              <a:gd name="T101" fmla="*/ 9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4" h="176">
                <a:moveTo>
                  <a:pt x="90" y="14"/>
                </a:moveTo>
                <a:cubicBezTo>
                  <a:pt x="90" y="0"/>
                  <a:pt x="90" y="0"/>
                  <a:pt x="90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0" y="14"/>
                  <a:pt x="80" y="14"/>
                  <a:pt x="8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40"/>
                  <a:pt x="0" y="40"/>
                  <a:pt x="0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138"/>
                  <a:pt x="9" y="138"/>
                  <a:pt x="9" y="138"/>
                </a:cubicBezTo>
                <a:cubicBezTo>
                  <a:pt x="70" y="138"/>
                  <a:pt x="70" y="138"/>
                  <a:pt x="70" y="138"/>
                </a:cubicBezTo>
                <a:cubicBezTo>
                  <a:pt x="33" y="168"/>
                  <a:pt x="33" y="168"/>
                  <a:pt x="33" y="168"/>
                </a:cubicBezTo>
                <a:cubicBezTo>
                  <a:pt x="39" y="176"/>
                  <a:pt x="39" y="176"/>
                  <a:pt x="39" y="176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133" y="176"/>
                  <a:pt x="133" y="176"/>
                  <a:pt x="133" y="176"/>
                </a:cubicBezTo>
                <a:cubicBezTo>
                  <a:pt x="140" y="168"/>
                  <a:pt x="140" y="168"/>
                  <a:pt x="140" y="168"/>
                </a:cubicBezTo>
                <a:cubicBezTo>
                  <a:pt x="102" y="138"/>
                  <a:pt x="102" y="138"/>
                  <a:pt x="102" y="138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64" y="40"/>
                  <a:pt x="164" y="40"/>
                  <a:pt x="164" y="40"/>
                </a:cubicBezTo>
                <a:cubicBezTo>
                  <a:pt x="174" y="40"/>
                  <a:pt x="174" y="40"/>
                  <a:pt x="174" y="40"/>
                </a:cubicBezTo>
                <a:cubicBezTo>
                  <a:pt x="174" y="14"/>
                  <a:pt x="174" y="14"/>
                  <a:pt x="174" y="14"/>
                </a:cubicBezTo>
                <a:lnTo>
                  <a:pt x="90" y="14"/>
                </a:lnTo>
                <a:close/>
                <a:moveTo>
                  <a:pt x="154" y="128"/>
                </a:moveTo>
                <a:cubicBezTo>
                  <a:pt x="19" y="128"/>
                  <a:pt x="19" y="128"/>
                  <a:pt x="19" y="128"/>
                </a:cubicBezTo>
                <a:cubicBezTo>
                  <a:pt x="19" y="40"/>
                  <a:pt x="19" y="40"/>
                  <a:pt x="19" y="40"/>
                </a:cubicBezTo>
                <a:cubicBezTo>
                  <a:pt x="154" y="40"/>
                  <a:pt x="154" y="40"/>
                  <a:pt x="154" y="40"/>
                </a:cubicBezTo>
                <a:lnTo>
                  <a:pt x="154" y="128"/>
                </a:lnTo>
                <a:close/>
                <a:moveTo>
                  <a:pt x="51" y="105"/>
                </a:moveTo>
                <a:cubicBezTo>
                  <a:pt x="51" y="79"/>
                  <a:pt x="51" y="79"/>
                  <a:pt x="51" y="79"/>
                </a:cubicBezTo>
                <a:cubicBezTo>
                  <a:pt x="77" y="79"/>
                  <a:pt x="77" y="79"/>
                  <a:pt x="77" y="79"/>
                </a:cubicBezTo>
                <a:cubicBezTo>
                  <a:pt x="77" y="65"/>
                  <a:pt x="66" y="53"/>
                  <a:pt x="51" y="53"/>
                </a:cubicBezTo>
                <a:cubicBezTo>
                  <a:pt x="37" y="53"/>
                  <a:pt x="25" y="65"/>
                  <a:pt x="25" y="79"/>
                </a:cubicBezTo>
                <a:cubicBezTo>
                  <a:pt x="25" y="94"/>
                  <a:pt x="37" y="105"/>
                  <a:pt x="51" y="105"/>
                </a:cubicBezTo>
                <a:close/>
                <a:moveTo>
                  <a:pt x="59" y="112"/>
                </a:moveTo>
                <a:cubicBezTo>
                  <a:pt x="73" y="112"/>
                  <a:pt x="85" y="101"/>
                  <a:pt x="85" y="86"/>
                </a:cubicBezTo>
                <a:cubicBezTo>
                  <a:pt x="59" y="86"/>
                  <a:pt x="59" y="86"/>
                  <a:pt x="59" y="86"/>
                </a:cubicBezTo>
                <a:lnTo>
                  <a:pt x="59" y="112"/>
                </a:lnTo>
                <a:close/>
                <a:moveTo>
                  <a:pt x="138" y="59"/>
                </a:moveTo>
                <a:cubicBezTo>
                  <a:pt x="105" y="59"/>
                  <a:pt x="105" y="59"/>
                  <a:pt x="105" y="5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38" y="69"/>
                  <a:pt x="138" y="69"/>
                  <a:pt x="138" y="69"/>
                </a:cubicBezTo>
                <a:lnTo>
                  <a:pt x="138" y="59"/>
                </a:lnTo>
                <a:close/>
                <a:moveTo>
                  <a:pt x="138" y="77"/>
                </a:moveTo>
                <a:cubicBezTo>
                  <a:pt x="105" y="77"/>
                  <a:pt x="105" y="77"/>
                  <a:pt x="105" y="7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38" y="87"/>
                  <a:pt x="138" y="87"/>
                  <a:pt x="138" y="87"/>
                </a:cubicBezTo>
                <a:lnTo>
                  <a:pt x="138" y="77"/>
                </a:lnTo>
                <a:close/>
                <a:moveTo>
                  <a:pt x="138" y="96"/>
                </a:moveTo>
                <a:cubicBezTo>
                  <a:pt x="105" y="96"/>
                  <a:pt x="105" y="96"/>
                  <a:pt x="105" y="96"/>
                </a:cubicBezTo>
                <a:cubicBezTo>
                  <a:pt x="105" y="106"/>
                  <a:pt x="105" y="106"/>
                  <a:pt x="105" y="106"/>
                </a:cubicBezTo>
                <a:cubicBezTo>
                  <a:pt x="138" y="106"/>
                  <a:pt x="138" y="106"/>
                  <a:pt x="138" y="106"/>
                </a:cubicBezTo>
                <a:lnTo>
                  <a:pt x="138" y="9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6" name="Freeform 49"/>
          <p:cNvSpPr>
            <a:spLocks noChangeAspect="1" noEditPoints="1"/>
          </p:cNvSpPr>
          <p:nvPr/>
        </p:nvSpPr>
        <p:spPr bwMode="auto">
          <a:xfrm>
            <a:off x="10913153" y="5049641"/>
            <a:ext cx="500146" cy="432000"/>
          </a:xfrm>
          <a:custGeom>
            <a:avLst/>
            <a:gdLst>
              <a:gd name="T0" fmla="*/ 367 w 411"/>
              <a:gd name="T1" fmla="*/ 83 h 355"/>
              <a:gd name="T2" fmla="*/ 47 w 411"/>
              <a:gd name="T3" fmla="*/ 83 h 355"/>
              <a:gd name="T4" fmla="*/ 47 w 411"/>
              <a:gd name="T5" fmla="*/ 307 h 355"/>
              <a:gd name="T6" fmla="*/ 367 w 411"/>
              <a:gd name="T7" fmla="*/ 307 h 355"/>
              <a:gd name="T8" fmla="*/ 367 w 411"/>
              <a:gd name="T9" fmla="*/ 83 h 355"/>
              <a:gd name="T10" fmla="*/ 147 w 411"/>
              <a:gd name="T11" fmla="*/ 154 h 355"/>
              <a:gd name="T12" fmla="*/ 78 w 411"/>
              <a:gd name="T13" fmla="*/ 182 h 355"/>
              <a:gd name="T14" fmla="*/ 78 w 411"/>
              <a:gd name="T15" fmla="*/ 163 h 355"/>
              <a:gd name="T16" fmla="*/ 130 w 411"/>
              <a:gd name="T17" fmla="*/ 144 h 355"/>
              <a:gd name="T18" fmla="*/ 78 w 411"/>
              <a:gd name="T19" fmla="*/ 125 h 355"/>
              <a:gd name="T20" fmla="*/ 78 w 411"/>
              <a:gd name="T21" fmla="*/ 106 h 355"/>
              <a:gd name="T22" fmla="*/ 147 w 411"/>
              <a:gd name="T23" fmla="*/ 137 h 355"/>
              <a:gd name="T24" fmla="*/ 147 w 411"/>
              <a:gd name="T25" fmla="*/ 154 h 355"/>
              <a:gd name="T26" fmla="*/ 234 w 411"/>
              <a:gd name="T27" fmla="*/ 180 h 355"/>
              <a:gd name="T28" fmla="*/ 168 w 411"/>
              <a:gd name="T29" fmla="*/ 180 h 355"/>
              <a:gd name="T30" fmla="*/ 168 w 411"/>
              <a:gd name="T31" fmla="*/ 163 h 355"/>
              <a:gd name="T32" fmla="*/ 234 w 411"/>
              <a:gd name="T33" fmla="*/ 163 h 355"/>
              <a:gd name="T34" fmla="*/ 234 w 411"/>
              <a:gd name="T35" fmla="*/ 180 h 355"/>
              <a:gd name="T36" fmla="*/ 0 w 411"/>
              <a:gd name="T37" fmla="*/ 0 h 355"/>
              <a:gd name="T38" fmla="*/ 0 w 411"/>
              <a:gd name="T39" fmla="*/ 355 h 355"/>
              <a:gd name="T40" fmla="*/ 411 w 411"/>
              <a:gd name="T41" fmla="*/ 355 h 355"/>
              <a:gd name="T42" fmla="*/ 411 w 411"/>
              <a:gd name="T43" fmla="*/ 0 h 355"/>
              <a:gd name="T44" fmla="*/ 0 w 411"/>
              <a:gd name="T45" fmla="*/ 0 h 355"/>
              <a:gd name="T46" fmla="*/ 390 w 411"/>
              <a:gd name="T47" fmla="*/ 331 h 355"/>
              <a:gd name="T48" fmla="*/ 24 w 411"/>
              <a:gd name="T49" fmla="*/ 331 h 355"/>
              <a:gd name="T50" fmla="*/ 24 w 411"/>
              <a:gd name="T51" fmla="*/ 59 h 355"/>
              <a:gd name="T52" fmla="*/ 390 w 411"/>
              <a:gd name="T53" fmla="*/ 59 h 355"/>
              <a:gd name="T54" fmla="*/ 390 w 411"/>
              <a:gd name="T55" fmla="*/ 331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11" h="355">
                <a:moveTo>
                  <a:pt x="367" y="83"/>
                </a:moveTo>
                <a:lnTo>
                  <a:pt x="47" y="83"/>
                </a:lnTo>
                <a:lnTo>
                  <a:pt x="47" y="307"/>
                </a:lnTo>
                <a:lnTo>
                  <a:pt x="367" y="307"/>
                </a:lnTo>
                <a:lnTo>
                  <a:pt x="367" y="83"/>
                </a:lnTo>
                <a:close/>
                <a:moveTo>
                  <a:pt x="147" y="154"/>
                </a:moveTo>
                <a:lnTo>
                  <a:pt x="78" y="182"/>
                </a:lnTo>
                <a:lnTo>
                  <a:pt x="78" y="163"/>
                </a:lnTo>
                <a:lnTo>
                  <a:pt x="130" y="144"/>
                </a:lnTo>
                <a:lnTo>
                  <a:pt x="78" y="125"/>
                </a:lnTo>
                <a:lnTo>
                  <a:pt x="78" y="106"/>
                </a:lnTo>
                <a:lnTo>
                  <a:pt x="147" y="137"/>
                </a:lnTo>
                <a:lnTo>
                  <a:pt x="147" y="154"/>
                </a:lnTo>
                <a:close/>
                <a:moveTo>
                  <a:pt x="234" y="180"/>
                </a:moveTo>
                <a:lnTo>
                  <a:pt x="168" y="180"/>
                </a:lnTo>
                <a:lnTo>
                  <a:pt x="168" y="163"/>
                </a:lnTo>
                <a:lnTo>
                  <a:pt x="234" y="163"/>
                </a:lnTo>
                <a:lnTo>
                  <a:pt x="234" y="180"/>
                </a:lnTo>
                <a:close/>
                <a:moveTo>
                  <a:pt x="0" y="0"/>
                </a:moveTo>
                <a:lnTo>
                  <a:pt x="0" y="355"/>
                </a:lnTo>
                <a:lnTo>
                  <a:pt x="411" y="355"/>
                </a:lnTo>
                <a:lnTo>
                  <a:pt x="411" y="0"/>
                </a:lnTo>
                <a:lnTo>
                  <a:pt x="0" y="0"/>
                </a:lnTo>
                <a:close/>
                <a:moveTo>
                  <a:pt x="390" y="331"/>
                </a:moveTo>
                <a:lnTo>
                  <a:pt x="24" y="331"/>
                </a:lnTo>
                <a:lnTo>
                  <a:pt x="24" y="59"/>
                </a:lnTo>
                <a:lnTo>
                  <a:pt x="390" y="59"/>
                </a:lnTo>
                <a:lnTo>
                  <a:pt x="390" y="33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7" name="Freeform 272"/>
          <p:cNvSpPr>
            <a:spLocks noChangeAspect="1" noEditPoints="1"/>
          </p:cNvSpPr>
          <p:nvPr/>
        </p:nvSpPr>
        <p:spPr bwMode="auto">
          <a:xfrm>
            <a:off x="8319147" y="5870741"/>
            <a:ext cx="309038" cy="432000"/>
          </a:xfrm>
          <a:custGeom>
            <a:avLst/>
            <a:gdLst>
              <a:gd name="T0" fmla="*/ 108 w 120"/>
              <a:gd name="T1" fmla="*/ 15 h 168"/>
              <a:gd name="T2" fmla="*/ 98 w 120"/>
              <a:gd name="T3" fmla="*/ 34 h 168"/>
              <a:gd name="T4" fmla="*/ 87 w 120"/>
              <a:gd name="T5" fmla="*/ 15 h 168"/>
              <a:gd name="T6" fmla="*/ 71 w 120"/>
              <a:gd name="T7" fmla="*/ 6 h 168"/>
              <a:gd name="T8" fmla="*/ 73 w 120"/>
              <a:gd name="T9" fmla="*/ 22 h 168"/>
              <a:gd name="T10" fmla="*/ 48 w 120"/>
              <a:gd name="T11" fmla="*/ 22 h 168"/>
              <a:gd name="T12" fmla="*/ 50 w 120"/>
              <a:gd name="T13" fmla="*/ 6 h 168"/>
              <a:gd name="T14" fmla="*/ 33 w 120"/>
              <a:gd name="T15" fmla="*/ 15 h 168"/>
              <a:gd name="T16" fmla="*/ 22 w 120"/>
              <a:gd name="T17" fmla="*/ 34 h 168"/>
              <a:gd name="T18" fmla="*/ 12 w 120"/>
              <a:gd name="T19" fmla="*/ 15 h 168"/>
              <a:gd name="T20" fmla="*/ 0 w 120"/>
              <a:gd name="T21" fmla="*/ 6 h 168"/>
              <a:gd name="T22" fmla="*/ 3 w 120"/>
              <a:gd name="T23" fmla="*/ 132 h 168"/>
              <a:gd name="T24" fmla="*/ 120 w 120"/>
              <a:gd name="T25" fmla="*/ 168 h 168"/>
              <a:gd name="T26" fmla="*/ 108 w 120"/>
              <a:gd name="T27" fmla="*/ 6 h 168"/>
              <a:gd name="T28" fmla="*/ 53 w 120"/>
              <a:gd name="T29" fmla="*/ 158 h 168"/>
              <a:gd name="T30" fmla="*/ 10 w 120"/>
              <a:gd name="T31" fmla="*/ 116 h 168"/>
              <a:gd name="T32" fmla="*/ 110 w 120"/>
              <a:gd name="T33" fmla="*/ 44 h 168"/>
              <a:gd name="T34" fmla="*/ 101 w 120"/>
              <a:gd name="T35" fmla="*/ 75 h 168"/>
              <a:gd name="T36" fmla="*/ 21 w 120"/>
              <a:gd name="T37" fmla="*/ 88 h 168"/>
              <a:gd name="T38" fmla="*/ 101 w 120"/>
              <a:gd name="T39" fmla="*/ 75 h 168"/>
              <a:gd name="T40" fmla="*/ 21 w 120"/>
              <a:gd name="T41" fmla="*/ 55 h 168"/>
              <a:gd name="T42" fmla="*/ 101 w 120"/>
              <a:gd name="T43" fmla="*/ 67 h 168"/>
              <a:gd name="T44" fmla="*/ 101 w 120"/>
              <a:gd name="T45" fmla="*/ 96 h 168"/>
              <a:gd name="T46" fmla="*/ 21 w 120"/>
              <a:gd name="T47" fmla="*/ 108 h 168"/>
              <a:gd name="T48" fmla="*/ 101 w 120"/>
              <a:gd name="T49" fmla="*/ 96 h 168"/>
              <a:gd name="T50" fmla="*/ 104 w 120"/>
              <a:gd name="T51" fmla="*/ 23 h 168"/>
              <a:gd name="T52" fmla="*/ 98 w 120"/>
              <a:gd name="T53" fmla="*/ 0 h 168"/>
              <a:gd name="T54" fmla="*/ 92 w 120"/>
              <a:gd name="T55" fmla="*/ 23 h 168"/>
              <a:gd name="T56" fmla="*/ 22 w 120"/>
              <a:gd name="T57" fmla="*/ 29 h 168"/>
              <a:gd name="T58" fmla="*/ 29 w 120"/>
              <a:gd name="T59" fmla="*/ 6 h 168"/>
              <a:gd name="T60" fmla="*/ 16 w 120"/>
              <a:gd name="T61" fmla="*/ 6 h 168"/>
              <a:gd name="T62" fmla="*/ 22 w 120"/>
              <a:gd name="T63" fmla="*/ 29 h 168"/>
              <a:gd name="T64" fmla="*/ 66 w 120"/>
              <a:gd name="T65" fmla="*/ 23 h 168"/>
              <a:gd name="T66" fmla="*/ 60 w 120"/>
              <a:gd name="T67" fmla="*/ 0 h 168"/>
              <a:gd name="T68" fmla="*/ 54 w 120"/>
              <a:gd name="T69" fmla="*/ 2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0" h="168">
                <a:moveTo>
                  <a:pt x="108" y="6"/>
                </a:moveTo>
                <a:cubicBezTo>
                  <a:pt x="108" y="15"/>
                  <a:pt x="108" y="15"/>
                  <a:pt x="108" y="15"/>
                </a:cubicBezTo>
                <a:cubicBezTo>
                  <a:pt x="110" y="17"/>
                  <a:pt x="110" y="20"/>
                  <a:pt x="110" y="22"/>
                </a:cubicBezTo>
                <a:cubicBezTo>
                  <a:pt x="110" y="29"/>
                  <a:pt x="105" y="34"/>
                  <a:pt x="98" y="34"/>
                </a:cubicBezTo>
                <a:cubicBezTo>
                  <a:pt x="91" y="34"/>
                  <a:pt x="86" y="29"/>
                  <a:pt x="86" y="22"/>
                </a:cubicBezTo>
                <a:cubicBezTo>
                  <a:pt x="86" y="20"/>
                  <a:pt x="86" y="17"/>
                  <a:pt x="87" y="15"/>
                </a:cubicBezTo>
                <a:cubicBezTo>
                  <a:pt x="87" y="6"/>
                  <a:pt x="87" y="6"/>
                  <a:pt x="87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15"/>
                  <a:pt x="71" y="15"/>
                  <a:pt x="71" y="15"/>
                </a:cubicBezTo>
                <a:cubicBezTo>
                  <a:pt x="72" y="17"/>
                  <a:pt x="73" y="20"/>
                  <a:pt x="73" y="22"/>
                </a:cubicBezTo>
                <a:cubicBezTo>
                  <a:pt x="73" y="29"/>
                  <a:pt x="67" y="34"/>
                  <a:pt x="60" y="34"/>
                </a:cubicBezTo>
                <a:cubicBezTo>
                  <a:pt x="53" y="34"/>
                  <a:pt x="48" y="29"/>
                  <a:pt x="48" y="22"/>
                </a:cubicBezTo>
                <a:cubicBezTo>
                  <a:pt x="48" y="20"/>
                  <a:pt x="48" y="17"/>
                  <a:pt x="50" y="15"/>
                </a:cubicBezTo>
                <a:cubicBezTo>
                  <a:pt x="50" y="6"/>
                  <a:pt x="50" y="6"/>
                  <a:pt x="50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7"/>
                  <a:pt x="35" y="20"/>
                  <a:pt x="35" y="22"/>
                </a:cubicBezTo>
                <a:cubicBezTo>
                  <a:pt x="35" y="29"/>
                  <a:pt x="29" y="34"/>
                  <a:pt x="22" y="34"/>
                </a:cubicBezTo>
                <a:cubicBezTo>
                  <a:pt x="16" y="34"/>
                  <a:pt x="10" y="29"/>
                  <a:pt x="10" y="22"/>
                </a:cubicBezTo>
                <a:cubicBezTo>
                  <a:pt x="10" y="20"/>
                  <a:pt x="11" y="17"/>
                  <a:pt x="12" y="15"/>
                </a:cubicBezTo>
                <a:cubicBezTo>
                  <a:pt x="12" y="6"/>
                  <a:pt x="12" y="6"/>
                  <a:pt x="12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129"/>
                  <a:pt x="0" y="129"/>
                  <a:pt x="0" y="129"/>
                </a:cubicBezTo>
                <a:cubicBezTo>
                  <a:pt x="3" y="132"/>
                  <a:pt x="3" y="132"/>
                  <a:pt x="3" y="132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0" y="6"/>
                  <a:pt x="120" y="6"/>
                  <a:pt x="120" y="6"/>
                </a:cubicBezTo>
                <a:lnTo>
                  <a:pt x="108" y="6"/>
                </a:lnTo>
                <a:close/>
                <a:moveTo>
                  <a:pt x="110" y="158"/>
                </a:moveTo>
                <a:cubicBezTo>
                  <a:pt x="53" y="158"/>
                  <a:pt x="53" y="158"/>
                  <a:pt x="53" y="158"/>
                </a:cubicBezTo>
                <a:cubicBezTo>
                  <a:pt x="38" y="158"/>
                  <a:pt x="45" y="123"/>
                  <a:pt x="45" y="123"/>
                </a:cubicBezTo>
                <a:cubicBezTo>
                  <a:pt x="45" y="123"/>
                  <a:pt x="11" y="131"/>
                  <a:pt x="10" y="116"/>
                </a:cubicBezTo>
                <a:cubicBezTo>
                  <a:pt x="10" y="44"/>
                  <a:pt x="10" y="44"/>
                  <a:pt x="10" y="44"/>
                </a:cubicBezTo>
                <a:cubicBezTo>
                  <a:pt x="110" y="44"/>
                  <a:pt x="110" y="44"/>
                  <a:pt x="110" y="44"/>
                </a:cubicBezTo>
                <a:lnTo>
                  <a:pt x="110" y="158"/>
                </a:lnTo>
                <a:close/>
                <a:moveTo>
                  <a:pt x="101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1" y="88"/>
                  <a:pt x="21" y="88"/>
                  <a:pt x="21" y="88"/>
                </a:cubicBezTo>
                <a:cubicBezTo>
                  <a:pt x="101" y="88"/>
                  <a:pt x="101" y="88"/>
                  <a:pt x="101" y="88"/>
                </a:cubicBezTo>
                <a:lnTo>
                  <a:pt x="101" y="75"/>
                </a:lnTo>
                <a:close/>
                <a:moveTo>
                  <a:pt x="101" y="55"/>
                </a:moveTo>
                <a:cubicBezTo>
                  <a:pt x="21" y="55"/>
                  <a:pt x="21" y="55"/>
                  <a:pt x="21" y="55"/>
                </a:cubicBezTo>
                <a:cubicBezTo>
                  <a:pt x="21" y="67"/>
                  <a:pt x="21" y="67"/>
                  <a:pt x="21" y="67"/>
                </a:cubicBezTo>
                <a:cubicBezTo>
                  <a:pt x="101" y="67"/>
                  <a:pt x="101" y="67"/>
                  <a:pt x="101" y="67"/>
                </a:cubicBezTo>
                <a:lnTo>
                  <a:pt x="101" y="55"/>
                </a:lnTo>
                <a:close/>
                <a:moveTo>
                  <a:pt x="101" y="96"/>
                </a:moveTo>
                <a:cubicBezTo>
                  <a:pt x="21" y="96"/>
                  <a:pt x="21" y="96"/>
                  <a:pt x="21" y="96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01" y="108"/>
                  <a:pt x="101" y="108"/>
                  <a:pt x="101" y="108"/>
                </a:cubicBezTo>
                <a:lnTo>
                  <a:pt x="101" y="96"/>
                </a:lnTo>
                <a:close/>
                <a:moveTo>
                  <a:pt x="98" y="29"/>
                </a:moveTo>
                <a:cubicBezTo>
                  <a:pt x="101" y="29"/>
                  <a:pt x="104" y="26"/>
                  <a:pt x="104" y="23"/>
                </a:cubicBezTo>
                <a:cubicBezTo>
                  <a:pt x="104" y="6"/>
                  <a:pt x="104" y="6"/>
                  <a:pt x="104" y="6"/>
                </a:cubicBezTo>
                <a:cubicBezTo>
                  <a:pt x="104" y="2"/>
                  <a:pt x="101" y="0"/>
                  <a:pt x="98" y="0"/>
                </a:cubicBezTo>
                <a:cubicBezTo>
                  <a:pt x="94" y="0"/>
                  <a:pt x="92" y="2"/>
                  <a:pt x="92" y="6"/>
                </a:cubicBezTo>
                <a:cubicBezTo>
                  <a:pt x="92" y="23"/>
                  <a:pt x="92" y="23"/>
                  <a:pt x="92" y="23"/>
                </a:cubicBezTo>
                <a:cubicBezTo>
                  <a:pt x="92" y="26"/>
                  <a:pt x="94" y="29"/>
                  <a:pt x="98" y="29"/>
                </a:cubicBezTo>
                <a:close/>
                <a:moveTo>
                  <a:pt x="22" y="29"/>
                </a:moveTo>
                <a:cubicBezTo>
                  <a:pt x="26" y="29"/>
                  <a:pt x="29" y="26"/>
                  <a:pt x="29" y="2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2" y="0"/>
                </a:cubicBezTo>
                <a:cubicBezTo>
                  <a:pt x="19" y="0"/>
                  <a:pt x="16" y="2"/>
                  <a:pt x="16" y="6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6"/>
                  <a:pt x="19" y="29"/>
                  <a:pt x="22" y="29"/>
                </a:cubicBezTo>
                <a:close/>
                <a:moveTo>
                  <a:pt x="60" y="29"/>
                </a:moveTo>
                <a:cubicBezTo>
                  <a:pt x="64" y="29"/>
                  <a:pt x="66" y="26"/>
                  <a:pt x="66" y="23"/>
                </a:cubicBezTo>
                <a:cubicBezTo>
                  <a:pt x="66" y="6"/>
                  <a:pt x="66" y="6"/>
                  <a:pt x="66" y="6"/>
                </a:cubicBezTo>
                <a:cubicBezTo>
                  <a:pt x="66" y="2"/>
                  <a:pt x="64" y="0"/>
                  <a:pt x="60" y="0"/>
                </a:cubicBezTo>
                <a:cubicBezTo>
                  <a:pt x="57" y="0"/>
                  <a:pt x="54" y="2"/>
                  <a:pt x="54" y="6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6"/>
                  <a:pt x="57" y="29"/>
                  <a:pt x="60" y="2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8" name="组合 367"/>
          <p:cNvGrpSpPr>
            <a:grpSpLocks noChangeAspect="1"/>
          </p:cNvGrpSpPr>
          <p:nvPr/>
        </p:nvGrpSpPr>
        <p:grpSpPr>
          <a:xfrm>
            <a:off x="9109305" y="2396195"/>
            <a:ext cx="481594" cy="432000"/>
            <a:chOff x="987425" y="-876300"/>
            <a:chExt cx="585787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9" name="Freeform 273"/>
            <p:cNvSpPr/>
            <p:nvPr/>
          </p:nvSpPr>
          <p:spPr bwMode="auto">
            <a:xfrm>
              <a:off x="1166812" y="-871538"/>
              <a:ext cx="406400" cy="123825"/>
            </a:xfrm>
            <a:custGeom>
              <a:avLst/>
              <a:gdLst>
                <a:gd name="T0" fmla="*/ 0 w 256"/>
                <a:gd name="T1" fmla="*/ 78 h 78"/>
                <a:gd name="T2" fmla="*/ 0 w 256"/>
                <a:gd name="T3" fmla="*/ 0 h 78"/>
                <a:gd name="T4" fmla="*/ 256 w 256"/>
                <a:gd name="T5" fmla="*/ 0 h 78"/>
                <a:gd name="T6" fmla="*/ 256 w 256"/>
                <a:gd name="T7" fmla="*/ 78 h 78"/>
                <a:gd name="T8" fmla="*/ 0 w 256"/>
                <a:gd name="T9" fmla="*/ 78 h 78"/>
                <a:gd name="T10" fmla="*/ 0 w 256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78">
                  <a:moveTo>
                    <a:pt x="0" y="78"/>
                  </a:moveTo>
                  <a:lnTo>
                    <a:pt x="0" y="0"/>
                  </a:lnTo>
                  <a:lnTo>
                    <a:pt x="256" y="0"/>
                  </a:lnTo>
                  <a:lnTo>
                    <a:pt x="256" y="7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0" name="Freeform 274"/>
            <p:cNvSpPr/>
            <p:nvPr/>
          </p:nvSpPr>
          <p:spPr bwMode="auto">
            <a:xfrm>
              <a:off x="1166812" y="-673100"/>
              <a:ext cx="406400" cy="123825"/>
            </a:xfrm>
            <a:custGeom>
              <a:avLst/>
              <a:gdLst>
                <a:gd name="T0" fmla="*/ 0 w 256"/>
                <a:gd name="T1" fmla="*/ 78 h 78"/>
                <a:gd name="T2" fmla="*/ 0 w 256"/>
                <a:gd name="T3" fmla="*/ 0 h 78"/>
                <a:gd name="T4" fmla="*/ 256 w 256"/>
                <a:gd name="T5" fmla="*/ 0 h 78"/>
                <a:gd name="T6" fmla="*/ 256 w 256"/>
                <a:gd name="T7" fmla="*/ 78 h 78"/>
                <a:gd name="T8" fmla="*/ 0 w 256"/>
                <a:gd name="T9" fmla="*/ 78 h 78"/>
                <a:gd name="T10" fmla="*/ 0 w 256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78">
                  <a:moveTo>
                    <a:pt x="0" y="78"/>
                  </a:moveTo>
                  <a:lnTo>
                    <a:pt x="0" y="0"/>
                  </a:lnTo>
                  <a:lnTo>
                    <a:pt x="256" y="0"/>
                  </a:lnTo>
                  <a:lnTo>
                    <a:pt x="256" y="7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1" name="Freeform 275"/>
            <p:cNvSpPr/>
            <p:nvPr/>
          </p:nvSpPr>
          <p:spPr bwMode="auto">
            <a:xfrm>
              <a:off x="1166812" y="-477838"/>
              <a:ext cx="406400" cy="123825"/>
            </a:xfrm>
            <a:custGeom>
              <a:avLst/>
              <a:gdLst>
                <a:gd name="T0" fmla="*/ 0 w 256"/>
                <a:gd name="T1" fmla="*/ 78 h 78"/>
                <a:gd name="T2" fmla="*/ 0 w 256"/>
                <a:gd name="T3" fmla="*/ 0 h 78"/>
                <a:gd name="T4" fmla="*/ 256 w 256"/>
                <a:gd name="T5" fmla="*/ 0 h 78"/>
                <a:gd name="T6" fmla="*/ 256 w 256"/>
                <a:gd name="T7" fmla="*/ 78 h 78"/>
                <a:gd name="T8" fmla="*/ 0 w 256"/>
                <a:gd name="T9" fmla="*/ 78 h 78"/>
                <a:gd name="T10" fmla="*/ 0 w 256"/>
                <a:gd name="T11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78">
                  <a:moveTo>
                    <a:pt x="0" y="78"/>
                  </a:moveTo>
                  <a:lnTo>
                    <a:pt x="0" y="0"/>
                  </a:lnTo>
                  <a:lnTo>
                    <a:pt x="256" y="0"/>
                  </a:lnTo>
                  <a:lnTo>
                    <a:pt x="256" y="7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2" name="Freeform 276"/>
            <p:cNvSpPr/>
            <p:nvPr/>
          </p:nvSpPr>
          <p:spPr bwMode="auto">
            <a:xfrm>
              <a:off x="993775" y="-876300"/>
              <a:ext cx="60325" cy="134938"/>
            </a:xfrm>
            <a:custGeom>
              <a:avLst/>
              <a:gdLst>
                <a:gd name="T0" fmla="*/ 0 w 16"/>
                <a:gd name="T1" fmla="*/ 11 h 36"/>
                <a:gd name="T2" fmla="*/ 0 w 16"/>
                <a:gd name="T3" fmla="*/ 6 h 36"/>
                <a:gd name="T4" fmla="*/ 5 w 16"/>
                <a:gd name="T5" fmla="*/ 5 h 36"/>
                <a:gd name="T6" fmla="*/ 9 w 16"/>
                <a:gd name="T7" fmla="*/ 4 h 36"/>
                <a:gd name="T8" fmla="*/ 10 w 16"/>
                <a:gd name="T9" fmla="*/ 1 h 36"/>
                <a:gd name="T10" fmla="*/ 10 w 16"/>
                <a:gd name="T11" fmla="*/ 0 h 36"/>
                <a:gd name="T12" fmla="*/ 16 w 16"/>
                <a:gd name="T13" fmla="*/ 0 h 36"/>
                <a:gd name="T14" fmla="*/ 16 w 16"/>
                <a:gd name="T15" fmla="*/ 36 h 36"/>
                <a:gd name="T16" fmla="*/ 9 w 16"/>
                <a:gd name="T17" fmla="*/ 36 h 36"/>
                <a:gd name="T18" fmla="*/ 9 w 16"/>
                <a:gd name="T19" fmla="*/ 11 h 36"/>
                <a:gd name="T20" fmla="*/ 0 w 16"/>
                <a:gd name="T2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6">
                  <a:moveTo>
                    <a:pt x="0" y="11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3" y="6"/>
                    <a:pt x="4" y="6"/>
                    <a:pt x="5" y="5"/>
                  </a:cubicBezTo>
                  <a:cubicBezTo>
                    <a:pt x="7" y="5"/>
                    <a:pt x="8" y="5"/>
                    <a:pt x="9" y="4"/>
                  </a:cubicBezTo>
                  <a:cubicBezTo>
                    <a:pt x="9" y="3"/>
                    <a:pt x="10" y="2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11"/>
                    <a:pt x="9" y="11"/>
                    <a:pt x="9" y="11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3" name="Freeform 277"/>
            <p:cNvSpPr/>
            <p:nvPr/>
          </p:nvSpPr>
          <p:spPr bwMode="auto">
            <a:xfrm>
              <a:off x="990600" y="-681038"/>
              <a:ext cx="90488" cy="139700"/>
            </a:xfrm>
            <a:custGeom>
              <a:avLst/>
              <a:gdLst>
                <a:gd name="T0" fmla="*/ 1 w 24"/>
                <a:gd name="T1" fmla="*/ 30 h 37"/>
                <a:gd name="T2" fmla="*/ 8 w 24"/>
                <a:gd name="T3" fmla="*/ 22 h 37"/>
                <a:gd name="T4" fmla="*/ 15 w 24"/>
                <a:gd name="T5" fmla="*/ 17 h 37"/>
                <a:gd name="T6" fmla="*/ 17 w 24"/>
                <a:gd name="T7" fmla="*/ 12 h 37"/>
                <a:gd name="T8" fmla="*/ 16 w 24"/>
                <a:gd name="T9" fmla="*/ 8 h 37"/>
                <a:gd name="T10" fmla="*/ 12 w 24"/>
                <a:gd name="T11" fmla="*/ 6 h 37"/>
                <a:gd name="T12" fmla="*/ 8 w 24"/>
                <a:gd name="T13" fmla="*/ 9 h 37"/>
                <a:gd name="T14" fmla="*/ 7 w 24"/>
                <a:gd name="T15" fmla="*/ 13 h 37"/>
                <a:gd name="T16" fmla="*/ 0 w 24"/>
                <a:gd name="T17" fmla="*/ 13 h 37"/>
                <a:gd name="T18" fmla="*/ 2 w 24"/>
                <a:gd name="T19" fmla="*/ 6 h 37"/>
                <a:gd name="T20" fmla="*/ 12 w 24"/>
                <a:gd name="T21" fmla="*/ 0 h 37"/>
                <a:gd name="T22" fmla="*/ 21 w 24"/>
                <a:gd name="T23" fmla="*/ 4 h 37"/>
                <a:gd name="T24" fmla="*/ 24 w 24"/>
                <a:gd name="T25" fmla="*/ 12 h 37"/>
                <a:gd name="T26" fmla="*/ 22 w 24"/>
                <a:gd name="T27" fmla="*/ 19 h 37"/>
                <a:gd name="T28" fmla="*/ 17 w 24"/>
                <a:gd name="T29" fmla="*/ 24 h 37"/>
                <a:gd name="T30" fmla="*/ 14 w 24"/>
                <a:gd name="T31" fmla="*/ 26 h 37"/>
                <a:gd name="T32" fmla="*/ 10 w 24"/>
                <a:gd name="T33" fmla="*/ 28 h 37"/>
                <a:gd name="T34" fmla="*/ 8 w 24"/>
                <a:gd name="T35" fmla="*/ 30 h 37"/>
                <a:gd name="T36" fmla="*/ 24 w 24"/>
                <a:gd name="T37" fmla="*/ 30 h 37"/>
                <a:gd name="T38" fmla="*/ 24 w 24"/>
                <a:gd name="T39" fmla="*/ 37 h 37"/>
                <a:gd name="T40" fmla="*/ 0 w 24"/>
                <a:gd name="T41" fmla="*/ 37 h 37"/>
                <a:gd name="T42" fmla="*/ 1 w 24"/>
                <a:gd name="T43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" h="37">
                  <a:moveTo>
                    <a:pt x="1" y="30"/>
                  </a:moveTo>
                  <a:cubicBezTo>
                    <a:pt x="2" y="27"/>
                    <a:pt x="5" y="25"/>
                    <a:pt x="8" y="22"/>
                  </a:cubicBezTo>
                  <a:cubicBezTo>
                    <a:pt x="12" y="20"/>
                    <a:pt x="14" y="18"/>
                    <a:pt x="15" y="17"/>
                  </a:cubicBezTo>
                  <a:cubicBezTo>
                    <a:pt x="16" y="15"/>
                    <a:pt x="17" y="14"/>
                    <a:pt x="17" y="12"/>
                  </a:cubicBezTo>
                  <a:cubicBezTo>
                    <a:pt x="17" y="10"/>
                    <a:pt x="16" y="9"/>
                    <a:pt x="16" y="8"/>
                  </a:cubicBezTo>
                  <a:cubicBezTo>
                    <a:pt x="15" y="7"/>
                    <a:pt x="14" y="6"/>
                    <a:pt x="12" y="6"/>
                  </a:cubicBezTo>
                  <a:cubicBezTo>
                    <a:pt x="10" y="6"/>
                    <a:pt x="8" y="7"/>
                    <a:pt x="8" y="9"/>
                  </a:cubicBezTo>
                  <a:cubicBezTo>
                    <a:pt x="7" y="10"/>
                    <a:pt x="7" y="11"/>
                    <a:pt x="7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3" y="2"/>
                    <a:pt x="7" y="0"/>
                    <a:pt x="12" y="0"/>
                  </a:cubicBezTo>
                  <a:cubicBezTo>
                    <a:pt x="15" y="0"/>
                    <a:pt x="18" y="1"/>
                    <a:pt x="21" y="4"/>
                  </a:cubicBezTo>
                  <a:cubicBezTo>
                    <a:pt x="23" y="6"/>
                    <a:pt x="24" y="8"/>
                    <a:pt x="24" y="12"/>
                  </a:cubicBezTo>
                  <a:cubicBezTo>
                    <a:pt x="24" y="15"/>
                    <a:pt x="23" y="17"/>
                    <a:pt x="22" y="19"/>
                  </a:cubicBezTo>
                  <a:cubicBezTo>
                    <a:pt x="21" y="20"/>
                    <a:pt x="19" y="22"/>
                    <a:pt x="17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2" y="27"/>
                    <a:pt x="11" y="28"/>
                    <a:pt x="10" y="28"/>
                  </a:cubicBezTo>
                  <a:cubicBezTo>
                    <a:pt x="9" y="29"/>
                    <a:pt x="9" y="30"/>
                    <a:pt x="8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4"/>
                    <a:pt x="0" y="32"/>
                    <a:pt x="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4" name="Freeform 278"/>
            <p:cNvSpPr/>
            <p:nvPr/>
          </p:nvSpPr>
          <p:spPr bwMode="auto">
            <a:xfrm>
              <a:off x="987425" y="-488950"/>
              <a:ext cx="93663" cy="138113"/>
            </a:xfrm>
            <a:custGeom>
              <a:avLst/>
              <a:gdLst>
                <a:gd name="T0" fmla="*/ 7 w 25"/>
                <a:gd name="T1" fmla="*/ 25 h 37"/>
                <a:gd name="T2" fmla="*/ 8 w 25"/>
                <a:gd name="T3" fmla="*/ 29 h 37"/>
                <a:gd name="T4" fmla="*/ 13 w 25"/>
                <a:gd name="T5" fmla="*/ 32 h 37"/>
                <a:gd name="T6" fmla="*/ 16 w 25"/>
                <a:gd name="T7" fmla="*/ 30 h 37"/>
                <a:gd name="T8" fmla="*/ 18 w 25"/>
                <a:gd name="T9" fmla="*/ 26 h 37"/>
                <a:gd name="T10" fmla="*/ 15 w 25"/>
                <a:gd name="T11" fmla="*/ 21 h 37"/>
                <a:gd name="T12" fmla="*/ 10 w 25"/>
                <a:gd name="T13" fmla="*/ 21 h 37"/>
                <a:gd name="T14" fmla="*/ 10 w 25"/>
                <a:gd name="T15" fmla="*/ 16 h 37"/>
                <a:gd name="T16" fmla="*/ 15 w 25"/>
                <a:gd name="T17" fmla="*/ 15 h 37"/>
                <a:gd name="T18" fmla="*/ 17 w 25"/>
                <a:gd name="T19" fmla="*/ 11 h 37"/>
                <a:gd name="T20" fmla="*/ 16 w 25"/>
                <a:gd name="T21" fmla="*/ 7 h 37"/>
                <a:gd name="T22" fmla="*/ 12 w 25"/>
                <a:gd name="T23" fmla="*/ 6 h 37"/>
                <a:gd name="T24" fmla="*/ 9 w 25"/>
                <a:gd name="T25" fmla="*/ 8 h 37"/>
                <a:gd name="T26" fmla="*/ 8 w 25"/>
                <a:gd name="T27" fmla="*/ 12 h 37"/>
                <a:gd name="T28" fmla="*/ 1 w 25"/>
                <a:gd name="T29" fmla="*/ 12 h 37"/>
                <a:gd name="T30" fmla="*/ 2 w 25"/>
                <a:gd name="T31" fmla="*/ 7 h 37"/>
                <a:gd name="T32" fmla="*/ 5 w 25"/>
                <a:gd name="T33" fmla="*/ 3 h 37"/>
                <a:gd name="T34" fmla="*/ 8 w 25"/>
                <a:gd name="T35" fmla="*/ 1 h 37"/>
                <a:gd name="T36" fmla="*/ 13 w 25"/>
                <a:gd name="T37" fmla="*/ 0 h 37"/>
                <a:gd name="T38" fmla="*/ 21 w 25"/>
                <a:gd name="T39" fmla="*/ 3 h 37"/>
                <a:gd name="T40" fmla="*/ 24 w 25"/>
                <a:gd name="T41" fmla="*/ 10 h 37"/>
                <a:gd name="T42" fmla="*/ 22 w 25"/>
                <a:gd name="T43" fmla="*/ 16 h 37"/>
                <a:gd name="T44" fmla="*/ 20 w 25"/>
                <a:gd name="T45" fmla="*/ 17 h 37"/>
                <a:gd name="T46" fmla="*/ 22 w 25"/>
                <a:gd name="T47" fmla="*/ 19 h 37"/>
                <a:gd name="T48" fmla="*/ 25 w 25"/>
                <a:gd name="T49" fmla="*/ 26 h 37"/>
                <a:gd name="T50" fmla="*/ 22 w 25"/>
                <a:gd name="T51" fmla="*/ 34 h 37"/>
                <a:gd name="T52" fmla="*/ 13 w 25"/>
                <a:gd name="T53" fmla="*/ 37 h 37"/>
                <a:gd name="T54" fmla="*/ 2 w 25"/>
                <a:gd name="T55" fmla="*/ 32 h 37"/>
                <a:gd name="T56" fmla="*/ 0 w 25"/>
                <a:gd name="T57" fmla="*/ 25 h 37"/>
                <a:gd name="T58" fmla="*/ 7 w 25"/>
                <a:gd name="T5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" h="37">
                  <a:moveTo>
                    <a:pt x="7" y="25"/>
                  </a:moveTo>
                  <a:cubicBezTo>
                    <a:pt x="7" y="27"/>
                    <a:pt x="7" y="28"/>
                    <a:pt x="8" y="29"/>
                  </a:cubicBezTo>
                  <a:cubicBezTo>
                    <a:pt x="9" y="31"/>
                    <a:pt x="10" y="32"/>
                    <a:pt x="13" y="32"/>
                  </a:cubicBezTo>
                  <a:cubicBezTo>
                    <a:pt x="14" y="32"/>
                    <a:pt x="15" y="31"/>
                    <a:pt x="16" y="30"/>
                  </a:cubicBezTo>
                  <a:cubicBezTo>
                    <a:pt x="17" y="29"/>
                    <a:pt x="18" y="28"/>
                    <a:pt x="18" y="26"/>
                  </a:cubicBezTo>
                  <a:cubicBezTo>
                    <a:pt x="18" y="24"/>
                    <a:pt x="17" y="22"/>
                    <a:pt x="15" y="21"/>
                  </a:cubicBezTo>
                  <a:cubicBezTo>
                    <a:pt x="14" y="21"/>
                    <a:pt x="12" y="21"/>
                    <a:pt x="10" y="2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4" y="15"/>
                    <a:pt x="15" y="15"/>
                  </a:cubicBezTo>
                  <a:cubicBezTo>
                    <a:pt x="16" y="14"/>
                    <a:pt x="17" y="13"/>
                    <a:pt x="17" y="11"/>
                  </a:cubicBezTo>
                  <a:cubicBezTo>
                    <a:pt x="17" y="9"/>
                    <a:pt x="16" y="8"/>
                    <a:pt x="16" y="7"/>
                  </a:cubicBezTo>
                  <a:cubicBezTo>
                    <a:pt x="15" y="7"/>
                    <a:pt x="14" y="6"/>
                    <a:pt x="12" y="6"/>
                  </a:cubicBezTo>
                  <a:cubicBezTo>
                    <a:pt x="11" y="6"/>
                    <a:pt x="9" y="7"/>
                    <a:pt x="9" y="8"/>
                  </a:cubicBezTo>
                  <a:cubicBezTo>
                    <a:pt x="8" y="9"/>
                    <a:pt x="7" y="10"/>
                    <a:pt x="8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0"/>
                    <a:pt x="1" y="8"/>
                    <a:pt x="2" y="7"/>
                  </a:cubicBezTo>
                  <a:cubicBezTo>
                    <a:pt x="2" y="5"/>
                    <a:pt x="3" y="4"/>
                    <a:pt x="5" y="3"/>
                  </a:cubicBezTo>
                  <a:cubicBezTo>
                    <a:pt x="5" y="2"/>
                    <a:pt x="7" y="2"/>
                    <a:pt x="8" y="1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6" y="0"/>
                    <a:pt x="19" y="1"/>
                    <a:pt x="21" y="3"/>
                  </a:cubicBezTo>
                  <a:cubicBezTo>
                    <a:pt x="23" y="5"/>
                    <a:pt x="24" y="7"/>
                    <a:pt x="24" y="10"/>
                  </a:cubicBezTo>
                  <a:cubicBezTo>
                    <a:pt x="24" y="12"/>
                    <a:pt x="23" y="14"/>
                    <a:pt x="22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4" y="21"/>
                    <a:pt x="25" y="23"/>
                    <a:pt x="25" y="26"/>
                  </a:cubicBezTo>
                  <a:cubicBezTo>
                    <a:pt x="25" y="29"/>
                    <a:pt x="24" y="32"/>
                    <a:pt x="22" y="34"/>
                  </a:cubicBezTo>
                  <a:cubicBezTo>
                    <a:pt x="20" y="36"/>
                    <a:pt x="17" y="37"/>
                    <a:pt x="13" y="37"/>
                  </a:cubicBezTo>
                  <a:cubicBezTo>
                    <a:pt x="8" y="37"/>
                    <a:pt x="4" y="36"/>
                    <a:pt x="2" y="32"/>
                  </a:cubicBezTo>
                  <a:cubicBezTo>
                    <a:pt x="1" y="31"/>
                    <a:pt x="0" y="28"/>
                    <a:pt x="0" y="25"/>
                  </a:cubicBezTo>
                  <a:lnTo>
                    <a:pt x="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75" name="Freeform 279"/>
          <p:cNvSpPr>
            <a:spLocks noChangeAspect="1" noEditPoints="1"/>
          </p:cNvSpPr>
          <p:nvPr/>
        </p:nvSpPr>
        <p:spPr bwMode="auto">
          <a:xfrm>
            <a:off x="8190209" y="3231584"/>
            <a:ext cx="566914" cy="432000"/>
          </a:xfrm>
          <a:custGeom>
            <a:avLst/>
            <a:gdLst>
              <a:gd name="T0" fmla="*/ 378 w 416"/>
              <a:gd name="T1" fmla="*/ 281 h 317"/>
              <a:gd name="T2" fmla="*/ 37 w 416"/>
              <a:gd name="T3" fmla="*/ 281 h 317"/>
              <a:gd name="T4" fmla="*/ 37 w 416"/>
              <a:gd name="T5" fmla="*/ 35 h 317"/>
              <a:gd name="T6" fmla="*/ 217 w 416"/>
              <a:gd name="T7" fmla="*/ 35 h 317"/>
              <a:gd name="T8" fmla="*/ 217 w 416"/>
              <a:gd name="T9" fmla="*/ 0 h 317"/>
              <a:gd name="T10" fmla="*/ 0 w 416"/>
              <a:gd name="T11" fmla="*/ 0 h 317"/>
              <a:gd name="T12" fmla="*/ 0 w 416"/>
              <a:gd name="T13" fmla="*/ 317 h 317"/>
              <a:gd name="T14" fmla="*/ 416 w 416"/>
              <a:gd name="T15" fmla="*/ 317 h 317"/>
              <a:gd name="T16" fmla="*/ 416 w 416"/>
              <a:gd name="T17" fmla="*/ 205 h 317"/>
              <a:gd name="T18" fmla="*/ 378 w 416"/>
              <a:gd name="T19" fmla="*/ 205 h 317"/>
              <a:gd name="T20" fmla="*/ 378 w 416"/>
              <a:gd name="T21" fmla="*/ 281 h 317"/>
              <a:gd name="T22" fmla="*/ 290 w 416"/>
              <a:gd name="T23" fmla="*/ 0 h 317"/>
              <a:gd name="T24" fmla="*/ 331 w 416"/>
              <a:gd name="T25" fmla="*/ 40 h 317"/>
              <a:gd name="T26" fmla="*/ 234 w 416"/>
              <a:gd name="T27" fmla="*/ 137 h 317"/>
              <a:gd name="T28" fmla="*/ 279 w 416"/>
              <a:gd name="T29" fmla="*/ 182 h 317"/>
              <a:gd name="T30" fmla="*/ 376 w 416"/>
              <a:gd name="T31" fmla="*/ 85 h 317"/>
              <a:gd name="T32" fmla="*/ 416 w 416"/>
              <a:gd name="T33" fmla="*/ 123 h 317"/>
              <a:gd name="T34" fmla="*/ 416 w 416"/>
              <a:gd name="T35" fmla="*/ 0 h 317"/>
              <a:gd name="T36" fmla="*/ 290 w 416"/>
              <a:gd name="T37" fmla="*/ 0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16" h="317">
                <a:moveTo>
                  <a:pt x="378" y="281"/>
                </a:moveTo>
                <a:lnTo>
                  <a:pt x="37" y="281"/>
                </a:lnTo>
                <a:lnTo>
                  <a:pt x="37" y="35"/>
                </a:lnTo>
                <a:lnTo>
                  <a:pt x="217" y="35"/>
                </a:lnTo>
                <a:lnTo>
                  <a:pt x="217" y="0"/>
                </a:lnTo>
                <a:lnTo>
                  <a:pt x="0" y="0"/>
                </a:lnTo>
                <a:lnTo>
                  <a:pt x="0" y="317"/>
                </a:lnTo>
                <a:lnTo>
                  <a:pt x="416" y="317"/>
                </a:lnTo>
                <a:lnTo>
                  <a:pt x="416" y="205"/>
                </a:lnTo>
                <a:lnTo>
                  <a:pt x="378" y="205"/>
                </a:lnTo>
                <a:lnTo>
                  <a:pt x="378" y="281"/>
                </a:lnTo>
                <a:close/>
                <a:moveTo>
                  <a:pt x="290" y="0"/>
                </a:moveTo>
                <a:lnTo>
                  <a:pt x="331" y="40"/>
                </a:lnTo>
                <a:lnTo>
                  <a:pt x="234" y="137"/>
                </a:lnTo>
                <a:lnTo>
                  <a:pt x="279" y="182"/>
                </a:lnTo>
                <a:lnTo>
                  <a:pt x="376" y="85"/>
                </a:lnTo>
                <a:lnTo>
                  <a:pt x="416" y="123"/>
                </a:lnTo>
                <a:lnTo>
                  <a:pt x="416" y="0"/>
                </a:lnTo>
                <a:lnTo>
                  <a:pt x="29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76" name="组合 375"/>
          <p:cNvGrpSpPr>
            <a:grpSpLocks noChangeAspect="1"/>
          </p:cNvGrpSpPr>
          <p:nvPr/>
        </p:nvGrpSpPr>
        <p:grpSpPr>
          <a:xfrm>
            <a:off x="10116717" y="1489315"/>
            <a:ext cx="307385" cy="432000"/>
            <a:chOff x="11718925" y="-1822450"/>
            <a:chExt cx="352425" cy="4953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77" name="Freeform 280"/>
            <p:cNvSpPr/>
            <p:nvPr/>
          </p:nvSpPr>
          <p:spPr bwMode="auto">
            <a:xfrm>
              <a:off x="11947525" y="-1822450"/>
              <a:ext cx="123825" cy="495300"/>
            </a:xfrm>
            <a:custGeom>
              <a:avLst/>
              <a:gdLst>
                <a:gd name="T0" fmla="*/ 0 w 78"/>
                <a:gd name="T1" fmla="*/ 312 h 312"/>
                <a:gd name="T2" fmla="*/ 0 w 78"/>
                <a:gd name="T3" fmla="*/ 0 h 312"/>
                <a:gd name="T4" fmla="*/ 78 w 78"/>
                <a:gd name="T5" fmla="*/ 0 h 312"/>
                <a:gd name="T6" fmla="*/ 78 w 78"/>
                <a:gd name="T7" fmla="*/ 312 h 312"/>
                <a:gd name="T8" fmla="*/ 0 w 78"/>
                <a:gd name="T9" fmla="*/ 312 h 312"/>
                <a:gd name="T10" fmla="*/ 0 w 78"/>
                <a:gd name="T11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12">
                  <a:moveTo>
                    <a:pt x="0" y="312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78" y="312"/>
                  </a:lnTo>
                  <a:lnTo>
                    <a:pt x="0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8" name="Freeform 281"/>
            <p:cNvSpPr/>
            <p:nvPr/>
          </p:nvSpPr>
          <p:spPr bwMode="auto">
            <a:xfrm>
              <a:off x="11718925" y="-1822450"/>
              <a:ext cx="123825" cy="495300"/>
            </a:xfrm>
            <a:custGeom>
              <a:avLst/>
              <a:gdLst>
                <a:gd name="T0" fmla="*/ 0 w 78"/>
                <a:gd name="T1" fmla="*/ 312 h 312"/>
                <a:gd name="T2" fmla="*/ 0 w 78"/>
                <a:gd name="T3" fmla="*/ 0 h 312"/>
                <a:gd name="T4" fmla="*/ 78 w 78"/>
                <a:gd name="T5" fmla="*/ 0 h 312"/>
                <a:gd name="T6" fmla="*/ 78 w 78"/>
                <a:gd name="T7" fmla="*/ 312 h 312"/>
                <a:gd name="T8" fmla="*/ 0 w 78"/>
                <a:gd name="T9" fmla="*/ 312 h 312"/>
                <a:gd name="T10" fmla="*/ 0 w 78"/>
                <a:gd name="T11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312">
                  <a:moveTo>
                    <a:pt x="0" y="312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78" y="312"/>
                  </a:lnTo>
                  <a:lnTo>
                    <a:pt x="0" y="312"/>
                  </a:lnTo>
                  <a:lnTo>
                    <a:pt x="0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 50"/>
          <p:cNvSpPr>
            <a:spLocks noChangeAspect="1"/>
          </p:cNvSpPr>
          <p:nvPr/>
        </p:nvSpPr>
        <p:spPr bwMode="auto">
          <a:xfrm>
            <a:off x="694897" y="509978"/>
            <a:ext cx="301320" cy="432000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7" name="组合 326"/>
          <p:cNvGrpSpPr>
            <a:grpSpLocks noChangeAspect="1"/>
          </p:cNvGrpSpPr>
          <p:nvPr/>
        </p:nvGrpSpPr>
        <p:grpSpPr>
          <a:xfrm>
            <a:off x="1617227" y="509978"/>
            <a:ext cx="281159" cy="432000"/>
            <a:chOff x="1122362" y="985837"/>
            <a:chExt cx="434975" cy="6683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28" name="Freeform 51"/>
            <p:cNvSpPr/>
            <p:nvPr/>
          </p:nvSpPr>
          <p:spPr bwMode="auto">
            <a:xfrm>
              <a:off x="1347787" y="1247775"/>
              <a:ext cx="190500" cy="87313"/>
            </a:xfrm>
            <a:custGeom>
              <a:avLst/>
              <a:gdLst>
                <a:gd name="T0" fmla="*/ 0 w 51"/>
                <a:gd name="T1" fmla="*/ 12 h 23"/>
                <a:gd name="T2" fmla="*/ 8 w 51"/>
                <a:gd name="T3" fmla="*/ 23 h 23"/>
                <a:gd name="T4" fmla="*/ 43 w 51"/>
                <a:gd name="T5" fmla="*/ 23 h 23"/>
                <a:gd name="T6" fmla="*/ 51 w 51"/>
                <a:gd name="T7" fmla="*/ 12 h 23"/>
                <a:gd name="T8" fmla="*/ 51 w 51"/>
                <a:gd name="T9" fmla="*/ 12 h 23"/>
                <a:gd name="T10" fmla="*/ 43 w 51"/>
                <a:gd name="T11" fmla="*/ 0 h 23"/>
                <a:gd name="T12" fmla="*/ 8 w 51"/>
                <a:gd name="T13" fmla="*/ 0 h 23"/>
                <a:gd name="T14" fmla="*/ 0 w 51"/>
                <a:gd name="T1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">
                  <a:moveTo>
                    <a:pt x="0" y="12"/>
                  </a:moveTo>
                  <a:cubicBezTo>
                    <a:pt x="0" y="18"/>
                    <a:pt x="1" y="23"/>
                    <a:pt x="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50" y="23"/>
                    <a:pt x="51" y="18"/>
                    <a:pt x="51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5"/>
                    <a:pt x="50" y="0"/>
                    <a:pt x="4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5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52"/>
            <p:cNvSpPr/>
            <p:nvPr/>
          </p:nvSpPr>
          <p:spPr bwMode="auto">
            <a:xfrm>
              <a:off x="1325562" y="1354137"/>
              <a:ext cx="231775" cy="85725"/>
            </a:xfrm>
            <a:custGeom>
              <a:avLst/>
              <a:gdLst>
                <a:gd name="T0" fmla="*/ 0 w 62"/>
                <a:gd name="T1" fmla="*/ 11 h 23"/>
                <a:gd name="T2" fmla="*/ 7 w 62"/>
                <a:gd name="T3" fmla="*/ 23 h 23"/>
                <a:gd name="T4" fmla="*/ 55 w 62"/>
                <a:gd name="T5" fmla="*/ 23 h 23"/>
                <a:gd name="T6" fmla="*/ 62 w 62"/>
                <a:gd name="T7" fmla="*/ 11 h 23"/>
                <a:gd name="T8" fmla="*/ 62 w 62"/>
                <a:gd name="T9" fmla="*/ 11 h 23"/>
                <a:gd name="T10" fmla="*/ 55 w 62"/>
                <a:gd name="T11" fmla="*/ 0 h 23"/>
                <a:gd name="T12" fmla="*/ 7 w 62"/>
                <a:gd name="T13" fmla="*/ 0 h 23"/>
                <a:gd name="T14" fmla="*/ 0 w 62"/>
                <a:gd name="T1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23">
                  <a:moveTo>
                    <a:pt x="0" y="11"/>
                  </a:moveTo>
                  <a:cubicBezTo>
                    <a:pt x="0" y="18"/>
                    <a:pt x="1" y="23"/>
                    <a:pt x="7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61" y="23"/>
                    <a:pt x="62" y="18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5"/>
                    <a:pt x="61" y="0"/>
                    <a:pt x="5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" y="0"/>
                    <a:pt x="0" y="5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53"/>
            <p:cNvSpPr/>
            <p:nvPr/>
          </p:nvSpPr>
          <p:spPr bwMode="auto">
            <a:xfrm>
              <a:off x="1347787" y="1458912"/>
              <a:ext cx="198438" cy="85725"/>
            </a:xfrm>
            <a:custGeom>
              <a:avLst/>
              <a:gdLst>
                <a:gd name="T0" fmla="*/ 0 w 53"/>
                <a:gd name="T1" fmla="*/ 11 h 23"/>
                <a:gd name="T2" fmla="*/ 8 w 53"/>
                <a:gd name="T3" fmla="*/ 23 h 23"/>
                <a:gd name="T4" fmla="*/ 45 w 53"/>
                <a:gd name="T5" fmla="*/ 23 h 23"/>
                <a:gd name="T6" fmla="*/ 53 w 53"/>
                <a:gd name="T7" fmla="*/ 11 h 23"/>
                <a:gd name="T8" fmla="*/ 53 w 53"/>
                <a:gd name="T9" fmla="*/ 11 h 23"/>
                <a:gd name="T10" fmla="*/ 45 w 53"/>
                <a:gd name="T11" fmla="*/ 0 h 23"/>
                <a:gd name="T12" fmla="*/ 8 w 53"/>
                <a:gd name="T13" fmla="*/ 0 h 23"/>
                <a:gd name="T14" fmla="*/ 0 w 53"/>
                <a:gd name="T1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23">
                  <a:moveTo>
                    <a:pt x="0" y="11"/>
                  </a:moveTo>
                  <a:cubicBezTo>
                    <a:pt x="0" y="18"/>
                    <a:pt x="1" y="23"/>
                    <a:pt x="8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2" y="23"/>
                    <a:pt x="53" y="18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5"/>
                    <a:pt x="52" y="0"/>
                    <a:pt x="4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5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54"/>
            <p:cNvSpPr/>
            <p:nvPr/>
          </p:nvSpPr>
          <p:spPr bwMode="auto">
            <a:xfrm>
              <a:off x="1370012" y="1563687"/>
              <a:ext cx="138113" cy="90488"/>
            </a:xfrm>
            <a:custGeom>
              <a:avLst/>
              <a:gdLst>
                <a:gd name="T0" fmla="*/ 0 w 37"/>
                <a:gd name="T1" fmla="*/ 12 h 24"/>
                <a:gd name="T2" fmla="*/ 8 w 37"/>
                <a:gd name="T3" fmla="*/ 24 h 24"/>
                <a:gd name="T4" fmla="*/ 29 w 37"/>
                <a:gd name="T5" fmla="*/ 24 h 24"/>
                <a:gd name="T6" fmla="*/ 37 w 37"/>
                <a:gd name="T7" fmla="*/ 12 h 24"/>
                <a:gd name="T8" fmla="*/ 37 w 37"/>
                <a:gd name="T9" fmla="*/ 12 h 24"/>
                <a:gd name="T10" fmla="*/ 29 w 37"/>
                <a:gd name="T11" fmla="*/ 0 h 24"/>
                <a:gd name="T12" fmla="*/ 8 w 37"/>
                <a:gd name="T13" fmla="*/ 0 h 24"/>
                <a:gd name="T14" fmla="*/ 0 w 37"/>
                <a:gd name="T15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24">
                  <a:moveTo>
                    <a:pt x="0" y="12"/>
                  </a:moveTo>
                  <a:cubicBezTo>
                    <a:pt x="0" y="18"/>
                    <a:pt x="2" y="24"/>
                    <a:pt x="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6" y="24"/>
                    <a:pt x="37" y="18"/>
                    <a:pt x="3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5"/>
                    <a:pt x="36" y="0"/>
                    <a:pt x="2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" y="0"/>
                    <a:pt x="0" y="5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2" name="Freeform 55"/>
            <p:cNvSpPr/>
            <p:nvPr/>
          </p:nvSpPr>
          <p:spPr bwMode="auto">
            <a:xfrm>
              <a:off x="1122362" y="985837"/>
              <a:ext cx="338138" cy="663575"/>
            </a:xfrm>
            <a:custGeom>
              <a:avLst/>
              <a:gdLst>
                <a:gd name="T0" fmla="*/ 63 w 90"/>
                <a:gd name="T1" fmla="*/ 176 h 177"/>
                <a:gd name="T2" fmla="*/ 62 w 90"/>
                <a:gd name="T3" fmla="*/ 166 h 177"/>
                <a:gd name="T4" fmla="*/ 63 w 90"/>
                <a:gd name="T5" fmla="*/ 156 h 177"/>
                <a:gd name="T6" fmla="*/ 65 w 90"/>
                <a:gd name="T7" fmla="*/ 153 h 177"/>
                <a:gd name="T8" fmla="*/ 57 w 90"/>
                <a:gd name="T9" fmla="*/ 148 h 177"/>
                <a:gd name="T10" fmla="*/ 55 w 90"/>
                <a:gd name="T11" fmla="*/ 137 h 177"/>
                <a:gd name="T12" fmla="*/ 57 w 90"/>
                <a:gd name="T13" fmla="*/ 127 h 177"/>
                <a:gd name="T14" fmla="*/ 59 w 90"/>
                <a:gd name="T15" fmla="*/ 125 h 177"/>
                <a:gd name="T16" fmla="*/ 51 w 90"/>
                <a:gd name="T17" fmla="*/ 120 h 177"/>
                <a:gd name="T18" fmla="*/ 49 w 90"/>
                <a:gd name="T19" fmla="*/ 109 h 177"/>
                <a:gd name="T20" fmla="*/ 51 w 90"/>
                <a:gd name="T21" fmla="*/ 99 h 177"/>
                <a:gd name="T22" fmla="*/ 58 w 90"/>
                <a:gd name="T23" fmla="*/ 94 h 177"/>
                <a:gd name="T24" fmla="*/ 57 w 90"/>
                <a:gd name="T25" fmla="*/ 92 h 177"/>
                <a:gd name="T26" fmla="*/ 55 w 90"/>
                <a:gd name="T27" fmla="*/ 82 h 177"/>
                <a:gd name="T28" fmla="*/ 57 w 90"/>
                <a:gd name="T29" fmla="*/ 72 h 177"/>
                <a:gd name="T30" fmla="*/ 67 w 90"/>
                <a:gd name="T31" fmla="*/ 66 h 177"/>
                <a:gd name="T32" fmla="*/ 75 w 90"/>
                <a:gd name="T33" fmla="*/ 66 h 177"/>
                <a:gd name="T34" fmla="*/ 90 w 90"/>
                <a:gd name="T35" fmla="*/ 26 h 177"/>
                <a:gd name="T36" fmla="*/ 63 w 90"/>
                <a:gd name="T37" fmla="*/ 3 h 177"/>
                <a:gd name="T38" fmla="*/ 63 w 90"/>
                <a:gd name="T39" fmla="*/ 19 h 177"/>
                <a:gd name="T40" fmla="*/ 17 w 90"/>
                <a:gd name="T41" fmla="*/ 72 h 177"/>
                <a:gd name="T42" fmla="*/ 0 w 90"/>
                <a:gd name="T43" fmla="*/ 101 h 177"/>
                <a:gd name="T44" fmla="*/ 0 w 90"/>
                <a:gd name="T45" fmla="*/ 140 h 177"/>
                <a:gd name="T46" fmla="*/ 36 w 90"/>
                <a:gd name="T47" fmla="*/ 177 h 177"/>
                <a:gd name="T48" fmla="*/ 64 w 90"/>
                <a:gd name="T49" fmla="*/ 177 h 177"/>
                <a:gd name="T50" fmla="*/ 63 w 90"/>
                <a:gd name="T51" fmla="*/ 17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177">
                  <a:moveTo>
                    <a:pt x="63" y="176"/>
                  </a:moveTo>
                  <a:cubicBezTo>
                    <a:pt x="62" y="174"/>
                    <a:pt x="62" y="170"/>
                    <a:pt x="62" y="166"/>
                  </a:cubicBezTo>
                  <a:cubicBezTo>
                    <a:pt x="62" y="161"/>
                    <a:pt x="62" y="158"/>
                    <a:pt x="63" y="156"/>
                  </a:cubicBezTo>
                  <a:cubicBezTo>
                    <a:pt x="64" y="155"/>
                    <a:pt x="64" y="154"/>
                    <a:pt x="65" y="153"/>
                  </a:cubicBezTo>
                  <a:cubicBezTo>
                    <a:pt x="61" y="152"/>
                    <a:pt x="58" y="150"/>
                    <a:pt x="57" y="148"/>
                  </a:cubicBezTo>
                  <a:cubicBezTo>
                    <a:pt x="56" y="145"/>
                    <a:pt x="55" y="142"/>
                    <a:pt x="55" y="137"/>
                  </a:cubicBezTo>
                  <a:cubicBezTo>
                    <a:pt x="55" y="133"/>
                    <a:pt x="56" y="130"/>
                    <a:pt x="57" y="127"/>
                  </a:cubicBezTo>
                  <a:cubicBezTo>
                    <a:pt x="58" y="126"/>
                    <a:pt x="58" y="126"/>
                    <a:pt x="59" y="125"/>
                  </a:cubicBezTo>
                  <a:cubicBezTo>
                    <a:pt x="54" y="124"/>
                    <a:pt x="52" y="122"/>
                    <a:pt x="51" y="120"/>
                  </a:cubicBezTo>
                  <a:cubicBezTo>
                    <a:pt x="50" y="117"/>
                    <a:pt x="49" y="114"/>
                    <a:pt x="49" y="109"/>
                  </a:cubicBezTo>
                  <a:cubicBezTo>
                    <a:pt x="49" y="105"/>
                    <a:pt x="50" y="102"/>
                    <a:pt x="51" y="99"/>
                  </a:cubicBezTo>
                  <a:cubicBezTo>
                    <a:pt x="52" y="97"/>
                    <a:pt x="54" y="94"/>
                    <a:pt x="58" y="94"/>
                  </a:cubicBezTo>
                  <a:cubicBezTo>
                    <a:pt x="58" y="93"/>
                    <a:pt x="58" y="93"/>
                    <a:pt x="57" y="92"/>
                  </a:cubicBezTo>
                  <a:cubicBezTo>
                    <a:pt x="56" y="90"/>
                    <a:pt x="55" y="86"/>
                    <a:pt x="55" y="82"/>
                  </a:cubicBezTo>
                  <a:cubicBezTo>
                    <a:pt x="55" y="77"/>
                    <a:pt x="56" y="74"/>
                    <a:pt x="57" y="72"/>
                  </a:cubicBezTo>
                  <a:cubicBezTo>
                    <a:pt x="59" y="69"/>
                    <a:pt x="62" y="66"/>
                    <a:pt x="67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1"/>
                    <a:pt x="90" y="49"/>
                    <a:pt x="90" y="26"/>
                  </a:cubicBezTo>
                  <a:cubicBezTo>
                    <a:pt x="90" y="0"/>
                    <a:pt x="63" y="3"/>
                    <a:pt x="63" y="3"/>
                  </a:cubicBezTo>
                  <a:cubicBezTo>
                    <a:pt x="63" y="3"/>
                    <a:pt x="63" y="10"/>
                    <a:pt x="63" y="19"/>
                  </a:cubicBezTo>
                  <a:cubicBezTo>
                    <a:pt x="58" y="37"/>
                    <a:pt x="26" y="64"/>
                    <a:pt x="17" y="72"/>
                  </a:cubicBezTo>
                  <a:cubicBezTo>
                    <a:pt x="6" y="77"/>
                    <a:pt x="0" y="88"/>
                    <a:pt x="0" y="101"/>
                  </a:cubicBezTo>
                  <a:cubicBezTo>
                    <a:pt x="0" y="101"/>
                    <a:pt x="0" y="140"/>
                    <a:pt x="0" y="140"/>
                  </a:cubicBezTo>
                  <a:cubicBezTo>
                    <a:pt x="0" y="161"/>
                    <a:pt x="16" y="177"/>
                    <a:pt x="36" y="177"/>
                  </a:cubicBezTo>
                  <a:cubicBezTo>
                    <a:pt x="64" y="177"/>
                    <a:pt x="64" y="177"/>
                    <a:pt x="64" y="177"/>
                  </a:cubicBezTo>
                  <a:cubicBezTo>
                    <a:pt x="64" y="177"/>
                    <a:pt x="64" y="176"/>
                    <a:pt x="63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3" name="Freeform 56"/>
          <p:cNvSpPr>
            <a:spLocks noChangeAspect="1" noEditPoints="1"/>
          </p:cNvSpPr>
          <p:nvPr/>
        </p:nvSpPr>
        <p:spPr bwMode="auto">
          <a:xfrm>
            <a:off x="3369972" y="509978"/>
            <a:ext cx="453714" cy="432000"/>
          </a:xfrm>
          <a:custGeom>
            <a:avLst/>
            <a:gdLst>
              <a:gd name="T0" fmla="*/ 49 w 168"/>
              <a:gd name="T1" fmla="*/ 73 h 160"/>
              <a:gd name="T2" fmla="*/ 49 w 168"/>
              <a:gd name="T3" fmla="*/ 73 h 160"/>
              <a:gd name="T4" fmla="*/ 65 w 168"/>
              <a:gd name="T5" fmla="*/ 89 h 160"/>
              <a:gd name="T6" fmla="*/ 71 w 168"/>
              <a:gd name="T7" fmla="*/ 84 h 160"/>
              <a:gd name="T8" fmla="*/ 65 w 168"/>
              <a:gd name="T9" fmla="*/ 77 h 160"/>
              <a:gd name="T10" fmla="*/ 62 w 168"/>
              <a:gd name="T11" fmla="*/ 75 h 160"/>
              <a:gd name="T12" fmla="*/ 77 w 168"/>
              <a:gd name="T13" fmla="*/ 60 h 160"/>
              <a:gd name="T14" fmla="*/ 78 w 168"/>
              <a:gd name="T15" fmla="*/ 60 h 160"/>
              <a:gd name="T16" fmla="*/ 80 w 168"/>
              <a:gd name="T17" fmla="*/ 60 h 160"/>
              <a:gd name="T18" fmla="*/ 83 w 168"/>
              <a:gd name="T19" fmla="*/ 60 h 160"/>
              <a:gd name="T20" fmla="*/ 72 w 168"/>
              <a:gd name="T21" fmla="*/ 49 h 160"/>
              <a:gd name="T22" fmla="*/ 72 w 168"/>
              <a:gd name="T23" fmla="*/ 49 h 160"/>
              <a:gd name="T24" fmla="*/ 63 w 168"/>
              <a:gd name="T25" fmla="*/ 14 h 160"/>
              <a:gd name="T26" fmla="*/ 28 w 168"/>
              <a:gd name="T27" fmla="*/ 5 h 160"/>
              <a:gd name="T28" fmla="*/ 48 w 168"/>
              <a:gd name="T29" fmla="*/ 25 h 160"/>
              <a:gd name="T30" fmla="*/ 43 w 168"/>
              <a:gd name="T31" fmla="*/ 45 h 160"/>
              <a:gd name="T32" fmla="*/ 24 w 168"/>
              <a:gd name="T33" fmla="*/ 50 h 160"/>
              <a:gd name="T34" fmla="*/ 4 w 168"/>
              <a:gd name="T35" fmla="*/ 30 h 160"/>
              <a:gd name="T36" fmla="*/ 13 w 168"/>
              <a:gd name="T37" fmla="*/ 64 h 160"/>
              <a:gd name="T38" fmla="*/ 49 w 168"/>
              <a:gd name="T39" fmla="*/ 73 h 160"/>
              <a:gd name="T40" fmla="*/ 108 w 168"/>
              <a:gd name="T41" fmla="*/ 85 h 160"/>
              <a:gd name="T42" fmla="*/ 107 w 168"/>
              <a:gd name="T43" fmla="*/ 89 h 160"/>
              <a:gd name="T44" fmla="*/ 108 w 168"/>
              <a:gd name="T45" fmla="*/ 91 h 160"/>
              <a:gd name="T46" fmla="*/ 106 w 168"/>
              <a:gd name="T47" fmla="*/ 92 h 160"/>
              <a:gd name="T48" fmla="*/ 96 w 168"/>
              <a:gd name="T49" fmla="*/ 103 h 160"/>
              <a:gd name="T50" fmla="*/ 93 w 168"/>
              <a:gd name="T51" fmla="*/ 105 h 160"/>
              <a:gd name="T52" fmla="*/ 84 w 168"/>
              <a:gd name="T53" fmla="*/ 96 h 160"/>
              <a:gd name="T54" fmla="*/ 78 w 168"/>
              <a:gd name="T55" fmla="*/ 102 h 160"/>
              <a:gd name="T56" fmla="*/ 131 w 168"/>
              <a:gd name="T57" fmla="*/ 155 h 160"/>
              <a:gd name="T58" fmla="*/ 143 w 168"/>
              <a:gd name="T59" fmla="*/ 160 h 160"/>
              <a:gd name="T60" fmla="*/ 154 w 168"/>
              <a:gd name="T61" fmla="*/ 155 h 160"/>
              <a:gd name="T62" fmla="*/ 154 w 168"/>
              <a:gd name="T63" fmla="*/ 131 h 160"/>
              <a:gd name="T64" fmla="*/ 108 w 168"/>
              <a:gd name="T65" fmla="*/ 85 h 160"/>
              <a:gd name="T66" fmla="*/ 148 w 168"/>
              <a:gd name="T67" fmla="*/ 149 h 160"/>
              <a:gd name="T68" fmla="*/ 140 w 168"/>
              <a:gd name="T69" fmla="*/ 152 h 160"/>
              <a:gd name="T70" fmla="*/ 133 w 168"/>
              <a:gd name="T71" fmla="*/ 145 h 160"/>
              <a:gd name="T72" fmla="*/ 135 w 168"/>
              <a:gd name="T73" fmla="*/ 136 h 160"/>
              <a:gd name="T74" fmla="*/ 144 w 168"/>
              <a:gd name="T75" fmla="*/ 134 h 160"/>
              <a:gd name="T76" fmla="*/ 150 w 168"/>
              <a:gd name="T77" fmla="*/ 141 h 160"/>
              <a:gd name="T78" fmla="*/ 148 w 168"/>
              <a:gd name="T79" fmla="*/ 149 h 160"/>
              <a:gd name="T80" fmla="*/ 84 w 168"/>
              <a:gd name="T81" fmla="*/ 91 h 160"/>
              <a:gd name="T82" fmla="*/ 93 w 168"/>
              <a:gd name="T83" fmla="*/ 100 h 160"/>
              <a:gd name="T84" fmla="*/ 103 w 168"/>
              <a:gd name="T85" fmla="*/ 90 h 160"/>
              <a:gd name="T86" fmla="*/ 108 w 168"/>
              <a:gd name="T87" fmla="*/ 75 h 160"/>
              <a:gd name="T88" fmla="*/ 122 w 168"/>
              <a:gd name="T89" fmla="*/ 70 h 160"/>
              <a:gd name="T90" fmla="*/ 168 w 168"/>
              <a:gd name="T91" fmla="*/ 25 h 160"/>
              <a:gd name="T92" fmla="*/ 142 w 168"/>
              <a:gd name="T93" fmla="*/ 0 h 160"/>
              <a:gd name="T94" fmla="*/ 97 w 168"/>
              <a:gd name="T95" fmla="*/ 45 h 160"/>
              <a:gd name="T96" fmla="*/ 92 w 168"/>
              <a:gd name="T97" fmla="*/ 59 h 160"/>
              <a:gd name="T98" fmla="*/ 78 w 168"/>
              <a:gd name="T99" fmla="*/ 64 h 160"/>
              <a:gd name="T100" fmla="*/ 68 w 168"/>
              <a:gd name="T101" fmla="*/ 75 h 160"/>
              <a:gd name="T102" fmla="*/ 77 w 168"/>
              <a:gd name="T103" fmla="*/ 84 h 160"/>
              <a:gd name="T104" fmla="*/ 32 w 168"/>
              <a:gd name="T105" fmla="*/ 128 h 160"/>
              <a:gd name="T106" fmla="*/ 31 w 168"/>
              <a:gd name="T107" fmla="*/ 127 h 160"/>
              <a:gd name="T108" fmla="*/ 22 w 168"/>
              <a:gd name="T109" fmla="*/ 134 h 160"/>
              <a:gd name="T110" fmla="*/ 8 w 168"/>
              <a:gd name="T111" fmla="*/ 156 h 160"/>
              <a:gd name="T112" fmla="*/ 11 w 168"/>
              <a:gd name="T113" fmla="*/ 160 h 160"/>
              <a:gd name="T114" fmla="*/ 34 w 168"/>
              <a:gd name="T115" fmla="*/ 146 h 160"/>
              <a:gd name="T116" fmla="*/ 41 w 168"/>
              <a:gd name="T117" fmla="*/ 137 h 160"/>
              <a:gd name="T118" fmla="*/ 39 w 168"/>
              <a:gd name="T119" fmla="*/ 135 h 160"/>
              <a:gd name="T120" fmla="*/ 84 w 168"/>
              <a:gd name="T121" fmla="*/ 9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8" h="160">
                <a:moveTo>
                  <a:pt x="49" y="73"/>
                </a:moveTo>
                <a:cubicBezTo>
                  <a:pt x="49" y="73"/>
                  <a:pt x="49" y="73"/>
                  <a:pt x="49" y="73"/>
                </a:cubicBezTo>
                <a:cubicBezTo>
                  <a:pt x="65" y="89"/>
                  <a:pt x="65" y="89"/>
                  <a:pt x="65" y="89"/>
                </a:cubicBezTo>
                <a:cubicBezTo>
                  <a:pt x="71" y="84"/>
                  <a:pt x="71" y="84"/>
                  <a:pt x="71" y="84"/>
                </a:cubicBezTo>
                <a:cubicBezTo>
                  <a:pt x="65" y="77"/>
                  <a:pt x="65" y="77"/>
                  <a:pt x="65" y="77"/>
                </a:cubicBezTo>
                <a:cubicBezTo>
                  <a:pt x="62" y="75"/>
                  <a:pt x="62" y="75"/>
                  <a:pt x="62" y="75"/>
                </a:cubicBezTo>
                <a:cubicBezTo>
                  <a:pt x="77" y="60"/>
                  <a:pt x="77" y="60"/>
                  <a:pt x="77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9" y="60"/>
                  <a:pt x="79" y="60"/>
                  <a:pt x="80" y="60"/>
                </a:cubicBezTo>
                <a:cubicBezTo>
                  <a:pt x="81" y="60"/>
                  <a:pt x="82" y="60"/>
                  <a:pt x="83" y="60"/>
                </a:cubicBezTo>
                <a:cubicBezTo>
                  <a:pt x="72" y="49"/>
                  <a:pt x="72" y="49"/>
                  <a:pt x="72" y="49"/>
                </a:cubicBezTo>
                <a:cubicBezTo>
                  <a:pt x="72" y="49"/>
                  <a:pt x="72" y="49"/>
                  <a:pt x="72" y="49"/>
                </a:cubicBezTo>
                <a:cubicBezTo>
                  <a:pt x="75" y="37"/>
                  <a:pt x="72" y="24"/>
                  <a:pt x="63" y="14"/>
                </a:cubicBezTo>
                <a:cubicBezTo>
                  <a:pt x="53" y="5"/>
                  <a:pt x="40" y="2"/>
                  <a:pt x="28" y="5"/>
                </a:cubicBezTo>
                <a:cubicBezTo>
                  <a:pt x="48" y="25"/>
                  <a:pt x="48" y="25"/>
                  <a:pt x="48" y="25"/>
                </a:cubicBezTo>
                <a:cubicBezTo>
                  <a:pt x="43" y="45"/>
                  <a:pt x="43" y="45"/>
                  <a:pt x="43" y="45"/>
                </a:cubicBezTo>
                <a:cubicBezTo>
                  <a:pt x="24" y="50"/>
                  <a:pt x="24" y="50"/>
                  <a:pt x="24" y="50"/>
                </a:cubicBezTo>
                <a:cubicBezTo>
                  <a:pt x="4" y="30"/>
                  <a:pt x="4" y="30"/>
                  <a:pt x="4" y="30"/>
                </a:cubicBezTo>
                <a:cubicBezTo>
                  <a:pt x="0" y="42"/>
                  <a:pt x="4" y="55"/>
                  <a:pt x="13" y="64"/>
                </a:cubicBezTo>
                <a:cubicBezTo>
                  <a:pt x="22" y="74"/>
                  <a:pt x="36" y="77"/>
                  <a:pt x="49" y="73"/>
                </a:cubicBezTo>
                <a:close/>
                <a:moveTo>
                  <a:pt x="108" y="85"/>
                </a:moveTo>
                <a:cubicBezTo>
                  <a:pt x="107" y="86"/>
                  <a:pt x="107" y="88"/>
                  <a:pt x="107" y="89"/>
                </a:cubicBezTo>
                <a:cubicBezTo>
                  <a:pt x="108" y="91"/>
                  <a:pt x="108" y="91"/>
                  <a:pt x="108" y="91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96" y="103"/>
                  <a:pt x="96" y="103"/>
                  <a:pt x="96" y="103"/>
                </a:cubicBezTo>
                <a:cubicBezTo>
                  <a:pt x="93" y="105"/>
                  <a:pt x="93" y="105"/>
                  <a:pt x="93" y="105"/>
                </a:cubicBezTo>
                <a:cubicBezTo>
                  <a:pt x="84" y="96"/>
                  <a:pt x="84" y="96"/>
                  <a:pt x="84" y="96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131" y="155"/>
                  <a:pt x="131" y="155"/>
                  <a:pt x="131" y="155"/>
                </a:cubicBezTo>
                <a:cubicBezTo>
                  <a:pt x="134" y="158"/>
                  <a:pt x="138" y="160"/>
                  <a:pt x="143" y="160"/>
                </a:cubicBezTo>
                <a:cubicBezTo>
                  <a:pt x="147" y="160"/>
                  <a:pt x="151" y="158"/>
                  <a:pt x="154" y="155"/>
                </a:cubicBezTo>
                <a:cubicBezTo>
                  <a:pt x="161" y="148"/>
                  <a:pt x="161" y="138"/>
                  <a:pt x="154" y="131"/>
                </a:cubicBezTo>
                <a:lnTo>
                  <a:pt x="108" y="85"/>
                </a:lnTo>
                <a:close/>
                <a:moveTo>
                  <a:pt x="148" y="149"/>
                </a:moveTo>
                <a:cubicBezTo>
                  <a:pt x="140" y="152"/>
                  <a:pt x="140" y="152"/>
                  <a:pt x="140" y="152"/>
                </a:cubicBezTo>
                <a:cubicBezTo>
                  <a:pt x="133" y="145"/>
                  <a:pt x="133" y="145"/>
                  <a:pt x="133" y="145"/>
                </a:cubicBezTo>
                <a:cubicBezTo>
                  <a:pt x="135" y="136"/>
                  <a:pt x="135" y="136"/>
                  <a:pt x="135" y="136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0" y="141"/>
                  <a:pt x="150" y="141"/>
                  <a:pt x="150" y="141"/>
                </a:cubicBezTo>
                <a:lnTo>
                  <a:pt x="148" y="149"/>
                </a:lnTo>
                <a:close/>
                <a:moveTo>
                  <a:pt x="84" y="91"/>
                </a:moveTo>
                <a:cubicBezTo>
                  <a:pt x="93" y="100"/>
                  <a:pt x="93" y="100"/>
                  <a:pt x="93" y="100"/>
                </a:cubicBezTo>
                <a:cubicBezTo>
                  <a:pt x="103" y="90"/>
                  <a:pt x="103" y="90"/>
                  <a:pt x="103" y="90"/>
                </a:cubicBezTo>
                <a:cubicBezTo>
                  <a:pt x="103" y="84"/>
                  <a:pt x="104" y="79"/>
                  <a:pt x="108" y="75"/>
                </a:cubicBezTo>
                <a:cubicBezTo>
                  <a:pt x="112" y="72"/>
                  <a:pt x="117" y="70"/>
                  <a:pt x="122" y="70"/>
                </a:cubicBezTo>
                <a:cubicBezTo>
                  <a:pt x="168" y="25"/>
                  <a:pt x="168" y="25"/>
                  <a:pt x="168" y="25"/>
                </a:cubicBezTo>
                <a:cubicBezTo>
                  <a:pt x="142" y="0"/>
                  <a:pt x="142" y="0"/>
                  <a:pt x="142" y="0"/>
                </a:cubicBezTo>
                <a:cubicBezTo>
                  <a:pt x="97" y="45"/>
                  <a:pt x="97" y="45"/>
                  <a:pt x="97" y="45"/>
                </a:cubicBezTo>
                <a:cubicBezTo>
                  <a:pt x="98" y="50"/>
                  <a:pt x="96" y="55"/>
                  <a:pt x="92" y="59"/>
                </a:cubicBezTo>
                <a:cubicBezTo>
                  <a:pt x="88" y="63"/>
                  <a:pt x="83" y="65"/>
                  <a:pt x="78" y="64"/>
                </a:cubicBezTo>
                <a:cubicBezTo>
                  <a:pt x="68" y="75"/>
                  <a:pt x="68" y="75"/>
                  <a:pt x="68" y="75"/>
                </a:cubicBezTo>
                <a:cubicBezTo>
                  <a:pt x="77" y="84"/>
                  <a:pt x="77" y="84"/>
                  <a:pt x="77" y="84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1" y="127"/>
                  <a:pt x="31" y="127"/>
                  <a:pt x="31" y="127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8" y="156"/>
                  <a:pt x="8" y="156"/>
                  <a:pt x="8" y="156"/>
                </a:cubicBezTo>
                <a:cubicBezTo>
                  <a:pt x="11" y="160"/>
                  <a:pt x="11" y="160"/>
                  <a:pt x="11" y="160"/>
                </a:cubicBezTo>
                <a:cubicBezTo>
                  <a:pt x="34" y="146"/>
                  <a:pt x="34" y="146"/>
                  <a:pt x="34" y="146"/>
                </a:cubicBezTo>
                <a:cubicBezTo>
                  <a:pt x="41" y="137"/>
                  <a:pt x="41" y="137"/>
                  <a:pt x="41" y="137"/>
                </a:cubicBezTo>
                <a:cubicBezTo>
                  <a:pt x="39" y="135"/>
                  <a:pt x="39" y="135"/>
                  <a:pt x="39" y="135"/>
                </a:cubicBezTo>
                <a:lnTo>
                  <a:pt x="84" y="9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4" name="Freeform 57"/>
          <p:cNvSpPr>
            <a:spLocks noChangeAspect="1" noEditPoints="1"/>
          </p:cNvSpPr>
          <p:nvPr/>
        </p:nvSpPr>
        <p:spPr bwMode="auto">
          <a:xfrm>
            <a:off x="4444795" y="509978"/>
            <a:ext cx="439249" cy="432000"/>
          </a:xfrm>
          <a:custGeom>
            <a:avLst/>
            <a:gdLst>
              <a:gd name="T0" fmla="*/ 217 w 303"/>
              <a:gd name="T1" fmla="*/ 140 h 298"/>
              <a:gd name="T2" fmla="*/ 303 w 303"/>
              <a:gd name="T3" fmla="*/ 69 h 298"/>
              <a:gd name="T4" fmla="*/ 217 w 303"/>
              <a:gd name="T5" fmla="*/ 0 h 298"/>
              <a:gd name="T6" fmla="*/ 217 w 303"/>
              <a:gd name="T7" fmla="*/ 45 h 298"/>
              <a:gd name="T8" fmla="*/ 42 w 303"/>
              <a:gd name="T9" fmla="*/ 45 h 298"/>
              <a:gd name="T10" fmla="*/ 42 w 303"/>
              <a:gd name="T11" fmla="*/ 95 h 298"/>
              <a:gd name="T12" fmla="*/ 217 w 303"/>
              <a:gd name="T13" fmla="*/ 95 h 298"/>
              <a:gd name="T14" fmla="*/ 217 w 303"/>
              <a:gd name="T15" fmla="*/ 140 h 298"/>
              <a:gd name="T16" fmla="*/ 85 w 303"/>
              <a:gd name="T17" fmla="*/ 159 h 298"/>
              <a:gd name="T18" fmla="*/ 0 w 303"/>
              <a:gd name="T19" fmla="*/ 230 h 298"/>
              <a:gd name="T20" fmla="*/ 85 w 303"/>
              <a:gd name="T21" fmla="*/ 298 h 298"/>
              <a:gd name="T22" fmla="*/ 85 w 303"/>
              <a:gd name="T23" fmla="*/ 253 h 298"/>
              <a:gd name="T24" fmla="*/ 260 w 303"/>
              <a:gd name="T25" fmla="*/ 253 h 298"/>
              <a:gd name="T26" fmla="*/ 260 w 303"/>
              <a:gd name="T27" fmla="*/ 204 h 298"/>
              <a:gd name="T28" fmla="*/ 85 w 303"/>
              <a:gd name="T29" fmla="*/ 204 h 298"/>
              <a:gd name="T30" fmla="*/ 85 w 303"/>
              <a:gd name="T31" fmla="*/ 159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03" h="298">
                <a:moveTo>
                  <a:pt x="217" y="140"/>
                </a:moveTo>
                <a:lnTo>
                  <a:pt x="303" y="69"/>
                </a:lnTo>
                <a:lnTo>
                  <a:pt x="217" y="0"/>
                </a:lnTo>
                <a:lnTo>
                  <a:pt x="217" y="45"/>
                </a:lnTo>
                <a:lnTo>
                  <a:pt x="42" y="45"/>
                </a:lnTo>
                <a:lnTo>
                  <a:pt x="42" y="95"/>
                </a:lnTo>
                <a:lnTo>
                  <a:pt x="217" y="95"/>
                </a:lnTo>
                <a:lnTo>
                  <a:pt x="217" y="140"/>
                </a:lnTo>
                <a:close/>
                <a:moveTo>
                  <a:pt x="85" y="159"/>
                </a:moveTo>
                <a:lnTo>
                  <a:pt x="0" y="230"/>
                </a:lnTo>
                <a:lnTo>
                  <a:pt x="85" y="298"/>
                </a:lnTo>
                <a:lnTo>
                  <a:pt x="85" y="253"/>
                </a:lnTo>
                <a:lnTo>
                  <a:pt x="260" y="253"/>
                </a:lnTo>
                <a:lnTo>
                  <a:pt x="260" y="204"/>
                </a:lnTo>
                <a:lnTo>
                  <a:pt x="85" y="204"/>
                </a:lnTo>
                <a:lnTo>
                  <a:pt x="85" y="1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5" name="Freeform 58"/>
          <p:cNvSpPr>
            <a:spLocks noChangeAspect="1" noEditPoints="1"/>
          </p:cNvSpPr>
          <p:nvPr/>
        </p:nvSpPr>
        <p:spPr bwMode="auto">
          <a:xfrm>
            <a:off x="5462183" y="509978"/>
            <a:ext cx="432000" cy="432000"/>
          </a:xfrm>
          <a:custGeom>
            <a:avLst/>
            <a:gdLst>
              <a:gd name="T0" fmla="*/ 89 w 178"/>
              <a:gd name="T1" fmla="*/ 0 h 178"/>
              <a:gd name="T2" fmla="*/ 0 w 178"/>
              <a:gd name="T3" fmla="*/ 89 h 178"/>
              <a:gd name="T4" fmla="*/ 89 w 178"/>
              <a:gd name="T5" fmla="*/ 178 h 178"/>
              <a:gd name="T6" fmla="*/ 178 w 178"/>
              <a:gd name="T7" fmla="*/ 89 h 178"/>
              <a:gd name="T8" fmla="*/ 89 w 178"/>
              <a:gd name="T9" fmla="*/ 0 h 178"/>
              <a:gd name="T10" fmla="*/ 89 w 178"/>
              <a:gd name="T11" fmla="*/ 10 h 178"/>
              <a:gd name="T12" fmla="*/ 168 w 178"/>
              <a:gd name="T13" fmla="*/ 89 h 178"/>
              <a:gd name="T14" fmla="*/ 166 w 178"/>
              <a:gd name="T15" fmla="*/ 105 h 178"/>
              <a:gd name="T16" fmla="*/ 128 w 178"/>
              <a:gd name="T17" fmla="*/ 132 h 178"/>
              <a:gd name="T18" fmla="*/ 89 w 178"/>
              <a:gd name="T19" fmla="*/ 93 h 178"/>
              <a:gd name="T20" fmla="*/ 49 w 178"/>
              <a:gd name="T21" fmla="*/ 53 h 178"/>
              <a:gd name="T22" fmla="*/ 10 w 178"/>
              <a:gd name="T23" fmla="*/ 84 h 178"/>
              <a:gd name="T24" fmla="*/ 89 w 178"/>
              <a:gd name="T25" fmla="*/ 1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8" h="178">
                <a:moveTo>
                  <a:pt x="89" y="0"/>
                </a:moveTo>
                <a:cubicBezTo>
                  <a:pt x="40" y="0"/>
                  <a:pt x="0" y="40"/>
                  <a:pt x="0" y="89"/>
                </a:cubicBezTo>
                <a:cubicBezTo>
                  <a:pt x="0" y="138"/>
                  <a:pt x="40" y="178"/>
                  <a:pt x="89" y="178"/>
                </a:cubicBezTo>
                <a:cubicBezTo>
                  <a:pt x="138" y="178"/>
                  <a:pt x="178" y="138"/>
                  <a:pt x="178" y="89"/>
                </a:cubicBezTo>
                <a:cubicBezTo>
                  <a:pt x="178" y="40"/>
                  <a:pt x="138" y="0"/>
                  <a:pt x="89" y="0"/>
                </a:cubicBezTo>
                <a:close/>
                <a:moveTo>
                  <a:pt x="89" y="10"/>
                </a:moveTo>
                <a:cubicBezTo>
                  <a:pt x="133" y="10"/>
                  <a:pt x="168" y="45"/>
                  <a:pt x="168" y="89"/>
                </a:cubicBezTo>
                <a:cubicBezTo>
                  <a:pt x="168" y="94"/>
                  <a:pt x="167" y="100"/>
                  <a:pt x="166" y="105"/>
                </a:cubicBezTo>
                <a:cubicBezTo>
                  <a:pt x="161" y="121"/>
                  <a:pt x="146" y="132"/>
                  <a:pt x="128" y="132"/>
                </a:cubicBezTo>
                <a:cubicBezTo>
                  <a:pt x="107" y="132"/>
                  <a:pt x="89" y="115"/>
                  <a:pt x="89" y="93"/>
                </a:cubicBezTo>
                <a:cubicBezTo>
                  <a:pt x="89" y="71"/>
                  <a:pt x="71" y="53"/>
                  <a:pt x="49" y="53"/>
                </a:cubicBezTo>
                <a:cubicBezTo>
                  <a:pt x="30" y="53"/>
                  <a:pt x="14" y="67"/>
                  <a:pt x="10" y="84"/>
                </a:cubicBezTo>
                <a:cubicBezTo>
                  <a:pt x="13" y="43"/>
                  <a:pt x="47" y="10"/>
                  <a:pt x="89" y="1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6" name="Freeform 59"/>
          <p:cNvSpPr>
            <a:spLocks noChangeAspect="1"/>
          </p:cNvSpPr>
          <p:nvPr/>
        </p:nvSpPr>
        <p:spPr bwMode="auto">
          <a:xfrm>
            <a:off x="6422419" y="509978"/>
            <a:ext cx="441553" cy="432000"/>
          </a:xfrm>
          <a:custGeom>
            <a:avLst/>
            <a:gdLst>
              <a:gd name="T0" fmla="*/ 169 w 176"/>
              <a:gd name="T1" fmla="*/ 81 h 172"/>
              <a:gd name="T2" fmla="*/ 94 w 176"/>
              <a:gd name="T3" fmla="*/ 81 h 172"/>
              <a:gd name="T4" fmla="*/ 94 w 176"/>
              <a:gd name="T5" fmla="*/ 49 h 172"/>
              <a:gd name="T6" fmla="*/ 80 w 176"/>
              <a:gd name="T7" fmla="*/ 15 h 172"/>
              <a:gd name="T8" fmla="*/ 47 w 176"/>
              <a:gd name="T9" fmla="*/ 0 h 172"/>
              <a:gd name="T10" fmla="*/ 14 w 176"/>
              <a:gd name="T11" fmla="*/ 15 h 172"/>
              <a:gd name="T12" fmla="*/ 0 w 176"/>
              <a:gd name="T13" fmla="*/ 49 h 172"/>
              <a:gd name="T14" fmla="*/ 0 w 176"/>
              <a:gd name="T15" fmla="*/ 91 h 172"/>
              <a:gd name="T16" fmla="*/ 25 w 176"/>
              <a:gd name="T17" fmla="*/ 91 h 172"/>
              <a:gd name="T18" fmla="*/ 25 w 176"/>
              <a:gd name="T19" fmla="*/ 86 h 172"/>
              <a:gd name="T20" fmla="*/ 10 w 176"/>
              <a:gd name="T21" fmla="*/ 71 h 172"/>
              <a:gd name="T22" fmla="*/ 25 w 176"/>
              <a:gd name="T23" fmla="*/ 71 h 172"/>
              <a:gd name="T24" fmla="*/ 25 w 176"/>
              <a:gd name="T25" fmla="*/ 49 h 172"/>
              <a:gd name="T26" fmla="*/ 31 w 176"/>
              <a:gd name="T27" fmla="*/ 32 h 172"/>
              <a:gd name="T28" fmla="*/ 47 w 176"/>
              <a:gd name="T29" fmla="*/ 25 h 172"/>
              <a:gd name="T30" fmla="*/ 62 w 176"/>
              <a:gd name="T31" fmla="*/ 32 h 172"/>
              <a:gd name="T32" fmla="*/ 69 w 176"/>
              <a:gd name="T33" fmla="*/ 49 h 172"/>
              <a:gd name="T34" fmla="*/ 69 w 176"/>
              <a:gd name="T35" fmla="*/ 81 h 172"/>
              <a:gd name="T36" fmla="*/ 59 w 176"/>
              <a:gd name="T37" fmla="*/ 81 h 172"/>
              <a:gd name="T38" fmla="*/ 52 w 176"/>
              <a:gd name="T39" fmla="*/ 87 h 172"/>
              <a:gd name="T40" fmla="*/ 52 w 176"/>
              <a:gd name="T41" fmla="*/ 165 h 172"/>
              <a:gd name="T42" fmla="*/ 59 w 176"/>
              <a:gd name="T43" fmla="*/ 172 h 172"/>
              <a:gd name="T44" fmla="*/ 169 w 176"/>
              <a:gd name="T45" fmla="*/ 172 h 172"/>
              <a:gd name="T46" fmla="*/ 176 w 176"/>
              <a:gd name="T47" fmla="*/ 165 h 172"/>
              <a:gd name="T48" fmla="*/ 176 w 176"/>
              <a:gd name="T49" fmla="*/ 87 h 172"/>
              <a:gd name="T50" fmla="*/ 169 w 176"/>
              <a:gd name="T51" fmla="*/ 81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76" h="172">
                <a:moveTo>
                  <a:pt x="169" y="81"/>
                </a:moveTo>
                <a:cubicBezTo>
                  <a:pt x="94" y="81"/>
                  <a:pt x="94" y="81"/>
                  <a:pt x="94" y="81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6"/>
                  <a:pt x="89" y="24"/>
                  <a:pt x="80" y="15"/>
                </a:cubicBezTo>
                <a:cubicBezTo>
                  <a:pt x="72" y="6"/>
                  <a:pt x="60" y="0"/>
                  <a:pt x="47" y="0"/>
                </a:cubicBezTo>
                <a:cubicBezTo>
                  <a:pt x="34" y="0"/>
                  <a:pt x="22" y="6"/>
                  <a:pt x="14" y="15"/>
                </a:cubicBezTo>
                <a:cubicBezTo>
                  <a:pt x="5" y="24"/>
                  <a:pt x="0" y="36"/>
                  <a:pt x="0" y="49"/>
                </a:cubicBezTo>
                <a:cubicBezTo>
                  <a:pt x="0" y="91"/>
                  <a:pt x="0" y="91"/>
                  <a:pt x="0" y="91"/>
                </a:cubicBezTo>
                <a:cubicBezTo>
                  <a:pt x="25" y="91"/>
                  <a:pt x="25" y="91"/>
                  <a:pt x="25" y="91"/>
                </a:cubicBezTo>
                <a:cubicBezTo>
                  <a:pt x="25" y="86"/>
                  <a:pt x="25" y="86"/>
                  <a:pt x="25" y="86"/>
                </a:cubicBezTo>
                <a:cubicBezTo>
                  <a:pt x="10" y="71"/>
                  <a:pt x="10" y="71"/>
                  <a:pt x="10" y="71"/>
                </a:cubicBezTo>
                <a:cubicBezTo>
                  <a:pt x="25" y="71"/>
                  <a:pt x="25" y="71"/>
                  <a:pt x="25" y="71"/>
                </a:cubicBezTo>
                <a:cubicBezTo>
                  <a:pt x="25" y="49"/>
                  <a:pt x="25" y="49"/>
                  <a:pt x="25" y="49"/>
                </a:cubicBezTo>
                <a:cubicBezTo>
                  <a:pt x="25" y="42"/>
                  <a:pt x="27" y="36"/>
                  <a:pt x="31" y="32"/>
                </a:cubicBezTo>
                <a:cubicBezTo>
                  <a:pt x="36" y="27"/>
                  <a:pt x="41" y="25"/>
                  <a:pt x="47" y="25"/>
                </a:cubicBezTo>
                <a:cubicBezTo>
                  <a:pt x="53" y="25"/>
                  <a:pt x="58" y="27"/>
                  <a:pt x="62" y="32"/>
                </a:cubicBezTo>
                <a:cubicBezTo>
                  <a:pt x="67" y="36"/>
                  <a:pt x="69" y="42"/>
                  <a:pt x="69" y="49"/>
                </a:cubicBezTo>
                <a:cubicBezTo>
                  <a:pt x="69" y="81"/>
                  <a:pt x="69" y="81"/>
                  <a:pt x="69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5" y="81"/>
                  <a:pt x="52" y="84"/>
                  <a:pt x="52" y="87"/>
                </a:cubicBezTo>
                <a:cubicBezTo>
                  <a:pt x="52" y="165"/>
                  <a:pt x="52" y="165"/>
                  <a:pt x="52" y="165"/>
                </a:cubicBezTo>
                <a:cubicBezTo>
                  <a:pt x="52" y="169"/>
                  <a:pt x="55" y="172"/>
                  <a:pt x="59" y="172"/>
                </a:cubicBezTo>
                <a:cubicBezTo>
                  <a:pt x="169" y="172"/>
                  <a:pt x="169" y="172"/>
                  <a:pt x="169" y="172"/>
                </a:cubicBezTo>
                <a:cubicBezTo>
                  <a:pt x="173" y="172"/>
                  <a:pt x="176" y="169"/>
                  <a:pt x="176" y="165"/>
                </a:cubicBezTo>
                <a:cubicBezTo>
                  <a:pt x="176" y="87"/>
                  <a:pt x="176" y="87"/>
                  <a:pt x="176" y="87"/>
                </a:cubicBezTo>
                <a:cubicBezTo>
                  <a:pt x="176" y="84"/>
                  <a:pt x="173" y="81"/>
                  <a:pt x="169" y="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7" name="Freeform 60"/>
          <p:cNvSpPr>
            <a:spLocks noChangeAspect="1"/>
          </p:cNvSpPr>
          <p:nvPr/>
        </p:nvSpPr>
        <p:spPr bwMode="auto">
          <a:xfrm>
            <a:off x="7490672" y="509978"/>
            <a:ext cx="239885" cy="432000"/>
          </a:xfrm>
          <a:custGeom>
            <a:avLst/>
            <a:gdLst>
              <a:gd name="T0" fmla="*/ 98 w 98"/>
              <a:gd name="T1" fmla="*/ 29 h 176"/>
              <a:gd name="T2" fmla="*/ 77 w 98"/>
              <a:gd name="T3" fmla="*/ 29 h 176"/>
              <a:gd name="T4" fmla="*/ 77 w 98"/>
              <a:gd name="T5" fmla="*/ 50 h 176"/>
              <a:gd name="T6" fmla="*/ 82 w 98"/>
              <a:gd name="T7" fmla="*/ 50 h 176"/>
              <a:gd name="T8" fmla="*/ 79 w 98"/>
              <a:gd name="T9" fmla="*/ 67 h 176"/>
              <a:gd name="T10" fmla="*/ 68 w 98"/>
              <a:gd name="T11" fmla="*/ 80 h 176"/>
              <a:gd name="T12" fmla="*/ 56 w 98"/>
              <a:gd name="T13" fmla="*/ 90 h 176"/>
              <a:gd name="T14" fmla="*/ 56 w 98"/>
              <a:gd name="T15" fmla="*/ 22 h 176"/>
              <a:gd name="T16" fmla="*/ 63 w 98"/>
              <a:gd name="T17" fmla="*/ 22 h 176"/>
              <a:gd name="T18" fmla="*/ 50 w 98"/>
              <a:gd name="T19" fmla="*/ 0 h 176"/>
              <a:gd name="T20" fmla="*/ 37 w 98"/>
              <a:gd name="T21" fmla="*/ 22 h 176"/>
              <a:gd name="T22" fmla="*/ 45 w 98"/>
              <a:gd name="T23" fmla="*/ 22 h 176"/>
              <a:gd name="T24" fmla="*/ 45 w 98"/>
              <a:gd name="T25" fmla="*/ 113 h 176"/>
              <a:gd name="T26" fmla="*/ 32 w 98"/>
              <a:gd name="T27" fmla="*/ 103 h 176"/>
              <a:gd name="T28" fmla="*/ 21 w 98"/>
              <a:gd name="T29" fmla="*/ 90 h 176"/>
              <a:gd name="T30" fmla="*/ 18 w 98"/>
              <a:gd name="T31" fmla="*/ 70 h 176"/>
              <a:gd name="T32" fmla="*/ 25 w 98"/>
              <a:gd name="T33" fmla="*/ 59 h 176"/>
              <a:gd name="T34" fmla="*/ 13 w 98"/>
              <a:gd name="T35" fmla="*/ 46 h 176"/>
              <a:gd name="T36" fmla="*/ 0 w 98"/>
              <a:gd name="T37" fmla="*/ 59 h 176"/>
              <a:gd name="T38" fmla="*/ 7 w 98"/>
              <a:gd name="T39" fmla="*/ 70 h 176"/>
              <a:gd name="T40" fmla="*/ 11 w 98"/>
              <a:gd name="T41" fmla="*/ 94 h 176"/>
              <a:gd name="T42" fmla="*/ 26 w 98"/>
              <a:gd name="T43" fmla="*/ 112 h 176"/>
              <a:gd name="T44" fmla="*/ 40 w 98"/>
              <a:gd name="T45" fmla="*/ 125 h 176"/>
              <a:gd name="T46" fmla="*/ 44 w 98"/>
              <a:gd name="T47" fmla="*/ 138 h 176"/>
              <a:gd name="T48" fmla="*/ 30 w 98"/>
              <a:gd name="T49" fmla="*/ 156 h 176"/>
              <a:gd name="T50" fmla="*/ 49 w 98"/>
              <a:gd name="T51" fmla="*/ 176 h 176"/>
              <a:gd name="T52" fmla="*/ 69 w 98"/>
              <a:gd name="T53" fmla="*/ 156 h 176"/>
              <a:gd name="T54" fmla="*/ 56 w 98"/>
              <a:gd name="T55" fmla="*/ 138 h 176"/>
              <a:gd name="T56" fmla="*/ 56 w 98"/>
              <a:gd name="T57" fmla="*/ 123 h 176"/>
              <a:gd name="T58" fmla="*/ 60 w 98"/>
              <a:gd name="T59" fmla="*/ 102 h 176"/>
              <a:gd name="T60" fmla="*/ 74 w 98"/>
              <a:gd name="T61" fmla="*/ 89 h 176"/>
              <a:gd name="T62" fmla="*/ 90 w 98"/>
              <a:gd name="T63" fmla="*/ 71 h 176"/>
              <a:gd name="T64" fmla="*/ 93 w 98"/>
              <a:gd name="T65" fmla="*/ 50 h 176"/>
              <a:gd name="T66" fmla="*/ 98 w 98"/>
              <a:gd name="T67" fmla="*/ 50 h 176"/>
              <a:gd name="T68" fmla="*/ 98 w 98"/>
              <a:gd name="T69" fmla="*/ 29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" h="176">
                <a:moveTo>
                  <a:pt x="98" y="29"/>
                </a:moveTo>
                <a:cubicBezTo>
                  <a:pt x="77" y="29"/>
                  <a:pt x="77" y="29"/>
                  <a:pt x="77" y="29"/>
                </a:cubicBezTo>
                <a:cubicBezTo>
                  <a:pt x="77" y="50"/>
                  <a:pt x="77" y="50"/>
                  <a:pt x="77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8"/>
                  <a:pt x="81" y="63"/>
                  <a:pt x="79" y="67"/>
                </a:cubicBezTo>
                <a:cubicBezTo>
                  <a:pt x="77" y="72"/>
                  <a:pt x="74" y="75"/>
                  <a:pt x="68" y="80"/>
                </a:cubicBezTo>
                <a:cubicBezTo>
                  <a:pt x="63" y="83"/>
                  <a:pt x="59" y="86"/>
                  <a:pt x="56" y="90"/>
                </a:cubicBezTo>
                <a:cubicBezTo>
                  <a:pt x="56" y="22"/>
                  <a:pt x="56" y="22"/>
                  <a:pt x="56" y="22"/>
                </a:cubicBezTo>
                <a:cubicBezTo>
                  <a:pt x="63" y="22"/>
                  <a:pt x="63" y="22"/>
                  <a:pt x="63" y="22"/>
                </a:cubicBezTo>
                <a:cubicBezTo>
                  <a:pt x="50" y="0"/>
                  <a:pt x="50" y="0"/>
                  <a:pt x="50" y="0"/>
                </a:cubicBezTo>
                <a:cubicBezTo>
                  <a:pt x="37" y="22"/>
                  <a:pt x="37" y="22"/>
                  <a:pt x="37" y="22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13"/>
                  <a:pt x="45" y="113"/>
                  <a:pt x="45" y="113"/>
                </a:cubicBezTo>
                <a:cubicBezTo>
                  <a:pt x="41" y="109"/>
                  <a:pt x="37" y="106"/>
                  <a:pt x="32" y="103"/>
                </a:cubicBezTo>
                <a:cubicBezTo>
                  <a:pt x="26" y="98"/>
                  <a:pt x="23" y="95"/>
                  <a:pt x="21" y="90"/>
                </a:cubicBezTo>
                <a:cubicBezTo>
                  <a:pt x="19" y="85"/>
                  <a:pt x="18" y="79"/>
                  <a:pt x="18" y="70"/>
                </a:cubicBezTo>
                <a:cubicBezTo>
                  <a:pt x="22" y="68"/>
                  <a:pt x="25" y="64"/>
                  <a:pt x="25" y="59"/>
                </a:cubicBezTo>
                <a:cubicBezTo>
                  <a:pt x="25" y="52"/>
                  <a:pt x="19" y="46"/>
                  <a:pt x="13" y="46"/>
                </a:cubicBezTo>
                <a:cubicBezTo>
                  <a:pt x="6" y="46"/>
                  <a:pt x="0" y="52"/>
                  <a:pt x="0" y="59"/>
                </a:cubicBezTo>
                <a:cubicBezTo>
                  <a:pt x="0" y="64"/>
                  <a:pt x="3" y="68"/>
                  <a:pt x="7" y="70"/>
                </a:cubicBezTo>
                <a:cubicBezTo>
                  <a:pt x="7" y="80"/>
                  <a:pt x="8" y="87"/>
                  <a:pt x="11" y="94"/>
                </a:cubicBezTo>
                <a:cubicBezTo>
                  <a:pt x="13" y="101"/>
                  <a:pt x="19" y="107"/>
                  <a:pt x="26" y="112"/>
                </a:cubicBezTo>
                <a:cubicBezTo>
                  <a:pt x="33" y="116"/>
                  <a:pt x="37" y="120"/>
                  <a:pt x="40" y="125"/>
                </a:cubicBezTo>
                <a:cubicBezTo>
                  <a:pt x="42" y="128"/>
                  <a:pt x="43" y="132"/>
                  <a:pt x="44" y="138"/>
                </a:cubicBezTo>
                <a:cubicBezTo>
                  <a:pt x="36" y="140"/>
                  <a:pt x="30" y="147"/>
                  <a:pt x="30" y="156"/>
                </a:cubicBezTo>
                <a:cubicBezTo>
                  <a:pt x="30" y="167"/>
                  <a:pt x="39" y="176"/>
                  <a:pt x="49" y="176"/>
                </a:cubicBezTo>
                <a:cubicBezTo>
                  <a:pt x="60" y="176"/>
                  <a:pt x="69" y="167"/>
                  <a:pt x="69" y="156"/>
                </a:cubicBezTo>
                <a:cubicBezTo>
                  <a:pt x="69" y="148"/>
                  <a:pt x="63" y="141"/>
                  <a:pt x="56" y="138"/>
                </a:cubicBezTo>
                <a:cubicBezTo>
                  <a:pt x="56" y="123"/>
                  <a:pt x="56" y="123"/>
                  <a:pt x="56" y="123"/>
                </a:cubicBezTo>
                <a:cubicBezTo>
                  <a:pt x="56" y="114"/>
                  <a:pt x="57" y="107"/>
                  <a:pt x="60" y="102"/>
                </a:cubicBezTo>
                <a:cubicBezTo>
                  <a:pt x="63" y="97"/>
                  <a:pt x="67" y="94"/>
                  <a:pt x="74" y="89"/>
                </a:cubicBezTo>
                <a:cubicBezTo>
                  <a:pt x="81" y="84"/>
                  <a:pt x="87" y="79"/>
                  <a:pt x="90" y="71"/>
                </a:cubicBezTo>
                <a:cubicBezTo>
                  <a:pt x="92" y="65"/>
                  <a:pt x="93" y="58"/>
                  <a:pt x="93" y="50"/>
                </a:cubicBezTo>
                <a:cubicBezTo>
                  <a:pt x="98" y="50"/>
                  <a:pt x="98" y="50"/>
                  <a:pt x="98" y="50"/>
                </a:cubicBezTo>
                <a:lnTo>
                  <a:pt x="98" y="2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8" name="Freeform 61"/>
          <p:cNvSpPr>
            <a:spLocks noChangeAspect="1"/>
          </p:cNvSpPr>
          <p:nvPr/>
        </p:nvSpPr>
        <p:spPr bwMode="auto">
          <a:xfrm>
            <a:off x="8359976" y="509978"/>
            <a:ext cx="451786" cy="432000"/>
          </a:xfrm>
          <a:custGeom>
            <a:avLst/>
            <a:gdLst>
              <a:gd name="T0" fmla="*/ 118 w 174"/>
              <a:gd name="T1" fmla="*/ 20 h 166"/>
              <a:gd name="T2" fmla="*/ 119 w 174"/>
              <a:gd name="T3" fmla="*/ 32 h 166"/>
              <a:gd name="T4" fmla="*/ 118 w 174"/>
              <a:gd name="T5" fmla="*/ 49 h 166"/>
              <a:gd name="T6" fmla="*/ 120 w 174"/>
              <a:gd name="T7" fmla="*/ 54 h 166"/>
              <a:gd name="T8" fmla="*/ 121 w 174"/>
              <a:gd name="T9" fmla="*/ 67 h 166"/>
              <a:gd name="T10" fmla="*/ 118 w 174"/>
              <a:gd name="T11" fmla="*/ 74 h 166"/>
              <a:gd name="T12" fmla="*/ 113 w 174"/>
              <a:gd name="T13" fmla="*/ 79 h 166"/>
              <a:gd name="T14" fmla="*/ 111 w 174"/>
              <a:gd name="T15" fmla="*/ 90 h 166"/>
              <a:gd name="T16" fmla="*/ 106 w 174"/>
              <a:gd name="T17" fmla="*/ 100 h 166"/>
              <a:gd name="T18" fmla="*/ 111 w 174"/>
              <a:gd name="T19" fmla="*/ 100 h 166"/>
              <a:gd name="T20" fmla="*/ 118 w 174"/>
              <a:gd name="T21" fmla="*/ 113 h 166"/>
              <a:gd name="T22" fmla="*/ 126 w 174"/>
              <a:gd name="T23" fmla="*/ 115 h 166"/>
              <a:gd name="T24" fmla="*/ 153 w 174"/>
              <a:gd name="T25" fmla="*/ 126 h 166"/>
              <a:gd name="T26" fmla="*/ 174 w 174"/>
              <a:gd name="T27" fmla="*/ 139 h 166"/>
              <a:gd name="T28" fmla="*/ 174 w 174"/>
              <a:gd name="T29" fmla="*/ 166 h 166"/>
              <a:gd name="T30" fmla="*/ 0 w 174"/>
              <a:gd name="T31" fmla="*/ 166 h 166"/>
              <a:gd name="T32" fmla="*/ 0 w 174"/>
              <a:gd name="T33" fmla="*/ 139 h 166"/>
              <a:gd name="T34" fmla="*/ 21 w 174"/>
              <a:gd name="T35" fmla="*/ 126 h 166"/>
              <a:gd name="T36" fmla="*/ 48 w 174"/>
              <a:gd name="T37" fmla="*/ 115 h 166"/>
              <a:gd name="T38" fmla="*/ 56 w 174"/>
              <a:gd name="T39" fmla="*/ 113 h 166"/>
              <a:gd name="T40" fmla="*/ 63 w 174"/>
              <a:gd name="T41" fmla="*/ 100 h 166"/>
              <a:gd name="T42" fmla="*/ 67 w 174"/>
              <a:gd name="T43" fmla="*/ 99 h 166"/>
              <a:gd name="T44" fmla="*/ 62 w 174"/>
              <a:gd name="T45" fmla="*/ 91 h 166"/>
              <a:gd name="T46" fmla="*/ 60 w 174"/>
              <a:gd name="T47" fmla="*/ 77 h 166"/>
              <a:gd name="T48" fmla="*/ 57 w 174"/>
              <a:gd name="T49" fmla="*/ 76 h 166"/>
              <a:gd name="T50" fmla="*/ 52 w 174"/>
              <a:gd name="T51" fmla="*/ 57 h 166"/>
              <a:gd name="T52" fmla="*/ 54 w 174"/>
              <a:gd name="T53" fmla="*/ 48 h 166"/>
              <a:gd name="T54" fmla="*/ 67 w 174"/>
              <a:gd name="T55" fmla="*/ 9 h 166"/>
              <a:gd name="T56" fmla="*/ 104 w 174"/>
              <a:gd name="T57" fmla="*/ 9 h 166"/>
              <a:gd name="T58" fmla="*/ 108 w 174"/>
              <a:gd name="T59" fmla="*/ 12 h 166"/>
              <a:gd name="T60" fmla="*/ 113 w 174"/>
              <a:gd name="T61" fmla="*/ 13 h 166"/>
              <a:gd name="T62" fmla="*/ 118 w 174"/>
              <a:gd name="T63" fmla="*/ 2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4" h="166">
                <a:moveTo>
                  <a:pt x="118" y="20"/>
                </a:moveTo>
                <a:cubicBezTo>
                  <a:pt x="119" y="26"/>
                  <a:pt x="119" y="26"/>
                  <a:pt x="119" y="32"/>
                </a:cubicBezTo>
                <a:cubicBezTo>
                  <a:pt x="119" y="35"/>
                  <a:pt x="118" y="45"/>
                  <a:pt x="118" y="49"/>
                </a:cubicBezTo>
                <a:cubicBezTo>
                  <a:pt x="119" y="52"/>
                  <a:pt x="119" y="52"/>
                  <a:pt x="120" y="54"/>
                </a:cubicBezTo>
                <a:cubicBezTo>
                  <a:pt x="122" y="58"/>
                  <a:pt x="122" y="63"/>
                  <a:pt x="121" y="67"/>
                </a:cubicBezTo>
                <a:cubicBezTo>
                  <a:pt x="120" y="69"/>
                  <a:pt x="120" y="73"/>
                  <a:pt x="118" y="74"/>
                </a:cubicBezTo>
                <a:cubicBezTo>
                  <a:pt x="117" y="76"/>
                  <a:pt x="114" y="76"/>
                  <a:pt x="113" y="79"/>
                </a:cubicBezTo>
                <a:cubicBezTo>
                  <a:pt x="111" y="82"/>
                  <a:pt x="112" y="86"/>
                  <a:pt x="111" y="90"/>
                </a:cubicBezTo>
                <a:cubicBezTo>
                  <a:pt x="110" y="94"/>
                  <a:pt x="106" y="94"/>
                  <a:pt x="106" y="100"/>
                </a:cubicBezTo>
                <a:cubicBezTo>
                  <a:pt x="108" y="100"/>
                  <a:pt x="109" y="100"/>
                  <a:pt x="111" y="100"/>
                </a:cubicBezTo>
                <a:cubicBezTo>
                  <a:pt x="113" y="104"/>
                  <a:pt x="115" y="110"/>
                  <a:pt x="118" y="113"/>
                </a:cubicBezTo>
                <a:cubicBezTo>
                  <a:pt x="121" y="113"/>
                  <a:pt x="123" y="114"/>
                  <a:pt x="126" y="115"/>
                </a:cubicBezTo>
                <a:cubicBezTo>
                  <a:pt x="135" y="118"/>
                  <a:pt x="144" y="122"/>
                  <a:pt x="153" y="126"/>
                </a:cubicBezTo>
                <a:cubicBezTo>
                  <a:pt x="161" y="130"/>
                  <a:pt x="171" y="131"/>
                  <a:pt x="174" y="139"/>
                </a:cubicBezTo>
                <a:cubicBezTo>
                  <a:pt x="174" y="145"/>
                  <a:pt x="174" y="158"/>
                  <a:pt x="174" y="166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58"/>
                  <a:pt x="0" y="145"/>
                  <a:pt x="0" y="139"/>
                </a:cubicBezTo>
                <a:cubicBezTo>
                  <a:pt x="3" y="131"/>
                  <a:pt x="13" y="130"/>
                  <a:pt x="21" y="126"/>
                </a:cubicBezTo>
                <a:cubicBezTo>
                  <a:pt x="30" y="122"/>
                  <a:pt x="39" y="118"/>
                  <a:pt x="48" y="115"/>
                </a:cubicBezTo>
                <a:cubicBezTo>
                  <a:pt x="51" y="114"/>
                  <a:pt x="53" y="113"/>
                  <a:pt x="56" y="113"/>
                </a:cubicBezTo>
                <a:cubicBezTo>
                  <a:pt x="59" y="110"/>
                  <a:pt x="61" y="104"/>
                  <a:pt x="63" y="100"/>
                </a:cubicBezTo>
                <a:cubicBezTo>
                  <a:pt x="67" y="99"/>
                  <a:pt x="67" y="99"/>
                  <a:pt x="67" y="99"/>
                </a:cubicBezTo>
                <a:cubicBezTo>
                  <a:pt x="66" y="95"/>
                  <a:pt x="63" y="95"/>
                  <a:pt x="62" y="91"/>
                </a:cubicBezTo>
                <a:cubicBezTo>
                  <a:pt x="61" y="87"/>
                  <a:pt x="61" y="82"/>
                  <a:pt x="60" y="77"/>
                </a:cubicBezTo>
                <a:cubicBezTo>
                  <a:pt x="61" y="77"/>
                  <a:pt x="57" y="76"/>
                  <a:pt x="57" y="76"/>
                </a:cubicBezTo>
                <a:cubicBezTo>
                  <a:pt x="52" y="73"/>
                  <a:pt x="52" y="61"/>
                  <a:pt x="52" y="57"/>
                </a:cubicBezTo>
                <a:cubicBezTo>
                  <a:pt x="51" y="54"/>
                  <a:pt x="55" y="53"/>
                  <a:pt x="54" y="48"/>
                </a:cubicBezTo>
                <a:cubicBezTo>
                  <a:pt x="49" y="24"/>
                  <a:pt x="56" y="13"/>
                  <a:pt x="67" y="9"/>
                </a:cubicBezTo>
                <a:cubicBezTo>
                  <a:pt x="75" y="6"/>
                  <a:pt x="90" y="0"/>
                  <a:pt x="104" y="9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13" y="13"/>
                  <a:pt x="113" y="13"/>
                  <a:pt x="113" y="13"/>
                </a:cubicBezTo>
                <a:cubicBezTo>
                  <a:pt x="116" y="14"/>
                  <a:pt x="118" y="20"/>
                  <a:pt x="118" y="2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9" name="Freeform 62"/>
          <p:cNvSpPr>
            <a:spLocks noChangeAspect="1" noEditPoints="1"/>
          </p:cNvSpPr>
          <p:nvPr/>
        </p:nvSpPr>
        <p:spPr bwMode="auto">
          <a:xfrm>
            <a:off x="9226456" y="509978"/>
            <a:ext cx="629631" cy="432000"/>
          </a:xfrm>
          <a:custGeom>
            <a:avLst/>
            <a:gdLst>
              <a:gd name="T0" fmla="*/ 107 w 210"/>
              <a:gd name="T1" fmla="*/ 101 h 144"/>
              <a:gd name="T2" fmla="*/ 94 w 210"/>
              <a:gd name="T3" fmla="*/ 89 h 144"/>
              <a:gd name="T4" fmla="*/ 94 w 210"/>
              <a:gd name="T5" fmla="*/ 80 h 144"/>
              <a:gd name="T6" fmla="*/ 100 w 210"/>
              <a:gd name="T7" fmla="*/ 67 h 144"/>
              <a:gd name="T8" fmla="*/ 102 w 210"/>
              <a:gd name="T9" fmla="*/ 50 h 144"/>
              <a:gd name="T10" fmla="*/ 101 w 210"/>
              <a:gd name="T11" fmla="*/ 32 h 144"/>
              <a:gd name="T12" fmla="*/ 96 w 210"/>
              <a:gd name="T13" fmla="*/ 11 h 144"/>
              <a:gd name="T14" fmla="*/ 88 w 210"/>
              <a:gd name="T15" fmla="*/ 7 h 144"/>
              <a:gd name="T16" fmla="*/ 46 w 210"/>
              <a:gd name="T17" fmla="*/ 45 h 144"/>
              <a:gd name="T18" fmla="*/ 48 w 210"/>
              <a:gd name="T19" fmla="*/ 69 h 144"/>
              <a:gd name="T20" fmla="*/ 53 w 210"/>
              <a:gd name="T21" fmla="*/ 81 h 144"/>
              <a:gd name="T22" fmla="*/ 54 w 210"/>
              <a:gd name="T23" fmla="*/ 89 h 144"/>
              <a:gd name="T24" fmla="*/ 41 w 210"/>
              <a:gd name="T25" fmla="*/ 101 h 144"/>
              <a:gd name="T26" fmla="*/ 1 w 210"/>
              <a:gd name="T27" fmla="*/ 122 h 144"/>
              <a:gd name="T28" fmla="*/ 147 w 210"/>
              <a:gd name="T29" fmla="*/ 144 h 144"/>
              <a:gd name="T30" fmla="*/ 130 w 210"/>
              <a:gd name="T31" fmla="*/ 111 h 144"/>
              <a:gd name="T32" fmla="*/ 155 w 210"/>
              <a:gd name="T33" fmla="*/ 103 h 144"/>
              <a:gd name="T34" fmla="*/ 146 w 210"/>
              <a:gd name="T35" fmla="*/ 95 h 144"/>
              <a:gd name="T36" fmla="*/ 146 w 210"/>
              <a:gd name="T37" fmla="*/ 88 h 144"/>
              <a:gd name="T38" fmla="*/ 150 w 210"/>
              <a:gd name="T39" fmla="*/ 79 h 144"/>
              <a:gd name="T40" fmla="*/ 152 w 210"/>
              <a:gd name="T41" fmla="*/ 67 h 144"/>
              <a:gd name="T42" fmla="*/ 151 w 210"/>
              <a:gd name="T43" fmla="*/ 54 h 144"/>
              <a:gd name="T44" fmla="*/ 147 w 210"/>
              <a:gd name="T45" fmla="*/ 39 h 144"/>
              <a:gd name="T46" fmla="*/ 142 w 210"/>
              <a:gd name="T47" fmla="*/ 36 h 144"/>
              <a:gd name="T48" fmla="*/ 111 w 210"/>
              <a:gd name="T49" fmla="*/ 63 h 144"/>
              <a:gd name="T50" fmla="*/ 113 w 210"/>
              <a:gd name="T51" fmla="*/ 80 h 144"/>
              <a:gd name="T52" fmla="*/ 116 w 210"/>
              <a:gd name="T53" fmla="*/ 89 h 144"/>
              <a:gd name="T54" fmla="*/ 117 w 210"/>
              <a:gd name="T55" fmla="*/ 95 h 144"/>
              <a:gd name="T56" fmla="*/ 122 w 210"/>
              <a:gd name="T57" fmla="*/ 104 h 144"/>
              <a:gd name="T58" fmla="*/ 136 w 210"/>
              <a:gd name="T59" fmla="*/ 109 h 144"/>
              <a:gd name="T60" fmla="*/ 151 w 210"/>
              <a:gd name="T61" fmla="*/ 121 h 144"/>
              <a:gd name="T62" fmla="*/ 151 w 210"/>
              <a:gd name="T63" fmla="*/ 130 h 144"/>
              <a:gd name="T64" fmla="*/ 184 w 210"/>
              <a:gd name="T65" fmla="*/ 134 h 144"/>
              <a:gd name="T66" fmla="*/ 171 w 210"/>
              <a:gd name="T67" fmla="*/ 110 h 144"/>
              <a:gd name="T68" fmla="*/ 201 w 210"/>
              <a:gd name="T69" fmla="*/ 108 h 144"/>
              <a:gd name="T70" fmla="*/ 186 w 210"/>
              <a:gd name="T71" fmla="*/ 102 h 144"/>
              <a:gd name="T72" fmla="*/ 181 w 210"/>
              <a:gd name="T73" fmla="*/ 97 h 144"/>
              <a:gd name="T74" fmla="*/ 184 w 210"/>
              <a:gd name="T75" fmla="*/ 88 h 144"/>
              <a:gd name="T76" fmla="*/ 187 w 210"/>
              <a:gd name="T77" fmla="*/ 83 h 144"/>
              <a:gd name="T78" fmla="*/ 186 w 210"/>
              <a:gd name="T79" fmla="*/ 76 h 144"/>
              <a:gd name="T80" fmla="*/ 186 w 210"/>
              <a:gd name="T81" fmla="*/ 61 h 144"/>
              <a:gd name="T82" fmla="*/ 182 w 210"/>
              <a:gd name="T83" fmla="*/ 58 h 144"/>
              <a:gd name="T84" fmla="*/ 165 w 210"/>
              <a:gd name="T85" fmla="*/ 57 h 144"/>
              <a:gd name="T86" fmla="*/ 158 w 210"/>
              <a:gd name="T87" fmla="*/ 79 h 144"/>
              <a:gd name="T88" fmla="*/ 162 w 210"/>
              <a:gd name="T89" fmla="*/ 87 h 144"/>
              <a:gd name="T90" fmla="*/ 165 w 210"/>
              <a:gd name="T91" fmla="*/ 97 h 144"/>
              <a:gd name="T92" fmla="*/ 161 w 210"/>
              <a:gd name="T93" fmla="*/ 102 h 144"/>
              <a:gd name="T94" fmla="*/ 173 w 210"/>
              <a:gd name="T95" fmla="*/ 107 h 144"/>
              <a:gd name="T96" fmla="*/ 187 w 210"/>
              <a:gd name="T97" fmla="*/ 117 h 144"/>
              <a:gd name="T98" fmla="*/ 187 w 210"/>
              <a:gd name="T99" fmla="*/ 118 h 144"/>
              <a:gd name="T100" fmla="*/ 187 w 210"/>
              <a:gd name="T101" fmla="*/ 125 h 144"/>
              <a:gd name="T102" fmla="*/ 210 w 210"/>
              <a:gd name="T103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9" name="组合 328"/>
          <p:cNvGrpSpPr>
            <a:grpSpLocks noChangeAspect="1"/>
          </p:cNvGrpSpPr>
          <p:nvPr/>
        </p:nvGrpSpPr>
        <p:grpSpPr>
          <a:xfrm>
            <a:off x="11018987" y="509978"/>
            <a:ext cx="623723" cy="432000"/>
            <a:chOff x="10491788" y="1057275"/>
            <a:chExt cx="795338" cy="5508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0" name="Freeform 63"/>
            <p:cNvSpPr>
              <a:spLocks noEditPoints="1"/>
            </p:cNvSpPr>
            <p:nvPr/>
          </p:nvSpPr>
          <p:spPr bwMode="auto">
            <a:xfrm>
              <a:off x="10491788" y="1173162"/>
              <a:ext cx="795338" cy="398463"/>
            </a:xfrm>
            <a:custGeom>
              <a:avLst/>
              <a:gdLst>
                <a:gd name="T0" fmla="*/ 71 w 212"/>
                <a:gd name="T1" fmla="*/ 17 h 106"/>
                <a:gd name="T2" fmla="*/ 70 w 212"/>
                <a:gd name="T3" fmla="*/ 8 h 106"/>
                <a:gd name="T4" fmla="*/ 65 w 212"/>
                <a:gd name="T5" fmla="*/ 6 h 106"/>
                <a:gd name="T6" fmla="*/ 34 w 212"/>
                <a:gd name="T7" fmla="*/ 33 h 106"/>
                <a:gd name="T8" fmla="*/ 36 w 212"/>
                <a:gd name="T9" fmla="*/ 50 h 106"/>
                <a:gd name="T10" fmla="*/ 39 w 212"/>
                <a:gd name="T11" fmla="*/ 60 h 106"/>
                <a:gd name="T12" fmla="*/ 39 w 212"/>
                <a:gd name="T13" fmla="*/ 65 h 106"/>
                <a:gd name="T14" fmla="*/ 30 w 212"/>
                <a:gd name="T15" fmla="*/ 74 h 106"/>
                <a:gd name="T16" fmla="*/ 1 w 212"/>
                <a:gd name="T17" fmla="*/ 89 h 106"/>
                <a:gd name="T18" fmla="*/ 25 w 212"/>
                <a:gd name="T19" fmla="*/ 106 h 106"/>
                <a:gd name="T20" fmla="*/ 25 w 212"/>
                <a:gd name="T21" fmla="*/ 93 h 106"/>
                <a:gd name="T22" fmla="*/ 25 w 212"/>
                <a:gd name="T23" fmla="*/ 91 h 106"/>
                <a:gd name="T24" fmla="*/ 46 w 212"/>
                <a:gd name="T25" fmla="*/ 76 h 106"/>
                <a:gd name="T26" fmla="*/ 69 w 212"/>
                <a:gd name="T27" fmla="*/ 67 h 106"/>
                <a:gd name="T28" fmla="*/ 66 w 212"/>
                <a:gd name="T29" fmla="*/ 65 h 106"/>
                <a:gd name="T30" fmla="*/ 70 w 212"/>
                <a:gd name="T31" fmla="*/ 52 h 106"/>
                <a:gd name="T32" fmla="*/ 75 w 212"/>
                <a:gd name="T33" fmla="*/ 45 h 106"/>
                <a:gd name="T34" fmla="*/ 70 w 212"/>
                <a:gd name="T35" fmla="*/ 24 h 106"/>
                <a:gd name="T36" fmla="*/ 211 w 212"/>
                <a:gd name="T37" fmla="*/ 89 h 106"/>
                <a:gd name="T38" fmla="*/ 182 w 212"/>
                <a:gd name="T39" fmla="*/ 74 h 106"/>
                <a:gd name="T40" fmla="*/ 173 w 212"/>
                <a:gd name="T41" fmla="*/ 65 h 106"/>
                <a:gd name="T42" fmla="*/ 173 w 212"/>
                <a:gd name="T43" fmla="*/ 59 h 106"/>
                <a:gd name="T44" fmla="*/ 177 w 212"/>
                <a:gd name="T45" fmla="*/ 49 h 106"/>
                <a:gd name="T46" fmla="*/ 178 w 212"/>
                <a:gd name="T47" fmla="*/ 37 h 106"/>
                <a:gd name="T48" fmla="*/ 178 w 212"/>
                <a:gd name="T49" fmla="*/ 23 h 106"/>
                <a:gd name="T50" fmla="*/ 174 w 212"/>
                <a:gd name="T51" fmla="*/ 8 h 106"/>
                <a:gd name="T52" fmla="*/ 168 w 212"/>
                <a:gd name="T53" fmla="*/ 6 h 106"/>
                <a:gd name="T54" fmla="*/ 139 w 212"/>
                <a:gd name="T55" fmla="*/ 12 h 106"/>
                <a:gd name="T56" fmla="*/ 139 w 212"/>
                <a:gd name="T57" fmla="*/ 15 h 106"/>
                <a:gd name="T58" fmla="*/ 140 w 212"/>
                <a:gd name="T59" fmla="*/ 17 h 106"/>
                <a:gd name="T60" fmla="*/ 138 w 212"/>
                <a:gd name="T61" fmla="*/ 41 h 106"/>
                <a:gd name="T62" fmla="*/ 139 w 212"/>
                <a:gd name="T63" fmla="*/ 50 h 106"/>
                <a:gd name="T64" fmla="*/ 142 w 212"/>
                <a:gd name="T65" fmla="*/ 60 h 106"/>
                <a:gd name="T66" fmla="*/ 143 w 212"/>
                <a:gd name="T67" fmla="*/ 65 h 106"/>
                <a:gd name="T68" fmla="*/ 156 w 212"/>
                <a:gd name="T69" fmla="*/ 72 h 106"/>
                <a:gd name="T70" fmla="*/ 170 w 212"/>
                <a:gd name="T71" fmla="*/ 78 h 106"/>
                <a:gd name="T72" fmla="*/ 187 w 212"/>
                <a:gd name="T73" fmla="*/ 92 h 106"/>
                <a:gd name="T74" fmla="*/ 187 w 212"/>
                <a:gd name="T75" fmla="*/ 101 h 106"/>
                <a:gd name="T76" fmla="*/ 212 w 212"/>
                <a:gd name="T7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2" h="106">
                  <a:moveTo>
                    <a:pt x="69" y="22"/>
                  </a:moveTo>
                  <a:cubicBezTo>
                    <a:pt x="69" y="20"/>
                    <a:pt x="70" y="18"/>
                    <a:pt x="71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3"/>
                    <a:pt x="70" y="11"/>
                    <a:pt x="70" y="8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56" y="0"/>
                    <a:pt x="47" y="4"/>
                    <a:pt x="42" y="6"/>
                  </a:cubicBezTo>
                  <a:cubicBezTo>
                    <a:pt x="35" y="8"/>
                    <a:pt x="30" y="18"/>
                    <a:pt x="34" y="33"/>
                  </a:cubicBezTo>
                  <a:cubicBezTo>
                    <a:pt x="34" y="36"/>
                    <a:pt x="32" y="37"/>
                    <a:pt x="32" y="38"/>
                  </a:cubicBezTo>
                  <a:cubicBezTo>
                    <a:pt x="33" y="41"/>
                    <a:pt x="33" y="49"/>
                    <a:pt x="36" y="50"/>
                  </a:cubicBezTo>
                  <a:cubicBezTo>
                    <a:pt x="36" y="51"/>
                    <a:pt x="38" y="51"/>
                    <a:pt x="38" y="51"/>
                  </a:cubicBezTo>
                  <a:cubicBezTo>
                    <a:pt x="38" y="54"/>
                    <a:pt x="38" y="57"/>
                    <a:pt x="39" y="60"/>
                  </a:cubicBezTo>
                  <a:cubicBezTo>
                    <a:pt x="39" y="62"/>
                    <a:pt x="41" y="62"/>
                    <a:pt x="42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8" y="67"/>
                    <a:pt x="37" y="72"/>
                    <a:pt x="35" y="73"/>
                  </a:cubicBezTo>
                  <a:cubicBezTo>
                    <a:pt x="33" y="73"/>
                    <a:pt x="32" y="74"/>
                    <a:pt x="30" y="74"/>
                  </a:cubicBezTo>
                  <a:cubicBezTo>
                    <a:pt x="25" y="76"/>
                    <a:pt x="19" y="79"/>
                    <a:pt x="13" y="81"/>
                  </a:cubicBezTo>
                  <a:cubicBezTo>
                    <a:pt x="8" y="83"/>
                    <a:pt x="2" y="84"/>
                    <a:pt x="1" y="89"/>
                  </a:cubicBezTo>
                  <a:cubicBezTo>
                    <a:pt x="1" y="93"/>
                    <a:pt x="0" y="101"/>
                    <a:pt x="0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5" y="104"/>
                    <a:pt x="25" y="103"/>
                    <a:pt x="25" y="101"/>
                  </a:cubicBezTo>
                  <a:cubicBezTo>
                    <a:pt x="25" y="98"/>
                    <a:pt x="25" y="95"/>
                    <a:pt x="25" y="93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8" y="83"/>
                    <a:pt x="36" y="80"/>
                    <a:pt x="42" y="78"/>
                  </a:cubicBezTo>
                  <a:cubicBezTo>
                    <a:pt x="44" y="77"/>
                    <a:pt x="45" y="77"/>
                    <a:pt x="46" y="76"/>
                  </a:cubicBezTo>
                  <a:cubicBezTo>
                    <a:pt x="49" y="75"/>
                    <a:pt x="53" y="74"/>
                    <a:pt x="56" y="72"/>
                  </a:cubicBezTo>
                  <a:cubicBezTo>
                    <a:pt x="60" y="70"/>
                    <a:pt x="65" y="68"/>
                    <a:pt x="69" y="67"/>
                  </a:cubicBezTo>
                  <a:cubicBezTo>
                    <a:pt x="69" y="66"/>
                    <a:pt x="69" y="66"/>
                    <a:pt x="69" y="65"/>
                  </a:cubicBezTo>
                  <a:cubicBezTo>
                    <a:pt x="68" y="65"/>
                    <a:pt x="67" y="65"/>
                    <a:pt x="66" y="65"/>
                  </a:cubicBezTo>
                  <a:cubicBezTo>
                    <a:pt x="66" y="62"/>
                    <a:pt x="68" y="61"/>
                    <a:pt x="69" y="59"/>
                  </a:cubicBezTo>
                  <a:cubicBezTo>
                    <a:pt x="70" y="57"/>
                    <a:pt x="69" y="54"/>
                    <a:pt x="70" y="52"/>
                  </a:cubicBezTo>
                  <a:cubicBezTo>
                    <a:pt x="71" y="51"/>
                    <a:pt x="73" y="50"/>
                    <a:pt x="73" y="49"/>
                  </a:cubicBezTo>
                  <a:cubicBezTo>
                    <a:pt x="74" y="48"/>
                    <a:pt x="75" y="46"/>
                    <a:pt x="75" y="45"/>
                  </a:cubicBezTo>
                  <a:cubicBezTo>
                    <a:pt x="75" y="44"/>
                    <a:pt x="75" y="43"/>
                    <a:pt x="75" y="43"/>
                  </a:cubicBezTo>
                  <a:cubicBezTo>
                    <a:pt x="71" y="38"/>
                    <a:pt x="70" y="30"/>
                    <a:pt x="70" y="24"/>
                  </a:cubicBezTo>
                  <a:cubicBezTo>
                    <a:pt x="70" y="23"/>
                    <a:pt x="70" y="23"/>
                    <a:pt x="69" y="22"/>
                  </a:cubicBezTo>
                  <a:close/>
                  <a:moveTo>
                    <a:pt x="211" y="89"/>
                  </a:moveTo>
                  <a:cubicBezTo>
                    <a:pt x="210" y="84"/>
                    <a:pt x="204" y="83"/>
                    <a:pt x="199" y="81"/>
                  </a:cubicBezTo>
                  <a:cubicBezTo>
                    <a:pt x="193" y="79"/>
                    <a:pt x="187" y="76"/>
                    <a:pt x="182" y="74"/>
                  </a:cubicBezTo>
                  <a:cubicBezTo>
                    <a:pt x="180" y="74"/>
                    <a:pt x="179" y="73"/>
                    <a:pt x="177" y="73"/>
                  </a:cubicBezTo>
                  <a:cubicBezTo>
                    <a:pt x="175" y="72"/>
                    <a:pt x="174" y="67"/>
                    <a:pt x="173" y="65"/>
                  </a:cubicBezTo>
                  <a:cubicBezTo>
                    <a:pt x="172" y="65"/>
                    <a:pt x="171" y="65"/>
                    <a:pt x="170" y="65"/>
                  </a:cubicBezTo>
                  <a:cubicBezTo>
                    <a:pt x="170" y="62"/>
                    <a:pt x="172" y="61"/>
                    <a:pt x="173" y="59"/>
                  </a:cubicBezTo>
                  <a:cubicBezTo>
                    <a:pt x="173" y="57"/>
                    <a:pt x="173" y="54"/>
                    <a:pt x="174" y="52"/>
                  </a:cubicBezTo>
                  <a:cubicBezTo>
                    <a:pt x="175" y="51"/>
                    <a:pt x="176" y="50"/>
                    <a:pt x="177" y="49"/>
                  </a:cubicBezTo>
                  <a:cubicBezTo>
                    <a:pt x="178" y="48"/>
                    <a:pt x="178" y="46"/>
                    <a:pt x="179" y="45"/>
                  </a:cubicBezTo>
                  <a:cubicBezTo>
                    <a:pt x="179" y="43"/>
                    <a:pt x="180" y="39"/>
                    <a:pt x="178" y="37"/>
                  </a:cubicBezTo>
                  <a:cubicBezTo>
                    <a:pt x="178" y="35"/>
                    <a:pt x="177" y="35"/>
                    <a:pt x="177" y="34"/>
                  </a:cubicBezTo>
                  <a:cubicBezTo>
                    <a:pt x="177" y="31"/>
                    <a:pt x="178" y="25"/>
                    <a:pt x="178" y="23"/>
                  </a:cubicBezTo>
                  <a:cubicBezTo>
                    <a:pt x="178" y="20"/>
                    <a:pt x="178" y="16"/>
                    <a:pt x="177" y="13"/>
                  </a:cubicBezTo>
                  <a:cubicBezTo>
                    <a:pt x="177" y="13"/>
                    <a:pt x="176" y="9"/>
                    <a:pt x="174" y="8"/>
                  </a:cubicBezTo>
                  <a:cubicBezTo>
                    <a:pt x="171" y="8"/>
                    <a:pt x="171" y="8"/>
                    <a:pt x="171" y="8"/>
                  </a:cubicBezTo>
                  <a:cubicBezTo>
                    <a:pt x="168" y="6"/>
                    <a:pt x="168" y="6"/>
                    <a:pt x="168" y="6"/>
                  </a:cubicBezTo>
                  <a:cubicBezTo>
                    <a:pt x="160" y="0"/>
                    <a:pt x="151" y="4"/>
                    <a:pt x="146" y="6"/>
                  </a:cubicBezTo>
                  <a:cubicBezTo>
                    <a:pt x="143" y="7"/>
                    <a:pt x="141" y="9"/>
                    <a:pt x="139" y="12"/>
                  </a:cubicBezTo>
                  <a:cubicBezTo>
                    <a:pt x="139" y="13"/>
                    <a:pt x="139" y="14"/>
                    <a:pt x="139" y="14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39" y="15"/>
                    <a:pt x="139" y="15"/>
                    <a:pt x="139" y="15"/>
                  </a:cubicBezTo>
                  <a:cubicBezTo>
                    <a:pt x="140" y="16"/>
                    <a:pt x="140" y="16"/>
                    <a:pt x="140" y="17"/>
                  </a:cubicBezTo>
                  <a:cubicBezTo>
                    <a:pt x="143" y="22"/>
                    <a:pt x="142" y="28"/>
                    <a:pt x="141" y="32"/>
                  </a:cubicBezTo>
                  <a:cubicBezTo>
                    <a:pt x="141" y="34"/>
                    <a:pt x="140" y="38"/>
                    <a:pt x="138" y="41"/>
                  </a:cubicBezTo>
                  <a:cubicBezTo>
                    <a:pt x="137" y="41"/>
                    <a:pt x="137" y="42"/>
                    <a:pt x="136" y="42"/>
                  </a:cubicBezTo>
                  <a:cubicBezTo>
                    <a:pt x="137" y="46"/>
                    <a:pt x="137" y="49"/>
                    <a:pt x="139" y="50"/>
                  </a:cubicBezTo>
                  <a:cubicBezTo>
                    <a:pt x="140" y="51"/>
                    <a:pt x="142" y="51"/>
                    <a:pt x="142" y="51"/>
                  </a:cubicBezTo>
                  <a:cubicBezTo>
                    <a:pt x="142" y="54"/>
                    <a:pt x="142" y="57"/>
                    <a:pt x="142" y="60"/>
                  </a:cubicBezTo>
                  <a:cubicBezTo>
                    <a:pt x="143" y="62"/>
                    <a:pt x="145" y="62"/>
                    <a:pt x="145" y="65"/>
                  </a:cubicBezTo>
                  <a:cubicBezTo>
                    <a:pt x="143" y="65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7" y="68"/>
                    <a:pt x="152" y="70"/>
                    <a:pt x="156" y="72"/>
                  </a:cubicBezTo>
                  <a:cubicBezTo>
                    <a:pt x="160" y="74"/>
                    <a:pt x="163" y="75"/>
                    <a:pt x="166" y="76"/>
                  </a:cubicBezTo>
                  <a:cubicBezTo>
                    <a:pt x="167" y="77"/>
                    <a:pt x="168" y="77"/>
                    <a:pt x="170" y="78"/>
                  </a:cubicBezTo>
                  <a:cubicBezTo>
                    <a:pt x="176" y="80"/>
                    <a:pt x="184" y="83"/>
                    <a:pt x="187" y="91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3"/>
                    <a:pt x="187" y="93"/>
                    <a:pt x="187" y="93"/>
                  </a:cubicBezTo>
                  <a:cubicBezTo>
                    <a:pt x="187" y="95"/>
                    <a:pt x="187" y="98"/>
                    <a:pt x="187" y="101"/>
                  </a:cubicBezTo>
                  <a:cubicBezTo>
                    <a:pt x="187" y="103"/>
                    <a:pt x="187" y="104"/>
                    <a:pt x="187" y="106"/>
                  </a:cubicBezTo>
                  <a:cubicBezTo>
                    <a:pt x="212" y="106"/>
                    <a:pt x="212" y="106"/>
                    <a:pt x="212" y="106"/>
                  </a:cubicBezTo>
                  <a:cubicBezTo>
                    <a:pt x="212" y="101"/>
                    <a:pt x="211" y="93"/>
                    <a:pt x="211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64"/>
            <p:cNvSpPr/>
            <p:nvPr/>
          </p:nvSpPr>
          <p:spPr bwMode="auto">
            <a:xfrm>
              <a:off x="10607675" y="1057275"/>
              <a:ext cx="563563" cy="550863"/>
            </a:xfrm>
            <a:custGeom>
              <a:avLst/>
              <a:gdLst>
                <a:gd name="T0" fmla="*/ 102 w 150"/>
                <a:gd name="T1" fmla="*/ 17 h 147"/>
                <a:gd name="T2" fmla="*/ 103 w 150"/>
                <a:gd name="T3" fmla="*/ 32 h 147"/>
                <a:gd name="T4" fmla="*/ 102 w 150"/>
                <a:gd name="T5" fmla="*/ 46 h 147"/>
                <a:gd name="T6" fmla="*/ 104 w 150"/>
                <a:gd name="T7" fmla="*/ 50 h 147"/>
                <a:gd name="T8" fmla="*/ 104 w 150"/>
                <a:gd name="T9" fmla="*/ 62 h 147"/>
                <a:gd name="T10" fmla="*/ 102 w 150"/>
                <a:gd name="T11" fmla="*/ 68 h 147"/>
                <a:gd name="T12" fmla="*/ 97 w 150"/>
                <a:gd name="T13" fmla="*/ 72 h 147"/>
                <a:gd name="T14" fmla="*/ 96 w 150"/>
                <a:gd name="T15" fmla="*/ 82 h 147"/>
                <a:gd name="T16" fmla="*/ 92 w 150"/>
                <a:gd name="T17" fmla="*/ 90 h 147"/>
                <a:gd name="T18" fmla="*/ 96 w 150"/>
                <a:gd name="T19" fmla="*/ 90 h 147"/>
                <a:gd name="T20" fmla="*/ 102 w 150"/>
                <a:gd name="T21" fmla="*/ 101 h 147"/>
                <a:gd name="T22" fmla="*/ 109 w 150"/>
                <a:gd name="T23" fmla="*/ 103 h 147"/>
                <a:gd name="T24" fmla="*/ 132 w 150"/>
                <a:gd name="T25" fmla="*/ 113 h 147"/>
                <a:gd name="T26" fmla="*/ 150 w 150"/>
                <a:gd name="T27" fmla="*/ 124 h 147"/>
                <a:gd name="T28" fmla="*/ 150 w 150"/>
                <a:gd name="T29" fmla="*/ 147 h 147"/>
                <a:gd name="T30" fmla="*/ 0 w 150"/>
                <a:gd name="T31" fmla="*/ 147 h 147"/>
                <a:gd name="T32" fmla="*/ 0 w 150"/>
                <a:gd name="T33" fmla="*/ 124 h 147"/>
                <a:gd name="T34" fmla="*/ 18 w 150"/>
                <a:gd name="T35" fmla="*/ 113 h 147"/>
                <a:gd name="T36" fmla="*/ 41 w 150"/>
                <a:gd name="T37" fmla="*/ 103 h 147"/>
                <a:gd name="T38" fmla="*/ 48 w 150"/>
                <a:gd name="T39" fmla="*/ 101 h 147"/>
                <a:gd name="T40" fmla="*/ 54 w 150"/>
                <a:gd name="T41" fmla="*/ 90 h 147"/>
                <a:gd name="T42" fmla="*/ 57 w 150"/>
                <a:gd name="T43" fmla="*/ 90 h 147"/>
                <a:gd name="T44" fmla="*/ 53 w 150"/>
                <a:gd name="T45" fmla="*/ 83 h 147"/>
                <a:gd name="T46" fmla="*/ 52 w 150"/>
                <a:gd name="T47" fmla="*/ 70 h 147"/>
                <a:gd name="T48" fmla="*/ 49 w 150"/>
                <a:gd name="T49" fmla="*/ 70 h 147"/>
                <a:gd name="T50" fmla="*/ 44 w 150"/>
                <a:gd name="T51" fmla="*/ 53 h 147"/>
                <a:gd name="T52" fmla="*/ 46 w 150"/>
                <a:gd name="T53" fmla="*/ 46 h 147"/>
                <a:gd name="T54" fmla="*/ 58 w 150"/>
                <a:gd name="T55" fmla="*/ 7 h 147"/>
                <a:gd name="T56" fmla="*/ 90 w 150"/>
                <a:gd name="T57" fmla="*/ 7 h 147"/>
                <a:gd name="T58" fmla="*/ 93 w 150"/>
                <a:gd name="T59" fmla="*/ 10 h 147"/>
                <a:gd name="T60" fmla="*/ 98 w 150"/>
                <a:gd name="T61" fmla="*/ 10 h 147"/>
                <a:gd name="T62" fmla="*/ 102 w 150"/>
                <a:gd name="T63" fmla="*/ 1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50" h="147">
                  <a:moveTo>
                    <a:pt x="102" y="17"/>
                  </a:moveTo>
                  <a:cubicBezTo>
                    <a:pt x="103" y="22"/>
                    <a:pt x="103" y="26"/>
                    <a:pt x="103" y="32"/>
                  </a:cubicBezTo>
                  <a:cubicBezTo>
                    <a:pt x="103" y="34"/>
                    <a:pt x="102" y="43"/>
                    <a:pt x="102" y="46"/>
                  </a:cubicBezTo>
                  <a:cubicBezTo>
                    <a:pt x="102" y="48"/>
                    <a:pt x="103" y="48"/>
                    <a:pt x="104" y="50"/>
                  </a:cubicBezTo>
                  <a:cubicBezTo>
                    <a:pt x="105" y="54"/>
                    <a:pt x="105" y="59"/>
                    <a:pt x="104" y="62"/>
                  </a:cubicBezTo>
                  <a:cubicBezTo>
                    <a:pt x="104" y="64"/>
                    <a:pt x="103" y="66"/>
                    <a:pt x="102" y="68"/>
                  </a:cubicBezTo>
                  <a:cubicBezTo>
                    <a:pt x="101" y="70"/>
                    <a:pt x="98" y="70"/>
                    <a:pt x="97" y="72"/>
                  </a:cubicBezTo>
                  <a:cubicBezTo>
                    <a:pt x="96" y="75"/>
                    <a:pt x="97" y="78"/>
                    <a:pt x="96" y="82"/>
                  </a:cubicBezTo>
                  <a:cubicBezTo>
                    <a:pt x="95" y="85"/>
                    <a:pt x="92" y="85"/>
                    <a:pt x="92" y="90"/>
                  </a:cubicBezTo>
                  <a:cubicBezTo>
                    <a:pt x="93" y="90"/>
                    <a:pt x="94" y="90"/>
                    <a:pt x="96" y="90"/>
                  </a:cubicBezTo>
                  <a:cubicBezTo>
                    <a:pt x="97" y="93"/>
                    <a:pt x="100" y="99"/>
                    <a:pt x="102" y="101"/>
                  </a:cubicBezTo>
                  <a:cubicBezTo>
                    <a:pt x="104" y="102"/>
                    <a:pt x="107" y="102"/>
                    <a:pt x="109" y="103"/>
                  </a:cubicBezTo>
                  <a:cubicBezTo>
                    <a:pt x="116" y="106"/>
                    <a:pt x="125" y="110"/>
                    <a:pt x="132" y="113"/>
                  </a:cubicBezTo>
                  <a:cubicBezTo>
                    <a:pt x="139" y="116"/>
                    <a:pt x="148" y="117"/>
                    <a:pt x="150" y="124"/>
                  </a:cubicBezTo>
                  <a:cubicBezTo>
                    <a:pt x="150" y="129"/>
                    <a:pt x="150" y="141"/>
                    <a:pt x="150" y="147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1"/>
                    <a:pt x="0" y="129"/>
                    <a:pt x="0" y="124"/>
                  </a:cubicBezTo>
                  <a:cubicBezTo>
                    <a:pt x="3" y="117"/>
                    <a:pt x="11" y="116"/>
                    <a:pt x="18" y="113"/>
                  </a:cubicBezTo>
                  <a:cubicBezTo>
                    <a:pt x="25" y="110"/>
                    <a:pt x="34" y="106"/>
                    <a:pt x="41" y="103"/>
                  </a:cubicBezTo>
                  <a:cubicBezTo>
                    <a:pt x="44" y="102"/>
                    <a:pt x="46" y="102"/>
                    <a:pt x="48" y="101"/>
                  </a:cubicBezTo>
                  <a:cubicBezTo>
                    <a:pt x="50" y="99"/>
                    <a:pt x="53" y="93"/>
                    <a:pt x="54" y="90"/>
                  </a:cubicBezTo>
                  <a:cubicBezTo>
                    <a:pt x="57" y="90"/>
                    <a:pt x="57" y="90"/>
                    <a:pt x="57" y="90"/>
                  </a:cubicBezTo>
                  <a:cubicBezTo>
                    <a:pt x="57" y="86"/>
                    <a:pt x="54" y="85"/>
                    <a:pt x="53" y="83"/>
                  </a:cubicBezTo>
                  <a:cubicBezTo>
                    <a:pt x="53" y="79"/>
                    <a:pt x="53" y="74"/>
                    <a:pt x="52" y="70"/>
                  </a:cubicBezTo>
                  <a:cubicBezTo>
                    <a:pt x="52" y="71"/>
                    <a:pt x="49" y="70"/>
                    <a:pt x="49" y="70"/>
                  </a:cubicBezTo>
                  <a:cubicBezTo>
                    <a:pt x="45" y="67"/>
                    <a:pt x="45" y="57"/>
                    <a:pt x="44" y="53"/>
                  </a:cubicBezTo>
                  <a:cubicBezTo>
                    <a:pt x="44" y="51"/>
                    <a:pt x="47" y="49"/>
                    <a:pt x="46" y="46"/>
                  </a:cubicBezTo>
                  <a:cubicBezTo>
                    <a:pt x="42" y="25"/>
                    <a:pt x="48" y="11"/>
                    <a:pt x="58" y="7"/>
                  </a:cubicBezTo>
                  <a:cubicBezTo>
                    <a:pt x="65" y="5"/>
                    <a:pt x="78" y="0"/>
                    <a:pt x="90" y="7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100" y="12"/>
                    <a:pt x="102" y="17"/>
                    <a:pt x="1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2" name="Freeform 65"/>
          <p:cNvSpPr>
            <a:spLocks noChangeAspect="1" noEditPoints="1"/>
          </p:cNvSpPr>
          <p:nvPr/>
        </p:nvSpPr>
        <p:spPr bwMode="auto">
          <a:xfrm>
            <a:off x="10336680" y="509978"/>
            <a:ext cx="436246" cy="432000"/>
          </a:xfrm>
          <a:custGeom>
            <a:avLst/>
            <a:gdLst>
              <a:gd name="T0" fmla="*/ 108 w 174"/>
              <a:gd name="T1" fmla="*/ 34 h 172"/>
              <a:gd name="T2" fmla="*/ 114 w 174"/>
              <a:gd name="T3" fmla="*/ 27 h 172"/>
              <a:gd name="T4" fmla="*/ 114 w 174"/>
              <a:gd name="T5" fmla="*/ 7 h 172"/>
              <a:gd name="T6" fmla="*/ 108 w 174"/>
              <a:gd name="T7" fmla="*/ 0 h 172"/>
              <a:gd name="T8" fmla="*/ 101 w 174"/>
              <a:gd name="T9" fmla="*/ 7 h 172"/>
              <a:gd name="T10" fmla="*/ 101 w 174"/>
              <a:gd name="T11" fmla="*/ 27 h 172"/>
              <a:gd name="T12" fmla="*/ 108 w 174"/>
              <a:gd name="T13" fmla="*/ 34 h 172"/>
              <a:gd name="T14" fmla="*/ 140 w 174"/>
              <a:gd name="T15" fmla="*/ 43 h 172"/>
              <a:gd name="T16" fmla="*/ 154 w 174"/>
              <a:gd name="T17" fmla="*/ 28 h 172"/>
              <a:gd name="T18" fmla="*/ 154 w 174"/>
              <a:gd name="T19" fmla="*/ 19 h 172"/>
              <a:gd name="T20" fmla="*/ 145 w 174"/>
              <a:gd name="T21" fmla="*/ 19 h 172"/>
              <a:gd name="T22" fmla="*/ 131 w 174"/>
              <a:gd name="T23" fmla="*/ 34 h 172"/>
              <a:gd name="T24" fmla="*/ 131 w 174"/>
              <a:gd name="T25" fmla="*/ 43 h 172"/>
              <a:gd name="T26" fmla="*/ 140 w 174"/>
              <a:gd name="T27" fmla="*/ 43 h 172"/>
              <a:gd name="T28" fmla="*/ 76 w 174"/>
              <a:gd name="T29" fmla="*/ 44 h 172"/>
              <a:gd name="T30" fmla="*/ 85 w 174"/>
              <a:gd name="T31" fmla="*/ 44 h 172"/>
              <a:gd name="T32" fmla="*/ 85 w 174"/>
              <a:gd name="T33" fmla="*/ 35 h 172"/>
              <a:gd name="T34" fmla="*/ 70 w 174"/>
              <a:gd name="T35" fmla="*/ 20 h 172"/>
              <a:gd name="T36" fmla="*/ 61 w 174"/>
              <a:gd name="T37" fmla="*/ 20 h 172"/>
              <a:gd name="T38" fmla="*/ 61 w 174"/>
              <a:gd name="T39" fmla="*/ 30 h 172"/>
              <a:gd name="T40" fmla="*/ 76 w 174"/>
              <a:gd name="T41" fmla="*/ 44 h 172"/>
              <a:gd name="T42" fmla="*/ 139 w 174"/>
              <a:gd name="T43" fmla="*/ 89 h 172"/>
              <a:gd name="T44" fmla="*/ 130 w 174"/>
              <a:gd name="T45" fmla="*/ 89 h 172"/>
              <a:gd name="T46" fmla="*/ 130 w 174"/>
              <a:gd name="T47" fmla="*/ 99 h 172"/>
              <a:gd name="T48" fmla="*/ 145 w 174"/>
              <a:gd name="T49" fmla="*/ 113 h 172"/>
              <a:gd name="T50" fmla="*/ 154 w 174"/>
              <a:gd name="T51" fmla="*/ 113 h 172"/>
              <a:gd name="T52" fmla="*/ 154 w 174"/>
              <a:gd name="T53" fmla="*/ 104 h 172"/>
              <a:gd name="T54" fmla="*/ 139 w 174"/>
              <a:gd name="T55" fmla="*/ 89 h 172"/>
              <a:gd name="T56" fmla="*/ 111 w 174"/>
              <a:gd name="T57" fmla="*/ 37 h 172"/>
              <a:gd name="T58" fmla="*/ 0 w 174"/>
              <a:gd name="T59" fmla="*/ 148 h 172"/>
              <a:gd name="T60" fmla="*/ 24 w 174"/>
              <a:gd name="T61" fmla="*/ 172 h 172"/>
              <a:gd name="T62" fmla="*/ 135 w 174"/>
              <a:gd name="T63" fmla="*/ 60 h 172"/>
              <a:gd name="T64" fmla="*/ 111 w 174"/>
              <a:gd name="T65" fmla="*/ 37 h 172"/>
              <a:gd name="T66" fmla="*/ 85 w 174"/>
              <a:gd name="T67" fmla="*/ 77 h 172"/>
              <a:gd name="T68" fmla="*/ 112 w 174"/>
              <a:gd name="T69" fmla="*/ 49 h 172"/>
              <a:gd name="T70" fmla="*/ 122 w 174"/>
              <a:gd name="T71" fmla="*/ 59 h 172"/>
              <a:gd name="T72" fmla="*/ 95 w 174"/>
              <a:gd name="T73" fmla="*/ 86 h 172"/>
              <a:gd name="T74" fmla="*/ 85 w 174"/>
              <a:gd name="T75" fmla="*/ 77 h 172"/>
              <a:gd name="T76" fmla="*/ 167 w 174"/>
              <a:gd name="T77" fmla="*/ 60 h 172"/>
              <a:gd name="T78" fmla="*/ 147 w 174"/>
              <a:gd name="T79" fmla="*/ 60 h 172"/>
              <a:gd name="T80" fmla="*/ 141 w 174"/>
              <a:gd name="T81" fmla="*/ 66 h 172"/>
              <a:gd name="T82" fmla="*/ 147 w 174"/>
              <a:gd name="T83" fmla="*/ 73 h 172"/>
              <a:gd name="T84" fmla="*/ 167 w 174"/>
              <a:gd name="T85" fmla="*/ 73 h 172"/>
              <a:gd name="T86" fmla="*/ 174 w 174"/>
              <a:gd name="T87" fmla="*/ 66 h 172"/>
              <a:gd name="T88" fmla="*/ 167 w 174"/>
              <a:gd name="T89" fmla="*/ 6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4" h="172">
                <a:moveTo>
                  <a:pt x="108" y="34"/>
                </a:moveTo>
                <a:cubicBezTo>
                  <a:pt x="111" y="34"/>
                  <a:pt x="114" y="31"/>
                  <a:pt x="114" y="27"/>
                </a:cubicBezTo>
                <a:cubicBezTo>
                  <a:pt x="114" y="7"/>
                  <a:pt x="114" y="7"/>
                  <a:pt x="114" y="7"/>
                </a:cubicBezTo>
                <a:cubicBezTo>
                  <a:pt x="114" y="3"/>
                  <a:pt x="111" y="0"/>
                  <a:pt x="108" y="0"/>
                </a:cubicBezTo>
                <a:cubicBezTo>
                  <a:pt x="104" y="0"/>
                  <a:pt x="101" y="3"/>
                  <a:pt x="101" y="7"/>
                </a:cubicBezTo>
                <a:cubicBezTo>
                  <a:pt x="101" y="27"/>
                  <a:pt x="101" y="27"/>
                  <a:pt x="101" y="27"/>
                </a:cubicBezTo>
                <a:cubicBezTo>
                  <a:pt x="101" y="31"/>
                  <a:pt x="104" y="34"/>
                  <a:pt x="108" y="34"/>
                </a:cubicBezTo>
                <a:close/>
                <a:moveTo>
                  <a:pt x="140" y="43"/>
                </a:moveTo>
                <a:cubicBezTo>
                  <a:pt x="154" y="28"/>
                  <a:pt x="154" y="28"/>
                  <a:pt x="154" y="28"/>
                </a:cubicBezTo>
                <a:cubicBezTo>
                  <a:pt x="157" y="26"/>
                  <a:pt x="157" y="22"/>
                  <a:pt x="154" y="19"/>
                </a:cubicBezTo>
                <a:cubicBezTo>
                  <a:pt x="152" y="17"/>
                  <a:pt x="148" y="17"/>
                  <a:pt x="145" y="19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28" y="36"/>
                  <a:pt x="128" y="40"/>
                  <a:pt x="131" y="43"/>
                </a:cubicBezTo>
                <a:cubicBezTo>
                  <a:pt x="133" y="45"/>
                  <a:pt x="138" y="45"/>
                  <a:pt x="140" y="43"/>
                </a:cubicBezTo>
                <a:close/>
                <a:moveTo>
                  <a:pt x="76" y="44"/>
                </a:moveTo>
                <a:cubicBezTo>
                  <a:pt x="78" y="46"/>
                  <a:pt x="82" y="46"/>
                  <a:pt x="85" y="44"/>
                </a:cubicBezTo>
                <a:cubicBezTo>
                  <a:pt x="87" y="41"/>
                  <a:pt x="87" y="37"/>
                  <a:pt x="85" y="35"/>
                </a:cubicBezTo>
                <a:cubicBezTo>
                  <a:pt x="70" y="20"/>
                  <a:pt x="70" y="20"/>
                  <a:pt x="70" y="20"/>
                </a:cubicBezTo>
                <a:cubicBezTo>
                  <a:pt x="68" y="18"/>
                  <a:pt x="64" y="18"/>
                  <a:pt x="61" y="20"/>
                </a:cubicBezTo>
                <a:cubicBezTo>
                  <a:pt x="59" y="23"/>
                  <a:pt x="59" y="27"/>
                  <a:pt x="61" y="30"/>
                </a:cubicBezTo>
                <a:lnTo>
                  <a:pt x="76" y="44"/>
                </a:lnTo>
                <a:close/>
                <a:moveTo>
                  <a:pt x="139" y="89"/>
                </a:moveTo>
                <a:cubicBezTo>
                  <a:pt x="137" y="87"/>
                  <a:pt x="133" y="87"/>
                  <a:pt x="130" y="89"/>
                </a:cubicBezTo>
                <a:cubicBezTo>
                  <a:pt x="128" y="92"/>
                  <a:pt x="128" y="96"/>
                  <a:pt x="130" y="99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7" y="115"/>
                  <a:pt x="151" y="115"/>
                  <a:pt x="154" y="113"/>
                </a:cubicBezTo>
                <a:cubicBezTo>
                  <a:pt x="156" y="110"/>
                  <a:pt x="156" y="106"/>
                  <a:pt x="154" y="104"/>
                </a:cubicBezTo>
                <a:lnTo>
                  <a:pt x="139" y="89"/>
                </a:lnTo>
                <a:close/>
                <a:moveTo>
                  <a:pt x="111" y="37"/>
                </a:moveTo>
                <a:cubicBezTo>
                  <a:pt x="0" y="148"/>
                  <a:pt x="0" y="148"/>
                  <a:pt x="0" y="148"/>
                </a:cubicBezTo>
                <a:cubicBezTo>
                  <a:pt x="24" y="172"/>
                  <a:pt x="24" y="172"/>
                  <a:pt x="24" y="172"/>
                </a:cubicBezTo>
                <a:cubicBezTo>
                  <a:pt x="135" y="60"/>
                  <a:pt x="135" y="60"/>
                  <a:pt x="135" y="60"/>
                </a:cubicBezTo>
                <a:lnTo>
                  <a:pt x="111" y="37"/>
                </a:lnTo>
                <a:close/>
                <a:moveTo>
                  <a:pt x="85" y="77"/>
                </a:moveTo>
                <a:cubicBezTo>
                  <a:pt x="112" y="49"/>
                  <a:pt x="112" y="49"/>
                  <a:pt x="112" y="49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95" y="86"/>
                  <a:pt x="95" y="86"/>
                  <a:pt x="95" y="86"/>
                </a:cubicBezTo>
                <a:lnTo>
                  <a:pt x="85" y="77"/>
                </a:lnTo>
                <a:close/>
                <a:moveTo>
                  <a:pt x="167" y="60"/>
                </a:moveTo>
                <a:cubicBezTo>
                  <a:pt x="147" y="60"/>
                  <a:pt x="147" y="60"/>
                  <a:pt x="147" y="60"/>
                </a:cubicBezTo>
                <a:cubicBezTo>
                  <a:pt x="143" y="60"/>
                  <a:pt x="141" y="63"/>
                  <a:pt x="141" y="66"/>
                </a:cubicBezTo>
                <a:cubicBezTo>
                  <a:pt x="141" y="70"/>
                  <a:pt x="143" y="73"/>
                  <a:pt x="147" y="73"/>
                </a:cubicBezTo>
                <a:cubicBezTo>
                  <a:pt x="167" y="73"/>
                  <a:pt x="167" y="73"/>
                  <a:pt x="167" y="73"/>
                </a:cubicBezTo>
                <a:cubicBezTo>
                  <a:pt x="171" y="73"/>
                  <a:pt x="174" y="70"/>
                  <a:pt x="174" y="66"/>
                </a:cubicBezTo>
                <a:cubicBezTo>
                  <a:pt x="174" y="63"/>
                  <a:pt x="171" y="60"/>
                  <a:pt x="167" y="6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3" name="Freeform 66"/>
          <p:cNvSpPr>
            <a:spLocks noChangeAspect="1" noEditPoints="1"/>
          </p:cNvSpPr>
          <p:nvPr/>
        </p:nvSpPr>
        <p:spPr bwMode="auto">
          <a:xfrm>
            <a:off x="566612" y="1286685"/>
            <a:ext cx="557890" cy="432000"/>
          </a:xfrm>
          <a:custGeom>
            <a:avLst/>
            <a:gdLst>
              <a:gd name="T0" fmla="*/ 51 w 178"/>
              <a:gd name="T1" fmla="*/ 100 h 138"/>
              <a:gd name="T2" fmla="*/ 63 w 178"/>
              <a:gd name="T3" fmla="*/ 112 h 138"/>
              <a:gd name="T4" fmla="*/ 89 w 178"/>
              <a:gd name="T5" fmla="*/ 101 h 138"/>
              <a:gd name="T6" fmla="*/ 115 w 178"/>
              <a:gd name="T7" fmla="*/ 112 h 138"/>
              <a:gd name="T8" fmla="*/ 127 w 178"/>
              <a:gd name="T9" fmla="*/ 100 h 138"/>
              <a:gd name="T10" fmla="*/ 89 w 178"/>
              <a:gd name="T11" fmla="*/ 84 h 138"/>
              <a:gd name="T12" fmla="*/ 51 w 178"/>
              <a:gd name="T13" fmla="*/ 100 h 138"/>
              <a:gd name="T14" fmla="*/ 89 w 178"/>
              <a:gd name="T15" fmla="*/ 120 h 138"/>
              <a:gd name="T16" fmla="*/ 76 w 178"/>
              <a:gd name="T17" fmla="*/ 125 h 138"/>
              <a:gd name="T18" fmla="*/ 89 w 178"/>
              <a:gd name="T19" fmla="*/ 138 h 138"/>
              <a:gd name="T20" fmla="*/ 102 w 178"/>
              <a:gd name="T21" fmla="*/ 125 h 138"/>
              <a:gd name="T22" fmla="*/ 89 w 178"/>
              <a:gd name="T23" fmla="*/ 120 h 138"/>
              <a:gd name="T24" fmla="*/ 177 w 178"/>
              <a:gd name="T25" fmla="*/ 49 h 138"/>
              <a:gd name="T26" fmla="*/ 1 w 178"/>
              <a:gd name="T27" fmla="*/ 49 h 138"/>
              <a:gd name="T28" fmla="*/ 0 w 178"/>
              <a:gd name="T29" fmla="*/ 49 h 138"/>
              <a:gd name="T30" fmla="*/ 13 w 178"/>
              <a:gd name="T31" fmla="*/ 62 h 138"/>
              <a:gd name="T32" fmla="*/ 89 w 178"/>
              <a:gd name="T33" fmla="*/ 29 h 138"/>
              <a:gd name="T34" fmla="*/ 165 w 178"/>
              <a:gd name="T35" fmla="*/ 62 h 138"/>
              <a:gd name="T36" fmla="*/ 178 w 178"/>
              <a:gd name="T37" fmla="*/ 49 h 138"/>
              <a:gd name="T38" fmla="*/ 177 w 178"/>
              <a:gd name="T39" fmla="*/ 49 h 138"/>
              <a:gd name="T40" fmla="*/ 89 w 178"/>
              <a:gd name="T41" fmla="*/ 48 h 138"/>
              <a:gd name="T42" fmla="*/ 26 w 178"/>
              <a:gd name="T43" fmla="*/ 74 h 138"/>
              <a:gd name="T44" fmla="*/ 26 w 178"/>
              <a:gd name="T45" fmla="*/ 75 h 138"/>
              <a:gd name="T46" fmla="*/ 38 w 178"/>
              <a:gd name="T47" fmla="*/ 87 h 138"/>
              <a:gd name="T48" fmla="*/ 89 w 178"/>
              <a:gd name="T49" fmla="*/ 66 h 138"/>
              <a:gd name="T50" fmla="*/ 140 w 178"/>
              <a:gd name="T51" fmla="*/ 87 h 138"/>
              <a:gd name="T52" fmla="*/ 152 w 178"/>
              <a:gd name="T53" fmla="*/ 75 h 138"/>
              <a:gd name="T54" fmla="*/ 152 w 178"/>
              <a:gd name="T55" fmla="*/ 74 h 138"/>
              <a:gd name="T56" fmla="*/ 89 w 178"/>
              <a:gd name="T57" fmla="*/ 4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8" h="138">
                <a:moveTo>
                  <a:pt x="51" y="100"/>
                </a:moveTo>
                <a:cubicBezTo>
                  <a:pt x="63" y="112"/>
                  <a:pt x="63" y="112"/>
                  <a:pt x="63" y="112"/>
                </a:cubicBezTo>
                <a:cubicBezTo>
                  <a:pt x="70" y="106"/>
                  <a:pt x="79" y="101"/>
                  <a:pt x="89" y="101"/>
                </a:cubicBezTo>
                <a:cubicBezTo>
                  <a:pt x="99" y="101"/>
                  <a:pt x="108" y="106"/>
                  <a:pt x="115" y="112"/>
                </a:cubicBezTo>
                <a:cubicBezTo>
                  <a:pt x="127" y="100"/>
                  <a:pt x="127" y="100"/>
                  <a:pt x="127" y="100"/>
                </a:cubicBezTo>
                <a:cubicBezTo>
                  <a:pt x="117" y="90"/>
                  <a:pt x="104" y="84"/>
                  <a:pt x="89" y="84"/>
                </a:cubicBezTo>
                <a:cubicBezTo>
                  <a:pt x="74" y="84"/>
                  <a:pt x="61" y="90"/>
                  <a:pt x="51" y="100"/>
                </a:cubicBezTo>
                <a:close/>
                <a:moveTo>
                  <a:pt x="89" y="120"/>
                </a:moveTo>
                <a:cubicBezTo>
                  <a:pt x="84" y="120"/>
                  <a:pt x="79" y="122"/>
                  <a:pt x="76" y="125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99" y="122"/>
                  <a:pt x="94" y="120"/>
                  <a:pt x="89" y="120"/>
                </a:cubicBezTo>
                <a:close/>
                <a:moveTo>
                  <a:pt x="177" y="49"/>
                </a:moveTo>
                <a:cubicBezTo>
                  <a:pt x="128" y="0"/>
                  <a:pt x="50" y="0"/>
                  <a:pt x="1" y="49"/>
                </a:cubicBezTo>
                <a:cubicBezTo>
                  <a:pt x="1" y="49"/>
                  <a:pt x="1" y="49"/>
                  <a:pt x="0" y="49"/>
                </a:cubicBezTo>
                <a:cubicBezTo>
                  <a:pt x="13" y="62"/>
                  <a:pt x="13" y="62"/>
                  <a:pt x="13" y="62"/>
                </a:cubicBezTo>
                <a:cubicBezTo>
                  <a:pt x="32" y="42"/>
                  <a:pt x="59" y="29"/>
                  <a:pt x="89" y="29"/>
                </a:cubicBezTo>
                <a:cubicBezTo>
                  <a:pt x="119" y="29"/>
                  <a:pt x="146" y="42"/>
                  <a:pt x="165" y="62"/>
                </a:cubicBezTo>
                <a:cubicBezTo>
                  <a:pt x="178" y="49"/>
                  <a:pt x="178" y="49"/>
                  <a:pt x="178" y="49"/>
                </a:cubicBezTo>
                <a:cubicBezTo>
                  <a:pt x="177" y="49"/>
                  <a:pt x="177" y="49"/>
                  <a:pt x="177" y="49"/>
                </a:cubicBezTo>
                <a:close/>
                <a:moveTo>
                  <a:pt x="89" y="48"/>
                </a:moveTo>
                <a:cubicBezTo>
                  <a:pt x="65" y="48"/>
                  <a:pt x="43" y="57"/>
                  <a:pt x="26" y="74"/>
                </a:cubicBezTo>
                <a:cubicBezTo>
                  <a:pt x="26" y="74"/>
                  <a:pt x="26" y="74"/>
                  <a:pt x="26" y="75"/>
                </a:cubicBezTo>
                <a:cubicBezTo>
                  <a:pt x="38" y="87"/>
                  <a:pt x="38" y="87"/>
                  <a:pt x="38" y="87"/>
                </a:cubicBezTo>
                <a:cubicBezTo>
                  <a:pt x="51" y="74"/>
                  <a:pt x="69" y="66"/>
                  <a:pt x="89" y="66"/>
                </a:cubicBezTo>
                <a:cubicBezTo>
                  <a:pt x="109" y="66"/>
                  <a:pt x="127" y="74"/>
                  <a:pt x="140" y="87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52" y="74"/>
                  <a:pt x="152" y="74"/>
                  <a:pt x="152" y="74"/>
                </a:cubicBezTo>
                <a:cubicBezTo>
                  <a:pt x="135" y="57"/>
                  <a:pt x="113" y="48"/>
                  <a:pt x="89" y="4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4" name="Freeform 67"/>
          <p:cNvSpPr>
            <a:spLocks noChangeAspect="1" noEditPoints="1"/>
          </p:cNvSpPr>
          <p:nvPr/>
        </p:nvSpPr>
        <p:spPr bwMode="auto">
          <a:xfrm>
            <a:off x="1518800" y="1286685"/>
            <a:ext cx="478012" cy="432000"/>
          </a:xfrm>
          <a:custGeom>
            <a:avLst/>
            <a:gdLst>
              <a:gd name="T0" fmla="*/ 71 w 158"/>
              <a:gd name="T1" fmla="*/ 73 h 143"/>
              <a:gd name="T2" fmla="*/ 47 w 158"/>
              <a:gd name="T3" fmla="*/ 64 h 143"/>
              <a:gd name="T4" fmla="*/ 14 w 158"/>
              <a:gd name="T5" fmla="*/ 71 h 143"/>
              <a:gd name="T6" fmla="*/ 0 w 158"/>
              <a:gd name="T7" fmla="*/ 122 h 143"/>
              <a:gd name="T8" fmla="*/ 56 w 158"/>
              <a:gd name="T9" fmla="*/ 125 h 143"/>
              <a:gd name="T10" fmla="*/ 71 w 158"/>
              <a:gd name="T11" fmla="*/ 73 h 143"/>
              <a:gd name="T12" fmla="*/ 71 w 158"/>
              <a:gd name="T13" fmla="*/ 73 h 143"/>
              <a:gd name="T14" fmla="*/ 51 w 158"/>
              <a:gd name="T15" fmla="*/ 53 h 143"/>
              <a:gd name="T16" fmla="*/ 74 w 158"/>
              <a:gd name="T17" fmla="*/ 62 h 143"/>
              <a:gd name="T18" fmla="*/ 89 w 158"/>
              <a:gd name="T19" fmla="*/ 11 h 143"/>
              <a:gd name="T20" fmla="*/ 66 w 158"/>
              <a:gd name="T21" fmla="*/ 2 h 143"/>
              <a:gd name="T22" fmla="*/ 32 w 158"/>
              <a:gd name="T23" fmla="*/ 8 h 143"/>
              <a:gd name="T24" fmla="*/ 18 w 158"/>
              <a:gd name="T25" fmla="*/ 59 h 143"/>
              <a:gd name="T26" fmla="*/ 51 w 158"/>
              <a:gd name="T27" fmla="*/ 53 h 143"/>
              <a:gd name="T28" fmla="*/ 111 w 158"/>
              <a:gd name="T29" fmla="*/ 89 h 143"/>
              <a:gd name="T30" fmla="*/ 80 w 158"/>
              <a:gd name="T31" fmla="*/ 79 h 143"/>
              <a:gd name="T32" fmla="*/ 80 w 158"/>
              <a:gd name="T33" fmla="*/ 79 h 143"/>
              <a:gd name="T34" fmla="*/ 65 w 158"/>
              <a:gd name="T35" fmla="*/ 131 h 143"/>
              <a:gd name="T36" fmla="*/ 125 w 158"/>
              <a:gd name="T37" fmla="*/ 135 h 143"/>
              <a:gd name="T38" fmla="*/ 140 w 158"/>
              <a:gd name="T39" fmla="*/ 84 h 143"/>
              <a:gd name="T40" fmla="*/ 140 w 158"/>
              <a:gd name="T41" fmla="*/ 84 h 143"/>
              <a:gd name="T42" fmla="*/ 111 w 158"/>
              <a:gd name="T43" fmla="*/ 89 h 143"/>
              <a:gd name="T44" fmla="*/ 158 w 158"/>
              <a:gd name="T45" fmla="*/ 21 h 143"/>
              <a:gd name="T46" fmla="*/ 158 w 158"/>
              <a:gd name="T47" fmla="*/ 21 h 143"/>
              <a:gd name="T48" fmla="*/ 98 w 158"/>
              <a:gd name="T49" fmla="*/ 17 h 143"/>
              <a:gd name="T50" fmla="*/ 96 w 158"/>
              <a:gd name="T51" fmla="*/ 24 h 143"/>
              <a:gd name="T52" fmla="*/ 91 w 158"/>
              <a:gd name="T53" fmla="*/ 42 h 143"/>
              <a:gd name="T54" fmla="*/ 83 w 158"/>
              <a:gd name="T55" fmla="*/ 69 h 143"/>
              <a:gd name="T56" fmla="*/ 143 w 158"/>
              <a:gd name="T57" fmla="*/ 73 h 143"/>
              <a:gd name="T58" fmla="*/ 158 w 158"/>
              <a:gd name="T59" fmla="*/ 21 h 143"/>
              <a:gd name="T60" fmla="*/ 158 w 158"/>
              <a:gd name="T61" fmla="*/ 2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8" h="143">
                <a:moveTo>
                  <a:pt x="71" y="73"/>
                </a:moveTo>
                <a:cubicBezTo>
                  <a:pt x="63" y="69"/>
                  <a:pt x="56" y="65"/>
                  <a:pt x="47" y="64"/>
                </a:cubicBezTo>
                <a:cubicBezTo>
                  <a:pt x="36" y="63"/>
                  <a:pt x="25" y="66"/>
                  <a:pt x="14" y="71"/>
                </a:cubicBezTo>
                <a:cubicBezTo>
                  <a:pt x="0" y="122"/>
                  <a:pt x="0" y="122"/>
                  <a:pt x="0" y="122"/>
                </a:cubicBezTo>
                <a:cubicBezTo>
                  <a:pt x="19" y="114"/>
                  <a:pt x="37" y="113"/>
                  <a:pt x="56" y="125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3"/>
                  <a:pt x="71" y="73"/>
                  <a:pt x="71" y="73"/>
                </a:cubicBezTo>
                <a:moveTo>
                  <a:pt x="51" y="53"/>
                </a:moveTo>
                <a:cubicBezTo>
                  <a:pt x="60" y="54"/>
                  <a:pt x="68" y="58"/>
                  <a:pt x="74" y="62"/>
                </a:cubicBezTo>
                <a:cubicBezTo>
                  <a:pt x="79" y="45"/>
                  <a:pt x="84" y="28"/>
                  <a:pt x="89" y="11"/>
                </a:cubicBezTo>
                <a:cubicBezTo>
                  <a:pt x="81" y="6"/>
                  <a:pt x="74" y="3"/>
                  <a:pt x="66" y="2"/>
                </a:cubicBezTo>
                <a:cubicBezTo>
                  <a:pt x="54" y="0"/>
                  <a:pt x="43" y="4"/>
                  <a:pt x="32" y="8"/>
                </a:cubicBezTo>
                <a:cubicBezTo>
                  <a:pt x="27" y="25"/>
                  <a:pt x="23" y="42"/>
                  <a:pt x="18" y="59"/>
                </a:cubicBezTo>
                <a:cubicBezTo>
                  <a:pt x="28" y="55"/>
                  <a:pt x="40" y="52"/>
                  <a:pt x="51" y="53"/>
                </a:cubicBezTo>
                <a:moveTo>
                  <a:pt x="111" y="89"/>
                </a:moveTo>
                <a:cubicBezTo>
                  <a:pt x="97" y="89"/>
                  <a:pt x="88" y="85"/>
                  <a:pt x="80" y="79"/>
                </a:cubicBezTo>
                <a:cubicBezTo>
                  <a:pt x="80" y="79"/>
                  <a:pt x="80" y="79"/>
                  <a:pt x="80" y="79"/>
                </a:cubicBezTo>
                <a:cubicBezTo>
                  <a:pt x="65" y="131"/>
                  <a:pt x="65" y="131"/>
                  <a:pt x="65" y="131"/>
                </a:cubicBezTo>
                <a:cubicBezTo>
                  <a:pt x="84" y="143"/>
                  <a:pt x="105" y="143"/>
                  <a:pt x="125" y="135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40" y="84"/>
                  <a:pt x="140" y="84"/>
                  <a:pt x="140" y="84"/>
                </a:cubicBezTo>
                <a:cubicBezTo>
                  <a:pt x="129" y="88"/>
                  <a:pt x="119" y="89"/>
                  <a:pt x="111" y="89"/>
                </a:cubicBezTo>
                <a:moveTo>
                  <a:pt x="158" y="21"/>
                </a:moveTo>
                <a:cubicBezTo>
                  <a:pt x="158" y="21"/>
                  <a:pt x="158" y="21"/>
                  <a:pt x="158" y="21"/>
                </a:cubicBezTo>
                <a:cubicBezTo>
                  <a:pt x="137" y="29"/>
                  <a:pt x="117" y="30"/>
                  <a:pt x="98" y="17"/>
                </a:cubicBezTo>
                <a:cubicBezTo>
                  <a:pt x="97" y="20"/>
                  <a:pt x="96" y="23"/>
                  <a:pt x="96" y="24"/>
                </a:cubicBezTo>
                <a:cubicBezTo>
                  <a:pt x="94" y="30"/>
                  <a:pt x="92" y="36"/>
                  <a:pt x="91" y="42"/>
                </a:cubicBezTo>
                <a:cubicBezTo>
                  <a:pt x="88" y="51"/>
                  <a:pt x="85" y="60"/>
                  <a:pt x="83" y="69"/>
                </a:cubicBezTo>
                <a:cubicBezTo>
                  <a:pt x="101" y="81"/>
                  <a:pt x="123" y="82"/>
                  <a:pt x="143" y="73"/>
                </a:cubicBezTo>
                <a:cubicBezTo>
                  <a:pt x="158" y="21"/>
                  <a:pt x="158" y="21"/>
                  <a:pt x="158" y="21"/>
                </a:cubicBezTo>
                <a:cubicBezTo>
                  <a:pt x="158" y="21"/>
                  <a:pt x="158" y="21"/>
                  <a:pt x="158" y="21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5" name="Freeform 68"/>
          <p:cNvSpPr>
            <a:spLocks noChangeAspect="1"/>
          </p:cNvSpPr>
          <p:nvPr/>
        </p:nvSpPr>
        <p:spPr bwMode="auto">
          <a:xfrm>
            <a:off x="2401871" y="1286685"/>
            <a:ext cx="432000" cy="432000"/>
          </a:xfrm>
          <a:custGeom>
            <a:avLst/>
            <a:gdLst>
              <a:gd name="T0" fmla="*/ 149 w 172"/>
              <a:gd name="T1" fmla="*/ 48 h 172"/>
              <a:gd name="T2" fmla="*/ 129 w 172"/>
              <a:gd name="T3" fmla="*/ 43 h 172"/>
              <a:gd name="T4" fmla="*/ 124 w 172"/>
              <a:gd name="T5" fmla="*/ 23 h 172"/>
              <a:gd name="T6" fmla="*/ 144 w 172"/>
              <a:gd name="T7" fmla="*/ 3 h 172"/>
              <a:gd name="T8" fmla="*/ 110 w 172"/>
              <a:gd name="T9" fmla="*/ 13 h 172"/>
              <a:gd name="T10" fmla="*/ 101 w 172"/>
              <a:gd name="T11" fmla="*/ 47 h 172"/>
              <a:gd name="T12" fmla="*/ 47 w 172"/>
              <a:gd name="T13" fmla="*/ 101 h 172"/>
              <a:gd name="T14" fmla="*/ 13 w 172"/>
              <a:gd name="T15" fmla="*/ 110 h 172"/>
              <a:gd name="T16" fmla="*/ 3 w 172"/>
              <a:gd name="T17" fmla="*/ 144 h 172"/>
              <a:gd name="T18" fmla="*/ 23 w 172"/>
              <a:gd name="T19" fmla="*/ 124 h 172"/>
              <a:gd name="T20" fmla="*/ 43 w 172"/>
              <a:gd name="T21" fmla="*/ 129 h 172"/>
              <a:gd name="T22" fmla="*/ 48 w 172"/>
              <a:gd name="T23" fmla="*/ 149 h 172"/>
              <a:gd name="T24" fmla="*/ 28 w 172"/>
              <a:gd name="T25" fmla="*/ 169 h 172"/>
              <a:gd name="T26" fmla="*/ 62 w 172"/>
              <a:gd name="T27" fmla="*/ 159 h 172"/>
              <a:gd name="T28" fmla="*/ 71 w 172"/>
              <a:gd name="T29" fmla="*/ 124 h 172"/>
              <a:gd name="T30" fmla="*/ 124 w 172"/>
              <a:gd name="T31" fmla="*/ 71 h 172"/>
              <a:gd name="T32" fmla="*/ 159 w 172"/>
              <a:gd name="T33" fmla="*/ 62 h 172"/>
              <a:gd name="T34" fmla="*/ 169 w 172"/>
              <a:gd name="T35" fmla="*/ 28 h 172"/>
              <a:gd name="T36" fmla="*/ 149 w 172"/>
              <a:gd name="T37" fmla="*/ 4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72" h="172">
                <a:moveTo>
                  <a:pt x="149" y="48"/>
                </a:moveTo>
                <a:cubicBezTo>
                  <a:pt x="129" y="43"/>
                  <a:pt x="129" y="43"/>
                  <a:pt x="129" y="43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44" y="3"/>
                  <a:pt x="144" y="3"/>
                  <a:pt x="144" y="3"/>
                </a:cubicBezTo>
                <a:cubicBezTo>
                  <a:pt x="132" y="0"/>
                  <a:pt x="119" y="3"/>
                  <a:pt x="110" y="13"/>
                </a:cubicBezTo>
                <a:cubicBezTo>
                  <a:pt x="100" y="22"/>
                  <a:pt x="97" y="35"/>
                  <a:pt x="101" y="47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35" y="97"/>
                  <a:pt x="22" y="100"/>
                  <a:pt x="13" y="110"/>
                </a:cubicBezTo>
                <a:cubicBezTo>
                  <a:pt x="3" y="119"/>
                  <a:pt x="0" y="132"/>
                  <a:pt x="3" y="14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43" y="129"/>
                  <a:pt x="43" y="129"/>
                  <a:pt x="43" y="129"/>
                </a:cubicBezTo>
                <a:cubicBezTo>
                  <a:pt x="48" y="149"/>
                  <a:pt x="48" y="149"/>
                  <a:pt x="48" y="149"/>
                </a:cubicBezTo>
                <a:cubicBezTo>
                  <a:pt x="28" y="169"/>
                  <a:pt x="28" y="169"/>
                  <a:pt x="28" y="169"/>
                </a:cubicBezTo>
                <a:cubicBezTo>
                  <a:pt x="40" y="172"/>
                  <a:pt x="53" y="169"/>
                  <a:pt x="62" y="159"/>
                </a:cubicBezTo>
                <a:cubicBezTo>
                  <a:pt x="72" y="150"/>
                  <a:pt x="75" y="136"/>
                  <a:pt x="71" y="124"/>
                </a:cubicBezTo>
                <a:cubicBezTo>
                  <a:pt x="124" y="71"/>
                  <a:pt x="124" y="71"/>
                  <a:pt x="124" y="71"/>
                </a:cubicBezTo>
                <a:cubicBezTo>
                  <a:pt x="136" y="75"/>
                  <a:pt x="150" y="72"/>
                  <a:pt x="159" y="62"/>
                </a:cubicBezTo>
                <a:cubicBezTo>
                  <a:pt x="169" y="53"/>
                  <a:pt x="172" y="40"/>
                  <a:pt x="169" y="28"/>
                </a:cubicBezTo>
                <a:lnTo>
                  <a:pt x="149" y="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6" name="Freeform 69"/>
          <p:cNvSpPr>
            <a:spLocks noChangeAspect="1" noEditPoints="1"/>
          </p:cNvSpPr>
          <p:nvPr/>
        </p:nvSpPr>
        <p:spPr bwMode="auto">
          <a:xfrm>
            <a:off x="3380829" y="1286685"/>
            <a:ext cx="432000" cy="432000"/>
          </a:xfrm>
          <a:custGeom>
            <a:avLst/>
            <a:gdLst>
              <a:gd name="T0" fmla="*/ 176 w 179"/>
              <a:gd name="T1" fmla="*/ 150 h 179"/>
              <a:gd name="T2" fmla="*/ 175 w 179"/>
              <a:gd name="T3" fmla="*/ 149 h 179"/>
              <a:gd name="T4" fmla="*/ 175 w 179"/>
              <a:gd name="T5" fmla="*/ 149 h 179"/>
              <a:gd name="T6" fmla="*/ 132 w 179"/>
              <a:gd name="T7" fmla="*/ 106 h 179"/>
              <a:gd name="T8" fmla="*/ 141 w 179"/>
              <a:gd name="T9" fmla="*/ 71 h 179"/>
              <a:gd name="T10" fmla="*/ 71 w 179"/>
              <a:gd name="T11" fmla="*/ 0 h 179"/>
              <a:gd name="T12" fmla="*/ 70 w 179"/>
              <a:gd name="T13" fmla="*/ 0 h 179"/>
              <a:gd name="T14" fmla="*/ 0 w 179"/>
              <a:gd name="T15" fmla="*/ 70 h 179"/>
              <a:gd name="T16" fmla="*/ 70 w 179"/>
              <a:gd name="T17" fmla="*/ 141 h 179"/>
              <a:gd name="T18" fmla="*/ 71 w 179"/>
              <a:gd name="T19" fmla="*/ 141 h 179"/>
              <a:gd name="T20" fmla="*/ 106 w 179"/>
              <a:gd name="T21" fmla="*/ 132 h 179"/>
              <a:gd name="T22" fmla="*/ 149 w 179"/>
              <a:gd name="T23" fmla="*/ 175 h 179"/>
              <a:gd name="T24" fmla="*/ 149 w 179"/>
              <a:gd name="T25" fmla="*/ 175 h 179"/>
              <a:gd name="T26" fmla="*/ 150 w 179"/>
              <a:gd name="T27" fmla="*/ 176 h 179"/>
              <a:gd name="T28" fmla="*/ 162 w 179"/>
              <a:gd name="T29" fmla="*/ 176 h 179"/>
              <a:gd name="T30" fmla="*/ 176 w 179"/>
              <a:gd name="T31" fmla="*/ 162 h 179"/>
              <a:gd name="T32" fmla="*/ 176 w 179"/>
              <a:gd name="T33" fmla="*/ 150 h 179"/>
              <a:gd name="T34" fmla="*/ 108 w 179"/>
              <a:gd name="T35" fmla="*/ 108 h 179"/>
              <a:gd name="T36" fmla="*/ 71 w 179"/>
              <a:gd name="T37" fmla="*/ 123 h 179"/>
              <a:gd name="T38" fmla="*/ 70 w 179"/>
              <a:gd name="T39" fmla="*/ 123 h 179"/>
              <a:gd name="T40" fmla="*/ 18 w 179"/>
              <a:gd name="T41" fmla="*/ 70 h 179"/>
              <a:gd name="T42" fmla="*/ 33 w 179"/>
              <a:gd name="T43" fmla="*/ 33 h 179"/>
              <a:gd name="T44" fmla="*/ 70 w 179"/>
              <a:gd name="T45" fmla="*/ 18 h 179"/>
              <a:gd name="T46" fmla="*/ 71 w 179"/>
              <a:gd name="T47" fmla="*/ 18 h 179"/>
              <a:gd name="T48" fmla="*/ 108 w 179"/>
              <a:gd name="T49" fmla="*/ 34 h 179"/>
              <a:gd name="T50" fmla="*/ 123 w 179"/>
              <a:gd name="T51" fmla="*/ 71 h 179"/>
              <a:gd name="T52" fmla="*/ 108 w 179"/>
              <a:gd name="T53" fmla="*/ 108 h 179"/>
              <a:gd name="T54" fmla="*/ 82 w 179"/>
              <a:gd name="T55" fmla="*/ 33 h 179"/>
              <a:gd name="T56" fmla="*/ 61 w 179"/>
              <a:gd name="T57" fmla="*/ 33 h 179"/>
              <a:gd name="T58" fmla="*/ 61 w 179"/>
              <a:gd name="T59" fmla="*/ 58 h 179"/>
              <a:gd name="T60" fmla="*/ 36 w 179"/>
              <a:gd name="T61" fmla="*/ 58 h 179"/>
              <a:gd name="T62" fmla="*/ 36 w 179"/>
              <a:gd name="T63" fmla="*/ 80 h 179"/>
              <a:gd name="T64" fmla="*/ 61 w 179"/>
              <a:gd name="T65" fmla="*/ 80 h 179"/>
              <a:gd name="T66" fmla="*/ 61 w 179"/>
              <a:gd name="T67" fmla="*/ 104 h 179"/>
              <a:gd name="T68" fmla="*/ 82 w 179"/>
              <a:gd name="T69" fmla="*/ 104 h 179"/>
              <a:gd name="T70" fmla="*/ 82 w 179"/>
              <a:gd name="T71" fmla="*/ 80 h 179"/>
              <a:gd name="T72" fmla="*/ 107 w 179"/>
              <a:gd name="T73" fmla="*/ 80 h 179"/>
              <a:gd name="T74" fmla="*/ 107 w 179"/>
              <a:gd name="T75" fmla="*/ 58 h 179"/>
              <a:gd name="T76" fmla="*/ 82 w 179"/>
              <a:gd name="T77" fmla="*/ 58 h 179"/>
              <a:gd name="T78" fmla="*/ 82 w 179"/>
              <a:gd name="T79" fmla="*/ 33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9" h="179">
                <a:moveTo>
                  <a:pt x="176" y="150"/>
                </a:moveTo>
                <a:cubicBezTo>
                  <a:pt x="175" y="149"/>
                  <a:pt x="175" y="149"/>
                  <a:pt x="175" y="149"/>
                </a:cubicBezTo>
                <a:cubicBezTo>
                  <a:pt x="175" y="149"/>
                  <a:pt x="175" y="149"/>
                  <a:pt x="175" y="149"/>
                </a:cubicBezTo>
                <a:cubicBezTo>
                  <a:pt x="132" y="106"/>
                  <a:pt x="132" y="106"/>
                  <a:pt x="132" y="106"/>
                </a:cubicBezTo>
                <a:cubicBezTo>
                  <a:pt x="138" y="96"/>
                  <a:pt x="141" y="84"/>
                  <a:pt x="141" y="71"/>
                </a:cubicBezTo>
                <a:cubicBezTo>
                  <a:pt x="141" y="32"/>
                  <a:pt x="110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1" y="141"/>
                  <a:pt x="70" y="141"/>
                </a:cubicBezTo>
                <a:cubicBezTo>
                  <a:pt x="70" y="141"/>
                  <a:pt x="70" y="141"/>
                  <a:pt x="71" y="141"/>
                </a:cubicBezTo>
                <a:cubicBezTo>
                  <a:pt x="83" y="141"/>
                  <a:pt x="96" y="138"/>
                  <a:pt x="106" y="132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50" y="176"/>
                  <a:pt x="150" y="176"/>
                  <a:pt x="150" y="176"/>
                </a:cubicBezTo>
                <a:cubicBezTo>
                  <a:pt x="153" y="179"/>
                  <a:pt x="159" y="179"/>
                  <a:pt x="162" y="176"/>
                </a:cubicBezTo>
                <a:cubicBezTo>
                  <a:pt x="176" y="162"/>
                  <a:pt x="176" y="162"/>
                  <a:pt x="176" y="162"/>
                </a:cubicBezTo>
                <a:cubicBezTo>
                  <a:pt x="179" y="159"/>
                  <a:pt x="179" y="153"/>
                  <a:pt x="176" y="150"/>
                </a:cubicBezTo>
                <a:close/>
                <a:moveTo>
                  <a:pt x="108" y="108"/>
                </a:moveTo>
                <a:cubicBezTo>
                  <a:pt x="98" y="118"/>
                  <a:pt x="85" y="123"/>
                  <a:pt x="71" y="123"/>
                </a:cubicBezTo>
                <a:cubicBezTo>
                  <a:pt x="70" y="123"/>
                  <a:pt x="70" y="123"/>
                  <a:pt x="70" y="123"/>
                </a:cubicBezTo>
                <a:cubicBezTo>
                  <a:pt x="41" y="123"/>
                  <a:pt x="18" y="99"/>
                  <a:pt x="18" y="70"/>
                </a:cubicBezTo>
                <a:cubicBezTo>
                  <a:pt x="18" y="56"/>
                  <a:pt x="23" y="43"/>
                  <a:pt x="33" y="33"/>
                </a:cubicBezTo>
                <a:cubicBezTo>
                  <a:pt x="43" y="23"/>
                  <a:pt x="57" y="18"/>
                  <a:pt x="70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85" y="18"/>
                  <a:pt x="98" y="24"/>
                  <a:pt x="108" y="34"/>
                </a:cubicBezTo>
                <a:cubicBezTo>
                  <a:pt x="118" y="44"/>
                  <a:pt x="123" y="57"/>
                  <a:pt x="123" y="71"/>
                </a:cubicBezTo>
                <a:cubicBezTo>
                  <a:pt x="123" y="85"/>
                  <a:pt x="118" y="98"/>
                  <a:pt x="108" y="108"/>
                </a:cubicBezTo>
                <a:close/>
                <a:moveTo>
                  <a:pt x="82" y="33"/>
                </a:moveTo>
                <a:cubicBezTo>
                  <a:pt x="61" y="33"/>
                  <a:pt x="61" y="33"/>
                  <a:pt x="61" y="33"/>
                </a:cubicBezTo>
                <a:cubicBezTo>
                  <a:pt x="61" y="58"/>
                  <a:pt x="61" y="58"/>
                  <a:pt x="61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80"/>
                  <a:pt x="36" y="80"/>
                  <a:pt x="36" y="80"/>
                </a:cubicBezTo>
                <a:cubicBezTo>
                  <a:pt x="61" y="80"/>
                  <a:pt x="61" y="80"/>
                  <a:pt x="61" y="80"/>
                </a:cubicBezTo>
                <a:cubicBezTo>
                  <a:pt x="61" y="104"/>
                  <a:pt x="61" y="104"/>
                  <a:pt x="61" y="104"/>
                </a:cubicBezTo>
                <a:cubicBezTo>
                  <a:pt x="82" y="104"/>
                  <a:pt x="82" y="104"/>
                  <a:pt x="82" y="104"/>
                </a:cubicBezTo>
                <a:cubicBezTo>
                  <a:pt x="82" y="80"/>
                  <a:pt x="82" y="80"/>
                  <a:pt x="82" y="80"/>
                </a:cubicBezTo>
                <a:cubicBezTo>
                  <a:pt x="107" y="80"/>
                  <a:pt x="107" y="80"/>
                  <a:pt x="107" y="80"/>
                </a:cubicBezTo>
                <a:cubicBezTo>
                  <a:pt x="107" y="58"/>
                  <a:pt x="107" y="58"/>
                  <a:pt x="107" y="58"/>
                </a:cubicBezTo>
                <a:cubicBezTo>
                  <a:pt x="82" y="58"/>
                  <a:pt x="82" y="58"/>
                  <a:pt x="82" y="58"/>
                </a:cubicBezTo>
                <a:lnTo>
                  <a:pt x="82" y="3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7" name="Freeform 70"/>
          <p:cNvSpPr>
            <a:spLocks noChangeAspect="1" noEditPoints="1"/>
          </p:cNvSpPr>
          <p:nvPr/>
        </p:nvSpPr>
        <p:spPr bwMode="auto">
          <a:xfrm>
            <a:off x="4447909" y="1286685"/>
            <a:ext cx="433021" cy="432000"/>
          </a:xfrm>
          <a:custGeom>
            <a:avLst/>
            <a:gdLst>
              <a:gd name="T0" fmla="*/ 176 w 179"/>
              <a:gd name="T1" fmla="*/ 150 h 179"/>
              <a:gd name="T2" fmla="*/ 175 w 179"/>
              <a:gd name="T3" fmla="*/ 149 h 179"/>
              <a:gd name="T4" fmla="*/ 175 w 179"/>
              <a:gd name="T5" fmla="*/ 149 h 179"/>
              <a:gd name="T6" fmla="*/ 132 w 179"/>
              <a:gd name="T7" fmla="*/ 106 h 179"/>
              <a:gd name="T8" fmla="*/ 141 w 179"/>
              <a:gd name="T9" fmla="*/ 71 h 179"/>
              <a:gd name="T10" fmla="*/ 71 w 179"/>
              <a:gd name="T11" fmla="*/ 0 h 179"/>
              <a:gd name="T12" fmla="*/ 70 w 179"/>
              <a:gd name="T13" fmla="*/ 0 h 179"/>
              <a:gd name="T14" fmla="*/ 0 w 179"/>
              <a:gd name="T15" fmla="*/ 70 h 179"/>
              <a:gd name="T16" fmla="*/ 70 w 179"/>
              <a:gd name="T17" fmla="*/ 141 h 179"/>
              <a:gd name="T18" fmla="*/ 71 w 179"/>
              <a:gd name="T19" fmla="*/ 141 h 179"/>
              <a:gd name="T20" fmla="*/ 106 w 179"/>
              <a:gd name="T21" fmla="*/ 132 h 179"/>
              <a:gd name="T22" fmla="*/ 149 w 179"/>
              <a:gd name="T23" fmla="*/ 175 h 179"/>
              <a:gd name="T24" fmla="*/ 149 w 179"/>
              <a:gd name="T25" fmla="*/ 175 h 179"/>
              <a:gd name="T26" fmla="*/ 150 w 179"/>
              <a:gd name="T27" fmla="*/ 176 h 179"/>
              <a:gd name="T28" fmla="*/ 162 w 179"/>
              <a:gd name="T29" fmla="*/ 176 h 179"/>
              <a:gd name="T30" fmla="*/ 176 w 179"/>
              <a:gd name="T31" fmla="*/ 162 h 179"/>
              <a:gd name="T32" fmla="*/ 176 w 179"/>
              <a:gd name="T33" fmla="*/ 150 h 179"/>
              <a:gd name="T34" fmla="*/ 108 w 179"/>
              <a:gd name="T35" fmla="*/ 108 h 179"/>
              <a:gd name="T36" fmla="*/ 71 w 179"/>
              <a:gd name="T37" fmla="*/ 123 h 179"/>
              <a:gd name="T38" fmla="*/ 70 w 179"/>
              <a:gd name="T39" fmla="*/ 123 h 179"/>
              <a:gd name="T40" fmla="*/ 18 w 179"/>
              <a:gd name="T41" fmla="*/ 70 h 179"/>
              <a:gd name="T42" fmla="*/ 70 w 179"/>
              <a:gd name="T43" fmla="*/ 18 h 179"/>
              <a:gd name="T44" fmla="*/ 71 w 179"/>
              <a:gd name="T45" fmla="*/ 18 h 179"/>
              <a:gd name="T46" fmla="*/ 108 w 179"/>
              <a:gd name="T47" fmla="*/ 34 h 179"/>
              <a:gd name="T48" fmla="*/ 123 w 179"/>
              <a:gd name="T49" fmla="*/ 71 h 179"/>
              <a:gd name="T50" fmla="*/ 108 w 179"/>
              <a:gd name="T51" fmla="*/ 108 h 179"/>
              <a:gd name="T52" fmla="*/ 36 w 179"/>
              <a:gd name="T53" fmla="*/ 81 h 179"/>
              <a:gd name="T54" fmla="*/ 107 w 179"/>
              <a:gd name="T55" fmla="*/ 81 h 179"/>
              <a:gd name="T56" fmla="*/ 107 w 179"/>
              <a:gd name="T57" fmla="*/ 59 h 179"/>
              <a:gd name="T58" fmla="*/ 36 w 179"/>
              <a:gd name="T59" fmla="*/ 59 h 179"/>
              <a:gd name="T60" fmla="*/ 36 w 179"/>
              <a:gd name="T61" fmla="*/ 8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79" h="179">
                <a:moveTo>
                  <a:pt x="176" y="150"/>
                </a:moveTo>
                <a:cubicBezTo>
                  <a:pt x="175" y="149"/>
                  <a:pt x="175" y="149"/>
                  <a:pt x="175" y="149"/>
                </a:cubicBezTo>
                <a:cubicBezTo>
                  <a:pt x="175" y="149"/>
                  <a:pt x="175" y="149"/>
                  <a:pt x="175" y="149"/>
                </a:cubicBezTo>
                <a:cubicBezTo>
                  <a:pt x="132" y="106"/>
                  <a:pt x="132" y="106"/>
                  <a:pt x="132" y="106"/>
                </a:cubicBezTo>
                <a:cubicBezTo>
                  <a:pt x="138" y="96"/>
                  <a:pt x="141" y="84"/>
                  <a:pt x="141" y="71"/>
                </a:cubicBezTo>
                <a:cubicBezTo>
                  <a:pt x="141" y="32"/>
                  <a:pt x="110" y="0"/>
                  <a:pt x="71" y="0"/>
                </a:cubicBezTo>
                <a:cubicBezTo>
                  <a:pt x="71" y="0"/>
                  <a:pt x="71" y="0"/>
                  <a:pt x="70" y="0"/>
                </a:cubicBez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1" y="141"/>
                  <a:pt x="70" y="141"/>
                </a:cubicBezTo>
                <a:cubicBezTo>
                  <a:pt x="70" y="141"/>
                  <a:pt x="70" y="141"/>
                  <a:pt x="71" y="141"/>
                </a:cubicBezTo>
                <a:cubicBezTo>
                  <a:pt x="83" y="141"/>
                  <a:pt x="96" y="138"/>
                  <a:pt x="106" y="132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50" y="176"/>
                  <a:pt x="150" y="176"/>
                  <a:pt x="150" y="176"/>
                </a:cubicBezTo>
                <a:cubicBezTo>
                  <a:pt x="153" y="179"/>
                  <a:pt x="159" y="179"/>
                  <a:pt x="162" y="176"/>
                </a:cubicBezTo>
                <a:cubicBezTo>
                  <a:pt x="176" y="162"/>
                  <a:pt x="176" y="162"/>
                  <a:pt x="176" y="162"/>
                </a:cubicBezTo>
                <a:cubicBezTo>
                  <a:pt x="179" y="159"/>
                  <a:pt x="179" y="153"/>
                  <a:pt x="176" y="150"/>
                </a:cubicBezTo>
                <a:close/>
                <a:moveTo>
                  <a:pt x="108" y="108"/>
                </a:moveTo>
                <a:cubicBezTo>
                  <a:pt x="98" y="118"/>
                  <a:pt x="85" y="123"/>
                  <a:pt x="71" y="123"/>
                </a:cubicBezTo>
                <a:cubicBezTo>
                  <a:pt x="70" y="123"/>
                  <a:pt x="70" y="123"/>
                  <a:pt x="70" y="123"/>
                </a:cubicBezTo>
                <a:cubicBezTo>
                  <a:pt x="41" y="123"/>
                  <a:pt x="18" y="99"/>
                  <a:pt x="18" y="70"/>
                </a:cubicBezTo>
                <a:cubicBezTo>
                  <a:pt x="18" y="41"/>
                  <a:pt x="42" y="18"/>
                  <a:pt x="70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85" y="18"/>
                  <a:pt x="98" y="24"/>
                  <a:pt x="108" y="34"/>
                </a:cubicBezTo>
                <a:cubicBezTo>
                  <a:pt x="118" y="44"/>
                  <a:pt x="123" y="57"/>
                  <a:pt x="123" y="71"/>
                </a:cubicBezTo>
                <a:cubicBezTo>
                  <a:pt x="123" y="85"/>
                  <a:pt x="118" y="98"/>
                  <a:pt x="108" y="108"/>
                </a:cubicBezTo>
                <a:close/>
                <a:moveTo>
                  <a:pt x="36" y="81"/>
                </a:moveTo>
                <a:cubicBezTo>
                  <a:pt x="107" y="81"/>
                  <a:pt x="107" y="81"/>
                  <a:pt x="107" y="81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36" y="59"/>
                  <a:pt x="36" y="59"/>
                  <a:pt x="36" y="59"/>
                </a:cubicBezTo>
                <a:lnTo>
                  <a:pt x="36" y="8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6" name="组合 325"/>
          <p:cNvGrpSpPr>
            <a:grpSpLocks noChangeAspect="1"/>
          </p:cNvGrpSpPr>
          <p:nvPr/>
        </p:nvGrpSpPr>
        <p:grpSpPr>
          <a:xfrm>
            <a:off x="5567876" y="1286685"/>
            <a:ext cx="220615" cy="432000"/>
            <a:chOff x="5359400" y="1912937"/>
            <a:chExt cx="379413" cy="742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48" name="Freeform 71"/>
            <p:cNvSpPr/>
            <p:nvPr/>
          </p:nvSpPr>
          <p:spPr bwMode="auto">
            <a:xfrm>
              <a:off x="5359400" y="1938337"/>
              <a:ext cx="379413" cy="717550"/>
            </a:xfrm>
            <a:custGeom>
              <a:avLst/>
              <a:gdLst>
                <a:gd name="T0" fmla="*/ 71 w 101"/>
                <a:gd name="T1" fmla="*/ 88 h 191"/>
                <a:gd name="T2" fmla="*/ 63 w 101"/>
                <a:gd name="T3" fmla="*/ 86 h 191"/>
                <a:gd name="T4" fmla="*/ 58 w 101"/>
                <a:gd name="T5" fmla="*/ 76 h 191"/>
                <a:gd name="T6" fmla="*/ 55 w 101"/>
                <a:gd name="T7" fmla="*/ 73 h 191"/>
                <a:gd name="T8" fmla="*/ 44 w 101"/>
                <a:gd name="T9" fmla="*/ 70 h 191"/>
                <a:gd name="T10" fmla="*/ 43 w 101"/>
                <a:gd name="T11" fmla="*/ 70 h 191"/>
                <a:gd name="T12" fmla="*/ 43 w 101"/>
                <a:gd name="T13" fmla="*/ 70 h 191"/>
                <a:gd name="T14" fmla="*/ 42 w 101"/>
                <a:gd name="T15" fmla="*/ 69 h 191"/>
                <a:gd name="T16" fmla="*/ 43 w 101"/>
                <a:gd name="T17" fmla="*/ 69 h 191"/>
                <a:gd name="T18" fmla="*/ 39 w 101"/>
                <a:gd name="T19" fmla="*/ 13 h 191"/>
                <a:gd name="T20" fmla="*/ 23 w 101"/>
                <a:gd name="T21" fmla="*/ 12 h 191"/>
                <a:gd name="T22" fmla="*/ 22 w 101"/>
                <a:gd name="T23" fmla="*/ 90 h 191"/>
                <a:gd name="T24" fmla="*/ 21 w 101"/>
                <a:gd name="T25" fmla="*/ 94 h 191"/>
                <a:gd name="T26" fmla="*/ 15 w 101"/>
                <a:gd name="T27" fmla="*/ 96 h 191"/>
                <a:gd name="T28" fmla="*/ 0 w 101"/>
                <a:gd name="T29" fmla="*/ 111 h 191"/>
                <a:gd name="T30" fmla="*/ 11 w 101"/>
                <a:gd name="T31" fmla="*/ 163 h 191"/>
                <a:gd name="T32" fmla="*/ 18 w 101"/>
                <a:gd name="T33" fmla="*/ 171 h 191"/>
                <a:gd name="T34" fmla="*/ 27 w 101"/>
                <a:gd name="T35" fmla="*/ 191 h 191"/>
                <a:gd name="T36" fmla="*/ 89 w 101"/>
                <a:gd name="T37" fmla="*/ 191 h 191"/>
                <a:gd name="T38" fmla="*/ 86 w 101"/>
                <a:gd name="T39" fmla="*/ 181 h 191"/>
                <a:gd name="T40" fmla="*/ 86 w 101"/>
                <a:gd name="T41" fmla="*/ 171 h 191"/>
                <a:gd name="T42" fmla="*/ 94 w 101"/>
                <a:gd name="T43" fmla="*/ 148 h 191"/>
                <a:gd name="T44" fmla="*/ 97 w 101"/>
                <a:gd name="T45" fmla="*/ 120 h 191"/>
                <a:gd name="T46" fmla="*/ 91 w 101"/>
                <a:gd name="T47" fmla="*/ 115 h 191"/>
                <a:gd name="T48" fmla="*/ 82 w 101"/>
                <a:gd name="T49" fmla="*/ 98 h 191"/>
                <a:gd name="T50" fmla="*/ 71 w 101"/>
                <a:gd name="T51" fmla="*/ 8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191">
                  <a:moveTo>
                    <a:pt x="71" y="88"/>
                  </a:moveTo>
                  <a:cubicBezTo>
                    <a:pt x="63" y="86"/>
                    <a:pt x="63" y="86"/>
                    <a:pt x="63" y="86"/>
                  </a:cubicBezTo>
                  <a:cubicBezTo>
                    <a:pt x="62" y="82"/>
                    <a:pt x="61" y="78"/>
                    <a:pt x="58" y="76"/>
                  </a:cubicBezTo>
                  <a:cubicBezTo>
                    <a:pt x="57" y="75"/>
                    <a:pt x="56" y="74"/>
                    <a:pt x="55" y="73"/>
                  </a:cubicBezTo>
                  <a:cubicBezTo>
                    <a:pt x="52" y="71"/>
                    <a:pt x="48" y="70"/>
                    <a:pt x="44" y="70"/>
                  </a:cubicBezTo>
                  <a:cubicBezTo>
                    <a:pt x="44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8" y="0"/>
                    <a:pt x="23" y="1"/>
                    <a:pt x="23" y="12"/>
                  </a:cubicBezTo>
                  <a:cubicBezTo>
                    <a:pt x="23" y="16"/>
                    <a:pt x="22" y="80"/>
                    <a:pt x="22" y="90"/>
                  </a:cubicBezTo>
                  <a:cubicBezTo>
                    <a:pt x="22" y="92"/>
                    <a:pt x="23" y="93"/>
                    <a:pt x="21" y="94"/>
                  </a:cubicBezTo>
                  <a:cubicBezTo>
                    <a:pt x="19" y="95"/>
                    <a:pt x="17" y="96"/>
                    <a:pt x="15" y="96"/>
                  </a:cubicBezTo>
                  <a:cubicBezTo>
                    <a:pt x="8" y="100"/>
                    <a:pt x="1" y="102"/>
                    <a:pt x="0" y="111"/>
                  </a:cubicBezTo>
                  <a:cubicBezTo>
                    <a:pt x="11" y="163"/>
                    <a:pt x="11" y="163"/>
                    <a:pt x="11" y="163"/>
                  </a:cubicBezTo>
                  <a:cubicBezTo>
                    <a:pt x="13" y="166"/>
                    <a:pt x="16" y="168"/>
                    <a:pt x="18" y="171"/>
                  </a:cubicBezTo>
                  <a:cubicBezTo>
                    <a:pt x="22" y="177"/>
                    <a:pt x="26" y="184"/>
                    <a:pt x="27" y="191"/>
                  </a:cubicBezTo>
                  <a:cubicBezTo>
                    <a:pt x="89" y="191"/>
                    <a:pt x="89" y="191"/>
                    <a:pt x="89" y="191"/>
                  </a:cubicBezTo>
                  <a:cubicBezTo>
                    <a:pt x="88" y="187"/>
                    <a:pt x="87" y="184"/>
                    <a:pt x="86" y="181"/>
                  </a:cubicBezTo>
                  <a:cubicBezTo>
                    <a:pt x="85" y="177"/>
                    <a:pt x="84" y="175"/>
                    <a:pt x="86" y="171"/>
                  </a:cubicBezTo>
                  <a:cubicBezTo>
                    <a:pt x="90" y="164"/>
                    <a:pt x="92" y="156"/>
                    <a:pt x="94" y="148"/>
                  </a:cubicBezTo>
                  <a:cubicBezTo>
                    <a:pt x="96" y="140"/>
                    <a:pt x="101" y="128"/>
                    <a:pt x="97" y="120"/>
                  </a:cubicBezTo>
                  <a:cubicBezTo>
                    <a:pt x="95" y="118"/>
                    <a:pt x="93" y="117"/>
                    <a:pt x="91" y="115"/>
                  </a:cubicBezTo>
                  <a:cubicBezTo>
                    <a:pt x="86" y="111"/>
                    <a:pt x="86" y="103"/>
                    <a:pt x="82" y="98"/>
                  </a:cubicBezTo>
                  <a:cubicBezTo>
                    <a:pt x="79" y="94"/>
                    <a:pt x="75" y="90"/>
                    <a:pt x="71" y="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9" name="Freeform 72"/>
            <p:cNvSpPr/>
            <p:nvPr/>
          </p:nvSpPr>
          <p:spPr bwMode="auto">
            <a:xfrm>
              <a:off x="5430837" y="1912937"/>
              <a:ext cx="90488" cy="49213"/>
            </a:xfrm>
            <a:custGeom>
              <a:avLst/>
              <a:gdLst>
                <a:gd name="T0" fmla="*/ 24 w 24"/>
                <a:gd name="T1" fmla="*/ 13 h 13"/>
                <a:gd name="T2" fmla="*/ 24 w 24"/>
                <a:gd name="T3" fmla="*/ 11 h 13"/>
                <a:gd name="T4" fmla="*/ 20 w 24"/>
                <a:gd name="T5" fmla="*/ 3 h 13"/>
                <a:gd name="T6" fmla="*/ 12 w 24"/>
                <a:gd name="T7" fmla="*/ 0 h 13"/>
                <a:gd name="T8" fmla="*/ 3 w 24"/>
                <a:gd name="T9" fmla="*/ 3 h 13"/>
                <a:gd name="T10" fmla="*/ 0 w 24"/>
                <a:gd name="T11" fmla="*/ 11 h 13"/>
                <a:gd name="T12" fmla="*/ 0 w 24"/>
                <a:gd name="T13" fmla="*/ 13 h 13"/>
                <a:gd name="T14" fmla="*/ 3 w 24"/>
                <a:gd name="T15" fmla="*/ 7 h 13"/>
                <a:gd name="T16" fmla="*/ 12 w 24"/>
                <a:gd name="T17" fmla="*/ 4 h 13"/>
                <a:gd name="T18" fmla="*/ 20 w 24"/>
                <a:gd name="T19" fmla="*/ 7 h 13"/>
                <a:gd name="T20" fmla="*/ 24 w 24"/>
                <a:gd name="T21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13">
                  <a:moveTo>
                    <a:pt x="24" y="13"/>
                  </a:moveTo>
                  <a:cubicBezTo>
                    <a:pt x="24" y="13"/>
                    <a:pt x="24" y="12"/>
                    <a:pt x="24" y="11"/>
                  </a:cubicBezTo>
                  <a:cubicBezTo>
                    <a:pt x="24" y="8"/>
                    <a:pt x="23" y="6"/>
                    <a:pt x="20" y="3"/>
                  </a:cubicBezTo>
                  <a:cubicBezTo>
                    <a:pt x="18" y="1"/>
                    <a:pt x="15" y="0"/>
                    <a:pt x="12" y="0"/>
                  </a:cubicBezTo>
                  <a:cubicBezTo>
                    <a:pt x="8" y="0"/>
                    <a:pt x="6" y="1"/>
                    <a:pt x="3" y="3"/>
                  </a:cubicBezTo>
                  <a:cubicBezTo>
                    <a:pt x="1" y="6"/>
                    <a:pt x="0" y="8"/>
                    <a:pt x="0" y="11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6" y="5"/>
                    <a:pt x="8" y="4"/>
                    <a:pt x="12" y="4"/>
                  </a:cubicBezTo>
                  <a:cubicBezTo>
                    <a:pt x="15" y="4"/>
                    <a:pt x="18" y="5"/>
                    <a:pt x="20" y="7"/>
                  </a:cubicBezTo>
                  <a:cubicBezTo>
                    <a:pt x="22" y="9"/>
                    <a:pt x="23" y="11"/>
                    <a:pt x="2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5" name="组合 324"/>
          <p:cNvGrpSpPr>
            <a:grpSpLocks noChangeAspect="1"/>
          </p:cNvGrpSpPr>
          <p:nvPr/>
        </p:nvGrpSpPr>
        <p:grpSpPr>
          <a:xfrm>
            <a:off x="6496904" y="1286685"/>
            <a:ext cx="292582" cy="432000"/>
            <a:chOff x="6313488" y="1935162"/>
            <a:chExt cx="473075" cy="6985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0" name="Freeform 73"/>
            <p:cNvSpPr/>
            <p:nvPr/>
          </p:nvSpPr>
          <p:spPr bwMode="auto">
            <a:xfrm>
              <a:off x="6313488" y="1935162"/>
              <a:ext cx="473075" cy="698500"/>
            </a:xfrm>
            <a:custGeom>
              <a:avLst/>
              <a:gdLst>
                <a:gd name="T0" fmla="*/ 95 w 126"/>
                <a:gd name="T1" fmla="*/ 82 h 186"/>
                <a:gd name="T2" fmla="*/ 95 w 126"/>
                <a:gd name="T3" fmla="*/ 82 h 186"/>
                <a:gd name="T4" fmla="*/ 91 w 126"/>
                <a:gd name="T5" fmla="*/ 81 h 186"/>
                <a:gd name="T6" fmla="*/ 89 w 126"/>
                <a:gd name="T7" fmla="*/ 76 h 186"/>
                <a:gd name="T8" fmla="*/ 87 w 126"/>
                <a:gd name="T9" fmla="*/ 74 h 186"/>
                <a:gd name="T10" fmla="*/ 75 w 126"/>
                <a:gd name="T11" fmla="*/ 66 h 186"/>
                <a:gd name="T12" fmla="*/ 70 w 126"/>
                <a:gd name="T13" fmla="*/ 66 h 186"/>
                <a:gd name="T14" fmla="*/ 70 w 126"/>
                <a:gd name="T15" fmla="*/ 66 h 186"/>
                <a:gd name="T16" fmla="*/ 70 w 126"/>
                <a:gd name="T17" fmla="*/ 65 h 186"/>
                <a:gd name="T18" fmla="*/ 65 w 126"/>
                <a:gd name="T19" fmla="*/ 9 h 186"/>
                <a:gd name="T20" fmla="*/ 57 w 126"/>
                <a:gd name="T21" fmla="*/ 1 h 186"/>
                <a:gd name="T22" fmla="*/ 49 w 126"/>
                <a:gd name="T23" fmla="*/ 9 h 186"/>
                <a:gd name="T24" fmla="*/ 50 w 126"/>
                <a:gd name="T25" fmla="*/ 87 h 186"/>
                <a:gd name="T26" fmla="*/ 50 w 126"/>
                <a:gd name="T27" fmla="*/ 90 h 186"/>
                <a:gd name="T28" fmla="*/ 45 w 126"/>
                <a:gd name="T29" fmla="*/ 99 h 186"/>
                <a:gd name="T30" fmla="*/ 42 w 126"/>
                <a:gd name="T31" fmla="*/ 100 h 186"/>
                <a:gd name="T32" fmla="*/ 31 w 126"/>
                <a:gd name="T33" fmla="*/ 95 h 186"/>
                <a:gd name="T34" fmla="*/ 23 w 126"/>
                <a:gd name="T35" fmla="*/ 78 h 186"/>
                <a:gd name="T36" fmla="*/ 19 w 126"/>
                <a:gd name="T37" fmla="*/ 70 h 186"/>
                <a:gd name="T38" fmla="*/ 3 w 126"/>
                <a:gd name="T39" fmla="*/ 63 h 186"/>
                <a:gd name="T40" fmla="*/ 1 w 126"/>
                <a:gd name="T41" fmla="*/ 70 h 186"/>
                <a:gd name="T42" fmla="*/ 5 w 126"/>
                <a:gd name="T43" fmla="*/ 79 h 186"/>
                <a:gd name="T44" fmla="*/ 7 w 126"/>
                <a:gd name="T45" fmla="*/ 87 h 186"/>
                <a:gd name="T46" fmla="*/ 8 w 126"/>
                <a:gd name="T47" fmla="*/ 95 h 186"/>
                <a:gd name="T48" fmla="*/ 10 w 126"/>
                <a:gd name="T49" fmla="*/ 101 h 186"/>
                <a:gd name="T50" fmla="*/ 15 w 126"/>
                <a:gd name="T51" fmla="*/ 114 h 186"/>
                <a:gd name="T52" fmla="*/ 23 w 126"/>
                <a:gd name="T53" fmla="*/ 137 h 186"/>
                <a:gd name="T54" fmla="*/ 41 w 126"/>
                <a:gd name="T55" fmla="*/ 160 h 186"/>
                <a:gd name="T56" fmla="*/ 47 w 126"/>
                <a:gd name="T57" fmla="*/ 169 h 186"/>
                <a:gd name="T58" fmla="*/ 47 w 126"/>
                <a:gd name="T59" fmla="*/ 185 h 186"/>
                <a:gd name="T60" fmla="*/ 112 w 126"/>
                <a:gd name="T61" fmla="*/ 185 h 186"/>
                <a:gd name="T62" fmla="*/ 112 w 126"/>
                <a:gd name="T63" fmla="*/ 171 h 186"/>
                <a:gd name="T64" fmla="*/ 112 w 126"/>
                <a:gd name="T65" fmla="*/ 171 h 186"/>
                <a:gd name="T66" fmla="*/ 116 w 126"/>
                <a:gd name="T67" fmla="*/ 161 h 186"/>
                <a:gd name="T68" fmla="*/ 119 w 126"/>
                <a:gd name="T69" fmla="*/ 153 h 186"/>
                <a:gd name="T70" fmla="*/ 124 w 126"/>
                <a:gd name="T71" fmla="*/ 131 h 186"/>
                <a:gd name="T72" fmla="*/ 125 w 126"/>
                <a:gd name="T73" fmla="*/ 127 h 186"/>
                <a:gd name="T74" fmla="*/ 117 w 126"/>
                <a:gd name="T75" fmla="*/ 109 h 186"/>
                <a:gd name="T76" fmla="*/ 117 w 126"/>
                <a:gd name="T77" fmla="*/ 108 h 186"/>
                <a:gd name="T78" fmla="*/ 110 w 126"/>
                <a:gd name="T79" fmla="*/ 94 h 186"/>
                <a:gd name="T80" fmla="*/ 95 w 126"/>
                <a:gd name="T81" fmla="*/ 8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86">
                  <a:moveTo>
                    <a:pt x="95" y="82"/>
                  </a:moveTo>
                  <a:cubicBezTo>
                    <a:pt x="95" y="82"/>
                    <a:pt x="95" y="82"/>
                    <a:pt x="95" y="82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8" y="75"/>
                    <a:pt x="88" y="74"/>
                    <a:pt x="87" y="74"/>
                  </a:cubicBezTo>
                  <a:cubicBezTo>
                    <a:pt x="84" y="69"/>
                    <a:pt x="80" y="67"/>
                    <a:pt x="75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4" y="1"/>
                    <a:pt x="61" y="1"/>
                    <a:pt x="57" y="1"/>
                  </a:cubicBezTo>
                  <a:cubicBezTo>
                    <a:pt x="57" y="1"/>
                    <a:pt x="49" y="0"/>
                    <a:pt x="49" y="9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9"/>
                    <a:pt x="50" y="90"/>
                  </a:cubicBezTo>
                  <a:cubicBezTo>
                    <a:pt x="49" y="93"/>
                    <a:pt x="47" y="96"/>
                    <a:pt x="45" y="99"/>
                  </a:cubicBezTo>
                  <a:cubicBezTo>
                    <a:pt x="44" y="99"/>
                    <a:pt x="43" y="100"/>
                    <a:pt x="42" y="100"/>
                  </a:cubicBezTo>
                  <a:cubicBezTo>
                    <a:pt x="37" y="100"/>
                    <a:pt x="34" y="98"/>
                    <a:pt x="31" y="95"/>
                  </a:cubicBezTo>
                  <a:cubicBezTo>
                    <a:pt x="27" y="91"/>
                    <a:pt x="25" y="83"/>
                    <a:pt x="23" y="78"/>
                  </a:cubicBezTo>
                  <a:cubicBezTo>
                    <a:pt x="22" y="76"/>
                    <a:pt x="21" y="72"/>
                    <a:pt x="19" y="70"/>
                  </a:cubicBezTo>
                  <a:cubicBezTo>
                    <a:pt x="16" y="65"/>
                    <a:pt x="9" y="60"/>
                    <a:pt x="3" y="63"/>
                  </a:cubicBezTo>
                  <a:cubicBezTo>
                    <a:pt x="2" y="64"/>
                    <a:pt x="0" y="68"/>
                    <a:pt x="1" y="70"/>
                  </a:cubicBezTo>
                  <a:cubicBezTo>
                    <a:pt x="2" y="73"/>
                    <a:pt x="4" y="76"/>
                    <a:pt x="5" y="79"/>
                  </a:cubicBezTo>
                  <a:cubicBezTo>
                    <a:pt x="6" y="81"/>
                    <a:pt x="6" y="84"/>
                    <a:pt x="7" y="87"/>
                  </a:cubicBezTo>
                  <a:cubicBezTo>
                    <a:pt x="7" y="89"/>
                    <a:pt x="7" y="93"/>
                    <a:pt x="8" y="95"/>
                  </a:cubicBezTo>
                  <a:cubicBezTo>
                    <a:pt x="9" y="96"/>
                    <a:pt x="9" y="99"/>
                    <a:pt x="10" y="101"/>
                  </a:cubicBezTo>
                  <a:cubicBezTo>
                    <a:pt x="12" y="105"/>
                    <a:pt x="14" y="110"/>
                    <a:pt x="15" y="114"/>
                  </a:cubicBezTo>
                  <a:cubicBezTo>
                    <a:pt x="18" y="121"/>
                    <a:pt x="19" y="130"/>
                    <a:pt x="23" y="137"/>
                  </a:cubicBezTo>
                  <a:cubicBezTo>
                    <a:pt x="28" y="146"/>
                    <a:pt x="33" y="154"/>
                    <a:pt x="41" y="160"/>
                  </a:cubicBezTo>
                  <a:cubicBezTo>
                    <a:pt x="44" y="163"/>
                    <a:pt x="46" y="166"/>
                    <a:pt x="47" y="169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59" y="185"/>
                    <a:pt x="107" y="186"/>
                    <a:pt x="112" y="185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3" y="168"/>
                    <a:pt x="115" y="165"/>
                    <a:pt x="116" y="161"/>
                  </a:cubicBezTo>
                  <a:cubicBezTo>
                    <a:pt x="118" y="159"/>
                    <a:pt x="118" y="156"/>
                    <a:pt x="119" y="153"/>
                  </a:cubicBezTo>
                  <a:cubicBezTo>
                    <a:pt x="121" y="146"/>
                    <a:pt x="122" y="138"/>
                    <a:pt x="124" y="131"/>
                  </a:cubicBezTo>
                  <a:cubicBezTo>
                    <a:pt x="124" y="130"/>
                    <a:pt x="125" y="128"/>
                    <a:pt x="125" y="127"/>
                  </a:cubicBezTo>
                  <a:cubicBezTo>
                    <a:pt x="126" y="123"/>
                    <a:pt x="126" y="111"/>
                    <a:pt x="117" y="109"/>
                  </a:cubicBezTo>
                  <a:cubicBezTo>
                    <a:pt x="117" y="109"/>
                    <a:pt x="117" y="108"/>
                    <a:pt x="117" y="108"/>
                  </a:cubicBezTo>
                  <a:cubicBezTo>
                    <a:pt x="115" y="103"/>
                    <a:pt x="113" y="98"/>
                    <a:pt x="110" y="94"/>
                  </a:cubicBezTo>
                  <a:cubicBezTo>
                    <a:pt x="107" y="89"/>
                    <a:pt x="101" y="84"/>
                    <a:pt x="95" y="8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1" name="Freeform 74"/>
            <p:cNvSpPr/>
            <p:nvPr/>
          </p:nvSpPr>
          <p:spPr bwMode="auto">
            <a:xfrm>
              <a:off x="6411913" y="1992312"/>
              <a:ext cx="77788" cy="77788"/>
            </a:xfrm>
            <a:custGeom>
              <a:avLst/>
              <a:gdLst>
                <a:gd name="T0" fmla="*/ 2 w 49"/>
                <a:gd name="T1" fmla="*/ 49 h 49"/>
                <a:gd name="T2" fmla="*/ 0 w 49"/>
                <a:gd name="T3" fmla="*/ 16 h 49"/>
                <a:gd name="T4" fmla="*/ 9 w 49"/>
                <a:gd name="T5" fmla="*/ 23 h 49"/>
                <a:gd name="T6" fmla="*/ 30 w 49"/>
                <a:gd name="T7" fmla="*/ 0 h 49"/>
                <a:gd name="T8" fmla="*/ 49 w 49"/>
                <a:gd name="T9" fmla="*/ 14 h 49"/>
                <a:gd name="T10" fmla="*/ 28 w 49"/>
                <a:gd name="T11" fmla="*/ 40 h 49"/>
                <a:gd name="T12" fmla="*/ 35 w 49"/>
                <a:gd name="T13" fmla="*/ 47 h 49"/>
                <a:gd name="T14" fmla="*/ 2 w 49"/>
                <a:gd name="T1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9">
                  <a:moveTo>
                    <a:pt x="2" y="49"/>
                  </a:moveTo>
                  <a:lnTo>
                    <a:pt x="0" y="16"/>
                  </a:lnTo>
                  <a:lnTo>
                    <a:pt x="9" y="23"/>
                  </a:lnTo>
                  <a:lnTo>
                    <a:pt x="30" y="0"/>
                  </a:lnTo>
                  <a:lnTo>
                    <a:pt x="49" y="14"/>
                  </a:lnTo>
                  <a:lnTo>
                    <a:pt x="28" y="40"/>
                  </a:lnTo>
                  <a:lnTo>
                    <a:pt x="35" y="47"/>
                  </a:lnTo>
                  <a:lnTo>
                    <a:pt x="2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2" name="Freeform 75"/>
            <p:cNvSpPr/>
            <p:nvPr/>
          </p:nvSpPr>
          <p:spPr bwMode="auto">
            <a:xfrm>
              <a:off x="6411913" y="1992312"/>
              <a:ext cx="77788" cy="77788"/>
            </a:xfrm>
            <a:custGeom>
              <a:avLst/>
              <a:gdLst>
                <a:gd name="T0" fmla="*/ 2 w 49"/>
                <a:gd name="T1" fmla="*/ 49 h 49"/>
                <a:gd name="T2" fmla="*/ 0 w 49"/>
                <a:gd name="T3" fmla="*/ 16 h 49"/>
                <a:gd name="T4" fmla="*/ 9 w 49"/>
                <a:gd name="T5" fmla="*/ 23 h 49"/>
                <a:gd name="T6" fmla="*/ 30 w 49"/>
                <a:gd name="T7" fmla="*/ 0 h 49"/>
                <a:gd name="T8" fmla="*/ 49 w 49"/>
                <a:gd name="T9" fmla="*/ 14 h 49"/>
                <a:gd name="T10" fmla="*/ 28 w 49"/>
                <a:gd name="T11" fmla="*/ 40 h 49"/>
                <a:gd name="T12" fmla="*/ 35 w 49"/>
                <a:gd name="T13" fmla="*/ 47 h 49"/>
                <a:gd name="T14" fmla="*/ 2 w 49"/>
                <a:gd name="T15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49">
                  <a:moveTo>
                    <a:pt x="2" y="49"/>
                  </a:moveTo>
                  <a:lnTo>
                    <a:pt x="0" y="16"/>
                  </a:lnTo>
                  <a:lnTo>
                    <a:pt x="9" y="23"/>
                  </a:lnTo>
                  <a:lnTo>
                    <a:pt x="30" y="0"/>
                  </a:lnTo>
                  <a:lnTo>
                    <a:pt x="49" y="14"/>
                  </a:lnTo>
                  <a:lnTo>
                    <a:pt x="28" y="40"/>
                  </a:lnTo>
                  <a:lnTo>
                    <a:pt x="35" y="47"/>
                  </a:lnTo>
                  <a:lnTo>
                    <a:pt x="2" y="49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3" name="Freeform 76"/>
            <p:cNvSpPr/>
            <p:nvPr/>
          </p:nvSpPr>
          <p:spPr bwMode="auto">
            <a:xfrm>
              <a:off x="6340475" y="2074862"/>
              <a:ext cx="77788" cy="82550"/>
            </a:xfrm>
            <a:custGeom>
              <a:avLst/>
              <a:gdLst>
                <a:gd name="T0" fmla="*/ 45 w 49"/>
                <a:gd name="T1" fmla="*/ 0 h 52"/>
                <a:gd name="T2" fmla="*/ 49 w 49"/>
                <a:gd name="T3" fmla="*/ 33 h 52"/>
                <a:gd name="T4" fmla="*/ 40 w 49"/>
                <a:gd name="T5" fmla="*/ 26 h 52"/>
                <a:gd name="T6" fmla="*/ 19 w 49"/>
                <a:gd name="T7" fmla="*/ 52 h 52"/>
                <a:gd name="T8" fmla="*/ 0 w 49"/>
                <a:gd name="T9" fmla="*/ 35 h 52"/>
                <a:gd name="T10" fmla="*/ 21 w 49"/>
                <a:gd name="T11" fmla="*/ 11 h 52"/>
                <a:gd name="T12" fmla="*/ 11 w 49"/>
                <a:gd name="T13" fmla="*/ 4 h 52"/>
                <a:gd name="T14" fmla="*/ 45 w 49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2">
                  <a:moveTo>
                    <a:pt x="45" y="0"/>
                  </a:moveTo>
                  <a:lnTo>
                    <a:pt x="49" y="33"/>
                  </a:lnTo>
                  <a:lnTo>
                    <a:pt x="40" y="26"/>
                  </a:lnTo>
                  <a:lnTo>
                    <a:pt x="19" y="52"/>
                  </a:lnTo>
                  <a:lnTo>
                    <a:pt x="0" y="35"/>
                  </a:lnTo>
                  <a:lnTo>
                    <a:pt x="21" y="11"/>
                  </a:lnTo>
                  <a:lnTo>
                    <a:pt x="11" y="4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4" name="Freeform 77"/>
            <p:cNvSpPr/>
            <p:nvPr/>
          </p:nvSpPr>
          <p:spPr bwMode="auto">
            <a:xfrm>
              <a:off x="6340475" y="2074862"/>
              <a:ext cx="77788" cy="82550"/>
            </a:xfrm>
            <a:custGeom>
              <a:avLst/>
              <a:gdLst>
                <a:gd name="T0" fmla="*/ 45 w 49"/>
                <a:gd name="T1" fmla="*/ 0 h 52"/>
                <a:gd name="T2" fmla="*/ 49 w 49"/>
                <a:gd name="T3" fmla="*/ 33 h 52"/>
                <a:gd name="T4" fmla="*/ 40 w 49"/>
                <a:gd name="T5" fmla="*/ 26 h 52"/>
                <a:gd name="T6" fmla="*/ 19 w 49"/>
                <a:gd name="T7" fmla="*/ 52 h 52"/>
                <a:gd name="T8" fmla="*/ 0 w 49"/>
                <a:gd name="T9" fmla="*/ 35 h 52"/>
                <a:gd name="T10" fmla="*/ 21 w 49"/>
                <a:gd name="T11" fmla="*/ 11 h 52"/>
                <a:gd name="T12" fmla="*/ 11 w 49"/>
                <a:gd name="T13" fmla="*/ 4 h 52"/>
                <a:gd name="T14" fmla="*/ 45 w 49"/>
                <a:gd name="T1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2">
                  <a:moveTo>
                    <a:pt x="45" y="0"/>
                  </a:moveTo>
                  <a:lnTo>
                    <a:pt x="49" y="33"/>
                  </a:lnTo>
                  <a:lnTo>
                    <a:pt x="40" y="26"/>
                  </a:lnTo>
                  <a:lnTo>
                    <a:pt x="19" y="52"/>
                  </a:lnTo>
                  <a:lnTo>
                    <a:pt x="0" y="35"/>
                  </a:lnTo>
                  <a:lnTo>
                    <a:pt x="21" y="11"/>
                  </a:lnTo>
                  <a:lnTo>
                    <a:pt x="11" y="4"/>
                  </a:lnTo>
                  <a:lnTo>
                    <a:pt x="4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4" name="组合 323"/>
          <p:cNvGrpSpPr>
            <a:grpSpLocks noChangeAspect="1"/>
          </p:cNvGrpSpPr>
          <p:nvPr/>
        </p:nvGrpSpPr>
        <p:grpSpPr>
          <a:xfrm>
            <a:off x="7361838" y="1286685"/>
            <a:ext cx="497552" cy="432000"/>
            <a:chOff x="7248525" y="1995487"/>
            <a:chExt cx="735013" cy="638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55" name="Freeform 78"/>
            <p:cNvSpPr/>
            <p:nvPr/>
          </p:nvSpPr>
          <p:spPr bwMode="auto">
            <a:xfrm>
              <a:off x="7248525" y="2078037"/>
              <a:ext cx="266700" cy="168275"/>
            </a:xfrm>
            <a:custGeom>
              <a:avLst/>
              <a:gdLst>
                <a:gd name="T0" fmla="*/ 71 w 71"/>
                <a:gd name="T1" fmla="*/ 43 h 45"/>
                <a:gd name="T2" fmla="*/ 70 w 71"/>
                <a:gd name="T3" fmla="*/ 45 h 45"/>
                <a:gd name="T4" fmla="*/ 1 w 71"/>
                <a:gd name="T5" fmla="*/ 45 h 45"/>
                <a:gd name="T6" fmla="*/ 0 w 71"/>
                <a:gd name="T7" fmla="*/ 43 h 45"/>
                <a:gd name="T8" fmla="*/ 0 w 71"/>
                <a:gd name="T9" fmla="*/ 1 h 45"/>
                <a:gd name="T10" fmla="*/ 1 w 71"/>
                <a:gd name="T11" fmla="*/ 0 h 45"/>
                <a:gd name="T12" fmla="*/ 70 w 71"/>
                <a:gd name="T13" fmla="*/ 0 h 45"/>
                <a:gd name="T14" fmla="*/ 71 w 71"/>
                <a:gd name="T15" fmla="*/ 1 h 45"/>
                <a:gd name="T16" fmla="*/ 71 w 71"/>
                <a:gd name="T17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5">
                  <a:moveTo>
                    <a:pt x="71" y="43"/>
                  </a:moveTo>
                  <a:cubicBezTo>
                    <a:pt x="71" y="44"/>
                    <a:pt x="71" y="45"/>
                    <a:pt x="7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0" y="44"/>
                    <a:pt x="0" y="4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0"/>
                    <a:pt x="71" y="0"/>
                    <a:pt x="71" y="1"/>
                  </a:cubicBezTo>
                  <a:lnTo>
                    <a:pt x="7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6" name="Line 79"/>
            <p:cNvSpPr>
              <a:spLocks noChangeShapeType="1"/>
            </p:cNvSpPr>
            <p:nvPr/>
          </p:nvSpPr>
          <p:spPr bwMode="auto">
            <a:xfrm>
              <a:off x="7616825" y="24272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7" name="Line 80"/>
            <p:cNvSpPr>
              <a:spLocks noChangeShapeType="1"/>
            </p:cNvSpPr>
            <p:nvPr/>
          </p:nvSpPr>
          <p:spPr bwMode="auto">
            <a:xfrm>
              <a:off x="7616825" y="2427287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8" name="Freeform 81"/>
            <p:cNvSpPr/>
            <p:nvPr/>
          </p:nvSpPr>
          <p:spPr bwMode="auto">
            <a:xfrm>
              <a:off x="7443788" y="1995487"/>
              <a:ext cx="539750" cy="638175"/>
            </a:xfrm>
            <a:custGeom>
              <a:avLst/>
              <a:gdLst>
                <a:gd name="T0" fmla="*/ 48 w 144"/>
                <a:gd name="T1" fmla="*/ 117 h 170"/>
                <a:gd name="T2" fmla="*/ 55 w 144"/>
                <a:gd name="T3" fmla="*/ 130 h 170"/>
                <a:gd name="T4" fmla="*/ 61 w 144"/>
                <a:gd name="T5" fmla="*/ 136 h 170"/>
                <a:gd name="T6" fmla="*/ 70 w 144"/>
                <a:gd name="T7" fmla="*/ 144 h 170"/>
                <a:gd name="T8" fmla="*/ 77 w 144"/>
                <a:gd name="T9" fmla="*/ 151 h 170"/>
                <a:gd name="T10" fmla="*/ 82 w 144"/>
                <a:gd name="T11" fmla="*/ 166 h 170"/>
                <a:gd name="T12" fmla="*/ 82 w 144"/>
                <a:gd name="T13" fmla="*/ 169 h 170"/>
                <a:gd name="T14" fmla="*/ 89 w 144"/>
                <a:gd name="T15" fmla="*/ 170 h 170"/>
                <a:gd name="T16" fmla="*/ 100 w 144"/>
                <a:gd name="T17" fmla="*/ 170 h 170"/>
                <a:gd name="T18" fmla="*/ 144 w 144"/>
                <a:gd name="T19" fmla="*/ 170 h 170"/>
                <a:gd name="T20" fmla="*/ 141 w 144"/>
                <a:gd name="T21" fmla="*/ 164 h 170"/>
                <a:gd name="T22" fmla="*/ 137 w 144"/>
                <a:gd name="T23" fmla="*/ 156 h 170"/>
                <a:gd name="T24" fmla="*/ 135 w 144"/>
                <a:gd name="T25" fmla="*/ 151 h 170"/>
                <a:gd name="T26" fmla="*/ 132 w 144"/>
                <a:gd name="T27" fmla="*/ 143 h 170"/>
                <a:gd name="T28" fmla="*/ 131 w 144"/>
                <a:gd name="T29" fmla="*/ 137 h 170"/>
                <a:gd name="T30" fmla="*/ 130 w 144"/>
                <a:gd name="T31" fmla="*/ 124 h 170"/>
                <a:gd name="T32" fmla="*/ 129 w 144"/>
                <a:gd name="T33" fmla="*/ 99 h 170"/>
                <a:gd name="T34" fmla="*/ 124 w 144"/>
                <a:gd name="T35" fmla="*/ 74 h 170"/>
                <a:gd name="T36" fmla="*/ 125 w 144"/>
                <a:gd name="T37" fmla="*/ 54 h 170"/>
                <a:gd name="T38" fmla="*/ 118 w 144"/>
                <a:gd name="T39" fmla="*/ 45 h 170"/>
                <a:gd name="T40" fmla="*/ 115 w 144"/>
                <a:gd name="T41" fmla="*/ 43 h 170"/>
                <a:gd name="T42" fmla="*/ 110 w 144"/>
                <a:gd name="T43" fmla="*/ 40 h 170"/>
                <a:gd name="T44" fmla="*/ 98 w 144"/>
                <a:gd name="T45" fmla="*/ 31 h 170"/>
                <a:gd name="T46" fmla="*/ 85 w 144"/>
                <a:gd name="T47" fmla="*/ 18 h 170"/>
                <a:gd name="T48" fmla="*/ 81 w 144"/>
                <a:gd name="T49" fmla="*/ 12 h 170"/>
                <a:gd name="T50" fmla="*/ 63 w 144"/>
                <a:gd name="T51" fmla="*/ 3 h 170"/>
                <a:gd name="T52" fmla="*/ 53 w 144"/>
                <a:gd name="T53" fmla="*/ 3 h 170"/>
                <a:gd name="T54" fmla="*/ 33 w 144"/>
                <a:gd name="T55" fmla="*/ 0 h 170"/>
                <a:gd name="T56" fmla="*/ 25 w 144"/>
                <a:gd name="T57" fmla="*/ 3 h 170"/>
                <a:gd name="T58" fmla="*/ 14 w 144"/>
                <a:gd name="T59" fmla="*/ 7 h 170"/>
                <a:gd name="T60" fmla="*/ 13 w 144"/>
                <a:gd name="T61" fmla="*/ 18 h 170"/>
                <a:gd name="T62" fmla="*/ 26 w 144"/>
                <a:gd name="T63" fmla="*/ 21 h 170"/>
                <a:gd name="T64" fmla="*/ 34 w 144"/>
                <a:gd name="T65" fmla="*/ 24 h 170"/>
                <a:gd name="T66" fmla="*/ 38 w 144"/>
                <a:gd name="T67" fmla="*/ 28 h 170"/>
                <a:gd name="T68" fmla="*/ 50 w 144"/>
                <a:gd name="T69" fmla="*/ 41 h 170"/>
                <a:gd name="T70" fmla="*/ 58 w 144"/>
                <a:gd name="T71" fmla="*/ 49 h 170"/>
                <a:gd name="T72" fmla="*/ 65 w 144"/>
                <a:gd name="T73" fmla="*/ 65 h 170"/>
                <a:gd name="T74" fmla="*/ 55 w 144"/>
                <a:gd name="T75" fmla="*/ 87 h 170"/>
                <a:gd name="T76" fmla="*/ 40 w 144"/>
                <a:gd name="T77" fmla="*/ 83 h 170"/>
                <a:gd name="T78" fmla="*/ 26 w 144"/>
                <a:gd name="T79" fmla="*/ 74 h 170"/>
                <a:gd name="T80" fmla="*/ 4 w 144"/>
                <a:gd name="T81" fmla="*/ 71 h 170"/>
                <a:gd name="T82" fmla="*/ 3 w 144"/>
                <a:gd name="T83" fmla="*/ 80 h 170"/>
                <a:gd name="T84" fmla="*/ 11 w 144"/>
                <a:gd name="T85" fmla="*/ 86 h 170"/>
                <a:gd name="T86" fmla="*/ 27 w 144"/>
                <a:gd name="T87" fmla="*/ 101 h 170"/>
                <a:gd name="T88" fmla="*/ 37 w 144"/>
                <a:gd name="T89" fmla="*/ 107 h 170"/>
                <a:gd name="T90" fmla="*/ 46 w 144"/>
                <a:gd name="T91" fmla="*/ 11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44" h="170">
                  <a:moveTo>
                    <a:pt x="48" y="117"/>
                  </a:moveTo>
                  <a:cubicBezTo>
                    <a:pt x="50" y="121"/>
                    <a:pt x="52" y="127"/>
                    <a:pt x="55" y="130"/>
                  </a:cubicBezTo>
                  <a:cubicBezTo>
                    <a:pt x="57" y="132"/>
                    <a:pt x="59" y="134"/>
                    <a:pt x="61" y="136"/>
                  </a:cubicBezTo>
                  <a:cubicBezTo>
                    <a:pt x="64" y="139"/>
                    <a:pt x="67" y="141"/>
                    <a:pt x="70" y="144"/>
                  </a:cubicBezTo>
                  <a:cubicBezTo>
                    <a:pt x="73" y="146"/>
                    <a:pt x="75" y="148"/>
                    <a:pt x="77" y="151"/>
                  </a:cubicBezTo>
                  <a:cubicBezTo>
                    <a:pt x="79" y="156"/>
                    <a:pt x="81" y="161"/>
                    <a:pt x="82" y="166"/>
                  </a:cubicBezTo>
                  <a:cubicBezTo>
                    <a:pt x="82" y="167"/>
                    <a:pt x="82" y="168"/>
                    <a:pt x="82" y="169"/>
                  </a:cubicBezTo>
                  <a:cubicBezTo>
                    <a:pt x="82" y="170"/>
                    <a:pt x="88" y="170"/>
                    <a:pt x="89" y="170"/>
                  </a:cubicBezTo>
                  <a:cubicBezTo>
                    <a:pt x="93" y="170"/>
                    <a:pt x="96" y="170"/>
                    <a:pt x="100" y="170"/>
                  </a:cubicBezTo>
                  <a:cubicBezTo>
                    <a:pt x="114" y="170"/>
                    <a:pt x="129" y="170"/>
                    <a:pt x="144" y="170"/>
                  </a:cubicBezTo>
                  <a:cubicBezTo>
                    <a:pt x="143" y="168"/>
                    <a:pt x="142" y="166"/>
                    <a:pt x="141" y="164"/>
                  </a:cubicBezTo>
                  <a:cubicBezTo>
                    <a:pt x="139" y="162"/>
                    <a:pt x="138" y="159"/>
                    <a:pt x="137" y="156"/>
                  </a:cubicBezTo>
                  <a:cubicBezTo>
                    <a:pt x="136" y="155"/>
                    <a:pt x="135" y="153"/>
                    <a:pt x="135" y="151"/>
                  </a:cubicBezTo>
                  <a:cubicBezTo>
                    <a:pt x="134" y="148"/>
                    <a:pt x="134" y="146"/>
                    <a:pt x="132" y="143"/>
                  </a:cubicBezTo>
                  <a:cubicBezTo>
                    <a:pt x="131" y="142"/>
                    <a:pt x="132" y="139"/>
                    <a:pt x="131" y="137"/>
                  </a:cubicBezTo>
                  <a:cubicBezTo>
                    <a:pt x="129" y="133"/>
                    <a:pt x="130" y="128"/>
                    <a:pt x="130" y="124"/>
                  </a:cubicBezTo>
                  <a:cubicBezTo>
                    <a:pt x="130" y="116"/>
                    <a:pt x="130" y="108"/>
                    <a:pt x="129" y="99"/>
                  </a:cubicBezTo>
                  <a:cubicBezTo>
                    <a:pt x="128" y="91"/>
                    <a:pt x="124" y="82"/>
                    <a:pt x="124" y="74"/>
                  </a:cubicBezTo>
                  <a:cubicBezTo>
                    <a:pt x="125" y="67"/>
                    <a:pt x="126" y="60"/>
                    <a:pt x="125" y="54"/>
                  </a:cubicBezTo>
                  <a:cubicBezTo>
                    <a:pt x="124" y="51"/>
                    <a:pt x="121" y="48"/>
                    <a:pt x="118" y="45"/>
                  </a:cubicBezTo>
                  <a:cubicBezTo>
                    <a:pt x="117" y="44"/>
                    <a:pt x="116" y="44"/>
                    <a:pt x="115" y="43"/>
                  </a:cubicBezTo>
                  <a:cubicBezTo>
                    <a:pt x="114" y="42"/>
                    <a:pt x="111" y="40"/>
                    <a:pt x="110" y="40"/>
                  </a:cubicBezTo>
                  <a:cubicBezTo>
                    <a:pt x="106" y="38"/>
                    <a:pt x="98" y="31"/>
                    <a:pt x="98" y="31"/>
                  </a:cubicBezTo>
                  <a:cubicBezTo>
                    <a:pt x="93" y="27"/>
                    <a:pt x="90" y="22"/>
                    <a:pt x="85" y="18"/>
                  </a:cubicBezTo>
                  <a:cubicBezTo>
                    <a:pt x="84" y="17"/>
                    <a:pt x="82" y="14"/>
                    <a:pt x="81" y="12"/>
                  </a:cubicBezTo>
                  <a:cubicBezTo>
                    <a:pt x="76" y="7"/>
                    <a:pt x="70" y="3"/>
                    <a:pt x="63" y="3"/>
                  </a:cubicBezTo>
                  <a:cubicBezTo>
                    <a:pt x="59" y="3"/>
                    <a:pt x="56" y="3"/>
                    <a:pt x="53" y="3"/>
                  </a:cubicBezTo>
                  <a:cubicBezTo>
                    <a:pt x="46" y="2"/>
                    <a:pt x="39" y="0"/>
                    <a:pt x="33" y="0"/>
                  </a:cubicBezTo>
                  <a:cubicBezTo>
                    <a:pt x="30" y="0"/>
                    <a:pt x="28" y="1"/>
                    <a:pt x="25" y="3"/>
                  </a:cubicBezTo>
                  <a:cubicBezTo>
                    <a:pt x="22" y="5"/>
                    <a:pt x="17" y="6"/>
                    <a:pt x="14" y="7"/>
                  </a:cubicBezTo>
                  <a:cubicBezTo>
                    <a:pt x="9" y="9"/>
                    <a:pt x="9" y="15"/>
                    <a:pt x="13" y="18"/>
                  </a:cubicBezTo>
                  <a:cubicBezTo>
                    <a:pt x="16" y="21"/>
                    <a:pt x="22" y="21"/>
                    <a:pt x="26" y="21"/>
                  </a:cubicBezTo>
                  <a:cubicBezTo>
                    <a:pt x="29" y="22"/>
                    <a:pt x="31" y="22"/>
                    <a:pt x="34" y="24"/>
                  </a:cubicBezTo>
                  <a:cubicBezTo>
                    <a:pt x="35" y="25"/>
                    <a:pt x="36" y="27"/>
                    <a:pt x="38" y="28"/>
                  </a:cubicBezTo>
                  <a:cubicBezTo>
                    <a:pt x="43" y="31"/>
                    <a:pt x="46" y="37"/>
                    <a:pt x="50" y="41"/>
                  </a:cubicBezTo>
                  <a:cubicBezTo>
                    <a:pt x="52" y="44"/>
                    <a:pt x="55" y="46"/>
                    <a:pt x="58" y="49"/>
                  </a:cubicBezTo>
                  <a:cubicBezTo>
                    <a:pt x="62" y="53"/>
                    <a:pt x="64" y="59"/>
                    <a:pt x="65" y="65"/>
                  </a:cubicBezTo>
                  <a:cubicBezTo>
                    <a:pt x="66" y="73"/>
                    <a:pt x="65" y="83"/>
                    <a:pt x="55" y="87"/>
                  </a:cubicBezTo>
                  <a:cubicBezTo>
                    <a:pt x="50" y="88"/>
                    <a:pt x="44" y="87"/>
                    <a:pt x="40" y="83"/>
                  </a:cubicBezTo>
                  <a:cubicBezTo>
                    <a:pt x="36" y="80"/>
                    <a:pt x="31" y="78"/>
                    <a:pt x="26" y="74"/>
                  </a:cubicBezTo>
                  <a:cubicBezTo>
                    <a:pt x="20" y="70"/>
                    <a:pt x="11" y="64"/>
                    <a:pt x="4" y="71"/>
                  </a:cubicBezTo>
                  <a:cubicBezTo>
                    <a:pt x="2" y="73"/>
                    <a:pt x="0" y="78"/>
                    <a:pt x="3" y="80"/>
                  </a:cubicBezTo>
                  <a:cubicBezTo>
                    <a:pt x="6" y="82"/>
                    <a:pt x="9" y="84"/>
                    <a:pt x="11" y="86"/>
                  </a:cubicBezTo>
                  <a:cubicBezTo>
                    <a:pt x="17" y="90"/>
                    <a:pt x="21" y="97"/>
                    <a:pt x="27" y="101"/>
                  </a:cubicBezTo>
                  <a:cubicBezTo>
                    <a:pt x="31" y="103"/>
                    <a:pt x="34" y="105"/>
                    <a:pt x="37" y="107"/>
                  </a:cubicBezTo>
                  <a:cubicBezTo>
                    <a:pt x="40" y="110"/>
                    <a:pt x="43" y="112"/>
                    <a:pt x="46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9" name="Freeform 82"/>
          <p:cNvSpPr>
            <a:spLocks noChangeAspect="1"/>
          </p:cNvSpPr>
          <p:nvPr/>
        </p:nvSpPr>
        <p:spPr bwMode="auto">
          <a:xfrm>
            <a:off x="8439578" y="1286685"/>
            <a:ext cx="292582" cy="432000"/>
          </a:xfrm>
          <a:custGeom>
            <a:avLst/>
            <a:gdLst>
              <a:gd name="T0" fmla="*/ 95 w 126"/>
              <a:gd name="T1" fmla="*/ 82 h 186"/>
              <a:gd name="T2" fmla="*/ 95 w 126"/>
              <a:gd name="T3" fmla="*/ 82 h 186"/>
              <a:gd name="T4" fmla="*/ 91 w 126"/>
              <a:gd name="T5" fmla="*/ 81 h 186"/>
              <a:gd name="T6" fmla="*/ 89 w 126"/>
              <a:gd name="T7" fmla="*/ 76 h 186"/>
              <a:gd name="T8" fmla="*/ 87 w 126"/>
              <a:gd name="T9" fmla="*/ 74 h 186"/>
              <a:gd name="T10" fmla="*/ 75 w 126"/>
              <a:gd name="T11" fmla="*/ 66 h 186"/>
              <a:gd name="T12" fmla="*/ 70 w 126"/>
              <a:gd name="T13" fmla="*/ 66 h 186"/>
              <a:gd name="T14" fmla="*/ 70 w 126"/>
              <a:gd name="T15" fmla="*/ 66 h 186"/>
              <a:gd name="T16" fmla="*/ 70 w 126"/>
              <a:gd name="T17" fmla="*/ 65 h 186"/>
              <a:gd name="T18" fmla="*/ 65 w 126"/>
              <a:gd name="T19" fmla="*/ 9 h 186"/>
              <a:gd name="T20" fmla="*/ 57 w 126"/>
              <a:gd name="T21" fmla="*/ 1 h 186"/>
              <a:gd name="T22" fmla="*/ 49 w 126"/>
              <a:gd name="T23" fmla="*/ 9 h 186"/>
              <a:gd name="T24" fmla="*/ 50 w 126"/>
              <a:gd name="T25" fmla="*/ 87 h 186"/>
              <a:gd name="T26" fmla="*/ 50 w 126"/>
              <a:gd name="T27" fmla="*/ 90 h 186"/>
              <a:gd name="T28" fmla="*/ 45 w 126"/>
              <a:gd name="T29" fmla="*/ 99 h 186"/>
              <a:gd name="T30" fmla="*/ 42 w 126"/>
              <a:gd name="T31" fmla="*/ 100 h 186"/>
              <a:gd name="T32" fmla="*/ 31 w 126"/>
              <a:gd name="T33" fmla="*/ 95 h 186"/>
              <a:gd name="T34" fmla="*/ 23 w 126"/>
              <a:gd name="T35" fmla="*/ 78 h 186"/>
              <a:gd name="T36" fmla="*/ 19 w 126"/>
              <a:gd name="T37" fmla="*/ 70 h 186"/>
              <a:gd name="T38" fmla="*/ 3 w 126"/>
              <a:gd name="T39" fmla="*/ 63 h 186"/>
              <a:gd name="T40" fmla="*/ 1 w 126"/>
              <a:gd name="T41" fmla="*/ 70 h 186"/>
              <a:gd name="T42" fmla="*/ 5 w 126"/>
              <a:gd name="T43" fmla="*/ 79 h 186"/>
              <a:gd name="T44" fmla="*/ 7 w 126"/>
              <a:gd name="T45" fmla="*/ 87 h 186"/>
              <a:gd name="T46" fmla="*/ 8 w 126"/>
              <a:gd name="T47" fmla="*/ 95 h 186"/>
              <a:gd name="T48" fmla="*/ 10 w 126"/>
              <a:gd name="T49" fmla="*/ 101 h 186"/>
              <a:gd name="T50" fmla="*/ 15 w 126"/>
              <a:gd name="T51" fmla="*/ 114 h 186"/>
              <a:gd name="T52" fmla="*/ 23 w 126"/>
              <a:gd name="T53" fmla="*/ 137 h 186"/>
              <a:gd name="T54" fmla="*/ 41 w 126"/>
              <a:gd name="T55" fmla="*/ 160 h 186"/>
              <a:gd name="T56" fmla="*/ 47 w 126"/>
              <a:gd name="T57" fmla="*/ 169 h 186"/>
              <a:gd name="T58" fmla="*/ 47 w 126"/>
              <a:gd name="T59" fmla="*/ 185 h 186"/>
              <a:gd name="T60" fmla="*/ 112 w 126"/>
              <a:gd name="T61" fmla="*/ 185 h 186"/>
              <a:gd name="T62" fmla="*/ 112 w 126"/>
              <a:gd name="T63" fmla="*/ 171 h 186"/>
              <a:gd name="T64" fmla="*/ 112 w 126"/>
              <a:gd name="T65" fmla="*/ 171 h 186"/>
              <a:gd name="T66" fmla="*/ 116 w 126"/>
              <a:gd name="T67" fmla="*/ 161 h 186"/>
              <a:gd name="T68" fmla="*/ 119 w 126"/>
              <a:gd name="T69" fmla="*/ 153 h 186"/>
              <a:gd name="T70" fmla="*/ 124 w 126"/>
              <a:gd name="T71" fmla="*/ 131 h 186"/>
              <a:gd name="T72" fmla="*/ 125 w 126"/>
              <a:gd name="T73" fmla="*/ 127 h 186"/>
              <a:gd name="T74" fmla="*/ 117 w 126"/>
              <a:gd name="T75" fmla="*/ 109 h 186"/>
              <a:gd name="T76" fmla="*/ 117 w 126"/>
              <a:gd name="T77" fmla="*/ 108 h 186"/>
              <a:gd name="T78" fmla="*/ 110 w 126"/>
              <a:gd name="T79" fmla="*/ 94 h 186"/>
              <a:gd name="T80" fmla="*/ 95 w 126"/>
              <a:gd name="T81" fmla="*/ 82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6" h="186">
                <a:moveTo>
                  <a:pt x="95" y="82"/>
                </a:moveTo>
                <a:cubicBezTo>
                  <a:pt x="95" y="82"/>
                  <a:pt x="95" y="82"/>
                  <a:pt x="95" y="82"/>
                </a:cubicBezTo>
                <a:cubicBezTo>
                  <a:pt x="91" y="81"/>
                  <a:pt x="91" y="81"/>
                  <a:pt x="91" y="81"/>
                </a:cubicBezTo>
                <a:cubicBezTo>
                  <a:pt x="89" y="76"/>
                  <a:pt x="89" y="76"/>
                  <a:pt x="89" y="76"/>
                </a:cubicBezTo>
                <a:cubicBezTo>
                  <a:pt x="88" y="75"/>
                  <a:pt x="88" y="74"/>
                  <a:pt x="87" y="74"/>
                </a:cubicBezTo>
                <a:cubicBezTo>
                  <a:pt x="84" y="69"/>
                  <a:pt x="80" y="67"/>
                  <a:pt x="75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0" y="66"/>
                  <a:pt x="70" y="66"/>
                  <a:pt x="70" y="66"/>
                </a:cubicBezTo>
                <a:cubicBezTo>
                  <a:pt x="70" y="65"/>
                  <a:pt x="70" y="65"/>
                  <a:pt x="70" y="65"/>
                </a:cubicBezTo>
                <a:cubicBezTo>
                  <a:pt x="65" y="9"/>
                  <a:pt x="65" y="9"/>
                  <a:pt x="65" y="9"/>
                </a:cubicBezTo>
                <a:cubicBezTo>
                  <a:pt x="64" y="1"/>
                  <a:pt x="61" y="1"/>
                  <a:pt x="57" y="1"/>
                </a:cubicBezTo>
                <a:cubicBezTo>
                  <a:pt x="57" y="1"/>
                  <a:pt x="49" y="0"/>
                  <a:pt x="49" y="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8"/>
                  <a:pt x="50" y="89"/>
                  <a:pt x="50" y="90"/>
                </a:cubicBezTo>
                <a:cubicBezTo>
                  <a:pt x="49" y="93"/>
                  <a:pt x="47" y="96"/>
                  <a:pt x="45" y="99"/>
                </a:cubicBezTo>
                <a:cubicBezTo>
                  <a:pt x="44" y="99"/>
                  <a:pt x="43" y="100"/>
                  <a:pt x="42" y="100"/>
                </a:cubicBezTo>
                <a:cubicBezTo>
                  <a:pt x="38" y="100"/>
                  <a:pt x="34" y="98"/>
                  <a:pt x="31" y="95"/>
                </a:cubicBezTo>
                <a:cubicBezTo>
                  <a:pt x="27" y="91"/>
                  <a:pt x="25" y="83"/>
                  <a:pt x="23" y="78"/>
                </a:cubicBezTo>
                <a:cubicBezTo>
                  <a:pt x="22" y="76"/>
                  <a:pt x="21" y="72"/>
                  <a:pt x="19" y="70"/>
                </a:cubicBezTo>
                <a:cubicBezTo>
                  <a:pt x="16" y="65"/>
                  <a:pt x="9" y="60"/>
                  <a:pt x="3" y="63"/>
                </a:cubicBezTo>
                <a:cubicBezTo>
                  <a:pt x="2" y="64"/>
                  <a:pt x="0" y="68"/>
                  <a:pt x="1" y="70"/>
                </a:cubicBezTo>
                <a:cubicBezTo>
                  <a:pt x="2" y="73"/>
                  <a:pt x="4" y="76"/>
                  <a:pt x="5" y="79"/>
                </a:cubicBezTo>
                <a:cubicBezTo>
                  <a:pt x="6" y="81"/>
                  <a:pt x="6" y="84"/>
                  <a:pt x="7" y="87"/>
                </a:cubicBezTo>
                <a:cubicBezTo>
                  <a:pt x="7" y="89"/>
                  <a:pt x="7" y="93"/>
                  <a:pt x="8" y="95"/>
                </a:cubicBezTo>
                <a:cubicBezTo>
                  <a:pt x="9" y="96"/>
                  <a:pt x="9" y="99"/>
                  <a:pt x="10" y="101"/>
                </a:cubicBezTo>
                <a:cubicBezTo>
                  <a:pt x="12" y="105"/>
                  <a:pt x="14" y="110"/>
                  <a:pt x="15" y="114"/>
                </a:cubicBezTo>
                <a:cubicBezTo>
                  <a:pt x="18" y="121"/>
                  <a:pt x="19" y="130"/>
                  <a:pt x="23" y="137"/>
                </a:cubicBezTo>
                <a:cubicBezTo>
                  <a:pt x="28" y="146"/>
                  <a:pt x="33" y="154"/>
                  <a:pt x="41" y="160"/>
                </a:cubicBezTo>
                <a:cubicBezTo>
                  <a:pt x="44" y="163"/>
                  <a:pt x="46" y="166"/>
                  <a:pt x="47" y="169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59" y="185"/>
                  <a:pt x="107" y="186"/>
                  <a:pt x="112" y="185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3" y="168"/>
                  <a:pt x="115" y="165"/>
                  <a:pt x="116" y="161"/>
                </a:cubicBezTo>
                <a:cubicBezTo>
                  <a:pt x="118" y="159"/>
                  <a:pt x="118" y="156"/>
                  <a:pt x="119" y="153"/>
                </a:cubicBezTo>
                <a:cubicBezTo>
                  <a:pt x="121" y="146"/>
                  <a:pt x="122" y="138"/>
                  <a:pt x="124" y="131"/>
                </a:cubicBezTo>
                <a:cubicBezTo>
                  <a:pt x="124" y="130"/>
                  <a:pt x="125" y="128"/>
                  <a:pt x="125" y="127"/>
                </a:cubicBezTo>
                <a:cubicBezTo>
                  <a:pt x="126" y="123"/>
                  <a:pt x="126" y="111"/>
                  <a:pt x="117" y="109"/>
                </a:cubicBezTo>
                <a:cubicBezTo>
                  <a:pt x="117" y="109"/>
                  <a:pt x="117" y="108"/>
                  <a:pt x="117" y="108"/>
                </a:cubicBezTo>
                <a:cubicBezTo>
                  <a:pt x="115" y="103"/>
                  <a:pt x="113" y="98"/>
                  <a:pt x="110" y="94"/>
                </a:cubicBezTo>
                <a:cubicBezTo>
                  <a:pt x="107" y="89"/>
                  <a:pt x="101" y="84"/>
                  <a:pt x="95" y="82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3" name="组合 322"/>
          <p:cNvGrpSpPr>
            <a:grpSpLocks noChangeAspect="1"/>
          </p:cNvGrpSpPr>
          <p:nvPr/>
        </p:nvGrpSpPr>
        <p:grpSpPr>
          <a:xfrm>
            <a:off x="9393384" y="1286685"/>
            <a:ext cx="295775" cy="432000"/>
            <a:chOff x="9526588" y="1901825"/>
            <a:chExt cx="503238" cy="735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0" name="Freeform 83"/>
            <p:cNvSpPr/>
            <p:nvPr/>
          </p:nvSpPr>
          <p:spPr bwMode="auto">
            <a:xfrm>
              <a:off x="9594850" y="1901825"/>
              <a:ext cx="217488" cy="214313"/>
            </a:xfrm>
            <a:custGeom>
              <a:avLst/>
              <a:gdLst>
                <a:gd name="T0" fmla="*/ 50 w 58"/>
                <a:gd name="T1" fmla="*/ 8 h 57"/>
                <a:gd name="T2" fmla="*/ 29 w 58"/>
                <a:gd name="T3" fmla="*/ 0 h 57"/>
                <a:gd name="T4" fmla="*/ 9 w 58"/>
                <a:gd name="T5" fmla="*/ 8 h 57"/>
                <a:gd name="T6" fmla="*/ 0 w 58"/>
                <a:gd name="T7" fmla="*/ 29 h 57"/>
                <a:gd name="T8" fmla="*/ 9 w 58"/>
                <a:gd name="T9" fmla="*/ 49 h 57"/>
                <a:gd name="T10" fmla="*/ 24 w 58"/>
                <a:gd name="T11" fmla="*/ 57 h 57"/>
                <a:gd name="T12" fmla="*/ 23 w 58"/>
                <a:gd name="T13" fmla="*/ 50 h 57"/>
                <a:gd name="T14" fmla="*/ 13 w 58"/>
                <a:gd name="T15" fmla="*/ 44 h 57"/>
                <a:gd name="T16" fmla="*/ 7 w 58"/>
                <a:gd name="T17" fmla="*/ 29 h 57"/>
                <a:gd name="T18" fmla="*/ 13 w 58"/>
                <a:gd name="T19" fmla="*/ 13 h 57"/>
                <a:gd name="T20" fmla="*/ 13 w 58"/>
                <a:gd name="T21" fmla="*/ 13 h 57"/>
                <a:gd name="T22" fmla="*/ 29 w 58"/>
                <a:gd name="T23" fmla="*/ 6 h 57"/>
                <a:gd name="T24" fmla="*/ 45 w 58"/>
                <a:gd name="T25" fmla="*/ 13 h 57"/>
                <a:gd name="T26" fmla="*/ 51 w 58"/>
                <a:gd name="T27" fmla="*/ 29 h 57"/>
                <a:gd name="T28" fmla="*/ 45 w 58"/>
                <a:gd name="T29" fmla="*/ 44 h 57"/>
                <a:gd name="T30" fmla="*/ 47 w 58"/>
                <a:gd name="T31" fmla="*/ 51 h 57"/>
                <a:gd name="T32" fmla="*/ 50 w 58"/>
                <a:gd name="T33" fmla="*/ 49 h 57"/>
                <a:gd name="T34" fmla="*/ 50 w 58"/>
                <a:gd name="T35" fmla="*/ 49 h 57"/>
                <a:gd name="T36" fmla="*/ 58 w 58"/>
                <a:gd name="T37" fmla="*/ 29 h 57"/>
                <a:gd name="T38" fmla="*/ 50 w 58"/>
                <a:gd name="T39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8" h="57">
                  <a:moveTo>
                    <a:pt x="50" y="8"/>
                  </a:moveTo>
                  <a:cubicBezTo>
                    <a:pt x="44" y="2"/>
                    <a:pt x="37" y="0"/>
                    <a:pt x="29" y="0"/>
                  </a:cubicBezTo>
                  <a:cubicBezTo>
                    <a:pt x="21" y="0"/>
                    <a:pt x="14" y="2"/>
                    <a:pt x="9" y="8"/>
                  </a:cubicBezTo>
                  <a:cubicBezTo>
                    <a:pt x="3" y="14"/>
                    <a:pt x="0" y="21"/>
                    <a:pt x="0" y="29"/>
                  </a:cubicBezTo>
                  <a:cubicBezTo>
                    <a:pt x="0" y="37"/>
                    <a:pt x="3" y="43"/>
                    <a:pt x="9" y="49"/>
                  </a:cubicBezTo>
                  <a:cubicBezTo>
                    <a:pt x="13" y="53"/>
                    <a:pt x="18" y="56"/>
                    <a:pt x="24" y="57"/>
                  </a:cubicBezTo>
                  <a:cubicBezTo>
                    <a:pt x="24" y="55"/>
                    <a:pt x="23" y="52"/>
                    <a:pt x="23" y="50"/>
                  </a:cubicBezTo>
                  <a:cubicBezTo>
                    <a:pt x="19" y="49"/>
                    <a:pt x="16" y="47"/>
                    <a:pt x="13" y="44"/>
                  </a:cubicBezTo>
                  <a:cubicBezTo>
                    <a:pt x="9" y="40"/>
                    <a:pt x="7" y="35"/>
                    <a:pt x="7" y="29"/>
                  </a:cubicBezTo>
                  <a:cubicBezTo>
                    <a:pt x="7" y="22"/>
                    <a:pt x="9" y="17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8" y="8"/>
                    <a:pt x="23" y="6"/>
                    <a:pt x="29" y="6"/>
                  </a:cubicBezTo>
                  <a:cubicBezTo>
                    <a:pt x="35" y="6"/>
                    <a:pt x="40" y="8"/>
                    <a:pt x="45" y="13"/>
                  </a:cubicBezTo>
                  <a:cubicBezTo>
                    <a:pt x="49" y="17"/>
                    <a:pt x="51" y="22"/>
                    <a:pt x="51" y="29"/>
                  </a:cubicBezTo>
                  <a:cubicBezTo>
                    <a:pt x="51" y="35"/>
                    <a:pt x="49" y="40"/>
                    <a:pt x="45" y="44"/>
                  </a:cubicBezTo>
                  <a:cubicBezTo>
                    <a:pt x="46" y="47"/>
                    <a:pt x="46" y="49"/>
                    <a:pt x="47" y="51"/>
                  </a:cubicBezTo>
                  <a:cubicBezTo>
                    <a:pt x="48" y="51"/>
                    <a:pt x="49" y="50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5" y="43"/>
                    <a:pt x="58" y="37"/>
                    <a:pt x="58" y="29"/>
                  </a:cubicBezTo>
                  <a:cubicBezTo>
                    <a:pt x="58" y="21"/>
                    <a:pt x="55" y="14"/>
                    <a:pt x="5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1" name="Freeform 84"/>
            <p:cNvSpPr/>
            <p:nvPr/>
          </p:nvSpPr>
          <p:spPr bwMode="auto">
            <a:xfrm>
              <a:off x="9526588" y="1946275"/>
              <a:ext cx="503238" cy="690563"/>
            </a:xfrm>
            <a:custGeom>
              <a:avLst/>
              <a:gdLst>
                <a:gd name="T0" fmla="*/ 96 w 134"/>
                <a:gd name="T1" fmla="*/ 75 h 184"/>
                <a:gd name="T2" fmla="*/ 96 w 134"/>
                <a:gd name="T3" fmla="*/ 74 h 184"/>
                <a:gd name="T4" fmla="*/ 92 w 134"/>
                <a:gd name="T5" fmla="*/ 74 h 184"/>
                <a:gd name="T6" fmla="*/ 89 w 134"/>
                <a:gd name="T7" fmla="*/ 69 h 184"/>
                <a:gd name="T8" fmla="*/ 87 w 134"/>
                <a:gd name="T9" fmla="*/ 67 h 184"/>
                <a:gd name="T10" fmla="*/ 73 w 134"/>
                <a:gd name="T11" fmla="*/ 62 h 184"/>
                <a:gd name="T12" fmla="*/ 69 w 134"/>
                <a:gd name="T13" fmla="*/ 63 h 184"/>
                <a:gd name="T14" fmla="*/ 68 w 134"/>
                <a:gd name="T15" fmla="*/ 63 h 184"/>
                <a:gd name="T16" fmla="*/ 68 w 134"/>
                <a:gd name="T17" fmla="*/ 63 h 184"/>
                <a:gd name="T18" fmla="*/ 54 w 134"/>
                <a:gd name="T19" fmla="*/ 7 h 184"/>
                <a:gd name="T20" fmla="*/ 44 w 134"/>
                <a:gd name="T21" fmla="*/ 1 h 184"/>
                <a:gd name="T22" fmla="*/ 38 w 134"/>
                <a:gd name="T23" fmla="*/ 10 h 184"/>
                <a:gd name="T24" fmla="*/ 53 w 134"/>
                <a:gd name="T25" fmla="*/ 88 h 184"/>
                <a:gd name="T26" fmla="*/ 53 w 134"/>
                <a:gd name="T27" fmla="*/ 90 h 184"/>
                <a:gd name="T28" fmla="*/ 49 w 134"/>
                <a:gd name="T29" fmla="*/ 100 h 184"/>
                <a:gd name="T30" fmla="*/ 47 w 134"/>
                <a:gd name="T31" fmla="*/ 101 h 184"/>
                <a:gd name="T32" fmla="*/ 35 w 134"/>
                <a:gd name="T33" fmla="*/ 98 h 184"/>
                <a:gd name="T34" fmla="*/ 25 w 134"/>
                <a:gd name="T35" fmla="*/ 83 h 184"/>
                <a:gd name="T36" fmla="*/ 19 w 134"/>
                <a:gd name="T37" fmla="*/ 75 h 184"/>
                <a:gd name="T38" fmla="*/ 3 w 134"/>
                <a:gd name="T39" fmla="*/ 72 h 184"/>
                <a:gd name="T40" fmla="*/ 1 w 134"/>
                <a:gd name="T41" fmla="*/ 79 h 184"/>
                <a:gd name="T42" fmla="*/ 7 w 134"/>
                <a:gd name="T43" fmla="*/ 87 h 184"/>
                <a:gd name="T44" fmla="*/ 10 w 134"/>
                <a:gd name="T45" fmla="*/ 95 h 184"/>
                <a:gd name="T46" fmla="*/ 12 w 134"/>
                <a:gd name="T47" fmla="*/ 102 h 184"/>
                <a:gd name="T48" fmla="*/ 16 w 134"/>
                <a:gd name="T49" fmla="*/ 108 h 184"/>
                <a:gd name="T50" fmla="*/ 23 w 134"/>
                <a:gd name="T51" fmla="*/ 120 h 184"/>
                <a:gd name="T52" fmla="*/ 35 w 134"/>
                <a:gd name="T53" fmla="*/ 141 h 184"/>
                <a:gd name="T54" fmla="*/ 56 w 134"/>
                <a:gd name="T55" fmla="*/ 161 h 184"/>
                <a:gd name="T56" fmla="*/ 64 w 134"/>
                <a:gd name="T57" fmla="*/ 168 h 184"/>
                <a:gd name="T58" fmla="*/ 67 w 134"/>
                <a:gd name="T59" fmla="*/ 184 h 184"/>
                <a:gd name="T60" fmla="*/ 131 w 134"/>
                <a:gd name="T61" fmla="*/ 173 h 184"/>
                <a:gd name="T62" fmla="*/ 128 w 134"/>
                <a:gd name="T63" fmla="*/ 160 h 184"/>
                <a:gd name="T64" fmla="*/ 128 w 134"/>
                <a:gd name="T65" fmla="*/ 159 h 184"/>
                <a:gd name="T66" fmla="*/ 131 w 134"/>
                <a:gd name="T67" fmla="*/ 149 h 184"/>
                <a:gd name="T68" fmla="*/ 132 w 134"/>
                <a:gd name="T69" fmla="*/ 140 h 184"/>
                <a:gd name="T70" fmla="*/ 133 w 134"/>
                <a:gd name="T71" fmla="*/ 118 h 184"/>
                <a:gd name="T72" fmla="*/ 134 w 134"/>
                <a:gd name="T73" fmla="*/ 114 h 184"/>
                <a:gd name="T74" fmla="*/ 122 w 134"/>
                <a:gd name="T75" fmla="*/ 97 h 184"/>
                <a:gd name="T76" fmla="*/ 122 w 134"/>
                <a:gd name="T77" fmla="*/ 97 h 184"/>
                <a:gd name="T78" fmla="*/ 113 w 134"/>
                <a:gd name="T79" fmla="*/ 83 h 184"/>
                <a:gd name="T80" fmla="*/ 96 w 134"/>
                <a:gd name="T81" fmla="*/ 7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4" h="184">
                  <a:moveTo>
                    <a:pt x="96" y="75"/>
                  </a:moveTo>
                  <a:cubicBezTo>
                    <a:pt x="96" y="74"/>
                    <a:pt x="96" y="74"/>
                    <a:pt x="96" y="74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88" y="69"/>
                    <a:pt x="88" y="68"/>
                    <a:pt x="87" y="67"/>
                  </a:cubicBezTo>
                  <a:cubicBezTo>
                    <a:pt x="83" y="64"/>
                    <a:pt x="78" y="62"/>
                    <a:pt x="73" y="62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2" y="0"/>
                    <a:pt x="48" y="0"/>
                    <a:pt x="44" y="1"/>
                  </a:cubicBezTo>
                  <a:cubicBezTo>
                    <a:pt x="44" y="1"/>
                    <a:pt x="37" y="2"/>
                    <a:pt x="38" y="10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3" y="88"/>
                    <a:pt x="53" y="89"/>
                    <a:pt x="53" y="90"/>
                  </a:cubicBezTo>
                  <a:cubicBezTo>
                    <a:pt x="53" y="94"/>
                    <a:pt x="52" y="97"/>
                    <a:pt x="49" y="100"/>
                  </a:cubicBezTo>
                  <a:cubicBezTo>
                    <a:pt x="49" y="100"/>
                    <a:pt x="48" y="101"/>
                    <a:pt x="47" y="101"/>
                  </a:cubicBezTo>
                  <a:cubicBezTo>
                    <a:pt x="42" y="102"/>
                    <a:pt x="39" y="101"/>
                    <a:pt x="35" y="98"/>
                  </a:cubicBezTo>
                  <a:cubicBezTo>
                    <a:pt x="31" y="95"/>
                    <a:pt x="28" y="88"/>
                    <a:pt x="25" y="83"/>
                  </a:cubicBezTo>
                  <a:cubicBezTo>
                    <a:pt x="23" y="81"/>
                    <a:pt x="21" y="78"/>
                    <a:pt x="19" y="75"/>
                  </a:cubicBezTo>
                  <a:cubicBezTo>
                    <a:pt x="16" y="71"/>
                    <a:pt x="7" y="68"/>
                    <a:pt x="3" y="72"/>
                  </a:cubicBezTo>
                  <a:cubicBezTo>
                    <a:pt x="1" y="73"/>
                    <a:pt x="0" y="77"/>
                    <a:pt x="1" y="79"/>
                  </a:cubicBezTo>
                  <a:cubicBezTo>
                    <a:pt x="3" y="81"/>
                    <a:pt x="6" y="84"/>
                    <a:pt x="7" y="87"/>
                  </a:cubicBezTo>
                  <a:cubicBezTo>
                    <a:pt x="8" y="89"/>
                    <a:pt x="9" y="92"/>
                    <a:pt x="10" y="95"/>
                  </a:cubicBezTo>
                  <a:cubicBezTo>
                    <a:pt x="11" y="97"/>
                    <a:pt x="11" y="101"/>
                    <a:pt x="12" y="102"/>
                  </a:cubicBezTo>
                  <a:cubicBezTo>
                    <a:pt x="14" y="103"/>
                    <a:pt x="15" y="106"/>
                    <a:pt x="16" y="108"/>
                  </a:cubicBezTo>
                  <a:cubicBezTo>
                    <a:pt x="18" y="111"/>
                    <a:pt x="21" y="116"/>
                    <a:pt x="23" y="120"/>
                  </a:cubicBezTo>
                  <a:cubicBezTo>
                    <a:pt x="27" y="126"/>
                    <a:pt x="29" y="135"/>
                    <a:pt x="35" y="141"/>
                  </a:cubicBezTo>
                  <a:cubicBezTo>
                    <a:pt x="41" y="149"/>
                    <a:pt x="47" y="156"/>
                    <a:pt x="56" y="161"/>
                  </a:cubicBezTo>
                  <a:cubicBezTo>
                    <a:pt x="60" y="163"/>
                    <a:pt x="62" y="165"/>
                    <a:pt x="64" y="168"/>
                  </a:cubicBezTo>
                  <a:cubicBezTo>
                    <a:pt x="67" y="184"/>
                    <a:pt x="67" y="184"/>
                    <a:pt x="67" y="184"/>
                  </a:cubicBezTo>
                  <a:cubicBezTo>
                    <a:pt x="79" y="182"/>
                    <a:pt x="126" y="174"/>
                    <a:pt x="131" y="173"/>
                  </a:cubicBezTo>
                  <a:cubicBezTo>
                    <a:pt x="128" y="160"/>
                    <a:pt x="128" y="160"/>
                    <a:pt x="128" y="160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9" y="156"/>
                    <a:pt x="130" y="152"/>
                    <a:pt x="131" y="149"/>
                  </a:cubicBezTo>
                  <a:cubicBezTo>
                    <a:pt x="132" y="146"/>
                    <a:pt x="132" y="143"/>
                    <a:pt x="132" y="140"/>
                  </a:cubicBezTo>
                  <a:cubicBezTo>
                    <a:pt x="132" y="133"/>
                    <a:pt x="133" y="125"/>
                    <a:pt x="133" y="118"/>
                  </a:cubicBezTo>
                  <a:cubicBezTo>
                    <a:pt x="133" y="116"/>
                    <a:pt x="133" y="115"/>
                    <a:pt x="134" y="114"/>
                  </a:cubicBezTo>
                  <a:cubicBezTo>
                    <a:pt x="134" y="109"/>
                    <a:pt x="132" y="97"/>
                    <a:pt x="122" y="97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0" y="92"/>
                    <a:pt x="117" y="87"/>
                    <a:pt x="113" y="83"/>
                  </a:cubicBezTo>
                  <a:cubicBezTo>
                    <a:pt x="109" y="79"/>
                    <a:pt x="103" y="75"/>
                    <a:pt x="96" y="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2" name="Freeform 85"/>
          <p:cNvSpPr>
            <a:spLocks noChangeAspect="1"/>
          </p:cNvSpPr>
          <p:nvPr/>
        </p:nvSpPr>
        <p:spPr bwMode="auto">
          <a:xfrm>
            <a:off x="10467261" y="1286685"/>
            <a:ext cx="175084" cy="432000"/>
          </a:xfrm>
          <a:custGeom>
            <a:avLst/>
            <a:gdLst>
              <a:gd name="T0" fmla="*/ 45 w 78"/>
              <a:gd name="T1" fmla="*/ 11 h 192"/>
              <a:gd name="T2" fmla="*/ 34 w 78"/>
              <a:gd name="T3" fmla="*/ 73 h 192"/>
              <a:gd name="T4" fmla="*/ 30 w 78"/>
              <a:gd name="T5" fmla="*/ 74 h 192"/>
              <a:gd name="T6" fmla="*/ 22 w 78"/>
              <a:gd name="T7" fmla="*/ 17 h 192"/>
              <a:gd name="T8" fmla="*/ 6 w 78"/>
              <a:gd name="T9" fmla="*/ 18 h 192"/>
              <a:gd name="T10" fmla="*/ 10 w 78"/>
              <a:gd name="T11" fmla="*/ 83 h 192"/>
              <a:gd name="T12" fmla="*/ 8 w 78"/>
              <a:gd name="T13" fmla="*/ 95 h 192"/>
              <a:gd name="T14" fmla="*/ 0 w 78"/>
              <a:gd name="T15" fmla="*/ 107 h 192"/>
              <a:gd name="T16" fmla="*/ 0 w 78"/>
              <a:gd name="T17" fmla="*/ 116 h 192"/>
              <a:gd name="T18" fmla="*/ 3 w 78"/>
              <a:gd name="T19" fmla="*/ 143 h 192"/>
              <a:gd name="T20" fmla="*/ 12 w 78"/>
              <a:gd name="T21" fmla="*/ 168 h 192"/>
              <a:gd name="T22" fmla="*/ 14 w 78"/>
              <a:gd name="T23" fmla="*/ 192 h 192"/>
              <a:gd name="T24" fmla="*/ 73 w 78"/>
              <a:gd name="T25" fmla="*/ 192 h 192"/>
              <a:gd name="T26" fmla="*/ 69 w 78"/>
              <a:gd name="T27" fmla="*/ 173 h 192"/>
              <a:gd name="T28" fmla="*/ 78 w 78"/>
              <a:gd name="T29" fmla="*/ 148 h 192"/>
              <a:gd name="T30" fmla="*/ 78 w 78"/>
              <a:gd name="T31" fmla="*/ 102 h 192"/>
              <a:gd name="T32" fmla="*/ 68 w 78"/>
              <a:gd name="T33" fmla="*/ 91 h 192"/>
              <a:gd name="T34" fmla="*/ 56 w 78"/>
              <a:gd name="T35" fmla="*/ 76 h 192"/>
              <a:gd name="T36" fmla="*/ 55 w 78"/>
              <a:gd name="T37" fmla="*/ 76 h 192"/>
              <a:gd name="T38" fmla="*/ 60 w 78"/>
              <a:gd name="T39" fmla="*/ 15 h 192"/>
              <a:gd name="T40" fmla="*/ 45 w 78"/>
              <a:gd name="T41" fmla="*/ 11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8" h="192">
                <a:moveTo>
                  <a:pt x="45" y="11"/>
                </a:moveTo>
                <a:cubicBezTo>
                  <a:pt x="42" y="32"/>
                  <a:pt x="37" y="52"/>
                  <a:pt x="34" y="73"/>
                </a:cubicBezTo>
                <a:cubicBezTo>
                  <a:pt x="33" y="80"/>
                  <a:pt x="31" y="80"/>
                  <a:pt x="30" y="74"/>
                </a:cubicBezTo>
                <a:cubicBezTo>
                  <a:pt x="30" y="68"/>
                  <a:pt x="24" y="32"/>
                  <a:pt x="22" y="17"/>
                </a:cubicBezTo>
                <a:cubicBezTo>
                  <a:pt x="20" y="6"/>
                  <a:pt x="6" y="7"/>
                  <a:pt x="6" y="18"/>
                </a:cubicBezTo>
                <a:cubicBezTo>
                  <a:pt x="7" y="31"/>
                  <a:pt x="10" y="77"/>
                  <a:pt x="10" y="83"/>
                </a:cubicBezTo>
                <a:cubicBezTo>
                  <a:pt x="9" y="87"/>
                  <a:pt x="9" y="91"/>
                  <a:pt x="8" y="95"/>
                </a:cubicBezTo>
                <a:cubicBezTo>
                  <a:pt x="3" y="97"/>
                  <a:pt x="1" y="102"/>
                  <a:pt x="0" y="107"/>
                </a:cubicBezTo>
                <a:cubicBezTo>
                  <a:pt x="0" y="116"/>
                  <a:pt x="0" y="116"/>
                  <a:pt x="0" y="116"/>
                </a:cubicBezTo>
                <a:cubicBezTo>
                  <a:pt x="1" y="125"/>
                  <a:pt x="2" y="134"/>
                  <a:pt x="3" y="143"/>
                </a:cubicBezTo>
                <a:cubicBezTo>
                  <a:pt x="4" y="153"/>
                  <a:pt x="8" y="160"/>
                  <a:pt x="12" y="168"/>
                </a:cubicBezTo>
                <a:cubicBezTo>
                  <a:pt x="16" y="173"/>
                  <a:pt x="15" y="185"/>
                  <a:pt x="14" y="192"/>
                </a:cubicBezTo>
                <a:cubicBezTo>
                  <a:pt x="73" y="192"/>
                  <a:pt x="73" y="192"/>
                  <a:pt x="73" y="192"/>
                </a:cubicBezTo>
                <a:cubicBezTo>
                  <a:pt x="72" y="186"/>
                  <a:pt x="69" y="179"/>
                  <a:pt x="69" y="173"/>
                </a:cubicBezTo>
                <a:cubicBezTo>
                  <a:pt x="73" y="166"/>
                  <a:pt x="76" y="158"/>
                  <a:pt x="78" y="148"/>
                </a:cubicBezTo>
                <a:cubicBezTo>
                  <a:pt x="78" y="133"/>
                  <a:pt x="78" y="118"/>
                  <a:pt x="78" y="102"/>
                </a:cubicBezTo>
                <a:cubicBezTo>
                  <a:pt x="76" y="97"/>
                  <a:pt x="73" y="93"/>
                  <a:pt x="68" y="91"/>
                </a:cubicBezTo>
                <a:cubicBezTo>
                  <a:pt x="66" y="84"/>
                  <a:pt x="63" y="78"/>
                  <a:pt x="56" y="76"/>
                </a:cubicBezTo>
                <a:cubicBezTo>
                  <a:pt x="55" y="76"/>
                  <a:pt x="55" y="76"/>
                  <a:pt x="55" y="76"/>
                </a:cubicBezTo>
                <a:cubicBezTo>
                  <a:pt x="53" y="67"/>
                  <a:pt x="59" y="25"/>
                  <a:pt x="60" y="15"/>
                </a:cubicBezTo>
                <a:cubicBezTo>
                  <a:pt x="62" y="0"/>
                  <a:pt x="46" y="2"/>
                  <a:pt x="45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3" name="Freeform 86"/>
          <p:cNvSpPr>
            <a:spLocks noChangeAspect="1"/>
          </p:cNvSpPr>
          <p:nvPr/>
        </p:nvSpPr>
        <p:spPr bwMode="auto">
          <a:xfrm>
            <a:off x="11232133" y="1286685"/>
            <a:ext cx="296881" cy="432000"/>
          </a:xfrm>
          <a:custGeom>
            <a:avLst/>
            <a:gdLst>
              <a:gd name="T0" fmla="*/ 93 w 132"/>
              <a:gd name="T1" fmla="*/ 19 h 192"/>
              <a:gd name="T2" fmla="*/ 84 w 132"/>
              <a:gd name="T3" fmla="*/ 75 h 192"/>
              <a:gd name="T4" fmla="*/ 84 w 132"/>
              <a:gd name="T5" fmla="*/ 77 h 192"/>
              <a:gd name="T6" fmla="*/ 81 w 132"/>
              <a:gd name="T7" fmla="*/ 80 h 192"/>
              <a:gd name="T8" fmla="*/ 80 w 132"/>
              <a:gd name="T9" fmla="*/ 77 h 192"/>
              <a:gd name="T10" fmla="*/ 79 w 132"/>
              <a:gd name="T11" fmla="*/ 14 h 192"/>
              <a:gd name="T12" fmla="*/ 62 w 132"/>
              <a:gd name="T13" fmla="*/ 12 h 192"/>
              <a:gd name="T14" fmla="*/ 61 w 132"/>
              <a:gd name="T15" fmla="*/ 76 h 192"/>
              <a:gd name="T16" fmla="*/ 58 w 132"/>
              <a:gd name="T17" fmla="*/ 75 h 192"/>
              <a:gd name="T18" fmla="*/ 50 w 132"/>
              <a:gd name="T19" fmla="*/ 27 h 192"/>
              <a:gd name="T20" fmla="*/ 35 w 132"/>
              <a:gd name="T21" fmla="*/ 29 h 192"/>
              <a:gd name="T22" fmla="*/ 40 w 132"/>
              <a:gd name="T23" fmla="*/ 79 h 192"/>
              <a:gd name="T24" fmla="*/ 35 w 132"/>
              <a:gd name="T25" fmla="*/ 100 h 192"/>
              <a:gd name="T26" fmla="*/ 35 w 132"/>
              <a:gd name="T27" fmla="*/ 101 h 192"/>
              <a:gd name="T28" fmla="*/ 31 w 132"/>
              <a:gd name="T29" fmla="*/ 97 h 192"/>
              <a:gd name="T30" fmla="*/ 31 w 132"/>
              <a:gd name="T31" fmla="*/ 97 h 192"/>
              <a:gd name="T32" fmla="*/ 30 w 132"/>
              <a:gd name="T33" fmla="*/ 97 h 192"/>
              <a:gd name="T34" fmla="*/ 30 w 132"/>
              <a:gd name="T35" fmla="*/ 97 h 192"/>
              <a:gd name="T36" fmla="*/ 25 w 132"/>
              <a:gd name="T37" fmla="*/ 84 h 192"/>
              <a:gd name="T38" fmla="*/ 17 w 132"/>
              <a:gd name="T39" fmla="*/ 68 h 192"/>
              <a:gd name="T40" fmla="*/ 4 w 132"/>
              <a:gd name="T41" fmla="*/ 65 h 192"/>
              <a:gd name="T42" fmla="*/ 2 w 132"/>
              <a:gd name="T43" fmla="*/ 66 h 192"/>
              <a:gd name="T44" fmla="*/ 0 w 132"/>
              <a:gd name="T45" fmla="*/ 70 h 192"/>
              <a:gd name="T46" fmla="*/ 3 w 132"/>
              <a:gd name="T47" fmla="*/ 78 h 192"/>
              <a:gd name="T48" fmla="*/ 7 w 132"/>
              <a:gd name="T49" fmla="*/ 96 h 192"/>
              <a:gd name="T50" fmla="*/ 9 w 132"/>
              <a:gd name="T51" fmla="*/ 101 h 192"/>
              <a:gd name="T52" fmla="*/ 12 w 132"/>
              <a:gd name="T53" fmla="*/ 110 h 192"/>
              <a:gd name="T54" fmla="*/ 15 w 132"/>
              <a:gd name="T55" fmla="*/ 118 h 192"/>
              <a:gd name="T56" fmla="*/ 15 w 132"/>
              <a:gd name="T57" fmla="*/ 118 h 192"/>
              <a:gd name="T58" fmla="*/ 15 w 132"/>
              <a:gd name="T59" fmla="*/ 119 h 192"/>
              <a:gd name="T60" fmla="*/ 15 w 132"/>
              <a:gd name="T61" fmla="*/ 119 h 192"/>
              <a:gd name="T62" fmla="*/ 17 w 132"/>
              <a:gd name="T63" fmla="*/ 123 h 192"/>
              <a:gd name="T64" fmla="*/ 17 w 132"/>
              <a:gd name="T65" fmla="*/ 123 h 192"/>
              <a:gd name="T66" fmla="*/ 17 w 132"/>
              <a:gd name="T67" fmla="*/ 124 h 192"/>
              <a:gd name="T68" fmla="*/ 17 w 132"/>
              <a:gd name="T69" fmla="*/ 124 h 192"/>
              <a:gd name="T70" fmla="*/ 18 w 132"/>
              <a:gd name="T71" fmla="*/ 128 h 192"/>
              <a:gd name="T72" fmla="*/ 29 w 132"/>
              <a:gd name="T73" fmla="*/ 153 h 192"/>
              <a:gd name="T74" fmla="*/ 47 w 132"/>
              <a:gd name="T75" fmla="*/ 178 h 192"/>
              <a:gd name="T76" fmla="*/ 47 w 132"/>
              <a:gd name="T77" fmla="*/ 192 h 192"/>
              <a:gd name="T78" fmla="*/ 100 w 132"/>
              <a:gd name="T79" fmla="*/ 192 h 192"/>
              <a:gd name="T80" fmla="*/ 100 w 132"/>
              <a:gd name="T81" fmla="*/ 179 h 192"/>
              <a:gd name="T82" fmla="*/ 106 w 132"/>
              <a:gd name="T83" fmla="*/ 168 h 192"/>
              <a:gd name="T84" fmla="*/ 119 w 132"/>
              <a:gd name="T85" fmla="*/ 114 h 192"/>
              <a:gd name="T86" fmla="*/ 130 w 132"/>
              <a:gd name="T87" fmla="*/ 43 h 192"/>
              <a:gd name="T88" fmla="*/ 115 w 132"/>
              <a:gd name="T89" fmla="*/ 40 h 192"/>
              <a:gd name="T90" fmla="*/ 105 w 132"/>
              <a:gd name="T91" fmla="*/ 85 h 192"/>
              <a:gd name="T92" fmla="*/ 104 w 132"/>
              <a:gd name="T93" fmla="*/ 87 h 192"/>
              <a:gd name="T94" fmla="*/ 104 w 132"/>
              <a:gd name="T95" fmla="*/ 87 h 192"/>
              <a:gd name="T96" fmla="*/ 103 w 132"/>
              <a:gd name="T97" fmla="*/ 87 h 192"/>
              <a:gd name="T98" fmla="*/ 101 w 132"/>
              <a:gd name="T99" fmla="*/ 82 h 192"/>
              <a:gd name="T100" fmla="*/ 107 w 132"/>
              <a:gd name="T101" fmla="*/ 22 h 192"/>
              <a:gd name="T102" fmla="*/ 93 w 132"/>
              <a:gd name="T103" fmla="*/ 19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2" h="192">
                <a:moveTo>
                  <a:pt x="93" y="19"/>
                </a:moveTo>
                <a:cubicBezTo>
                  <a:pt x="92" y="25"/>
                  <a:pt x="84" y="75"/>
                  <a:pt x="84" y="75"/>
                </a:cubicBezTo>
                <a:cubicBezTo>
                  <a:pt x="84" y="75"/>
                  <a:pt x="84" y="76"/>
                  <a:pt x="84" y="77"/>
                </a:cubicBezTo>
                <a:cubicBezTo>
                  <a:pt x="84" y="78"/>
                  <a:pt x="83" y="80"/>
                  <a:pt x="81" y="80"/>
                </a:cubicBezTo>
                <a:cubicBezTo>
                  <a:pt x="80" y="79"/>
                  <a:pt x="80" y="78"/>
                  <a:pt x="80" y="77"/>
                </a:cubicBezTo>
                <a:cubicBezTo>
                  <a:pt x="80" y="68"/>
                  <a:pt x="79" y="16"/>
                  <a:pt x="79" y="14"/>
                </a:cubicBezTo>
                <a:cubicBezTo>
                  <a:pt x="80" y="1"/>
                  <a:pt x="64" y="0"/>
                  <a:pt x="62" y="12"/>
                </a:cubicBezTo>
                <a:cubicBezTo>
                  <a:pt x="62" y="12"/>
                  <a:pt x="61" y="68"/>
                  <a:pt x="61" y="76"/>
                </a:cubicBezTo>
                <a:cubicBezTo>
                  <a:pt x="61" y="80"/>
                  <a:pt x="58" y="78"/>
                  <a:pt x="58" y="75"/>
                </a:cubicBezTo>
                <a:cubicBezTo>
                  <a:pt x="50" y="27"/>
                  <a:pt x="50" y="27"/>
                  <a:pt x="50" y="27"/>
                </a:cubicBezTo>
                <a:cubicBezTo>
                  <a:pt x="49" y="17"/>
                  <a:pt x="34" y="16"/>
                  <a:pt x="35" y="29"/>
                </a:cubicBezTo>
                <a:cubicBezTo>
                  <a:pt x="40" y="79"/>
                  <a:pt x="40" y="79"/>
                  <a:pt x="40" y="79"/>
                </a:cubicBezTo>
                <a:cubicBezTo>
                  <a:pt x="42" y="94"/>
                  <a:pt x="36" y="100"/>
                  <a:pt x="35" y="100"/>
                </a:cubicBezTo>
                <a:cubicBezTo>
                  <a:pt x="35" y="100"/>
                  <a:pt x="35" y="100"/>
                  <a:pt x="35" y="101"/>
                </a:cubicBezTo>
                <a:cubicBezTo>
                  <a:pt x="33" y="100"/>
                  <a:pt x="31" y="99"/>
                  <a:pt x="31" y="97"/>
                </a:cubicBezTo>
                <a:cubicBezTo>
                  <a:pt x="31" y="97"/>
                  <a:pt x="31" y="97"/>
                  <a:pt x="31" y="97"/>
                </a:cubicBezTo>
                <a:cubicBezTo>
                  <a:pt x="30" y="97"/>
                  <a:pt x="30" y="97"/>
                  <a:pt x="30" y="97"/>
                </a:cubicBezTo>
                <a:cubicBezTo>
                  <a:pt x="30" y="97"/>
                  <a:pt x="30" y="97"/>
                  <a:pt x="30" y="97"/>
                </a:cubicBezTo>
                <a:cubicBezTo>
                  <a:pt x="29" y="92"/>
                  <a:pt x="27" y="88"/>
                  <a:pt x="25" y="84"/>
                </a:cubicBezTo>
                <a:cubicBezTo>
                  <a:pt x="23" y="79"/>
                  <a:pt x="21" y="72"/>
                  <a:pt x="17" y="68"/>
                </a:cubicBezTo>
                <a:cubicBezTo>
                  <a:pt x="13" y="65"/>
                  <a:pt x="8" y="63"/>
                  <a:pt x="4" y="65"/>
                </a:cubicBezTo>
                <a:cubicBezTo>
                  <a:pt x="3" y="65"/>
                  <a:pt x="2" y="66"/>
                  <a:pt x="2" y="66"/>
                </a:cubicBezTo>
                <a:cubicBezTo>
                  <a:pt x="1" y="67"/>
                  <a:pt x="1" y="70"/>
                  <a:pt x="0" y="70"/>
                </a:cubicBezTo>
                <a:cubicBezTo>
                  <a:pt x="0" y="70"/>
                  <a:pt x="3" y="77"/>
                  <a:pt x="3" y="78"/>
                </a:cubicBezTo>
                <a:cubicBezTo>
                  <a:pt x="6" y="84"/>
                  <a:pt x="6" y="90"/>
                  <a:pt x="7" y="96"/>
                </a:cubicBezTo>
                <a:cubicBezTo>
                  <a:pt x="7" y="98"/>
                  <a:pt x="8" y="99"/>
                  <a:pt x="9" y="101"/>
                </a:cubicBezTo>
                <a:cubicBezTo>
                  <a:pt x="10" y="104"/>
                  <a:pt x="11" y="108"/>
                  <a:pt x="12" y="110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15" y="119"/>
                  <a:pt x="15" y="119"/>
                  <a:pt x="15" y="119"/>
                </a:cubicBezTo>
                <a:cubicBezTo>
                  <a:pt x="15" y="119"/>
                  <a:pt x="15" y="119"/>
                  <a:pt x="15" y="119"/>
                </a:cubicBezTo>
                <a:cubicBezTo>
                  <a:pt x="16" y="120"/>
                  <a:pt x="16" y="122"/>
                  <a:pt x="17" y="123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4"/>
                  <a:pt x="17" y="124"/>
                  <a:pt x="17" y="124"/>
                </a:cubicBezTo>
                <a:cubicBezTo>
                  <a:pt x="17" y="124"/>
                  <a:pt x="17" y="124"/>
                  <a:pt x="17" y="124"/>
                </a:cubicBezTo>
                <a:cubicBezTo>
                  <a:pt x="17" y="125"/>
                  <a:pt x="18" y="127"/>
                  <a:pt x="18" y="128"/>
                </a:cubicBezTo>
                <a:cubicBezTo>
                  <a:pt x="20" y="137"/>
                  <a:pt x="23" y="146"/>
                  <a:pt x="29" y="153"/>
                </a:cubicBezTo>
                <a:cubicBezTo>
                  <a:pt x="33" y="162"/>
                  <a:pt x="47" y="167"/>
                  <a:pt x="47" y="178"/>
                </a:cubicBezTo>
                <a:cubicBezTo>
                  <a:pt x="47" y="192"/>
                  <a:pt x="47" y="192"/>
                  <a:pt x="47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0" y="179"/>
                  <a:pt x="100" y="179"/>
                  <a:pt x="100" y="179"/>
                </a:cubicBezTo>
                <a:cubicBezTo>
                  <a:pt x="102" y="174"/>
                  <a:pt x="104" y="172"/>
                  <a:pt x="106" y="168"/>
                </a:cubicBezTo>
                <a:cubicBezTo>
                  <a:pt x="118" y="154"/>
                  <a:pt x="119" y="130"/>
                  <a:pt x="119" y="114"/>
                </a:cubicBezTo>
                <a:cubicBezTo>
                  <a:pt x="120" y="100"/>
                  <a:pt x="128" y="51"/>
                  <a:pt x="130" y="43"/>
                </a:cubicBezTo>
                <a:cubicBezTo>
                  <a:pt x="132" y="32"/>
                  <a:pt x="118" y="28"/>
                  <a:pt x="115" y="40"/>
                </a:cubicBezTo>
                <a:cubicBezTo>
                  <a:pt x="105" y="85"/>
                  <a:pt x="105" y="85"/>
                  <a:pt x="105" y="85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04" y="87"/>
                  <a:pt x="103" y="87"/>
                  <a:pt x="103" y="87"/>
                </a:cubicBezTo>
                <a:cubicBezTo>
                  <a:pt x="102" y="85"/>
                  <a:pt x="101" y="83"/>
                  <a:pt x="101" y="82"/>
                </a:cubicBezTo>
                <a:cubicBezTo>
                  <a:pt x="101" y="82"/>
                  <a:pt x="106" y="31"/>
                  <a:pt x="107" y="22"/>
                </a:cubicBezTo>
                <a:cubicBezTo>
                  <a:pt x="108" y="11"/>
                  <a:pt x="94" y="9"/>
                  <a:pt x="93" y="1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5" name="组合 314"/>
          <p:cNvGrpSpPr>
            <a:grpSpLocks noChangeAspect="1"/>
          </p:cNvGrpSpPr>
          <p:nvPr/>
        </p:nvGrpSpPr>
        <p:grpSpPr>
          <a:xfrm>
            <a:off x="549291" y="2152316"/>
            <a:ext cx="592532" cy="432000"/>
            <a:chOff x="-146050" y="2997200"/>
            <a:chExt cx="720725" cy="52546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4" name="Freeform 87"/>
            <p:cNvSpPr>
              <a:spLocks noEditPoints="1"/>
            </p:cNvSpPr>
            <p:nvPr/>
          </p:nvSpPr>
          <p:spPr bwMode="auto">
            <a:xfrm>
              <a:off x="198437" y="2997200"/>
              <a:ext cx="376238" cy="352425"/>
            </a:xfrm>
            <a:custGeom>
              <a:avLst/>
              <a:gdLst>
                <a:gd name="T0" fmla="*/ 43 w 100"/>
                <a:gd name="T1" fmla="*/ 35 h 94"/>
                <a:gd name="T2" fmla="*/ 26 w 100"/>
                <a:gd name="T3" fmla="*/ 44 h 94"/>
                <a:gd name="T4" fmla="*/ 43 w 100"/>
                <a:gd name="T5" fmla="*/ 58 h 94"/>
                <a:gd name="T6" fmla="*/ 49 w 100"/>
                <a:gd name="T7" fmla="*/ 57 h 94"/>
                <a:gd name="T8" fmla="*/ 63 w 100"/>
                <a:gd name="T9" fmla="*/ 61 h 94"/>
                <a:gd name="T10" fmla="*/ 64 w 100"/>
                <a:gd name="T11" fmla="*/ 55 h 94"/>
                <a:gd name="T12" fmla="*/ 43 w 100"/>
                <a:gd name="T13" fmla="*/ 35 h 94"/>
                <a:gd name="T14" fmla="*/ 83 w 100"/>
                <a:gd name="T15" fmla="*/ 38 h 94"/>
                <a:gd name="T16" fmla="*/ 83 w 100"/>
                <a:gd name="T17" fmla="*/ 16 h 94"/>
                <a:gd name="T18" fmla="*/ 59 w 100"/>
                <a:gd name="T19" fmla="*/ 16 h 94"/>
                <a:gd name="T20" fmla="*/ 43 w 100"/>
                <a:gd name="T21" fmla="*/ 0 h 94"/>
                <a:gd name="T22" fmla="*/ 26 w 100"/>
                <a:gd name="T23" fmla="*/ 16 h 94"/>
                <a:gd name="T24" fmla="*/ 3 w 100"/>
                <a:gd name="T25" fmla="*/ 16 h 94"/>
                <a:gd name="T26" fmla="*/ 3 w 100"/>
                <a:gd name="T27" fmla="*/ 40 h 94"/>
                <a:gd name="T28" fmla="*/ 0 w 100"/>
                <a:gd name="T29" fmla="*/ 42 h 94"/>
                <a:gd name="T30" fmla="*/ 14 w 100"/>
                <a:gd name="T31" fmla="*/ 41 h 94"/>
                <a:gd name="T32" fmla="*/ 43 w 100"/>
                <a:gd name="T33" fmla="*/ 23 h 94"/>
                <a:gd name="T34" fmla="*/ 76 w 100"/>
                <a:gd name="T35" fmla="*/ 55 h 94"/>
                <a:gd name="T36" fmla="*/ 73 w 100"/>
                <a:gd name="T37" fmla="*/ 69 h 94"/>
                <a:gd name="T38" fmla="*/ 78 w 100"/>
                <a:gd name="T39" fmla="*/ 85 h 94"/>
                <a:gd name="T40" fmla="*/ 76 w 100"/>
                <a:gd name="T41" fmla="*/ 94 h 94"/>
                <a:gd name="T42" fmla="*/ 84 w 100"/>
                <a:gd name="T43" fmla="*/ 94 h 94"/>
                <a:gd name="T44" fmla="*/ 84 w 100"/>
                <a:gd name="T45" fmla="*/ 71 h 94"/>
                <a:gd name="T46" fmla="*/ 100 w 100"/>
                <a:gd name="T47" fmla="*/ 55 h 94"/>
                <a:gd name="T48" fmla="*/ 83 w 100"/>
                <a:gd name="T49" fmla="*/ 3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94">
                  <a:moveTo>
                    <a:pt x="43" y="35"/>
                  </a:moveTo>
                  <a:cubicBezTo>
                    <a:pt x="36" y="35"/>
                    <a:pt x="30" y="39"/>
                    <a:pt x="26" y="44"/>
                  </a:cubicBezTo>
                  <a:cubicBezTo>
                    <a:pt x="33" y="47"/>
                    <a:pt x="40" y="52"/>
                    <a:pt x="43" y="58"/>
                  </a:cubicBezTo>
                  <a:cubicBezTo>
                    <a:pt x="45" y="58"/>
                    <a:pt x="47" y="57"/>
                    <a:pt x="49" y="57"/>
                  </a:cubicBezTo>
                  <a:cubicBezTo>
                    <a:pt x="54" y="57"/>
                    <a:pt x="59" y="59"/>
                    <a:pt x="63" y="61"/>
                  </a:cubicBezTo>
                  <a:cubicBezTo>
                    <a:pt x="63" y="59"/>
                    <a:pt x="64" y="57"/>
                    <a:pt x="64" y="55"/>
                  </a:cubicBezTo>
                  <a:cubicBezTo>
                    <a:pt x="64" y="44"/>
                    <a:pt x="55" y="35"/>
                    <a:pt x="43" y="35"/>
                  </a:cubicBezTo>
                  <a:close/>
                  <a:moveTo>
                    <a:pt x="83" y="38"/>
                  </a:moveTo>
                  <a:cubicBezTo>
                    <a:pt x="83" y="16"/>
                    <a:pt x="83" y="16"/>
                    <a:pt x="83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5" y="41"/>
                    <a:pt x="10" y="41"/>
                    <a:pt x="14" y="41"/>
                  </a:cubicBezTo>
                  <a:cubicBezTo>
                    <a:pt x="19" y="30"/>
                    <a:pt x="30" y="23"/>
                    <a:pt x="43" y="23"/>
                  </a:cubicBezTo>
                  <a:cubicBezTo>
                    <a:pt x="61" y="23"/>
                    <a:pt x="76" y="37"/>
                    <a:pt x="76" y="55"/>
                  </a:cubicBezTo>
                  <a:cubicBezTo>
                    <a:pt x="76" y="60"/>
                    <a:pt x="75" y="65"/>
                    <a:pt x="73" y="69"/>
                  </a:cubicBezTo>
                  <a:cubicBezTo>
                    <a:pt x="76" y="74"/>
                    <a:pt x="78" y="79"/>
                    <a:pt x="78" y="85"/>
                  </a:cubicBezTo>
                  <a:cubicBezTo>
                    <a:pt x="78" y="88"/>
                    <a:pt x="77" y="91"/>
                    <a:pt x="76" y="94"/>
                  </a:cubicBezTo>
                  <a:cubicBezTo>
                    <a:pt x="84" y="94"/>
                    <a:pt x="84" y="94"/>
                    <a:pt x="84" y="94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100" y="55"/>
                    <a:pt x="100" y="55"/>
                    <a:pt x="100" y="55"/>
                  </a:cubicBezTo>
                  <a:lnTo>
                    <a:pt x="8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5" name="Freeform 88"/>
            <p:cNvSpPr/>
            <p:nvPr/>
          </p:nvSpPr>
          <p:spPr bwMode="auto">
            <a:xfrm>
              <a:off x="-146050" y="3170237"/>
              <a:ext cx="588963" cy="352425"/>
            </a:xfrm>
            <a:custGeom>
              <a:avLst/>
              <a:gdLst>
                <a:gd name="T0" fmla="*/ 130 w 157"/>
                <a:gd name="T1" fmla="*/ 22 h 94"/>
                <a:gd name="T2" fmla="*/ 124 w 157"/>
                <a:gd name="T3" fmla="*/ 23 h 94"/>
                <a:gd name="T4" fmla="*/ 101 w 157"/>
                <a:gd name="T5" fmla="*/ 8 h 94"/>
                <a:gd name="T6" fmla="*/ 87 w 157"/>
                <a:gd name="T7" fmla="*/ 12 h 94"/>
                <a:gd name="T8" fmla="*/ 64 w 157"/>
                <a:gd name="T9" fmla="*/ 0 h 94"/>
                <a:gd name="T10" fmla="*/ 38 w 157"/>
                <a:gd name="T11" fmla="*/ 24 h 94"/>
                <a:gd name="T12" fmla="*/ 27 w 157"/>
                <a:gd name="T13" fmla="*/ 22 h 94"/>
                <a:gd name="T14" fmla="*/ 0 w 157"/>
                <a:gd name="T15" fmla="*/ 48 h 94"/>
                <a:gd name="T16" fmla="*/ 27 w 157"/>
                <a:gd name="T17" fmla="*/ 74 h 94"/>
                <a:gd name="T18" fmla="*/ 29 w 157"/>
                <a:gd name="T19" fmla="*/ 74 h 94"/>
                <a:gd name="T20" fmla="*/ 54 w 157"/>
                <a:gd name="T21" fmla="*/ 90 h 94"/>
                <a:gd name="T22" fmla="*/ 75 w 157"/>
                <a:gd name="T23" fmla="*/ 80 h 94"/>
                <a:gd name="T24" fmla="*/ 98 w 157"/>
                <a:gd name="T25" fmla="*/ 94 h 94"/>
                <a:gd name="T26" fmla="*/ 125 w 157"/>
                <a:gd name="T27" fmla="*/ 74 h 94"/>
                <a:gd name="T28" fmla="*/ 130 w 157"/>
                <a:gd name="T29" fmla="*/ 74 h 94"/>
                <a:gd name="T30" fmla="*/ 157 w 157"/>
                <a:gd name="T31" fmla="*/ 48 h 94"/>
                <a:gd name="T32" fmla="*/ 130 w 157"/>
                <a:gd name="T33" fmla="*/ 2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7" h="94">
                  <a:moveTo>
                    <a:pt x="130" y="22"/>
                  </a:moveTo>
                  <a:cubicBezTo>
                    <a:pt x="128" y="22"/>
                    <a:pt x="126" y="22"/>
                    <a:pt x="124" y="23"/>
                  </a:cubicBezTo>
                  <a:cubicBezTo>
                    <a:pt x="120" y="14"/>
                    <a:pt x="111" y="8"/>
                    <a:pt x="101" y="8"/>
                  </a:cubicBezTo>
                  <a:cubicBezTo>
                    <a:pt x="96" y="8"/>
                    <a:pt x="91" y="10"/>
                    <a:pt x="87" y="12"/>
                  </a:cubicBezTo>
                  <a:cubicBezTo>
                    <a:pt x="82" y="5"/>
                    <a:pt x="74" y="0"/>
                    <a:pt x="64" y="0"/>
                  </a:cubicBezTo>
                  <a:cubicBezTo>
                    <a:pt x="50" y="0"/>
                    <a:pt x="39" y="11"/>
                    <a:pt x="38" y="24"/>
                  </a:cubicBezTo>
                  <a:cubicBezTo>
                    <a:pt x="34" y="23"/>
                    <a:pt x="31" y="22"/>
                    <a:pt x="27" y="22"/>
                  </a:cubicBezTo>
                  <a:cubicBezTo>
                    <a:pt x="12" y="22"/>
                    <a:pt x="0" y="33"/>
                    <a:pt x="0" y="48"/>
                  </a:cubicBezTo>
                  <a:cubicBezTo>
                    <a:pt x="0" y="62"/>
                    <a:pt x="12" y="74"/>
                    <a:pt x="27" y="74"/>
                  </a:cubicBezTo>
                  <a:cubicBezTo>
                    <a:pt x="27" y="74"/>
                    <a:pt x="28" y="74"/>
                    <a:pt x="29" y="74"/>
                  </a:cubicBezTo>
                  <a:cubicBezTo>
                    <a:pt x="33" y="83"/>
                    <a:pt x="42" y="90"/>
                    <a:pt x="54" y="90"/>
                  </a:cubicBezTo>
                  <a:cubicBezTo>
                    <a:pt x="62" y="90"/>
                    <a:pt x="70" y="86"/>
                    <a:pt x="75" y="80"/>
                  </a:cubicBezTo>
                  <a:cubicBezTo>
                    <a:pt x="79" y="89"/>
                    <a:pt x="88" y="94"/>
                    <a:pt x="98" y="94"/>
                  </a:cubicBezTo>
                  <a:cubicBezTo>
                    <a:pt x="111" y="94"/>
                    <a:pt x="122" y="85"/>
                    <a:pt x="125" y="74"/>
                  </a:cubicBezTo>
                  <a:cubicBezTo>
                    <a:pt x="126" y="74"/>
                    <a:pt x="128" y="74"/>
                    <a:pt x="130" y="74"/>
                  </a:cubicBezTo>
                  <a:cubicBezTo>
                    <a:pt x="145" y="74"/>
                    <a:pt x="157" y="63"/>
                    <a:pt x="157" y="48"/>
                  </a:cubicBezTo>
                  <a:cubicBezTo>
                    <a:pt x="157" y="34"/>
                    <a:pt x="145" y="22"/>
                    <a:pt x="13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6" name="组合 315"/>
          <p:cNvGrpSpPr>
            <a:grpSpLocks noChangeAspect="1"/>
          </p:cNvGrpSpPr>
          <p:nvPr/>
        </p:nvGrpSpPr>
        <p:grpSpPr>
          <a:xfrm>
            <a:off x="622397" y="3093040"/>
            <a:ext cx="446321" cy="432000"/>
            <a:chOff x="1012825" y="2974975"/>
            <a:chExt cx="593725" cy="574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6" name="Freeform 89"/>
            <p:cNvSpPr/>
            <p:nvPr/>
          </p:nvSpPr>
          <p:spPr bwMode="auto">
            <a:xfrm>
              <a:off x="1012825" y="2974975"/>
              <a:ext cx="593725" cy="352425"/>
            </a:xfrm>
            <a:custGeom>
              <a:avLst/>
              <a:gdLst>
                <a:gd name="T0" fmla="*/ 131 w 158"/>
                <a:gd name="T1" fmla="*/ 22 h 94"/>
                <a:gd name="T2" fmla="*/ 125 w 158"/>
                <a:gd name="T3" fmla="*/ 22 h 94"/>
                <a:gd name="T4" fmla="*/ 101 w 158"/>
                <a:gd name="T5" fmla="*/ 8 h 94"/>
                <a:gd name="T6" fmla="*/ 87 w 158"/>
                <a:gd name="T7" fmla="*/ 12 h 94"/>
                <a:gd name="T8" fmla="*/ 65 w 158"/>
                <a:gd name="T9" fmla="*/ 0 h 94"/>
                <a:gd name="T10" fmla="*/ 38 w 158"/>
                <a:gd name="T11" fmla="*/ 24 h 94"/>
                <a:gd name="T12" fmla="*/ 27 w 158"/>
                <a:gd name="T13" fmla="*/ 21 h 94"/>
                <a:gd name="T14" fmla="*/ 0 w 158"/>
                <a:gd name="T15" fmla="*/ 47 h 94"/>
                <a:gd name="T16" fmla="*/ 27 w 158"/>
                <a:gd name="T17" fmla="*/ 74 h 94"/>
                <a:gd name="T18" fmla="*/ 29 w 158"/>
                <a:gd name="T19" fmla="*/ 73 h 94"/>
                <a:gd name="T20" fmla="*/ 54 w 158"/>
                <a:gd name="T21" fmla="*/ 90 h 94"/>
                <a:gd name="T22" fmla="*/ 75 w 158"/>
                <a:gd name="T23" fmla="*/ 80 h 94"/>
                <a:gd name="T24" fmla="*/ 99 w 158"/>
                <a:gd name="T25" fmla="*/ 94 h 94"/>
                <a:gd name="T26" fmla="*/ 125 w 158"/>
                <a:gd name="T27" fmla="*/ 73 h 94"/>
                <a:gd name="T28" fmla="*/ 131 w 158"/>
                <a:gd name="T29" fmla="*/ 74 h 94"/>
                <a:gd name="T30" fmla="*/ 158 w 158"/>
                <a:gd name="T31" fmla="*/ 48 h 94"/>
                <a:gd name="T32" fmla="*/ 131 w 158"/>
                <a:gd name="T33" fmla="*/ 2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8" h="94">
                  <a:moveTo>
                    <a:pt x="131" y="22"/>
                  </a:moveTo>
                  <a:cubicBezTo>
                    <a:pt x="129" y="22"/>
                    <a:pt x="127" y="22"/>
                    <a:pt x="125" y="22"/>
                  </a:cubicBezTo>
                  <a:cubicBezTo>
                    <a:pt x="120" y="14"/>
                    <a:pt x="112" y="8"/>
                    <a:pt x="101" y="8"/>
                  </a:cubicBezTo>
                  <a:cubicBezTo>
                    <a:pt x="96" y="8"/>
                    <a:pt x="91" y="10"/>
                    <a:pt x="87" y="12"/>
                  </a:cubicBezTo>
                  <a:cubicBezTo>
                    <a:pt x="83" y="5"/>
                    <a:pt x="74" y="0"/>
                    <a:pt x="65" y="0"/>
                  </a:cubicBezTo>
                  <a:cubicBezTo>
                    <a:pt x="51" y="0"/>
                    <a:pt x="39" y="10"/>
                    <a:pt x="38" y="24"/>
                  </a:cubicBezTo>
                  <a:cubicBezTo>
                    <a:pt x="35" y="22"/>
                    <a:pt x="31" y="21"/>
                    <a:pt x="27" y="21"/>
                  </a:cubicBezTo>
                  <a:cubicBezTo>
                    <a:pt x="12" y="21"/>
                    <a:pt x="0" y="33"/>
                    <a:pt x="0" y="47"/>
                  </a:cubicBezTo>
                  <a:cubicBezTo>
                    <a:pt x="0" y="62"/>
                    <a:pt x="12" y="74"/>
                    <a:pt x="27" y="74"/>
                  </a:cubicBezTo>
                  <a:cubicBezTo>
                    <a:pt x="28" y="74"/>
                    <a:pt x="29" y="73"/>
                    <a:pt x="29" y="73"/>
                  </a:cubicBezTo>
                  <a:cubicBezTo>
                    <a:pt x="33" y="83"/>
                    <a:pt x="43" y="90"/>
                    <a:pt x="54" y="90"/>
                  </a:cubicBezTo>
                  <a:cubicBezTo>
                    <a:pt x="63" y="90"/>
                    <a:pt x="70" y="86"/>
                    <a:pt x="75" y="80"/>
                  </a:cubicBezTo>
                  <a:cubicBezTo>
                    <a:pt x="79" y="88"/>
                    <a:pt x="88" y="94"/>
                    <a:pt x="99" y="94"/>
                  </a:cubicBezTo>
                  <a:cubicBezTo>
                    <a:pt x="112" y="94"/>
                    <a:pt x="123" y="85"/>
                    <a:pt x="125" y="73"/>
                  </a:cubicBezTo>
                  <a:cubicBezTo>
                    <a:pt x="127" y="74"/>
                    <a:pt x="129" y="74"/>
                    <a:pt x="131" y="74"/>
                  </a:cubicBezTo>
                  <a:cubicBezTo>
                    <a:pt x="146" y="74"/>
                    <a:pt x="158" y="62"/>
                    <a:pt x="158" y="48"/>
                  </a:cubicBezTo>
                  <a:cubicBezTo>
                    <a:pt x="158" y="33"/>
                    <a:pt x="146" y="22"/>
                    <a:pt x="13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7" name="Freeform 90"/>
            <p:cNvSpPr/>
            <p:nvPr/>
          </p:nvSpPr>
          <p:spPr bwMode="auto">
            <a:xfrm>
              <a:off x="1020762" y="3349625"/>
              <a:ext cx="139700" cy="200025"/>
            </a:xfrm>
            <a:custGeom>
              <a:avLst/>
              <a:gdLst>
                <a:gd name="T0" fmla="*/ 11 w 37"/>
                <a:gd name="T1" fmla="*/ 50 h 53"/>
                <a:gd name="T2" fmla="*/ 3 w 37"/>
                <a:gd name="T3" fmla="*/ 52 h 53"/>
                <a:gd name="T4" fmla="*/ 3 w 37"/>
                <a:gd name="T5" fmla="*/ 52 h 53"/>
                <a:gd name="T6" fmla="*/ 1 w 37"/>
                <a:gd name="T7" fmla="*/ 44 h 53"/>
                <a:gd name="T8" fmla="*/ 27 w 37"/>
                <a:gd name="T9" fmla="*/ 3 h 53"/>
                <a:gd name="T10" fmla="*/ 34 w 37"/>
                <a:gd name="T11" fmla="*/ 1 h 53"/>
                <a:gd name="T12" fmla="*/ 34 w 37"/>
                <a:gd name="T13" fmla="*/ 1 h 53"/>
                <a:gd name="T14" fmla="*/ 36 w 37"/>
                <a:gd name="T15" fmla="*/ 8 h 53"/>
                <a:gd name="T16" fmla="*/ 11 w 37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11" y="50"/>
                  </a:moveTo>
                  <a:cubicBezTo>
                    <a:pt x="9" y="52"/>
                    <a:pt x="6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0"/>
                    <a:pt x="0" y="47"/>
                    <a:pt x="1" y="4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2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7" y="3"/>
                    <a:pt x="37" y="6"/>
                    <a:pt x="36" y="8"/>
                  </a:cubicBezTo>
                  <a:lnTo>
                    <a:pt x="11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8" name="Freeform 91"/>
            <p:cNvSpPr/>
            <p:nvPr/>
          </p:nvSpPr>
          <p:spPr bwMode="auto">
            <a:xfrm>
              <a:off x="1144587" y="3349625"/>
              <a:ext cx="139700" cy="200025"/>
            </a:xfrm>
            <a:custGeom>
              <a:avLst/>
              <a:gdLst>
                <a:gd name="T0" fmla="*/ 10 w 37"/>
                <a:gd name="T1" fmla="*/ 50 h 53"/>
                <a:gd name="T2" fmla="*/ 3 w 37"/>
                <a:gd name="T3" fmla="*/ 52 h 53"/>
                <a:gd name="T4" fmla="*/ 3 w 37"/>
                <a:gd name="T5" fmla="*/ 52 h 53"/>
                <a:gd name="T6" fmla="*/ 1 w 37"/>
                <a:gd name="T7" fmla="*/ 44 h 53"/>
                <a:gd name="T8" fmla="*/ 27 w 37"/>
                <a:gd name="T9" fmla="*/ 3 h 53"/>
                <a:gd name="T10" fmla="*/ 34 w 37"/>
                <a:gd name="T11" fmla="*/ 1 h 53"/>
                <a:gd name="T12" fmla="*/ 34 w 37"/>
                <a:gd name="T13" fmla="*/ 1 h 53"/>
                <a:gd name="T14" fmla="*/ 36 w 37"/>
                <a:gd name="T15" fmla="*/ 8 h 53"/>
                <a:gd name="T16" fmla="*/ 10 w 37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10" y="50"/>
                  </a:moveTo>
                  <a:cubicBezTo>
                    <a:pt x="9" y="52"/>
                    <a:pt x="6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0"/>
                    <a:pt x="0" y="47"/>
                    <a:pt x="1" y="4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2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7" y="3"/>
                    <a:pt x="37" y="6"/>
                    <a:pt x="36" y="8"/>
                  </a:cubicBezTo>
                  <a:lnTo>
                    <a:pt x="1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9" name="Freeform 92"/>
            <p:cNvSpPr/>
            <p:nvPr/>
          </p:nvSpPr>
          <p:spPr bwMode="auto">
            <a:xfrm>
              <a:off x="1268412" y="3349625"/>
              <a:ext cx="139700" cy="200025"/>
            </a:xfrm>
            <a:custGeom>
              <a:avLst/>
              <a:gdLst>
                <a:gd name="T0" fmla="*/ 10 w 37"/>
                <a:gd name="T1" fmla="*/ 50 h 53"/>
                <a:gd name="T2" fmla="*/ 3 w 37"/>
                <a:gd name="T3" fmla="*/ 52 h 53"/>
                <a:gd name="T4" fmla="*/ 3 w 37"/>
                <a:gd name="T5" fmla="*/ 52 h 53"/>
                <a:gd name="T6" fmla="*/ 1 w 37"/>
                <a:gd name="T7" fmla="*/ 44 h 53"/>
                <a:gd name="T8" fmla="*/ 27 w 37"/>
                <a:gd name="T9" fmla="*/ 3 h 53"/>
                <a:gd name="T10" fmla="*/ 34 w 37"/>
                <a:gd name="T11" fmla="*/ 1 h 53"/>
                <a:gd name="T12" fmla="*/ 34 w 37"/>
                <a:gd name="T13" fmla="*/ 1 h 53"/>
                <a:gd name="T14" fmla="*/ 36 w 37"/>
                <a:gd name="T15" fmla="*/ 8 h 53"/>
                <a:gd name="T16" fmla="*/ 10 w 37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3">
                  <a:moveTo>
                    <a:pt x="10" y="50"/>
                  </a:moveTo>
                  <a:cubicBezTo>
                    <a:pt x="9" y="52"/>
                    <a:pt x="6" y="53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1" y="50"/>
                    <a:pt x="0" y="47"/>
                    <a:pt x="1" y="4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8" y="1"/>
                    <a:pt x="31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6" y="3"/>
                    <a:pt x="37" y="6"/>
                    <a:pt x="36" y="8"/>
                  </a:cubicBezTo>
                  <a:lnTo>
                    <a:pt x="1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7" name="组合 316"/>
          <p:cNvGrpSpPr>
            <a:grpSpLocks noChangeAspect="1"/>
          </p:cNvGrpSpPr>
          <p:nvPr/>
        </p:nvGrpSpPr>
        <p:grpSpPr>
          <a:xfrm>
            <a:off x="1536433" y="2152316"/>
            <a:ext cx="442746" cy="432000"/>
            <a:chOff x="2063750" y="2941637"/>
            <a:chExt cx="654050" cy="638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0" name="Freeform 93"/>
            <p:cNvSpPr>
              <a:spLocks noEditPoints="1"/>
            </p:cNvSpPr>
            <p:nvPr/>
          </p:nvSpPr>
          <p:spPr bwMode="auto">
            <a:xfrm>
              <a:off x="2063750" y="2941637"/>
              <a:ext cx="654050" cy="638175"/>
            </a:xfrm>
            <a:custGeom>
              <a:avLst/>
              <a:gdLst>
                <a:gd name="T0" fmla="*/ 148 w 174"/>
                <a:gd name="T1" fmla="*/ 59 h 170"/>
                <a:gd name="T2" fmla="*/ 148 w 174"/>
                <a:gd name="T3" fmla="*/ 24 h 170"/>
                <a:gd name="T4" fmla="*/ 111 w 174"/>
                <a:gd name="T5" fmla="*/ 24 h 170"/>
                <a:gd name="T6" fmla="*/ 86 w 174"/>
                <a:gd name="T7" fmla="*/ 0 h 170"/>
                <a:gd name="T8" fmla="*/ 60 w 174"/>
                <a:gd name="T9" fmla="*/ 25 h 170"/>
                <a:gd name="T10" fmla="*/ 25 w 174"/>
                <a:gd name="T11" fmla="*/ 25 h 170"/>
                <a:gd name="T12" fmla="*/ 25 w 174"/>
                <a:gd name="T13" fmla="*/ 61 h 170"/>
                <a:gd name="T14" fmla="*/ 0 w 174"/>
                <a:gd name="T15" fmla="*/ 86 h 170"/>
                <a:gd name="T16" fmla="*/ 26 w 174"/>
                <a:gd name="T17" fmla="*/ 111 h 170"/>
                <a:gd name="T18" fmla="*/ 26 w 174"/>
                <a:gd name="T19" fmla="*/ 146 h 170"/>
                <a:gd name="T20" fmla="*/ 63 w 174"/>
                <a:gd name="T21" fmla="*/ 146 h 170"/>
                <a:gd name="T22" fmla="*/ 88 w 174"/>
                <a:gd name="T23" fmla="*/ 170 h 170"/>
                <a:gd name="T24" fmla="*/ 114 w 174"/>
                <a:gd name="T25" fmla="*/ 145 h 170"/>
                <a:gd name="T26" fmla="*/ 149 w 174"/>
                <a:gd name="T27" fmla="*/ 145 h 170"/>
                <a:gd name="T28" fmla="*/ 149 w 174"/>
                <a:gd name="T29" fmla="*/ 109 h 170"/>
                <a:gd name="T30" fmla="*/ 174 w 174"/>
                <a:gd name="T31" fmla="*/ 84 h 170"/>
                <a:gd name="T32" fmla="*/ 148 w 174"/>
                <a:gd name="T33" fmla="*/ 59 h 170"/>
                <a:gd name="T34" fmla="*/ 87 w 174"/>
                <a:gd name="T35" fmla="*/ 134 h 170"/>
                <a:gd name="T36" fmla="*/ 37 w 174"/>
                <a:gd name="T37" fmla="*/ 85 h 170"/>
                <a:gd name="T38" fmla="*/ 87 w 174"/>
                <a:gd name="T39" fmla="*/ 36 h 170"/>
                <a:gd name="T40" fmla="*/ 137 w 174"/>
                <a:gd name="T41" fmla="*/ 85 h 170"/>
                <a:gd name="T42" fmla="*/ 87 w 174"/>
                <a:gd name="T43" fmla="*/ 13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4" h="170">
                  <a:moveTo>
                    <a:pt x="148" y="59"/>
                  </a:moveTo>
                  <a:cubicBezTo>
                    <a:pt x="148" y="24"/>
                    <a:pt x="148" y="24"/>
                    <a:pt x="148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6" y="111"/>
                    <a:pt x="26" y="111"/>
                    <a:pt x="26" y="111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88" y="170"/>
                    <a:pt x="88" y="170"/>
                    <a:pt x="88" y="170"/>
                  </a:cubicBezTo>
                  <a:cubicBezTo>
                    <a:pt x="114" y="145"/>
                    <a:pt x="114" y="145"/>
                    <a:pt x="114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74" y="84"/>
                    <a:pt x="174" y="84"/>
                    <a:pt x="174" y="84"/>
                  </a:cubicBezTo>
                  <a:lnTo>
                    <a:pt x="148" y="59"/>
                  </a:lnTo>
                  <a:close/>
                  <a:moveTo>
                    <a:pt x="87" y="134"/>
                  </a:moveTo>
                  <a:cubicBezTo>
                    <a:pt x="59" y="134"/>
                    <a:pt x="37" y="112"/>
                    <a:pt x="37" y="85"/>
                  </a:cubicBezTo>
                  <a:cubicBezTo>
                    <a:pt x="37" y="58"/>
                    <a:pt x="59" y="36"/>
                    <a:pt x="87" y="36"/>
                  </a:cubicBezTo>
                  <a:cubicBezTo>
                    <a:pt x="115" y="36"/>
                    <a:pt x="137" y="58"/>
                    <a:pt x="137" y="85"/>
                  </a:cubicBezTo>
                  <a:cubicBezTo>
                    <a:pt x="137" y="112"/>
                    <a:pt x="115" y="134"/>
                    <a:pt x="87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1" name="Oval 94"/>
            <p:cNvSpPr>
              <a:spLocks noChangeArrowheads="1"/>
            </p:cNvSpPr>
            <p:nvPr/>
          </p:nvSpPr>
          <p:spPr bwMode="auto">
            <a:xfrm>
              <a:off x="2274887" y="3143250"/>
              <a:ext cx="231775" cy="233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8" name="组合 317"/>
          <p:cNvGrpSpPr>
            <a:grpSpLocks noChangeAspect="1"/>
          </p:cNvGrpSpPr>
          <p:nvPr/>
        </p:nvGrpSpPr>
        <p:grpSpPr>
          <a:xfrm>
            <a:off x="2389472" y="2152316"/>
            <a:ext cx="456798" cy="432000"/>
            <a:chOff x="3179762" y="2997200"/>
            <a:chExt cx="555625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2" name="Oval 95"/>
            <p:cNvSpPr>
              <a:spLocks noChangeArrowheads="1"/>
            </p:cNvSpPr>
            <p:nvPr/>
          </p:nvSpPr>
          <p:spPr bwMode="auto">
            <a:xfrm>
              <a:off x="3400425" y="3192462"/>
              <a:ext cx="112713" cy="1127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3" name="Freeform 96"/>
            <p:cNvSpPr>
              <a:spLocks noEditPoints="1"/>
            </p:cNvSpPr>
            <p:nvPr/>
          </p:nvSpPr>
          <p:spPr bwMode="auto">
            <a:xfrm>
              <a:off x="3179762" y="2997200"/>
              <a:ext cx="555625" cy="525463"/>
            </a:xfrm>
            <a:custGeom>
              <a:avLst/>
              <a:gdLst>
                <a:gd name="T0" fmla="*/ 104 w 148"/>
                <a:gd name="T1" fmla="*/ 0 h 140"/>
                <a:gd name="T2" fmla="*/ 88 w 148"/>
                <a:gd name="T3" fmla="*/ 35 h 140"/>
                <a:gd name="T4" fmla="*/ 110 w 148"/>
                <a:gd name="T5" fmla="*/ 67 h 140"/>
                <a:gd name="T6" fmla="*/ 110 w 148"/>
                <a:gd name="T7" fmla="*/ 72 h 140"/>
                <a:gd name="T8" fmla="*/ 148 w 148"/>
                <a:gd name="T9" fmla="*/ 76 h 140"/>
                <a:gd name="T10" fmla="*/ 148 w 148"/>
                <a:gd name="T11" fmla="*/ 67 h 140"/>
                <a:gd name="T12" fmla="*/ 104 w 148"/>
                <a:gd name="T13" fmla="*/ 0 h 140"/>
                <a:gd name="T14" fmla="*/ 74 w 148"/>
                <a:gd name="T15" fmla="*/ 102 h 140"/>
                <a:gd name="T16" fmla="*/ 53 w 148"/>
                <a:gd name="T17" fmla="*/ 96 h 140"/>
                <a:gd name="T18" fmla="*/ 30 w 148"/>
                <a:gd name="T19" fmla="*/ 126 h 140"/>
                <a:gd name="T20" fmla="*/ 74 w 148"/>
                <a:gd name="T21" fmla="*/ 140 h 140"/>
                <a:gd name="T22" fmla="*/ 119 w 148"/>
                <a:gd name="T23" fmla="*/ 125 h 140"/>
                <a:gd name="T24" fmla="*/ 95 w 148"/>
                <a:gd name="T25" fmla="*/ 95 h 140"/>
                <a:gd name="T26" fmla="*/ 74 w 148"/>
                <a:gd name="T27" fmla="*/ 102 h 140"/>
                <a:gd name="T28" fmla="*/ 38 w 148"/>
                <a:gd name="T29" fmla="*/ 67 h 140"/>
                <a:gd name="T30" fmla="*/ 60 w 148"/>
                <a:gd name="T31" fmla="*/ 35 h 140"/>
                <a:gd name="T32" fmla="*/ 44 w 148"/>
                <a:gd name="T33" fmla="*/ 0 h 140"/>
                <a:gd name="T34" fmla="*/ 0 w 148"/>
                <a:gd name="T35" fmla="*/ 67 h 140"/>
                <a:gd name="T36" fmla="*/ 0 w 148"/>
                <a:gd name="T37" fmla="*/ 77 h 140"/>
                <a:gd name="T38" fmla="*/ 39 w 148"/>
                <a:gd name="T39" fmla="*/ 72 h 140"/>
                <a:gd name="T40" fmla="*/ 38 w 148"/>
                <a:gd name="T41" fmla="*/ 6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8" h="140">
                  <a:moveTo>
                    <a:pt x="104" y="0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101" y="40"/>
                    <a:pt x="110" y="53"/>
                    <a:pt x="110" y="67"/>
                  </a:cubicBezTo>
                  <a:cubicBezTo>
                    <a:pt x="110" y="69"/>
                    <a:pt x="110" y="70"/>
                    <a:pt x="110" y="72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8" y="73"/>
                    <a:pt x="148" y="70"/>
                    <a:pt x="148" y="67"/>
                  </a:cubicBezTo>
                  <a:cubicBezTo>
                    <a:pt x="148" y="37"/>
                    <a:pt x="130" y="11"/>
                    <a:pt x="104" y="0"/>
                  </a:cubicBezTo>
                  <a:close/>
                  <a:moveTo>
                    <a:pt x="74" y="102"/>
                  </a:moveTo>
                  <a:cubicBezTo>
                    <a:pt x="66" y="102"/>
                    <a:pt x="59" y="100"/>
                    <a:pt x="53" y="9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43" y="135"/>
                    <a:pt x="58" y="140"/>
                    <a:pt x="74" y="140"/>
                  </a:cubicBezTo>
                  <a:cubicBezTo>
                    <a:pt x="91" y="140"/>
                    <a:pt x="106" y="134"/>
                    <a:pt x="119" y="125"/>
                  </a:cubicBezTo>
                  <a:cubicBezTo>
                    <a:pt x="95" y="95"/>
                    <a:pt x="95" y="95"/>
                    <a:pt x="95" y="95"/>
                  </a:cubicBezTo>
                  <a:cubicBezTo>
                    <a:pt x="89" y="99"/>
                    <a:pt x="82" y="102"/>
                    <a:pt x="74" y="102"/>
                  </a:cubicBezTo>
                  <a:close/>
                  <a:moveTo>
                    <a:pt x="38" y="67"/>
                  </a:moveTo>
                  <a:cubicBezTo>
                    <a:pt x="38" y="53"/>
                    <a:pt x="47" y="40"/>
                    <a:pt x="60" y="35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18" y="12"/>
                    <a:pt x="0" y="37"/>
                    <a:pt x="0" y="67"/>
                  </a:cubicBezTo>
                  <a:cubicBezTo>
                    <a:pt x="0" y="70"/>
                    <a:pt x="0" y="73"/>
                    <a:pt x="0" y="77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8" y="70"/>
                    <a:pt x="38" y="69"/>
                    <a:pt x="3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74" name="Freeform 97"/>
          <p:cNvSpPr>
            <a:spLocks noChangeAspect="1" noEditPoints="1"/>
          </p:cNvSpPr>
          <p:nvPr/>
        </p:nvSpPr>
        <p:spPr bwMode="auto">
          <a:xfrm>
            <a:off x="3396768" y="4063804"/>
            <a:ext cx="400122" cy="432000"/>
          </a:xfrm>
          <a:custGeom>
            <a:avLst/>
            <a:gdLst>
              <a:gd name="T0" fmla="*/ 79 w 154"/>
              <a:gd name="T1" fmla="*/ 117 h 166"/>
              <a:gd name="T2" fmla="*/ 64 w 154"/>
              <a:gd name="T3" fmla="*/ 126 h 166"/>
              <a:gd name="T4" fmla="*/ 59 w 154"/>
              <a:gd name="T5" fmla="*/ 127 h 166"/>
              <a:gd name="T6" fmla="*/ 53 w 154"/>
              <a:gd name="T7" fmla="*/ 166 h 166"/>
              <a:gd name="T8" fmla="*/ 105 w 154"/>
              <a:gd name="T9" fmla="*/ 166 h 166"/>
              <a:gd name="T10" fmla="*/ 96 w 154"/>
              <a:gd name="T11" fmla="*/ 129 h 166"/>
              <a:gd name="T12" fmla="*/ 79 w 154"/>
              <a:gd name="T13" fmla="*/ 117 h 166"/>
              <a:gd name="T14" fmla="*/ 148 w 154"/>
              <a:gd name="T15" fmla="*/ 50 h 166"/>
              <a:gd name="T16" fmla="*/ 124 w 154"/>
              <a:gd name="T17" fmla="*/ 29 h 166"/>
              <a:gd name="T18" fmla="*/ 124 w 154"/>
              <a:gd name="T19" fmla="*/ 19 h 166"/>
              <a:gd name="T20" fmla="*/ 96 w 154"/>
              <a:gd name="T21" fmla="*/ 5 h 166"/>
              <a:gd name="T22" fmla="*/ 85 w 154"/>
              <a:gd name="T23" fmla="*/ 15 h 166"/>
              <a:gd name="T24" fmla="*/ 48 w 154"/>
              <a:gd name="T25" fmla="*/ 4 h 166"/>
              <a:gd name="T26" fmla="*/ 25 w 154"/>
              <a:gd name="T27" fmla="*/ 41 h 166"/>
              <a:gd name="T28" fmla="*/ 17 w 154"/>
              <a:gd name="T29" fmla="*/ 42 h 166"/>
              <a:gd name="T30" fmla="*/ 4 w 154"/>
              <a:gd name="T31" fmla="*/ 69 h 166"/>
              <a:gd name="T32" fmla="*/ 18 w 154"/>
              <a:gd name="T33" fmla="*/ 82 h 166"/>
              <a:gd name="T34" fmla="*/ 15 w 154"/>
              <a:gd name="T35" fmla="*/ 96 h 166"/>
              <a:gd name="T36" fmla="*/ 31 w 154"/>
              <a:gd name="T37" fmla="*/ 104 h 166"/>
              <a:gd name="T38" fmla="*/ 34 w 154"/>
              <a:gd name="T39" fmla="*/ 103 h 166"/>
              <a:gd name="T40" fmla="*/ 67 w 154"/>
              <a:gd name="T41" fmla="*/ 118 h 166"/>
              <a:gd name="T42" fmla="*/ 80 w 154"/>
              <a:gd name="T43" fmla="*/ 108 h 166"/>
              <a:gd name="T44" fmla="*/ 107 w 154"/>
              <a:gd name="T45" fmla="*/ 120 h 166"/>
              <a:gd name="T46" fmla="*/ 120 w 154"/>
              <a:gd name="T47" fmla="*/ 93 h 166"/>
              <a:gd name="T48" fmla="*/ 120 w 154"/>
              <a:gd name="T49" fmla="*/ 93 h 166"/>
              <a:gd name="T50" fmla="*/ 127 w 154"/>
              <a:gd name="T51" fmla="*/ 92 h 166"/>
              <a:gd name="T52" fmla="*/ 148 w 154"/>
              <a:gd name="T53" fmla="*/ 5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4" h="166">
                <a:moveTo>
                  <a:pt x="79" y="117"/>
                </a:moveTo>
                <a:cubicBezTo>
                  <a:pt x="76" y="122"/>
                  <a:pt x="70" y="124"/>
                  <a:pt x="64" y="126"/>
                </a:cubicBezTo>
                <a:cubicBezTo>
                  <a:pt x="63" y="126"/>
                  <a:pt x="61" y="127"/>
                  <a:pt x="59" y="127"/>
                </a:cubicBezTo>
                <a:cubicBezTo>
                  <a:pt x="53" y="166"/>
                  <a:pt x="53" y="166"/>
                  <a:pt x="53" y="166"/>
                </a:cubicBezTo>
                <a:cubicBezTo>
                  <a:pt x="105" y="166"/>
                  <a:pt x="105" y="166"/>
                  <a:pt x="105" y="166"/>
                </a:cubicBezTo>
                <a:cubicBezTo>
                  <a:pt x="96" y="129"/>
                  <a:pt x="96" y="129"/>
                  <a:pt x="96" y="129"/>
                </a:cubicBezTo>
                <a:cubicBezTo>
                  <a:pt x="88" y="129"/>
                  <a:pt x="82" y="125"/>
                  <a:pt x="79" y="117"/>
                </a:cubicBezTo>
                <a:close/>
                <a:moveTo>
                  <a:pt x="148" y="50"/>
                </a:moveTo>
                <a:cubicBezTo>
                  <a:pt x="144" y="39"/>
                  <a:pt x="135" y="32"/>
                  <a:pt x="124" y="29"/>
                </a:cubicBezTo>
                <a:cubicBezTo>
                  <a:pt x="125" y="26"/>
                  <a:pt x="125" y="22"/>
                  <a:pt x="124" y="19"/>
                </a:cubicBezTo>
                <a:cubicBezTo>
                  <a:pt x="120" y="8"/>
                  <a:pt x="107" y="2"/>
                  <a:pt x="96" y="5"/>
                </a:cubicBezTo>
                <a:cubicBezTo>
                  <a:pt x="91" y="7"/>
                  <a:pt x="87" y="10"/>
                  <a:pt x="85" y="15"/>
                </a:cubicBezTo>
                <a:cubicBezTo>
                  <a:pt x="76" y="4"/>
                  <a:pt x="61" y="0"/>
                  <a:pt x="48" y="4"/>
                </a:cubicBezTo>
                <a:cubicBezTo>
                  <a:pt x="32" y="9"/>
                  <a:pt x="23" y="25"/>
                  <a:pt x="25" y="41"/>
                </a:cubicBezTo>
                <a:cubicBezTo>
                  <a:pt x="23" y="41"/>
                  <a:pt x="20" y="41"/>
                  <a:pt x="17" y="42"/>
                </a:cubicBezTo>
                <a:cubicBezTo>
                  <a:pt x="6" y="46"/>
                  <a:pt x="0" y="58"/>
                  <a:pt x="4" y="69"/>
                </a:cubicBezTo>
                <a:cubicBezTo>
                  <a:pt x="6" y="76"/>
                  <a:pt x="12" y="80"/>
                  <a:pt x="18" y="82"/>
                </a:cubicBezTo>
                <a:cubicBezTo>
                  <a:pt x="14" y="86"/>
                  <a:pt x="13" y="91"/>
                  <a:pt x="15" y="96"/>
                </a:cubicBezTo>
                <a:cubicBezTo>
                  <a:pt x="17" y="103"/>
                  <a:pt x="25" y="106"/>
                  <a:pt x="31" y="104"/>
                </a:cubicBezTo>
                <a:cubicBezTo>
                  <a:pt x="32" y="104"/>
                  <a:pt x="33" y="104"/>
                  <a:pt x="34" y="103"/>
                </a:cubicBezTo>
                <a:cubicBezTo>
                  <a:pt x="39" y="116"/>
                  <a:pt x="53" y="122"/>
                  <a:pt x="67" y="118"/>
                </a:cubicBezTo>
                <a:cubicBezTo>
                  <a:pt x="72" y="116"/>
                  <a:pt x="76" y="113"/>
                  <a:pt x="80" y="108"/>
                </a:cubicBezTo>
                <a:cubicBezTo>
                  <a:pt x="84" y="119"/>
                  <a:pt x="96" y="124"/>
                  <a:pt x="107" y="120"/>
                </a:cubicBezTo>
                <a:cubicBezTo>
                  <a:pt x="118" y="117"/>
                  <a:pt x="124" y="105"/>
                  <a:pt x="120" y="93"/>
                </a:cubicBezTo>
                <a:cubicBezTo>
                  <a:pt x="120" y="93"/>
                  <a:pt x="120" y="93"/>
                  <a:pt x="120" y="93"/>
                </a:cubicBezTo>
                <a:cubicBezTo>
                  <a:pt x="122" y="93"/>
                  <a:pt x="124" y="92"/>
                  <a:pt x="127" y="92"/>
                </a:cubicBezTo>
                <a:cubicBezTo>
                  <a:pt x="144" y="86"/>
                  <a:pt x="154" y="67"/>
                  <a:pt x="148" y="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9" name="组合 318"/>
          <p:cNvGrpSpPr>
            <a:grpSpLocks noChangeAspect="1"/>
          </p:cNvGrpSpPr>
          <p:nvPr/>
        </p:nvGrpSpPr>
        <p:grpSpPr>
          <a:xfrm>
            <a:off x="4396145" y="2152316"/>
            <a:ext cx="536548" cy="432000"/>
            <a:chOff x="5067300" y="2906712"/>
            <a:chExt cx="863600" cy="6953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75" name="Freeform 98"/>
            <p:cNvSpPr/>
            <p:nvPr/>
          </p:nvSpPr>
          <p:spPr bwMode="auto">
            <a:xfrm>
              <a:off x="5067300" y="3294062"/>
              <a:ext cx="409575" cy="307975"/>
            </a:xfrm>
            <a:custGeom>
              <a:avLst/>
              <a:gdLst>
                <a:gd name="T0" fmla="*/ 0 w 109"/>
                <a:gd name="T1" fmla="*/ 20 h 82"/>
                <a:gd name="T2" fmla="*/ 109 w 109"/>
                <a:gd name="T3" fmla="*/ 54 h 82"/>
                <a:gd name="T4" fmla="*/ 0 w 109"/>
                <a:gd name="T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2">
                  <a:moveTo>
                    <a:pt x="0" y="20"/>
                  </a:moveTo>
                  <a:cubicBezTo>
                    <a:pt x="0" y="20"/>
                    <a:pt x="38" y="82"/>
                    <a:pt x="109" y="54"/>
                  </a:cubicBezTo>
                  <a:cubicBezTo>
                    <a:pt x="109" y="54"/>
                    <a:pt x="74" y="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99"/>
            <p:cNvSpPr/>
            <p:nvPr/>
          </p:nvSpPr>
          <p:spPr bwMode="auto">
            <a:xfrm>
              <a:off x="5248275" y="3159125"/>
              <a:ext cx="228600" cy="187325"/>
            </a:xfrm>
            <a:custGeom>
              <a:avLst/>
              <a:gdLst>
                <a:gd name="T0" fmla="*/ 0 w 61"/>
                <a:gd name="T1" fmla="*/ 0 h 50"/>
                <a:gd name="T2" fmla="*/ 61 w 61"/>
                <a:gd name="T3" fmla="*/ 50 h 50"/>
                <a:gd name="T4" fmla="*/ 0 w 61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50">
                  <a:moveTo>
                    <a:pt x="0" y="0"/>
                  </a:moveTo>
                  <a:cubicBezTo>
                    <a:pt x="0" y="0"/>
                    <a:pt x="7" y="50"/>
                    <a:pt x="61" y="50"/>
                  </a:cubicBezTo>
                  <a:cubicBezTo>
                    <a:pt x="61" y="50"/>
                    <a:pt x="53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7" name="Freeform 100"/>
            <p:cNvSpPr/>
            <p:nvPr/>
          </p:nvSpPr>
          <p:spPr bwMode="auto">
            <a:xfrm>
              <a:off x="5502275" y="3159125"/>
              <a:ext cx="230188" cy="187325"/>
            </a:xfrm>
            <a:custGeom>
              <a:avLst/>
              <a:gdLst>
                <a:gd name="T0" fmla="*/ 61 w 61"/>
                <a:gd name="T1" fmla="*/ 0 h 50"/>
                <a:gd name="T2" fmla="*/ 0 w 61"/>
                <a:gd name="T3" fmla="*/ 50 h 50"/>
                <a:gd name="T4" fmla="*/ 61 w 61"/>
                <a:gd name="T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50">
                  <a:moveTo>
                    <a:pt x="61" y="0"/>
                  </a:moveTo>
                  <a:cubicBezTo>
                    <a:pt x="61" y="0"/>
                    <a:pt x="54" y="50"/>
                    <a:pt x="0" y="50"/>
                  </a:cubicBezTo>
                  <a:cubicBezTo>
                    <a:pt x="0" y="50"/>
                    <a:pt x="8" y="7"/>
                    <a:pt x="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8" name="Freeform 101"/>
            <p:cNvSpPr/>
            <p:nvPr/>
          </p:nvSpPr>
          <p:spPr bwMode="auto">
            <a:xfrm>
              <a:off x="5521325" y="3294062"/>
              <a:ext cx="409575" cy="307975"/>
            </a:xfrm>
            <a:custGeom>
              <a:avLst/>
              <a:gdLst>
                <a:gd name="T0" fmla="*/ 109 w 109"/>
                <a:gd name="T1" fmla="*/ 20 h 82"/>
                <a:gd name="T2" fmla="*/ 0 w 109"/>
                <a:gd name="T3" fmla="*/ 54 h 82"/>
                <a:gd name="T4" fmla="*/ 109 w 109"/>
                <a:gd name="T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82">
                  <a:moveTo>
                    <a:pt x="109" y="20"/>
                  </a:moveTo>
                  <a:cubicBezTo>
                    <a:pt x="109" y="20"/>
                    <a:pt x="71" y="82"/>
                    <a:pt x="0" y="54"/>
                  </a:cubicBezTo>
                  <a:cubicBezTo>
                    <a:pt x="0" y="54"/>
                    <a:pt x="35" y="0"/>
                    <a:pt x="10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9" name="Freeform 102"/>
            <p:cNvSpPr/>
            <p:nvPr/>
          </p:nvSpPr>
          <p:spPr bwMode="auto">
            <a:xfrm>
              <a:off x="5378450" y="2906712"/>
              <a:ext cx="222250" cy="304800"/>
            </a:xfrm>
            <a:custGeom>
              <a:avLst/>
              <a:gdLst>
                <a:gd name="T0" fmla="*/ 27 w 59"/>
                <a:gd name="T1" fmla="*/ 81 h 81"/>
                <a:gd name="T2" fmla="*/ 28 w 59"/>
                <a:gd name="T3" fmla="*/ 0 h 81"/>
                <a:gd name="T4" fmla="*/ 27 w 59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81">
                  <a:moveTo>
                    <a:pt x="27" y="81"/>
                  </a:moveTo>
                  <a:cubicBezTo>
                    <a:pt x="27" y="81"/>
                    <a:pt x="0" y="60"/>
                    <a:pt x="28" y="0"/>
                  </a:cubicBezTo>
                  <a:cubicBezTo>
                    <a:pt x="28" y="0"/>
                    <a:pt x="59" y="53"/>
                    <a:pt x="2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0" name="Freeform 103"/>
          <p:cNvSpPr>
            <a:spLocks noChangeAspect="1" noEditPoints="1"/>
          </p:cNvSpPr>
          <p:nvPr/>
        </p:nvSpPr>
        <p:spPr bwMode="auto">
          <a:xfrm>
            <a:off x="5511342" y="2152316"/>
            <a:ext cx="333682" cy="432000"/>
          </a:xfrm>
          <a:custGeom>
            <a:avLst/>
            <a:gdLst>
              <a:gd name="T0" fmla="*/ 62 w 142"/>
              <a:gd name="T1" fmla="*/ 126 h 184"/>
              <a:gd name="T2" fmla="*/ 142 w 142"/>
              <a:gd name="T3" fmla="*/ 78 h 184"/>
              <a:gd name="T4" fmla="*/ 62 w 142"/>
              <a:gd name="T5" fmla="*/ 126 h 184"/>
              <a:gd name="T6" fmla="*/ 68 w 142"/>
              <a:gd name="T7" fmla="*/ 167 h 184"/>
              <a:gd name="T8" fmla="*/ 65 w 142"/>
              <a:gd name="T9" fmla="*/ 81 h 184"/>
              <a:gd name="T10" fmla="*/ 56 w 142"/>
              <a:gd name="T11" fmla="*/ 0 h 184"/>
              <a:gd name="T12" fmla="*/ 58 w 142"/>
              <a:gd name="T13" fmla="*/ 75 h 184"/>
              <a:gd name="T14" fmla="*/ 0 w 142"/>
              <a:gd name="T15" fmla="*/ 12 h 184"/>
              <a:gd name="T16" fmla="*/ 50 w 142"/>
              <a:gd name="T17" fmla="*/ 87 h 184"/>
              <a:gd name="T18" fmla="*/ 44 w 142"/>
              <a:gd name="T19" fmla="*/ 167 h 184"/>
              <a:gd name="T20" fmla="*/ 15 w 142"/>
              <a:gd name="T21" fmla="*/ 184 h 184"/>
              <a:gd name="T22" fmla="*/ 99 w 142"/>
              <a:gd name="T23" fmla="*/ 184 h 184"/>
              <a:gd name="T24" fmla="*/ 68 w 142"/>
              <a:gd name="T25" fmla="*/ 167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2" h="184">
                <a:moveTo>
                  <a:pt x="62" y="126"/>
                </a:moveTo>
                <a:cubicBezTo>
                  <a:pt x="62" y="126"/>
                  <a:pt x="104" y="159"/>
                  <a:pt x="142" y="78"/>
                </a:cubicBezTo>
                <a:cubicBezTo>
                  <a:pt x="142" y="78"/>
                  <a:pt x="63" y="63"/>
                  <a:pt x="62" y="126"/>
                </a:cubicBezTo>
                <a:close/>
                <a:moveTo>
                  <a:pt x="68" y="167"/>
                </a:moveTo>
                <a:cubicBezTo>
                  <a:pt x="56" y="150"/>
                  <a:pt x="45" y="121"/>
                  <a:pt x="65" y="81"/>
                </a:cubicBezTo>
                <a:cubicBezTo>
                  <a:pt x="101" y="12"/>
                  <a:pt x="56" y="0"/>
                  <a:pt x="56" y="0"/>
                </a:cubicBezTo>
                <a:cubicBezTo>
                  <a:pt x="56" y="0"/>
                  <a:pt x="94" y="17"/>
                  <a:pt x="58" y="75"/>
                </a:cubicBezTo>
                <a:cubicBezTo>
                  <a:pt x="69" y="26"/>
                  <a:pt x="0" y="12"/>
                  <a:pt x="0" y="12"/>
                </a:cubicBezTo>
                <a:cubicBezTo>
                  <a:pt x="2" y="86"/>
                  <a:pt x="38" y="88"/>
                  <a:pt x="50" y="87"/>
                </a:cubicBezTo>
                <a:cubicBezTo>
                  <a:pt x="28" y="122"/>
                  <a:pt x="34" y="150"/>
                  <a:pt x="44" y="167"/>
                </a:cubicBezTo>
                <a:cubicBezTo>
                  <a:pt x="28" y="170"/>
                  <a:pt x="16" y="176"/>
                  <a:pt x="15" y="184"/>
                </a:cubicBezTo>
                <a:cubicBezTo>
                  <a:pt x="99" y="184"/>
                  <a:pt x="99" y="184"/>
                  <a:pt x="99" y="184"/>
                </a:cubicBezTo>
                <a:cubicBezTo>
                  <a:pt x="98" y="176"/>
                  <a:pt x="85" y="169"/>
                  <a:pt x="68" y="16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0" name="组合 319"/>
          <p:cNvGrpSpPr>
            <a:grpSpLocks noChangeAspect="1"/>
          </p:cNvGrpSpPr>
          <p:nvPr/>
        </p:nvGrpSpPr>
        <p:grpSpPr>
          <a:xfrm>
            <a:off x="6431441" y="2152316"/>
            <a:ext cx="423508" cy="432000"/>
            <a:chOff x="7278688" y="2925762"/>
            <a:chExt cx="633412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1" name="Freeform 104"/>
            <p:cNvSpPr/>
            <p:nvPr/>
          </p:nvSpPr>
          <p:spPr bwMode="auto">
            <a:xfrm>
              <a:off x="7413625" y="2978150"/>
              <a:ext cx="363538" cy="593725"/>
            </a:xfrm>
            <a:custGeom>
              <a:avLst/>
              <a:gdLst>
                <a:gd name="T0" fmla="*/ 35 w 97"/>
                <a:gd name="T1" fmla="*/ 0 h 158"/>
                <a:gd name="T2" fmla="*/ 35 w 97"/>
                <a:gd name="T3" fmla="*/ 2 h 158"/>
                <a:gd name="T4" fmla="*/ 31 w 97"/>
                <a:gd name="T5" fmla="*/ 49 h 158"/>
                <a:gd name="T6" fmla="*/ 9 w 97"/>
                <a:gd name="T7" fmla="*/ 86 h 158"/>
                <a:gd name="T8" fmla="*/ 9 w 97"/>
                <a:gd name="T9" fmla="*/ 86 h 158"/>
                <a:gd name="T10" fmla="*/ 1 w 97"/>
                <a:gd name="T11" fmla="*/ 115 h 158"/>
                <a:gd name="T12" fmla="*/ 51 w 97"/>
                <a:gd name="T13" fmla="*/ 155 h 158"/>
                <a:gd name="T14" fmla="*/ 95 w 97"/>
                <a:gd name="T15" fmla="*/ 100 h 158"/>
                <a:gd name="T16" fmla="*/ 35 w 97"/>
                <a:gd name="T1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58">
                  <a:moveTo>
                    <a:pt x="35" y="0"/>
                  </a:moveTo>
                  <a:cubicBezTo>
                    <a:pt x="35" y="1"/>
                    <a:pt x="35" y="2"/>
                    <a:pt x="35" y="2"/>
                  </a:cubicBezTo>
                  <a:cubicBezTo>
                    <a:pt x="37" y="9"/>
                    <a:pt x="40" y="24"/>
                    <a:pt x="31" y="49"/>
                  </a:cubicBezTo>
                  <a:cubicBezTo>
                    <a:pt x="27" y="60"/>
                    <a:pt x="17" y="73"/>
                    <a:pt x="9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3" y="95"/>
                    <a:pt x="0" y="105"/>
                    <a:pt x="1" y="115"/>
                  </a:cubicBezTo>
                  <a:cubicBezTo>
                    <a:pt x="4" y="140"/>
                    <a:pt x="26" y="158"/>
                    <a:pt x="51" y="155"/>
                  </a:cubicBezTo>
                  <a:cubicBezTo>
                    <a:pt x="76" y="153"/>
                    <a:pt x="97" y="131"/>
                    <a:pt x="95" y="100"/>
                  </a:cubicBezTo>
                  <a:cubicBezTo>
                    <a:pt x="92" y="36"/>
                    <a:pt x="35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2" name="Freeform 105"/>
            <p:cNvSpPr/>
            <p:nvPr/>
          </p:nvSpPr>
          <p:spPr bwMode="auto">
            <a:xfrm>
              <a:off x="7702550" y="2925762"/>
              <a:ext cx="209550" cy="395288"/>
            </a:xfrm>
            <a:custGeom>
              <a:avLst/>
              <a:gdLst>
                <a:gd name="T0" fmla="*/ 51 w 56"/>
                <a:gd name="T1" fmla="*/ 58 h 105"/>
                <a:gd name="T2" fmla="*/ 51 w 56"/>
                <a:gd name="T3" fmla="*/ 58 h 105"/>
                <a:gd name="T4" fmla="*/ 36 w 56"/>
                <a:gd name="T5" fmla="*/ 33 h 105"/>
                <a:gd name="T6" fmla="*/ 33 w 56"/>
                <a:gd name="T7" fmla="*/ 2 h 105"/>
                <a:gd name="T8" fmla="*/ 33 w 56"/>
                <a:gd name="T9" fmla="*/ 0 h 105"/>
                <a:gd name="T10" fmla="*/ 0 w 56"/>
                <a:gd name="T11" fmla="*/ 39 h 105"/>
                <a:gd name="T12" fmla="*/ 28 w 56"/>
                <a:gd name="T13" fmla="*/ 105 h 105"/>
                <a:gd name="T14" fmla="*/ 56 w 56"/>
                <a:gd name="T15" fmla="*/ 78 h 105"/>
                <a:gd name="T16" fmla="*/ 51 w 56"/>
                <a:gd name="T17" fmla="*/ 5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105">
                  <a:moveTo>
                    <a:pt x="51" y="58"/>
                  </a:moveTo>
                  <a:cubicBezTo>
                    <a:pt x="51" y="58"/>
                    <a:pt x="51" y="58"/>
                    <a:pt x="51" y="58"/>
                  </a:cubicBezTo>
                  <a:cubicBezTo>
                    <a:pt x="45" y="50"/>
                    <a:pt x="39" y="40"/>
                    <a:pt x="36" y="33"/>
                  </a:cubicBezTo>
                  <a:cubicBezTo>
                    <a:pt x="30" y="17"/>
                    <a:pt x="32" y="6"/>
                    <a:pt x="33" y="2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3" y="0"/>
                    <a:pt x="11" y="14"/>
                    <a:pt x="0" y="39"/>
                  </a:cubicBezTo>
                  <a:cubicBezTo>
                    <a:pt x="13" y="55"/>
                    <a:pt x="25" y="77"/>
                    <a:pt x="28" y="105"/>
                  </a:cubicBezTo>
                  <a:cubicBezTo>
                    <a:pt x="42" y="104"/>
                    <a:pt x="54" y="93"/>
                    <a:pt x="56" y="78"/>
                  </a:cubicBezTo>
                  <a:cubicBezTo>
                    <a:pt x="56" y="71"/>
                    <a:pt x="55" y="64"/>
                    <a:pt x="51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3" name="Freeform 106"/>
            <p:cNvSpPr/>
            <p:nvPr/>
          </p:nvSpPr>
          <p:spPr bwMode="auto">
            <a:xfrm>
              <a:off x="7278688" y="3016250"/>
              <a:ext cx="190500" cy="412750"/>
            </a:xfrm>
            <a:custGeom>
              <a:avLst/>
              <a:gdLst>
                <a:gd name="T0" fmla="*/ 25 w 51"/>
                <a:gd name="T1" fmla="*/ 105 h 110"/>
                <a:gd name="T2" fmla="*/ 32 w 51"/>
                <a:gd name="T3" fmla="*/ 76 h 110"/>
                <a:gd name="T4" fmla="*/ 32 w 51"/>
                <a:gd name="T5" fmla="*/ 76 h 110"/>
                <a:gd name="T6" fmla="*/ 51 w 51"/>
                <a:gd name="T7" fmla="*/ 44 h 110"/>
                <a:gd name="T8" fmla="*/ 45 w 51"/>
                <a:gd name="T9" fmla="*/ 34 h 110"/>
                <a:gd name="T10" fmla="*/ 38 w 51"/>
                <a:gd name="T11" fmla="*/ 1 h 110"/>
                <a:gd name="T12" fmla="*/ 38 w 51"/>
                <a:gd name="T13" fmla="*/ 0 h 110"/>
                <a:gd name="T14" fmla="*/ 3 w 51"/>
                <a:gd name="T15" fmla="*/ 77 h 110"/>
                <a:gd name="T16" fmla="*/ 26 w 51"/>
                <a:gd name="T17" fmla="*/ 110 h 110"/>
                <a:gd name="T18" fmla="*/ 25 w 51"/>
                <a:gd name="T19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10">
                  <a:moveTo>
                    <a:pt x="25" y="105"/>
                  </a:moveTo>
                  <a:cubicBezTo>
                    <a:pt x="24" y="94"/>
                    <a:pt x="26" y="84"/>
                    <a:pt x="32" y="76"/>
                  </a:cubicBezTo>
                  <a:cubicBezTo>
                    <a:pt x="32" y="76"/>
                    <a:pt x="32" y="76"/>
                    <a:pt x="32" y="76"/>
                  </a:cubicBezTo>
                  <a:cubicBezTo>
                    <a:pt x="39" y="65"/>
                    <a:pt x="47" y="54"/>
                    <a:pt x="51" y="44"/>
                  </a:cubicBezTo>
                  <a:cubicBezTo>
                    <a:pt x="49" y="40"/>
                    <a:pt x="47" y="37"/>
                    <a:pt x="45" y="34"/>
                  </a:cubicBezTo>
                  <a:cubicBezTo>
                    <a:pt x="36" y="17"/>
                    <a:pt x="37" y="6"/>
                    <a:pt x="38" y="1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8" y="0"/>
                    <a:pt x="0" y="30"/>
                    <a:pt x="3" y="77"/>
                  </a:cubicBezTo>
                  <a:cubicBezTo>
                    <a:pt x="4" y="93"/>
                    <a:pt x="14" y="105"/>
                    <a:pt x="26" y="110"/>
                  </a:cubicBezTo>
                  <a:cubicBezTo>
                    <a:pt x="25" y="108"/>
                    <a:pt x="25" y="107"/>
                    <a:pt x="25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4" name="Freeform 107"/>
          <p:cNvSpPr>
            <a:spLocks noChangeAspect="1" noEditPoints="1"/>
          </p:cNvSpPr>
          <p:nvPr/>
        </p:nvSpPr>
        <p:spPr bwMode="auto">
          <a:xfrm>
            <a:off x="7389016" y="2152316"/>
            <a:ext cx="443197" cy="432000"/>
          </a:xfrm>
          <a:custGeom>
            <a:avLst/>
            <a:gdLst>
              <a:gd name="T0" fmla="*/ 132 w 201"/>
              <a:gd name="T1" fmla="*/ 17 h 196"/>
              <a:gd name="T2" fmla="*/ 49 w 201"/>
              <a:gd name="T3" fmla="*/ 29 h 196"/>
              <a:gd name="T4" fmla="*/ 55 w 201"/>
              <a:gd name="T5" fmla="*/ 32 h 196"/>
              <a:gd name="T6" fmla="*/ 77 w 201"/>
              <a:gd name="T7" fmla="*/ 32 h 196"/>
              <a:gd name="T8" fmla="*/ 81 w 201"/>
              <a:gd name="T9" fmla="*/ 42 h 196"/>
              <a:gd name="T10" fmla="*/ 82 w 201"/>
              <a:gd name="T11" fmla="*/ 63 h 196"/>
              <a:gd name="T12" fmla="*/ 86 w 201"/>
              <a:gd name="T13" fmla="*/ 78 h 196"/>
              <a:gd name="T14" fmla="*/ 87 w 201"/>
              <a:gd name="T15" fmla="*/ 67 h 196"/>
              <a:gd name="T16" fmla="*/ 91 w 201"/>
              <a:gd name="T17" fmla="*/ 84 h 196"/>
              <a:gd name="T18" fmla="*/ 109 w 201"/>
              <a:gd name="T19" fmla="*/ 101 h 196"/>
              <a:gd name="T20" fmla="*/ 115 w 201"/>
              <a:gd name="T21" fmla="*/ 117 h 196"/>
              <a:gd name="T22" fmla="*/ 114 w 201"/>
              <a:gd name="T23" fmla="*/ 144 h 196"/>
              <a:gd name="T24" fmla="*/ 99 w 201"/>
              <a:gd name="T25" fmla="*/ 174 h 196"/>
              <a:gd name="T26" fmla="*/ 97 w 201"/>
              <a:gd name="T27" fmla="*/ 184 h 196"/>
              <a:gd name="T28" fmla="*/ 119 w 201"/>
              <a:gd name="T29" fmla="*/ 54 h 196"/>
              <a:gd name="T30" fmla="*/ 102 w 201"/>
              <a:gd name="T31" fmla="*/ 179 h 196"/>
              <a:gd name="T32" fmla="*/ 124 w 201"/>
              <a:gd name="T33" fmla="*/ 164 h 196"/>
              <a:gd name="T34" fmla="*/ 157 w 201"/>
              <a:gd name="T35" fmla="*/ 136 h 196"/>
              <a:gd name="T36" fmla="*/ 137 w 201"/>
              <a:gd name="T37" fmla="*/ 112 h 196"/>
              <a:gd name="T38" fmla="*/ 114 w 201"/>
              <a:gd name="T39" fmla="*/ 97 h 196"/>
              <a:gd name="T40" fmla="*/ 113 w 201"/>
              <a:gd name="T41" fmla="*/ 77 h 196"/>
              <a:gd name="T42" fmla="*/ 140 w 201"/>
              <a:gd name="T43" fmla="*/ 66 h 196"/>
              <a:gd name="T44" fmla="*/ 145 w 201"/>
              <a:gd name="T45" fmla="*/ 62 h 196"/>
              <a:gd name="T46" fmla="*/ 147 w 201"/>
              <a:gd name="T47" fmla="*/ 48 h 196"/>
              <a:gd name="T48" fmla="*/ 133 w 201"/>
              <a:gd name="T49" fmla="*/ 50 h 196"/>
              <a:gd name="T50" fmla="*/ 129 w 201"/>
              <a:gd name="T51" fmla="*/ 33 h 196"/>
              <a:gd name="T52" fmla="*/ 133 w 201"/>
              <a:gd name="T53" fmla="*/ 31 h 196"/>
              <a:gd name="T54" fmla="*/ 137 w 201"/>
              <a:gd name="T55" fmla="*/ 38 h 196"/>
              <a:gd name="T56" fmla="*/ 149 w 201"/>
              <a:gd name="T57" fmla="*/ 44 h 196"/>
              <a:gd name="T58" fmla="*/ 148 w 201"/>
              <a:gd name="T59" fmla="*/ 37 h 196"/>
              <a:gd name="T60" fmla="*/ 136 w 201"/>
              <a:gd name="T61" fmla="*/ 28 h 196"/>
              <a:gd name="T62" fmla="*/ 129 w 201"/>
              <a:gd name="T63" fmla="*/ 31 h 196"/>
              <a:gd name="T64" fmla="*/ 121 w 201"/>
              <a:gd name="T65" fmla="*/ 21 h 196"/>
              <a:gd name="T66" fmla="*/ 112 w 201"/>
              <a:gd name="T67" fmla="*/ 25 h 196"/>
              <a:gd name="T68" fmla="*/ 87 w 201"/>
              <a:gd name="T69" fmla="*/ 20 h 196"/>
              <a:gd name="T70" fmla="*/ 124 w 201"/>
              <a:gd name="T71" fmla="*/ 15 h 196"/>
              <a:gd name="T72" fmla="*/ 129 w 201"/>
              <a:gd name="T73" fmla="*/ 20 h 196"/>
              <a:gd name="T74" fmla="*/ 129 w 201"/>
              <a:gd name="T75" fmla="*/ 22 h 196"/>
              <a:gd name="T76" fmla="*/ 138 w 201"/>
              <a:gd name="T77" fmla="*/ 25 h 196"/>
              <a:gd name="T78" fmla="*/ 147 w 201"/>
              <a:gd name="T79" fmla="*/ 27 h 196"/>
              <a:gd name="T80" fmla="*/ 159 w 201"/>
              <a:gd name="T81" fmla="*/ 43 h 196"/>
              <a:gd name="T82" fmla="*/ 165 w 201"/>
              <a:gd name="T83" fmla="*/ 57 h 196"/>
              <a:gd name="T84" fmla="*/ 180 w 201"/>
              <a:gd name="T85" fmla="*/ 60 h 196"/>
              <a:gd name="T86" fmla="*/ 182 w 201"/>
              <a:gd name="T87" fmla="*/ 66 h 196"/>
              <a:gd name="T88" fmla="*/ 125 w 201"/>
              <a:gd name="T89" fmla="*/ 64 h 196"/>
              <a:gd name="T90" fmla="*/ 111 w 201"/>
              <a:gd name="T91" fmla="*/ 14 h 196"/>
              <a:gd name="T92" fmla="*/ 109 w 201"/>
              <a:gd name="T93" fmla="*/ 16 h 196"/>
              <a:gd name="T94" fmla="*/ 106 w 201"/>
              <a:gd name="T95" fmla="*/ 17 h 196"/>
              <a:gd name="T96" fmla="*/ 101 w 201"/>
              <a:gd name="T97" fmla="*/ 15 h 196"/>
              <a:gd name="T98" fmla="*/ 43 w 201"/>
              <a:gd name="T99" fmla="*/ 35 h 196"/>
              <a:gd name="T100" fmla="*/ 122 w 201"/>
              <a:gd name="T101" fmla="*/ 15 h 196"/>
              <a:gd name="T102" fmla="*/ 116 w 201"/>
              <a:gd name="T103" fmla="*/ 14 h 196"/>
              <a:gd name="T104" fmla="*/ 145 w 201"/>
              <a:gd name="T105" fmla="*/ 46 h 196"/>
              <a:gd name="T106" fmla="*/ 157 w 201"/>
              <a:gd name="T107" fmla="*/ 66 h 196"/>
              <a:gd name="T108" fmla="*/ 128 w 201"/>
              <a:gd name="T109" fmla="*/ 96 h 196"/>
              <a:gd name="T110" fmla="*/ 124 w 201"/>
              <a:gd name="T111" fmla="*/ 93 h 196"/>
              <a:gd name="T112" fmla="*/ 116 w 201"/>
              <a:gd name="T113" fmla="*/ 17 h 196"/>
              <a:gd name="T114" fmla="*/ 125 w 201"/>
              <a:gd name="T115" fmla="*/ 21 h 196"/>
              <a:gd name="T116" fmla="*/ 114 w 201"/>
              <a:gd name="T117" fmla="*/ 19 h 196"/>
              <a:gd name="T118" fmla="*/ 104 w 201"/>
              <a:gd name="T119" fmla="*/ 18 h 196"/>
              <a:gd name="T120" fmla="*/ 101 w 201"/>
              <a:gd name="T121" fmla="*/ 18 h 196"/>
              <a:gd name="T122" fmla="*/ 116 w 201"/>
              <a:gd name="T123" fmla="*/ 25 h 196"/>
              <a:gd name="T124" fmla="*/ 116 w 201"/>
              <a:gd name="T125" fmla="*/ 25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1" h="196">
                <a:moveTo>
                  <a:pt x="190" y="124"/>
                </a:moveTo>
                <a:cubicBezTo>
                  <a:pt x="201" y="86"/>
                  <a:pt x="187" y="47"/>
                  <a:pt x="156" y="25"/>
                </a:cubicBezTo>
                <a:cubicBezTo>
                  <a:pt x="148" y="19"/>
                  <a:pt x="138" y="14"/>
                  <a:pt x="127" y="11"/>
                </a:cubicBezTo>
                <a:cubicBezTo>
                  <a:pt x="89" y="0"/>
                  <a:pt x="49" y="14"/>
                  <a:pt x="26" y="44"/>
                </a:cubicBezTo>
                <a:cubicBezTo>
                  <a:pt x="20" y="52"/>
                  <a:pt x="15" y="62"/>
                  <a:pt x="12" y="72"/>
                </a:cubicBezTo>
                <a:cubicBezTo>
                  <a:pt x="0" y="110"/>
                  <a:pt x="15" y="149"/>
                  <a:pt x="46" y="171"/>
                </a:cubicBezTo>
                <a:cubicBezTo>
                  <a:pt x="54" y="177"/>
                  <a:pt x="64" y="182"/>
                  <a:pt x="75" y="185"/>
                </a:cubicBezTo>
                <a:cubicBezTo>
                  <a:pt x="113" y="196"/>
                  <a:pt x="153" y="182"/>
                  <a:pt x="176" y="152"/>
                </a:cubicBezTo>
                <a:cubicBezTo>
                  <a:pt x="182" y="144"/>
                  <a:pt x="187" y="134"/>
                  <a:pt x="190" y="124"/>
                </a:cubicBezTo>
                <a:close/>
                <a:moveTo>
                  <a:pt x="177" y="56"/>
                </a:moveTo>
                <a:cubicBezTo>
                  <a:pt x="177" y="57"/>
                  <a:pt x="178" y="57"/>
                  <a:pt x="178" y="57"/>
                </a:cubicBezTo>
                <a:cubicBezTo>
                  <a:pt x="178" y="57"/>
                  <a:pt x="178" y="57"/>
                  <a:pt x="178" y="57"/>
                </a:cubicBezTo>
                <a:cubicBezTo>
                  <a:pt x="178" y="57"/>
                  <a:pt x="178" y="57"/>
                  <a:pt x="178" y="57"/>
                </a:cubicBezTo>
                <a:cubicBezTo>
                  <a:pt x="179" y="58"/>
                  <a:pt x="179" y="58"/>
                  <a:pt x="179" y="58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9"/>
                  <a:pt x="180" y="59"/>
                  <a:pt x="180" y="59"/>
                </a:cubicBezTo>
                <a:cubicBezTo>
                  <a:pt x="179" y="59"/>
                  <a:pt x="179" y="59"/>
                  <a:pt x="179" y="59"/>
                </a:cubicBezTo>
                <a:cubicBezTo>
                  <a:pt x="179" y="58"/>
                  <a:pt x="179" y="58"/>
                  <a:pt x="178" y="58"/>
                </a:cubicBezTo>
                <a:cubicBezTo>
                  <a:pt x="178" y="57"/>
                  <a:pt x="178" y="57"/>
                  <a:pt x="177" y="57"/>
                </a:cubicBezTo>
                <a:cubicBezTo>
                  <a:pt x="177" y="57"/>
                  <a:pt x="177" y="57"/>
                  <a:pt x="177" y="56"/>
                </a:cubicBezTo>
                <a:cubicBezTo>
                  <a:pt x="177" y="56"/>
                  <a:pt x="177" y="56"/>
                  <a:pt x="177" y="56"/>
                </a:cubicBezTo>
                <a:close/>
                <a:moveTo>
                  <a:pt x="132" y="17"/>
                </a:moveTo>
                <a:cubicBezTo>
                  <a:pt x="132" y="17"/>
                  <a:pt x="132" y="18"/>
                  <a:pt x="132" y="18"/>
                </a:cubicBezTo>
                <a:cubicBezTo>
                  <a:pt x="132" y="17"/>
                  <a:pt x="132" y="17"/>
                  <a:pt x="132" y="17"/>
                </a:cubicBezTo>
                <a:cubicBezTo>
                  <a:pt x="132" y="17"/>
                  <a:pt x="132" y="17"/>
                  <a:pt x="132" y="17"/>
                </a:cubicBezTo>
                <a:close/>
                <a:moveTo>
                  <a:pt x="55" y="24"/>
                </a:moveTo>
                <a:cubicBezTo>
                  <a:pt x="55" y="24"/>
                  <a:pt x="55" y="24"/>
                  <a:pt x="55" y="24"/>
                </a:cubicBezTo>
                <a:cubicBezTo>
                  <a:pt x="55" y="24"/>
                  <a:pt x="57" y="24"/>
                  <a:pt x="57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5" y="25"/>
                  <a:pt x="55" y="25"/>
                </a:cubicBezTo>
                <a:cubicBezTo>
                  <a:pt x="55" y="25"/>
                  <a:pt x="55" y="25"/>
                  <a:pt x="54" y="25"/>
                </a:cubicBezTo>
                <a:cubicBezTo>
                  <a:pt x="55" y="25"/>
                  <a:pt x="55" y="25"/>
                  <a:pt x="55" y="24"/>
                </a:cubicBezTo>
                <a:close/>
                <a:moveTo>
                  <a:pt x="76" y="181"/>
                </a:moveTo>
                <a:cubicBezTo>
                  <a:pt x="66" y="178"/>
                  <a:pt x="57" y="173"/>
                  <a:pt x="49" y="167"/>
                </a:cubicBezTo>
                <a:cubicBezTo>
                  <a:pt x="20" y="146"/>
                  <a:pt x="6" y="109"/>
                  <a:pt x="16" y="74"/>
                </a:cubicBezTo>
                <a:cubicBezTo>
                  <a:pt x="19" y="64"/>
                  <a:pt x="24" y="55"/>
                  <a:pt x="30" y="47"/>
                </a:cubicBezTo>
                <a:cubicBezTo>
                  <a:pt x="36" y="39"/>
                  <a:pt x="43" y="32"/>
                  <a:pt x="51" y="27"/>
                </a:cubicBezTo>
                <a:cubicBezTo>
                  <a:pt x="51" y="27"/>
                  <a:pt x="51" y="27"/>
                  <a:pt x="51" y="27"/>
                </a:cubicBezTo>
                <a:cubicBezTo>
                  <a:pt x="52" y="27"/>
                  <a:pt x="54" y="26"/>
                  <a:pt x="54" y="26"/>
                </a:cubicBezTo>
                <a:cubicBezTo>
                  <a:pt x="54" y="27"/>
                  <a:pt x="56" y="26"/>
                  <a:pt x="56" y="26"/>
                </a:cubicBezTo>
                <a:cubicBezTo>
                  <a:pt x="56" y="27"/>
                  <a:pt x="55" y="27"/>
                  <a:pt x="55" y="27"/>
                </a:cubicBezTo>
                <a:cubicBezTo>
                  <a:pt x="55" y="27"/>
                  <a:pt x="55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53" y="27"/>
                  <a:pt x="52" y="27"/>
                  <a:pt x="52" y="27"/>
                </a:cubicBezTo>
                <a:cubicBezTo>
                  <a:pt x="52" y="27"/>
                  <a:pt x="52" y="27"/>
                  <a:pt x="52" y="28"/>
                </a:cubicBezTo>
                <a:cubicBezTo>
                  <a:pt x="51" y="28"/>
                  <a:pt x="51" y="28"/>
                  <a:pt x="51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9"/>
                  <a:pt x="50" y="29"/>
                  <a:pt x="50" y="29"/>
                </a:cubicBezTo>
                <a:cubicBezTo>
                  <a:pt x="50" y="29"/>
                  <a:pt x="50" y="29"/>
                  <a:pt x="49" y="29"/>
                </a:cubicBezTo>
                <a:cubicBezTo>
                  <a:pt x="49" y="29"/>
                  <a:pt x="50" y="29"/>
                  <a:pt x="50" y="30"/>
                </a:cubicBezTo>
                <a:cubicBezTo>
                  <a:pt x="49" y="30"/>
                  <a:pt x="50" y="30"/>
                  <a:pt x="50" y="30"/>
                </a:cubicBezTo>
                <a:cubicBezTo>
                  <a:pt x="50" y="30"/>
                  <a:pt x="50" y="31"/>
                  <a:pt x="51" y="30"/>
                </a:cubicBezTo>
                <a:cubicBezTo>
                  <a:pt x="51" y="30"/>
                  <a:pt x="51" y="31"/>
                  <a:pt x="51" y="31"/>
                </a:cubicBezTo>
                <a:cubicBezTo>
                  <a:pt x="51" y="31"/>
                  <a:pt x="52" y="31"/>
                  <a:pt x="53" y="31"/>
                </a:cubicBezTo>
                <a:cubicBezTo>
                  <a:pt x="53" y="31"/>
                  <a:pt x="53" y="31"/>
                  <a:pt x="53" y="31"/>
                </a:cubicBezTo>
                <a:cubicBezTo>
                  <a:pt x="53" y="31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5" y="31"/>
                  <a:pt x="55" y="31"/>
                  <a:pt x="54" y="32"/>
                </a:cubicBezTo>
                <a:cubicBezTo>
                  <a:pt x="53" y="32"/>
                  <a:pt x="52" y="33"/>
                  <a:pt x="52" y="33"/>
                </a:cubicBezTo>
                <a:cubicBezTo>
                  <a:pt x="52" y="33"/>
                  <a:pt x="51" y="33"/>
                  <a:pt x="51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8" y="34"/>
                  <a:pt x="47" y="34"/>
                </a:cubicBezTo>
                <a:cubicBezTo>
                  <a:pt x="47" y="34"/>
                  <a:pt x="46" y="35"/>
                  <a:pt x="46" y="35"/>
                </a:cubicBezTo>
                <a:cubicBezTo>
                  <a:pt x="46" y="35"/>
                  <a:pt x="46" y="35"/>
                  <a:pt x="46" y="35"/>
                </a:cubicBezTo>
                <a:cubicBezTo>
                  <a:pt x="46" y="35"/>
                  <a:pt x="47" y="35"/>
                  <a:pt x="47" y="35"/>
                </a:cubicBezTo>
                <a:cubicBezTo>
                  <a:pt x="47" y="35"/>
                  <a:pt x="47" y="35"/>
                  <a:pt x="48" y="34"/>
                </a:cubicBezTo>
                <a:cubicBezTo>
                  <a:pt x="48" y="34"/>
                  <a:pt x="49" y="34"/>
                  <a:pt x="49" y="34"/>
                </a:cubicBezTo>
                <a:cubicBezTo>
                  <a:pt x="49" y="34"/>
                  <a:pt x="49" y="34"/>
                  <a:pt x="50" y="34"/>
                </a:cubicBezTo>
                <a:cubicBezTo>
                  <a:pt x="50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3"/>
                </a:cubicBezTo>
                <a:cubicBezTo>
                  <a:pt x="51" y="33"/>
                  <a:pt x="52" y="33"/>
                  <a:pt x="53" y="33"/>
                </a:cubicBezTo>
                <a:cubicBezTo>
                  <a:pt x="54" y="32"/>
                  <a:pt x="55" y="33"/>
                  <a:pt x="55" y="32"/>
                </a:cubicBezTo>
                <a:cubicBezTo>
                  <a:pt x="56" y="32"/>
                  <a:pt x="56" y="32"/>
                  <a:pt x="57" y="32"/>
                </a:cubicBezTo>
                <a:cubicBezTo>
                  <a:pt x="58" y="31"/>
                  <a:pt x="58" y="31"/>
                  <a:pt x="58" y="31"/>
                </a:cubicBezTo>
                <a:cubicBezTo>
                  <a:pt x="58" y="31"/>
                  <a:pt x="58" y="31"/>
                  <a:pt x="59" y="31"/>
                </a:cubicBezTo>
                <a:cubicBezTo>
                  <a:pt x="60" y="31"/>
                  <a:pt x="59" y="30"/>
                  <a:pt x="59" y="30"/>
                </a:cubicBezTo>
                <a:cubicBezTo>
                  <a:pt x="59" y="30"/>
                  <a:pt x="59" y="30"/>
                  <a:pt x="60" y="30"/>
                </a:cubicBezTo>
                <a:cubicBezTo>
                  <a:pt x="60" y="29"/>
                  <a:pt x="60" y="30"/>
                  <a:pt x="61" y="29"/>
                </a:cubicBezTo>
                <a:cubicBezTo>
                  <a:pt x="62" y="28"/>
                  <a:pt x="62" y="30"/>
                  <a:pt x="61" y="30"/>
                </a:cubicBezTo>
                <a:cubicBezTo>
                  <a:pt x="61" y="30"/>
                  <a:pt x="62" y="30"/>
                  <a:pt x="62" y="30"/>
                </a:cubicBezTo>
                <a:cubicBezTo>
                  <a:pt x="62" y="30"/>
                  <a:pt x="63" y="30"/>
                  <a:pt x="63" y="30"/>
                </a:cubicBezTo>
                <a:cubicBezTo>
                  <a:pt x="64" y="29"/>
                  <a:pt x="65" y="29"/>
                  <a:pt x="65" y="29"/>
                </a:cubicBezTo>
                <a:cubicBezTo>
                  <a:pt x="65" y="29"/>
                  <a:pt x="65" y="29"/>
                  <a:pt x="65" y="29"/>
                </a:cubicBezTo>
                <a:cubicBezTo>
                  <a:pt x="66" y="28"/>
                  <a:pt x="66" y="28"/>
                  <a:pt x="67" y="28"/>
                </a:cubicBezTo>
                <a:cubicBezTo>
                  <a:pt x="67" y="28"/>
                  <a:pt x="67" y="29"/>
                  <a:pt x="67" y="29"/>
                </a:cubicBezTo>
                <a:cubicBezTo>
                  <a:pt x="67" y="29"/>
                  <a:pt x="66" y="29"/>
                  <a:pt x="66" y="29"/>
                </a:cubicBezTo>
                <a:cubicBezTo>
                  <a:pt x="66" y="29"/>
                  <a:pt x="67" y="29"/>
                  <a:pt x="68" y="29"/>
                </a:cubicBezTo>
                <a:cubicBezTo>
                  <a:pt x="69" y="30"/>
                  <a:pt x="70" y="29"/>
                  <a:pt x="70" y="29"/>
                </a:cubicBezTo>
                <a:cubicBezTo>
                  <a:pt x="70" y="29"/>
                  <a:pt x="70" y="29"/>
                  <a:pt x="70" y="29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0"/>
                  <a:pt x="73" y="30"/>
                  <a:pt x="73" y="30"/>
                </a:cubicBezTo>
                <a:cubicBezTo>
                  <a:pt x="73" y="31"/>
                  <a:pt x="74" y="31"/>
                  <a:pt x="74" y="31"/>
                </a:cubicBezTo>
                <a:cubicBezTo>
                  <a:pt x="74" y="31"/>
                  <a:pt x="75" y="32"/>
                  <a:pt x="75" y="32"/>
                </a:cubicBezTo>
                <a:cubicBezTo>
                  <a:pt x="75" y="33"/>
                  <a:pt x="75" y="33"/>
                  <a:pt x="75" y="33"/>
                </a:cubicBezTo>
                <a:cubicBezTo>
                  <a:pt x="76" y="33"/>
                  <a:pt x="76" y="33"/>
                  <a:pt x="76" y="34"/>
                </a:cubicBezTo>
                <a:cubicBezTo>
                  <a:pt x="76" y="33"/>
                  <a:pt x="76" y="33"/>
                  <a:pt x="77" y="33"/>
                </a:cubicBezTo>
                <a:cubicBezTo>
                  <a:pt x="77" y="33"/>
                  <a:pt x="76" y="33"/>
                  <a:pt x="77" y="32"/>
                </a:cubicBezTo>
                <a:cubicBezTo>
                  <a:pt x="77" y="31"/>
                  <a:pt x="77" y="31"/>
                  <a:pt x="77" y="31"/>
                </a:cubicBezTo>
                <a:cubicBezTo>
                  <a:pt x="77" y="31"/>
                  <a:pt x="77" y="32"/>
                  <a:pt x="77" y="32"/>
                </a:cubicBezTo>
                <a:cubicBezTo>
                  <a:pt x="77" y="33"/>
                  <a:pt x="77" y="33"/>
                  <a:pt x="77" y="33"/>
                </a:cubicBezTo>
                <a:cubicBezTo>
                  <a:pt x="78" y="33"/>
                  <a:pt x="78" y="32"/>
                  <a:pt x="78" y="32"/>
                </a:cubicBezTo>
                <a:cubicBezTo>
                  <a:pt x="78" y="32"/>
                  <a:pt x="78" y="33"/>
                  <a:pt x="78" y="33"/>
                </a:cubicBezTo>
                <a:cubicBezTo>
                  <a:pt x="78" y="33"/>
                  <a:pt x="77" y="33"/>
                  <a:pt x="77" y="33"/>
                </a:cubicBezTo>
                <a:cubicBezTo>
                  <a:pt x="77" y="33"/>
                  <a:pt x="76" y="34"/>
                  <a:pt x="77" y="34"/>
                </a:cubicBezTo>
                <a:cubicBezTo>
                  <a:pt x="77" y="34"/>
                  <a:pt x="77" y="34"/>
                  <a:pt x="77" y="35"/>
                </a:cubicBezTo>
                <a:cubicBezTo>
                  <a:pt x="76" y="35"/>
                  <a:pt x="77" y="35"/>
                  <a:pt x="77" y="35"/>
                </a:cubicBezTo>
                <a:cubicBezTo>
                  <a:pt x="77" y="35"/>
                  <a:pt x="78" y="35"/>
                  <a:pt x="78" y="36"/>
                </a:cubicBezTo>
                <a:cubicBezTo>
                  <a:pt x="78" y="36"/>
                  <a:pt x="78" y="35"/>
                  <a:pt x="78" y="35"/>
                </a:cubicBezTo>
                <a:cubicBezTo>
                  <a:pt x="78" y="35"/>
                  <a:pt x="79" y="35"/>
                  <a:pt x="78" y="35"/>
                </a:cubicBezTo>
                <a:cubicBezTo>
                  <a:pt x="78" y="36"/>
                  <a:pt x="79" y="36"/>
                  <a:pt x="79" y="36"/>
                </a:cubicBezTo>
                <a:cubicBezTo>
                  <a:pt x="79" y="36"/>
                  <a:pt x="79" y="36"/>
                  <a:pt x="79" y="37"/>
                </a:cubicBezTo>
                <a:cubicBezTo>
                  <a:pt x="79" y="37"/>
                  <a:pt x="79" y="37"/>
                  <a:pt x="79" y="38"/>
                </a:cubicBezTo>
                <a:cubicBezTo>
                  <a:pt x="79" y="38"/>
                  <a:pt x="79" y="38"/>
                  <a:pt x="80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80" y="38"/>
                  <a:pt x="80" y="38"/>
                  <a:pt x="80" y="38"/>
                </a:cubicBezTo>
                <a:cubicBezTo>
                  <a:pt x="80" y="38"/>
                  <a:pt x="80" y="39"/>
                  <a:pt x="80" y="39"/>
                </a:cubicBezTo>
                <a:cubicBezTo>
                  <a:pt x="80" y="39"/>
                  <a:pt x="80" y="40"/>
                  <a:pt x="81" y="40"/>
                </a:cubicBezTo>
                <a:cubicBezTo>
                  <a:pt x="81" y="40"/>
                  <a:pt x="80" y="40"/>
                  <a:pt x="81" y="41"/>
                </a:cubicBezTo>
                <a:cubicBezTo>
                  <a:pt x="81" y="41"/>
                  <a:pt x="81" y="41"/>
                  <a:pt x="80" y="40"/>
                </a:cubicBezTo>
                <a:cubicBezTo>
                  <a:pt x="80" y="40"/>
                  <a:pt x="80" y="40"/>
                  <a:pt x="79" y="41"/>
                </a:cubicBezTo>
                <a:cubicBezTo>
                  <a:pt x="79" y="41"/>
                  <a:pt x="80" y="42"/>
                  <a:pt x="81" y="42"/>
                </a:cubicBezTo>
                <a:cubicBezTo>
                  <a:pt x="81" y="42"/>
                  <a:pt x="81" y="42"/>
                  <a:pt x="81" y="42"/>
                </a:cubicBezTo>
                <a:cubicBezTo>
                  <a:pt x="81" y="42"/>
                  <a:pt x="81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2" y="43"/>
                  <a:pt x="82" y="43"/>
                  <a:pt x="82" y="44"/>
                </a:cubicBezTo>
                <a:cubicBezTo>
                  <a:pt x="82" y="44"/>
                  <a:pt x="83" y="44"/>
                  <a:pt x="83" y="44"/>
                </a:cubicBezTo>
                <a:cubicBezTo>
                  <a:pt x="83" y="44"/>
                  <a:pt x="83" y="44"/>
                  <a:pt x="82" y="44"/>
                </a:cubicBezTo>
                <a:cubicBezTo>
                  <a:pt x="82" y="44"/>
                  <a:pt x="82" y="45"/>
                  <a:pt x="82" y="45"/>
                </a:cubicBezTo>
                <a:cubicBezTo>
                  <a:pt x="82" y="45"/>
                  <a:pt x="82" y="45"/>
                  <a:pt x="82" y="46"/>
                </a:cubicBezTo>
                <a:cubicBezTo>
                  <a:pt x="82" y="46"/>
                  <a:pt x="81" y="48"/>
                  <a:pt x="81" y="49"/>
                </a:cubicBezTo>
                <a:cubicBezTo>
                  <a:pt x="81" y="49"/>
                  <a:pt x="80" y="50"/>
                  <a:pt x="80" y="50"/>
                </a:cubicBezTo>
                <a:cubicBezTo>
                  <a:pt x="80" y="51"/>
                  <a:pt x="80" y="51"/>
                  <a:pt x="80" y="51"/>
                </a:cubicBezTo>
                <a:cubicBezTo>
                  <a:pt x="80" y="51"/>
                  <a:pt x="80" y="52"/>
                  <a:pt x="79" y="53"/>
                </a:cubicBezTo>
                <a:cubicBezTo>
                  <a:pt x="78" y="53"/>
                  <a:pt x="78" y="54"/>
                  <a:pt x="79" y="54"/>
                </a:cubicBezTo>
                <a:cubicBezTo>
                  <a:pt x="79" y="54"/>
                  <a:pt x="79" y="54"/>
                  <a:pt x="79" y="54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6"/>
                  <a:pt x="79" y="56"/>
                  <a:pt x="79" y="56"/>
                </a:cubicBezTo>
                <a:cubicBezTo>
                  <a:pt x="79" y="57"/>
                  <a:pt x="79" y="57"/>
                  <a:pt x="79" y="58"/>
                </a:cubicBezTo>
                <a:cubicBezTo>
                  <a:pt x="79" y="58"/>
                  <a:pt x="79" y="58"/>
                  <a:pt x="80" y="58"/>
                </a:cubicBezTo>
                <a:cubicBezTo>
                  <a:pt x="80" y="58"/>
                  <a:pt x="80" y="59"/>
                  <a:pt x="79" y="59"/>
                </a:cubicBezTo>
                <a:cubicBezTo>
                  <a:pt x="79" y="59"/>
                  <a:pt x="80" y="59"/>
                  <a:pt x="80" y="59"/>
                </a:cubicBezTo>
                <a:cubicBezTo>
                  <a:pt x="80" y="59"/>
                  <a:pt x="80" y="60"/>
                  <a:pt x="80" y="61"/>
                </a:cubicBezTo>
                <a:cubicBezTo>
                  <a:pt x="81" y="61"/>
                  <a:pt x="81" y="61"/>
                  <a:pt x="81" y="62"/>
                </a:cubicBezTo>
                <a:cubicBezTo>
                  <a:pt x="81" y="62"/>
                  <a:pt x="81" y="62"/>
                  <a:pt x="81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3"/>
                  <a:pt x="82" y="63"/>
                  <a:pt x="82" y="63"/>
                </a:cubicBezTo>
                <a:cubicBezTo>
                  <a:pt x="82" y="63"/>
                  <a:pt x="83" y="63"/>
                  <a:pt x="83" y="63"/>
                </a:cubicBezTo>
                <a:cubicBezTo>
                  <a:pt x="83" y="63"/>
                  <a:pt x="83" y="63"/>
                  <a:pt x="83" y="63"/>
                </a:cubicBezTo>
                <a:cubicBezTo>
                  <a:pt x="83" y="63"/>
                  <a:pt x="83" y="63"/>
                  <a:pt x="83" y="63"/>
                </a:cubicBezTo>
                <a:cubicBezTo>
                  <a:pt x="83" y="64"/>
                  <a:pt x="83" y="64"/>
                  <a:pt x="83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5"/>
                  <a:pt x="83" y="66"/>
                  <a:pt x="83" y="66"/>
                </a:cubicBezTo>
                <a:cubicBezTo>
                  <a:pt x="83" y="66"/>
                  <a:pt x="83" y="67"/>
                  <a:pt x="83" y="67"/>
                </a:cubicBezTo>
                <a:cubicBezTo>
                  <a:pt x="83" y="67"/>
                  <a:pt x="83" y="68"/>
                  <a:pt x="83" y="68"/>
                </a:cubicBezTo>
                <a:cubicBezTo>
                  <a:pt x="83" y="68"/>
                  <a:pt x="84" y="68"/>
                  <a:pt x="84" y="69"/>
                </a:cubicBezTo>
                <a:cubicBezTo>
                  <a:pt x="84" y="69"/>
                  <a:pt x="83" y="69"/>
                  <a:pt x="84" y="69"/>
                </a:cubicBezTo>
                <a:cubicBezTo>
                  <a:pt x="84" y="69"/>
                  <a:pt x="84" y="70"/>
                  <a:pt x="84" y="70"/>
                </a:cubicBezTo>
                <a:cubicBezTo>
                  <a:pt x="84" y="71"/>
                  <a:pt x="85" y="71"/>
                  <a:pt x="85" y="71"/>
                </a:cubicBezTo>
                <a:cubicBezTo>
                  <a:pt x="85" y="71"/>
                  <a:pt x="84" y="71"/>
                  <a:pt x="84" y="71"/>
                </a:cubicBezTo>
                <a:cubicBezTo>
                  <a:pt x="84" y="71"/>
                  <a:pt x="83" y="70"/>
                  <a:pt x="84" y="70"/>
                </a:cubicBezTo>
                <a:cubicBezTo>
                  <a:pt x="84" y="70"/>
                  <a:pt x="83" y="71"/>
                  <a:pt x="83" y="72"/>
                </a:cubicBezTo>
                <a:cubicBezTo>
                  <a:pt x="84" y="72"/>
                  <a:pt x="84" y="73"/>
                  <a:pt x="84" y="73"/>
                </a:cubicBezTo>
                <a:cubicBezTo>
                  <a:pt x="85" y="73"/>
                  <a:pt x="85" y="73"/>
                  <a:pt x="85" y="73"/>
                </a:cubicBezTo>
                <a:cubicBezTo>
                  <a:pt x="85" y="73"/>
                  <a:pt x="85" y="73"/>
                  <a:pt x="85" y="74"/>
                </a:cubicBezTo>
                <a:cubicBezTo>
                  <a:pt x="85" y="74"/>
                  <a:pt x="86" y="74"/>
                  <a:pt x="86" y="74"/>
                </a:cubicBezTo>
                <a:cubicBezTo>
                  <a:pt x="86" y="74"/>
                  <a:pt x="86" y="75"/>
                  <a:pt x="86" y="75"/>
                </a:cubicBezTo>
                <a:cubicBezTo>
                  <a:pt x="86" y="76"/>
                  <a:pt x="85" y="76"/>
                  <a:pt x="85" y="76"/>
                </a:cubicBezTo>
                <a:cubicBezTo>
                  <a:pt x="85" y="76"/>
                  <a:pt x="85" y="76"/>
                  <a:pt x="86" y="76"/>
                </a:cubicBezTo>
                <a:cubicBezTo>
                  <a:pt x="86" y="76"/>
                  <a:pt x="85" y="77"/>
                  <a:pt x="86" y="77"/>
                </a:cubicBezTo>
                <a:cubicBezTo>
                  <a:pt x="86" y="77"/>
                  <a:pt x="86" y="77"/>
                  <a:pt x="86" y="78"/>
                </a:cubicBezTo>
                <a:cubicBezTo>
                  <a:pt x="86" y="78"/>
                  <a:pt x="86" y="78"/>
                  <a:pt x="87" y="78"/>
                </a:cubicBezTo>
                <a:cubicBezTo>
                  <a:pt x="87" y="78"/>
                  <a:pt x="87" y="79"/>
                  <a:pt x="87" y="79"/>
                </a:cubicBezTo>
                <a:cubicBezTo>
                  <a:pt x="87" y="79"/>
                  <a:pt x="87" y="80"/>
                  <a:pt x="88" y="79"/>
                </a:cubicBezTo>
                <a:cubicBezTo>
                  <a:pt x="88" y="79"/>
                  <a:pt x="88" y="79"/>
                  <a:pt x="88" y="79"/>
                </a:cubicBezTo>
                <a:cubicBezTo>
                  <a:pt x="88" y="78"/>
                  <a:pt x="88" y="78"/>
                  <a:pt x="88" y="78"/>
                </a:cubicBezTo>
                <a:cubicBezTo>
                  <a:pt x="88" y="77"/>
                  <a:pt x="87" y="77"/>
                  <a:pt x="87" y="77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6"/>
                  <a:pt x="87" y="75"/>
                  <a:pt x="87" y="75"/>
                </a:cubicBezTo>
                <a:cubicBezTo>
                  <a:pt x="87" y="75"/>
                  <a:pt x="87" y="75"/>
                  <a:pt x="87" y="74"/>
                </a:cubicBezTo>
                <a:cubicBezTo>
                  <a:pt x="87" y="74"/>
                  <a:pt x="87" y="74"/>
                  <a:pt x="87" y="74"/>
                </a:cubicBezTo>
                <a:cubicBezTo>
                  <a:pt x="87" y="73"/>
                  <a:pt x="87" y="73"/>
                  <a:pt x="87" y="73"/>
                </a:cubicBezTo>
                <a:cubicBezTo>
                  <a:pt x="87" y="73"/>
                  <a:pt x="87" y="73"/>
                  <a:pt x="87" y="73"/>
                </a:cubicBezTo>
                <a:cubicBezTo>
                  <a:pt x="87" y="73"/>
                  <a:pt x="86" y="73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1"/>
                  <a:pt x="86" y="71"/>
                </a:cubicBezTo>
                <a:cubicBezTo>
                  <a:pt x="86" y="71"/>
                  <a:pt x="86" y="70"/>
                  <a:pt x="86" y="70"/>
                </a:cubicBezTo>
                <a:cubicBezTo>
                  <a:pt x="86" y="70"/>
                  <a:pt x="86" y="70"/>
                  <a:pt x="86" y="69"/>
                </a:cubicBezTo>
                <a:cubicBezTo>
                  <a:pt x="86" y="69"/>
                  <a:pt x="86" y="69"/>
                  <a:pt x="86" y="69"/>
                </a:cubicBezTo>
                <a:cubicBezTo>
                  <a:pt x="85" y="69"/>
                  <a:pt x="85" y="69"/>
                  <a:pt x="85" y="69"/>
                </a:cubicBezTo>
                <a:cubicBezTo>
                  <a:pt x="85" y="69"/>
                  <a:pt x="85" y="69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7"/>
                  <a:pt x="85" y="67"/>
                  <a:pt x="85" y="67"/>
                </a:cubicBezTo>
                <a:cubicBezTo>
                  <a:pt x="85" y="67"/>
                  <a:pt x="85" y="67"/>
                  <a:pt x="85" y="66"/>
                </a:cubicBezTo>
                <a:cubicBezTo>
                  <a:pt x="86" y="67"/>
                  <a:pt x="86" y="67"/>
                  <a:pt x="86" y="67"/>
                </a:cubicBezTo>
                <a:cubicBezTo>
                  <a:pt x="86" y="67"/>
                  <a:pt x="86" y="67"/>
                  <a:pt x="87" y="67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9"/>
                  <a:pt x="87" y="69"/>
                  <a:pt x="87" y="69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1"/>
                  <a:pt x="87" y="71"/>
                  <a:pt x="87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88" y="73"/>
                  <a:pt x="89" y="73"/>
                  <a:pt x="89" y="74"/>
                </a:cubicBezTo>
                <a:cubicBezTo>
                  <a:pt x="89" y="74"/>
                  <a:pt x="89" y="74"/>
                  <a:pt x="89" y="74"/>
                </a:cubicBezTo>
                <a:cubicBezTo>
                  <a:pt x="89" y="74"/>
                  <a:pt x="89" y="74"/>
                  <a:pt x="89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89" y="75"/>
                  <a:pt x="89" y="75"/>
                  <a:pt x="89" y="75"/>
                </a:cubicBezTo>
                <a:cubicBezTo>
                  <a:pt x="89" y="76"/>
                  <a:pt x="89" y="76"/>
                  <a:pt x="89" y="76"/>
                </a:cubicBezTo>
                <a:cubicBezTo>
                  <a:pt x="89" y="76"/>
                  <a:pt x="89" y="76"/>
                  <a:pt x="90" y="76"/>
                </a:cubicBezTo>
                <a:cubicBezTo>
                  <a:pt x="90" y="77"/>
                  <a:pt x="90" y="77"/>
                  <a:pt x="90" y="78"/>
                </a:cubicBezTo>
                <a:cubicBezTo>
                  <a:pt x="90" y="78"/>
                  <a:pt x="91" y="78"/>
                  <a:pt x="91" y="79"/>
                </a:cubicBezTo>
                <a:cubicBezTo>
                  <a:pt x="91" y="79"/>
                  <a:pt x="91" y="79"/>
                  <a:pt x="91" y="80"/>
                </a:cubicBezTo>
                <a:cubicBezTo>
                  <a:pt x="92" y="81"/>
                  <a:pt x="92" y="81"/>
                  <a:pt x="92" y="82"/>
                </a:cubicBezTo>
                <a:cubicBezTo>
                  <a:pt x="92" y="82"/>
                  <a:pt x="92" y="82"/>
                  <a:pt x="92" y="82"/>
                </a:cubicBezTo>
                <a:cubicBezTo>
                  <a:pt x="92" y="82"/>
                  <a:pt x="92" y="83"/>
                  <a:pt x="92" y="83"/>
                </a:cubicBezTo>
                <a:cubicBezTo>
                  <a:pt x="92" y="83"/>
                  <a:pt x="91" y="83"/>
                  <a:pt x="91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85"/>
                  <a:pt x="91" y="85"/>
                  <a:pt x="92" y="86"/>
                </a:cubicBezTo>
                <a:cubicBezTo>
                  <a:pt x="92" y="86"/>
                  <a:pt x="92" y="86"/>
                  <a:pt x="93" y="87"/>
                </a:cubicBezTo>
                <a:cubicBezTo>
                  <a:pt x="93" y="88"/>
                  <a:pt x="94" y="88"/>
                  <a:pt x="94" y="88"/>
                </a:cubicBezTo>
                <a:cubicBezTo>
                  <a:pt x="95" y="89"/>
                  <a:pt x="95" y="89"/>
                  <a:pt x="95" y="90"/>
                </a:cubicBezTo>
                <a:cubicBezTo>
                  <a:pt x="95" y="90"/>
                  <a:pt x="95" y="90"/>
                  <a:pt x="96" y="90"/>
                </a:cubicBezTo>
                <a:cubicBezTo>
                  <a:pt x="96" y="90"/>
                  <a:pt x="97" y="92"/>
                  <a:pt x="98" y="92"/>
                </a:cubicBezTo>
                <a:cubicBezTo>
                  <a:pt x="98" y="92"/>
                  <a:pt x="99" y="93"/>
                  <a:pt x="99" y="93"/>
                </a:cubicBezTo>
                <a:cubicBezTo>
                  <a:pt x="99" y="93"/>
                  <a:pt x="100" y="93"/>
                  <a:pt x="100" y="93"/>
                </a:cubicBezTo>
                <a:cubicBezTo>
                  <a:pt x="100" y="93"/>
                  <a:pt x="101" y="94"/>
                  <a:pt x="101" y="93"/>
                </a:cubicBezTo>
                <a:cubicBezTo>
                  <a:pt x="102" y="92"/>
                  <a:pt x="103" y="93"/>
                  <a:pt x="103" y="93"/>
                </a:cubicBezTo>
                <a:cubicBezTo>
                  <a:pt x="103" y="94"/>
                  <a:pt x="104" y="94"/>
                  <a:pt x="104" y="94"/>
                </a:cubicBezTo>
                <a:cubicBezTo>
                  <a:pt x="104" y="95"/>
                  <a:pt x="104" y="95"/>
                  <a:pt x="104" y="95"/>
                </a:cubicBezTo>
                <a:cubicBezTo>
                  <a:pt x="104" y="95"/>
                  <a:pt x="104" y="96"/>
                  <a:pt x="104" y="96"/>
                </a:cubicBezTo>
                <a:cubicBezTo>
                  <a:pt x="104" y="96"/>
                  <a:pt x="104" y="97"/>
                  <a:pt x="105" y="97"/>
                </a:cubicBezTo>
                <a:cubicBezTo>
                  <a:pt x="105" y="97"/>
                  <a:pt x="105" y="97"/>
                  <a:pt x="105" y="97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107" y="98"/>
                  <a:pt x="107" y="98"/>
                  <a:pt x="107" y="99"/>
                </a:cubicBezTo>
                <a:cubicBezTo>
                  <a:pt x="107" y="99"/>
                  <a:pt x="107" y="99"/>
                  <a:pt x="107" y="99"/>
                </a:cubicBezTo>
                <a:cubicBezTo>
                  <a:pt x="107" y="99"/>
                  <a:pt x="107" y="99"/>
                  <a:pt x="108" y="99"/>
                </a:cubicBezTo>
                <a:cubicBezTo>
                  <a:pt x="108" y="99"/>
                  <a:pt x="108" y="99"/>
                  <a:pt x="109" y="100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10" y="102"/>
                  <a:pt x="110" y="102"/>
                  <a:pt x="110" y="102"/>
                </a:cubicBezTo>
                <a:cubicBezTo>
                  <a:pt x="110" y="103"/>
                  <a:pt x="110" y="103"/>
                  <a:pt x="111" y="103"/>
                </a:cubicBezTo>
                <a:cubicBezTo>
                  <a:pt x="110" y="103"/>
                  <a:pt x="110" y="103"/>
                  <a:pt x="110" y="104"/>
                </a:cubicBezTo>
                <a:cubicBezTo>
                  <a:pt x="110" y="104"/>
                  <a:pt x="110" y="104"/>
                  <a:pt x="110" y="105"/>
                </a:cubicBezTo>
                <a:cubicBezTo>
                  <a:pt x="110" y="105"/>
                  <a:pt x="111" y="105"/>
                  <a:pt x="111" y="105"/>
                </a:cubicBezTo>
                <a:cubicBezTo>
                  <a:pt x="111" y="105"/>
                  <a:pt x="111" y="105"/>
                  <a:pt x="111" y="105"/>
                </a:cubicBezTo>
                <a:cubicBezTo>
                  <a:pt x="112" y="106"/>
                  <a:pt x="112" y="106"/>
                  <a:pt x="112" y="107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2" y="107"/>
                  <a:pt x="112" y="107"/>
                  <a:pt x="113" y="108"/>
                </a:cubicBezTo>
                <a:cubicBezTo>
                  <a:pt x="113" y="108"/>
                  <a:pt x="114" y="108"/>
                  <a:pt x="114" y="108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9"/>
                  <a:pt x="114" y="109"/>
                </a:cubicBezTo>
                <a:cubicBezTo>
                  <a:pt x="114" y="109"/>
                  <a:pt x="114" y="109"/>
                  <a:pt x="114" y="110"/>
                </a:cubicBezTo>
                <a:cubicBezTo>
                  <a:pt x="114" y="110"/>
                  <a:pt x="115" y="110"/>
                  <a:pt x="116" y="110"/>
                </a:cubicBezTo>
                <a:cubicBezTo>
                  <a:pt x="116" y="109"/>
                  <a:pt x="115" y="109"/>
                  <a:pt x="115" y="109"/>
                </a:cubicBezTo>
                <a:cubicBezTo>
                  <a:pt x="115" y="109"/>
                  <a:pt x="116" y="109"/>
                  <a:pt x="117" y="108"/>
                </a:cubicBezTo>
                <a:cubicBezTo>
                  <a:pt x="117" y="108"/>
                  <a:pt x="118" y="108"/>
                  <a:pt x="118" y="109"/>
                </a:cubicBezTo>
                <a:cubicBezTo>
                  <a:pt x="118" y="109"/>
                  <a:pt x="118" y="110"/>
                  <a:pt x="118" y="110"/>
                </a:cubicBezTo>
                <a:cubicBezTo>
                  <a:pt x="118" y="110"/>
                  <a:pt x="118" y="110"/>
                  <a:pt x="118" y="111"/>
                </a:cubicBezTo>
                <a:cubicBezTo>
                  <a:pt x="118" y="111"/>
                  <a:pt x="118" y="111"/>
                  <a:pt x="118" y="111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18" y="113"/>
                  <a:pt x="118" y="113"/>
                  <a:pt x="118" y="113"/>
                </a:cubicBezTo>
                <a:cubicBezTo>
                  <a:pt x="117" y="114"/>
                  <a:pt x="117" y="114"/>
                  <a:pt x="117" y="115"/>
                </a:cubicBezTo>
                <a:cubicBezTo>
                  <a:pt x="117" y="115"/>
                  <a:pt x="117" y="116"/>
                  <a:pt x="116" y="116"/>
                </a:cubicBezTo>
                <a:cubicBezTo>
                  <a:pt x="115" y="117"/>
                  <a:pt x="116" y="117"/>
                  <a:pt x="115" y="117"/>
                </a:cubicBezTo>
                <a:cubicBezTo>
                  <a:pt x="114" y="118"/>
                  <a:pt x="114" y="118"/>
                  <a:pt x="114" y="118"/>
                </a:cubicBezTo>
                <a:cubicBezTo>
                  <a:pt x="113" y="118"/>
                  <a:pt x="113" y="118"/>
                  <a:pt x="113" y="119"/>
                </a:cubicBezTo>
                <a:cubicBezTo>
                  <a:pt x="113" y="119"/>
                  <a:pt x="112" y="119"/>
                  <a:pt x="112" y="119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12" y="120"/>
                  <a:pt x="111" y="120"/>
                  <a:pt x="111" y="121"/>
                </a:cubicBezTo>
                <a:cubicBezTo>
                  <a:pt x="111" y="122"/>
                  <a:pt x="110" y="122"/>
                  <a:pt x="110" y="123"/>
                </a:cubicBezTo>
                <a:cubicBezTo>
                  <a:pt x="111" y="123"/>
                  <a:pt x="111" y="123"/>
                  <a:pt x="111" y="123"/>
                </a:cubicBezTo>
                <a:cubicBezTo>
                  <a:pt x="111" y="123"/>
                  <a:pt x="111" y="123"/>
                  <a:pt x="111" y="124"/>
                </a:cubicBezTo>
                <a:cubicBezTo>
                  <a:pt x="111" y="124"/>
                  <a:pt x="111" y="124"/>
                  <a:pt x="111" y="124"/>
                </a:cubicBezTo>
                <a:cubicBezTo>
                  <a:pt x="111" y="124"/>
                  <a:pt x="110" y="124"/>
                  <a:pt x="110" y="124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9" y="126"/>
                  <a:pt x="109" y="126"/>
                  <a:pt x="109" y="127"/>
                </a:cubicBezTo>
                <a:cubicBezTo>
                  <a:pt x="109" y="127"/>
                  <a:pt x="108" y="126"/>
                  <a:pt x="109" y="127"/>
                </a:cubicBezTo>
                <a:cubicBezTo>
                  <a:pt x="109" y="128"/>
                  <a:pt x="110" y="128"/>
                  <a:pt x="110" y="128"/>
                </a:cubicBezTo>
                <a:cubicBezTo>
                  <a:pt x="110" y="129"/>
                  <a:pt x="110" y="129"/>
                  <a:pt x="110" y="130"/>
                </a:cubicBezTo>
                <a:cubicBezTo>
                  <a:pt x="110" y="130"/>
                  <a:pt x="110" y="130"/>
                  <a:pt x="110" y="130"/>
                </a:cubicBezTo>
                <a:cubicBezTo>
                  <a:pt x="110" y="132"/>
                  <a:pt x="110" y="132"/>
                  <a:pt x="110" y="133"/>
                </a:cubicBezTo>
                <a:cubicBezTo>
                  <a:pt x="110" y="134"/>
                  <a:pt x="110" y="135"/>
                  <a:pt x="111" y="136"/>
                </a:cubicBezTo>
                <a:cubicBezTo>
                  <a:pt x="111" y="137"/>
                  <a:pt x="111" y="137"/>
                  <a:pt x="111" y="138"/>
                </a:cubicBezTo>
                <a:cubicBezTo>
                  <a:pt x="111" y="138"/>
                  <a:pt x="111" y="138"/>
                  <a:pt x="110" y="138"/>
                </a:cubicBezTo>
                <a:cubicBezTo>
                  <a:pt x="110" y="138"/>
                  <a:pt x="111" y="139"/>
                  <a:pt x="111" y="139"/>
                </a:cubicBezTo>
                <a:cubicBezTo>
                  <a:pt x="111" y="139"/>
                  <a:pt x="111" y="140"/>
                  <a:pt x="111" y="140"/>
                </a:cubicBezTo>
                <a:cubicBezTo>
                  <a:pt x="112" y="141"/>
                  <a:pt x="112" y="141"/>
                  <a:pt x="112" y="141"/>
                </a:cubicBezTo>
                <a:cubicBezTo>
                  <a:pt x="113" y="142"/>
                  <a:pt x="113" y="142"/>
                  <a:pt x="113" y="143"/>
                </a:cubicBezTo>
                <a:cubicBezTo>
                  <a:pt x="114" y="143"/>
                  <a:pt x="114" y="143"/>
                  <a:pt x="114" y="144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4" y="144"/>
                  <a:pt x="115" y="145"/>
                  <a:pt x="115" y="145"/>
                </a:cubicBezTo>
                <a:cubicBezTo>
                  <a:pt x="114" y="146"/>
                  <a:pt x="114" y="147"/>
                  <a:pt x="114" y="148"/>
                </a:cubicBezTo>
                <a:cubicBezTo>
                  <a:pt x="114" y="148"/>
                  <a:pt x="114" y="149"/>
                  <a:pt x="113" y="150"/>
                </a:cubicBezTo>
                <a:cubicBezTo>
                  <a:pt x="112" y="151"/>
                  <a:pt x="112" y="153"/>
                  <a:pt x="111" y="153"/>
                </a:cubicBezTo>
                <a:cubicBezTo>
                  <a:pt x="111" y="153"/>
                  <a:pt x="110" y="155"/>
                  <a:pt x="110" y="155"/>
                </a:cubicBezTo>
                <a:cubicBezTo>
                  <a:pt x="110" y="155"/>
                  <a:pt x="110" y="154"/>
                  <a:pt x="110" y="155"/>
                </a:cubicBezTo>
                <a:cubicBezTo>
                  <a:pt x="109" y="157"/>
                  <a:pt x="108" y="157"/>
                  <a:pt x="109" y="157"/>
                </a:cubicBezTo>
                <a:cubicBezTo>
                  <a:pt x="109" y="158"/>
                  <a:pt x="108" y="158"/>
                  <a:pt x="108" y="158"/>
                </a:cubicBezTo>
                <a:cubicBezTo>
                  <a:pt x="108" y="158"/>
                  <a:pt x="107" y="159"/>
                  <a:pt x="107" y="160"/>
                </a:cubicBezTo>
                <a:cubicBezTo>
                  <a:pt x="107" y="160"/>
                  <a:pt x="106" y="162"/>
                  <a:pt x="106" y="162"/>
                </a:cubicBezTo>
                <a:cubicBezTo>
                  <a:pt x="106" y="162"/>
                  <a:pt x="106" y="163"/>
                  <a:pt x="105" y="163"/>
                </a:cubicBezTo>
                <a:cubicBezTo>
                  <a:pt x="104" y="164"/>
                  <a:pt x="104" y="165"/>
                  <a:pt x="104" y="165"/>
                </a:cubicBezTo>
                <a:cubicBezTo>
                  <a:pt x="103" y="165"/>
                  <a:pt x="103" y="165"/>
                  <a:pt x="102" y="166"/>
                </a:cubicBezTo>
                <a:cubicBezTo>
                  <a:pt x="102" y="166"/>
                  <a:pt x="103" y="166"/>
                  <a:pt x="103" y="166"/>
                </a:cubicBezTo>
                <a:cubicBezTo>
                  <a:pt x="102" y="167"/>
                  <a:pt x="102" y="167"/>
                  <a:pt x="102" y="167"/>
                </a:cubicBezTo>
                <a:cubicBezTo>
                  <a:pt x="102" y="168"/>
                  <a:pt x="102" y="168"/>
                  <a:pt x="102" y="168"/>
                </a:cubicBezTo>
                <a:cubicBezTo>
                  <a:pt x="101" y="169"/>
                  <a:pt x="101" y="170"/>
                  <a:pt x="101" y="170"/>
                </a:cubicBezTo>
                <a:cubicBezTo>
                  <a:pt x="100" y="170"/>
                  <a:pt x="100" y="171"/>
                  <a:pt x="99" y="171"/>
                </a:cubicBezTo>
                <a:cubicBezTo>
                  <a:pt x="99" y="172"/>
                  <a:pt x="99" y="172"/>
                  <a:pt x="99" y="172"/>
                </a:cubicBezTo>
                <a:cubicBezTo>
                  <a:pt x="100" y="172"/>
                  <a:pt x="101" y="171"/>
                  <a:pt x="101" y="171"/>
                </a:cubicBezTo>
                <a:cubicBezTo>
                  <a:pt x="101" y="171"/>
                  <a:pt x="101" y="170"/>
                  <a:pt x="101" y="171"/>
                </a:cubicBezTo>
                <a:cubicBezTo>
                  <a:pt x="102" y="171"/>
                  <a:pt x="101" y="171"/>
                  <a:pt x="101" y="171"/>
                </a:cubicBezTo>
                <a:cubicBezTo>
                  <a:pt x="101" y="171"/>
                  <a:pt x="101" y="172"/>
                  <a:pt x="100" y="172"/>
                </a:cubicBezTo>
                <a:cubicBezTo>
                  <a:pt x="100" y="173"/>
                  <a:pt x="99" y="174"/>
                  <a:pt x="99" y="174"/>
                </a:cubicBezTo>
                <a:cubicBezTo>
                  <a:pt x="99" y="174"/>
                  <a:pt x="100" y="173"/>
                  <a:pt x="99" y="173"/>
                </a:cubicBezTo>
                <a:cubicBezTo>
                  <a:pt x="99" y="173"/>
                  <a:pt x="99" y="173"/>
                  <a:pt x="98" y="173"/>
                </a:cubicBezTo>
                <a:cubicBezTo>
                  <a:pt x="98" y="174"/>
                  <a:pt x="98" y="174"/>
                  <a:pt x="98" y="174"/>
                </a:cubicBezTo>
                <a:cubicBezTo>
                  <a:pt x="97" y="174"/>
                  <a:pt x="97" y="175"/>
                  <a:pt x="97" y="175"/>
                </a:cubicBezTo>
                <a:cubicBezTo>
                  <a:pt x="97" y="175"/>
                  <a:pt x="97" y="175"/>
                  <a:pt x="96" y="175"/>
                </a:cubicBezTo>
                <a:cubicBezTo>
                  <a:pt x="97" y="175"/>
                  <a:pt x="97" y="175"/>
                  <a:pt x="98" y="176"/>
                </a:cubicBezTo>
                <a:cubicBezTo>
                  <a:pt x="97" y="176"/>
                  <a:pt x="97" y="177"/>
                  <a:pt x="97" y="177"/>
                </a:cubicBezTo>
                <a:cubicBezTo>
                  <a:pt x="95" y="177"/>
                  <a:pt x="95" y="178"/>
                  <a:pt x="95" y="178"/>
                </a:cubicBezTo>
                <a:cubicBezTo>
                  <a:pt x="95" y="178"/>
                  <a:pt x="95" y="179"/>
                  <a:pt x="95" y="179"/>
                </a:cubicBezTo>
                <a:cubicBezTo>
                  <a:pt x="94" y="180"/>
                  <a:pt x="95" y="179"/>
                  <a:pt x="95" y="179"/>
                </a:cubicBezTo>
                <a:cubicBezTo>
                  <a:pt x="95" y="180"/>
                  <a:pt x="95" y="180"/>
                  <a:pt x="94" y="180"/>
                </a:cubicBezTo>
                <a:cubicBezTo>
                  <a:pt x="94" y="180"/>
                  <a:pt x="94" y="180"/>
                  <a:pt x="95" y="180"/>
                </a:cubicBezTo>
                <a:cubicBezTo>
                  <a:pt x="94" y="180"/>
                  <a:pt x="94" y="180"/>
                  <a:pt x="94" y="181"/>
                </a:cubicBezTo>
                <a:cubicBezTo>
                  <a:pt x="94" y="181"/>
                  <a:pt x="95" y="181"/>
                  <a:pt x="94" y="181"/>
                </a:cubicBezTo>
                <a:cubicBezTo>
                  <a:pt x="94" y="182"/>
                  <a:pt x="95" y="182"/>
                  <a:pt x="95" y="182"/>
                </a:cubicBezTo>
                <a:cubicBezTo>
                  <a:pt x="95" y="182"/>
                  <a:pt x="95" y="182"/>
                  <a:pt x="94" y="182"/>
                </a:cubicBezTo>
                <a:cubicBezTo>
                  <a:pt x="95" y="182"/>
                  <a:pt x="95" y="182"/>
                  <a:pt x="95" y="182"/>
                </a:cubicBezTo>
                <a:cubicBezTo>
                  <a:pt x="95" y="182"/>
                  <a:pt x="95" y="183"/>
                  <a:pt x="95" y="183"/>
                </a:cubicBezTo>
                <a:cubicBezTo>
                  <a:pt x="95" y="183"/>
                  <a:pt x="95" y="183"/>
                  <a:pt x="95" y="183"/>
                </a:cubicBezTo>
                <a:cubicBezTo>
                  <a:pt x="96" y="183"/>
                  <a:pt x="96" y="183"/>
                  <a:pt x="96" y="183"/>
                </a:cubicBezTo>
                <a:cubicBezTo>
                  <a:pt x="96" y="183"/>
                  <a:pt x="96" y="183"/>
                  <a:pt x="96" y="183"/>
                </a:cubicBezTo>
                <a:cubicBezTo>
                  <a:pt x="96" y="183"/>
                  <a:pt x="96" y="183"/>
                  <a:pt x="96" y="183"/>
                </a:cubicBezTo>
                <a:cubicBezTo>
                  <a:pt x="96" y="184"/>
                  <a:pt x="97" y="184"/>
                  <a:pt x="97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0" y="184"/>
                  <a:pt x="83" y="183"/>
                  <a:pt x="76" y="181"/>
                </a:cubicBezTo>
                <a:close/>
                <a:moveTo>
                  <a:pt x="122" y="60"/>
                </a:moveTo>
                <a:cubicBezTo>
                  <a:pt x="122" y="62"/>
                  <a:pt x="121" y="62"/>
                  <a:pt x="121" y="62"/>
                </a:cubicBezTo>
                <a:cubicBezTo>
                  <a:pt x="121" y="62"/>
                  <a:pt x="120" y="62"/>
                  <a:pt x="120" y="62"/>
                </a:cubicBezTo>
                <a:cubicBezTo>
                  <a:pt x="120" y="61"/>
                  <a:pt x="120" y="61"/>
                  <a:pt x="120" y="61"/>
                </a:cubicBezTo>
                <a:cubicBezTo>
                  <a:pt x="121" y="60"/>
                  <a:pt x="121" y="60"/>
                  <a:pt x="121" y="59"/>
                </a:cubicBezTo>
                <a:cubicBezTo>
                  <a:pt x="121" y="59"/>
                  <a:pt x="121" y="58"/>
                  <a:pt x="122" y="58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21" y="58"/>
                  <a:pt x="121" y="57"/>
                  <a:pt x="122" y="57"/>
                </a:cubicBezTo>
                <a:cubicBezTo>
                  <a:pt x="122" y="57"/>
                  <a:pt x="122" y="57"/>
                  <a:pt x="123" y="57"/>
                </a:cubicBezTo>
                <a:cubicBezTo>
                  <a:pt x="123" y="57"/>
                  <a:pt x="124" y="57"/>
                  <a:pt x="124" y="57"/>
                </a:cubicBezTo>
                <a:cubicBezTo>
                  <a:pt x="124" y="58"/>
                  <a:pt x="124" y="58"/>
                  <a:pt x="123" y="58"/>
                </a:cubicBezTo>
                <a:cubicBezTo>
                  <a:pt x="123" y="58"/>
                  <a:pt x="122" y="59"/>
                  <a:pt x="122" y="60"/>
                </a:cubicBezTo>
                <a:close/>
                <a:moveTo>
                  <a:pt x="125" y="56"/>
                </a:moveTo>
                <a:cubicBezTo>
                  <a:pt x="124" y="56"/>
                  <a:pt x="124" y="56"/>
                  <a:pt x="124" y="56"/>
                </a:cubicBezTo>
                <a:cubicBezTo>
                  <a:pt x="123" y="56"/>
                  <a:pt x="123" y="56"/>
                  <a:pt x="123" y="56"/>
                </a:cubicBezTo>
                <a:cubicBezTo>
                  <a:pt x="122" y="56"/>
                  <a:pt x="122" y="56"/>
                  <a:pt x="122" y="56"/>
                </a:cubicBezTo>
                <a:cubicBezTo>
                  <a:pt x="122" y="56"/>
                  <a:pt x="122" y="55"/>
                  <a:pt x="122" y="55"/>
                </a:cubicBezTo>
                <a:cubicBezTo>
                  <a:pt x="122" y="55"/>
                  <a:pt x="122" y="55"/>
                  <a:pt x="121" y="55"/>
                </a:cubicBezTo>
                <a:cubicBezTo>
                  <a:pt x="121" y="55"/>
                  <a:pt x="122" y="55"/>
                  <a:pt x="122" y="55"/>
                </a:cubicBezTo>
                <a:cubicBezTo>
                  <a:pt x="121" y="55"/>
                  <a:pt x="121" y="54"/>
                  <a:pt x="121" y="54"/>
                </a:cubicBezTo>
                <a:cubicBezTo>
                  <a:pt x="120" y="55"/>
                  <a:pt x="120" y="55"/>
                  <a:pt x="120" y="55"/>
                </a:cubicBezTo>
                <a:cubicBezTo>
                  <a:pt x="119" y="55"/>
                  <a:pt x="119" y="55"/>
                  <a:pt x="118" y="55"/>
                </a:cubicBezTo>
                <a:cubicBezTo>
                  <a:pt x="119" y="55"/>
                  <a:pt x="119" y="55"/>
                  <a:pt x="119" y="54"/>
                </a:cubicBezTo>
                <a:cubicBezTo>
                  <a:pt x="118" y="54"/>
                  <a:pt x="118" y="54"/>
                  <a:pt x="117" y="54"/>
                </a:cubicBezTo>
                <a:cubicBezTo>
                  <a:pt x="118" y="54"/>
                  <a:pt x="118" y="54"/>
                  <a:pt x="119" y="53"/>
                </a:cubicBezTo>
                <a:cubicBezTo>
                  <a:pt x="119" y="53"/>
                  <a:pt x="120" y="53"/>
                  <a:pt x="120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2" y="53"/>
                  <a:pt x="122" y="53"/>
                  <a:pt x="123" y="53"/>
                </a:cubicBezTo>
                <a:cubicBezTo>
                  <a:pt x="123" y="53"/>
                  <a:pt x="123" y="53"/>
                  <a:pt x="124" y="54"/>
                </a:cubicBezTo>
                <a:cubicBezTo>
                  <a:pt x="124" y="54"/>
                  <a:pt x="124" y="54"/>
                  <a:pt x="124" y="55"/>
                </a:cubicBezTo>
                <a:cubicBezTo>
                  <a:pt x="124" y="55"/>
                  <a:pt x="124" y="55"/>
                  <a:pt x="125" y="55"/>
                </a:cubicBezTo>
                <a:cubicBezTo>
                  <a:pt x="125" y="56"/>
                  <a:pt x="125" y="56"/>
                  <a:pt x="125" y="56"/>
                </a:cubicBezTo>
                <a:cubicBezTo>
                  <a:pt x="125" y="57"/>
                  <a:pt x="125" y="57"/>
                  <a:pt x="125" y="57"/>
                </a:cubicBezTo>
                <a:cubicBezTo>
                  <a:pt x="125" y="57"/>
                  <a:pt x="125" y="57"/>
                  <a:pt x="125" y="56"/>
                </a:cubicBezTo>
                <a:close/>
                <a:moveTo>
                  <a:pt x="99" y="184"/>
                </a:moveTo>
                <a:cubicBezTo>
                  <a:pt x="100" y="184"/>
                  <a:pt x="100" y="184"/>
                  <a:pt x="100" y="184"/>
                </a:cubicBezTo>
                <a:cubicBezTo>
                  <a:pt x="101" y="184"/>
                  <a:pt x="102" y="184"/>
                  <a:pt x="102" y="184"/>
                </a:cubicBezTo>
                <a:cubicBezTo>
                  <a:pt x="101" y="184"/>
                  <a:pt x="101" y="183"/>
                  <a:pt x="101" y="183"/>
                </a:cubicBezTo>
                <a:cubicBezTo>
                  <a:pt x="100" y="183"/>
                  <a:pt x="100" y="183"/>
                  <a:pt x="100" y="183"/>
                </a:cubicBezTo>
                <a:cubicBezTo>
                  <a:pt x="100" y="182"/>
                  <a:pt x="100" y="182"/>
                  <a:pt x="100" y="182"/>
                </a:cubicBezTo>
                <a:cubicBezTo>
                  <a:pt x="100" y="182"/>
                  <a:pt x="100" y="182"/>
                  <a:pt x="100" y="182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81"/>
                  <a:pt x="100" y="181"/>
                  <a:pt x="101" y="180"/>
                </a:cubicBezTo>
                <a:cubicBezTo>
                  <a:pt x="100" y="180"/>
                  <a:pt x="100" y="180"/>
                  <a:pt x="100" y="180"/>
                </a:cubicBezTo>
                <a:cubicBezTo>
                  <a:pt x="100" y="180"/>
                  <a:pt x="101" y="180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2" y="179"/>
                  <a:pt x="102" y="179"/>
                  <a:pt x="102" y="179"/>
                </a:cubicBezTo>
                <a:cubicBezTo>
                  <a:pt x="102" y="179"/>
                  <a:pt x="102" y="179"/>
                  <a:pt x="103" y="178"/>
                </a:cubicBezTo>
                <a:cubicBezTo>
                  <a:pt x="103" y="178"/>
                  <a:pt x="103" y="178"/>
                  <a:pt x="103" y="178"/>
                </a:cubicBezTo>
                <a:cubicBezTo>
                  <a:pt x="104" y="178"/>
                  <a:pt x="104" y="178"/>
                  <a:pt x="104" y="178"/>
                </a:cubicBezTo>
                <a:cubicBezTo>
                  <a:pt x="105" y="177"/>
                  <a:pt x="105" y="177"/>
                  <a:pt x="105" y="177"/>
                </a:cubicBezTo>
                <a:cubicBezTo>
                  <a:pt x="105" y="177"/>
                  <a:pt x="105" y="177"/>
                  <a:pt x="105" y="176"/>
                </a:cubicBezTo>
                <a:cubicBezTo>
                  <a:pt x="105" y="176"/>
                  <a:pt x="105" y="176"/>
                  <a:pt x="104" y="176"/>
                </a:cubicBezTo>
                <a:cubicBezTo>
                  <a:pt x="104" y="176"/>
                  <a:pt x="104" y="176"/>
                  <a:pt x="104" y="175"/>
                </a:cubicBezTo>
                <a:cubicBezTo>
                  <a:pt x="105" y="175"/>
                  <a:pt x="105" y="175"/>
                  <a:pt x="105" y="175"/>
                </a:cubicBezTo>
                <a:cubicBezTo>
                  <a:pt x="105" y="175"/>
                  <a:pt x="106" y="174"/>
                  <a:pt x="106" y="174"/>
                </a:cubicBezTo>
                <a:cubicBezTo>
                  <a:pt x="106" y="174"/>
                  <a:pt x="107" y="174"/>
                  <a:pt x="108" y="173"/>
                </a:cubicBezTo>
                <a:cubicBezTo>
                  <a:pt x="108" y="173"/>
                  <a:pt x="109" y="172"/>
                  <a:pt x="109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110" y="172"/>
                  <a:pt x="110" y="172"/>
                  <a:pt x="110" y="172"/>
                </a:cubicBezTo>
                <a:cubicBezTo>
                  <a:pt x="110" y="172"/>
                  <a:pt x="109" y="172"/>
                  <a:pt x="109" y="172"/>
                </a:cubicBezTo>
                <a:cubicBezTo>
                  <a:pt x="109" y="172"/>
                  <a:pt x="109" y="172"/>
                  <a:pt x="109" y="172"/>
                </a:cubicBezTo>
                <a:cubicBezTo>
                  <a:pt x="109" y="171"/>
                  <a:pt x="109" y="171"/>
                  <a:pt x="109" y="170"/>
                </a:cubicBezTo>
                <a:cubicBezTo>
                  <a:pt x="109" y="170"/>
                  <a:pt x="111" y="171"/>
                  <a:pt x="112" y="171"/>
                </a:cubicBezTo>
                <a:cubicBezTo>
                  <a:pt x="113" y="170"/>
                  <a:pt x="113" y="169"/>
                  <a:pt x="113" y="169"/>
                </a:cubicBezTo>
                <a:cubicBezTo>
                  <a:pt x="114" y="169"/>
                  <a:pt x="114" y="169"/>
                  <a:pt x="114" y="169"/>
                </a:cubicBezTo>
                <a:cubicBezTo>
                  <a:pt x="115" y="169"/>
                  <a:pt x="116" y="168"/>
                  <a:pt x="116" y="168"/>
                </a:cubicBezTo>
                <a:cubicBezTo>
                  <a:pt x="116" y="168"/>
                  <a:pt x="117" y="169"/>
                  <a:pt x="118" y="168"/>
                </a:cubicBezTo>
                <a:cubicBezTo>
                  <a:pt x="119" y="167"/>
                  <a:pt x="120" y="167"/>
                  <a:pt x="120" y="167"/>
                </a:cubicBezTo>
                <a:cubicBezTo>
                  <a:pt x="120" y="166"/>
                  <a:pt x="120" y="166"/>
                  <a:pt x="120" y="166"/>
                </a:cubicBezTo>
                <a:cubicBezTo>
                  <a:pt x="120" y="166"/>
                  <a:pt x="121" y="165"/>
                  <a:pt x="122" y="165"/>
                </a:cubicBezTo>
                <a:cubicBezTo>
                  <a:pt x="123" y="165"/>
                  <a:pt x="123" y="165"/>
                  <a:pt x="124" y="164"/>
                </a:cubicBezTo>
                <a:cubicBezTo>
                  <a:pt x="124" y="164"/>
                  <a:pt x="125" y="164"/>
                  <a:pt x="125" y="164"/>
                </a:cubicBezTo>
                <a:cubicBezTo>
                  <a:pt x="125" y="164"/>
                  <a:pt x="126" y="162"/>
                  <a:pt x="126" y="162"/>
                </a:cubicBezTo>
                <a:cubicBezTo>
                  <a:pt x="127" y="162"/>
                  <a:pt x="128" y="162"/>
                  <a:pt x="128" y="162"/>
                </a:cubicBezTo>
                <a:cubicBezTo>
                  <a:pt x="128" y="162"/>
                  <a:pt x="129" y="161"/>
                  <a:pt x="130" y="161"/>
                </a:cubicBezTo>
                <a:cubicBezTo>
                  <a:pt x="130" y="160"/>
                  <a:pt x="131" y="159"/>
                  <a:pt x="131" y="159"/>
                </a:cubicBezTo>
                <a:cubicBezTo>
                  <a:pt x="131" y="159"/>
                  <a:pt x="133" y="158"/>
                  <a:pt x="133" y="158"/>
                </a:cubicBezTo>
                <a:cubicBezTo>
                  <a:pt x="133" y="157"/>
                  <a:pt x="134" y="156"/>
                  <a:pt x="134" y="156"/>
                </a:cubicBezTo>
                <a:cubicBezTo>
                  <a:pt x="134" y="156"/>
                  <a:pt x="135" y="156"/>
                  <a:pt x="136" y="155"/>
                </a:cubicBezTo>
                <a:cubicBezTo>
                  <a:pt x="136" y="155"/>
                  <a:pt x="138" y="154"/>
                  <a:pt x="138" y="154"/>
                </a:cubicBezTo>
                <a:cubicBezTo>
                  <a:pt x="139" y="154"/>
                  <a:pt x="139" y="154"/>
                  <a:pt x="139" y="154"/>
                </a:cubicBezTo>
                <a:cubicBezTo>
                  <a:pt x="140" y="154"/>
                  <a:pt x="141" y="154"/>
                  <a:pt x="142" y="154"/>
                </a:cubicBezTo>
                <a:cubicBezTo>
                  <a:pt x="142" y="154"/>
                  <a:pt x="142" y="154"/>
                  <a:pt x="142" y="153"/>
                </a:cubicBezTo>
                <a:cubicBezTo>
                  <a:pt x="143" y="153"/>
                  <a:pt x="143" y="154"/>
                  <a:pt x="143" y="153"/>
                </a:cubicBezTo>
                <a:cubicBezTo>
                  <a:pt x="144" y="153"/>
                  <a:pt x="144" y="152"/>
                  <a:pt x="145" y="152"/>
                </a:cubicBezTo>
                <a:cubicBezTo>
                  <a:pt x="145" y="151"/>
                  <a:pt x="146" y="150"/>
                  <a:pt x="146" y="150"/>
                </a:cubicBezTo>
                <a:cubicBezTo>
                  <a:pt x="146" y="150"/>
                  <a:pt x="147" y="149"/>
                  <a:pt x="148" y="149"/>
                </a:cubicBezTo>
                <a:cubicBezTo>
                  <a:pt x="149" y="149"/>
                  <a:pt x="148" y="148"/>
                  <a:pt x="148" y="148"/>
                </a:cubicBezTo>
                <a:cubicBezTo>
                  <a:pt x="148" y="148"/>
                  <a:pt x="149" y="147"/>
                  <a:pt x="149" y="146"/>
                </a:cubicBezTo>
                <a:cubicBezTo>
                  <a:pt x="149" y="146"/>
                  <a:pt x="151" y="144"/>
                  <a:pt x="151" y="144"/>
                </a:cubicBezTo>
                <a:cubicBezTo>
                  <a:pt x="152" y="144"/>
                  <a:pt x="154" y="142"/>
                  <a:pt x="154" y="142"/>
                </a:cubicBezTo>
                <a:cubicBezTo>
                  <a:pt x="154" y="142"/>
                  <a:pt x="154" y="141"/>
                  <a:pt x="155" y="141"/>
                </a:cubicBezTo>
                <a:cubicBezTo>
                  <a:pt x="157" y="141"/>
                  <a:pt x="157" y="139"/>
                  <a:pt x="157" y="139"/>
                </a:cubicBezTo>
                <a:cubicBezTo>
                  <a:pt x="158" y="138"/>
                  <a:pt x="157" y="138"/>
                  <a:pt x="158" y="137"/>
                </a:cubicBezTo>
                <a:cubicBezTo>
                  <a:pt x="158" y="136"/>
                  <a:pt x="158" y="136"/>
                  <a:pt x="158" y="136"/>
                </a:cubicBezTo>
                <a:cubicBezTo>
                  <a:pt x="158" y="136"/>
                  <a:pt x="157" y="136"/>
                  <a:pt x="157" y="136"/>
                </a:cubicBezTo>
                <a:cubicBezTo>
                  <a:pt x="156" y="136"/>
                  <a:pt x="155" y="134"/>
                  <a:pt x="155" y="134"/>
                </a:cubicBezTo>
                <a:cubicBezTo>
                  <a:pt x="155" y="134"/>
                  <a:pt x="155" y="133"/>
                  <a:pt x="155" y="133"/>
                </a:cubicBezTo>
                <a:cubicBezTo>
                  <a:pt x="155" y="133"/>
                  <a:pt x="155" y="133"/>
                  <a:pt x="155" y="132"/>
                </a:cubicBezTo>
                <a:cubicBezTo>
                  <a:pt x="154" y="132"/>
                  <a:pt x="153" y="132"/>
                  <a:pt x="152" y="132"/>
                </a:cubicBezTo>
                <a:cubicBezTo>
                  <a:pt x="152" y="132"/>
                  <a:pt x="152" y="132"/>
                  <a:pt x="151" y="132"/>
                </a:cubicBezTo>
                <a:cubicBezTo>
                  <a:pt x="151" y="131"/>
                  <a:pt x="151" y="132"/>
                  <a:pt x="151" y="132"/>
                </a:cubicBezTo>
                <a:cubicBezTo>
                  <a:pt x="151" y="132"/>
                  <a:pt x="150" y="131"/>
                  <a:pt x="150" y="130"/>
                </a:cubicBezTo>
                <a:cubicBezTo>
                  <a:pt x="150" y="129"/>
                  <a:pt x="148" y="128"/>
                  <a:pt x="148" y="128"/>
                </a:cubicBezTo>
                <a:cubicBezTo>
                  <a:pt x="147" y="128"/>
                  <a:pt x="147" y="125"/>
                  <a:pt x="147" y="125"/>
                </a:cubicBezTo>
                <a:cubicBezTo>
                  <a:pt x="147" y="125"/>
                  <a:pt x="146" y="125"/>
                  <a:pt x="146" y="124"/>
                </a:cubicBezTo>
                <a:cubicBezTo>
                  <a:pt x="146" y="124"/>
                  <a:pt x="146" y="122"/>
                  <a:pt x="146" y="122"/>
                </a:cubicBezTo>
                <a:cubicBezTo>
                  <a:pt x="146" y="122"/>
                  <a:pt x="145" y="122"/>
                  <a:pt x="145" y="121"/>
                </a:cubicBezTo>
                <a:cubicBezTo>
                  <a:pt x="145" y="120"/>
                  <a:pt x="144" y="119"/>
                  <a:pt x="144" y="119"/>
                </a:cubicBezTo>
                <a:cubicBezTo>
                  <a:pt x="144" y="119"/>
                  <a:pt x="144" y="119"/>
                  <a:pt x="143" y="119"/>
                </a:cubicBezTo>
                <a:cubicBezTo>
                  <a:pt x="142" y="118"/>
                  <a:pt x="141" y="119"/>
                  <a:pt x="141" y="119"/>
                </a:cubicBezTo>
                <a:cubicBezTo>
                  <a:pt x="141" y="119"/>
                  <a:pt x="140" y="118"/>
                  <a:pt x="140" y="117"/>
                </a:cubicBezTo>
                <a:cubicBezTo>
                  <a:pt x="140" y="117"/>
                  <a:pt x="140" y="116"/>
                  <a:pt x="140" y="116"/>
                </a:cubicBezTo>
                <a:cubicBezTo>
                  <a:pt x="139" y="116"/>
                  <a:pt x="139" y="115"/>
                  <a:pt x="139" y="115"/>
                </a:cubicBezTo>
                <a:cubicBezTo>
                  <a:pt x="139" y="114"/>
                  <a:pt x="138" y="114"/>
                  <a:pt x="138" y="113"/>
                </a:cubicBezTo>
                <a:cubicBezTo>
                  <a:pt x="138" y="113"/>
                  <a:pt x="138" y="113"/>
                  <a:pt x="137" y="112"/>
                </a:cubicBezTo>
                <a:cubicBezTo>
                  <a:pt x="138" y="112"/>
                  <a:pt x="138" y="112"/>
                  <a:pt x="138" y="112"/>
                </a:cubicBezTo>
                <a:cubicBezTo>
                  <a:pt x="138" y="111"/>
                  <a:pt x="138" y="111"/>
                  <a:pt x="138" y="111"/>
                </a:cubicBezTo>
                <a:cubicBezTo>
                  <a:pt x="138" y="111"/>
                  <a:pt x="138" y="111"/>
                  <a:pt x="137" y="111"/>
                </a:cubicBezTo>
                <a:cubicBezTo>
                  <a:pt x="137" y="111"/>
                  <a:pt x="137" y="112"/>
                  <a:pt x="137" y="112"/>
                </a:cubicBezTo>
                <a:cubicBezTo>
                  <a:pt x="137" y="112"/>
                  <a:pt x="137" y="112"/>
                  <a:pt x="137" y="112"/>
                </a:cubicBezTo>
                <a:cubicBezTo>
                  <a:pt x="137" y="111"/>
                  <a:pt x="137" y="111"/>
                  <a:pt x="137" y="111"/>
                </a:cubicBezTo>
                <a:cubicBezTo>
                  <a:pt x="136" y="111"/>
                  <a:pt x="136" y="111"/>
                  <a:pt x="135" y="110"/>
                </a:cubicBezTo>
                <a:cubicBezTo>
                  <a:pt x="135" y="110"/>
                  <a:pt x="135" y="110"/>
                  <a:pt x="135" y="110"/>
                </a:cubicBezTo>
                <a:cubicBezTo>
                  <a:pt x="135" y="110"/>
                  <a:pt x="134" y="111"/>
                  <a:pt x="133" y="111"/>
                </a:cubicBezTo>
                <a:cubicBezTo>
                  <a:pt x="132" y="111"/>
                  <a:pt x="133" y="109"/>
                  <a:pt x="132" y="110"/>
                </a:cubicBezTo>
                <a:cubicBezTo>
                  <a:pt x="132" y="110"/>
                  <a:pt x="130" y="109"/>
                  <a:pt x="130" y="109"/>
                </a:cubicBezTo>
                <a:cubicBezTo>
                  <a:pt x="131" y="108"/>
                  <a:pt x="129" y="108"/>
                  <a:pt x="129" y="108"/>
                </a:cubicBezTo>
                <a:cubicBezTo>
                  <a:pt x="129" y="107"/>
                  <a:pt x="129" y="107"/>
                  <a:pt x="129" y="107"/>
                </a:cubicBezTo>
                <a:cubicBezTo>
                  <a:pt x="128" y="107"/>
                  <a:pt x="128" y="107"/>
                  <a:pt x="128" y="108"/>
                </a:cubicBezTo>
                <a:cubicBezTo>
                  <a:pt x="127" y="108"/>
                  <a:pt x="127" y="108"/>
                  <a:pt x="127" y="108"/>
                </a:cubicBezTo>
                <a:cubicBezTo>
                  <a:pt x="127" y="108"/>
                  <a:pt x="127" y="107"/>
                  <a:pt x="128" y="106"/>
                </a:cubicBezTo>
                <a:cubicBezTo>
                  <a:pt x="128" y="106"/>
                  <a:pt x="127" y="105"/>
                  <a:pt x="126" y="106"/>
                </a:cubicBezTo>
                <a:cubicBezTo>
                  <a:pt x="124" y="108"/>
                  <a:pt x="124" y="106"/>
                  <a:pt x="123" y="107"/>
                </a:cubicBezTo>
                <a:cubicBezTo>
                  <a:pt x="121" y="107"/>
                  <a:pt x="121" y="109"/>
                  <a:pt x="121" y="109"/>
                </a:cubicBezTo>
                <a:cubicBezTo>
                  <a:pt x="120" y="108"/>
                  <a:pt x="119" y="109"/>
                  <a:pt x="119" y="109"/>
                </a:cubicBezTo>
                <a:cubicBezTo>
                  <a:pt x="119" y="109"/>
                  <a:pt x="118" y="107"/>
                  <a:pt x="117" y="107"/>
                </a:cubicBezTo>
                <a:cubicBezTo>
                  <a:pt x="116" y="107"/>
                  <a:pt x="116" y="108"/>
                  <a:pt x="114" y="107"/>
                </a:cubicBezTo>
                <a:cubicBezTo>
                  <a:pt x="113" y="107"/>
                  <a:pt x="113" y="104"/>
                  <a:pt x="113" y="10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2"/>
                  <a:pt x="114" y="102"/>
                </a:cubicBezTo>
                <a:cubicBezTo>
                  <a:pt x="114" y="101"/>
                  <a:pt x="114" y="101"/>
                  <a:pt x="114" y="100"/>
                </a:cubicBezTo>
                <a:cubicBezTo>
                  <a:pt x="114" y="100"/>
                  <a:pt x="115" y="100"/>
                  <a:pt x="115" y="100"/>
                </a:cubicBezTo>
                <a:cubicBezTo>
                  <a:pt x="115" y="99"/>
                  <a:pt x="115" y="99"/>
                  <a:pt x="115" y="98"/>
                </a:cubicBezTo>
                <a:cubicBezTo>
                  <a:pt x="115" y="98"/>
                  <a:pt x="115" y="98"/>
                  <a:pt x="114" y="98"/>
                </a:cubicBezTo>
                <a:cubicBezTo>
                  <a:pt x="114" y="97"/>
                  <a:pt x="114" y="97"/>
                  <a:pt x="114" y="97"/>
                </a:cubicBezTo>
                <a:cubicBezTo>
                  <a:pt x="113" y="97"/>
                  <a:pt x="113" y="97"/>
                  <a:pt x="112" y="96"/>
                </a:cubicBezTo>
                <a:cubicBezTo>
                  <a:pt x="112" y="96"/>
                  <a:pt x="110" y="96"/>
                  <a:pt x="109" y="96"/>
                </a:cubicBezTo>
                <a:cubicBezTo>
                  <a:pt x="109" y="96"/>
                  <a:pt x="109" y="95"/>
                  <a:pt x="110" y="95"/>
                </a:cubicBezTo>
                <a:cubicBezTo>
                  <a:pt x="111" y="95"/>
                  <a:pt x="111" y="93"/>
                  <a:pt x="111" y="93"/>
                </a:cubicBezTo>
                <a:cubicBezTo>
                  <a:pt x="111" y="92"/>
                  <a:pt x="111" y="92"/>
                  <a:pt x="112" y="92"/>
                </a:cubicBezTo>
                <a:cubicBezTo>
                  <a:pt x="112" y="92"/>
                  <a:pt x="112" y="90"/>
                  <a:pt x="112" y="90"/>
                </a:cubicBezTo>
                <a:cubicBezTo>
                  <a:pt x="113" y="90"/>
                  <a:pt x="113" y="89"/>
                  <a:pt x="113" y="89"/>
                </a:cubicBezTo>
                <a:cubicBezTo>
                  <a:pt x="113" y="89"/>
                  <a:pt x="113" y="89"/>
                  <a:pt x="113" y="88"/>
                </a:cubicBezTo>
                <a:cubicBezTo>
                  <a:pt x="112" y="88"/>
                  <a:pt x="112" y="88"/>
                  <a:pt x="111" y="88"/>
                </a:cubicBezTo>
                <a:cubicBezTo>
                  <a:pt x="111" y="88"/>
                  <a:pt x="110" y="88"/>
                  <a:pt x="110" y="88"/>
                </a:cubicBezTo>
                <a:cubicBezTo>
                  <a:pt x="110" y="88"/>
                  <a:pt x="110" y="88"/>
                  <a:pt x="109" y="88"/>
                </a:cubicBezTo>
                <a:cubicBezTo>
                  <a:pt x="109" y="88"/>
                  <a:pt x="109" y="88"/>
                  <a:pt x="109" y="88"/>
                </a:cubicBezTo>
                <a:cubicBezTo>
                  <a:pt x="108" y="88"/>
                  <a:pt x="108" y="89"/>
                  <a:pt x="108" y="89"/>
                </a:cubicBezTo>
                <a:cubicBezTo>
                  <a:pt x="108" y="89"/>
                  <a:pt x="108" y="90"/>
                  <a:pt x="107" y="90"/>
                </a:cubicBezTo>
                <a:cubicBezTo>
                  <a:pt x="106" y="90"/>
                  <a:pt x="105" y="91"/>
                  <a:pt x="105" y="91"/>
                </a:cubicBezTo>
                <a:cubicBezTo>
                  <a:pt x="105" y="91"/>
                  <a:pt x="104" y="90"/>
                  <a:pt x="104" y="90"/>
                </a:cubicBezTo>
                <a:cubicBezTo>
                  <a:pt x="104" y="90"/>
                  <a:pt x="103" y="89"/>
                  <a:pt x="102" y="89"/>
                </a:cubicBezTo>
                <a:cubicBezTo>
                  <a:pt x="102" y="89"/>
                  <a:pt x="102" y="87"/>
                  <a:pt x="102" y="87"/>
                </a:cubicBezTo>
                <a:cubicBezTo>
                  <a:pt x="101" y="86"/>
                  <a:pt x="101" y="85"/>
                  <a:pt x="101" y="85"/>
                </a:cubicBezTo>
                <a:cubicBezTo>
                  <a:pt x="101" y="85"/>
                  <a:pt x="100" y="84"/>
                  <a:pt x="102" y="83"/>
                </a:cubicBezTo>
                <a:cubicBezTo>
                  <a:pt x="103" y="81"/>
                  <a:pt x="102" y="81"/>
                  <a:pt x="103" y="80"/>
                </a:cubicBezTo>
                <a:cubicBezTo>
                  <a:pt x="104" y="79"/>
                  <a:pt x="102" y="77"/>
                  <a:pt x="104" y="77"/>
                </a:cubicBezTo>
                <a:cubicBezTo>
                  <a:pt x="106" y="76"/>
                  <a:pt x="108" y="75"/>
                  <a:pt x="108" y="75"/>
                </a:cubicBezTo>
                <a:cubicBezTo>
                  <a:pt x="108" y="75"/>
                  <a:pt x="109" y="75"/>
                  <a:pt x="110" y="76"/>
                </a:cubicBezTo>
                <a:cubicBezTo>
                  <a:pt x="111" y="77"/>
                  <a:pt x="113" y="78"/>
                  <a:pt x="113" y="77"/>
                </a:cubicBezTo>
                <a:cubicBezTo>
                  <a:pt x="113" y="77"/>
                  <a:pt x="113" y="78"/>
                  <a:pt x="114" y="78"/>
                </a:cubicBezTo>
                <a:cubicBezTo>
                  <a:pt x="114" y="78"/>
                  <a:pt x="114" y="76"/>
                  <a:pt x="114" y="76"/>
                </a:cubicBezTo>
                <a:cubicBezTo>
                  <a:pt x="114" y="76"/>
                  <a:pt x="115" y="77"/>
                  <a:pt x="117" y="77"/>
                </a:cubicBezTo>
                <a:cubicBezTo>
                  <a:pt x="118" y="77"/>
                  <a:pt x="118" y="78"/>
                  <a:pt x="118" y="78"/>
                </a:cubicBezTo>
                <a:cubicBezTo>
                  <a:pt x="118" y="78"/>
                  <a:pt x="119" y="79"/>
                  <a:pt x="120" y="79"/>
                </a:cubicBezTo>
                <a:cubicBezTo>
                  <a:pt x="120" y="78"/>
                  <a:pt x="121" y="80"/>
                  <a:pt x="120" y="81"/>
                </a:cubicBezTo>
                <a:cubicBezTo>
                  <a:pt x="120" y="82"/>
                  <a:pt x="121" y="82"/>
                  <a:pt x="121" y="83"/>
                </a:cubicBezTo>
                <a:cubicBezTo>
                  <a:pt x="121" y="84"/>
                  <a:pt x="121" y="84"/>
                  <a:pt x="121" y="85"/>
                </a:cubicBezTo>
                <a:cubicBezTo>
                  <a:pt x="121" y="87"/>
                  <a:pt x="122" y="87"/>
                  <a:pt x="123" y="85"/>
                </a:cubicBezTo>
                <a:cubicBezTo>
                  <a:pt x="123" y="83"/>
                  <a:pt x="124" y="83"/>
                  <a:pt x="123" y="82"/>
                </a:cubicBezTo>
                <a:cubicBezTo>
                  <a:pt x="123" y="82"/>
                  <a:pt x="124" y="81"/>
                  <a:pt x="123" y="80"/>
                </a:cubicBezTo>
                <a:cubicBezTo>
                  <a:pt x="123" y="79"/>
                  <a:pt x="123" y="77"/>
                  <a:pt x="124" y="77"/>
                </a:cubicBezTo>
                <a:cubicBezTo>
                  <a:pt x="125" y="77"/>
                  <a:pt x="126" y="76"/>
                  <a:pt x="127" y="76"/>
                </a:cubicBezTo>
                <a:cubicBezTo>
                  <a:pt x="127" y="76"/>
                  <a:pt x="127" y="75"/>
                  <a:pt x="129" y="75"/>
                </a:cubicBezTo>
                <a:cubicBezTo>
                  <a:pt x="130" y="75"/>
                  <a:pt x="132" y="74"/>
                  <a:pt x="131" y="73"/>
                </a:cubicBezTo>
                <a:cubicBezTo>
                  <a:pt x="131" y="72"/>
                  <a:pt x="132" y="71"/>
                  <a:pt x="132" y="71"/>
                </a:cubicBezTo>
                <a:cubicBezTo>
                  <a:pt x="132" y="71"/>
                  <a:pt x="133" y="71"/>
                  <a:pt x="133" y="70"/>
                </a:cubicBezTo>
                <a:cubicBezTo>
                  <a:pt x="133" y="70"/>
                  <a:pt x="134" y="70"/>
                  <a:pt x="134" y="68"/>
                </a:cubicBezTo>
                <a:cubicBezTo>
                  <a:pt x="134" y="68"/>
                  <a:pt x="136" y="69"/>
                  <a:pt x="137" y="68"/>
                </a:cubicBezTo>
                <a:cubicBezTo>
                  <a:pt x="137" y="68"/>
                  <a:pt x="138" y="68"/>
                  <a:pt x="138" y="69"/>
                </a:cubicBezTo>
                <a:cubicBezTo>
                  <a:pt x="138" y="69"/>
                  <a:pt x="139" y="69"/>
                  <a:pt x="139" y="68"/>
                </a:cubicBezTo>
                <a:cubicBezTo>
                  <a:pt x="139" y="68"/>
                  <a:pt x="139" y="68"/>
                  <a:pt x="138" y="68"/>
                </a:cubicBezTo>
                <a:cubicBezTo>
                  <a:pt x="138" y="68"/>
                  <a:pt x="138" y="68"/>
                  <a:pt x="138" y="67"/>
                </a:cubicBezTo>
                <a:cubicBezTo>
                  <a:pt x="138" y="67"/>
                  <a:pt x="138" y="67"/>
                  <a:pt x="139" y="66"/>
                </a:cubicBezTo>
                <a:cubicBezTo>
                  <a:pt x="139" y="66"/>
                  <a:pt x="140" y="66"/>
                  <a:pt x="140" y="66"/>
                </a:cubicBezTo>
                <a:cubicBezTo>
                  <a:pt x="140" y="66"/>
                  <a:pt x="141" y="66"/>
                  <a:pt x="141" y="66"/>
                </a:cubicBezTo>
                <a:cubicBezTo>
                  <a:pt x="141" y="66"/>
                  <a:pt x="142" y="66"/>
                  <a:pt x="142" y="66"/>
                </a:cubicBezTo>
                <a:cubicBezTo>
                  <a:pt x="143" y="66"/>
                  <a:pt x="143" y="65"/>
                  <a:pt x="143" y="65"/>
                </a:cubicBezTo>
                <a:cubicBezTo>
                  <a:pt x="144" y="66"/>
                  <a:pt x="144" y="65"/>
                  <a:pt x="145" y="66"/>
                </a:cubicBezTo>
                <a:cubicBezTo>
                  <a:pt x="145" y="66"/>
                  <a:pt x="144" y="66"/>
                  <a:pt x="144" y="66"/>
                </a:cubicBezTo>
                <a:cubicBezTo>
                  <a:pt x="143" y="67"/>
                  <a:pt x="143" y="67"/>
                  <a:pt x="144" y="68"/>
                </a:cubicBezTo>
                <a:cubicBezTo>
                  <a:pt x="144" y="68"/>
                  <a:pt x="145" y="68"/>
                  <a:pt x="145" y="67"/>
                </a:cubicBezTo>
                <a:cubicBezTo>
                  <a:pt x="146" y="67"/>
                  <a:pt x="146" y="68"/>
                  <a:pt x="147" y="67"/>
                </a:cubicBezTo>
                <a:cubicBezTo>
                  <a:pt x="147" y="67"/>
                  <a:pt x="148" y="68"/>
                  <a:pt x="148" y="67"/>
                </a:cubicBezTo>
                <a:cubicBezTo>
                  <a:pt x="148" y="67"/>
                  <a:pt x="149" y="68"/>
                  <a:pt x="149" y="67"/>
                </a:cubicBezTo>
                <a:cubicBezTo>
                  <a:pt x="149" y="67"/>
                  <a:pt x="150" y="68"/>
                  <a:pt x="150" y="67"/>
                </a:cubicBezTo>
                <a:cubicBezTo>
                  <a:pt x="150" y="67"/>
                  <a:pt x="150" y="66"/>
                  <a:pt x="150" y="66"/>
                </a:cubicBezTo>
                <a:cubicBezTo>
                  <a:pt x="150" y="66"/>
                  <a:pt x="150" y="66"/>
                  <a:pt x="150" y="66"/>
                </a:cubicBezTo>
                <a:cubicBezTo>
                  <a:pt x="149" y="65"/>
                  <a:pt x="149" y="66"/>
                  <a:pt x="149" y="66"/>
                </a:cubicBezTo>
                <a:cubicBezTo>
                  <a:pt x="149" y="66"/>
                  <a:pt x="148" y="66"/>
                  <a:pt x="148" y="67"/>
                </a:cubicBezTo>
                <a:cubicBezTo>
                  <a:pt x="148" y="67"/>
                  <a:pt x="148" y="66"/>
                  <a:pt x="147" y="66"/>
                </a:cubicBezTo>
                <a:cubicBezTo>
                  <a:pt x="147" y="66"/>
                  <a:pt x="148" y="66"/>
                  <a:pt x="148" y="66"/>
                </a:cubicBezTo>
                <a:cubicBezTo>
                  <a:pt x="148" y="65"/>
                  <a:pt x="147" y="65"/>
                  <a:pt x="147" y="65"/>
                </a:cubicBezTo>
                <a:cubicBezTo>
                  <a:pt x="147" y="65"/>
                  <a:pt x="147" y="65"/>
                  <a:pt x="146" y="65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46" y="64"/>
                  <a:pt x="146" y="64"/>
                  <a:pt x="146" y="65"/>
                </a:cubicBezTo>
                <a:cubicBezTo>
                  <a:pt x="146" y="64"/>
                  <a:pt x="146" y="64"/>
                  <a:pt x="146" y="64"/>
                </a:cubicBezTo>
                <a:cubicBezTo>
                  <a:pt x="146" y="64"/>
                  <a:pt x="145" y="63"/>
                  <a:pt x="146" y="63"/>
                </a:cubicBezTo>
                <a:cubicBezTo>
                  <a:pt x="146" y="63"/>
                  <a:pt x="145" y="63"/>
                  <a:pt x="145" y="62"/>
                </a:cubicBezTo>
                <a:cubicBezTo>
                  <a:pt x="145" y="62"/>
                  <a:pt x="145" y="63"/>
                  <a:pt x="146" y="62"/>
                </a:cubicBezTo>
                <a:cubicBezTo>
                  <a:pt x="146" y="62"/>
                  <a:pt x="146" y="63"/>
                  <a:pt x="146" y="62"/>
                </a:cubicBezTo>
                <a:cubicBezTo>
                  <a:pt x="147" y="61"/>
                  <a:pt x="145" y="61"/>
                  <a:pt x="145" y="61"/>
                </a:cubicBezTo>
                <a:cubicBezTo>
                  <a:pt x="145" y="61"/>
                  <a:pt x="145" y="61"/>
                  <a:pt x="144" y="60"/>
                </a:cubicBezTo>
                <a:cubicBezTo>
                  <a:pt x="144" y="60"/>
                  <a:pt x="142" y="60"/>
                  <a:pt x="141" y="61"/>
                </a:cubicBezTo>
                <a:cubicBezTo>
                  <a:pt x="141" y="61"/>
                  <a:pt x="142" y="59"/>
                  <a:pt x="143" y="60"/>
                </a:cubicBezTo>
                <a:cubicBezTo>
                  <a:pt x="143" y="60"/>
                  <a:pt x="144" y="59"/>
                  <a:pt x="145" y="59"/>
                </a:cubicBezTo>
                <a:cubicBezTo>
                  <a:pt x="145" y="59"/>
                  <a:pt x="148" y="60"/>
                  <a:pt x="149" y="61"/>
                </a:cubicBezTo>
                <a:cubicBezTo>
                  <a:pt x="150" y="62"/>
                  <a:pt x="151" y="62"/>
                  <a:pt x="151" y="62"/>
                </a:cubicBezTo>
                <a:cubicBezTo>
                  <a:pt x="151" y="62"/>
                  <a:pt x="153" y="61"/>
                  <a:pt x="154" y="62"/>
                </a:cubicBezTo>
                <a:cubicBezTo>
                  <a:pt x="154" y="62"/>
                  <a:pt x="155" y="61"/>
                  <a:pt x="155" y="61"/>
                </a:cubicBezTo>
                <a:cubicBezTo>
                  <a:pt x="155" y="61"/>
                  <a:pt x="155" y="60"/>
                  <a:pt x="155" y="60"/>
                </a:cubicBezTo>
                <a:cubicBezTo>
                  <a:pt x="155" y="59"/>
                  <a:pt x="155" y="59"/>
                  <a:pt x="154" y="59"/>
                </a:cubicBezTo>
                <a:cubicBezTo>
                  <a:pt x="154" y="59"/>
                  <a:pt x="154" y="58"/>
                  <a:pt x="154" y="58"/>
                </a:cubicBezTo>
                <a:cubicBezTo>
                  <a:pt x="154" y="58"/>
                  <a:pt x="154" y="58"/>
                  <a:pt x="154" y="58"/>
                </a:cubicBezTo>
                <a:cubicBezTo>
                  <a:pt x="153" y="57"/>
                  <a:pt x="153" y="57"/>
                  <a:pt x="153" y="57"/>
                </a:cubicBezTo>
                <a:cubicBezTo>
                  <a:pt x="153" y="57"/>
                  <a:pt x="153" y="57"/>
                  <a:pt x="153" y="56"/>
                </a:cubicBezTo>
                <a:cubicBezTo>
                  <a:pt x="152" y="56"/>
                  <a:pt x="152" y="56"/>
                  <a:pt x="152" y="56"/>
                </a:cubicBezTo>
                <a:cubicBezTo>
                  <a:pt x="151" y="55"/>
                  <a:pt x="151" y="55"/>
                  <a:pt x="151" y="55"/>
                </a:cubicBezTo>
                <a:cubicBezTo>
                  <a:pt x="151" y="55"/>
                  <a:pt x="151" y="55"/>
                  <a:pt x="151" y="55"/>
                </a:cubicBezTo>
                <a:cubicBezTo>
                  <a:pt x="151" y="55"/>
                  <a:pt x="151" y="54"/>
                  <a:pt x="151" y="53"/>
                </a:cubicBezTo>
                <a:cubicBezTo>
                  <a:pt x="151" y="52"/>
                  <a:pt x="150" y="52"/>
                  <a:pt x="150" y="52"/>
                </a:cubicBezTo>
                <a:cubicBezTo>
                  <a:pt x="150" y="52"/>
                  <a:pt x="150" y="50"/>
                  <a:pt x="149" y="50"/>
                </a:cubicBezTo>
                <a:cubicBezTo>
                  <a:pt x="149" y="49"/>
                  <a:pt x="148" y="47"/>
                  <a:pt x="148" y="47"/>
                </a:cubicBezTo>
                <a:cubicBezTo>
                  <a:pt x="148" y="47"/>
                  <a:pt x="148" y="48"/>
                  <a:pt x="147" y="48"/>
                </a:cubicBezTo>
                <a:cubicBezTo>
                  <a:pt x="147" y="48"/>
                  <a:pt x="147" y="48"/>
                  <a:pt x="147" y="49"/>
                </a:cubicBezTo>
                <a:cubicBezTo>
                  <a:pt x="147" y="49"/>
                  <a:pt x="146" y="49"/>
                  <a:pt x="146" y="49"/>
                </a:cubicBezTo>
                <a:cubicBezTo>
                  <a:pt x="145" y="49"/>
                  <a:pt x="145" y="48"/>
                  <a:pt x="144" y="48"/>
                </a:cubicBezTo>
                <a:cubicBezTo>
                  <a:pt x="144" y="48"/>
                  <a:pt x="143" y="47"/>
                  <a:pt x="144" y="46"/>
                </a:cubicBezTo>
                <a:cubicBezTo>
                  <a:pt x="144" y="46"/>
                  <a:pt x="144" y="46"/>
                  <a:pt x="144" y="45"/>
                </a:cubicBezTo>
                <a:cubicBezTo>
                  <a:pt x="144" y="45"/>
                  <a:pt x="143" y="45"/>
                  <a:pt x="143" y="45"/>
                </a:cubicBezTo>
                <a:cubicBezTo>
                  <a:pt x="143" y="45"/>
                  <a:pt x="143" y="45"/>
                  <a:pt x="142" y="44"/>
                </a:cubicBezTo>
                <a:cubicBezTo>
                  <a:pt x="142" y="44"/>
                  <a:pt x="142" y="44"/>
                  <a:pt x="142" y="43"/>
                </a:cubicBezTo>
                <a:cubicBezTo>
                  <a:pt x="141" y="43"/>
                  <a:pt x="141" y="42"/>
                  <a:pt x="141" y="42"/>
                </a:cubicBezTo>
                <a:cubicBezTo>
                  <a:pt x="141" y="42"/>
                  <a:pt x="140" y="41"/>
                  <a:pt x="140" y="41"/>
                </a:cubicBezTo>
                <a:cubicBezTo>
                  <a:pt x="139" y="41"/>
                  <a:pt x="139" y="41"/>
                  <a:pt x="138" y="41"/>
                </a:cubicBezTo>
                <a:cubicBezTo>
                  <a:pt x="138" y="41"/>
                  <a:pt x="138" y="40"/>
                  <a:pt x="137" y="40"/>
                </a:cubicBezTo>
                <a:cubicBezTo>
                  <a:pt x="136" y="40"/>
                  <a:pt x="135" y="39"/>
                  <a:pt x="136" y="41"/>
                </a:cubicBezTo>
                <a:cubicBezTo>
                  <a:pt x="136" y="42"/>
                  <a:pt x="135" y="42"/>
                  <a:pt x="135" y="42"/>
                </a:cubicBezTo>
                <a:cubicBezTo>
                  <a:pt x="135" y="42"/>
                  <a:pt x="136" y="42"/>
                  <a:pt x="136" y="43"/>
                </a:cubicBezTo>
                <a:cubicBezTo>
                  <a:pt x="136" y="43"/>
                  <a:pt x="136" y="43"/>
                  <a:pt x="135" y="43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5" y="44"/>
                  <a:pt x="135" y="44"/>
                  <a:pt x="135" y="44"/>
                </a:cubicBezTo>
                <a:cubicBezTo>
                  <a:pt x="135" y="44"/>
                  <a:pt x="135" y="44"/>
                  <a:pt x="134" y="44"/>
                </a:cubicBezTo>
                <a:cubicBezTo>
                  <a:pt x="135" y="45"/>
                  <a:pt x="135" y="45"/>
                  <a:pt x="136" y="45"/>
                </a:cubicBezTo>
                <a:cubicBezTo>
                  <a:pt x="136" y="45"/>
                  <a:pt x="136" y="46"/>
                  <a:pt x="136" y="47"/>
                </a:cubicBezTo>
                <a:cubicBezTo>
                  <a:pt x="136" y="48"/>
                  <a:pt x="134" y="49"/>
                  <a:pt x="134" y="49"/>
                </a:cubicBezTo>
                <a:cubicBezTo>
                  <a:pt x="134" y="48"/>
                  <a:pt x="133" y="48"/>
                  <a:pt x="132" y="48"/>
                </a:cubicBezTo>
                <a:cubicBezTo>
                  <a:pt x="132" y="49"/>
                  <a:pt x="132" y="49"/>
                  <a:pt x="132" y="49"/>
                </a:cubicBezTo>
                <a:cubicBezTo>
                  <a:pt x="133" y="49"/>
                  <a:pt x="133" y="50"/>
                  <a:pt x="133" y="50"/>
                </a:cubicBezTo>
                <a:cubicBezTo>
                  <a:pt x="133" y="50"/>
                  <a:pt x="133" y="51"/>
                  <a:pt x="133" y="51"/>
                </a:cubicBezTo>
                <a:cubicBezTo>
                  <a:pt x="133" y="51"/>
                  <a:pt x="133" y="52"/>
                  <a:pt x="132" y="52"/>
                </a:cubicBezTo>
                <a:cubicBezTo>
                  <a:pt x="132" y="52"/>
                  <a:pt x="132" y="52"/>
                  <a:pt x="132" y="52"/>
                </a:cubicBezTo>
                <a:cubicBezTo>
                  <a:pt x="132" y="52"/>
                  <a:pt x="131" y="52"/>
                  <a:pt x="131" y="52"/>
                </a:cubicBezTo>
                <a:cubicBezTo>
                  <a:pt x="131" y="52"/>
                  <a:pt x="131" y="52"/>
                  <a:pt x="131" y="52"/>
                </a:cubicBezTo>
                <a:cubicBezTo>
                  <a:pt x="131" y="51"/>
                  <a:pt x="130" y="51"/>
                  <a:pt x="130" y="51"/>
                </a:cubicBezTo>
                <a:cubicBezTo>
                  <a:pt x="131" y="51"/>
                  <a:pt x="131" y="51"/>
                  <a:pt x="131" y="51"/>
                </a:cubicBezTo>
                <a:cubicBezTo>
                  <a:pt x="131" y="51"/>
                  <a:pt x="131" y="50"/>
                  <a:pt x="131" y="50"/>
                </a:cubicBezTo>
                <a:cubicBezTo>
                  <a:pt x="131" y="50"/>
                  <a:pt x="130" y="50"/>
                  <a:pt x="130" y="49"/>
                </a:cubicBezTo>
                <a:cubicBezTo>
                  <a:pt x="130" y="49"/>
                  <a:pt x="130" y="49"/>
                  <a:pt x="130" y="49"/>
                </a:cubicBezTo>
                <a:cubicBezTo>
                  <a:pt x="130" y="49"/>
                  <a:pt x="130" y="48"/>
                  <a:pt x="130" y="48"/>
                </a:cubicBezTo>
                <a:cubicBezTo>
                  <a:pt x="131" y="47"/>
                  <a:pt x="129" y="46"/>
                  <a:pt x="129" y="46"/>
                </a:cubicBezTo>
                <a:cubicBezTo>
                  <a:pt x="129" y="46"/>
                  <a:pt x="127" y="46"/>
                  <a:pt x="127" y="45"/>
                </a:cubicBezTo>
                <a:cubicBezTo>
                  <a:pt x="126" y="45"/>
                  <a:pt x="125" y="45"/>
                  <a:pt x="124" y="43"/>
                </a:cubicBezTo>
                <a:cubicBezTo>
                  <a:pt x="124" y="42"/>
                  <a:pt x="123" y="42"/>
                  <a:pt x="123" y="42"/>
                </a:cubicBezTo>
                <a:cubicBezTo>
                  <a:pt x="123" y="42"/>
                  <a:pt x="122" y="42"/>
                  <a:pt x="121" y="41"/>
                </a:cubicBezTo>
                <a:cubicBezTo>
                  <a:pt x="120" y="41"/>
                  <a:pt x="120" y="39"/>
                  <a:pt x="120" y="39"/>
                </a:cubicBezTo>
                <a:cubicBezTo>
                  <a:pt x="119" y="39"/>
                  <a:pt x="119" y="39"/>
                  <a:pt x="118" y="39"/>
                </a:cubicBezTo>
                <a:cubicBezTo>
                  <a:pt x="118" y="39"/>
                  <a:pt x="118" y="37"/>
                  <a:pt x="120" y="36"/>
                </a:cubicBezTo>
                <a:cubicBezTo>
                  <a:pt x="121" y="36"/>
                  <a:pt x="123" y="35"/>
                  <a:pt x="124" y="35"/>
                </a:cubicBezTo>
                <a:cubicBezTo>
                  <a:pt x="124" y="35"/>
                  <a:pt x="124" y="35"/>
                  <a:pt x="124" y="34"/>
                </a:cubicBezTo>
                <a:cubicBezTo>
                  <a:pt x="124" y="34"/>
                  <a:pt x="125" y="35"/>
                  <a:pt x="125" y="34"/>
                </a:cubicBezTo>
                <a:cubicBezTo>
                  <a:pt x="125" y="34"/>
                  <a:pt x="126" y="35"/>
                  <a:pt x="127" y="34"/>
                </a:cubicBezTo>
                <a:cubicBezTo>
                  <a:pt x="127" y="34"/>
                  <a:pt x="128" y="34"/>
                  <a:pt x="128" y="33"/>
                </a:cubicBezTo>
                <a:cubicBezTo>
                  <a:pt x="128" y="33"/>
                  <a:pt x="129" y="33"/>
                  <a:pt x="129" y="33"/>
                </a:cubicBezTo>
                <a:cubicBezTo>
                  <a:pt x="130" y="32"/>
                  <a:pt x="129" y="32"/>
                  <a:pt x="129" y="32"/>
                </a:cubicBezTo>
                <a:cubicBezTo>
                  <a:pt x="129" y="32"/>
                  <a:pt x="130" y="32"/>
                  <a:pt x="130" y="33"/>
                </a:cubicBezTo>
                <a:cubicBezTo>
                  <a:pt x="130" y="33"/>
                  <a:pt x="130" y="33"/>
                  <a:pt x="130" y="33"/>
                </a:cubicBezTo>
                <a:cubicBezTo>
                  <a:pt x="130" y="34"/>
                  <a:pt x="130" y="33"/>
                  <a:pt x="129" y="33"/>
                </a:cubicBezTo>
                <a:cubicBezTo>
                  <a:pt x="129" y="34"/>
                  <a:pt x="128" y="35"/>
                  <a:pt x="128" y="35"/>
                </a:cubicBezTo>
                <a:cubicBezTo>
                  <a:pt x="128" y="35"/>
                  <a:pt x="128" y="35"/>
                  <a:pt x="127" y="35"/>
                </a:cubicBezTo>
                <a:cubicBezTo>
                  <a:pt x="127" y="35"/>
                  <a:pt x="128" y="36"/>
                  <a:pt x="129" y="36"/>
                </a:cubicBezTo>
                <a:cubicBezTo>
                  <a:pt x="129" y="36"/>
                  <a:pt x="129" y="36"/>
                  <a:pt x="129" y="37"/>
                </a:cubicBezTo>
                <a:cubicBezTo>
                  <a:pt x="129" y="37"/>
                  <a:pt x="130" y="36"/>
                  <a:pt x="130" y="36"/>
                </a:cubicBezTo>
                <a:cubicBezTo>
                  <a:pt x="130" y="36"/>
                  <a:pt x="131" y="37"/>
                  <a:pt x="131" y="36"/>
                </a:cubicBezTo>
                <a:cubicBezTo>
                  <a:pt x="131" y="36"/>
                  <a:pt x="131" y="36"/>
                  <a:pt x="132" y="37"/>
                </a:cubicBezTo>
                <a:cubicBezTo>
                  <a:pt x="132" y="37"/>
                  <a:pt x="133" y="37"/>
                  <a:pt x="133" y="37"/>
                </a:cubicBezTo>
                <a:cubicBezTo>
                  <a:pt x="133" y="37"/>
                  <a:pt x="133" y="38"/>
                  <a:pt x="134" y="38"/>
                </a:cubicBezTo>
                <a:cubicBezTo>
                  <a:pt x="134" y="38"/>
                  <a:pt x="135" y="38"/>
                  <a:pt x="135" y="38"/>
                </a:cubicBezTo>
                <a:cubicBezTo>
                  <a:pt x="135" y="38"/>
                  <a:pt x="134" y="37"/>
                  <a:pt x="133" y="37"/>
                </a:cubicBezTo>
                <a:cubicBezTo>
                  <a:pt x="133" y="37"/>
                  <a:pt x="133" y="36"/>
                  <a:pt x="132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2" y="35"/>
                  <a:pt x="131" y="35"/>
                  <a:pt x="131" y="34"/>
                </a:cubicBezTo>
                <a:cubicBezTo>
                  <a:pt x="131" y="34"/>
                  <a:pt x="131" y="35"/>
                  <a:pt x="132" y="35"/>
                </a:cubicBezTo>
                <a:cubicBezTo>
                  <a:pt x="132" y="35"/>
                  <a:pt x="132" y="33"/>
                  <a:pt x="131" y="33"/>
                </a:cubicBezTo>
                <a:cubicBezTo>
                  <a:pt x="131" y="33"/>
                  <a:pt x="132" y="33"/>
                  <a:pt x="132" y="34"/>
                </a:cubicBezTo>
                <a:cubicBezTo>
                  <a:pt x="132" y="34"/>
                  <a:pt x="132" y="34"/>
                  <a:pt x="132" y="33"/>
                </a:cubicBezTo>
                <a:cubicBezTo>
                  <a:pt x="132" y="33"/>
                  <a:pt x="133" y="34"/>
                  <a:pt x="134" y="34"/>
                </a:cubicBezTo>
                <a:cubicBezTo>
                  <a:pt x="134" y="34"/>
                  <a:pt x="135" y="33"/>
                  <a:pt x="134" y="33"/>
                </a:cubicBezTo>
                <a:cubicBezTo>
                  <a:pt x="133" y="32"/>
                  <a:pt x="133" y="31"/>
                  <a:pt x="133" y="31"/>
                </a:cubicBezTo>
                <a:cubicBezTo>
                  <a:pt x="133" y="31"/>
                  <a:pt x="134" y="32"/>
                  <a:pt x="135" y="32"/>
                </a:cubicBezTo>
                <a:cubicBezTo>
                  <a:pt x="135" y="32"/>
                  <a:pt x="135" y="31"/>
                  <a:pt x="134" y="31"/>
                </a:cubicBezTo>
                <a:cubicBezTo>
                  <a:pt x="134" y="31"/>
                  <a:pt x="134" y="30"/>
                  <a:pt x="134" y="30"/>
                </a:cubicBezTo>
                <a:cubicBezTo>
                  <a:pt x="134" y="30"/>
                  <a:pt x="134" y="30"/>
                  <a:pt x="135" y="30"/>
                </a:cubicBezTo>
                <a:cubicBezTo>
                  <a:pt x="135" y="30"/>
                  <a:pt x="135" y="31"/>
                  <a:pt x="135" y="31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6" y="31"/>
                  <a:pt x="136" y="31"/>
                  <a:pt x="137" y="31"/>
                </a:cubicBezTo>
                <a:cubicBezTo>
                  <a:pt x="137" y="31"/>
                  <a:pt x="137" y="31"/>
                  <a:pt x="137" y="31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38" y="32"/>
                  <a:pt x="138" y="32"/>
                  <a:pt x="139" y="32"/>
                </a:cubicBezTo>
                <a:cubicBezTo>
                  <a:pt x="139" y="33"/>
                  <a:pt x="139" y="33"/>
                  <a:pt x="140" y="33"/>
                </a:cubicBezTo>
                <a:cubicBezTo>
                  <a:pt x="140" y="33"/>
                  <a:pt x="140" y="34"/>
                  <a:pt x="140" y="34"/>
                </a:cubicBezTo>
                <a:cubicBezTo>
                  <a:pt x="140" y="34"/>
                  <a:pt x="140" y="34"/>
                  <a:pt x="141" y="34"/>
                </a:cubicBezTo>
                <a:cubicBezTo>
                  <a:pt x="141" y="35"/>
                  <a:pt x="141" y="35"/>
                  <a:pt x="141" y="36"/>
                </a:cubicBezTo>
                <a:cubicBezTo>
                  <a:pt x="141" y="35"/>
                  <a:pt x="141" y="35"/>
                  <a:pt x="142" y="35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42" y="36"/>
                  <a:pt x="142" y="36"/>
                  <a:pt x="142" y="37"/>
                </a:cubicBezTo>
                <a:cubicBezTo>
                  <a:pt x="142" y="37"/>
                  <a:pt x="141" y="37"/>
                  <a:pt x="141" y="37"/>
                </a:cubicBezTo>
                <a:cubicBezTo>
                  <a:pt x="141" y="37"/>
                  <a:pt x="140" y="37"/>
                  <a:pt x="140" y="37"/>
                </a:cubicBezTo>
                <a:cubicBezTo>
                  <a:pt x="140" y="38"/>
                  <a:pt x="140" y="38"/>
                  <a:pt x="140" y="38"/>
                </a:cubicBezTo>
                <a:cubicBezTo>
                  <a:pt x="140" y="38"/>
                  <a:pt x="139" y="38"/>
                  <a:pt x="139" y="37"/>
                </a:cubicBezTo>
                <a:cubicBezTo>
                  <a:pt x="138" y="37"/>
                  <a:pt x="138" y="37"/>
                  <a:pt x="137" y="37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6" y="37"/>
                  <a:pt x="136" y="37"/>
                  <a:pt x="136" y="38"/>
                </a:cubicBezTo>
                <a:cubicBezTo>
                  <a:pt x="137" y="38"/>
                  <a:pt x="137" y="38"/>
                  <a:pt x="137" y="38"/>
                </a:cubicBezTo>
                <a:cubicBezTo>
                  <a:pt x="138" y="38"/>
                  <a:pt x="138" y="39"/>
                  <a:pt x="138" y="39"/>
                </a:cubicBezTo>
                <a:cubicBezTo>
                  <a:pt x="138" y="39"/>
                  <a:pt x="138" y="39"/>
                  <a:pt x="139" y="39"/>
                </a:cubicBezTo>
                <a:cubicBezTo>
                  <a:pt x="139" y="39"/>
                  <a:pt x="140" y="39"/>
                  <a:pt x="140" y="39"/>
                </a:cubicBezTo>
                <a:cubicBezTo>
                  <a:pt x="140" y="40"/>
                  <a:pt x="141" y="40"/>
                  <a:pt x="141" y="40"/>
                </a:cubicBezTo>
                <a:cubicBezTo>
                  <a:pt x="141" y="41"/>
                  <a:pt x="142" y="41"/>
                  <a:pt x="142" y="41"/>
                </a:cubicBezTo>
                <a:cubicBezTo>
                  <a:pt x="142" y="41"/>
                  <a:pt x="142" y="42"/>
                  <a:pt x="142" y="42"/>
                </a:cubicBezTo>
                <a:cubicBezTo>
                  <a:pt x="142" y="42"/>
                  <a:pt x="142" y="42"/>
                  <a:pt x="142" y="42"/>
                </a:cubicBezTo>
                <a:cubicBezTo>
                  <a:pt x="143" y="42"/>
                  <a:pt x="143" y="42"/>
                  <a:pt x="143" y="43"/>
                </a:cubicBezTo>
                <a:cubicBezTo>
                  <a:pt x="143" y="43"/>
                  <a:pt x="143" y="43"/>
                  <a:pt x="143" y="43"/>
                </a:cubicBezTo>
                <a:cubicBezTo>
                  <a:pt x="144" y="43"/>
                  <a:pt x="144" y="43"/>
                  <a:pt x="144" y="43"/>
                </a:cubicBezTo>
                <a:cubicBezTo>
                  <a:pt x="144" y="43"/>
                  <a:pt x="144" y="44"/>
                  <a:pt x="145" y="44"/>
                </a:cubicBezTo>
                <a:cubicBezTo>
                  <a:pt x="145" y="44"/>
                  <a:pt x="146" y="45"/>
                  <a:pt x="146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6" y="44"/>
                  <a:pt x="146" y="44"/>
                  <a:pt x="146" y="44"/>
                </a:cubicBezTo>
                <a:cubicBezTo>
                  <a:pt x="146" y="43"/>
                  <a:pt x="146" y="43"/>
                  <a:pt x="145" y="43"/>
                </a:cubicBezTo>
                <a:cubicBezTo>
                  <a:pt x="146" y="43"/>
                  <a:pt x="146" y="43"/>
                  <a:pt x="146" y="43"/>
                </a:cubicBezTo>
                <a:cubicBezTo>
                  <a:pt x="147" y="44"/>
                  <a:pt x="147" y="44"/>
                  <a:pt x="147" y="44"/>
                </a:cubicBezTo>
                <a:cubicBezTo>
                  <a:pt x="147" y="44"/>
                  <a:pt x="147" y="44"/>
                  <a:pt x="148" y="45"/>
                </a:cubicBezTo>
                <a:cubicBezTo>
                  <a:pt x="148" y="45"/>
                  <a:pt x="148" y="45"/>
                  <a:pt x="148" y="45"/>
                </a:cubicBezTo>
                <a:cubicBezTo>
                  <a:pt x="148" y="45"/>
                  <a:pt x="148" y="46"/>
                  <a:pt x="149" y="46"/>
                </a:cubicBezTo>
                <a:cubicBezTo>
                  <a:pt x="149" y="45"/>
                  <a:pt x="148" y="45"/>
                  <a:pt x="148" y="45"/>
                </a:cubicBezTo>
                <a:cubicBezTo>
                  <a:pt x="148" y="45"/>
                  <a:pt x="148" y="45"/>
                  <a:pt x="148" y="44"/>
                </a:cubicBezTo>
                <a:cubicBezTo>
                  <a:pt x="149" y="44"/>
                  <a:pt x="149" y="44"/>
                  <a:pt x="149" y="44"/>
                </a:cubicBezTo>
                <a:cubicBezTo>
                  <a:pt x="149" y="44"/>
                  <a:pt x="149" y="44"/>
                  <a:pt x="149" y="44"/>
                </a:cubicBezTo>
                <a:cubicBezTo>
                  <a:pt x="149" y="44"/>
                  <a:pt x="149" y="44"/>
                  <a:pt x="149" y="44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48" y="43"/>
                  <a:pt x="148" y="43"/>
                  <a:pt x="148" y="43"/>
                </a:cubicBezTo>
                <a:cubicBezTo>
                  <a:pt x="148" y="43"/>
                  <a:pt x="148" y="43"/>
                  <a:pt x="148" y="42"/>
                </a:cubicBezTo>
                <a:cubicBezTo>
                  <a:pt x="148" y="42"/>
                  <a:pt x="148" y="42"/>
                  <a:pt x="147" y="42"/>
                </a:cubicBezTo>
                <a:cubicBezTo>
                  <a:pt x="147" y="42"/>
                  <a:pt x="147" y="41"/>
                  <a:pt x="147" y="41"/>
                </a:cubicBezTo>
                <a:cubicBezTo>
                  <a:pt x="147" y="41"/>
                  <a:pt x="147" y="41"/>
                  <a:pt x="147" y="40"/>
                </a:cubicBezTo>
                <a:cubicBezTo>
                  <a:pt x="147" y="40"/>
                  <a:pt x="147" y="40"/>
                  <a:pt x="147" y="40"/>
                </a:cubicBezTo>
                <a:cubicBezTo>
                  <a:pt x="147" y="40"/>
                  <a:pt x="147" y="40"/>
                  <a:pt x="147" y="40"/>
                </a:cubicBezTo>
                <a:cubicBezTo>
                  <a:pt x="148" y="40"/>
                  <a:pt x="148" y="41"/>
                  <a:pt x="148" y="41"/>
                </a:cubicBezTo>
                <a:cubicBezTo>
                  <a:pt x="148" y="41"/>
                  <a:pt x="148" y="41"/>
                  <a:pt x="148" y="41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9" y="43"/>
                  <a:pt x="149" y="43"/>
                  <a:pt x="149" y="43"/>
                </a:cubicBezTo>
                <a:cubicBezTo>
                  <a:pt x="149" y="43"/>
                  <a:pt x="150" y="43"/>
                  <a:pt x="150" y="43"/>
                </a:cubicBezTo>
                <a:cubicBezTo>
                  <a:pt x="150" y="43"/>
                  <a:pt x="150" y="43"/>
                  <a:pt x="150" y="42"/>
                </a:cubicBezTo>
                <a:cubicBezTo>
                  <a:pt x="150" y="43"/>
                  <a:pt x="150" y="43"/>
                  <a:pt x="151" y="43"/>
                </a:cubicBezTo>
                <a:cubicBezTo>
                  <a:pt x="151" y="43"/>
                  <a:pt x="151" y="43"/>
                  <a:pt x="151" y="42"/>
                </a:cubicBezTo>
                <a:cubicBezTo>
                  <a:pt x="151" y="42"/>
                  <a:pt x="152" y="42"/>
                  <a:pt x="152" y="42"/>
                </a:cubicBezTo>
                <a:cubicBezTo>
                  <a:pt x="152" y="42"/>
                  <a:pt x="151" y="41"/>
                  <a:pt x="150" y="41"/>
                </a:cubicBezTo>
                <a:cubicBezTo>
                  <a:pt x="150" y="41"/>
                  <a:pt x="150" y="40"/>
                  <a:pt x="150" y="40"/>
                </a:cubicBezTo>
                <a:cubicBezTo>
                  <a:pt x="150" y="40"/>
                  <a:pt x="150" y="40"/>
                  <a:pt x="149" y="39"/>
                </a:cubicBezTo>
                <a:cubicBezTo>
                  <a:pt x="149" y="39"/>
                  <a:pt x="149" y="39"/>
                  <a:pt x="148" y="38"/>
                </a:cubicBezTo>
                <a:cubicBezTo>
                  <a:pt x="147" y="38"/>
                  <a:pt x="147" y="37"/>
                  <a:pt x="147" y="37"/>
                </a:cubicBezTo>
                <a:cubicBezTo>
                  <a:pt x="147" y="37"/>
                  <a:pt x="147" y="37"/>
                  <a:pt x="148" y="37"/>
                </a:cubicBezTo>
                <a:cubicBezTo>
                  <a:pt x="147" y="37"/>
                  <a:pt x="147" y="37"/>
                  <a:pt x="147" y="36"/>
                </a:cubicBezTo>
                <a:cubicBezTo>
                  <a:pt x="147" y="36"/>
                  <a:pt x="147" y="36"/>
                  <a:pt x="147" y="36"/>
                </a:cubicBezTo>
                <a:cubicBezTo>
                  <a:pt x="147" y="35"/>
                  <a:pt x="147" y="35"/>
                  <a:pt x="146" y="35"/>
                </a:cubicBezTo>
                <a:cubicBezTo>
                  <a:pt x="146" y="35"/>
                  <a:pt x="146" y="35"/>
                  <a:pt x="146" y="34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45" y="34"/>
                  <a:pt x="145" y="34"/>
                  <a:pt x="145" y="33"/>
                </a:cubicBezTo>
                <a:cubicBezTo>
                  <a:pt x="145" y="33"/>
                  <a:pt x="145" y="33"/>
                  <a:pt x="144" y="33"/>
                </a:cubicBezTo>
                <a:cubicBezTo>
                  <a:pt x="144" y="33"/>
                  <a:pt x="144" y="33"/>
                  <a:pt x="144" y="32"/>
                </a:cubicBezTo>
                <a:cubicBezTo>
                  <a:pt x="144" y="32"/>
                  <a:pt x="142" y="31"/>
                  <a:pt x="142" y="31"/>
                </a:cubicBezTo>
                <a:cubicBezTo>
                  <a:pt x="142" y="31"/>
                  <a:pt x="142" y="31"/>
                  <a:pt x="142" y="31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41" y="30"/>
                  <a:pt x="141" y="30"/>
                  <a:pt x="141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0" y="28"/>
                  <a:pt x="139" y="28"/>
                  <a:pt x="139" y="28"/>
                </a:cubicBezTo>
                <a:cubicBezTo>
                  <a:pt x="139" y="27"/>
                  <a:pt x="139" y="27"/>
                  <a:pt x="138" y="27"/>
                </a:cubicBezTo>
                <a:cubicBezTo>
                  <a:pt x="138" y="27"/>
                  <a:pt x="138" y="27"/>
                  <a:pt x="137" y="27"/>
                </a:cubicBezTo>
                <a:cubicBezTo>
                  <a:pt x="137" y="26"/>
                  <a:pt x="136" y="26"/>
                  <a:pt x="136" y="26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136" y="27"/>
                  <a:pt x="136" y="27"/>
                  <a:pt x="137" y="27"/>
                </a:cubicBezTo>
                <a:cubicBezTo>
                  <a:pt x="137" y="27"/>
                  <a:pt x="137" y="28"/>
                  <a:pt x="137" y="28"/>
                </a:cubicBezTo>
                <a:cubicBezTo>
                  <a:pt x="138" y="28"/>
                  <a:pt x="138" y="28"/>
                  <a:pt x="138" y="28"/>
                </a:cubicBezTo>
                <a:cubicBezTo>
                  <a:pt x="138" y="28"/>
                  <a:pt x="138" y="28"/>
                  <a:pt x="137" y="28"/>
                </a:cubicBezTo>
                <a:cubicBezTo>
                  <a:pt x="137" y="28"/>
                  <a:pt x="137" y="28"/>
                  <a:pt x="136" y="28"/>
                </a:cubicBezTo>
                <a:cubicBezTo>
                  <a:pt x="136" y="28"/>
                  <a:pt x="136" y="28"/>
                  <a:pt x="135" y="28"/>
                </a:cubicBezTo>
                <a:cubicBezTo>
                  <a:pt x="135" y="28"/>
                  <a:pt x="136" y="28"/>
                  <a:pt x="136" y="27"/>
                </a:cubicBezTo>
                <a:cubicBezTo>
                  <a:pt x="136" y="27"/>
                  <a:pt x="136" y="26"/>
                  <a:pt x="136" y="26"/>
                </a:cubicBezTo>
                <a:cubicBezTo>
                  <a:pt x="135" y="26"/>
                  <a:pt x="135" y="25"/>
                  <a:pt x="134" y="25"/>
                </a:cubicBezTo>
                <a:cubicBezTo>
                  <a:pt x="134" y="25"/>
                  <a:pt x="134" y="25"/>
                  <a:pt x="133" y="25"/>
                </a:cubicBezTo>
                <a:cubicBezTo>
                  <a:pt x="133" y="25"/>
                  <a:pt x="133" y="25"/>
                  <a:pt x="132" y="25"/>
                </a:cubicBezTo>
                <a:cubicBezTo>
                  <a:pt x="132" y="25"/>
                  <a:pt x="132" y="25"/>
                  <a:pt x="132" y="25"/>
                </a:cubicBezTo>
                <a:cubicBezTo>
                  <a:pt x="131" y="25"/>
                  <a:pt x="131" y="26"/>
                  <a:pt x="131" y="26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132" y="26"/>
                  <a:pt x="131" y="26"/>
                  <a:pt x="131" y="26"/>
                </a:cubicBezTo>
                <a:cubicBezTo>
                  <a:pt x="131" y="26"/>
                  <a:pt x="131" y="27"/>
                  <a:pt x="132" y="27"/>
                </a:cubicBezTo>
                <a:cubicBezTo>
                  <a:pt x="132" y="27"/>
                  <a:pt x="130" y="27"/>
                  <a:pt x="131" y="26"/>
                </a:cubicBezTo>
                <a:cubicBezTo>
                  <a:pt x="131" y="25"/>
                  <a:pt x="131" y="25"/>
                  <a:pt x="131" y="25"/>
                </a:cubicBezTo>
                <a:cubicBezTo>
                  <a:pt x="131" y="25"/>
                  <a:pt x="132" y="24"/>
                  <a:pt x="132" y="24"/>
                </a:cubicBezTo>
                <a:cubicBezTo>
                  <a:pt x="132" y="24"/>
                  <a:pt x="131" y="24"/>
                  <a:pt x="130" y="24"/>
                </a:cubicBezTo>
                <a:cubicBezTo>
                  <a:pt x="130" y="24"/>
                  <a:pt x="129" y="24"/>
                  <a:pt x="128" y="24"/>
                </a:cubicBezTo>
                <a:cubicBezTo>
                  <a:pt x="127" y="25"/>
                  <a:pt x="127" y="26"/>
                  <a:pt x="127" y="26"/>
                </a:cubicBezTo>
                <a:cubicBezTo>
                  <a:pt x="128" y="26"/>
                  <a:pt x="128" y="26"/>
                  <a:pt x="129" y="26"/>
                </a:cubicBezTo>
                <a:cubicBezTo>
                  <a:pt x="128" y="26"/>
                  <a:pt x="128" y="26"/>
                  <a:pt x="127" y="26"/>
                </a:cubicBezTo>
                <a:cubicBezTo>
                  <a:pt x="127" y="26"/>
                  <a:pt x="128" y="27"/>
                  <a:pt x="129" y="27"/>
                </a:cubicBezTo>
                <a:cubicBezTo>
                  <a:pt x="129" y="27"/>
                  <a:pt x="129" y="28"/>
                  <a:pt x="130" y="28"/>
                </a:cubicBezTo>
                <a:cubicBezTo>
                  <a:pt x="130" y="28"/>
                  <a:pt x="130" y="28"/>
                  <a:pt x="131" y="29"/>
                </a:cubicBezTo>
                <a:cubicBezTo>
                  <a:pt x="131" y="29"/>
                  <a:pt x="130" y="31"/>
                  <a:pt x="130" y="31"/>
                </a:cubicBezTo>
                <a:cubicBezTo>
                  <a:pt x="130" y="31"/>
                  <a:pt x="130" y="30"/>
                  <a:pt x="129" y="30"/>
                </a:cubicBezTo>
                <a:cubicBezTo>
                  <a:pt x="129" y="30"/>
                  <a:pt x="129" y="31"/>
                  <a:pt x="129" y="31"/>
                </a:cubicBezTo>
                <a:cubicBezTo>
                  <a:pt x="129" y="31"/>
                  <a:pt x="128" y="31"/>
                  <a:pt x="128" y="30"/>
                </a:cubicBezTo>
                <a:cubicBezTo>
                  <a:pt x="128" y="29"/>
                  <a:pt x="129" y="30"/>
                  <a:pt x="128" y="29"/>
                </a:cubicBezTo>
                <a:cubicBezTo>
                  <a:pt x="128" y="29"/>
                  <a:pt x="128" y="29"/>
                  <a:pt x="127" y="28"/>
                </a:cubicBezTo>
                <a:cubicBezTo>
                  <a:pt x="127" y="28"/>
                  <a:pt x="126" y="28"/>
                  <a:pt x="126" y="29"/>
                </a:cubicBezTo>
                <a:cubicBezTo>
                  <a:pt x="126" y="29"/>
                  <a:pt x="125" y="29"/>
                  <a:pt x="126" y="28"/>
                </a:cubicBezTo>
                <a:cubicBezTo>
                  <a:pt x="127" y="27"/>
                  <a:pt x="126" y="27"/>
                  <a:pt x="126" y="27"/>
                </a:cubicBezTo>
                <a:cubicBezTo>
                  <a:pt x="125" y="27"/>
                  <a:pt x="125" y="27"/>
                  <a:pt x="125" y="27"/>
                </a:cubicBezTo>
                <a:cubicBezTo>
                  <a:pt x="125" y="27"/>
                  <a:pt x="125" y="27"/>
                  <a:pt x="124" y="27"/>
                </a:cubicBezTo>
                <a:cubicBezTo>
                  <a:pt x="124" y="26"/>
                  <a:pt x="125" y="26"/>
                  <a:pt x="125" y="26"/>
                </a:cubicBezTo>
                <a:cubicBezTo>
                  <a:pt x="125" y="26"/>
                  <a:pt x="125" y="26"/>
                  <a:pt x="124" y="25"/>
                </a:cubicBezTo>
                <a:cubicBezTo>
                  <a:pt x="124" y="25"/>
                  <a:pt x="124" y="25"/>
                  <a:pt x="123" y="24"/>
                </a:cubicBezTo>
                <a:cubicBezTo>
                  <a:pt x="123" y="24"/>
                  <a:pt x="124" y="24"/>
                  <a:pt x="124" y="23"/>
                </a:cubicBezTo>
                <a:cubicBezTo>
                  <a:pt x="124" y="23"/>
                  <a:pt x="125" y="23"/>
                  <a:pt x="125" y="23"/>
                </a:cubicBezTo>
                <a:cubicBezTo>
                  <a:pt x="125" y="23"/>
                  <a:pt x="125" y="23"/>
                  <a:pt x="126" y="23"/>
                </a:cubicBezTo>
                <a:cubicBezTo>
                  <a:pt x="126" y="23"/>
                  <a:pt x="127" y="23"/>
                  <a:pt x="128" y="23"/>
                </a:cubicBezTo>
                <a:cubicBezTo>
                  <a:pt x="128" y="23"/>
                  <a:pt x="128" y="22"/>
                  <a:pt x="127" y="22"/>
                </a:cubicBezTo>
                <a:cubicBezTo>
                  <a:pt x="126" y="23"/>
                  <a:pt x="126" y="22"/>
                  <a:pt x="126" y="22"/>
                </a:cubicBezTo>
                <a:cubicBezTo>
                  <a:pt x="126" y="22"/>
                  <a:pt x="123" y="21"/>
                  <a:pt x="123" y="21"/>
                </a:cubicBezTo>
                <a:cubicBezTo>
                  <a:pt x="122" y="21"/>
                  <a:pt x="122" y="22"/>
                  <a:pt x="122" y="22"/>
                </a:cubicBezTo>
                <a:cubicBezTo>
                  <a:pt x="122" y="22"/>
                  <a:pt x="122" y="22"/>
                  <a:pt x="122" y="23"/>
                </a:cubicBezTo>
                <a:cubicBezTo>
                  <a:pt x="122" y="23"/>
                  <a:pt x="122" y="23"/>
                  <a:pt x="122" y="23"/>
                </a:cubicBezTo>
                <a:cubicBezTo>
                  <a:pt x="122" y="23"/>
                  <a:pt x="122" y="23"/>
                  <a:pt x="121" y="24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2"/>
                  <a:pt x="121" y="22"/>
                  <a:pt x="121" y="21"/>
                </a:cubicBezTo>
                <a:cubicBezTo>
                  <a:pt x="121" y="21"/>
                  <a:pt x="121" y="21"/>
                  <a:pt x="120" y="21"/>
                </a:cubicBezTo>
                <a:cubicBezTo>
                  <a:pt x="120" y="20"/>
                  <a:pt x="120" y="20"/>
                  <a:pt x="120" y="20"/>
                </a:cubicBezTo>
                <a:cubicBezTo>
                  <a:pt x="120" y="20"/>
                  <a:pt x="119" y="20"/>
                  <a:pt x="119" y="20"/>
                </a:cubicBezTo>
                <a:cubicBezTo>
                  <a:pt x="118" y="20"/>
                  <a:pt x="118" y="20"/>
                  <a:pt x="118" y="20"/>
                </a:cubicBezTo>
                <a:cubicBezTo>
                  <a:pt x="117" y="20"/>
                  <a:pt x="117" y="20"/>
                  <a:pt x="117" y="20"/>
                </a:cubicBezTo>
                <a:cubicBezTo>
                  <a:pt x="117" y="20"/>
                  <a:pt x="117" y="20"/>
                  <a:pt x="117" y="21"/>
                </a:cubicBezTo>
                <a:cubicBezTo>
                  <a:pt x="117" y="21"/>
                  <a:pt x="117" y="21"/>
                  <a:pt x="117" y="21"/>
                </a:cubicBezTo>
                <a:cubicBezTo>
                  <a:pt x="117" y="21"/>
                  <a:pt x="117" y="21"/>
                  <a:pt x="116" y="20"/>
                </a:cubicBezTo>
                <a:cubicBezTo>
                  <a:pt x="116" y="20"/>
                  <a:pt x="116" y="20"/>
                  <a:pt x="116" y="21"/>
                </a:cubicBezTo>
                <a:cubicBezTo>
                  <a:pt x="115" y="21"/>
                  <a:pt x="115" y="21"/>
                  <a:pt x="115" y="21"/>
                </a:cubicBezTo>
                <a:cubicBezTo>
                  <a:pt x="116" y="21"/>
                  <a:pt x="116" y="21"/>
                  <a:pt x="116" y="22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8" y="22"/>
                  <a:pt x="118" y="23"/>
                  <a:pt x="118" y="23"/>
                </a:cubicBezTo>
                <a:cubicBezTo>
                  <a:pt x="118" y="23"/>
                  <a:pt x="119" y="23"/>
                  <a:pt x="119" y="23"/>
                </a:cubicBezTo>
                <a:cubicBezTo>
                  <a:pt x="119" y="23"/>
                  <a:pt x="120" y="23"/>
                  <a:pt x="120" y="23"/>
                </a:cubicBezTo>
                <a:cubicBezTo>
                  <a:pt x="120" y="24"/>
                  <a:pt x="120" y="24"/>
                  <a:pt x="121" y="24"/>
                </a:cubicBezTo>
                <a:cubicBezTo>
                  <a:pt x="121" y="24"/>
                  <a:pt x="120" y="24"/>
                  <a:pt x="120" y="25"/>
                </a:cubicBezTo>
                <a:cubicBezTo>
                  <a:pt x="120" y="25"/>
                  <a:pt x="121" y="25"/>
                  <a:pt x="120" y="26"/>
                </a:cubicBezTo>
                <a:cubicBezTo>
                  <a:pt x="120" y="26"/>
                  <a:pt x="120" y="25"/>
                  <a:pt x="120" y="25"/>
                </a:cubicBezTo>
                <a:cubicBezTo>
                  <a:pt x="120" y="25"/>
                  <a:pt x="119" y="25"/>
                  <a:pt x="119" y="25"/>
                </a:cubicBezTo>
                <a:cubicBezTo>
                  <a:pt x="118" y="25"/>
                  <a:pt x="118" y="26"/>
                  <a:pt x="118" y="26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8" y="26"/>
                  <a:pt x="117" y="27"/>
                </a:cubicBezTo>
                <a:cubicBezTo>
                  <a:pt x="117" y="27"/>
                  <a:pt x="116" y="27"/>
                  <a:pt x="115" y="27"/>
                </a:cubicBezTo>
                <a:cubicBezTo>
                  <a:pt x="114" y="26"/>
                  <a:pt x="112" y="25"/>
                  <a:pt x="112" y="25"/>
                </a:cubicBezTo>
                <a:cubicBezTo>
                  <a:pt x="111" y="24"/>
                  <a:pt x="110" y="24"/>
                  <a:pt x="109" y="24"/>
                </a:cubicBezTo>
                <a:cubicBezTo>
                  <a:pt x="109" y="24"/>
                  <a:pt x="108" y="24"/>
                  <a:pt x="108" y="24"/>
                </a:cubicBezTo>
                <a:cubicBezTo>
                  <a:pt x="107" y="25"/>
                  <a:pt x="109" y="25"/>
                  <a:pt x="108" y="27"/>
                </a:cubicBezTo>
                <a:cubicBezTo>
                  <a:pt x="108" y="27"/>
                  <a:pt x="109" y="25"/>
                  <a:pt x="107" y="25"/>
                </a:cubicBezTo>
                <a:cubicBezTo>
                  <a:pt x="107" y="25"/>
                  <a:pt x="107" y="25"/>
                  <a:pt x="106" y="25"/>
                </a:cubicBezTo>
                <a:cubicBezTo>
                  <a:pt x="106" y="25"/>
                  <a:pt x="107" y="24"/>
                  <a:pt x="106" y="24"/>
                </a:cubicBezTo>
                <a:cubicBezTo>
                  <a:pt x="106" y="24"/>
                  <a:pt x="105" y="25"/>
                  <a:pt x="104" y="25"/>
                </a:cubicBezTo>
                <a:cubicBezTo>
                  <a:pt x="102" y="24"/>
                  <a:pt x="101" y="24"/>
                  <a:pt x="101" y="24"/>
                </a:cubicBezTo>
                <a:cubicBezTo>
                  <a:pt x="102" y="24"/>
                  <a:pt x="102" y="24"/>
                  <a:pt x="103" y="23"/>
                </a:cubicBezTo>
                <a:cubicBezTo>
                  <a:pt x="103" y="23"/>
                  <a:pt x="103" y="23"/>
                  <a:pt x="101" y="22"/>
                </a:cubicBezTo>
                <a:cubicBezTo>
                  <a:pt x="100" y="22"/>
                  <a:pt x="99" y="22"/>
                  <a:pt x="99" y="22"/>
                </a:cubicBezTo>
                <a:cubicBezTo>
                  <a:pt x="99" y="22"/>
                  <a:pt x="99" y="22"/>
                  <a:pt x="98" y="22"/>
                </a:cubicBezTo>
                <a:cubicBezTo>
                  <a:pt x="97" y="21"/>
                  <a:pt x="97" y="21"/>
                  <a:pt x="97" y="21"/>
                </a:cubicBezTo>
                <a:cubicBezTo>
                  <a:pt x="96" y="21"/>
                  <a:pt x="96" y="21"/>
                  <a:pt x="96" y="21"/>
                </a:cubicBezTo>
                <a:cubicBezTo>
                  <a:pt x="96" y="21"/>
                  <a:pt x="94" y="20"/>
                  <a:pt x="94" y="21"/>
                </a:cubicBezTo>
                <a:cubicBezTo>
                  <a:pt x="94" y="21"/>
                  <a:pt x="94" y="21"/>
                  <a:pt x="93" y="21"/>
                </a:cubicBezTo>
                <a:cubicBezTo>
                  <a:pt x="93" y="21"/>
                  <a:pt x="94" y="21"/>
                  <a:pt x="94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3" y="20"/>
                  <a:pt x="93" y="20"/>
                </a:cubicBezTo>
                <a:cubicBezTo>
                  <a:pt x="93" y="20"/>
                  <a:pt x="92" y="21"/>
                  <a:pt x="92" y="21"/>
                </a:cubicBezTo>
                <a:cubicBezTo>
                  <a:pt x="91" y="21"/>
                  <a:pt x="91" y="20"/>
                  <a:pt x="91" y="20"/>
                </a:cubicBezTo>
                <a:cubicBezTo>
                  <a:pt x="91" y="20"/>
                  <a:pt x="90" y="19"/>
                  <a:pt x="90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8" y="20"/>
                  <a:pt x="88" y="20"/>
                  <a:pt x="87" y="20"/>
                </a:cubicBezTo>
                <a:cubicBezTo>
                  <a:pt x="87" y="20"/>
                  <a:pt x="87" y="20"/>
                  <a:pt x="87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5" y="20"/>
                  <a:pt x="85" y="20"/>
                  <a:pt x="85" y="20"/>
                </a:cubicBezTo>
                <a:cubicBezTo>
                  <a:pt x="85" y="20"/>
                  <a:pt x="84" y="20"/>
                  <a:pt x="84" y="20"/>
                </a:cubicBezTo>
                <a:cubicBezTo>
                  <a:pt x="84" y="20"/>
                  <a:pt x="83" y="20"/>
                  <a:pt x="82" y="20"/>
                </a:cubicBezTo>
                <a:cubicBezTo>
                  <a:pt x="81" y="20"/>
                  <a:pt x="80" y="21"/>
                  <a:pt x="80" y="21"/>
                </a:cubicBezTo>
                <a:cubicBezTo>
                  <a:pt x="80" y="21"/>
                  <a:pt x="80" y="21"/>
                  <a:pt x="80" y="20"/>
                </a:cubicBezTo>
                <a:cubicBezTo>
                  <a:pt x="80" y="20"/>
                  <a:pt x="79" y="20"/>
                  <a:pt x="79" y="20"/>
                </a:cubicBezTo>
                <a:cubicBezTo>
                  <a:pt x="79" y="20"/>
                  <a:pt x="78" y="20"/>
                  <a:pt x="78" y="20"/>
                </a:cubicBezTo>
                <a:cubicBezTo>
                  <a:pt x="78" y="20"/>
                  <a:pt x="77" y="20"/>
                  <a:pt x="77" y="20"/>
                </a:cubicBezTo>
                <a:cubicBezTo>
                  <a:pt x="76" y="20"/>
                  <a:pt x="76" y="20"/>
                  <a:pt x="75" y="20"/>
                </a:cubicBezTo>
                <a:cubicBezTo>
                  <a:pt x="74" y="20"/>
                  <a:pt x="73" y="20"/>
                  <a:pt x="73" y="20"/>
                </a:cubicBezTo>
                <a:cubicBezTo>
                  <a:pt x="73" y="20"/>
                  <a:pt x="73" y="20"/>
                  <a:pt x="72" y="20"/>
                </a:cubicBezTo>
                <a:cubicBezTo>
                  <a:pt x="72" y="20"/>
                  <a:pt x="68" y="20"/>
                  <a:pt x="68" y="20"/>
                </a:cubicBezTo>
                <a:cubicBezTo>
                  <a:pt x="68" y="20"/>
                  <a:pt x="68" y="20"/>
                  <a:pt x="68" y="20"/>
                </a:cubicBezTo>
                <a:cubicBezTo>
                  <a:pt x="67" y="20"/>
                  <a:pt x="67" y="20"/>
                  <a:pt x="66" y="20"/>
                </a:cubicBezTo>
                <a:cubicBezTo>
                  <a:pt x="66" y="20"/>
                  <a:pt x="66" y="20"/>
                  <a:pt x="66" y="20"/>
                </a:cubicBezTo>
                <a:cubicBezTo>
                  <a:pt x="65" y="20"/>
                  <a:pt x="65" y="20"/>
                  <a:pt x="64" y="20"/>
                </a:cubicBezTo>
                <a:cubicBezTo>
                  <a:pt x="64" y="20"/>
                  <a:pt x="64" y="20"/>
                  <a:pt x="64" y="21"/>
                </a:cubicBezTo>
                <a:cubicBezTo>
                  <a:pt x="63" y="21"/>
                  <a:pt x="63" y="21"/>
                  <a:pt x="62" y="21"/>
                </a:cubicBezTo>
                <a:cubicBezTo>
                  <a:pt x="62" y="21"/>
                  <a:pt x="62" y="21"/>
                  <a:pt x="61" y="21"/>
                </a:cubicBezTo>
                <a:cubicBezTo>
                  <a:pt x="61" y="21"/>
                  <a:pt x="61" y="21"/>
                  <a:pt x="60" y="22"/>
                </a:cubicBezTo>
                <a:cubicBezTo>
                  <a:pt x="60" y="22"/>
                  <a:pt x="60" y="22"/>
                  <a:pt x="60" y="22"/>
                </a:cubicBezTo>
                <a:cubicBezTo>
                  <a:pt x="79" y="12"/>
                  <a:pt x="102" y="9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4" y="15"/>
                  <a:pt x="124" y="15"/>
                  <a:pt x="124" y="15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5" y="16"/>
                  <a:pt x="125" y="16"/>
                  <a:pt x="126" y="16"/>
                </a:cubicBezTo>
                <a:cubicBezTo>
                  <a:pt x="126" y="17"/>
                  <a:pt x="126" y="17"/>
                  <a:pt x="126" y="17"/>
                </a:cubicBezTo>
                <a:cubicBezTo>
                  <a:pt x="127" y="17"/>
                  <a:pt x="127" y="18"/>
                  <a:pt x="127" y="18"/>
                </a:cubicBezTo>
                <a:cubicBezTo>
                  <a:pt x="128" y="18"/>
                  <a:pt x="128" y="18"/>
                  <a:pt x="128" y="18"/>
                </a:cubicBezTo>
                <a:cubicBezTo>
                  <a:pt x="129" y="18"/>
                  <a:pt x="129" y="18"/>
                  <a:pt x="129" y="18"/>
                </a:cubicBezTo>
                <a:cubicBezTo>
                  <a:pt x="130" y="18"/>
                  <a:pt x="130" y="19"/>
                  <a:pt x="130" y="19"/>
                </a:cubicBezTo>
                <a:cubicBezTo>
                  <a:pt x="130" y="19"/>
                  <a:pt x="130" y="19"/>
                  <a:pt x="131" y="19"/>
                </a:cubicBezTo>
                <a:cubicBezTo>
                  <a:pt x="131" y="19"/>
                  <a:pt x="131" y="18"/>
                  <a:pt x="132" y="18"/>
                </a:cubicBezTo>
                <a:cubicBezTo>
                  <a:pt x="132" y="18"/>
                  <a:pt x="131" y="18"/>
                  <a:pt x="131" y="19"/>
                </a:cubicBezTo>
                <a:cubicBezTo>
                  <a:pt x="131" y="19"/>
                  <a:pt x="131" y="19"/>
                  <a:pt x="132" y="19"/>
                </a:cubicBezTo>
                <a:cubicBezTo>
                  <a:pt x="132" y="19"/>
                  <a:pt x="132" y="20"/>
                  <a:pt x="133" y="20"/>
                </a:cubicBezTo>
                <a:cubicBezTo>
                  <a:pt x="133" y="20"/>
                  <a:pt x="133" y="20"/>
                  <a:pt x="133" y="21"/>
                </a:cubicBezTo>
                <a:cubicBezTo>
                  <a:pt x="133" y="20"/>
                  <a:pt x="133" y="20"/>
                  <a:pt x="133" y="20"/>
                </a:cubicBezTo>
                <a:cubicBezTo>
                  <a:pt x="132" y="20"/>
                  <a:pt x="132" y="20"/>
                  <a:pt x="132" y="20"/>
                </a:cubicBezTo>
                <a:cubicBezTo>
                  <a:pt x="132" y="19"/>
                  <a:pt x="131" y="19"/>
                  <a:pt x="131" y="19"/>
                </a:cubicBezTo>
                <a:cubicBezTo>
                  <a:pt x="131" y="19"/>
                  <a:pt x="131" y="19"/>
                  <a:pt x="130" y="19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31" y="20"/>
                  <a:pt x="130" y="20"/>
                  <a:pt x="130" y="20"/>
                </a:cubicBezTo>
                <a:cubicBezTo>
                  <a:pt x="130" y="20"/>
                  <a:pt x="129" y="20"/>
                  <a:pt x="129" y="20"/>
                </a:cubicBezTo>
                <a:cubicBezTo>
                  <a:pt x="129" y="19"/>
                  <a:pt x="129" y="20"/>
                  <a:pt x="129" y="20"/>
                </a:cubicBezTo>
                <a:cubicBezTo>
                  <a:pt x="129" y="20"/>
                  <a:pt x="128" y="19"/>
                  <a:pt x="128" y="20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28" y="20"/>
                  <a:pt x="127" y="19"/>
                </a:cubicBezTo>
                <a:cubicBezTo>
                  <a:pt x="127" y="19"/>
                  <a:pt x="127" y="19"/>
                  <a:pt x="127" y="19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126" y="19"/>
                  <a:pt x="126" y="18"/>
                  <a:pt x="125" y="18"/>
                </a:cubicBezTo>
                <a:cubicBezTo>
                  <a:pt x="125" y="18"/>
                  <a:pt x="125" y="18"/>
                  <a:pt x="124" y="18"/>
                </a:cubicBezTo>
                <a:cubicBezTo>
                  <a:pt x="124" y="18"/>
                  <a:pt x="124" y="18"/>
                  <a:pt x="123" y="18"/>
                </a:cubicBezTo>
                <a:cubicBezTo>
                  <a:pt x="123" y="18"/>
                  <a:pt x="123" y="18"/>
                  <a:pt x="122" y="17"/>
                </a:cubicBezTo>
                <a:cubicBezTo>
                  <a:pt x="122" y="17"/>
                  <a:pt x="122" y="17"/>
                  <a:pt x="122" y="17"/>
                </a:cubicBezTo>
                <a:cubicBezTo>
                  <a:pt x="122" y="17"/>
                  <a:pt x="123" y="18"/>
                  <a:pt x="123" y="18"/>
                </a:cubicBezTo>
                <a:cubicBezTo>
                  <a:pt x="123" y="19"/>
                  <a:pt x="124" y="19"/>
                  <a:pt x="124" y="19"/>
                </a:cubicBezTo>
                <a:cubicBezTo>
                  <a:pt x="124" y="19"/>
                  <a:pt x="124" y="19"/>
                  <a:pt x="125" y="19"/>
                </a:cubicBezTo>
                <a:cubicBezTo>
                  <a:pt x="125" y="19"/>
                  <a:pt x="125" y="19"/>
                  <a:pt x="126" y="19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6" y="21"/>
                  <a:pt x="126" y="21"/>
                  <a:pt x="126" y="21"/>
                </a:cubicBezTo>
                <a:cubicBezTo>
                  <a:pt x="127" y="21"/>
                  <a:pt x="127" y="22"/>
                  <a:pt x="127" y="22"/>
                </a:cubicBezTo>
                <a:cubicBezTo>
                  <a:pt x="127" y="22"/>
                  <a:pt x="127" y="22"/>
                  <a:pt x="128" y="22"/>
                </a:cubicBezTo>
                <a:cubicBezTo>
                  <a:pt x="128" y="22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ubicBezTo>
                  <a:pt x="130" y="23"/>
                  <a:pt x="130" y="23"/>
                  <a:pt x="131" y="23"/>
                </a:cubicBezTo>
                <a:cubicBezTo>
                  <a:pt x="132" y="24"/>
                  <a:pt x="133" y="24"/>
                  <a:pt x="134" y="24"/>
                </a:cubicBezTo>
                <a:cubicBezTo>
                  <a:pt x="134" y="24"/>
                  <a:pt x="135" y="25"/>
                  <a:pt x="135" y="25"/>
                </a:cubicBezTo>
                <a:cubicBezTo>
                  <a:pt x="135" y="25"/>
                  <a:pt x="135" y="25"/>
                  <a:pt x="136" y="25"/>
                </a:cubicBezTo>
                <a:cubicBezTo>
                  <a:pt x="136" y="25"/>
                  <a:pt x="136" y="25"/>
                  <a:pt x="137" y="25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7" y="25"/>
                  <a:pt x="137" y="25"/>
                  <a:pt x="137" y="25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6" y="24"/>
                  <a:pt x="136" y="24"/>
                  <a:pt x="136" y="23"/>
                </a:cubicBezTo>
                <a:cubicBezTo>
                  <a:pt x="135" y="23"/>
                  <a:pt x="135" y="23"/>
                  <a:pt x="134" y="23"/>
                </a:cubicBezTo>
                <a:cubicBezTo>
                  <a:pt x="133" y="23"/>
                  <a:pt x="133" y="23"/>
                  <a:pt x="132" y="22"/>
                </a:cubicBezTo>
                <a:cubicBezTo>
                  <a:pt x="132" y="22"/>
                  <a:pt x="131" y="23"/>
                  <a:pt x="131" y="22"/>
                </a:cubicBezTo>
                <a:cubicBezTo>
                  <a:pt x="130" y="21"/>
                  <a:pt x="129" y="21"/>
                  <a:pt x="129" y="21"/>
                </a:cubicBezTo>
                <a:cubicBezTo>
                  <a:pt x="129" y="21"/>
                  <a:pt x="129" y="21"/>
                  <a:pt x="128" y="20"/>
                </a:cubicBezTo>
                <a:cubicBezTo>
                  <a:pt x="128" y="20"/>
                  <a:pt x="129" y="20"/>
                  <a:pt x="129" y="21"/>
                </a:cubicBezTo>
                <a:cubicBezTo>
                  <a:pt x="129" y="21"/>
                  <a:pt x="129" y="21"/>
                  <a:pt x="130" y="20"/>
                </a:cubicBezTo>
                <a:cubicBezTo>
                  <a:pt x="130" y="21"/>
                  <a:pt x="130" y="21"/>
                  <a:pt x="131" y="21"/>
                </a:cubicBezTo>
                <a:cubicBezTo>
                  <a:pt x="132" y="21"/>
                  <a:pt x="132" y="21"/>
                  <a:pt x="132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3" y="22"/>
                  <a:pt x="134" y="22"/>
                  <a:pt x="134" y="22"/>
                </a:cubicBezTo>
                <a:cubicBezTo>
                  <a:pt x="134" y="22"/>
                  <a:pt x="135" y="22"/>
                  <a:pt x="135" y="22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6" y="23"/>
                  <a:pt x="136" y="23"/>
                  <a:pt x="136" y="23"/>
                </a:cubicBezTo>
                <a:cubicBezTo>
                  <a:pt x="137" y="24"/>
                  <a:pt x="137" y="24"/>
                  <a:pt x="137" y="24"/>
                </a:cubicBezTo>
                <a:cubicBezTo>
                  <a:pt x="137" y="24"/>
                  <a:pt x="138" y="24"/>
                  <a:pt x="138" y="25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9" y="24"/>
                  <a:pt x="139" y="24"/>
                  <a:pt x="139" y="23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39" y="23"/>
                  <a:pt x="139" y="23"/>
                  <a:pt x="139" y="23"/>
                </a:cubicBezTo>
                <a:cubicBezTo>
                  <a:pt x="140" y="23"/>
                  <a:pt x="140" y="23"/>
                  <a:pt x="141" y="23"/>
                </a:cubicBezTo>
                <a:cubicBezTo>
                  <a:pt x="141" y="23"/>
                  <a:pt x="141" y="23"/>
                  <a:pt x="141" y="23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2" y="23"/>
                  <a:pt x="142" y="23"/>
                  <a:pt x="143" y="23"/>
                </a:cubicBezTo>
                <a:cubicBezTo>
                  <a:pt x="142" y="23"/>
                  <a:pt x="142" y="23"/>
                  <a:pt x="142" y="22"/>
                </a:cubicBezTo>
                <a:cubicBezTo>
                  <a:pt x="142" y="22"/>
                  <a:pt x="143" y="22"/>
                  <a:pt x="143" y="22"/>
                </a:cubicBezTo>
                <a:cubicBezTo>
                  <a:pt x="143" y="22"/>
                  <a:pt x="143" y="22"/>
                  <a:pt x="143" y="22"/>
                </a:cubicBezTo>
                <a:cubicBezTo>
                  <a:pt x="143" y="22"/>
                  <a:pt x="143" y="23"/>
                  <a:pt x="143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4" y="23"/>
                  <a:pt x="144" y="23"/>
                  <a:pt x="144" y="23"/>
                </a:cubicBezTo>
                <a:cubicBezTo>
                  <a:pt x="146" y="24"/>
                  <a:pt x="148" y="25"/>
                  <a:pt x="150" y="26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50" y="26"/>
                  <a:pt x="149" y="26"/>
                  <a:pt x="149" y="26"/>
                </a:cubicBezTo>
                <a:cubicBezTo>
                  <a:pt x="148" y="25"/>
                  <a:pt x="147" y="25"/>
                  <a:pt x="147" y="25"/>
                </a:cubicBezTo>
                <a:cubicBezTo>
                  <a:pt x="146" y="25"/>
                  <a:pt x="146" y="25"/>
                  <a:pt x="146" y="25"/>
                </a:cubicBezTo>
                <a:cubicBezTo>
                  <a:pt x="145" y="24"/>
                  <a:pt x="145" y="24"/>
                  <a:pt x="144" y="24"/>
                </a:cubicBezTo>
                <a:cubicBezTo>
                  <a:pt x="144" y="24"/>
                  <a:pt x="144" y="24"/>
                  <a:pt x="143" y="24"/>
                </a:cubicBezTo>
                <a:cubicBezTo>
                  <a:pt x="144" y="25"/>
                  <a:pt x="144" y="25"/>
                  <a:pt x="145" y="25"/>
                </a:cubicBezTo>
                <a:cubicBezTo>
                  <a:pt x="145" y="26"/>
                  <a:pt x="145" y="26"/>
                  <a:pt x="146" y="26"/>
                </a:cubicBezTo>
                <a:cubicBezTo>
                  <a:pt x="146" y="26"/>
                  <a:pt x="146" y="26"/>
                  <a:pt x="147" y="27"/>
                </a:cubicBezTo>
                <a:cubicBezTo>
                  <a:pt x="146" y="26"/>
                  <a:pt x="146" y="26"/>
                  <a:pt x="145" y="26"/>
                </a:cubicBezTo>
                <a:cubicBezTo>
                  <a:pt x="145" y="26"/>
                  <a:pt x="145" y="26"/>
                  <a:pt x="145" y="26"/>
                </a:cubicBezTo>
                <a:cubicBezTo>
                  <a:pt x="145" y="27"/>
                  <a:pt x="145" y="27"/>
                  <a:pt x="146" y="27"/>
                </a:cubicBezTo>
                <a:cubicBezTo>
                  <a:pt x="146" y="27"/>
                  <a:pt x="146" y="27"/>
                  <a:pt x="146" y="28"/>
                </a:cubicBezTo>
                <a:cubicBezTo>
                  <a:pt x="146" y="28"/>
                  <a:pt x="146" y="28"/>
                  <a:pt x="147" y="28"/>
                </a:cubicBezTo>
                <a:cubicBezTo>
                  <a:pt x="147" y="29"/>
                  <a:pt x="147" y="29"/>
                  <a:pt x="148" y="29"/>
                </a:cubicBezTo>
                <a:cubicBezTo>
                  <a:pt x="148" y="29"/>
                  <a:pt x="149" y="29"/>
                  <a:pt x="149" y="29"/>
                </a:cubicBezTo>
                <a:cubicBezTo>
                  <a:pt x="150" y="30"/>
                  <a:pt x="150" y="30"/>
                  <a:pt x="150" y="30"/>
                </a:cubicBezTo>
                <a:cubicBezTo>
                  <a:pt x="150" y="30"/>
                  <a:pt x="151" y="30"/>
                  <a:pt x="151" y="31"/>
                </a:cubicBezTo>
                <a:cubicBezTo>
                  <a:pt x="152" y="31"/>
                  <a:pt x="152" y="31"/>
                  <a:pt x="153" y="32"/>
                </a:cubicBezTo>
                <a:cubicBezTo>
                  <a:pt x="153" y="32"/>
                  <a:pt x="153" y="32"/>
                  <a:pt x="153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5" y="34"/>
                  <a:pt x="155" y="34"/>
                  <a:pt x="155" y="34"/>
                </a:cubicBezTo>
                <a:cubicBezTo>
                  <a:pt x="155" y="35"/>
                  <a:pt x="155" y="35"/>
                  <a:pt x="156" y="36"/>
                </a:cubicBezTo>
                <a:cubicBezTo>
                  <a:pt x="156" y="37"/>
                  <a:pt x="156" y="37"/>
                  <a:pt x="156" y="37"/>
                </a:cubicBezTo>
                <a:cubicBezTo>
                  <a:pt x="156" y="37"/>
                  <a:pt x="156" y="38"/>
                  <a:pt x="157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7" y="39"/>
                  <a:pt x="157" y="39"/>
                  <a:pt x="157" y="40"/>
                </a:cubicBezTo>
                <a:cubicBezTo>
                  <a:pt x="157" y="40"/>
                  <a:pt x="157" y="40"/>
                  <a:pt x="158" y="40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7" y="41"/>
                  <a:pt x="157" y="41"/>
                  <a:pt x="157" y="41"/>
                </a:cubicBezTo>
                <a:cubicBezTo>
                  <a:pt x="157" y="42"/>
                  <a:pt x="157" y="42"/>
                  <a:pt x="157" y="42"/>
                </a:cubicBezTo>
                <a:cubicBezTo>
                  <a:pt x="158" y="42"/>
                  <a:pt x="158" y="42"/>
                  <a:pt x="158" y="42"/>
                </a:cubicBezTo>
                <a:cubicBezTo>
                  <a:pt x="158" y="43"/>
                  <a:pt x="158" y="43"/>
                  <a:pt x="159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9" y="43"/>
                  <a:pt x="159" y="43"/>
                  <a:pt x="159" y="43"/>
                </a:cubicBezTo>
                <a:cubicBezTo>
                  <a:pt x="159" y="43"/>
                  <a:pt x="159" y="43"/>
                  <a:pt x="160" y="43"/>
                </a:cubicBezTo>
                <a:cubicBezTo>
                  <a:pt x="160" y="43"/>
                  <a:pt x="160" y="43"/>
                  <a:pt x="160" y="43"/>
                </a:cubicBezTo>
                <a:cubicBezTo>
                  <a:pt x="160" y="44"/>
                  <a:pt x="160" y="44"/>
                  <a:pt x="160" y="45"/>
                </a:cubicBezTo>
                <a:cubicBezTo>
                  <a:pt x="160" y="44"/>
                  <a:pt x="160" y="44"/>
                  <a:pt x="159" y="44"/>
                </a:cubicBezTo>
                <a:cubicBezTo>
                  <a:pt x="159" y="44"/>
                  <a:pt x="159" y="44"/>
                  <a:pt x="158" y="44"/>
                </a:cubicBezTo>
                <a:cubicBezTo>
                  <a:pt x="158" y="44"/>
                  <a:pt x="158" y="44"/>
                  <a:pt x="158" y="45"/>
                </a:cubicBezTo>
                <a:cubicBezTo>
                  <a:pt x="158" y="45"/>
                  <a:pt x="158" y="45"/>
                  <a:pt x="158" y="45"/>
                </a:cubicBezTo>
                <a:cubicBezTo>
                  <a:pt x="158" y="45"/>
                  <a:pt x="158" y="45"/>
                  <a:pt x="158" y="45"/>
                </a:cubicBezTo>
                <a:cubicBezTo>
                  <a:pt x="158" y="46"/>
                  <a:pt x="158" y="46"/>
                  <a:pt x="158" y="46"/>
                </a:cubicBezTo>
                <a:cubicBezTo>
                  <a:pt x="158" y="47"/>
                  <a:pt x="158" y="47"/>
                  <a:pt x="159" y="47"/>
                </a:cubicBezTo>
                <a:cubicBezTo>
                  <a:pt x="159" y="48"/>
                  <a:pt x="159" y="48"/>
                  <a:pt x="159" y="48"/>
                </a:cubicBezTo>
                <a:cubicBezTo>
                  <a:pt x="159" y="49"/>
                  <a:pt x="159" y="49"/>
                  <a:pt x="159" y="49"/>
                </a:cubicBezTo>
                <a:cubicBezTo>
                  <a:pt x="159" y="49"/>
                  <a:pt x="160" y="50"/>
                  <a:pt x="160" y="50"/>
                </a:cubicBezTo>
                <a:cubicBezTo>
                  <a:pt x="160" y="50"/>
                  <a:pt x="160" y="50"/>
                  <a:pt x="160" y="51"/>
                </a:cubicBezTo>
                <a:cubicBezTo>
                  <a:pt x="160" y="51"/>
                  <a:pt x="160" y="51"/>
                  <a:pt x="161" y="51"/>
                </a:cubicBezTo>
                <a:cubicBezTo>
                  <a:pt x="161" y="52"/>
                  <a:pt x="161" y="52"/>
                  <a:pt x="161" y="53"/>
                </a:cubicBezTo>
                <a:cubicBezTo>
                  <a:pt x="161" y="53"/>
                  <a:pt x="161" y="53"/>
                  <a:pt x="162" y="54"/>
                </a:cubicBezTo>
                <a:cubicBezTo>
                  <a:pt x="162" y="54"/>
                  <a:pt x="162" y="54"/>
                  <a:pt x="162" y="54"/>
                </a:cubicBezTo>
                <a:cubicBezTo>
                  <a:pt x="162" y="55"/>
                  <a:pt x="162" y="55"/>
                  <a:pt x="162" y="55"/>
                </a:cubicBezTo>
                <a:cubicBezTo>
                  <a:pt x="162" y="55"/>
                  <a:pt x="163" y="55"/>
                  <a:pt x="163" y="55"/>
                </a:cubicBezTo>
                <a:cubicBezTo>
                  <a:pt x="163" y="56"/>
                  <a:pt x="163" y="56"/>
                  <a:pt x="164" y="56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64" y="56"/>
                  <a:pt x="164" y="57"/>
                  <a:pt x="165" y="57"/>
                </a:cubicBezTo>
                <a:cubicBezTo>
                  <a:pt x="165" y="57"/>
                  <a:pt x="165" y="57"/>
                  <a:pt x="165" y="57"/>
                </a:cubicBezTo>
                <a:cubicBezTo>
                  <a:pt x="165" y="57"/>
                  <a:pt x="165" y="57"/>
                  <a:pt x="165" y="58"/>
                </a:cubicBezTo>
                <a:cubicBezTo>
                  <a:pt x="165" y="58"/>
                  <a:pt x="165" y="58"/>
                  <a:pt x="166" y="58"/>
                </a:cubicBezTo>
                <a:cubicBezTo>
                  <a:pt x="166" y="58"/>
                  <a:pt x="166" y="58"/>
                  <a:pt x="166" y="58"/>
                </a:cubicBezTo>
                <a:cubicBezTo>
                  <a:pt x="167" y="58"/>
                  <a:pt x="167" y="57"/>
                  <a:pt x="167" y="57"/>
                </a:cubicBezTo>
                <a:cubicBezTo>
                  <a:pt x="167" y="56"/>
                  <a:pt x="167" y="56"/>
                  <a:pt x="167" y="56"/>
                </a:cubicBezTo>
                <a:cubicBezTo>
                  <a:pt x="167" y="56"/>
                  <a:pt x="167" y="56"/>
                  <a:pt x="168" y="56"/>
                </a:cubicBezTo>
                <a:cubicBezTo>
                  <a:pt x="168" y="56"/>
                  <a:pt x="168" y="56"/>
                  <a:pt x="168" y="55"/>
                </a:cubicBezTo>
                <a:cubicBezTo>
                  <a:pt x="168" y="55"/>
                  <a:pt x="168" y="55"/>
                  <a:pt x="168" y="54"/>
                </a:cubicBezTo>
                <a:cubicBezTo>
                  <a:pt x="169" y="54"/>
                  <a:pt x="169" y="54"/>
                  <a:pt x="169" y="54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0" y="55"/>
                  <a:pt x="170" y="55"/>
                  <a:pt x="170" y="55"/>
                </a:cubicBezTo>
                <a:cubicBezTo>
                  <a:pt x="170" y="55"/>
                  <a:pt x="170" y="55"/>
                  <a:pt x="171" y="55"/>
                </a:cubicBezTo>
                <a:cubicBezTo>
                  <a:pt x="171" y="55"/>
                  <a:pt x="171" y="55"/>
                  <a:pt x="172" y="56"/>
                </a:cubicBezTo>
                <a:cubicBezTo>
                  <a:pt x="172" y="56"/>
                  <a:pt x="172" y="56"/>
                  <a:pt x="172" y="56"/>
                </a:cubicBezTo>
                <a:cubicBezTo>
                  <a:pt x="173" y="56"/>
                  <a:pt x="173" y="56"/>
                  <a:pt x="173" y="56"/>
                </a:cubicBezTo>
                <a:cubicBezTo>
                  <a:pt x="174" y="56"/>
                  <a:pt x="174" y="56"/>
                  <a:pt x="174" y="56"/>
                </a:cubicBezTo>
                <a:cubicBezTo>
                  <a:pt x="174" y="55"/>
                  <a:pt x="174" y="55"/>
                  <a:pt x="173" y="54"/>
                </a:cubicBezTo>
                <a:cubicBezTo>
                  <a:pt x="174" y="55"/>
                  <a:pt x="174" y="55"/>
                  <a:pt x="175" y="56"/>
                </a:cubicBezTo>
                <a:cubicBezTo>
                  <a:pt x="175" y="57"/>
                  <a:pt x="175" y="57"/>
                  <a:pt x="175" y="57"/>
                </a:cubicBezTo>
                <a:cubicBezTo>
                  <a:pt x="176" y="57"/>
                  <a:pt x="176" y="57"/>
                  <a:pt x="176" y="57"/>
                </a:cubicBezTo>
                <a:cubicBezTo>
                  <a:pt x="176" y="58"/>
                  <a:pt x="177" y="58"/>
                  <a:pt x="177" y="58"/>
                </a:cubicBezTo>
                <a:cubicBezTo>
                  <a:pt x="177" y="58"/>
                  <a:pt x="178" y="58"/>
                  <a:pt x="178" y="59"/>
                </a:cubicBezTo>
                <a:cubicBezTo>
                  <a:pt x="178" y="59"/>
                  <a:pt x="178" y="59"/>
                  <a:pt x="178" y="58"/>
                </a:cubicBezTo>
                <a:cubicBezTo>
                  <a:pt x="179" y="59"/>
                  <a:pt x="179" y="59"/>
                  <a:pt x="180" y="60"/>
                </a:cubicBezTo>
                <a:cubicBezTo>
                  <a:pt x="180" y="60"/>
                  <a:pt x="180" y="60"/>
                  <a:pt x="180" y="60"/>
                </a:cubicBezTo>
                <a:cubicBezTo>
                  <a:pt x="181" y="61"/>
                  <a:pt x="181" y="63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82" y="64"/>
                  <a:pt x="182" y="64"/>
                  <a:pt x="181" y="64"/>
                </a:cubicBezTo>
                <a:cubicBezTo>
                  <a:pt x="181" y="64"/>
                  <a:pt x="181" y="64"/>
                  <a:pt x="181" y="64"/>
                </a:cubicBezTo>
                <a:cubicBezTo>
                  <a:pt x="181" y="63"/>
                  <a:pt x="181" y="63"/>
                  <a:pt x="181" y="63"/>
                </a:cubicBezTo>
                <a:cubicBezTo>
                  <a:pt x="180" y="63"/>
                  <a:pt x="180" y="62"/>
                  <a:pt x="180" y="62"/>
                </a:cubicBezTo>
                <a:cubicBezTo>
                  <a:pt x="180" y="62"/>
                  <a:pt x="180" y="62"/>
                  <a:pt x="180" y="62"/>
                </a:cubicBezTo>
                <a:cubicBezTo>
                  <a:pt x="180" y="63"/>
                  <a:pt x="180" y="63"/>
                  <a:pt x="179" y="63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180" y="64"/>
                  <a:pt x="181" y="64"/>
                  <a:pt x="181" y="64"/>
                </a:cubicBezTo>
                <a:cubicBezTo>
                  <a:pt x="181" y="64"/>
                  <a:pt x="181" y="64"/>
                  <a:pt x="181" y="64"/>
                </a:cubicBezTo>
                <a:cubicBezTo>
                  <a:pt x="181" y="64"/>
                  <a:pt x="181" y="64"/>
                  <a:pt x="180" y="64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0" y="64"/>
                  <a:pt x="180" y="64"/>
                  <a:pt x="180" y="64"/>
                </a:cubicBezTo>
                <a:cubicBezTo>
                  <a:pt x="181" y="64"/>
                  <a:pt x="181" y="64"/>
                  <a:pt x="181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1" y="65"/>
                  <a:pt x="181" y="65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1" y="66"/>
                  <a:pt x="181" y="66"/>
                  <a:pt x="182" y="66"/>
                </a:cubicBezTo>
                <a:cubicBezTo>
                  <a:pt x="182" y="66"/>
                  <a:pt x="182" y="66"/>
                  <a:pt x="182" y="66"/>
                </a:cubicBezTo>
                <a:cubicBezTo>
                  <a:pt x="182" y="67"/>
                  <a:pt x="182" y="67"/>
                  <a:pt x="183" y="67"/>
                </a:cubicBezTo>
                <a:cubicBezTo>
                  <a:pt x="183" y="67"/>
                  <a:pt x="183" y="68"/>
                  <a:pt x="183" y="68"/>
                </a:cubicBezTo>
                <a:cubicBezTo>
                  <a:pt x="183" y="68"/>
                  <a:pt x="183" y="68"/>
                  <a:pt x="184" y="68"/>
                </a:cubicBezTo>
                <a:cubicBezTo>
                  <a:pt x="190" y="85"/>
                  <a:pt x="191" y="104"/>
                  <a:pt x="186" y="122"/>
                </a:cubicBezTo>
                <a:cubicBezTo>
                  <a:pt x="183" y="132"/>
                  <a:pt x="178" y="141"/>
                  <a:pt x="172" y="149"/>
                </a:cubicBezTo>
                <a:cubicBezTo>
                  <a:pt x="155" y="171"/>
                  <a:pt x="128" y="185"/>
                  <a:pt x="99" y="184"/>
                </a:cubicBezTo>
                <a:close/>
                <a:moveTo>
                  <a:pt x="128" y="59"/>
                </a:moveTo>
                <a:cubicBezTo>
                  <a:pt x="128" y="59"/>
                  <a:pt x="129" y="59"/>
                  <a:pt x="129" y="59"/>
                </a:cubicBezTo>
                <a:cubicBezTo>
                  <a:pt x="129" y="60"/>
                  <a:pt x="129" y="60"/>
                  <a:pt x="129" y="61"/>
                </a:cubicBezTo>
                <a:cubicBezTo>
                  <a:pt x="129" y="61"/>
                  <a:pt x="129" y="61"/>
                  <a:pt x="129" y="61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61"/>
                  <a:pt x="127" y="61"/>
                  <a:pt x="127" y="61"/>
                </a:cubicBezTo>
                <a:cubicBezTo>
                  <a:pt x="127" y="61"/>
                  <a:pt x="127" y="61"/>
                  <a:pt x="127" y="62"/>
                </a:cubicBezTo>
                <a:cubicBezTo>
                  <a:pt x="127" y="62"/>
                  <a:pt x="126" y="62"/>
                  <a:pt x="126" y="62"/>
                </a:cubicBezTo>
                <a:cubicBezTo>
                  <a:pt x="126" y="62"/>
                  <a:pt x="127" y="61"/>
                  <a:pt x="126" y="61"/>
                </a:cubicBezTo>
                <a:cubicBezTo>
                  <a:pt x="125" y="60"/>
                  <a:pt x="126" y="60"/>
                  <a:pt x="126" y="60"/>
                </a:cubicBezTo>
                <a:cubicBezTo>
                  <a:pt x="126" y="60"/>
                  <a:pt x="126" y="58"/>
                  <a:pt x="125" y="58"/>
                </a:cubicBezTo>
                <a:cubicBezTo>
                  <a:pt x="125" y="58"/>
                  <a:pt x="126" y="58"/>
                  <a:pt x="127" y="59"/>
                </a:cubicBezTo>
                <a:cubicBezTo>
                  <a:pt x="128" y="60"/>
                  <a:pt x="128" y="59"/>
                  <a:pt x="128" y="59"/>
                </a:cubicBezTo>
                <a:close/>
                <a:moveTo>
                  <a:pt x="130" y="64"/>
                </a:moveTo>
                <a:cubicBezTo>
                  <a:pt x="129" y="64"/>
                  <a:pt x="129" y="64"/>
                  <a:pt x="128" y="64"/>
                </a:cubicBezTo>
                <a:cubicBezTo>
                  <a:pt x="128" y="64"/>
                  <a:pt x="127" y="64"/>
                  <a:pt x="127" y="64"/>
                </a:cubicBezTo>
                <a:cubicBezTo>
                  <a:pt x="127" y="64"/>
                  <a:pt x="126" y="64"/>
                  <a:pt x="126" y="64"/>
                </a:cubicBezTo>
                <a:cubicBezTo>
                  <a:pt x="126" y="64"/>
                  <a:pt x="126" y="64"/>
                  <a:pt x="125" y="64"/>
                </a:cubicBezTo>
                <a:cubicBezTo>
                  <a:pt x="125" y="64"/>
                  <a:pt x="126" y="63"/>
                  <a:pt x="126" y="63"/>
                </a:cubicBezTo>
                <a:cubicBezTo>
                  <a:pt x="127" y="63"/>
                  <a:pt x="127" y="63"/>
                  <a:pt x="128" y="63"/>
                </a:cubicBezTo>
                <a:cubicBezTo>
                  <a:pt x="129" y="63"/>
                  <a:pt x="130" y="64"/>
                  <a:pt x="130" y="64"/>
                </a:cubicBezTo>
                <a:close/>
                <a:moveTo>
                  <a:pt x="129" y="62"/>
                </a:moveTo>
                <a:cubicBezTo>
                  <a:pt x="129" y="62"/>
                  <a:pt x="130" y="62"/>
                  <a:pt x="131" y="62"/>
                </a:cubicBezTo>
                <a:cubicBezTo>
                  <a:pt x="131" y="63"/>
                  <a:pt x="132" y="63"/>
                  <a:pt x="132" y="63"/>
                </a:cubicBezTo>
                <a:cubicBezTo>
                  <a:pt x="132" y="63"/>
                  <a:pt x="132" y="63"/>
                  <a:pt x="133" y="63"/>
                </a:cubicBezTo>
                <a:cubicBezTo>
                  <a:pt x="133" y="63"/>
                  <a:pt x="133" y="63"/>
                  <a:pt x="133" y="64"/>
                </a:cubicBezTo>
                <a:cubicBezTo>
                  <a:pt x="133" y="64"/>
                  <a:pt x="133" y="64"/>
                  <a:pt x="133" y="64"/>
                </a:cubicBezTo>
                <a:cubicBezTo>
                  <a:pt x="132" y="64"/>
                  <a:pt x="132" y="64"/>
                  <a:pt x="131" y="64"/>
                </a:cubicBezTo>
                <a:cubicBezTo>
                  <a:pt x="131" y="63"/>
                  <a:pt x="131" y="63"/>
                  <a:pt x="131" y="63"/>
                </a:cubicBezTo>
                <a:cubicBezTo>
                  <a:pt x="130" y="63"/>
                  <a:pt x="130" y="63"/>
                  <a:pt x="129" y="62"/>
                </a:cubicBezTo>
                <a:close/>
                <a:moveTo>
                  <a:pt x="135" y="99"/>
                </a:moveTo>
                <a:cubicBezTo>
                  <a:pt x="134" y="99"/>
                  <a:pt x="134" y="100"/>
                  <a:pt x="134" y="100"/>
                </a:cubicBezTo>
                <a:cubicBezTo>
                  <a:pt x="135" y="100"/>
                  <a:pt x="135" y="100"/>
                  <a:pt x="136" y="100"/>
                </a:cubicBezTo>
                <a:cubicBezTo>
                  <a:pt x="136" y="100"/>
                  <a:pt x="136" y="100"/>
                  <a:pt x="135" y="99"/>
                </a:cubicBezTo>
                <a:close/>
                <a:moveTo>
                  <a:pt x="109" y="14"/>
                </a:moveTo>
                <a:cubicBezTo>
                  <a:pt x="109" y="14"/>
                  <a:pt x="109" y="14"/>
                  <a:pt x="108" y="13"/>
                </a:cubicBezTo>
                <a:cubicBezTo>
                  <a:pt x="108" y="13"/>
                  <a:pt x="108" y="13"/>
                  <a:pt x="107" y="13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4"/>
                  <a:pt x="108" y="14"/>
                  <a:pt x="107" y="14"/>
                </a:cubicBezTo>
                <a:cubicBezTo>
                  <a:pt x="108" y="14"/>
                  <a:pt x="108" y="14"/>
                  <a:pt x="108" y="14"/>
                </a:cubicBezTo>
                <a:cubicBezTo>
                  <a:pt x="108" y="14"/>
                  <a:pt x="109" y="14"/>
                  <a:pt x="109" y="15"/>
                </a:cubicBezTo>
                <a:cubicBezTo>
                  <a:pt x="109" y="14"/>
                  <a:pt x="109" y="14"/>
                  <a:pt x="110" y="14"/>
                </a:cubicBezTo>
                <a:cubicBezTo>
                  <a:pt x="110" y="14"/>
                  <a:pt x="110" y="15"/>
                  <a:pt x="111" y="14"/>
                </a:cubicBezTo>
                <a:cubicBezTo>
                  <a:pt x="111" y="14"/>
                  <a:pt x="112" y="13"/>
                  <a:pt x="112" y="13"/>
                </a:cubicBezTo>
                <a:cubicBezTo>
                  <a:pt x="112" y="13"/>
                  <a:pt x="112" y="13"/>
                  <a:pt x="111" y="13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0" y="13"/>
                  <a:pt x="110" y="13"/>
                  <a:pt x="110" y="13"/>
                </a:cubicBezTo>
                <a:cubicBezTo>
                  <a:pt x="109" y="13"/>
                  <a:pt x="109" y="13"/>
                  <a:pt x="109" y="13"/>
                </a:cubicBezTo>
                <a:cubicBezTo>
                  <a:pt x="109" y="13"/>
                  <a:pt x="108" y="13"/>
                  <a:pt x="108" y="13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09" y="13"/>
                  <a:pt x="109" y="14"/>
                  <a:pt x="109" y="14"/>
                </a:cubicBezTo>
                <a:close/>
                <a:moveTo>
                  <a:pt x="107" y="14"/>
                </a:moveTo>
                <a:cubicBezTo>
                  <a:pt x="107" y="13"/>
                  <a:pt x="107" y="13"/>
                  <a:pt x="107" y="13"/>
                </a:cubicBezTo>
                <a:cubicBezTo>
                  <a:pt x="107" y="13"/>
                  <a:pt x="106" y="13"/>
                  <a:pt x="106" y="13"/>
                </a:cubicBezTo>
                <a:cubicBezTo>
                  <a:pt x="106" y="13"/>
                  <a:pt x="106" y="13"/>
                  <a:pt x="106" y="13"/>
                </a:cubicBezTo>
                <a:cubicBezTo>
                  <a:pt x="106" y="14"/>
                  <a:pt x="106" y="14"/>
                  <a:pt x="106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114" y="15"/>
                </a:moveTo>
                <a:cubicBezTo>
                  <a:pt x="114" y="15"/>
                  <a:pt x="114" y="15"/>
                  <a:pt x="114" y="15"/>
                </a:cubicBezTo>
                <a:cubicBezTo>
                  <a:pt x="115" y="15"/>
                  <a:pt x="115" y="16"/>
                  <a:pt x="116" y="16"/>
                </a:cubicBezTo>
                <a:cubicBezTo>
                  <a:pt x="115" y="15"/>
                  <a:pt x="115" y="15"/>
                  <a:pt x="115" y="15"/>
                </a:cubicBezTo>
                <a:cubicBezTo>
                  <a:pt x="115" y="15"/>
                  <a:pt x="114" y="15"/>
                  <a:pt x="114" y="15"/>
                </a:cubicBezTo>
                <a:close/>
                <a:moveTo>
                  <a:pt x="110" y="15"/>
                </a:moveTo>
                <a:cubicBezTo>
                  <a:pt x="109" y="15"/>
                  <a:pt x="109" y="15"/>
                  <a:pt x="109" y="16"/>
                </a:cubicBezTo>
                <a:cubicBezTo>
                  <a:pt x="109" y="16"/>
                  <a:pt x="110" y="16"/>
                  <a:pt x="110" y="16"/>
                </a:cubicBezTo>
                <a:cubicBezTo>
                  <a:pt x="110" y="16"/>
                  <a:pt x="110" y="16"/>
                  <a:pt x="110" y="16"/>
                </a:cubicBezTo>
                <a:cubicBezTo>
                  <a:pt x="110" y="16"/>
                  <a:pt x="110" y="16"/>
                  <a:pt x="109" y="16"/>
                </a:cubicBezTo>
                <a:cubicBezTo>
                  <a:pt x="110" y="16"/>
                  <a:pt x="110" y="16"/>
                  <a:pt x="110" y="16"/>
                </a:cubicBezTo>
                <a:cubicBezTo>
                  <a:pt x="110" y="16"/>
                  <a:pt x="110" y="16"/>
                  <a:pt x="109" y="16"/>
                </a:cubicBezTo>
                <a:cubicBezTo>
                  <a:pt x="109" y="16"/>
                  <a:pt x="109" y="16"/>
                  <a:pt x="108" y="16"/>
                </a:cubicBezTo>
                <a:cubicBezTo>
                  <a:pt x="108" y="16"/>
                  <a:pt x="108" y="16"/>
                  <a:pt x="108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06" y="15"/>
                  <a:pt x="106" y="15"/>
                  <a:pt x="106" y="15"/>
                </a:cubicBezTo>
                <a:cubicBezTo>
                  <a:pt x="106" y="15"/>
                  <a:pt x="107" y="15"/>
                  <a:pt x="107" y="15"/>
                </a:cubicBezTo>
                <a:cubicBezTo>
                  <a:pt x="107" y="15"/>
                  <a:pt x="107" y="14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ubicBezTo>
                  <a:pt x="107" y="14"/>
                  <a:pt x="107" y="14"/>
                  <a:pt x="106" y="14"/>
                </a:cubicBezTo>
                <a:cubicBezTo>
                  <a:pt x="106" y="14"/>
                  <a:pt x="106" y="14"/>
                  <a:pt x="106" y="15"/>
                </a:cubicBezTo>
                <a:cubicBezTo>
                  <a:pt x="106" y="15"/>
                  <a:pt x="105" y="14"/>
                  <a:pt x="104" y="15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4" y="15"/>
                  <a:pt x="104" y="15"/>
                  <a:pt x="103" y="15"/>
                </a:cubicBezTo>
                <a:cubicBezTo>
                  <a:pt x="102" y="15"/>
                  <a:pt x="102" y="16"/>
                  <a:pt x="102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03" y="16"/>
                  <a:pt x="104" y="17"/>
                  <a:pt x="104" y="16"/>
                </a:cubicBezTo>
                <a:cubicBezTo>
                  <a:pt x="104" y="16"/>
                  <a:pt x="104" y="17"/>
                  <a:pt x="105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6" y="17"/>
                  <a:pt x="106" y="17"/>
                  <a:pt x="105" y="17"/>
                </a:cubicBezTo>
                <a:cubicBezTo>
                  <a:pt x="105" y="17"/>
                  <a:pt x="105" y="17"/>
                  <a:pt x="105" y="17"/>
                </a:cubicBezTo>
                <a:cubicBezTo>
                  <a:pt x="105" y="17"/>
                  <a:pt x="106" y="17"/>
                  <a:pt x="106" y="17"/>
                </a:cubicBezTo>
                <a:cubicBezTo>
                  <a:pt x="106" y="17"/>
                  <a:pt x="106" y="17"/>
                  <a:pt x="107" y="17"/>
                </a:cubicBezTo>
                <a:cubicBezTo>
                  <a:pt x="107" y="17"/>
                  <a:pt x="107" y="17"/>
                  <a:pt x="108" y="17"/>
                </a:cubicBezTo>
                <a:cubicBezTo>
                  <a:pt x="108" y="17"/>
                  <a:pt x="108" y="17"/>
                  <a:pt x="109" y="17"/>
                </a:cubicBezTo>
                <a:cubicBezTo>
                  <a:pt x="109" y="17"/>
                  <a:pt x="109" y="17"/>
                  <a:pt x="110" y="17"/>
                </a:cubicBezTo>
                <a:cubicBezTo>
                  <a:pt x="111" y="17"/>
                  <a:pt x="111" y="17"/>
                  <a:pt x="112" y="18"/>
                </a:cubicBezTo>
                <a:cubicBezTo>
                  <a:pt x="112" y="18"/>
                  <a:pt x="113" y="18"/>
                  <a:pt x="113" y="18"/>
                </a:cubicBezTo>
                <a:cubicBezTo>
                  <a:pt x="114" y="17"/>
                  <a:pt x="114" y="17"/>
                  <a:pt x="114" y="17"/>
                </a:cubicBezTo>
                <a:cubicBezTo>
                  <a:pt x="114" y="17"/>
                  <a:pt x="114" y="17"/>
                  <a:pt x="114" y="16"/>
                </a:cubicBezTo>
                <a:cubicBezTo>
                  <a:pt x="113" y="16"/>
                  <a:pt x="113" y="16"/>
                  <a:pt x="113" y="17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16"/>
                  <a:pt x="112" y="15"/>
                  <a:pt x="112" y="15"/>
                </a:cubicBezTo>
                <a:cubicBezTo>
                  <a:pt x="111" y="15"/>
                  <a:pt x="111" y="15"/>
                  <a:pt x="111" y="15"/>
                </a:cubicBezTo>
                <a:cubicBezTo>
                  <a:pt x="111" y="15"/>
                  <a:pt x="111" y="15"/>
                  <a:pt x="110" y="15"/>
                </a:cubicBezTo>
                <a:cubicBezTo>
                  <a:pt x="110" y="15"/>
                  <a:pt x="110" y="15"/>
                  <a:pt x="110" y="15"/>
                </a:cubicBezTo>
                <a:close/>
                <a:moveTo>
                  <a:pt x="40" y="36"/>
                </a:moveTo>
                <a:cubicBezTo>
                  <a:pt x="40" y="36"/>
                  <a:pt x="40" y="36"/>
                  <a:pt x="40" y="37"/>
                </a:cubicBezTo>
                <a:cubicBezTo>
                  <a:pt x="40" y="37"/>
                  <a:pt x="40" y="36"/>
                  <a:pt x="40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0" y="36"/>
                  <a:pt x="40" y="36"/>
                  <a:pt x="40" y="36"/>
                </a:cubicBezTo>
                <a:close/>
                <a:moveTo>
                  <a:pt x="99" y="15"/>
                </a:moveTo>
                <a:cubicBezTo>
                  <a:pt x="99" y="15"/>
                  <a:pt x="99" y="15"/>
                  <a:pt x="100" y="15"/>
                </a:cubicBezTo>
                <a:cubicBezTo>
                  <a:pt x="100" y="15"/>
                  <a:pt x="100" y="15"/>
                  <a:pt x="100" y="15"/>
                </a:cubicBezTo>
                <a:cubicBezTo>
                  <a:pt x="100" y="15"/>
                  <a:pt x="100" y="15"/>
                  <a:pt x="101" y="15"/>
                </a:cubicBezTo>
                <a:cubicBezTo>
                  <a:pt x="101" y="15"/>
                  <a:pt x="101" y="15"/>
                  <a:pt x="101" y="15"/>
                </a:cubicBezTo>
                <a:cubicBezTo>
                  <a:pt x="102" y="15"/>
                  <a:pt x="102" y="15"/>
                  <a:pt x="102" y="15"/>
                </a:cubicBezTo>
                <a:cubicBezTo>
                  <a:pt x="102" y="15"/>
                  <a:pt x="102" y="14"/>
                  <a:pt x="103" y="14"/>
                </a:cubicBezTo>
                <a:cubicBezTo>
                  <a:pt x="103" y="14"/>
                  <a:pt x="103" y="14"/>
                  <a:pt x="103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15"/>
                  <a:pt x="103" y="15"/>
                  <a:pt x="104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4"/>
                  <a:pt x="105" y="14"/>
                  <a:pt x="105" y="14"/>
                </a:cubicBezTo>
                <a:cubicBezTo>
                  <a:pt x="105" y="13"/>
                  <a:pt x="105" y="13"/>
                  <a:pt x="104" y="13"/>
                </a:cubicBezTo>
                <a:cubicBezTo>
                  <a:pt x="104" y="13"/>
                  <a:pt x="104" y="13"/>
                  <a:pt x="104" y="14"/>
                </a:cubicBezTo>
                <a:cubicBezTo>
                  <a:pt x="104" y="14"/>
                  <a:pt x="103" y="14"/>
                  <a:pt x="103" y="13"/>
                </a:cubicBezTo>
                <a:cubicBezTo>
                  <a:pt x="103" y="13"/>
                  <a:pt x="103" y="13"/>
                  <a:pt x="102" y="13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2" y="14"/>
                  <a:pt x="102" y="14"/>
                  <a:pt x="101" y="14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0" y="14"/>
                  <a:pt x="100" y="14"/>
                  <a:pt x="99" y="14"/>
                </a:cubicBezTo>
                <a:cubicBezTo>
                  <a:pt x="99" y="14"/>
                  <a:pt x="99" y="14"/>
                  <a:pt x="98" y="14"/>
                </a:cubicBezTo>
                <a:cubicBezTo>
                  <a:pt x="98" y="14"/>
                  <a:pt x="98" y="14"/>
                  <a:pt x="98" y="14"/>
                </a:cubicBezTo>
                <a:cubicBezTo>
                  <a:pt x="98" y="15"/>
                  <a:pt x="98" y="15"/>
                  <a:pt x="98" y="15"/>
                </a:cubicBezTo>
                <a:cubicBezTo>
                  <a:pt x="98" y="15"/>
                  <a:pt x="99" y="15"/>
                  <a:pt x="99" y="15"/>
                </a:cubicBezTo>
                <a:close/>
                <a:moveTo>
                  <a:pt x="44" y="35"/>
                </a:move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3" y="35"/>
                  <a:pt x="43" y="36"/>
                </a:cubicBezTo>
                <a:cubicBezTo>
                  <a:pt x="43" y="36"/>
                  <a:pt x="43" y="36"/>
                  <a:pt x="42" y="36"/>
                </a:cubicBezTo>
                <a:cubicBezTo>
                  <a:pt x="42" y="36"/>
                  <a:pt x="42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2" y="36"/>
                  <a:pt x="43" y="36"/>
                </a:cubicBezTo>
                <a:cubicBezTo>
                  <a:pt x="43" y="36"/>
                  <a:pt x="44" y="35"/>
                  <a:pt x="44" y="35"/>
                </a:cubicBezTo>
                <a:cubicBezTo>
                  <a:pt x="44" y="35"/>
                  <a:pt x="44" y="35"/>
                  <a:pt x="45" y="35"/>
                </a:cubicBezTo>
                <a:cubicBezTo>
                  <a:pt x="45" y="35"/>
                  <a:pt x="45" y="35"/>
                  <a:pt x="44" y="35"/>
                </a:cubicBezTo>
                <a:close/>
                <a:moveTo>
                  <a:pt x="122" y="16"/>
                </a:moveTo>
                <a:cubicBezTo>
                  <a:pt x="122" y="16"/>
                  <a:pt x="122" y="16"/>
                  <a:pt x="122" y="16"/>
                </a:cubicBezTo>
                <a:cubicBezTo>
                  <a:pt x="122" y="17"/>
                  <a:pt x="122" y="17"/>
                  <a:pt x="123" y="17"/>
                </a:cubicBezTo>
                <a:cubicBezTo>
                  <a:pt x="123" y="17"/>
                  <a:pt x="123" y="17"/>
                  <a:pt x="124" y="18"/>
                </a:cubicBezTo>
                <a:cubicBezTo>
                  <a:pt x="124" y="18"/>
                  <a:pt x="124" y="18"/>
                  <a:pt x="124" y="18"/>
                </a:cubicBezTo>
                <a:cubicBezTo>
                  <a:pt x="124" y="18"/>
                  <a:pt x="125" y="18"/>
                  <a:pt x="125" y="18"/>
                </a:cubicBezTo>
                <a:cubicBezTo>
                  <a:pt x="125" y="18"/>
                  <a:pt x="125" y="18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6" y="18"/>
                  <a:pt x="126" y="18"/>
                  <a:pt x="126" y="18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7"/>
                  <a:pt x="125" y="17"/>
                  <a:pt x="125" y="17"/>
                </a:cubicBezTo>
                <a:cubicBezTo>
                  <a:pt x="125" y="16"/>
                  <a:pt x="125" y="16"/>
                  <a:pt x="125" y="16"/>
                </a:cubicBez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3" y="16"/>
                  <a:pt x="123" y="16"/>
                </a:cubicBezTo>
                <a:cubicBezTo>
                  <a:pt x="123" y="16"/>
                  <a:pt x="123" y="16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5"/>
                  <a:pt x="122" y="15"/>
                  <a:pt x="121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6"/>
                  <a:pt x="122" y="16"/>
                  <a:pt x="122" y="16"/>
                </a:cubicBezTo>
                <a:close/>
                <a:moveTo>
                  <a:pt x="48" y="30"/>
                </a:moveTo>
                <a:cubicBezTo>
                  <a:pt x="48" y="30"/>
                  <a:pt x="47" y="30"/>
                  <a:pt x="47" y="30"/>
                </a:cubicBezTo>
                <a:cubicBezTo>
                  <a:pt x="47" y="31"/>
                  <a:pt x="47" y="31"/>
                  <a:pt x="47" y="31"/>
                </a:cubicBezTo>
                <a:cubicBezTo>
                  <a:pt x="48" y="31"/>
                  <a:pt x="48" y="31"/>
                  <a:pt x="48" y="31"/>
                </a:cubicBezTo>
                <a:cubicBezTo>
                  <a:pt x="48" y="30"/>
                  <a:pt x="48" y="30"/>
                  <a:pt x="49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48" y="30"/>
                  <a:pt x="48" y="30"/>
                  <a:pt x="48" y="30"/>
                </a:cubicBezTo>
                <a:close/>
                <a:moveTo>
                  <a:pt x="60" y="31"/>
                </a:move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8" y="31"/>
                  <a:pt x="58" y="32"/>
                </a:cubicBezTo>
                <a:cubicBezTo>
                  <a:pt x="58" y="32"/>
                  <a:pt x="58" y="32"/>
                  <a:pt x="58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7" y="32"/>
                  <a:pt x="57" y="33"/>
                  <a:pt x="56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7" y="33"/>
                  <a:pt x="58" y="33"/>
                  <a:pt x="58" y="32"/>
                </a:cubicBezTo>
                <a:cubicBezTo>
                  <a:pt x="58" y="32"/>
                  <a:pt x="58" y="32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9" y="32"/>
                  <a:pt x="60" y="31"/>
                  <a:pt x="60" y="31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115" y="14"/>
                </a:moveTo>
                <a:cubicBezTo>
                  <a:pt x="116" y="14"/>
                  <a:pt x="116" y="14"/>
                  <a:pt x="116" y="14"/>
                </a:cubicBezTo>
                <a:cubicBezTo>
                  <a:pt x="116" y="14"/>
                  <a:pt x="116" y="14"/>
                  <a:pt x="115" y="14"/>
                </a:cubicBezTo>
                <a:cubicBezTo>
                  <a:pt x="115" y="14"/>
                  <a:pt x="115" y="14"/>
                  <a:pt x="115" y="14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117" y="15"/>
                  <a:pt x="117" y="15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9" y="15"/>
                  <a:pt x="119" y="15"/>
                  <a:pt x="119" y="15"/>
                </a:cubicBezTo>
                <a:cubicBezTo>
                  <a:pt x="119" y="16"/>
                  <a:pt x="119" y="16"/>
                  <a:pt x="120" y="16"/>
                </a:cubicBezTo>
                <a:cubicBezTo>
                  <a:pt x="120" y="16"/>
                  <a:pt x="120" y="16"/>
                  <a:pt x="121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21" y="16"/>
                  <a:pt x="121" y="16"/>
                  <a:pt x="121" y="15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19" y="15"/>
                  <a:pt x="119" y="15"/>
                  <a:pt x="119" y="14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17" y="14"/>
                  <a:pt x="117" y="13"/>
                  <a:pt x="116" y="13"/>
                </a:cubicBezTo>
                <a:cubicBezTo>
                  <a:pt x="116" y="13"/>
                  <a:pt x="116" y="13"/>
                  <a:pt x="115" y="13"/>
                </a:cubicBezTo>
                <a:cubicBezTo>
                  <a:pt x="115" y="13"/>
                  <a:pt x="115" y="13"/>
                  <a:pt x="115" y="13"/>
                </a:cubicBezTo>
                <a:cubicBezTo>
                  <a:pt x="115" y="13"/>
                  <a:pt x="115" y="13"/>
                  <a:pt x="115" y="14"/>
                </a:cubicBezTo>
                <a:cubicBezTo>
                  <a:pt x="115" y="14"/>
                  <a:pt x="115" y="14"/>
                  <a:pt x="115" y="14"/>
                </a:cubicBezTo>
                <a:close/>
                <a:moveTo>
                  <a:pt x="145" y="46"/>
                </a:moveTo>
                <a:cubicBezTo>
                  <a:pt x="145" y="46"/>
                  <a:pt x="145" y="46"/>
                  <a:pt x="145" y="46"/>
                </a:cubicBezTo>
                <a:cubicBezTo>
                  <a:pt x="145" y="46"/>
                  <a:pt x="145" y="46"/>
                  <a:pt x="145" y="46"/>
                </a:cubicBezTo>
                <a:cubicBezTo>
                  <a:pt x="145" y="46"/>
                  <a:pt x="145" y="46"/>
                  <a:pt x="145" y="46"/>
                </a:cubicBezTo>
                <a:cubicBezTo>
                  <a:pt x="145" y="46"/>
                  <a:pt x="145" y="46"/>
                  <a:pt x="145" y="46"/>
                </a:cubicBezTo>
                <a:close/>
                <a:moveTo>
                  <a:pt x="148" y="46"/>
                </a:moveTo>
                <a:cubicBezTo>
                  <a:pt x="148" y="46"/>
                  <a:pt x="148" y="46"/>
                  <a:pt x="148" y="47"/>
                </a:cubicBezTo>
                <a:cubicBezTo>
                  <a:pt x="148" y="46"/>
                  <a:pt x="148" y="46"/>
                  <a:pt x="148" y="46"/>
                </a:cubicBezTo>
                <a:cubicBezTo>
                  <a:pt x="148" y="46"/>
                  <a:pt x="148" y="46"/>
                  <a:pt x="148" y="45"/>
                </a:cubicBezTo>
                <a:cubicBezTo>
                  <a:pt x="148" y="46"/>
                  <a:pt x="148" y="46"/>
                  <a:pt x="148" y="46"/>
                </a:cubicBezTo>
                <a:close/>
                <a:moveTo>
                  <a:pt x="123" y="96"/>
                </a:moveTo>
                <a:cubicBezTo>
                  <a:pt x="121" y="95"/>
                  <a:pt x="121" y="96"/>
                  <a:pt x="123" y="97"/>
                </a:cubicBezTo>
                <a:cubicBezTo>
                  <a:pt x="124" y="98"/>
                  <a:pt x="124" y="97"/>
                  <a:pt x="124" y="97"/>
                </a:cubicBezTo>
                <a:cubicBezTo>
                  <a:pt x="124" y="97"/>
                  <a:pt x="124" y="96"/>
                  <a:pt x="123" y="96"/>
                </a:cubicBezTo>
                <a:close/>
                <a:moveTo>
                  <a:pt x="134" y="39"/>
                </a:moveTo>
                <a:cubicBezTo>
                  <a:pt x="134" y="40"/>
                  <a:pt x="134" y="40"/>
                  <a:pt x="134" y="40"/>
                </a:cubicBezTo>
                <a:cubicBezTo>
                  <a:pt x="134" y="40"/>
                  <a:pt x="135" y="41"/>
                  <a:pt x="135" y="40"/>
                </a:cubicBezTo>
                <a:cubicBezTo>
                  <a:pt x="135" y="39"/>
                  <a:pt x="134" y="39"/>
                  <a:pt x="134" y="39"/>
                </a:cubicBezTo>
                <a:close/>
                <a:moveTo>
                  <a:pt x="132" y="47"/>
                </a:moveTo>
                <a:cubicBezTo>
                  <a:pt x="132" y="47"/>
                  <a:pt x="133" y="47"/>
                  <a:pt x="134" y="47"/>
                </a:cubicBezTo>
                <a:cubicBezTo>
                  <a:pt x="134" y="47"/>
                  <a:pt x="134" y="47"/>
                  <a:pt x="134" y="46"/>
                </a:cubicBezTo>
                <a:cubicBezTo>
                  <a:pt x="133" y="46"/>
                  <a:pt x="133" y="47"/>
                  <a:pt x="133" y="47"/>
                </a:cubicBezTo>
                <a:cubicBezTo>
                  <a:pt x="132" y="47"/>
                  <a:pt x="132" y="47"/>
                  <a:pt x="132" y="47"/>
                </a:cubicBezTo>
                <a:close/>
                <a:moveTo>
                  <a:pt x="157" y="68"/>
                </a:moveTo>
                <a:cubicBezTo>
                  <a:pt x="157" y="67"/>
                  <a:pt x="157" y="67"/>
                  <a:pt x="157" y="67"/>
                </a:cubicBezTo>
                <a:cubicBezTo>
                  <a:pt x="157" y="66"/>
                  <a:pt x="157" y="66"/>
                  <a:pt x="157" y="66"/>
                </a:cubicBezTo>
                <a:cubicBezTo>
                  <a:pt x="156" y="66"/>
                  <a:pt x="156" y="65"/>
                  <a:pt x="156" y="65"/>
                </a:cubicBezTo>
                <a:cubicBezTo>
                  <a:pt x="155" y="65"/>
                  <a:pt x="155" y="65"/>
                  <a:pt x="155" y="65"/>
                </a:cubicBezTo>
                <a:cubicBezTo>
                  <a:pt x="155" y="64"/>
                  <a:pt x="155" y="64"/>
                  <a:pt x="155" y="64"/>
                </a:cubicBezTo>
                <a:cubicBezTo>
                  <a:pt x="154" y="64"/>
                  <a:pt x="154" y="64"/>
                  <a:pt x="154" y="64"/>
                </a:cubicBezTo>
                <a:cubicBezTo>
                  <a:pt x="154" y="63"/>
                  <a:pt x="155" y="63"/>
                  <a:pt x="155" y="63"/>
                </a:cubicBezTo>
                <a:cubicBezTo>
                  <a:pt x="155" y="62"/>
                  <a:pt x="155" y="62"/>
                  <a:pt x="155" y="62"/>
                </a:cubicBezTo>
                <a:cubicBezTo>
                  <a:pt x="154" y="62"/>
                  <a:pt x="154" y="62"/>
                  <a:pt x="153" y="63"/>
                </a:cubicBezTo>
                <a:cubicBezTo>
                  <a:pt x="153" y="63"/>
                  <a:pt x="152" y="64"/>
                  <a:pt x="152" y="64"/>
                </a:cubicBezTo>
                <a:cubicBezTo>
                  <a:pt x="151" y="64"/>
                  <a:pt x="151" y="64"/>
                  <a:pt x="151" y="64"/>
                </a:cubicBezTo>
                <a:cubicBezTo>
                  <a:pt x="151" y="64"/>
                  <a:pt x="151" y="64"/>
                  <a:pt x="152" y="65"/>
                </a:cubicBezTo>
                <a:cubicBezTo>
                  <a:pt x="151" y="65"/>
                  <a:pt x="151" y="65"/>
                  <a:pt x="151" y="66"/>
                </a:cubicBezTo>
                <a:cubicBezTo>
                  <a:pt x="151" y="66"/>
                  <a:pt x="152" y="66"/>
                  <a:pt x="152" y="66"/>
                </a:cubicBezTo>
                <a:cubicBezTo>
                  <a:pt x="153" y="66"/>
                  <a:pt x="153" y="66"/>
                  <a:pt x="153" y="67"/>
                </a:cubicBezTo>
                <a:cubicBezTo>
                  <a:pt x="154" y="67"/>
                  <a:pt x="154" y="67"/>
                  <a:pt x="155" y="67"/>
                </a:cubicBezTo>
                <a:cubicBezTo>
                  <a:pt x="154" y="67"/>
                  <a:pt x="154" y="67"/>
                  <a:pt x="153" y="67"/>
                </a:cubicBezTo>
                <a:cubicBezTo>
                  <a:pt x="154" y="68"/>
                  <a:pt x="154" y="68"/>
                  <a:pt x="155" y="68"/>
                </a:cubicBezTo>
                <a:cubicBezTo>
                  <a:pt x="155" y="68"/>
                  <a:pt x="155" y="68"/>
                  <a:pt x="156" y="68"/>
                </a:cubicBezTo>
                <a:cubicBezTo>
                  <a:pt x="156" y="68"/>
                  <a:pt x="156" y="68"/>
                  <a:pt x="156" y="69"/>
                </a:cubicBezTo>
                <a:cubicBezTo>
                  <a:pt x="156" y="69"/>
                  <a:pt x="156" y="69"/>
                  <a:pt x="157" y="69"/>
                </a:cubicBezTo>
                <a:cubicBezTo>
                  <a:pt x="157" y="69"/>
                  <a:pt x="157" y="69"/>
                  <a:pt x="157" y="68"/>
                </a:cubicBezTo>
                <a:cubicBezTo>
                  <a:pt x="157" y="68"/>
                  <a:pt x="157" y="68"/>
                  <a:pt x="157" y="68"/>
                </a:cubicBezTo>
                <a:close/>
                <a:moveTo>
                  <a:pt x="132" y="98"/>
                </a:moveTo>
                <a:cubicBezTo>
                  <a:pt x="132" y="98"/>
                  <a:pt x="132" y="97"/>
                  <a:pt x="131" y="96"/>
                </a:cubicBezTo>
                <a:cubicBezTo>
                  <a:pt x="130" y="96"/>
                  <a:pt x="129" y="96"/>
                  <a:pt x="129" y="96"/>
                </a:cubicBezTo>
                <a:cubicBezTo>
                  <a:pt x="129" y="95"/>
                  <a:pt x="128" y="96"/>
                  <a:pt x="128" y="96"/>
                </a:cubicBezTo>
                <a:cubicBezTo>
                  <a:pt x="128" y="96"/>
                  <a:pt x="129" y="96"/>
                  <a:pt x="128" y="97"/>
                </a:cubicBezTo>
                <a:cubicBezTo>
                  <a:pt x="127" y="97"/>
                  <a:pt x="129" y="97"/>
                  <a:pt x="129" y="97"/>
                </a:cubicBezTo>
                <a:cubicBezTo>
                  <a:pt x="129" y="97"/>
                  <a:pt x="128" y="98"/>
                  <a:pt x="128" y="97"/>
                </a:cubicBezTo>
                <a:cubicBezTo>
                  <a:pt x="127" y="97"/>
                  <a:pt x="126" y="96"/>
                  <a:pt x="126" y="97"/>
                </a:cubicBezTo>
                <a:cubicBezTo>
                  <a:pt x="126" y="98"/>
                  <a:pt x="127" y="98"/>
                  <a:pt x="127" y="98"/>
                </a:cubicBezTo>
                <a:cubicBezTo>
                  <a:pt x="128" y="98"/>
                  <a:pt x="128" y="98"/>
                  <a:pt x="129" y="98"/>
                </a:cubicBezTo>
                <a:cubicBezTo>
                  <a:pt x="129" y="98"/>
                  <a:pt x="129" y="99"/>
                  <a:pt x="129" y="99"/>
                </a:cubicBezTo>
                <a:cubicBezTo>
                  <a:pt x="130" y="99"/>
                  <a:pt x="130" y="98"/>
                  <a:pt x="130" y="98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3" y="100"/>
                  <a:pt x="133" y="99"/>
                </a:cubicBezTo>
                <a:cubicBezTo>
                  <a:pt x="133" y="98"/>
                  <a:pt x="132" y="98"/>
                  <a:pt x="132" y="98"/>
                </a:cubicBezTo>
                <a:close/>
                <a:moveTo>
                  <a:pt x="127" y="94"/>
                </a:moveTo>
                <a:cubicBezTo>
                  <a:pt x="127" y="94"/>
                  <a:pt x="126" y="93"/>
                  <a:pt x="126" y="93"/>
                </a:cubicBezTo>
                <a:cubicBezTo>
                  <a:pt x="126" y="93"/>
                  <a:pt x="125" y="93"/>
                  <a:pt x="125" y="92"/>
                </a:cubicBezTo>
                <a:cubicBezTo>
                  <a:pt x="124" y="91"/>
                  <a:pt x="124" y="91"/>
                  <a:pt x="124" y="90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3" y="90"/>
                  <a:pt x="123" y="89"/>
                  <a:pt x="121" y="88"/>
                </a:cubicBezTo>
                <a:cubicBezTo>
                  <a:pt x="119" y="87"/>
                  <a:pt x="116" y="88"/>
                  <a:pt x="116" y="88"/>
                </a:cubicBezTo>
                <a:cubicBezTo>
                  <a:pt x="116" y="88"/>
                  <a:pt x="116" y="89"/>
                  <a:pt x="117" y="89"/>
                </a:cubicBezTo>
                <a:cubicBezTo>
                  <a:pt x="117" y="89"/>
                  <a:pt x="118" y="89"/>
                  <a:pt x="119" y="89"/>
                </a:cubicBezTo>
                <a:cubicBezTo>
                  <a:pt x="120" y="89"/>
                  <a:pt x="120" y="90"/>
                  <a:pt x="120" y="90"/>
                </a:cubicBezTo>
                <a:cubicBezTo>
                  <a:pt x="120" y="90"/>
                  <a:pt x="121" y="90"/>
                  <a:pt x="121" y="91"/>
                </a:cubicBezTo>
                <a:cubicBezTo>
                  <a:pt x="121" y="91"/>
                  <a:pt x="122" y="91"/>
                  <a:pt x="122" y="91"/>
                </a:cubicBezTo>
                <a:cubicBezTo>
                  <a:pt x="122" y="91"/>
                  <a:pt x="123" y="93"/>
                  <a:pt x="123" y="93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3"/>
                  <a:pt x="124" y="93"/>
                  <a:pt x="123" y="93"/>
                </a:cubicBezTo>
                <a:cubicBezTo>
                  <a:pt x="123" y="94"/>
                  <a:pt x="123" y="94"/>
                  <a:pt x="123" y="94"/>
                </a:cubicBezTo>
                <a:cubicBezTo>
                  <a:pt x="124" y="94"/>
                  <a:pt x="124" y="94"/>
                  <a:pt x="125" y="95"/>
                </a:cubicBezTo>
                <a:cubicBezTo>
                  <a:pt x="125" y="95"/>
                  <a:pt x="127" y="95"/>
                  <a:pt x="127" y="95"/>
                </a:cubicBezTo>
                <a:cubicBezTo>
                  <a:pt x="127" y="95"/>
                  <a:pt x="127" y="95"/>
                  <a:pt x="127" y="94"/>
                </a:cubicBezTo>
                <a:close/>
                <a:moveTo>
                  <a:pt x="124" y="19"/>
                </a:moveTo>
                <a:cubicBezTo>
                  <a:pt x="124" y="19"/>
                  <a:pt x="124" y="20"/>
                  <a:pt x="123" y="19"/>
                </a:cubicBezTo>
                <a:cubicBezTo>
                  <a:pt x="123" y="19"/>
                  <a:pt x="123" y="19"/>
                  <a:pt x="123" y="19"/>
                </a:cubicBezTo>
                <a:cubicBezTo>
                  <a:pt x="123" y="19"/>
                  <a:pt x="122" y="19"/>
                  <a:pt x="122" y="19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122" y="19"/>
                  <a:pt x="121" y="19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1" y="18"/>
                  <a:pt x="121" y="17"/>
                </a:cubicBezTo>
                <a:cubicBezTo>
                  <a:pt x="121" y="17"/>
                  <a:pt x="121" y="17"/>
                  <a:pt x="120" y="17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19" y="17"/>
                  <a:pt x="119" y="17"/>
                  <a:pt x="118" y="17"/>
                </a:cubicBezTo>
                <a:cubicBezTo>
                  <a:pt x="118" y="17"/>
                  <a:pt x="119" y="18"/>
                  <a:pt x="119" y="18"/>
                </a:cubicBezTo>
                <a:cubicBezTo>
                  <a:pt x="119" y="18"/>
                  <a:pt x="118" y="17"/>
                  <a:pt x="118" y="17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8" y="17"/>
                  <a:pt x="117" y="17"/>
                  <a:pt x="117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17" y="17"/>
                  <a:pt x="117" y="17"/>
                  <a:pt x="116" y="17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6" y="16"/>
                  <a:pt x="116" y="16"/>
                  <a:pt x="116" y="16"/>
                </a:cubicBezTo>
                <a:cubicBezTo>
                  <a:pt x="115" y="16"/>
                  <a:pt x="115" y="16"/>
                  <a:pt x="115" y="16"/>
                </a:cubicBezTo>
                <a:cubicBezTo>
                  <a:pt x="115" y="16"/>
                  <a:pt x="115" y="16"/>
                  <a:pt x="115" y="16"/>
                </a:cubicBezTo>
                <a:cubicBezTo>
                  <a:pt x="115" y="16"/>
                  <a:pt x="115" y="16"/>
                  <a:pt x="115" y="17"/>
                </a:cubicBezTo>
                <a:cubicBezTo>
                  <a:pt x="115" y="17"/>
                  <a:pt x="115" y="17"/>
                  <a:pt x="115" y="17"/>
                </a:cubicBezTo>
                <a:cubicBezTo>
                  <a:pt x="115" y="17"/>
                  <a:pt x="115" y="17"/>
                  <a:pt x="116" y="17"/>
                </a:cubicBezTo>
                <a:cubicBezTo>
                  <a:pt x="116" y="17"/>
                  <a:pt x="116" y="17"/>
                  <a:pt x="116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19" y="19"/>
                  <a:pt x="119" y="19"/>
                  <a:pt x="119" y="19"/>
                </a:cubicBezTo>
                <a:cubicBezTo>
                  <a:pt x="119" y="19"/>
                  <a:pt x="119" y="19"/>
                  <a:pt x="120" y="19"/>
                </a:cubicBezTo>
                <a:cubicBezTo>
                  <a:pt x="120" y="19"/>
                  <a:pt x="120" y="19"/>
                  <a:pt x="121" y="20"/>
                </a:cubicBezTo>
                <a:cubicBezTo>
                  <a:pt x="121" y="19"/>
                  <a:pt x="121" y="19"/>
                  <a:pt x="121" y="19"/>
                </a:cubicBezTo>
                <a:cubicBezTo>
                  <a:pt x="121" y="19"/>
                  <a:pt x="121" y="19"/>
                  <a:pt x="121" y="19"/>
                </a:cubicBezTo>
                <a:cubicBezTo>
                  <a:pt x="121" y="19"/>
                  <a:pt x="122" y="19"/>
                  <a:pt x="122" y="19"/>
                </a:cubicBezTo>
                <a:cubicBezTo>
                  <a:pt x="122" y="19"/>
                  <a:pt x="122" y="19"/>
                  <a:pt x="122" y="19"/>
                </a:cubicBezTo>
                <a:cubicBezTo>
                  <a:pt x="122" y="19"/>
                  <a:pt x="122" y="19"/>
                  <a:pt x="122" y="20"/>
                </a:cubicBezTo>
                <a:cubicBezTo>
                  <a:pt x="122" y="20"/>
                  <a:pt x="122" y="20"/>
                  <a:pt x="122" y="20"/>
                </a:cubicBezTo>
                <a:cubicBezTo>
                  <a:pt x="122" y="20"/>
                  <a:pt x="122" y="20"/>
                  <a:pt x="122" y="20"/>
                </a:cubicBezTo>
                <a:cubicBezTo>
                  <a:pt x="123" y="20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4" y="21"/>
                  <a:pt x="124" y="21"/>
                  <a:pt x="125" y="21"/>
                </a:cubicBezTo>
                <a:cubicBezTo>
                  <a:pt x="125" y="21"/>
                  <a:pt x="125" y="21"/>
                  <a:pt x="125" y="20"/>
                </a:cubicBezTo>
                <a:cubicBezTo>
                  <a:pt x="125" y="20"/>
                  <a:pt x="124" y="19"/>
                  <a:pt x="124" y="19"/>
                </a:cubicBezTo>
                <a:close/>
                <a:moveTo>
                  <a:pt x="139" y="35"/>
                </a:moveTo>
                <a:cubicBezTo>
                  <a:pt x="139" y="35"/>
                  <a:pt x="139" y="35"/>
                  <a:pt x="140" y="35"/>
                </a:cubicBezTo>
                <a:cubicBezTo>
                  <a:pt x="140" y="35"/>
                  <a:pt x="140" y="35"/>
                  <a:pt x="140" y="35"/>
                </a:cubicBezTo>
                <a:cubicBezTo>
                  <a:pt x="140" y="34"/>
                  <a:pt x="139" y="34"/>
                  <a:pt x="139" y="34"/>
                </a:cubicBezTo>
                <a:cubicBezTo>
                  <a:pt x="139" y="34"/>
                  <a:pt x="138" y="34"/>
                  <a:pt x="138" y="34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38" y="35"/>
                  <a:pt x="138" y="35"/>
                  <a:pt x="139" y="35"/>
                </a:cubicBezTo>
                <a:close/>
                <a:moveTo>
                  <a:pt x="117" y="24"/>
                </a:moveTo>
                <a:cubicBezTo>
                  <a:pt x="117" y="24"/>
                  <a:pt x="117" y="24"/>
                  <a:pt x="117" y="24"/>
                </a:cubicBezTo>
                <a:cubicBezTo>
                  <a:pt x="117" y="24"/>
                  <a:pt x="117" y="24"/>
                  <a:pt x="117" y="23"/>
                </a:cubicBezTo>
                <a:cubicBezTo>
                  <a:pt x="117" y="23"/>
                  <a:pt x="117" y="23"/>
                  <a:pt x="116" y="23"/>
                </a:cubicBezTo>
                <a:cubicBezTo>
                  <a:pt x="116" y="23"/>
                  <a:pt x="116" y="23"/>
                  <a:pt x="116" y="24"/>
                </a:cubicBezTo>
                <a:cubicBezTo>
                  <a:pt x="116" y="24"/>
                  <a:pt x="117" y="24"/>
                  <a:pt x="117" y="24"/>
                </a:cubicBezTo>
                <a:close/>
                <a:moveTo>
                  <a:pt x="116" y="18"/>
                </a:moveTo>
                <a:cubicBezTo>
                  <a:pt x="116" y="17"/>
                  <a:pt x="115" y="17"/>
                  <a:pt x="115" y="17"/>
                </a:cubicBezTo>
                <a:cubicBezTo>
                  <a:pt x="114" y="17"/>
                  <a:pt x="114" y="17"/>
                  <a:pt x="114" y="18"/>
                </a:cubicBezTo>
                <a:cubicBezTo>
                  <a:pt x="114" y="18"/>
                  <a:pt x="114" y="18"/>
                  <a:pt x="114" y="18"/>
                </a:cubicBezTo>
                <a:cubicBezTo>
                  <a:pt x="114" y="18"/>
                  <a:pt x="115" y="19"/>
                  <a:pt x="116" y="18"/>
                </a:cubicBezTo>
                <a:close/>
                <a:moveTo>
                  <a:pt x="113" y="21"/>
                </a:moveTo>
                <a:cubicBezTo>
                  <a:pt x="113" y="21"/>
                  <a:pt x="113" y="21"/>
                  <a:pt x="113" y="2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4" y="20"/>
                  <a:pt x="114" y="19"/>
                  <a:pt x="114" y="19"/>
                </a:cubicBezTo>
                <a:cubicBezTo>
                  <a:pt x="113" y="19"/>
                  <a:pt x="113" y="19"/>
                  <a:pt x="113" y="19"/>
                </a:cubicBezTo>
                <a:cubicBezTo>
                  <a:pt x="113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1" y="19"/>
                  <a:pt x="111" y="19"/>
                  <a:pt x="110" y="19"/>
                </a:cubicBezTo>
                <a:cubicBezTo>
                  <a:pt x="110" y="20"/>
                  <a:pt x="110" y="21"/>
                  <a:pt x="110" y="21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10" y="21"/>
                  <a:pt x="110" y="21"/>
                  <a:pt x="110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10" y="20"/>
                  <a:pt x="110" y="20"/>
                  <a:pt x="109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9" y="20"/>
                  <a:pt x="109" y="20"/>
                  <a:pt x="109" y="19"/>
                </a:cubicBezTo>
                <a:cubicBezTo>
                  <a:pt x="109" y="19"/>
                  <a:pt x="109" y="19"/>
                  <a:pt x="109" y="19"/>
                </a:cubicBezTo>
                <a:cubicBezTo>
                  <a:pt x="109" y="19"/>
                  <a:pt x="109" y="19"/>
                  <a:pt x="109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6" y="19"/>
                  <a:pt x="106" y="19"/>
                </a:cubicBezTo>
                <a:cubicBezTo>
                  <a:pt x="106" y="19"/>
                  <a:pt x="106" y="19"/>
                  <a:pt x="105" y="18"/>
                </a:cubicBezTo>
                <a:cubicBezTo>
                  <a:pt x="105" y="19"/>
                  <a:pt x="105" y="19"/>
                  <a:pt x="105" y="19"/>
                </a:cubicBezTo>
                <a:cubicBezTo>
                  <a:pt x="105" y="19"/>
                  <a:pt x="105" y="18"/>
                  <a:pt x="105" y="18"/>
                </a:cubicBezTo>
                <a:cubicBezTo>
                  <a:pt x="105" y="18"/>
                  <a:pt x="105" y="18"/>
                  <a:pt x="104" y="18"/>
                </a:cubicBezTo>
                <a:cubicBezTo>
                  <a:pt x="104" y="18"/>
                  <a:pt x="104" y="18"/>
                  <a:pt x="104" y="18"/>
                </a:cubicBezTo>
                <a:cubicBezTo>
                  <a:pt x="104" y="18"/>
                  <a:pt x="104" y="18"/>
                  <a:pt x="103" y="17"/>
                </a:cubicBezTo>
                <a:cubicBezTo>
                  <a:pt x="103" y="17"/>
                  <a:pt x="103" y="17"/>
                  <a:pt x="103" y="17"/>
                </a:cubicBezTo>
                <a:cubicBezTo>
                  <a:pt x="102" y="17"/>
                  <a:pt x="102" y="17"/>
                  <a:pt x="102" y="17"/>
                </a:cubicBezTo>
                <a:cubicBezTo>
                  <a:pt x="101" y="17"/>
                  <a:pt x="101" y="17"/>
                  <a:pt x="101" y="16"/>
                </a:cubicBezTo>
                <a:cubicBezTo>
                  <a:pt x="100" y="16"/>
                  <a:pt x="99" y="16"/>
                  <a:pt x="99" y="16"/>
                </a:cubicBezTo>
                <a:cubicBezTo>
                  <a:pt x="98" y="16"/>
                  <a:pt x="98" y="16"/>
                  <a:pt x="97" y="16"/>
                </a:cubicBezTo>
                <a:cubicBezTo>
                  <a:pt x="96" y="16"/>
                  <a:pt x="96" y="16"/>
                  <a:pt x="95" y="16"/>
                </a:cubicBezTo>
                <a:cubicBezTo>
                  <a:pt x="95" y="16"/>
                  <a:pt x="95" y="16"/>
                  <a:pt x="95" y="17"/>
                </a:cubicBezTo>
                <a:cubicBezTo>
                  <a:pt x="96" y="17"/>
                  <a:pt x="96" y="17"/>
                  <a:pt x="96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5" y="17"/>
                  <a:pt x="95" y="17"/>
                  <a:pt x="95" y="17"/>
                </a:cubicBezTo>
                <a:cubicBezTo>
                  <a:pt x="94" y="17"/>
                  <a:pt x="94" y="17"/>
                  <a:pt x="94" y="18"/>
                </a:cubicBezTo>
                <a:cubicBezTo>
                  <a:pt x="94" y="18"/>
                  <a:pt x="93" y="18"/>
                  <a:pt x="93" y="18"/>
                </a:cubicBezTo>
                <a:cubicBezTo>
                  <a:pt x="94" y="18"/>
                  <a:pt x="94" y="19"/>
                  <a:pt x="94" y="19"/>
                </a:cubicBezTo>
                <a:cubicBezTo>
                  <a:pt x="95" y="19"/>
                  <a:pt x="95" y="19"/>
                  <a:pt x="95" y="19"/>
                </a:cubicBezTo>
                <a:cubicBezTo>
                  <a:pt x="95" y="19"/>
                  <a:pt x="95" y="19"/>
                  <a:pt x="95" y="19"/>
                </a:cubicBezTo>
                <a:cubicBezTo>
                  <a:pt x="95" y="19"/>
                  <a:pt x="95" y="20"/>
                  <a:pt x="96" y="20"/>
                </a:cubicBezTo>
                <a:cubicBezTo>
                  <a:pt x="96" y="19"/>
                  <a:pt x="96" y="19"/>
                  <a:pt x="96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8" y="19"/>
                  <a:pt x="98" y="19"/>
                  <a:pt x="98" y="19"/>
                </a:cubicBezTo>
                <a:cubicBezTo>
                  <a:pt x="98" y="19"/>
                  <a:pt x="98" y="19"/>
                  <a:pt x="98" y="19"/>
                </a:cubicBezTo>
                <a:cubicBezTo>
                  <a:pt x="99" y="19"/>
                  <a:pt x="99" y="19"/>
                  <a:pt x="99" y="19"/>
                </a:cubicBezTo>
                <a:cubicBezTo>
                  <a:pt x="100" y="18"/>
                  <a:pt x="100" y="18"/>
                  <a:pt x="100" y="18"/>
                </a:cubicBezTo>
                <a:cubicBezTo>
                  <a:pt x="101" y="18"/>
                  <a:pt x="102" y="18"/>
                  <a:pt x="102" y="18"/>
                </a:cubicBezTo>
                <a:cubicBezTo>
                  <a:pt x="102" y="18"/>
                  <a:pt x="101" y="18"/>
                  <a:pt x="101" y="18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100" y="19"/>
                  <a:pt x="99" y="19"/>
                  <a:pt x="99" y="19"/>
                </a:cubicBezTo>
                <a:cubicBezTo>
                  <a:pt x="99" y="19"/>
                  <a:pt x="100" y="19"/>
                  <a:pt x="100" y="20"/>
                </a:cubicBezTo>
                <a:cubicBezTo>
                  <a:pt x="100" y="20"/>
                  <a:pt x="100" y="20"/>
                  <a:pt x="101" y="20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00" y="20"/>
                  <a:pt x="100" y="20"/>
                  <a:pt x="101" y="20"/>
                </a:cubicBezTo>
                <a:cubicBezTo>
                  <a:pt x="102" y="21"/>
                  <a:pt x="103" y="21"/>
                  <a:pt x="105" y="21"/>
                </a:cubicBezTo>
                <a:cubicBezTo>
                  <a:pt x="104" y="21"/>
                  <a:pt x="103" y="21"/>
                  <a:pt x="101" y="21"/>
                </a:cubicBezTo>
                <a:cubicBezTo>
                  <a:pt x="100" y="21"/>
                  <a:pt x="100" y="21"/>
                  <a:pt x="100" y="21"/>
                </a:cubicBezTo>
                <a:cubicBezTo>
                  <a:pt x="100" y="21"/>
                  <a:pt x="100" y="21"/>
                  <a:pt x="100" y="22"/>
                </a:cubicBezTo>
                <a:cubicBezTo>
                  <a:pt x="101" y="22"/>
                  <a:pt x="101" y="22"/>
                  <a:pt x="101" y="22"/>
                </a:cubicBezTo>
                <a:cubicBezTo>
                  <a:pt x="101" y="22"/>
                  <a:pt x="103" y="22"/>
                  <a:pt x="103" y="23"/>
                </a:cubicBezTo>
                <a:cubicBezTo>
                  <a:pt x="103" y="23"/>
                  <a:pt x="104" y="23"/>
                  <a:pt x="104" y="23"/>
                </a:cubicBezTo>
                <a:cubicBezTo>
                  <a:pt x="105" y="23"/>
                  <a:pt x="105" y="24"/>
                  <a:pt x="106" y="24"/>
                </a:cubicBezTo>
                <a:cubicBezTo>
                  <a:pt x="106" y="24"/>
                  <a:pt x="107" y="24"/>
                  <a:pt x="107" y="24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8" y="24"/>
                  <a:pt x="109" y="24"/>
                  <a:pt x="109" y="24"/>
                </a:cubicBezTo>
                <a:cubicBezTo>
                  <a:pt x="110" y="24"/>
                  <a:pt x="110" y="24"/>
                  <a:pt x="110" y="2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2" y="25"/>
                  <a:pt x="112" y="25"/>
                  <a:pt x="113" y="25"/>
                </a:cubicBezTo>
                <a:cubicBezTo>
                  <a:pt x="113" y="25"/>
                  <a:pt x="114" y="25"/>
                  <a:pt x="114" y="25"/>
                </a:cubicBezTo>
                <a:cubicBezTo>
                  <a:pt x="114" y="25"/>
                  <a:pt x="114" y="25"/>
                  <a:pt x="115" y="26"/>
                </a:cubicBezTo>
                <a:cubicBezTo>
                  <a:pt x="115" y="25"/>
                  <a:pt x="115" y="25"/>
                  <a:pt x="115" y="25"/>
                </a:cubicBezTo>
                <a:cubicBezTo>
                  <a:pt x="116" y="25"/>
                  <a:pt x="116" y="25"/>
                  <a:pt x="116" y="25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4"/>
                  <a:pt x="115" y="24"/>
                  <a:pt x="115" y="24"/>
                </a:cubicBezTo>
                <a:cubicBezTo>
                  <a:pt x="115" y="23"/>
                  <a:pt x="115" y="23"/>
                  <a:pt x="115" y="23"/>
                </a:cubicBezTo>
                <a:cubicBezTo>
                  <a:pt x="114" y="23"/>
                  <a:pt x="114" y="23"/>
                  <a:pt x="114" y="23"/>
                </a:cubicBezTo>
                <a:cubicBezTo>
                  <a:pt x="114" y="22"/>
                  <a:pt x="114" y="22"/>
                  <a:pt x="113" y="22"/>
                </a:cubicBezTo>
                <a:cubicBezTo>
                  <a:pt x="113" y="22"/>
                  <a:pt x="113" y="22"/>
                  <a:pt x="113" y="21"/>
                </a:cubicBezTo>
                <a:close/>
                <a:moveTo>
                  <a:pt x="131" y="37"/>
                </a:moveTo>
                <a:cubicBezTo>
                  <a:pt x="130" y="37"/>
                  <a:pt x="130" y="38"/>
                  <a:pt x="130" y="38"/>
                </a:cubicBezTo>
                <a:cubicBezTo>
                  <a:pt x="131" y="39"/>
                  <a:pt x="132" y="39"/>
                  <a:pt x="132" y="39"/>
                </a:cubicBezTo>
                <a:cubicBezTo>
                  <a:pt x="132" y="38"/>
                  <a:pt x="132" y="38"/>
                  <a:pt x="132" y="38"/>
                </a:cubicBezTo>
                <a:cubicBezTo>
                  <a:pt x="132" y="38"/>
                  <a:pt x="132" y="37"/>
                  <a:pt x="131" y="37"/>
                </a:cubicBezTo>
                <a:close/>
                <a:moveTo>
                  <a:pt x="136" y="32"/>
                </a:moveTo>
                <a:cubicBezTo>
                  <a:pt x="136" y="32"/>
                  <a:pt x="136" y="32"/>
                  <a:pt x="136" y="33"/>
                </a:cubicBezTo>
                <a:cubicBezTo>
                  <a:pt x="136" y="33"/>
                  <a:pt x="136" y="33"/>
                  <a:pt x="137" y="33"/>
                </a:cubicBezTo>
                <a:cubicBezTo>
                  <a:pt x="137" y="33"/>
                  <a:pt x="137" y="32"/>
                  <a:pt x="137" y="32"/>
                </a:cubicBezTo>
                <a:cubicBezTo>
                  <a:pt x="137" y="32"/>
                  <a:pt x="138" y="32"/>
                  <a:pt x="138" y="32"/>
                </a:cubicBezTo>
                <a:cubicBezTo>
                  <a:pt x="138" y="31"/>
                  <a:pt x="137" y="31"/>
                  <a:pt x="137" y="31"/>
                </a:cubicBezTo>
                <a:cubicBezTo>
                  <a:pt x="137" y="32"/>
                  <a:pt x="136" y="32"/>
                  <a:pt x="136" y="32"/>
                </a:cubicBezTo>
                <a:close/>
                <a:moveTo>
                  <a:pt x="116" y="25"/>
                </a:moveTo>
                <a:cubicBezTo>
                  <a:pt x="116" y="26"/>
                  <a:pt x="115" y="26"/>
                  <a:pt x="115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26"/>
                  <a:pt x="117" y="26"/>
                  <a:pt x="117" y="26"/>
                </a:cubicBezTo>
                <a:cubicBezTo>
                  <a:pt x="117" y="26"/>
                  <a:pt x="117" y="25"/>
                  <a:pt x="116" y="25"/>
                </a:cubicBezTo>
                <a:cubicBezTo>
                  <a:pt x="116" y="25"/>
                  <a:pt x="116" y="25"/>
                  <a:pt x="116" y="2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5" name="Freeform 108"/>
          <p:cNvSpPr>
            <a:spLocks noChangeAspect="1" noEditPoints="1"/>
          </p:cNvSpPr>
          <p:nvPr/>
        </p:nvSpPr>
        <p:spPr bwMode="auto">
          <a:xfrm>
            <a:off x="8395886" y="2152316"/>
            <a:ext cx="379966" cy="432000"/>
          </a:xfrm>
          <a:custGeom>
            <a:avLst/>
            <a:gdLst>
              <a:gd name="T0" fmla="*/ 92 w 133"/>
              <a:gd name="T1" fmla="*/ 135 h 151"/>
              <a:gd name="T2" fmla="*/ 11 w 133"/>
              <a:gd name="T3" fmla="*/ 45 h 151"/>
              <a:gd name="T4" fmla="*/ 24 w 133"/>
              <a:gd name="T5" fmla="*/ 124 h 151"/>
              <a:gd name="T6" fmla="*/ 83 w 133"/>
              <a:gd name="T7" fmla="*/ 144 h 151"/>
              <a:gd name="T8" fmla="*/ 133 w 133"/>
              <a:gd name="T9" fmla="*/ 135 h 151"/>
              <a:gd name="T10" fmla="*/ 92 w 133"/>
              <a:gd name="T11" fmla="*/ 135 h 151"/>
              <a:gd name="T12" fmla="*/ 22 w 133"/>
              <a:gd name="T13" fmla="*/ 0 h 151"/>
              <a:gd name="T14" fmla="*/ 20 w 133"/>
              <a:gd name="T15" fmla="*/ 52 h 151"/>
              <a:gd name="T16" fmla="*/ 27 w 133"/>
              <a:gd name="T17" fmla="*/ 36 h 151"/>
              <a:gd name="T18" fmla="*/ 24 w 133"/>
              <a:gd name="T19" fmla="*/ 69 h 151"/>
              <a:gd name="T20" fmla="*/ 35 w 133"/>
              <a:gd name="T21" fmla="*/ 89 h 151"/>
              <a:gd name="T22" fmla="*/ 43 w 133"/>
              <a:gd name="T23" fmla="*/ 56 h 151"/>
              <a:gd name="T24" fmla="*/ 46 w 133"/>
              <a:gd name="T25" fmla="*/ 101 h 151"/>
              <a:gd name="T26" fmla="*/ 62 w 133"/>
              <a:gd name="T27" fmla="*/ 114 h 151"/>
              <a:gd name="T28" fmla="*/ 64 w 133"/>
              <a:gd name="T29" fmla="*/ 73 h 151"/>
              <a:gd name="T30" fmla="*/ 75 w 133"/>
              <a:gd name="T31" fmla="*/ 121 h 151"/>
              <a:gd name="T32" fmla="*/ 98 w 133"/>
              <a:gd name="T33" fmla="*/ 129 h 151"/>
              <a:gd name="T34" fmla="*/ 70 w 133"/>
              <a:gd name="T35" fmla="*/ 50 h 151"/>
              <a:gd name="T36" fmla="*/ 22 w 133"/>
              <a:gd name="T3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3" h="151">
                <a:moveTo>
                  <a:pt x="92" y="135"/>
                </a:moveTo>
                <a:cubicBezTo>
                  <a:pt x="80" y="132"/>
                  <a:pt x="16" y="113"/>
                  <a:pt x="11" y="45"/>
                </a:cubicBezTo>
                <a:cubicBezTo>
                  <a:pt x="11" y="45"/>
                  <a:pt x="0" y="86"/>
                  <a:pt x="24" y="124"/>
                </a:cubicBezTo>
                <a:cubicBezTo>
                  <a:pt x="42" y="151"/>
                  <a:pt x="68" y="150"/>
                  <a:pt x="83" y="144"/>
                </a:cubicBezTo>
                <a:cubicBezTo>
                  <a:pt x="114" y="146"/>
                  <a:pt x="133" y="135"/>
                  <a:pt x="133" y="135"/>
                </a:cubicBezTo>
                <a:cubicBezTo>
                  <a:pt x="119" y="140"/>
                  <a:pt x="96" y="136"/>
                  <a:pt x="92" y="135"/>
                </a:cubicBezTo>
                <a:close/>
                <a:moveTo>
                  <a:pt x="22" y="0"/>
                </a:moveTo>
                <a:cubicBezTo>
                  <a:pt x="17" y="21"/>
                  <a:pt x="17" y="38"/>
                  <a:pt x="20" y="52"/>
                </a:cubicBezTo>
                <a:cubicBezTo>
                  <a:pt x="22" y="41"/>
                  <a:pt x="27" y="36"/>
                  <a:pt x="27" y="36"/>
                </a:cubicBezTo>
                <a:cubicBezTo>
                  <a:pt x="22" y="49"/>
                  <a:pt x="24" y="64"/>
                  <a:pt x="24" y="69"/>
                </a:cubicBezTo>
                <a:cubicBezTo>
                  <a:pt x="27" y="77"/>
                  <a:pt x="31" y="83"/>
                  <a:pt x="35" y="89"/>
                </a:cubicBezTo>
                <a:cubicBezTo>
                  <a:pt x="35" y="68"/>
                  <a:pt x="43" y="56"/>
                  <a:pt x="43" y="56"/>
                </a:cubicBezTo>
                <a:cubicBezTo>
                  <a:pt x="39" y="76"/>
                  <a:pt x="44" y="96"/>
                  <a:pt x="46" y="101"/>
                </a:cubicBezTo>
                <a:cubicBezTo>
                  <a:pt x="51" y="106"/>
                  <a:pt x="56" y="111"/>
                  <a:pt x="62" y="114"/>
                </a:cubicBezTo>
                <a:cubicBezTo>
                  <a:pt x="57" y="89"/>
                  <a:pt x="64" y="73"/>
                  <a:pt x="64" y="73"/>
                </a:cubicBezTo>
                <a:cubicBezTo>
                  <a:pt x="63" y="94"/>
                  <a:pt x="72" y="114"/>
                  <a:pt x="75" y="121"/>
                </a:cubicBezTo>
                <a:cubicBezTo>
                  <a:pt x="88" y="127"/>
                  <a:pt x="98" y="129"/>
                  <a:pt x="98" y="129"/>
                </a:cubicBezTo>
                <a:cubicBezTo>
                  <a:pt x="98" y="129"/>
                  <a:pt x="115" y="82"/>
                  <a:pt x="70" y="50"/>
                </a:cubicBezTo>
                <a:cubicBezTo>
                  <a:pt x="36" y="26"/>
                  <a:pt x="22" y="0"/>
                  <a:pt x="2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1" name="组合 320"/>
          <p:cNvGrpSpPr>
            <a:grpSpLocks noChangeAspect="1"/>
          </p:cNvGrpSpPr>
          <p:nvPr/>
        </p:nvGrpSpPr>
        <p:grpSpPr>
          <a:xfrm>
            <a:off x="9310226" y="2152316"/>
            <a:ext cx="462090" cy="432000"/>
            <a:chOff x="10533063" y="2955925"/>
            <a:chExt cx="682625" cy="638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86" name="Freeform 109"/>
            <p:cNvSpPr/>
            <p:nvPr/>
          </p:nvSpPr>
          <p:spPr bwMode="auto">
            <a:xfrm>
              <a:off x="10772775" y="3308350"/>
              <a:ext cx="244475" cy="285750"/>
            </a:xfrm>
            <a:custGeom>
              <a:avLst/>
              <a:gdLst>
                <a:gd name="T0" fmla="*/ 18 w 65"/>
                <a:gd name="T1" fmla="*/ 10 h 76"/>
                <a:gd name="T2" fmla="*/ 28 w 65"/>
                <a:gd name="T3" fmla="*/ 76 h 76"/>
                <a:gd name="T4" fmla="*/ 33 w 65"/>
                <a:gd name="T5" fmla="*/ 0 h 76"/>
                <a:gd name="T6" fmla="*/ 29 w 65"/>
                <a:gd name="T7" fmla="*/ 40 h 76"/>
                <a:gd name="T8" fmla="*/ 18 w 65"/>
                <a:gd name="T9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76">
                  <a:moveTo>
                    <a:pt x="18" y="10"/>
                  </a:moveTo>
                  <a:cubicBezTo>
                    <a:pt x="18" y="10"/>
                    <a:pt x="0" y="52"/>
                    <a:pt x="28" y="76"/>
                  </a:cubicBezTo>
                  <a:cubicBezTo>
                    <a:pt x="28" y="76"/>
                    <a:pt x="65" y="40"/>
                    <a:pt x="33" y="0"/>
                  </a:cubicBezTo>
                  <a:cubicBezTo>
                    <a:pt x="33" y="0"/>
                    <a:pt x="38" y="23"/>
                    <a:pt x="29" y="40"/>
                  </a:cubicBezTo>
                  <a:cubicBezTo>
                    <a:pt x="29" y="40"/>
                    <a:pt x="27" y="18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7" name="Freeform 110"/>
            <p:cNvSpPr/>
            <p:nvPr/>
          </p:nvSpPr>
          <p:spPr bwMode="auto">
            <a:xfrm>
              <a:off x="10942638" y="3178175"/>
              <a:ext cx="273050" cy="239713"/>
            </a:xfrm>
            <a:custGeom>
              <a:avLst/>
              <a:gdLst>
                <a:gd name="T0" fmla="*/ 5 w 73"/>
                <a:gd name="T1" fmla="*/ 34 h 64"/>
                <a:gd name="T2" fmla="*/ 73 w 73"/>
                <a:gd name="T3" fmla="*/ 45 h 64"/>
                <a:gd name="T4" fmla="*/ 0 w 73"/>
                <a:gd name="T5" fmla="*/ 17 h 64"/>
                <a:gd name="T6" fmla="*/ 38 w 73"/>
                <a:gd name="T7" fmla="*/ 33 h 64"/>
                <a:gd name="T8" fmla="*/ 5 w 73"/>
                <a:gd name="T9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4">
                  <a:moveTo>
                    <a:pt x="5" y="34"/>
                  </a:moveTo>
                  <a:cubicBezTo>
                    <a:pt x="5" y="34"/>
                    <a:pt x="40" y="64"/>
                    <a:pt x="73" y="45"/>
                  </a:cubicBezTo>
                  <a:cubicBezTo>
                    <a:pt x="73" y="45"/>
                    <a:pt x="49" y="0"/>
                    <a:pt x="0" y="17"/>
                  </a:cubicBezTo>
                  <a:cubicBezTo>
                    <a:pt x="0" y="17"/>
                    <a:pt x="25" y="19"/>
                    <a:pt x="38" y="33"/>
                  </a:cubicBezTo>
                  <a:cubicBezTo>
                    <a:pt x="38" y="33"/>
                    <a:pt x="16" y="28"/>
                    <a:pt x="5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8" name="Freeform 111"/>
            <p:cNvSpPr/>
            <p:nvPr/>
          </p:nvSpPr>
          <p:spPr bwMode="auto">
            <a:xfrm>
              <a:off x="10885488" y="2955925"/>
              <a:ext cx="225425" cy="225425"/>
            </a:xfrm>
            <a:custGeom>
              <a:avLst/>
              <a:gdLst>
                <a:gd name="T0" fmla="*/ 20 w 60"/>
                <a:gd name="T1" fmla="*/ 60 h 60"/>
                <a:gd name="T2" fmla="*/ 51 w 60"/>
                <a:gd name="T3" fmla="*/ 0 h 60"/>
                <a:gd name="T4" fmla="*/ 1 w 60"/>
                <a:gd name="T5" fmla="*/ 59 h 60"/>
                <a:gd name="T6" fmla="*/ 29 w 60"/>
                <a:gd name="T7" fmla="*/ 29 h 60"/>
                <a:gd name="T8" fmla="*/ 20 w 6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20" y="60"/>
                  </a:moveTo>
                  <a:cubicBezTo>
                    <a:pt x="20" y="60"/>
                    <a:pt x="60" y="36"/>
                    <a:pt x="51" y="0"/>
                  </a:cubicBezTo>
                  <a:cubicBezTo>
                    <a:pt x="51" y="0"/>
                    <a:pt x="0" y="8"/>
                    <a:pt x="1" y="59"/>
                  </a:cubicBezTo>
                  <a:cubicBezTo>
                    <a:pt x="1" y="59"/>
                    <a:pt x="11" y="37"/>
                    <a:pt x="29" y="29"/>
                  </a:cubicBezTo>
                  <a:cubicBezTo>
                    <a:pt x="29" y="29"/>
                    <a:pt x="17" y="48"/>
                    <a:pt x="20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9" name="Freeform 112"/>
            <p:cNvSpPr/>
            <p:nvPr/>
          </p:nvSpPr>
          <p:spPr bwMode="auto">
            <a:xfrm>
              <a:off x="10626725" y="2967037"/>
              <a:ext cx="209550" cy="241300"/>
            </a:xfrm>
            <a:custGeom>
              <a:avLst/>
              <a:gdLst>
                <a:gd name="T0" fmla="*/ 56 w 56"/>
                <a:gd name="T1" fmla="*/ 47 h 64"/>
                <a:gd name="T2" fmla="*/ 8 w 56"/>
                <a:gd name="T3" fmla="*/ 0 h 64"/>
                <a:gd name="T4" fmla="*/ 50 w 56"/>
                <a:gd name="T5" fmla="*/ 64 h 64"/>
                <a:gd name="T6" fmla="*/ 29 w 56"/>
                <a:gd name="T7" fmla="*/ 29 h 64"/>
                <a:gd name="T8" fmla="*/ 56 w 56"/>
                <a:gd name="T9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4">
                  <a:moveTo>
                    <a:pt x="56" y="47"/>
                  </a:moveTo>
                  <a:cubicBezTo>
                    <a:pt x="56" y="47"/>
                    <a:pt x="45" y="2"/>
                    <a:pt x="8" y="0"/>
                  </a:cubicBezTo>
                  <a:cubicBezTo>
                    <a:pt x="8" y="0"/>
                    <a:pt x="0" y="49"/>
                    <a:pt x="50" y="64"/>
                  </a:cubicBezTo>
                  <a:cubicBezTo>
                    <a:pt x="50" y="64"/>
                    <a:pt x="31" y="47"/>
                    <a:pt x="29" y="29"/>
                  </a:cubicBezTo>
                  <a:cubicBezTo>
                    <a:pt x="29" y="29"/>
                    <a:pt x="44" y="46"/>
                    <a:pt x="56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0" name="Freeform 113"/>
            <p:cNvSpPr/>
            <p:nvPr/>
          </p:nvSpPr>
          <p:spPr bwMode="auto">
            <a:xfrm>
              <a:off x="10533063" y="3230562"/>
              <a:ext cx="285750" cy="214313"/>
            </a:xfrm>
            <a:custGeom>
              <a:avLst/>
              <a:gdLst>
                <a:gd name="T0" fmla="*/ 61 w 76"/>
                <a:gd name="T1" fmla="*/ 4 h 57"/>
                <a:gd name="T2" fmla="*/ 0 w 76"/>
                <a:gd name="T3" fmla="*/ 34 h 57"/>
                <a:gd name="T4" fmla="*/ 76 w 76"/>
                <a:gd name="T5" fmla="*/ 15 h 57"/>
                <a:gd name="T6" fmla="*/ 35 w 76"/>
                <a:gd name="T7" fmla="*/ 24 h 57"/>
                <a:gd name="T8" fmla="*/ 61 w 76"/>
                <a:gd name="T9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57">
                  <a:moveTo>
                    <a:pt x="61" y="4"/>
                  </a:moveTo>
                  <a:cubicBezTo>
                    <a:pt x="61" y="4"/>
                    <a:pt x="15" y="0"/>
                    <a:pt x="0" y="34"/>
                  </a:cubicBezTo>
                  <a:cubicBezTo>
                    <a:pt x="0" y="34"/>
                    <a:pt x="46" y="57"/>
                    <a:pt x="76" y="15"/>
                  </a:cubicBezTo>
                  <a:cubicBezTo>
                    <a:pt x="76" y="15"/>
                    <a:pt x="54" y="27"/>
                    <a:pt x="35" y="24"/>
                  </a:cubicBezTo>
                  <a:cubicBezTo>
                    <a:pt x="35" y="24"/>
                    <a:pt x="57" y="15"/>
                    <a:pt x="6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22" name="组合 321"/>
          <p:cNvGrpSpPr>
            <a:grpSpLocks noChangeAspect="1"/>
          </p:cNvGrpSpPr>
          <p:nvPr/>
        </p:nvGrpSpPr>
        <p:grpSpPr>
          <a:xfrm>
            <a:off x="10359689" y="2152316"/>
            <a:ext cx="390228" cy="432000"/>
            <a:chOff x="11628438" y="2925762"/>
            <a:chExt cx="563562" cy="6238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1" name="Freeform 114"/>
            <p:cNvSpPr/>
            <p:nvPr/>
          </p:nvSpPr>
          <p:spPr bwMode="auto">
            <a:xfrm>
              <a:off x="11704638" y="3114675"/>
              <a:ext cx="352425" cy="288925"/>
            </a:xfrm>
            <a:custGeom>
              <a:avLst/>
              <a:gdLst>
                <a:gd name="T0" fmla="*/ 0 w 94"/>
                <a:gd name="T1" fmla="*/ 37 h 77"/>
                <a:gd name="T2" fmla="*/ 94 w 94"/>
                <a:gd name="T3" fmla="*/ 36 h 77"/>
                <a:gd name="T4" fmla="*/ 94 w 94"/>
                <a:gd name="T5" fmla="*/ 36 h 77"/>
                <a:gd name="T6" fmla="*/ 0 w 94"/>
                <a:gd name="T7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77">
                  <a:moveTo>
                    <a:pt x="0" y="37"/>
                  </a:moveTo>
                  <a:cubicBezTo>
                    <a:pt x="21" y="0"/>
                    <a:pt x="68" y="53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81" y="77"/>
                    <a:pt x="25" y="24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2" name="Freeform 115"/>
            <p:cNvSpPr/>
            <p:nvPr/>
          </p:nvSpPr>
          <p:spPr bwMode="auto">
            <a:xfrm>
              <a:off x="11771313" y="3035300"/>
              <a:ext cx="352425" cy="288925"/>
            </a:xfrm>
            <a:custGeom>
              <a:avLst/>
              <a:gdLst>
                <a:gd name="T0" fmla="*/ 0 w 94"/>
                <a:gd name="T1" fmla="*/ 37 h 77"/>
                <a:gd name="T2" fmla="*/ 94 w 94"/>
                <a:gd name="T3" fmla="*/ 36 h 77"/>
                <a:gd name="T4" fmla="*/ 94 w 94"/>
                <a:gd name="T5" fmla="*/ 36 h 77"/>
                <a:gd name="T6" fmla="*/ 0 w 94"/>
                <a:gd name="T7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77">
                  <a:moveTo>
                    <a:pt x="0" y="37"/>
                  </a:moveTo>
                  <a:cubicBezTo>
                    <a:pt x="21" y="0"/>
                    <a:pt x="68" y="53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81" y="77"/>
                    <a:pt x="25" y="25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3" name="Freeform 116"/>
            <p:cNvSpPr/>
            <p:nvPr/>
          </p:nvSpPr>
          <p:spPr bwMode="auto">
            <a:xfrm>
              <a:off x="11839575" y="2960687"/>
              <a:ext cx="352425" cy="288925"/>
            </a:xfrm>
            <a:custGeom>
              <a:avLst/>
              <a:gdLst>
                <a:gd name="T0" fmla="*/ 0 w 94"/>
                <a:gd name="T1" fmla="*/ 37 h 77"/>
                <a:gd name="T2" fmla="*/ 94 w 94"/>
                <a:gd name="T3" fmla="*/ 36 h 77"/>
                <a:gd name="T4" fmla="*/ 94 w 94"/>
                <a:gd name="T5" fmla="*/ 36 h 77"/>
                <a:gd name="T6" fmla="*/ 0 w 94"/>
                <a:gd name="T7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77">
                  <a:moveTo>
                    <a:pt x="0" y="37"/>
                  </a:moveTo>
                  <a:cubicBezTo>
                    <a:pt x="21" y="0"/>
                    <a:pt x="68" y="53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81" y="77"/>
                    <a:pt x="25" y="24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4" name="Freeform 117"/>
            <p:cNvSpPr/>
            <p:nvPr/>
          </p:nvSpPr>
          <p:spPr bwMode="auto">
            <a:xfrm>
              <a:off x="11917363" y="2925762"/>
              <a:ext cx="195263" cy="128588"/>
            </a:xfrm>
            <a:custGeom>
              <a:avLst/>
              <a:gdLst>
                <a:gd name="T0" fmla="*/ 0 w 52"/>
                <a:gd name="T1" fmla="*/ 26 h 34"/>
                <a:gd name="T2" fmla="*/ 25 w 52"/>
                <a:gd name="T3" fmla="*/ 27 h 34"/>
                <a:gd name="T4" fmla="*/ 49 w 52"/>
                <a:gd name="T5" fmla="*/ 26 h 34"/>
                <a:gd name="T6" fmla="*/ 0 w 52"/>
                <a:gd name="T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34">
                  <a:moveTo>
                    <a:pt x="0" y="26"/>
                  </a:moveTo>
                  <a:cubicBezTo>
                    <a:pt x="0" y="26"/>
                    <a:pt x="4" y="20"/>
                    <a:pt x="25" y="27"/>
                  </a:cubicBezTo>
                  <a:cubicBezTo>
                    <a:pt x="45" y="34"/>
                    <a:pt x="46" y="31"/>
                    <a:pt x="49" y="26"/>
                  </a:cubicBezTo>
                  <a:cubicBezTo>
                    <a:pt x="52" y="17"/>
                    <a:pt x="7" y="0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5" name="Freeform 118"/>
            <p:cNvSpPr/>
            <p:nvPr/>
          </p:nvSpPr>
          <p:spPr bwMode="auto">
            <a:xfrm>
              <a:off x="11741150" y="3335337"/>
              <a:ext cx="214313" cy="123825"/>
            </a:xfrm>
            <a:custGeom>
              <a:avLst/>
              <a:gdLst>
                <a:gd name="T0" fmla="*/ 42 w 57"/>
                <a:gd name="T1" fmla="*/ 0 h 33"/>
                <a:gd name="T2" fmla="*/ 0 w 57"/>
                <a:gd name="T3" fmla="*/ 20 h 33"/>
                <a:gd name="T4" fmla="*/ 13 w 57"/>
                <a:gd name="T5" fmla="*/ 33 h 33"/>
                <a:gd name="T6" fmla="*/ 29 w 57"/>
                <a:gd name="T7" fmla="*/ 28 h 33"/>
                <a:gd name="T8" fmla="*/ 57 w 57"/>
                <a:gd name="T9" fmla="*/ 5 h 33"/>
                <a:gd name="T10" fmla="*/ 42 w 57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33">
                  <a:moveTo>
                    <a:pt x="42" y="0"/>
                  </a:moveTo>
                  <a:cubicBezTo>
                    <a:pt x="37" y="25"/>
                    <a:pt x="13" y="6"/>
                    <a:pt x="0" y="20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5" y="27"/>
                    <a:pt x="29" y="28"/>
                  </a:cubicBezTo>
                  <a:cubicBezTo>
                    <a:pt x="47" y="29"/>
                    <a:pt x="57" y="14"/>
                    <a:pt x="57" y="5"/>
                  </a:cubicBezTo>
                  <a:lnTo>
                    <a:pt x="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6" name="Freeform 119"/>
            <p:cNvSpPr/>
            <p:nvPr/>
          </p:nvSpPr>
          <p:spPr bwMode="auto">
            <a:xfrm>
              <a:off x="11693525" y="3260725"/>
              <a:ext cx="100013" cy="134938"/>
            </a:xfrm>
            <a:custGeom>
              <a:avLst/>
              <a:gdLst>
                <a:gd name="T0" fmla="*/ 27 w 27"/>
                <a:gd name="T1" fmla="*/ 6 h 36"/>
                <a:gd name="T2" fmla="*/ 9 w 27"/>
                <a:gd name="T3" fmla="*/ 0 h 36"/>
                <a:gd name="T4" fmla="*/ 6 w 27"/>
                <a:gd name="T5" fmla="*/ 18 h 36"/>
                <a:gd name="T6" fmla="*/ 6 w 27"/>
                <a:gd name="T7" fmla="*/ 33 h 36"/>
                <a:gd name="T8" fmla="*/ 9 w 27"/>
                <a:gd name="T9" fmla="*/ 36 h 36"/>
                <a:gd name="T10" fmla="*/ 22 w 27"/>
                <a:gd name="T11" fmla="*/ 29 h 36"/>
                <a:gd name="T12" fmla="*/ 27 w 27"/>
                <a:gd name="T13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6">
                  <a:moveTo>
                    <a:pt x="27" y="6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"/>
                    <a:pt x="5" y="12"/>
                    <a:pt x="6" y="18"/>
                  </a:cubicBezTo>
                  <a:cubicBezTo>
                    <a:pt x="9" y="31"/>
                    <a:pt x="6" y="33"/>
                    <a:pt x="6" y="33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3" y="31"/>
                    <a:pt x="17" y="30"/>
                    <a:pt x="22" y="29"/>
                  </a:cubicBezTo>
                  <a:cubicBezTo>
                    <a:pt x="21" y="20"/>
                    <a:pt x="17" y="12"/>
                    <a:pt x="2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7" name="Freeform 120"/>
            <p:cNvSpPr/>
            <p:nvPr/>
          </p:nvSpPr>
          <p:spPr bwMode="auto">
            <a:xfrm>
              <a:off x="11639550" y="3417887"/>
              <a:ext cx="120650" cy="115888"/>
            </a:xfrm>
            <a:custGeom>
              <a:avLst/>
              <a:gdLst>
                <a:gd name="T0" fmla="*/ 30 w 32"/>
                <a:gd name="T1" fmla="*/ 30 h 31"/>
                <a:gd name="T2" fmla="*/ 26 w 32"/>
                <a:gd name="T3" fmla="*/ 30 h 31"/>
                <a:gd name="T4" fmla="*/ 1 w 32"/>
                <a:gd name="T5" fmla="*/ 5 h 31"/>
                <a:gd name="T6" fmla="*/ 1 w 32"/>
                <a:gd name="T7" fmla="*/ 1 h 31"/>
                <a:gd name="T8" fmla="*/ 1 w 32"/>
                <a:gd name="T9" fmla="*/ 1 h 31"/>
                <a:gd name="T10" fmla="*/ 6 w 32"/>
                <a:gd name="T11" fmla="*/ 1 h 31"/>
                <a:gd name="T12" fmla="*/ 31 w 32"/>
                <a:gd name="T13" fmla="*/ 26 h 31"/>
                <a:gd name="T14" fmla="*/ 30 w 32"/>
                <a:gd name="T1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1">
                  <a:moveTo>
                    <a:pt x="30" y="30"/>
                  </a:moveTo>
                  <a:cubicBezTo>
                    <a:pt x="29" y="31"/>
                    <a:pt x="27" y="31"/>
                    <a:pt x="26" y="3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" y="0"/>
                    <a:pt x="4" y="0"/>
                    <a:pt x="6" y="1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7"/>
                    <a:pt x="32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8" name="Freeform 121"/>
            <p:cNvSpPr/>
            <p:nvPr/>
          </p:nvSpPr>
          <p:spPr bwMode="auto">
            <a:xfrm>
              <a:off x="11628438" y="3432175"/>
              <a:ext cx="117475" cy="117475"/>
            </a:xfrm>
            <a:custGeom>
              <a:avLst/>
              <a:gdLst>
                <a:gd name="T0" fmla="*/ 30 w 31"/>
                <a:gd name="T1" fmla="*/ 30 h 31"/>
                <a:gd name="T2" fmla="*/ 26 w 31"/>
                <a:gd name="T3" fmla="*/ 30 h 31"/>
                <a:gd name="T4" fmla="*/ 1 w 31"/>
                <a:gd name="T5" fmla="*/ 5 h 31"/>
                <a:gd name="T6" fmla="*/ 1 w 31"/>
                <a:gd name="T7" fmla="*/ 1 h 31"/>
                <a:gd name="T8" fmla="*/ 1 w 31"/>
                <a:gd name="T9" fmla="*/ 1 h 31"/>
                <a:gd name="T10" fmla="*/ 5 w 31"/>
                <a:gd name="T11" fmla="*/ 1 h 31"/>
                <a:gd name="T12" fmla="*/ 30 w 31"/>
                <a:gd name="T13" fmla="*/ 26 h 31"/>
                <a:gd name="T14" fmla="*/ 30 w 31"/>
                <a:gd name="T1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1">
                  <a:moveTo>
                    <a:pt x="30" y="30"/>
                  </a:moveTo>
                  <a:cubicBezTo>
                    <a:pt x="29" y="31"/>
                    <a:pt x="27" y="31"/>
                    <a:pt x="26" y="3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9" name="Freeform 122"/>
            <p:cNvSpPr/>
            <p:nvPr/>
          </p:nvSpPr>
          <p:spPr bwMode="auto">
            <a:xfrm>
              <a:off x="11655425" y="3403600"/>
              <a:ext cx="115888" cy="115888"/>
            </a:xfrm>
            <a:custGeom>
              <a:avLst/>
              <a:gdLst>
                <a:gd name="T0" fmla="*/ 30 w 31"/>
                <a:gd name="T1" fmla="*/ 30 h 31"/>
                <a:gd name="T2" fmla="*/ 26 w 31"/>
                <a:gd name="T3" fmla="*/ 30 h 31"/>
                <a:gd name="T4" fmla="*/ 1 w 31"/>
                <a:gd name="T5" fmla="*/ 5 h 31"/>
                <a:gd name="T6" fmla="*/ 1 w 31"/>
                <a:gd name="T7" fmla="*/ 1 h 31"/>
                <a:gd name="T8" fmla="*/ 1 w 31"/>
                <a:gd name="T9" fmla="*/ 1 h 31"/>
                <a:gd name="T10" fmla="*/ 5 w 31"/>
                <a:gd name="T11" fmla="*/ 1 h 31"/>
                <a:gd name="T12" fmla="*/ 30 w 31"/>
                <a:gd name="T13" fmla="*/ 26 h 31"/>
                <a:gd name="T14" fmla="*/ 30 w 31"/>
                <a:gd name="T1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31">
                  <a:moveTo>
                    <a:pt x="30" y="30"/>
                  </a:moveTo>
                  <a:cubicBezTo>
                    <a:pt x="29" y="31"/>
                    <a:pt x="27" y="31"/>
                    <a:pt x="26" y="30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1" y="27"/>
                    <a:pt x="31" y="29"/>
                    <a:pt x="3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0" name="Freeform 123"/>
            <p:cNvSpPr/>
            <p:nvPr/>
          </p:nvSpPr>
          <p:spPr bwMode="auto">
            <a:xfrm>
              <a:off x="11666538" y="3384550"/>
              <a:ext cx="120650" cy="119063"/>
            </a:xfrm>
            <a:custGeom>
              <a:avLst/>
              <a:gdLst>
                <a:gd name="T0" fmla="*/ 31 w 32"/>
                <a:gd name="T1" fmla="*/ 31 h 32"/>
                <a:gd name="T2" fmla="*/ 26 w 32"/>
                <a:gd name="T3" fmla="*/ 31 h 32"/>
                <a:gd name="T4" fmla="*/ 2 w 32"/>
                <a:gd name="T5" fmla="*/ 6 h 32"/>
                <a:gd name="T6" fmla="*/ 2 w 32"/>
                <a:gd name="T7" fmla="*/ 2 h 32"/>
                <a:gd name="T8" fmla="*/ 2 w 32"/>
                <a:gd name="T9" fmla="*/ 2 h 32"/>
                <a:gd name="T10" fmla="*/ 6 w 32"/>
                <a:gd name="T11" fmla="*/ 2 h 32"/>
                <a:gd name="T12" fmla="*/ 31 w 32"/>
                <a:gd name="T13" fmla="*/ 27 h 32"/>
                <a:gd name="T14" fmla="*/ 31 w 32"/>
                <a:gd name="T15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32">
                  <a:moveTo>
                    <a:pt x="31" y="31"/>
                  </a:moveTo>
                  <a:cubicBezTo>
                    <a:pt x="29" y="32"/>
                    <a:pt x="28" y="32"/>
                    <a:pt x="26" y="3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5"/>
                    <a:pt x="0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2" y="28"/>
                    <a:pt x="32" y="30"/>
                    <a:pt x="3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1" name="Freeform 124"/>
            <p:cNvSpPr/>
            <p:nvPr/>
          </p:nvSpPr>
          <p:spPr bwMode="auto">
            <a:xfrm>
              <a:off x="11644313" y="3475037"/>
              <a:ext cx="60325" cy="63500"/>
            </a:xfrm>
            <a:custGeom>
              <a:avLst/>
              <a:gdLst>
                <a:gd name="T0" fmla="*/ 9 w 16"/>
                <a:gd name="T1" fmla="*/ 16 h 17"/>
                <a:gd name="T2" fmla="*/ 8 w 16"/>
                <a:gd name="T3" fmla="*/ 16 h 17"/>
                <a:gd name="T4" fmla="*/ 0 w 16"/>
                <a:gd name="T5" fmla="*/ 10 h 17"/>
                <a:gd name="T6" fmla="*/ 0 w 16"/>
                <a:gd name="T7" fmla="*/ 9 h 17"/>
                <a:gd name="T8" fmla="*/ 7 w 16"/>
                <a:gd name="T9" fmla="*/ 1 h 17"/>
                <a:gd name="T10" fmla="*/ 8 w 16"/>
                <a:gd name="T11" fmla="*/ 1 h 17"/>
                <a:gd name="T12" fmla="*/ 16 w 16"/>
                <a:gd name="T13" fmla="*/ 7 h 17"/>
                <a:gd name="T14" fmla="*/ 16 w 16"/>
                <a:gd name="T15" fmla="*/ 8 h 17"/>
                <a:gd name="T16" fmla="*/ 9 w 16"/>
                <a:gd name="T17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7">
                  <a:moveTo>
                    <a:pt x="9" y="16"/>
                  </a:moveTo>
                  <a:cubicBezTo>
                    <a:pt x="9" y="17"/>
                    <a:pt x="8" y="17"/>
                    <a:pt x="8" y="1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8" y="0"/>
                    <a:pt x="8" y="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lnTo>
                    <a:pt x="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02" name="Freeform 125"/>
          <p:cNvSpPr>
            <a:spLocks noChangeAspect="1"/>
          </p:cNvSpPr>
          <p:nvPr/>
        </p:nvSpPr>
        <p:spPr bwMode="auto">
          <a:xfrm>
            <a:off x="11128194" y="2152316"/>
            <a:ext cx="504758" cy="432000"/>
          </a:xfrm>
          <a:custGeom>
            <a:avLst/>
            <a:gdLst>
              <a:gd name="T0" fmla="*/ 117 w 188"/>
              <a:gd name="T1" fmla="*/ 107 h 161"/>
              <a:gd name="T2" fmla="*/ 112 w 188"/>
              <a:gd name="T3" fmla="*/ 111 h 161"/>
              <a:gd name="T4" fmla="*/ 105 w 188"/>
              <a:gd name="T5" fmla="*/ 108 h 161"/>
              <a:gd name="T6" fmla="*/ 106 w 188"/>
              <a:gd name="T7" fmla="*/ 105 h 161"/>
              <a:gd name="T8" fmla="*/ 97 w 188"/>
              <a:gd name="T9" fmla="*/ 95 h 161"/>
              <a:gd name="T10" fmla="*/ 98 w 188"/>
              <a:gd name="T11" fmla="*/ 87 h 161"/>
              <a:gd name="T12" fmla="*/ 105 w 188"/>
              <a:gd name="T13" fmla="*/ 85 h 161"/>
              <a:gd name="T14" fmla="*/ 99 w 188"/>
              <a:gd name="T15" fmla="*/ 2 h 161"/>
              <a:gd name="T16" fmla="*/ 91 w 188"/>
              <a:gd name="T17" fmla="*/ 2 h 161"/>
              <a:gd name="T18" fmla="*/ 85 w 188"/>
              <a:gd name="T19" fmla="*/ 85 h 161"/>
              <a:gd name="T20" fmla="*/ 91 w 188"/>
              <a:gd name="T21" fmla="*/ 87 h 161"/>
              <a:gd name="T22" fmla="*/ 92 w 188"/>
              <a:gd name="T23" fmla="*/ 95 h 161"/>
              <a:gd name="T24" fmla="*/ 83 w 188"/>
              <a:gd name="T25" fmla="*/ 105 h 161"/>
              <a:gd name="T26" fmla="*/ 84 w 188"/>
              <a:gd name="T27" fmla="*/ 108 h 161"/>
              <a:gd name="T28" fmla="*/ 76 w 188"/>
              <a:gd name="T29" fmla="*/ 111 h 161"/>
              <a:gd name="T30" fmla="*/ 72 w 188"/>
              <a:gd name="T31" fmla="*/ 107 h 161"/>
              <a:gd name="T32" fmla="*/ 0 w 188"/>
              <a:gd name="T33" fmla="*/ 153 h 161"/>
              <a:gd name="T34" fmla="*/ 5 w 188"/>
              <a:gd name="T35" fmla="*/ 160 h 161"/>
              <a:gd name="T36" fmla="*/ 82 w 188"/>
              <a:gd name="T37" fmla="*/ 123 h 161"/>
              <a:gd name="T38" fmla="*/ 80 w 188"/>
              <a:gd name="T39" fmla="*/ 117 h 161"/>
              <a:gd name="T40" fmla="*/ 86 w 188"/>
              <a:gd name="T41" fmla="*/ 113 h 161"/>
              <a:gd name="T42" fmla="*/ 95 w 188"/>
              <a:gd name="T43" fmla="*/ 116 h 161"/>
              <a:gd name="T44" fmla="*/ 103 w 188"/>
              <a:gd name="T45" fmla="*/ 113 h 161"/>
              <a:gd name="T46" fmla="*/ 109 w 188"/>
              <a:gd name="T47" fmla="*/ 118 h 161"/>
              <a:gd name="T48" fmla="*/ 107 w 188"/>
              <a:gd name="T49" fmla="*/ 124 h 161"/>
              <a:gd name="T50" fmla="*/ 184 w 188"/>
              <a:gd name="T51" fmla="*/ 161 h 161"/>
              <a:gd name="T52" fmla="*/ 188 w 188"/>
              <a:gd name="T53" fmla="*/ 154 h 161"/>
              <a:gd name="T54" fmla="*/ 117 w 188"/>
              <a:gd name="T55" fmla="*/ 10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8" h="161">
                <a:moveTo>
                  <a:pt x="117" y="107"/>
                </a:moveTo>
                <a:cubicBezTo>
                  <a:pt x="117" y="107"/>
                  <a:pt x="115" y="108"/>
                  <a:pt x="112" y="111"/>
                </a:cubicBezTo>
                <a:cubicBezTo>
                  <a:pt x="105" y="108"/>
                  <a:pt x="105" y="108"/>
                  <a:pt x="105" y="108"/>
                </a:cubicBezTo>
                <a:cubicBezTo>
                  <a:pt x="106" y="107"/>
                  <a:pt x="106" y="106"/>
                  <a:pt x="106" y="105"/>
                </a:cubicBezTo>
                <a:cubicBezTo>
                  <a:pt x="106" y="100"/>
                  <a:pt x="102" y="96"/>
                  <a:pt x="97" y="95"/>
                </a:cubicBezTo>
                <a:cubicBezTo>
                  <a:pt x="98" y="87"/>
                  <a:pt x="98" y="87"/>
                  <a:pt x="98" y="87"/>
                </a:cubicBezTo>
                <a:cubicBezTo>
                  <a:pt x="100" y="86"/>
                  <a:pt x="103" y="86"/>
                  <a:pt x="105" y="85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2"/>
                  <a:pt x="95" y="0"/>
                  <a:pt x="91" y="2"/>
                </a:cubicBezTo>
                <a:cubicBezTo>
                  <a:pt x="85" y="85"/>
                  <a:pt x="85" y="85"/>
                  <a:pt x="85" y="85"/>
                </a:cubicBezTo>
                <a:cubicBezTo>
                  <a:pt x="85" y="85"/>
                  <a:pt x="87" y="86"/>
                  <a:pt x="91" y="87"/>
                </a:cubicBezTo>
                <a:cubicBezTo>
                  <a:pt x="92" y="95"/>
                  <a:pt x="92" y="95"/>
                  <a:pt x="92" y="95"/>
                </a:cubicBezTo>
                <a:cubicBezTo>
                  <a:pt x="87" y="96"/>
                  <a:pt x="83" y="100"/>
                  <a:pt x="83" y="105"/>
                </a:cubicBezTo>
                <a:cubicBezTo>
                  <a:pt x="83" y="106"/>
                  <a:pt x="83" y="107"/>
                  <a:pt x="84" y="108"/>
                </a:cubicBezTo>
                <a:cubicBezTo>
                  <a:pt x="76" y="111"/>
                  <a:pt x="76" y="111"/>
                  <a:pt x="76" y="111"/>
                </a:cubicBezTo>
                <a:cubicBezTo>
                  <a:pt x="75" y="110"/>
                  <a:pt x="73" y="108"/>
                  <a:pt x="72" y="10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153"/>
                  <a:pt x="1" y="157"/>
                  <a:pt x="5" y="160"/>
                </a:cubicBezTo>
                <a:cubicBezTo>
                  <a:pt x="82" y="123"/>
                  <a:pt x="82" y="123"/>
                  <a:pt x="82" y="123"/>
                </a:cubicBezTo>
                <a:cubicBezTo>
                  <a:pt x="82" y="123"/>
                  <a:pt x="82" y="121"/>
                  <a:pt x="80" y="117"/>
                </a:cubicBezTo>
                <a:cubicBezTo>
                  <a:pt x="86" y="113"/>
                  <a:pt x="86" y="113"/>
                  <a:pt x="86" y="113"/>
                </a:cubicBezTo>
                <a:cubicBezTo>
                  <a:pt x="89" y="115"/>
                  <a:pt x="91" y="116"/>
                  <a:pt x="95" y="116"/>
                </a:cubicBezTo>
                <a:cubicBezTo>
                  <a:pt x="98" y="116"/>
                  <a:pt x="101" y="115"/>
                  <a:pt x="103" y="113"/>
                </a:cubicBezTo>
                <a:cubicBezTo>
                  <a:pt x="109" y="118"/>
                  <a:pt x="109" y="118"/>
                  <a:pt x="109" y="118"/>
                </a:cubicBezTo>
                <a:cubicBezTo>
                  <a:pt x="108" y="119"/>
                  <a:pt x="108" y="122"/>
                  <a:pt x="107" y="124"/>
                </a:cubicBezTo>
                <a:cubicBezTo>
                  <a:pt x="184" y="161"/>
                  <a:pt x="184" y="161"/>
                  <a:pt x="184" y="161"/>
                </a:cubicBezTo>
                <a:cubicBezTo>
                  <a:pt x="184" y="161"/>
                  <a:pt x="188" y="158"/>
                  <a:pt x="188" y="154"/>
                </a:cubicBezTo>
                <a:lnTo>
                  <a:pt x="117" y="10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4" name="组合 313"/>
          <p:cNvGrpSpPr>
            <a:grpSpLocks noChangeAspect="1"/>
          </p:cNvGrpSpPr>
          <p:nvPr/>
        </p:nvGrpSpPr>
        <p:grpSpPr>
          <a:xfrm>
            <a:off x="629557" y="4121262"/>
            <a:ext cx="432000" cy="317084"/>
            <a:chOff x="987425" y="4044950"/>
            <a:chExt cx="644525" cy="473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3" name="Freeform 126"/>
            <p:cNvSpPr/>
            <p:nvPr/>
          </p:nvSpPr>
          <p:spPr bwMode="auto">
            <a:xfrm>
              <a:off x="1001712" y="4198937"/>
              <a:ext cx="630238" cy="203200"/>
            </a:xfrm>
            <a:custGeom>
              <a:avLst/>
              <a:gdLst>
                <a:gd name="T0" fmla="*/ 168 w 168"/>
                <a:gd name="T1" fmla="*/ 8 h 54"/>
                <a:gd name="T2" fmla="*/ 130 w 168"/>
                <a:gd name="T3" fmla="*/ 8 h 54"/>
                <a:gd name="T4" fmla="*/ 130 w 168"/>
                <a:gd name="T5" fmla="*/ 0 h 54"/>
                <a:gd name="T6" fmla="*/ 77 w 168"/>
                <a:gd name="T7" fmla="*/ 0 h 54"/>
                <a:gd name="T8" fmla="*/ 77 w 168"/>
                <a:gd name="T9" fmla="*/ 8 h 54"/>
                <a:gd name="T10" fmla="*/ 51 w 168"/>
                <a:gd name="T11" fmla="*/ 8 h 54"/>
                <a:gd name="T12" fmla="*/ 0 w 168"/>
                <a:gd name="T13" fmla="*/ 54 h 54"/>
                <a:gd name="T14" fmla="*/ 28 w 168"/>
                <a:gd name="T15" fmla="*/ 54 h 54"/>
                <a:gd name="T16" fmla="*/ 51 w 168"/>
                <a:gd name="T17" fmla="*/ 35 h 54"/>
                <a:gd name="T18" fmla="*/ 77 w 168"/>
                <a:gd name="T19" fmla="*/ 35 h 54"/>
                <a:gd name="T20" fmla="*/ 77 w 168"/>
                <a:gd name="T21" fmla="*/ 43 h 54"/>
                <a:gd name="T22" fmla="*/ 130 w 168"/>
                <a:gd name="T23" fmla="*/ 43 h 54"/>
                <a:gd name="T24" fmla="*/ 130 w 168"/>
                <a:gd name="T25" fmla="*/ 35 h 54"/>
                <a:gd name="T26" fmla="*/ 168 w 168"/>
                <a:gd name="T27" fmla="*/ 35 h 54"/>
                <a:gd name="T28" fmla="*/ 168 w 168"/>
                <a:gd name="T2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8" h="54">
                  <a:moveTo>
                    <a:pt x="168" y="8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24" y="8"/>
                    <a:pt x="2" y="28"/>
                    <a:pt x="0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30" y="43"/>
                    <a:pt x="40" y="35"/>
                    <a:pt x="51" y="35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68" y="35"/>
                    <a:pt x="168" y="35"/>
                    <a:pt x="168" y="35"/>
                  </a:cubicBezTo>
                  <a:lnTo>
                    <a:pt x="1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4" name="Rectangle 127"/>
            <p:cNvSpPr>
              <a:spLocks noChangeArrowheads="1"/>
            </p:cNvSpPr>
            <p:nvPr/>
          </p:nvSpPr>
          <p:spPr bwMode="auto">
            <a:xfrm>
              <a:off x="987425" y="4443412"/>
              <a:ext cx="138113" cy="746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5" name="Oval 128"/>
            <p:cNvSpPr>
              <a:spLocks noChangeArrowheads="1"/>
            </p:cNvSpPr>
            <p:nvPr/>
          </p:nvSpPr>
          <p:spPr bwMode="auto">
            <a:xfrm>
              <a:off x="1325562" y="4044950"/>
              <a:ext cx="130175" cy="1270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6" name="Freeform 129"/>
            <p:cNvSpPr>
              <a:spLocks noEditPoints="1"/>
            </p:cNvSpPr>
            <p:nvPr/>
          </p:nvSpPr>
          <p:spPr bwMode="auto">
            <a:xfrm>
              <a:off x="1204912" y="4078287"/>
              <a:ext cx="379413" cy="71438"/>
            </a:xfrm>
            <a:custGeom>
              <a:avLst/>
              <a:gdLst>
                <a:gd name="T0" fmla="*/ 29 w 101"/>
                <a:gd name="T1" fmla="*/ 0 h 19"/>
                <a:gd name="T2" fmla="*/ 9 w 101"/>
                <a:gd name="T3" fmla="*/ 0 h 19"/>
                <a:gd name="T4" fmla="*/ 0 w 101"/>
                <a:gd name="T5" fmla="*/ 10 h 19"/>
                <a:gd name="T6" fmla="*/ 9 w 101"/>
                <a:gd name="T7" fmla="*/ 19 h 19"/>
                <a:gd name="T8" fmla="*/ 30 w 101"/>
                <a:gd name="T9" fmla="*/ 19 h 19"/>
                <a:gd name="T10" fmla="*/ 27 w 101"/>
                <a:gd name="T11" fmla="*/ 8 h 19"/>
                <a:gd name="T12" fmla="*/ 29 w 101"/>
                <a:gd name="T13" fmla="*/ 0 h 19"/>
                <a:gd name="T14" fmla="*/ 91 w 101"/>
                <a:gd name="T15" fmla="*/ 0 h 19"/>
                <a:gd name="T16" fmla="*/ 71 w 101"/>
                <a:gd name="T17" fmla="*/ 0 h 19"/>
                <a:gd name="T18" fmla="*/ 73 w 101"/>
                <a:gd name="T19" fmla="*/ 8 h 19"/>
                <a:gd name="T20" fmla="*/ 70 w 101"/>
                <a:gd name="T21" fmla="*/ 19 h 19"/>
                <a:gd name="T22" fmla="*/ 91 w 101"/>
                <a:gd name="T23" fmla="*/ 19 h 19"/>
                <a:gd name="T24" fmla="*/ 101 w 101"/>
                <a:gd name="T25" fmla="*/ 10 h 19"/>
                <a:gd name="T26" fmla="*/ 91 w 101"/>
                <a:gd name="T2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19">
                  <a:moveTo>
                    <a:pt x="2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8" y="16"/>
                    <a:pt x="27" y="12"/>
                    <a:pt x="27" y="8"/>
                  </a:cubicBezTo>
                  <a:cubicBezTo>
                    <a:pt x="27" y="5"/>
                    <a:pt x="28" y="3"/>
                    <a:pt x="29" y="0"/>
                  </a:cubicBezTo>
                  <a:close/>
                  <a:moveTo>
                    <a:pt x="91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72" y="3"/>
                    <a:pt x="73" y="5"/>
                    <a:pt x="73" y="8"/>
                  </a:cubicBezTo>
                  <a:cubicBezTo>
                    <a:pt x="73" y="12"/>
                    <a:pt x="71" y="16"/>
                    <a:pt x="70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7" y="19"/>
                    <a:pt x="101" y="15"/>
                    <a:pt x="101" y="10"/>
                  </a:cubicBezTo>
                  <a:cubicBezTo>
                    <a:pt x="101" y="4"/>
                    <a:pt x="97" y="0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3" name="组合 312"/>
          <p:cNvGrpSpPr>
            <a:grpSpLocks noChangeAspect="1"/>
          </p:cNvGrpSpPr>
          <p:nvPr/>
        </p:nvGrpSpPr>
        <p:grpSpPr>
          <a:xfrm>
            <a:off x="1579536" y="3093040"/>
            <a:ext cx="356541" cy="432000"/>
            <a:chOff x="2060575" y="3857625"/>
            <a:chExt cx="600075" cy="7270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07" name="Freeform 130"/>
            <p:cNvSpPr/>
            <p:nvPr/>
          </p:nvSpPr>
          <p:spPr bwMode="auto">
            <a:xfrm>
              <a:off x="2390775" y="4217987"/>
              <a:ext cx="269875" cy="363538"/>
            </a:xfrm>
            <a:custGeom>
              <a:avLst/>
              <a:gdLst>
                <a:gd name="T0" fmla="*/ 40 w 170"/>
                <a:gd name="T1" fmla="*/ 0 h 229"/>
                <a:gd name="T2" fmla="*/ 0 w 170"/>
                <a:gd name="T3" fmla="*/ 229 h 229"/>
                <a:gd name="T4" fmla="*/ 92 w 170"/>
                <a:gd name="T5" fmla="*/ 97 h 229"/>
                <a:gd name="T6" fmla="*/ 125 w 170"/>
                <a:gd name="T7" fmla="*/ 227 h 229"/>
                <a:gd name="T8" fmla="*/ 170 w 170"/>
                <a:gd name="T9" fmla="*/ 0 h 229"/>
                <a:gd name="T10" fmla="*/ 40 w 170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0" h="229">
                  <a:moveTo>
                    <a:pt x="40" y="0"/>
                  </a:moveTo>
                  <a:lnTo>
                    <a:pt x="0" y="229"/>
                  </a:lnTo>
                  <a:lnTo>
                    <a:pt x="92" y="97"/>
                  </a:lnTo>
                  <a:lnTo>
                    <a:pt x="125" y="227"/>
                  </a:lnTo>
                  <a:lnTo>
                    <a:pt x="17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8" name="Freeform 131"/>
            <p:cNvSpPr/>
            <p:nvPr/>
          </p:nvSpPr>
          <p:spPr bwMode="auto">
            <a:xfrm>
              <a:off x="2181225" y="4000500"/>
              <a:ext cx="476250" cy="187325"/>
            </a:xfrm>
            <a:custGeom>
              <a:avLst/>
              <a:gdLst>
                <a:gd name="T0" fmla="*/ 170 w 300"/>
                <a:gd name="T1" fmla="*/ 118 h 118"/>
                <a:gd name="T2" fmla="*/ 146 w 300"/>
                <a:gd name="T3" fmla="*/ 49 h 118"/>
                <a:gd name="T4" fmla="*/ 0 w 300"/>
                <a:gd name="T5" fmla="*/ 23 h 118"/>
                <a:gd name="T6" fmla="*/ 262 w 300"/>
                <a:gd name="T7" fmla="*/ 0 h 118"/>
                <a:gd name="T8" fmla="*/ 300 w 300"/>
                <a:gd name="T9" fmla="*/ 115 h 118"/>
                <a:gd name="T10" fmla="*/ 170 w 300"/>
                <a:gd name="T11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118">
                  <a:moveTo>
                    <a:pt x="170" y="118"/>
                  </a:moveTo>
                  <a:lnTo>
                    <a:pt x="146" y="49"/>
                  </a:lnTo>
                  <a:lnTo>
                    <a:pt x="0" y="23"/>
                  </a:lnTo>
                  <a:lnTo>
                    <a:pt x="262" y="0"/>
                  </a:lnTo>
                  <a:lnTo>
                    <a:pt x="300" y="115"/>
                  </a:lnTo>
                  <a:lnTo>
                    <a:pt x="170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9" name="Oval 132"/>
            <p:cNvSpPr>
              <a:spLocks noChangeArrowheads="1"/>
            </p:cNvSpPr>
            <p:nvPr/>
          </p:nvSpPr>
          <p:spPr bwMode="auto">
            <a:xfrm>
              <a:off x="2406650" y="3857625"/>
              <a:ext cx="138113" cy="1301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0" name="Freeform 133"/>
            <p:cNvSpPr>
              <a:spLocks noEditPoints="1"/>
            </p:cNvSpPr>
            <p:nvPr/>
          </p:nvSpPr>
          <p:spPr bwMode="auto">
            <a:xfrm>
              <a:off x="2060575" y="4254500"/>
              <a:ext cx="292100" cy="330200"/>
            </a:xfrm>
            <a:custGeom>
              <a:avLst/>
              <a:gdLst>
                <a:gd name="T0" fmla="*/ 2 w 184"/>
                <a:gd name="T1" fmla="*/ 10 h 208"/>
                <a:gd name="T2" fmla="*/ 2 w 184"/>
                <a:gd name="T3" fmla="*/ 10 h 208"/>
                <a:gd name="T4" fmla="*/ 38 w 184"/>
                <a:gd name="T5" fmla="*/ 208 h 208"/>
                <a:gd name="T6" fmla="*/ 182 w 184"/>
                <a:gd name="T7" fmla="*/ 10 h 208"/>
                <a:gd name="T8" fmla="*/ 0 w 184"/>
                <a:gd name="T9" fmla="*/ 0 h 208"/>
                <a:gd name="T10" fmla="*/ 78 w 184"/>
                <a:gd name="T11" fmla="*/ 180 h 208"/>
                <a:gd name="T12" fmla="*/ 116 w 184"/>
                <a:gd name="T13" fmla="*/ 180 h 208"/>
                <a:gd name="T14" fmla="*/ 92 w 184"/>
                <a:gd name="T15" fmla="*/ 201 h 208"/>
                <a:gd name="T16" fmla="*/ 31 w 184"/>
                <a:gd name="T17" fmla="*/ 111 h 208"/>
                <a:gd name="T18" fmla="*/ 66 w 184"/>
                <a:gd name="T19" fmla="*/ 114 h 208"/>
                <a:gd name="T20" fmla="*/ 31 w 184"/>
                <a:gd name="T21" fmla="*/ 119 h 208"/>
                <a:gd name="T22" fmla="*/ 38 w 184"/>
                <a:gd name="T23" fmla="*/ 152 h 208"/>
                <a:gd name="T24" fmla="*/ 40 w 184"/>
                <a:gd name="T25" fmla="*/ 147 h 208"/>
                <a:gd name="T26" fmla="*/ 116 w 184"/>
                <a:gd name="T27" fmla="*/ 114 h 208"/>
                <a:gd name="T28" fmla="*/ 78 w 184"/>
                <a:gd name="T29" fmla="*/ 114 h 208"/>
                <a:gd name="T30" fmla="*/ 71 w 184"/>
                <a:gd name="T31" fmla="*/ 107 h 208"/>
                <a:gd name="T32" fmla="*/ 71 w 184"/>
                <a:gd name="T33" fmla="*/ 57 h 208"/>
                <a:gd name="T34" fmla="*/ 71 w 184"/>
                <a:gd name="T35" fmla="*/ 107 h 208"/>
                <a:gd name="T36" fmla="*/ 140 w 184"/>
                <a:gd name="T37" fmla="*/ 147 h 208"/>
                <a:gd name="T38" fmla="*/ 102 w 184"/>
                <a:gd name="T39" fmla="*/ 147 h 208"/>
                <a:gd name="T40" fmla="*/ 102 w 184"/>
                <a:gd name="T41" fmla="*/ 81 h 208"/>
                <a:gd name="T42" fmla="*/ 140 w 184"/>
                <a:gd name="T43" fmla="*/ 81 h 208"/>
                <a:gd name="T44" fmla="*/ 102 w 184"/>
                <a:gd name="T45" fmla="*/ 81 h 208"/>
                <a:gd name="T46" fmla="*/ 78 w 184"/>
                <a:gd name="T47" fmla="*/ 50 h 208"/>
                <a:gd name="T48" fmla="*/ 116 w 184"/>
                <a:gd name="T49" fmla="*/ 50 h 208"/>
                <a:gd name="T50" fmla="*/ 90 w 184"/>
                <a:gd name="T51" fmla="*/ 17 h 208"/>
                <a:gd name="T52" fmla="*/ 52 w 184"/>
                <a:gd name="T53" fmla="*/ 17 h 208"/>
                <a:gd name="T54" fmla="*/ 85 w 184"/>
                <a:gd name="T55" fmla="*/ 10 h 208"/>
                <a:gd name="T56" fmla="*/ 66 w 184"/>
                <a:gd name="T57" fmla="*/ 50 h 208"/>
                <a:gd name="T58" fmla="*/ 28 w 184"/>
                <a:gd name="T59" fmla="*/ 50 h 208"/>
                <a:gd name="T60" fmla="*/ 66 w 184"/>
                <a:gd name="T61" fmla="*/ 50 h 208"/>
                <a:gd name="T62" fmla="*/ 28 w 184"/>
                <a:gd name="T63" fmla="*/ 100 h 208"/>
                <a:gd name="T64" fmla="*/ 21 w 184"/>
                <a:gd name="T65" fmla="*/ 57 h 208"/>
                <a:gd name="T66" fmla="*/ 71 w 184"/>
                <a:gd name="T67" fmla="*/ 121 h 208"/>
                <a:gd name="T68" fmla="*/ 71 w 184"/>
                <a:gd name="T69" fmla="*/ 173 h 208"/>
                <a:gd name="T70" fmla="*/ 71 w 184"/>
                <a:gd name="T71" fmla="*/ 121 h 208"/>
                <a:gd name="T72" fmla="*/ 61 w 184"/>
                <a:gd name="T73" fmla="*/ 201 h 208"/>
                <a:gd name="T74" fmla="*/ 83 w 184"/>
                <a:gd name="T75" fmla="*/ 201 h 208"/>
                <a:gd name="T76" fmla="*/ 130 w 184"/>
                <a:gd name="T77" fmla="*/ 201 h 208"/>
                <a:gd name="T78" fmla="*/ 121 w 184"/>
                <a:gd name="T79" fmla="*/ 187 h 208"/>
                <a:gd name="T80" fmla="*/ 144 w 184"/>
                <a:gd name="T81" fmla="*/ 154 h 208"/>
                <a:gd name="T82" fmla="*/ 140 w 184"/>
                <a:gd name="T83" fmla="*/ 199 h 208"/>
                <a:gd name="T84" fmla="*/ 144 w 184"/>
                <a:gd name="T85" fmla="*/ 140 h 208"/>
                <a:gd name="T86" fmla="*/ 144 w 184"/>
                <a:gd name="T87" fmla="*/ 90 h 208"/>
                <a:gd name="T88" fmla="*/ 151 w 184"/>
                <a:gd name="T89" fmla="*/ 130 h 208"/>
                <a:gd name="T90" fmla="*/ 151 w 184"/>
                <a:gd name="T91" fmla="*/ 81 h 208"/>
                <a:gd name="T92" fmla="*/ 158 w 184"/>
                <a:gd name="T93" fmla="*/ 93 h 208"/>
                <a:gd name="T94" fmla="*/ 144 w 184"/>
                <a:gd name="T95" fmla="*/ 74 h 208"/>
                <a:gd name="T96" fmla="*/ 144 w 184"/>
                <a:gd name="T97" fmla="*/ 24 h 208"/>
                <a:gd name="T98" fmla="*/ 144 w 184"/>
                <a:gd name="T99" fmla="*/ 74 h 208"/>
                <a:gd name="T100" fmla="*/ 121 w 184"/>
                <a:gd name="T101" fmla="*/ 43 h 208"/>
                <a:gd name="T102" fmla="*/ 106 w 184"/>
                <a:gd name="T103" fmla="*/ 10 h 208"/>
                <a:gd name="T104" fmla="*/ 140 w 184"/>
                <a:gd name="T105" fmla="*/ 17 h 208"/>
                <a:gd name="T106" fmla="*/ 40 w 184"/>
                <a:gd name="T107" fmla="*/ 17 h 208"/>
                <a:gd name="T108" fmla="*/ 17 w 184"/>
                <a:gd name="T109" fmla="*/ 33 h 208"/>
                <a:gd name="T110" fmla="*/ 35 w 184"/>
                <a:gd name="T111" fmla="*/ 10 h 208"/>
                <a:gd name="T112" fmla="*/ 47 w 184"/>
                <a:gd name="T113" fmla="*/ 154 h 208"/>
                <a:gd name="T114" fmla="*/ 50 w 184"/>
                <a:gd name="T115" fmla="*/ 201 h 208"/>
                <a:gd name="T116" fmla="*/ 40 w 184"/>
                <a:gd name="T117" fmla="*/ 163 h 208"/>
                <a:gd name="T118" fmla="*/ 151 w 184"/>
                <a:gd name="T119" fmla="*/ 17 h 208"/>
                <a:gd name="T120" fmla="*/ 173 w 184"/>
                <a:gd name="T121" fmla="*/ 1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4" h="208">
                  <a:moveTo>
                    <a:pt x="0" y="0"/>
                  </a:move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38" y="208"/>
                  </a:lnTo>
                  <a:lnTo>
                    <a:pt x="147" y="208"/>
                  </a:lnTo>
                  <a:lnTo>
                    <a:pt x="182" y="10"/>
                  </a:lnTo>
                  <a:lnTo>
                    <a:pt x="184" y="0"/>
                  </a:lnTo>
                  <a:lnTo>
                    <a:pt x="0" y="0"/>
                  </a:lnTo>
                  <a:close/>
                  <a:moveTo>
                    <a:pt x="92" y="201"/>
                  </a:moveTo>
                  <a:lnTo>
                    <a:pt x="78" y="180"/>
                  </a:lnTo>
                  <a:lnTo>
                    <a:pt x="97" y="154"/>
                  </a:lnTo>
                  <a:lnTo>
                    <a:pt x="116" y="180"/>
                  </a:lnTo>
                  <a:lnTo>
                    <a:pt x="99" y="201"/>
                  </a:lnTo>
                  <a:lnTo>
                    <a:pt x="92" y="201"/>
                  </a:lnTo>
                  <a:close/>
                  <a:moveTo>
                    <a:pt x="31" y="119"/>
                  </a:moveTo>
                  <a:lnTo>
                    <a:pt x="31" y="111"/>
                  </a:lnTo>
                  <a:lnTo>
                    <a:pt x="47" y="90"/>
                  </a:lnTo>
                  <a:lnTo>
                    <a:pt x="66" y="114"/>
                  </a:lnTo>
                  <a:lnTo>
                    <a:pt x="47" y="140"/>
                  </a:lnTo>
                  <a:lnTo>
                    <a:pt x="31" y="119"/>
                  </a:lnTo>
                  <a:close/>
                  <a:moveTo>
                    <a:pt x="40" y="147"/>
                  </a:moveTo>
                  <a:lnTo>
                    <a:pt x="38" y="152"/>
                  </a:lnTo>
                  <a:lnTo>
                    <a:pt x="35" y="137"/>
                  </a:lnTo>
                  <a:lnTo>
                    <a:pt x="40" y="147"/>
                  </a:lnTo>
                  <a:close/>
                  <a:moveTo>
                    <a:pt x="97" y="90"/>
                  </a:moveTo>
                  <a:lnTo>
                    <a:pt x="116" y="114"/>
                  </a:lnTo>
                  <a:lnTo>
                    <a:pt x="97" y="140"/>
                  </a:lnTo>
                  <a:lnTo>
                    <a:pt x="78" y="114"/>
                  </a:lnTo>
                  <a:lnTo>
                    <a:pt x="97" y="90"/>
                  </a:lnTo>
                  <a:close/>
                  <a:moveTo>
                    <a:pt x="71" y="107"/>
                  </a:moveTo>
                  <a:lnTo>
                    <a:pt x="52" y="81"/>
                  </a:lnTo>
                  <a:lnTo>
                    <a:pt x="71" y="57"/>
                  </a:lnTo>
                  <a:lnTo>
                    <a:pt x="90" y="81"/>
                  </a:lnTo>
                  <a:lnTo>
                    <a:pt x="71" y="107"/>
                  </a:lnTo>
                  <a:close/>
                  <a:moveTo>
                    <a:pt x="121" y="121"/>
                  </a:moveTo>
                  <a:lnTo>
                    <a:pt x="140" y="147"/>
                  </a:lnTo>
                  <a:lnTo>
                    <a:pt x="121" y="173"/>
                  </a:lnTo>
                  <a:lnTo>
                    <a:pt x="102" y="147"/>
                  </a:lnTo>
                  <a:lnTo>
                    <a:pt x="121" y="121"/>
                  </a:lnTo>
                  <a:close/>
                  <a:moveTo>
                    <a:pt x="102" y="81"/>
                  </a:moveTo>
                  <a:lnTo>
                    <a:pt x="121" y="57"/>
                  </a:lnTo>
                  <a:lnTo>
                    <a:pt x="140" y="81"/>
                  </a:lnTo>
                  <a:lnTo>
                    <a:pt x="121" y="107"/>
                  </a:lnTo>
                  <a:lnTo>
                    <a:pt x="102" y="81"/>
                  </a:lnTo>
                  <a:close/>
                  <a:moveTo>
                    <a:pt x="97" y="74"/>
                  </a:moveTo>
                  <a:lnTo>
                    <a:pt x="78" y="50"/>
                  </a:lnTo>
                  <a:lnTo>
                    <a:pt x="97" y="24"/>
                  </a:lnTo>
                  <a:lnTo>
                    <a:pt x="116" y="50"/>
                  </a:lnTo>
                  <a:lnTo>
                    <a:pt x="97" y="74"/>
                  </a:lnTo>
                  <a:close/>
                  <a:moveTo>
                    <a:pt x="90" y="17"/>
                  </a:moveTo>
                  <a:lnTo>
                    <a:pt x="71" y="43"/>
                  </a:lnTo>
                  <a:lnTo>
                    <a:pt x="52" y="17"/>
                  </a:lnTo>
                  <a:lnTo>
                    <a:pt x="57" y="10"/>
                  </a:lnTo>
                  <a:lnTo>
                    <a:pt x="85" y="10"/>
                  </a:lnTo>
                  <a:lnTo>
                    <a:pt x="90" y="17"/>
                  </a:lnTo>
                  <a:close/>
                  <a:moveTo>
                    <a:pt x="66" y="50"/>
                  </a:moveTo>
                  <a:lnTo>
                    <a:pt x="47" y="74"/>
                  </a:lnTo>
                  <a:lnTo>
                    <a:pt x="28" y="50"/>
                  </a:lnTo>
                  <a:lnTo>
                    <a:pt x="47" y="24"/>
                  </a:lnTo>
                  <a:lnTo>
                    <a:pt x="66" y="50"/>
                  </a:lnTo>
                  <a:close/>
                  <a:moveTo>
                    <a:pt x="40" y="81"/>
                  </a:moveTo>
                  <a:lnTo>
                    <a:pt x="28" y="100"/>
                  </a:lnTo>
                  <a:lnTo>
                    <a:pt x="21" y="59"/>
                  </a:lnTo>
                  <a:lnTo>
                    <a:pt x="21" y="57"/>
                  </a:lnTo>
                  <a:lnTo>
                    <a:pt x="40" y="81"/>
                  </a:lnTo>
                  <a:close/>
                  <a:moveTo>
                    <a:pt x="71" y="121"/>
                  </a:moveTo>
                  <a:lnTo>
                    <a:pt x="90" y="147"/>
                  </a:lnTo>
                  <a:lnTo>
                    <a:pt x="71" y="173"/>
                  </a:lnTo>
                  <a:lnTo>
                    <a:pt x="52" y="147"/>
                  </a:lnTo>
                  <a:lnTo>
                    <a:pt x="71" y="121"/>
                  </a:lnTo>
                  <a:close/>
                  <a:moveTo>
                    <a:pt x="83" y="201"/>
                  </a:moveTo>
                  <a:lnTo>
                    <a:pt x="61" y="201"/>
                  </a:lnTo>
                  <a:lnTo>
                    <a:pt x="71" y="187"/>
                  </a:lnTo>
                  <a:lnTo>
                    <a:pt x="83" y="201"/>
                  </a:lnTo>
                  <a:close/>
                  <a:moveTo>
                    <a:pt x="121" y="187"/>
                  </a:moveTo>
                  <a:lnTo>
                    <a:pt x="130" y="201"/>
                  </a:lnTo>
                  <a:lnTo>
                    <a:pt x="109" y="201"/>
                  </a:lnTo>
                  <a:lnTo>
                    <a:pt x="121" y="187"/>
                  </a:lnTo>
                  <a:close/>
                  <a:moveTo>
                    <a:pt x="125" y="180"/>
                  </a:moveTo>
                  <a:lnTo>
                    <a:pt x="144" y="154"/>
                  </a:lnTo>
                  <a:lnTo>
                    <a:pt x="147" y="156"/>
                  </a:lnTo>
                  <a:lnTo>
                    <a:pt x="140" y="199"/>
                  </a:lnTo>
                  <a:lnTo>
                    <a:pt x="125" y="180"/>
                  </a:lnTo>
                  <a:close/>
                  <a:moveTo>
                    <a:pt x="144" y="140"/>
                  </a:moveTo>
                  <a:lnTo>
                    <a:pt x="125" y="114"/>
                  </a:lnTo>
                  <a:lnTo>
                    <a:pt x="144" y="90"/>
                  </a:lnTo>
                  <a:lnTo>
                    <a:pt x="156" y="104"/>
                  </a:lnTo>
                  <a:lnTo>
                    <a:pt x="151" y="130"/>
                  </a:lnTo>
                  <a:lnTo>
                    <a:pt x="144" y="140"/>
                  </a:lnTo>
                  <a:close/>
                  <a:moveTo>
                    <a:pt x="151" y="81"/>
                  </a:moveTo>
                  <a:lnTo>
                    <a:pt x="163" y="64"/>
                  </a:lnTo>
                  <a:lnTo>
                    <a:pt x="158" y="93"/>
                  </a:lnTo>
                  <a:lnTo>
                    <a:pt x="151" y="81"/>
                  </a:lnTo>
                  <a:close/>
                  <a:moveTo>
                    <a:pt x="144" y="74"/>
                  </a:moveTo>
                  <a:lnTo>
                    <a:pt x="125" y="50"/>
                  </a:lnTo>
                  <a:lnTo>
                    <a:pt x="144" y="24"/>
                  </a:lnTo>
                  <a:lnTo>
                    <a:pt x="163" y="50"/>
                  </a:lnTo>
                  <a:lnTo>
                    <a:pt x="144" y="74"/>
                  </a:lnTo>
                  <a:close/>
                  <a:moveTo>
                    <a:pt x="140" y="17"/>
                  </a:moveTo>
                  <a:lnTo>
                    <a:pt x="121" y="43"/>
                  </a:lnTo>
                  <a:lnTo>
                    <a:pt x="102" y="17"/>
                  </a:lnTo>
                  <a:lnTo>
                    <a:pt x="106" y="10"/>
                  </a:lnTo>
                  <a:lnTo>
                    <a:pt x="135" y="10"/>
                  </a:lnTo>
                  <a:lnTo>
                    <a:pt x="140" y="17"/>
                  </a:lnTo>
                  <a:close/>
                  <a:moveTo>
                    <a:pt x="35" y="10"/>
                  </a:moveTo>
                  <a:lnTo>
                    <a:pt x="40" y="17"/>
                  </a:lnTo>
                  <a:lnTo>
                    <a:pt x="21" y="43"/>
                  </a:lnTo>
                  <a:lnTo>
                    <a:pt x="17" y="33"/>
                  </a:lnTo>
                  <a:lnTo>
                    <a:pt x="12" y="10"/>
                  </a:lnTo>
                  <a:lnTo>
                    <a:pt x="35" y="10"/>
                  </a:lnTo>
                  <a:close/>
                  <a:moveTo>
                    <a:pt x="40" y="163"/>
                  </a:moveTo>
                  <a:lnTo>
                    <a:pt x="47" y="154"/>
                  </a:lnTo>
                  <a:lnTo>
                    <a:pt x="66" y="180"/>
                  </a:lnTo>
                  <a:lnTo>
                    <a:pt x="50" y="201"/>
                  </a:lnTo>
                  <a:lnTo>
                    <a:pt x="45" y="201"/>
                  </a:lnTo>
                  <a:lnTo>
                    <a:pt x="40" y="163"/>
                  </a:lnTo>
                  <a:close/>
                  <a:moveTo>
                    <a:pt x="168" y="38"/>
                  </a:moveTo>
                  <a:lnTo>
                    <a:pt x="151" y="17"/>
                  </a:lnTo>
                  <a:lnTo>
                    <a:pt x="156" y="10"/>
                  </a:lnTo>
                  <a:lnTo>
                    <a:pt x="173" y="10"/>
                  </a:lnTo>
                  <a:lnTo>
                    <a:pt x="16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1" name="Freeform 134"/>
            <p:cNvSpPr/>
            <p:nvPr/>
          </p:nvSpPr>
          <p:spPr bwMode="auto">
            <a:xfrm>
              <a:off x="2135187" y="4124325"/>
              <a:ext cx="117475" cy="88900"/>
            </a:xfrm>
            <a:custGeom>
              <a:avLst/>
              <a:gdLst>
                <a:gd name="T0" fmla="*/ 19 w 74"/>
                <a:gd name="T1" fmla="*/ 28 h 56"/>
                <a:gd name="T2" fmla="*/ 0 w 74"/>
                <a:gd name="T3" fmla="*/ 7 h 56"/>
                <a:gd name="T4" fmla="*/ 29 w 74"/>
                <a:gd name="T5" fmla="*/ 11 h 56"/>
                <a:gd name="T6" fmla="*/ 74 w 74"/>
                <a:gd name="T7" fmla="*/ 0 h 56"/>
                <a:gd name="T8" fmla="*/ 43 w 74"/>
                <a:gd name="T9" fmla="*/ 28 h 56"/>
                <a:gd name="T10" fmla="*/ 52 w 74"/>
                <a:gd name="T11" fmla="*/ 56 h 56"/>
                <a:gd name="T12" fmla="*/ 33 w 74"/>
                <a:gd name="T13" fmla="*/ 44 h 56"/>
                <a:gd name="T14" fmla="*/ 19 w 74"/>
                <a:gd name="T15" fmla="*/ 56 h 56"/>
                <a:gd name="T16" fmla="*/ 19 w 74"/>
                <a:gd name="T17" fmla="*/ 49 h 56"/>
                <a:gd name="T18" fmla="*/ 5 w 74"/>
                <a:gd name="T19" fmla="*/ 47 h 56"/>
                <a:gd name="T20" fmla="*/ 19 w 74"/>
                <a:gd name="T21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56">
                  <a:moveTo>
                    <a:pt x="19" y="28"/>
                  </a:moveTo>
                  <a:lnTo>
                    <a:pt x="0" y="7"/>
                  </a:lnTo>
                  <a:lnTo>
                    <a:pt x="29" y="11"/>
                  </a:lnTo>
                  <a:lnTo>
                    <a:pt x="74" y="0"/>
                  </a:lnTo>
                  <a:lnTo>
                    <a:pt x="43" y="28"/>
                  </a:lnTo>
                  <a:lnTo>
                    <a:pt x="52" y="56"/>
                  </a:lnTo>
                  <a:lnTo>
                    <a:pt x="33" y="44"/>
                  </a:lnTo>
                  <a:lnTo>
                    <a:pt x="19" y="56"/>
                  </a:lnTo>
                  <a:lnTo>
                    <a:pt x="19" y="49"/>
                  </a:lnTo>
                  <a:lnTo>
                    <a:pt x="5" y="47"/>
                  </a:lnTo>
                  <a:lnTo>
                    <a:pt x="19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2" name="组合 311"/>
          <p:cNvGrpSpPr>
            <a:grpSpLocks noChangeAspect="1"/>
          </p:cNvGrpSpPr>
          <p:nvPr/>
        </p:nvGrpSpPr>
        <p:grpSpPr>
          <a:xfrm>
            <a:off x="2403661" y="3093040"/>
            <a:ext cx="428420" cy="432000"/>
            <a:chOff x="3119437" y="3946525"/>
            <a:chExt cx="569913" cy="5746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2" name="Freeform 135"/>
            <p:cNvSpPr/>
            <p:nvPr/>
          </p:nvSpPr>
          <p:spPr bwMode="auto">
            <a:xfrm>
              <a:off x="3119437" y="3946525"/>
              <a:ext cx="536575" cy="431800"/>
            </a:xfrm>
            <a:custGeom>
              <a:avLst/>
              <a:gdLst>
                <a:gd name="T0" fmla="*/ 116 w 143"/>
                <a:gd name="T1" fmla="*/ 7 h 115"/>
                <a:gd name="T2" fmla="*/ 114 w 143"/>
                <a:gd name="T3" fmla="*/ 1 h 115"/>
                <a:gd name="T4" fmla="*/ 107 w 143"/>
                <a:gd name="T5" fmla="*/ 3 h 115"/>
                <a:gd name="T6" fmla="*/ 62 w 143"/>
                <a:gd name="T7" fmla="*/ 80 h 115"/>
                <a:gd name="T8" fmla="*/ 47 w 143"/>
                <a:gd name="T9" fmla="*/ 64 h 115"/>
                <a:gd name="T10" fmla="*/ 7 w 143"/>
                <a:gd name="T11" fmla="*/ 70 h 115"/>
                <a:gd name="T12" fmla="*/ 22 w 143"/>
                <a:gd name="T13" fmla="*/ 107 h 115"/>
                <a:gd name="T14" fmla="*/ 62 w 143"/>
                <a:gd name="T15" fmla="*/ 101 h 115"/>
                <a:gd name="T16" fmla="*/ 63 w 143"/>
                <a:gd name="T17" fmla="*/ 100 h 115"/>
                <a:gd name="T18" fmla="*/ 63 w 143"/>
                <a:gd name="T19" fmla="*/ 99 h 115"/>
                <a:gd name="T20" fmla="*/ 100 w 143"/>
                <a:gd name="T21" fmla="*/ 35 h 115"/>
                <a:gd name="T22" fmla="*/ 143 w 143"/>
                <a:gd name="T23" fmla="*/ 48 h 115"/>
                <a:gd name="T24" fmla="*/ 116 w 143"/>
                <a:gd name="T25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3" h="115">
                  <a:moveTo>
                    <a:pt x="116" y="7"/>
                  </a:moveTo>
                  <a:cubicBezTo>
                    <a:pt x="116" y="5"/>
                    <a:pt x="116" y="2"/>
                    <a:pt x="114" y="1"/>
                  </a:cubicBezTo>
                  <a:cubicBezTo>
                    <a:pt x="111" y="0"/>
                    <a:pt x="108" y="1"/>
                    <a:pt x="107" y="3"/>
                  </a:cubicBezTo>
                  <a:cubicBezTo>
                    <a:pt x="62" y="80"/>
                    <a:pt x="62" y="80"/>
                    <a:pt x="62" y="80"/>
                  </a:cubicBezTo>
                  <a:cubicBezTo>
                    <a:pt x="60" y="73"/>
                    <a:pt x="54" y="68"/>
                    <a:pt x="47" y="64"/>
                  </a:cubicBezTo>
                  <a:cubicBezTo>
                    <a:pt x="32" y="55"/>
                    <a:pt x="14" y="58"/>
                    <a:pt x="7" y="70"/>
                  </a:cubicBezTo>
                  <a:cubicBezTo>
                    <a:pt x="0" y="82"/>
                    <a:pt x="7" y="99"/>
                    <a:pt x="22" y="107"/>
                  </a:cubicBezTo>
                  <a:cubicBezTo>
                    <a:pt x="37" y="115"/>
                    <a:pt x="55" y="112"/>
                    <a:pt x="62" y="101"/>
                  </a:cubicBezTo>
                  <a:cubicBezTo>
                    <a:pt x="62" y="100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16" y="55"/>
                    <a:pt x="143" y="48"/>
                    <a:pt x="143" y="48"/>
                  </a:cubicBezTo>
                  <a:cubicBezTo>
                    <a:pt x="115" y="40"/>
                    <a:pt x="116" y="12"/>
                    <a:pt x="1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3" name="Freeform 136"/>
            <p:cNvSpPr>
              <a:spLocks noEditPoints="1"/>
            </p:cNvSpPr>
            <p:nvPr/>
          </p:nvSpPr>
          <p:spPr bwMode="auto">
            <a:xfrm>
              <a:off x="3309937" y="4152900"/>
              <a:ext cx="379413" cy="368300"/>
            </a:xfrm>
            <a:custGeom>
              <a:avLst/>
              <a:gdLst>
                <a:gd name="T0" fmla="*/ 83 w 101"/>
                <a:gd name="T1" fmla="*/ 7 h 98"/>
                <a:gd name="T2" fmla="*/ 53 w 101"/>
                <a:gd name="T3" fmla="*/ 0 h 98"/>
                <a:gd name="T4" fmla="*/ 18 w 101"/>
                <a:gd name="T5" fmla="*/ 59 h 98"/>
                <a:gd name="T6" fmla="*/ 0 w 101"/>
                <a:gd name="T7" fmla="*/ 70 h 98"/>
                <a:gd name="T8" fmla="*/ 47 w 101"/>
                <a:gd name="T9" fmla="*/ 98 h 98"/>
                <a:gd name="T10" fmla="*/ 101 w 101"/>
                <a:gd name="T11" fmla="*/ 46 h 98"/>
                <a:gd name="T12" fmla="*/ 83 w 101"/>
                <a:gd name="T13" fmla="*/ 7 h 98"/>
                <a:gd name="T14" fmla="*/ 47 w 101"/>
                <a:gd name="T15" fmla="*/ 62 h 98"/>
                <a:gd name="T16" fmla="*/ 31 w 101"/>
                <a:gd name="T17" fmla="*/ 46 h 98"/>
                <a:gd name="T18" fmla="*/ 47 w 101"/>
                <a:gd name="T19" fmla="*/ 30 h 98"/>
                <a:gd name="T20" fmla="*/ 63 w 101"/>
                <a:gd name="T21" fmla="*/ 46 h 98"/>
                <a:gd name="T22" fmla="*/ 47 w 101"/>
                <a:gd name="T23" fmla="*/ 62 h 98"/>
                <a:gd name="T24" fmla="*/ 81 w 101"/>
                <a:gd name="T25" fmla="*/ 79 h 98"/>
                <a:gd name="T26" fmla="*/ 63 w 101"/>
                <a:gd name="T27" fmla="*/ 60 h 98"/>
                <a:gd name="T28" fmla="*/ 67 w 101"/>
                <a:gd name="T29" fmla="*/ 55 h 98"/>
                <a:gd name="T30" fmla="*/ 89 w 101"/>
                <a:gd name="T31" fmla="*/ 68 h 98"/>
                <a:gd name="T32" fmla="*/ 81 w 101"/>
                <a:gd name="T33" fmla="*/ 7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98">
                  <a:moveTo>
                    <a:pt x="83" y="7"/>
                  </a:moveTo>
                  <a:cubicBezTo>
                    <a:pt x="65" y="9"/>
                    <a:pt x="53" y="0"/>
                    <a:pt x="53" y="0"/>
                  </a:cubicBezTo>
                  <a:cubicBezTo>
                    <a:pt x="53" y="0"/>
                    <a:pt x="24" y="51"/>
                    <a:pt x="18" y="59"/>
                  </a:cubicBezTo>
                  <a:cubicBezTo>
                    <a:pt x="14" y="64"/>
                    <a:pt x="5" y="69"/>
                    <a:pt x="0" y="70"/>
                  </a:cubicBezTo>
                  <a:cubicBezTo>
                    <a:pt x="9" y="87"/>
                    <a:pt x="27" y="98"/>
                    <a:pt x="47" y="98"/>
                  </a:cubicBezTo>
                  <a:cubicBezTo>
                    <a:pt x="77" y="98"/>
                    <a:pt x="101" y="75"/>
                    <a:pt x="101" y="46"/>
                  </a:cubicBezTo>
                  <a:cubicBezTo>
                    <a:pt x="101" y="31"/>
                    <a:pt x="94" y="17"/>
                    <a:pt x="83" y="7"/>
                  </a:cubicBezTo>
                  <a:close/>
                  <a:moveTo>
                    <a:pt x="47" y="62"/>
                  </a:moveTo>
                  <a:cubicBezTo>
                    <a:pt x="38" y="62"/>
                    <a:pt x="31" y="55"/>
                    <a:pt x="31" y="46"/>
                  </a:cubicBezTo>
                  <a:cubicBezTo>
                    <a:pt x="31" y="37"/>
                    <a:pt x="38" y="30"/>
                    <a:pt x="47" y="30"/>
                  </a:cubicBezTo>
                  <a:cubicBezTo>
                    <a:pt x="56" y="30"/>
                    <a:pt x="63" y="37"/>
                    <a:pt x="63" y="46"/>
                  </a:cubicBezTo>
                  <a:cubicBezTo>
                    <a:pt x="63" y="55"/>
                    <a:pt x="56" y="62"/>
                    <a:pt x="47" y="62"/>
                  </a:cubicBezTo>
                  <a:close/>
                  <a:moveTo>
                    <a:pt x="81" y="79"/>
                  </a:moveTo>
                  <a:cubicBezTo>
                    <a:pt x="63" y="60"/>
                    <a:pt x="63" y="60"/>
                    <a:pt x="63" y="60"/>
                  </a:cubicBezTo>
                  <a:cubicBezTo>
                    <a:pt x="63" y="60"/>
                    <a:pt x="65" y="58"/>
                    <a:pt x="67" y="55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89" y="68"/>
                    <a:pt x="86" y="74"/>
                    <a:pt x="81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4" name="Freeform 137"/>
          <p:cNvSpPr>
            <a:spLocks noChangeAspect="1" noEditPoints="1"/>
          </p:cNvSpPr>
          <p:nvPr/>
        </p:nvSpPr>
        <p:spPr bwMode="auto">
          <a:xfrm>
            <a:off x="2213114" y="4063804"/>
            <a:ext cx="809514" cy="432000"/>
          </a:xfrm>
          <a:custGeom>
            <a:avLst/>
            <a:gdLst>
              <a:gd name="T0" fmla="*/ 99 w 176"/>
              <a:gd name="T1" fmla="*/ 37 h 94"/>
              <a:gd name="T2" fmla="*/ 86 w 176"/>
              <a:gd name="T3" fmla="*/ 50 h 94"/>
              <a:gd name="T4" fmla="*/ 93 w 176"/>
              <a:gd name="T5" fmla="*/ 61 h 94"/>
              <a:gd name="T6" fmla="*/ 105 w 176"/>
              <a:gd name="T7" fmla="*/ 61 h 94"/>
              <a:gd name="T8" fmla="*/ 111 w 176"/>
              <a:gd name="T9" fmla="*/ 50 h 94"/>
              <a:gd name="T10" fmla="*/ 105 w 176"/>
              <a:gd name="T11" fmla="*/ 39 h 94"/>
              <a:gd name="T12" fmla="*/ 42 w 176"/>
              <a:gd name="T13" fmla="*/ 0 h 94"/>
              <a:gd name="T14" fmla="*/ 0 w 176"/>
              <a:gd name="T15" fmla="*/ 52 h 94"/>
              <a:gd name="T16" fmla="*/ 134 w 176"/>
              <a:gd name="T17" fmla="*/ 94 h 94"/>
              <a:gd name="T18" fmla="*/ 176 w 176"/>
              <a:gd name="T19" fmla="*/ 42 h 94"/>
              <a:gd name="T20" fmla="*/ 74 w 176"/>
              <a:gd name="T21" fmla="*/ 65 h 94"/>
              <a:gd name="T22" fmla="*/ 70 w 176"/>
              <a:gd name="T23" fmla="*/ 48 h 94"/>
              <a:gd name="T24" fmla="*/ 67 w 176"/>
              <a:gd name="T25" fmla="*/ 39 h 94"/>
              <a:gd name="T26" fmla="*/ 57 w 176"/>
              <a:gd name="T27" fmla="*/ 39 h 94"/>
              <a:gd name="T28" fmla="*/ 53 w 176"/>
              <a:gd name="T29" fmla="*/ 53 h 94"/>
              <a:gd name="T30" fmla="*/ 49 w 176"/>
              <a:gd name="T31" fmla="*/ 65 h 94"/>
              <a:gd name="T32" fmla="*/ 48 w 176"/>
              <a:gd name="T33" fmla="*/ 42 h 94"/>
              <a:gd name="T34" fmla="*/ 41 w 176"/>
              <a:gd name="T35" fmla="*/ 37 h 94"/>
              <a:gd name="T36" fmla="*/ 32 w 176"/>
              <a:gd name="T37" fmla="*/ 43 h 94"/>
              <a:gd name="T38" fmla="*/ 31 w 176"/>
              <a:gd name="T39" fmla="*/ 65 h 94"/>
              <a:gd name="T40" fmla="*/ 27 w 176"/>
              <a:gd name="T41" fmla="*/ 34 h 94"/>
              <a:gd name="T42" fmla="*/ 31 w 176"/>
              <a:gd name="T43" fmla="*/ 40 h 94"/>
              <a:gd name="T44" fmla="*/ 42 w 176"/>
              <a:gd name="T45" fmla="*/ 34 h 94"/>
              <a:gd name="T46" fmla="*/ 50 w 176"/>
              <a:gd name="T47" fmla="*/ 37 h 94"/>
              <a:gd name="T48" fmla="*/ 57 w 176"/>
              <a:gd name="T49" fmla="*/ 35 h 94"/>
              <a:gd name="T50" fmla="*/ 69 w 176"/>
              <a:gd name="T51" fmla="*/ 35 h 94"/>
              <a:gd name="T52" fmla="*/ 74 w 176"/>
              <a:gd name="T53" fmla="*/ 48 h 94"/>
              <a:gd name="T54" fmla="*/ 111 w 176"/>
              <a:gd name="T55" fmla="*/ 61 h 94"/>
              <a:gd name="T56" fmla="*/ 92 w 176"/>
              <a:gd name="T57" fmla="*/ 64 h 94"/>
              <a:gd name="T58" fmla="*/ 87 w 176"/>
              <a:gd name="T59" fmla="*/ 76 h 94"/>
              <a:gd name="T60" fmla="*/ 83 w 176"/>
              <a:gd name="T61" fmla="*/ 34 h 94"/>
              <a:gd name="T62" fmla="*/ 87 w 176"/>
              <a:gd name="T63" fmla="*/ 40 h 94"/>
              <a:gd name="T64" fmla="*/ 99 w 176"/>
              <a:gd name="T65" fmla="*/ 34 h 94"/>
              <a:gd name="T66" fmla="*/ 115 w 176"/>
              <a:gd name="T67" fmla="*/ 50 h 94"/>
              <a:gd name="T68" fmla="*/ 147 w 176"/>
              <a:gd name="T69" fmla="*/ 59 h 94"/>
              <a:gd name="T70" fmla="*/ 135 w 176"/>
              <a:gd name="T71" fmla="*/ 66 h 94"/>
              <a:gd name="T72" fmla="*/ 121 w 176"/>
              <a:gd name="T73" fmla="*/ 54 h 94"/>
              <a:gd name="T74" fmla="*/ 128 w 176"/>
              <a:gd name="T75" fmla="*/ 60 h 94"/>
              <a:gd name="T76" fmla="*/ 142 w 176"/>
              <a:gd name="T77" fmla="*/ 59 h 94"/>
              <a:gd name="T78" fmla="*/ 143 w 176"/>
              <a:gd name="T79" fmla="*/ 48 h 94"/>
              <a:gd name="T80" fmla="*/ 132 w 176"/>
              <a:gd name="T81" fmla="*/ 44 h 94"/>
              <a:gd name="T82" fmla="*/ 138 w 176"/>
              <a:gd name="T83" fmla="*/ 39 h 94"/>
              <a:gd name="T84" fmla="*/ 142 w 176"/>
              <a:gd name="T85" fmla="*/ 33 h 94"/>
              <a:gd name="T86" fmla="*/ 134 w 176"/>
              <a:gd name="T87" fmla="*/ 26 h 94"/>
              <a:gd name="T88" fmla="*/ 126 w 176"/>
              <a:gd name="T89" fmla="*/ 33 h 94"/>
              <a:gd name="T90" fmla="*/ 127 w 176"/>
              <a:gd name="T91" fmla="*/ 25 h 94"/>
              <a:gd name="T92" fmla="*/ 141 w 176"/>
              <a:gd name="T93" fmla="*/ 24 h 94"/>
              <a:gd name="T94" fmla="*/ 147 w 176"/>
              <a:gd name="T95" fmla="*/ 33 h 94"/>
              <a:gd name="T96" fmla="*/ 146 w 176"/>
              <a:gd name="T97" fmla="*/ 45 h 94"/>
              <a:gd name="T98" fmla="*/ 147 w 176"/>
              <a:gd name="T99" fmla="*/ 59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76" h="94">
                <a:moveTo>
                  <a:pt x="105" y="39"/>
                </a:moveTo>
                <a:cubicBezTo>
                  <a:pt x="103" y="38"/>
                  <a:pt x="101" y="37"/>
                  <a:pt x="99" y="37"/>
                </a:cubicBezTo>
                <a:cubicBezTo>
                  <a:pt x="95" y="37"/>
                  <a:pt x="92" y="39"/>
                  <a:pt x="90" y="41"/>
                </a:cubicBezTo>
                <a:cubicBezTo>
                  <a:pt x="88" y="43"/>
                  <a:pt x="86" y="46"/>
                  <a:pt x="86" y="50"/>
                </a:cubicBezTo>
                <a:cubicBezTo>
                  <a:pt x="86" y="52"/>
                  <a:pt x="87" y="54"/>
                  <a:pt x="88" y="56"/>
                </a:cubicBezTo>
                <a:cubicBezTo>
                  <a:pt x="89" y="58"/>
                  <a:pt x="91" y="59"/>
                  <a:pt x="93" y="61"/>
                </a:cubicBezTo>
                <a:cubicBezTo>
                  <a:pt x="95" y="62"/>
                  <a:pt x="97" y="62"/>
                  <a:pt x="99" y="62"/>
                </a:cubicBezTo>
                <a:cubicBezTo>
                  <a:pt x="101" y="62"/>
                  <a:pt x="103" y="62"/>
                  <a:pt x="105" y="61"/>
                </a:cubicBezTo>
                <a:cubicBezTo>
                  <a:pt x="107" y="59"/>
                  <a:pt x="109" y="58"/>
                  <a:pt x="110" y="56"/>
                </a:cubicBezTo>
                <a:cubicBezTo>
                  <a:pt x="111" y="54"/>
                  <a:pt x="111" y="52"/>
                  <a:pt x="111" y="50"/>
                </a:cubicBezTo>
                <a:cubicBezTo>
                  <a:pt x="111" y="48"/>
                  <a:pt x="111" y="45"/>
                  <a:pt x="110" y="44"/>
                </a:cubicBezTo>
                <a:cubicBezTo>
                  <a:pt x="109" y="42"/>
                  <a:pt x="107" y="40"/>
                  <a:pt x="105" y="39"/>
                </a:cubicBezTo>
                <a:close/>
                <a:moveTo>
                  <a:pt x="134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9"/>
                  <a:pt x="0" y="4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75"/>
                  <a:pt x="19" y="94"/>
                  <a:pt x="42" y="94"/>
                </a:cubicBezTo>
                <a:cubicBezTo>
                  <a:pt x="134" y="94"/>
                  <a:pt x="134" y="94"/>
                  <a:pt x="134" y="94"/>
                </a:cubicBezTo>
                <a:cubicBezTo>
                  <a:pt x="157" y="94"/>
                  <a:pt x="176" y="75"/>
                  <a:pt x="176" y="52"/>
                </a:cubicBezTo>
                <a:cubicBezTo>
                  <a:pt x="176" y="42"/>
                  <a:pt x="176" y="42"/>
                  <a:pt x="176" y="42"/>
                </a:cubicBezTo>
                <a:cubicBezTo>
                  <a:pt x="176" y="19"/>
                  <a:pt x="157" y="0"/>
                  <a:pt x="134" y="0"/>
                </a:cubicBezTo>
                <a:close/>
                <a:moveTo>
                  <a:pt x="74" y="65"/>
                </a:moveTo>
                <a:cubicBezTo>
                  <a:pt x="70" y="65"/>
                  <a:pt x="70" y="65"/>
                  <a:pt x="70" y="65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45"/>
                  <a:pt x="70" y="43"/>
                  <a:pt x="69" y="41"/>
                </a:cubicBezTo>
                <a:cubicBezTo>
                  <a:pt x="69" y="40"/>
                  <a:pt x="68" y="39"/>
                  <a:pt x="67" y="39"/>
                </a:cubicBezTo>
                <a:cubicBezTo>
                  <a:pt x="66" y="38"/>
                  <a:pt x="64" y="37"/>
                  <a:pt x="63" y="37"/>
                </a:cubicBezTo>
                <a:cubicBezTo>
                  <a:pt x="61" y="37"/>
                  <a:pt x="59" y="38"/>
                  <a:pt x="57" y="39"/>
                </a:cubicBezTo>
                <a:cubicBezTo>
                  <a:pt x="56" y="40"/>
                  <a:pt x="54" y="42"/>
                  <a:pt x="54" y="44"/>
                </a:cubicBezTo>
                <a:cubicBezTo>
                  <a:pt x="53" y="45"/>
                  <a:pt x="53" y="49"/>
                  <a:pt x="53" y="53"/>
                </a:cubicBezTo>
                <a:cubicBezTo>
                  <a:pt x="53" y="65"/>
                  <a:pt x="53" y="65"/>
                  <a:pt x="53" y="65"/>
                </a:cubicBezTo>
                <a:cubicBezTo>
                  <a:pt x="49" y="65"/>
                  <a:pt x="49" y="65"/>
                  <a:pt x="49" y="65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6"/>
                  <a:pt x="48" y="43"/>
                  <a:pt x="48" y="42"/>
                </a:cubicBezTo>
                <a:cubicBezTo>
                  <a:pt x="47" y="40"/>
                  <a:pt x="46" y="39"/>
                  <a:pt x="45" y="39"/>
                </a:cubicBezTo>
                <a:cubicBezTo>
                  <a:pt x="44" y="38"/>
                  <a:pt x="43" y="37"/>
                  <a:pt x="41" y="37"/>
                </a:cubicBezTo>
                <a:cubicBezTo>
                  <a:pt x="39" y="37"/>
                  <a:pt x="38" y="38"/>
                  <a:pt x="36" y="39"/>
                </a:cubicBezTo>
                <a:cubicBezTo>
                  <a:pt x="34" y="40"/>
                  <a:pt x="33" y="42"/>
                  <a:pt x="32" y="43"/>
                </a:cubicBezTo>
                <a:cubicBezTo>
                  <a:pt x="31" y="45"/>
                  <a:pt x="31" y="48"/>
                  <a:pt x="31" y="52"/>
                </a:cubicBezTo>
                <a:cubicBezTo>
                  <a:pt x="31" y="65"/>
                  <a:pt x="31" y="65"/>
                  <a:pt x="31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7" y="34"/>
                  <a:pt x="27" y="34"/>
                  <a:pt x="27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38"/>
                  <a:pt x="34" y="36"/>
                  <a:pt x="35" y="35"/>
                </a:cubicBezTo>
                <a:cubicBezTo>
                  <a:pt x="37" y="34"/>
                  <a:pt x="40" y="34"/>
                  <a:pt x="42" y="34"/>
                </a:cubicBezTo>
                <a:cubicBezTo>
                  <a:pt x="43" y="34"/>
                  <a:pt x="45" y="34"/>
                  <a:pt x="46" y="34"/>
                </a:cubicBezTo>
                <a:cubicBezTo>
                  <a:pt x="48" y="35"/>
                  <a:pt x="49" y="36"/>
                  <a:pt x="50" y="37"/>
                </a:cubicBezTo>
                <a:cubicBezTo>
                  <a:pt x="50" y="38"/>
                  <a:pt x="51" y="39"/>
                  <a:pt x="52" y="41"/>
                </a:cubicBezTo>
                <a:cubicBezTo>
                  <a:pt x="53" y="38"/>
                  <a:pt x="55" y="37"/>
                  <a:pt x="57" y="35"/>
                </a:cubicBezTo>
                <a:cubicBezTo>
                  <a:pt x="59" y="34"/>
                  <a:pt x="61" y="34"/>
                  <a:pt x="63" y="34"/>
                </a:cubicBezTo>
                <a:cubicBezTo>
                  <a:pt x="66" y="34"/>
                  <a:pt x="68" y="34"/>
                  <a:pt x="69" y="35"/>
                </a:cubicBezTo>
                <a:cubicBezTo>
                  <a:pt x="71" y="36"/>
                  <a:pt x="72" y="38"/>
                  <a:pt x="73" y="40"/>
                </a:cubicBezTo>
                <a:cubicBezTo>
                  <a:pt x="74" y="42"/>
                  <a:pt x="74" y="44"/>
                  <a:pt x="74" y="48"/>
                </a:cubicBezTo>
                <a:lnTo>
                  <a:pt x="74" y="65"/>
                </a:lnTo>
                <a:close/>
                <a:moveTo>
                  <a:pt x="111" y="61"/>
                </a:moveTo>
                <a:cubicBezTo>
                  <a:pt x="108" y="64"/>
                  <a:pt x="104" y="66"/>
                  <a:pt x="99" y="66"/>
                </a:cubicBezTo>
                <a:cubicBezTo>
                  <a:pt x="97" y="66"/>
                  <a:pt x="95" y="65"/>
                  <a:pt x="92" y="64"/>
                </a:cubicBezTo>
                <a:cubicBezTo>
                  <a:pt x="90" y="63"/>
                  <a:pt x="88" y="62"/>
                  <a:pt x="87" y="60"/>
                </a:cubicBezTo>
                <a:cubicBezTo>
                  <a:pt x="87" y="76"/>
                  <a:pt x="87" y="76"/>
                  <a:pt x="87" y="76"/>
                </a:cubicBezTo>
                <a:cubicBezTo>
                  <a:pt x="83" y="76"/>
                  <a:pt x="83" y="76"/>
                  <a:pt x="83" y="76"/>
                </a:cubicBezTo>
                <a:cubicBezTo>
                  <a:pt x="83" y="34"/>
                  <a:pt x="83" y="34"/>
                  <a:pt x="83" y="34"/>
                </a:cubicBezTo>
                <a:cubicBezTo>
                  <a:pt x="87" y="34"/>
                  <a:pt x="87" y="34"/>
                  <a:pt x="87" y="34"/>
                </a:cubicBezTo>
                <a:cubicBezTo>
                  <a:pt x="87" y="40"/>
                  <a:pt x="87" y="40"/>
                  <a:pt x="87" y="40"/>
                </a:cubicBezTo>
                <a:cubicBezTo>
                  <a:pt x="88" y="38"/>
                  <a:pt x="90" y="36"/>
                  <a:pt x="92" y="35"/>
                </a:cubicBezTo>
                <a:cubicBezTo>
                  <a:pt x="94" y="34"/>
                  <a:pt x="97" y="34"/>
                  <a:pt x="99" y="34"/>
                </a:cubicBezTo>
                <a:cubicBezTo>
                  <a:pt x="104" y="34"/>
                  <a:pt x="108" y="35"/>
                  <a:pt x="111" y="38"/>
                </a:cubicBezTo>
                <a:cubicBezTo>
                  <a:pt x="114" y="41"/>
                  <a:pt x="115" y="45"/>
                  <a:pt x="115" y="50"/>
                </a:cubicBezTo>
                <a:cubicBezTo>
                  <a:pt x="115" y="54"/>
                  <a:pt x="114" y="58"/>
                  <a:pt x="111" y="61"/>
                </a:cubicBezTo>
                <a:close/>
                <a:moveTo>
                  <a:pt x="147" y="59"/>
                </a:moveTo>
                <a:cubicBezTo>
                  <a:pt x="146" y="62"/>
                  <a:pt x="144" y="63"/>
                  <a:pt x="142" y="64"/>
                </a:cubicBezTo>
                <a:cubicBezTo>
                  <a:pt x="140" y="66"/>
                  <a:pt x="137" y="66"/>
                  <a:pt x="135" y="66"/>
                </a:cubicBezTo>
                <a:cubicBezTo>
                  <a:pt x="131" y="66"/>
                  <a:pt x="128" y="65"/>
                  <a:pt x="125" y="63"/>
                </a:cubicBezTo>
                <a:cubicBezTo>
                  <a:pt x="123" y="61"/>
                  <a:pt x="121" y="58"/>
                  <a:pt x="121" y="54"/>
                </a:cubicBezTo>
                <a:cubicBezTo>
                  <a:pt x="125" y="54"/>
                  <a:pt x="125" y="54"/>
                  <a:pt x="125" y="54"/>
                </a:cubicBezTo>
                <a:cubicBezTo>
                  <a:pt x="126" y="57"/>
                  <a:pt x="127" y="59"/>
                  <a:pt x="128" y="60"/>
                </a:cubicBezTo>
                <a:cubicBezTo>
                  <a:pt x="130" y="61"/>
                  <a:pt x="132" y="62"/>
                  <a:pt x="135" y="62"/>
                </a:cubicBezTo>
                <a:cubicBezTo>
                  <a:pt x="138" y="62"/>
                  <a:pt x="140" y="61"/>
                  <a:pt x="142" y="59"/>
                </a:cubicBezTo>
                <a:cubicBezTo>
                  <a:pt x="144" y="58"/>
                  <a:pt x="145" y="55"/>
                  <a:pt x="145" y="53"/>
                </a:cubicBezTo>
                <a:cubicBezTo>
                  <a:pt x="145" y="51"/>
                  <a:pt x="144" y="50"/>
                  <a:pt x="143" y="48"/>
                </a:cubicBezTo>
                <a:cubicBezTo>
                  <a:pt x="143" y="47"/>
                  <a:pt x="141" y="46"/>
                  <a:pt x="140" y="45"/>
                </a:cubicBezTo>
                <a:cubicBezTo>
                  <a:pt x="138" y="45"/>
                  <a:pt x="136" y="44"/>
                  <a:pt x="132" y="44"/>
                </a:cubicBezTo>
                <a:cubicBezTo>
                  <a:pt x="132" y="40"/>
                  <a:pt x="132" y="40"/>
                  <a:pt x="132" y="40"/>
                </a:cubicBezTo>
                <a:cubicBezTo>
                  <a:pt x="134" y="40"/>
                  <a:pt x="136" y="40"/>
                  <a:pt x="138" y="39"/>
                </a:cubicBezTo>
                <a:cubicBezTo>
                  <a:pt x="139" y="38"/>
                  <a:pt x="140" y="38"/>
                  <a:pt x="141" y="37"/>
                </a:cubicBezTo>
                <a:cubicBezTo>
                  <a:pt x="142" y="36"/>
                  <a:pt x="142" y="34"/>
                  <a:pt x="142" y="33"/>
                </a:cubicBezTo>
                <a:cubicBezTo>
                  <a:pt x="142" y="31"/>
                  <a:pt x="142" y="30"/>
                  <a:pt x="140" y="28"/>
                </a:cubicBezTo>
                <a:cubicBezTo>
                  <a:pt x="139" y="27"/>
                  <a:pt x="137" y="26"/>
                  <a:pt x="134" y="26"/>
                </a:cubicBezTo>
                <a:cubicBezTo>
                  <a:pt x="133" y="26"/>
                  <a:pt x="131" y="27"/>
                  <a:pt x="130" y="28"/>
                </a:cubicBezTo>
                <a:cubicBezTo>
                  <a:pt x="128" y="29"/>
                  <a:pt x="127" y="31"/>
                  <a:pt x="126" y="33"/>
                </a:cubicBezTo>
                <a:cubicBezTo>
                  <a:pt x="122" y="33"/>
                  <a:pt x="122" y="33"/>
                  <a:pt x="122" y="33"/>
                </a:cubicBezTo>
                <a:cubicBezTo>
                  <a:pt x="123" y="30"/>
                  <a:pt x="124" y="27"/>
                  <a:pt x="127" y="25"/>
                </a:cubicBezTo>
                <a:cubicBezTo>
                  <a:pt x="129" y="23"/>
                  <a:pt x="131" y="22"/>
                  <a:pt x="134" y="22"/>
                </a:cubicBezTo>
                <a:cubicBezTo>
                  <a:pt x="137" y="22"/>
                  <a:pt x="139" y="23"/>
                  <a:pt x="141" y="24"/>
                </a:cubicBezTo>
                <a:cubicBezTo>
                  <a:pt x="143" y="25"/>
                  <a:pt x="144" y="26"/>
                  <a:pt x="145" y="28"/>
                </a:cubicBezTo>
                <a:cubicBezTo>
                  <a:pt x="146" y="30"/>
                  <a:pt x="147" y="31"/>
                  <a:pt x="147" y="33"/>
                </a:cubicBezTo>
                <a:cubicBezTo>
                  <a:pt x="147" y="37"/>
                  <a:pt x="145" y="40"/>
                  <a:pt x="141" y="42"/>
                </a:cubicBezTo>
                <a:cubicBezTo>
                  <a:pt x="143" y="43"/>
                  <a:pt x="145" y="44"/>
                  <a:pt x="146" y="45"/>
                </a:cubicBezTo>
                <a:cubicBezTo>
                  <a:pt x="148" y="47"/>
                  <a:pt x="149" y="50"/>
                  <a:pt x="149" y="53"/>
                </a:cubicBezTo>
                <a:cubicBezTo>
                  <a:pt x="149" y="55"/>
                  <a:pt x="148" y="57"/>
                  <a:pt x="147" y="5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1" name="组合 310"/>
          <p:cNvGrpSpPr>
            <a:grpSpLocks noChangeAspect="1"/>
          </p:cNvGrpSpPr>
          <p:nvPr/>
        </p:nvGrpSpPr>
        <p:grpSpPr>
          <a:xfrm>
            <a:off x="2367938" y="4938611"/>
            <a:ext cx="499867" cy="432000"/>
            <a:chOff x="5210175" y="3987800"/>
            <a:chExt cx="608013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5" name="Freeform 138"/>
            <p:cNvSpPr>
              <a:spLocks noEditPoints="1"/>
            </p:cNvSpPr>
            <p:nvPr/>
          </p:nvSpPr>
          <p:spPr bwMode="auto">
            <a:xfrm>
              <a:off x="5210175" y="3987800"/>
              <a:ext cx="608013" cy="525463"/>
            </a:xfrm>
            <a:custGeom>
              <a:avLst/>
              <a:gdLst>
                <a:gd name="T0" fmla="*/ 0 w 383"/>
                <a:gd name="T1" fmla="*/ 0 h 331"/>
                <a:gd name="T2" fmla="*/ 0 w 383"/>
                <a:gd name="T3" fmla="*/ 331 h 331"/>
                <a:gd name="T4" fmla="*/ 383 w 383"/>
                <a:gd name="T5" fmla="*/ 331 h 331"/>
                <a:gd name="T6" fmla="*/ 383 w 383"/>
                <a:gd name="T7" fmla="*/ 0 h 331"/>
                <a:gd name="T8" fmla="*/ 0 w 383"/>
                <a:gd name="T9" fmla="*/ 0 h 331"/>
                <a:gd name="T10" fmla="*/ 362 w 383"/>
                <a:gd name="T11" fmla="*/ 310 h 331"/>
                <a:gd name="T12" fmla="*/ 21 w 383"/>
                <a:gd name="T13" fmla="*/ 310 h 331"/>
                <a:gd name="T14" fmla="*/ 21 w 383"/>
                <a:gd name="T15" fmla="*/ 26 h 331"/>
                <a:gd name="T16" fmla="*/ 362 w 383"/>
                <a:gd name="T17" fmla="*/ 26 h 331"/>
                <a:gd name="T18" fmla="*/ 362 w 383"/>
                <a:gd name="T19" fmla="*/ 31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3" h="331">
                  <a:moveTo>
                    <a:pt x="0" y="0"/>
                  </a:moveTo>
                  <a:lnTo>
                    <a:pt x="0" y="331"/>
                  </a:lnTo>
                  <a:lnTo>
                    <a:pt x="383" y="331"/>
                  </a:lnTo>
                  <a:lnTo>
                    <a:pt x="383" y="0"/>
                  </a:lnTo>
                  <a:lnTo>
                    <a:pt x="0" y="0"/>
                  </a:lnTo>
                  <a:close/>
                  <a:moveTo>
                    <a:pt x="362" y="310"/>
                  </a:moveTo>
                  <a:lnTo>
                    <a:pt x="21" y="310"/>
                  </a:lnTo>
                  <a:lnTo>
                    <a:pt x="21" y="26"/>
                  </a:lnTo>
                  <a:lnTo>
                    <a:pt x="362" y="26"/>
                  </a:lnTo>
                  <a:lnTo>
                    <a:pt x="362" y="3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6" name="Rectangle 139"/>
            <p:cNvSpPr>
              <a:spLocks noChangeArrowheads="1"/>
            </p:cNvSpPr>
            <p:nvPr/>
          </p:nvSpPr>
          <p:spPr bwMode="auto">
            <a:xfrm>
              <a:off x="5300662" y="4127500"/>
              <a:ext cx="7143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7" name="Rectangle 140"/>
            <p:cNvSpPr>
              <a:spLocks noChangeArrowheads="1"/>
            </p:cNvSpPr>
            <p:nvPr/>
          </p:nvSpPr>
          <p:spPr bwMode="auto">
            <a:xfrm>
              <a:off x="5394325" y="4152900"/>
              <a:ext cx="3413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8" name="Rectangle 141"/>
            <p:cNvSpPr>
              <a:spLocks noChangeArrowheads="1"/>
            </p:cNvSpPr>
            <p:nvPr/>
          </p:nvSpPr>
          <p:spPr bwMode="auto">
            <a:xfrm>
              <a:off x="5300662" y="4232275"/>
              <a:ext cx="71438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9" name="Rectangle 142"/>
            <p:cNvSpPr>
              <a:spLocks noChangeArrowheads="1"/>
            </p:cNvSpPr>
            <p:nvPr/>
          </p:nvSpPr>
          <p:spPr bwMode="auto">
            <a:xfrm>
              <a:off x="5394325" y="4262437"/>
              <a:ext cx="3413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0" name="Rectangle 143"/>
            <p:cNvSpPr>
              <a:spLocks noChangeArrowheads="1"/>
            </p:cNvSpPr>
            <p:nvPr/>
          </p:nvSpPr>
          <p:spPr bwMode="auto">
            <a:xfrm>
              <a:off x="5300662" y="4341812"/>
              <a:ext cx="71438" cy="666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1" name="Rectangle 144"/>
            <p:cNvSpPr>
              <a:spLocks noChangeArrowheads="1"/>
            </p:cNvSpPr>
            <p:nvPr/>
          </p:nvSpPr>
          <p:spPr bwMode="auto">
            <a:xfrm>
              <a:off x="5394325" y="4367212"/>
              <a:ext cx="341313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41" name="Freeform 164"/>
          <p:cNvSpPr>
            <a:spLocks noChangeAspect="1"/>
          </p:cNvSpPr>
          <p:nvPr/>
        </p:nvSpPr>
        <p:spPr bwMode="auto">
          <a:xfrm>
            <a:off x="579557" y="4938611"/>
            <a:ext cx="532001" cy="432000"/>
          </a:xfrm>
          <a:custGeom>
            <a:avLst/>
            <a:gdLst>
              <a:gd name="T0" fmla="*/ 137 w 169"/>
              <a:gd name="T1" fmla="*/ 8 h 137"/>
              <a:gd name="T2" fmla="*/ 134 w 169"/>
              <a:gd name="T3" fmla="*/ 2 h 137"/>
              <a:gd name="T4" fmla="*/ 126 w 169"/>
              <a:gd name="T5" fmla="*/ 4 h 137"/>
              <a:gd name="T6" fmla="*/ 74 w 169"/>
              <a:gd name="T7" fmla="*/ 95 h 137"/>
              <a:gd name="T8" fmla="*/ 55 w 169"/>
              <a:gd name="T9" fmla="*/ 76 h 137"/>
              <a:gd name="T10" fmla="*/ 8 w 169"/>
              <a:gd name="T11" fmla="*/ 83 h 137"/>
              <a:gd name="T12" fmla="*/ 26 w 169"/>
              <a:gd name="T13" fmla="*/ 127 h 137"/>
              <a:gd name="T14" fmla="*/ 73 w 169"/>
              <a:gd name="T15" fmla="*/ 119 h 137"/>
              <a:gd name="T16" fmla="*/ 74 w 169"/>
              <a:gd name="T17" fmla="*/ 118 h 137"/>
              <a:gd name="T18" fmla="*/ 74 w 169"/>
              <a:gd name="T19" fmla="*/ 117 h 137"/>
              <a:gd name="T20" fmla="*/ 118 w 169"/>
              <a:gd name="T21" fmla="*/ 42 h 137"/>
              <a:gd name="T22" fmla="*/ 169 w 169"/>
              <a:gd name="T23" fmla="*/ 57 h 137"/>
              <a:gd name="T24" fmla="*/ 137 w 169"/>
              <a:gd name="T25" fmla="*/ 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9" h="137">
                <a:moveTo>
                  <a:pt x="137" y="8"/>
                </a:moveTo>
                <a:cubicBezTo>
                  <a:pt x="137" y="6"/>
                  <a:pt x="136" y="3"/>
                  <a:pt x="134" y="2"/>
                </a:cubicBezTo>
                <a:cubicBezTo>
                  <a:pt x="131" y="0"/>
                  <a:pt x="127" y="1"/>
                  <a:pt x="126" y="4"/>
                </a:cubicBezTo>
                <a:cubicBezTo>
                  <a:pt x="74" y="95"/>
                  <a:pt x="74" y="95"/>
                  <a:pt x="74" y="95"/>
                </a:cubicBezTo>
                <a:cubicBezTo>
                  <a:pt x="70" y="87"/>
                  <a:pt x="64" y="80"/>
                  <a:pt x="55" y="76"/>
                </a:cubicBezTo>
                <a:cubicBezTo>
                  <a:pt x="37" y="66"/>
                  <a:pt x="16" y="69"/>
                  <a:pt x="8" y="83"/>
                </a:cubicBezTo>
                <a:cubicBezTo>
                  <a:pt x="0" y="97"/>
                  <a:pt x="8" y="117"/>
                  <a:pt x="26" y="127"/>
                </a:cubicBezTo>
                <a:cubicBezTo>
                  <a:pt x="44" y="137"/>
                  <a:pt x="65" y="133"/>
                  <a:pt x="73" y="119"/>
                </a:cubicBezTo>
                <a:cubicBezTo>
                  <a:pt x="73" y="119"/>
                  <a:pt x="74" y="119"/>
                  <a:pt x="74" y="118"/>
                </a:cubicBezTo>
                <a:cubicBezTo>
                  <a:pt x="74" y="118"/>
                  <a:pt x="74" y="118"/>
                  <a:pt x="74" y="117"/>
                </a:cubicBezTo>
                <a:cubicBezTo>
                  <a:pt x="118" y="42"/>
                  <a:pt x="118" y="42"/>
                  <a:pt x="118" y="42"/>
                </a:cubicBezTo>
                <a:cubicBezTo>
                  <a:pt x="137" y="66"/>
                  <a:pt x="169" y="57"/>
                  <a:pt x="169" y="57"/>
                </a:cubicBezTo>
                <a:cubicBezTo>
                  <a:pt x="136" y="48"/>
                  <a:pt x="137" y="15"/>
                  <a:pt x="137" y="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2" name="Freeform 165"/>
          <p:cNvSpPr>
            <a:spLocks noChangeAspect="1" noEditPoints="1"/>
          </p:cNvSpPr>
          <p:nvPr/>
        </p:nvSpPr>
        <p:spPr bwMode="auto">
          <a:xfrm>
            <a:off x="1541806" y="4161813"/>
            <a:ext cx="432000" cy="235982"/>
          </a:xfrm>
          <a:custGeom>
            <a:avLst/>
            <a:gdLst>
              <a:gd name="T0" fmla="*/ 58 w 192"/>
              <a:gd name="T1" fmla="*/ 5 h 105"/>
              <a:gd name="T2" fmla="*/ 41 w 192"/>
              <a:gd name="T3" fmla="*/ 81 h 105"/>
              <a:gd name="T4" fmla="*/ 37 w 192"/>
              <a:gd name="T5" fmla="*/ 78 h 105"/>
              <a:gd name="T6" fmla="*/ 12 w 192"/>
              <a:gd name="T7" fmla="*/ 80 h 105"/>
              <a:gd name="T8" fmla="*/ 14 w 192"/>
              <a:gd name="T9" fmla="*/ 101 h 105"/>
              <a:gd name="T10" fmla="*/ 42 w 192"/>
              <a:gd name="T11" fmla="*/ 87 h 105"/>
              <a:gd name="T12" fmla="*/ 60 w 192"/>
              <a:gd name="T13" fmla="*/ 20 h 105"/>
              <a:gd name="T14" fmla="*/ 117 w 192"/>
              <a:gd name="T15" fmla="*/ 19 h 105"/>
              <a:gd name="T16" fmla="*/ 104 w 192"/>
              <a:gd name="T17" fmla="*/ 78 h 105"/>
              <a:gd name="T18" fmla="*/ 79 w 192"/>
              <a:gd name="T19" fmla="*/ 78 h 105"/>
              <a:gd name="T20" fmla="*/ 82 w 192"/>
              <a:gd name="T21" fmla="*/ 101 h 105"/>
              <a:gd name="T22" fmla="*/ 109 w 192"/>
              <a:gd name="T23" fmla="*/ 81 h 105"/>
              <a:gd name="T24" fmla="*/ 116 w 192"/>
              <a:gd name="T25" fmla="*/ 46 h 105"/>
              <a:gd name="T26" fmla="*/ 177 w 192"/>
              <a:gd name="T27" fmla="*/ 45 h 105"/>
              <a:gd name="T28" fmla="*/ 169 w 192"/>
              <a:gd name="T29" fmla="*/ 78 h 105"/>
              <a:gd name="T30" fmla="*/ 144 w 192"/>
              <a:gd name="T31" fmla="*/ 80 h 105"/>
              <a:gd name="T32" fmla="*/ 147 w 192"/>
              <a:gd name="T33" fmla="*/ 103 h 105"/>
              <a:gd name="T34" fmla="*/ 174 w 192"/>
              <a:gd name="T35" fmla="*/ 82 h 105"/>
              <a:gd name="T36" fmla="*/ 192 w 192"/>
              <a:gd name="T37" fmla="*/ 0 h 105"/>
              <a:gd name="T38" fmla="*/ 58 w 192"/>
              <a:gd name="T39" fmla="*/ 5 h 105"/>
              <a:gd name="T40" fmla="*/ 122 w 192"/>
              <a:gd name="T41" fmla="*/ 30 h 105"/>
              <a:gd name="T42" fmla="*/ 124 w 192"/>
              <a:gd name="T43" fmla="*/ 19 h 105"/>
              <a:gd name="T44" fmla="*/ 183 w 192"/>
              <a:gd name="T45" fmla="*/ 18 h 105"/>
              <a:gd name="T46" fmla="*/ 181 w 192"/>
              <a:gd name="T47" fmla="*/ 30 h 105"/>
              <a:gd name="T48" fmla="*/ 122 w 192"/>
              <a:gd name="T49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2" h="105">
                <a:moveTo>
                  <a:pt x="58" y="5"/>
                </a:moveTo>
                <a:cubicBezTo>
                  <a:pt x="41" y="81"/>
                  <a:pt x="41" y="81"/>
                  <a:pt x="41" y="81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25" y="72"/>
                  <a:pt x="12" y="80"/>
                </a:cubicBezTo>
                <a:cubicBezTo>
                  <a:pt x="0" y="87"/>
                  <a:pt x="6" y="99"/>
                  <a:pt x="14" y="101"/>
                </a:cubicBezTo>
                <a:cubicBezTo>
                  <a:pt x="22" y="103"/>
                  <a:pt x="38" y="96"/>
                  <a:pt x="42" y="87"/>
                </a:cubicBezTo>
                <a:cubicBezTo>
                  <a:pt x="47" y="79"/>
                  <a:pt x="60" y="20"/>
                  <a:pt x="60" y="20"/>
                </a:cubicBezTo>
                <a:cubicBezTo>
                  <a:pt x="117" y="19"/>
                  <a:pt x="117" y="19"/>
                  <a:pt x="117" y="19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4" y="78"/>
                  <a:pt x="92" y="71"/>
                  <a:pt x="79" y="78"/>
                </a:cubicBezTo>
                <a:cubicBezTo>
                  <a:pt x="66" y="85"/>
                  <a:pt x="71" y="98"/>
                  <a:pt x="82" y="101"/>
                </a:cubicBezTo>
                <a:cubicBezTo>
                  <a:pt x="94" y="104"/>
                  <a:pt x="105" y="100"/>
                  <a:pt x="109" y="81"/>
                </a:cubicBezTo>
                <a:cubicBezTo>
                  <a:pt x="113" y="62"/>
                  <a:pt x="116" y="46"/>
                  <a:pt x="116" y="46"/>
                </a:cubicBezTo>
                <a:cubicBezTo>
                  <a:pt x="177" y="45"/>
                  <a:pt x="177" y="45"/>
                  <a:pt x="177" y="45"/>
                </a:cubicBezTo>
                <a:cubicBezTo>
                  <a:pt x="169" y="78"/>
                  <a:pt x="169" y="78"/>
                  <a:pt x="169" y="78"/>
                </a:cubicBezTo>
                <a:cubicBezTo>
                  <a:pt x="169" y="78"/>
                  <a:pt x="156" y="72"/>
                  <a:pt x="144" y="80"/>
                </a:cubicBezTo>
                <a:cubicBezTo>
                  <a:pt x="133" y="88"/>
                  <a:pt x="135" y="102"/>
                  <a:pt x="147" y="103"/>
                </a:cubicBezTo>
                <a:cubicBezTo>
                  <a:pt x="158" y="105"/>
                  <a:pt x="170" y="100"/>
                  <a:pt x="174" y="82"/>
                </a:cubicBezTo>
                <a:cubicBezTo>
                  <a:pt x="177" y="65"/>
                  <a:pt x="192" y="0"/>
                  <a:pt x="192" y="0"/>
                </a:cubicBezTo>
                <a:lnTo>
                  <a:pt x="58" y="5"/>
                </a:lnTo>
                <a:close/>
                <a:moveTo>
                  <a:pt x="122" y="30"/>
                </a:moveTo>
                <a:cubicBezTo>
                  <a:pt x="124" y="19"/>
                  <a:pt x="124" y="19"/>
                  <a:pt x="124" y="19"/>
                </a:cubicBezTo>
                <a:cubicBezTo>
                  <a:pt x="183" y="18"/>
                  <a:pt x="183" y="18"/>
                  <a:pt x="183" y="18"/>
                </a:cubicBezTo>
                <a:cubicBezTo>
                  <a:pt x="181" y="30"/>
                  <a:pt x="181" y="30"/>
                  <a:pt x="181" y="30"/>
                </a:cubicBezTo>
                <a:lnTo>
                  <a:pt x="122" y="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97" name="组合 296"/>
          <p:cNvGrpSpPr>
            <a:grpSpLocks noChangeAspect="1"/>
          </p:cNvGrpSpPr>
          <p:nvPr/>
        </p:nvGrpSpPr>
        <p:grpSpPr>
          <a:xfrm>
            <a:off x="2463053" y="5916022"/>
            <a:ext cx="309636" cy="432000"/>
            <a:chOff x="3232150" y="4979987"/>
            <a:chExt cx="461963" cy="6445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3" name="Freeform 166"/>
            <p:cNvSpPr/>
            <p:nvPr/>
          </p:nvSpPr>
          <p:spPr bwMode="auto">
            <a:xfrm>
              <a:off x="3232150" y="4979987"/>
              <a:ext cx="461963" cy="644525"/>
            </a:xfrm>
            <a:custGeom>
              <a:avLst/>
              <a:gdLst>
                <a:gd name="T0" fmla="*/ 33 w 123"/>
                <a:gd name="T1" fmla="*/ 163 h 172"/>
                <a:gd name="T2" fmla="*/ 36 w 123"/>
                <a:gd name="T3" fmla="*/ 138 h 172"/>
                <a:gd name="T4" fmla="*/ 36 w 123"/>
                <a:gd name="T5" fmla="*/ 141 h 172"/>
                <a:gd name="T6" fmla="*/ 36 w 123"/>
                <a:gd name="T7" fmla="*/ 141 h 172"/>
                <a:gd name="T8" fmla="*/ 53 w 123"/>
                <a:gd name="T9" fmla="*/ 161 h 172"/>
                <a:gd name="T10" fmla="*/ 53 w 123"/>
                <a:gd name="T11" fmla="*/ 161 h 172"/>
                <a:gd name="T12" fmla="*/ 70 w 123"/>
                <a:gd name="T13" fmla="*/ 154 h 172"/>
                <a:gd name="T14" fmla="*/ 70 w 123"/>
                <a:gd name="T15" fmla="*/ 154 h 172"/>
                <a:gd name="T16" fmla="*/ 74 w 123"/>
                <a:gd name="T17" fmla="*/ 146 h 172"/>
                <a:gd name="T18" fmla="*/ 74 w 123"/>
                <a:gd name="T19" fmla="*/ 146 h 172"/>
                <a:gd name="T20" fmla="*/ 68 w 123"/>
                <a:gd name="T21" fmla="*/ 120 h 172"/>
                <a:gd name="T22" fmla="*/ 68 w 123"/>
                <a:gd name="T23" fmla="*/ 120 h 172"/>
                <a:gd name="T24" fmla="*/ 88 w 123"/>
                <a:gd name="T25" fmla="*/ 92 h 172"/>
                <a:gd name="T26" fmla="*/ 88 w 123"/>
                <a:gd name="T27" fmla="*/ 92 h 172"/>
                <a:gd name="T28" fmla="*/ 111 w 123"/>
                <a:gd name="T29" fmla="*/ 49 h 172"/>
                <a:gd name="T30" fmla="*/ 111 w 123"/>
                <a:gd name="T31" fmla="*/ 49 h 172"/>
                <a:gd name="T32" fmla="*/ 101 w 123"/>
                <a:gd name="T33" fmla="*/ 23 h 172"/>
                <a:gd name="T34" fmla="*/ 101 w 123"/>
                <a:gd name="T35" fmla="*/ 23 h 172"/>
                <a:gd name="T36" fmla="*/ 68 w 123"/>
                <a:gd name="T37" fmla="*/ 11 h 172"/>
                <a:gd name="T38" fmla="*/ 68 w 123"/>
                <a:gd name="T39" fmla="*/ 11 h 172"/>
                <a:gd name="T40" fmla="*/ 67 w 123"/>
                <a:gd name="T41" fmla="*/ 11 h 172"/>
                <a:gd name="T42" fmla="*/ 67 w 123"/>
                <a:gd name="T43" fmla="*/ 11 h 172"/>
                <a:gd name="T44" fmla="*/ 22 w 123"/>
                <a:gd name="T45" fmla="*/ 35 h 172"/>
                <a:gd name="T46" fmla="*/ 22 w 123"/>
                <a:gd name="T47" fmla="*/ 35 h 172"/>
                <a:gd name="T48" fmla="*/ 12 w 123"/>
                <a:gd name="T49" fmla="*/ 67 h 172"/>
                <a:gd name="T50" fmla="*/ 12 w 123"/>
                <a:gd name="T51" fmla="*/ 67 h 172"/>
                <a:gd name="T52" fmla="*/ 12 w 123"/>
                <a:gd name="T53" fmla="*/ 69 h 172"/>
                <a:gd name="T54" fmla="*/ 12 w 123"/>
                <a:gd name="T55" fmla="*/ 69 h 172"/>
                <a:gd name="T56" fmla="*/ 12 w 123"/>
                <a:gd name="T57" fmla="*/ 69 h 172"/>
                <a:gd name="T58" fmla="*/ 9 w 123"/>
                <a:gd name="T59" fmla="*/ 36 h 172"/>
                <a:gd name="T60" fmla="*/ 9 w 123"/>
                <a:gd name="T61" fmla="*/ 36 h 172"/>
                <a:gd name="T62" fmla="*/ 67 w 123"/>
                <a:gd name="T63" fmla="*/ 0 h 172"/>
                <a:gd name="T64" fmla="*/ 67 w 123"/>
                <a:gd name="T65" fmla="*/ 0 h 172"/>
                <a:gd name="T66" fmla="*/ 68 w 123"/>
                <a:gd name="T67" fmla="*/ 0 h 172"/>
                <a:gd name="T68" fmla="*/ 68 w 123"/>
                <a:gd name="T69" fmla="*/ 0 h 172"/>
                <a:gd name="T70" fmla="*/ 109 w 123"/>
                <a:gd name="T71" fmla="*/ 15 h 172"/>
                <a:gd name="T72" fmla="*/ 109 w 123"/>
                <a:gd name="T73" fmla="*/ 15 h 172"/>
                <a:gd name="T74" fmla="*/ 123 w 123"/>
                <a:gd name="T75" fmla="*/ 49 h 172"/>
                <a:gd name="T76" fmla="*/ 123 w 123"/>
                <a:gd name="T77" fmla="*/ 49 h 172"/>
                <a:gd name="T78" fmla="*/ 94 w 123"/>
                <a:gd name="T79" fmla="*/ 101 h 172"/>
                <a:gd name="T80" fmla="*/ 94 w 123"/>
                <a:gd name="T81" fmla="*/ 101 h 172"/>
                <a:gd name="T82" fmla="*/ 79 w 123"/>
                <a:gd name="T83" fmla="*/ 120 h 172"/>
                <a:gd name="T84" fmla="*/ 79 w 123"/>
                <a:gd name="T85" fmla="*/ 120 h 172"/>
                <a:gd name="T86" fmla="*/ 85 w 123"/>
                <a:gd name="T87" fmla="*/ 146 h 172"/>
                <a:gd name="T88" fmla="*/ 85 w 123"/>
                <a:gd name="T89" fmla="*/ 146 h 172"/>
                <a:gd name="T90" fmla="*/ 78 w 123"/>
                <a:gd name="T91" fmla="*/ 162 h 172"/>
                <a:gd name="T92" fmla="*/ 78 w 123"/>
                <a:gd name="T93" fmla="*/ 162 h 172"/>
                <a:gd name="T94" fmla="*/ 53 w 123"/>
                <a:gd name="T95" fmla="*/ 172 h 172"/>
                <a:gd name="T96" fmla="*/ 53 w 123"/>
                <a:gd name="T97" fmla="*/ 172 h 172"/>
                <a:gd name="T98" fmla="*/ 53 w 123"/>
                <a:gd name="T99" fmla="*/ 172 h 172"/>
                <a:gd name="T100" fmla="*/ 53 w 123"/>
                <a:gd name="T101" fmla="*/ 172 h 172"/>
                <a:gd name="T102" fmla="*/ 33 w 123"/>
                <a:gd name="T103" fmla="*/ 163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3" h="172">
                  <a:moveTo>
                    <a:pt x="33" y="163"/>
                  </a:moveTo>
                  <a:cubicBezTo>
                    <a:pt x="24" y="150"/>
                    <a:pt x="36" y="138"/>
                    <a:pt x="36" y="138"/>
                  </a:cubicBezTo>
                  <a:cubicBezTo>
                    <a:pt x="36" y="139"/>
                    <a:pt x="36" y="140"/>
                    <a:pt x="36" y="141"/>
                  </a:cubicBezTo>
                  <a:cubicBezTo>
                    <a:pt x="36" y="141"/>
                    <a:pt x="36" y="141"/>
                    <a:pt x="36" y="141"/>
                  </a:cubicBezTo>
                  <a:cubicBezTo>
                    <a:pt x="36" y="154"/>
                    <a:pt x="44" y="161"/>
                    <a:pt x="53" y="161"/>
                  </a:cubicBezTo>
                  <a:cubicBezTo>
                    <a:pt x="53" y="161"/>
                    <a:pt x="53" y="161"/>
                    <a:pt x="53" y="161"/>
                  </a:cubicBezTo>
                  <a:cubicBezTo>
                    <a:pt x="58" y="161"/>
                    <a:pt x="64" y="159"/>
                    <a:pt x="70" y="154"/>
                  </a:cubicBezTo>
                  <a:cubicBezTo>
                    <a:pt x="70" y="154"/>
                    <a:pt x="70" y="154"/>
                    <a:pt x="70" y="154"/>
                  </a:cubicBezTo>
                  <a:cubicBezTo>
                    <a:pt x="73" y="151"/>
                    <a:pt x="73" y="149"/>
                    <a:pt x="74" y="146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74" y="140"/>
                    <a:pt x="68" y="132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1"/>
                    <a:pt x="73" y="101"/>
                    <a:pt x="88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103" y="82"/>
                    <a:pt x="111" y="65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39"/>
                    <a:pt x="108" y="30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94" y="16"/>
                    <a:pt x="84" y="11"/>
                    <a:pt x="68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11"/>
                    <a:pt x="67" y="11"/>
                    <a:pt x="67" y="11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42" y="12"/>
                    <a:pt x="30" y="23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14" y="47"/>
                    <a:pt x="12" y="62"/>
                    <a:pt x="12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0" y="57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17" y="19"/>
                    <a:pt x="34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8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86" y="0"/>
                    <a:pt x="100" y="6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8" y="24"/>
                    <a:pt x="123" y="37"/>
                    <a:pt x="123" y="49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2" y="69"/>
                    <a:pt x="113" y="89"/>
                    <a:pt x="94" y="101"/>
                  </a:cubicBezTo>
                  <a:cubicBezTo>
                    <a:pt x="94" y="101"/>
                    <a:pt x="94" y="101"/>
                    <a:pt x="94" y="101"/>
                  </a:cubicBezTo>
                  <a:cubicBezTo>
                    <a:pt x="81" y="109"/>
                    <a:pt x="79" y="115"/>
                    <a:pt x="79" y="120"/>
                  </a:cubicBezTo>
                  <a:cubicBezTo>
                    <a:pt x="79" y="120"/>
                    <a:pt x="79" y="120"/>
                    <a:pt x="79" y="120"/>
                  </a:cubicBezTo>
                  <a:cubicBezTo>
                    <a:pt x="79" y="127"/>
                    <a:pt x="85" y="135"/>
                    <a:pt x="85" y="146"/>
                  </a:cubicBezTo>
                  <a:cubicBezTo>
                    <a:pt x="85" y="146"/>
                    <a:pt x="85" y="146"/>
                    <a:pt x="85" y="146"/>
                  </a:cubicBezTo>
                  <a:cubicBezTo>
                    <a:pt x="85" y="151"/>
                    <a:pt x="83" y="157"/>
                    <a:pt x="78" y="162"/>
                  </a:cubicBezTo>
                  <a:cubicBezTo>
                    <a:pt x="78" y="162"/>
                    <a:pt x="78" y="162"/>
                    <a:pt x="78" y="162"/>
                  </a:cubicBezTo>
                  <a:cubicBezTo>
                    <a:pt x="70" y="169"/>
                    <a:pt x="62" y="172"/>
                    <a:pt x="53" y="172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53" y="172"/>
                    <a:pt x="53" y="172"/>
                    <a:pt x="53" y="172"/>
                  </a:cubicBezTo>
                  <a:cubicBezTo>
                    <a:pt x="45" y="172"/>
                    <a:pt x="38" y="169"/>
                    <a:pt x="3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4" name="Freeform 167"/>
            <p:cNvSpPr/>
            <p:nvPr/>
          </p:nvSpPr>
          <p:spPr bwMode="auto">
            <a:xfrm>
              <a:off x="3378200" y="5073650"/>
              <a:ext cx="214313" cy="195263"/>
            </a:xfrm>
            <a:custGeom>
              <a:avLst/>
              <a:gdLst>
                <a:gd name="T0" fmla="*/ 24 w 57"/>
                <a:gd name="T1" fmla="*/ 42 h 52"/>
                <a:gd name="T2" fmla="*/ 32 w 57"/>
                <a:gd name="T3" fmla="*/ 45 h 52"/>
                <a:gd name="T4" fmla="*/ 32 w 57"/>
                <a:gd name="T5" fmla="*/ 45 h 52"/>
                <a:gd name="T6" fmla="*/ 44 w 57"/>
                <a:gd name="T7" fmla="*/ 38 h 52"/>
                <a:gd name="T8" fmla="*/ 44 w 57"/>
                <a:gd name="T9" fmla="*/ 38 h 52"/>
                <a:gd name="T10" fmla="*/ 49 w 57"/>
                <a:gd name="T11" fmla="*/ 23 h 52"/>
                <a:gd name="T12" fmla="*/ 49 w 57"/>
                <a:gd name="T13" fmla="*/ 23 h 52"/>
                <a:gd name="T14" fmla="*/ 35 w 57"/>
                <a:gd name="T15" fmla="*/ 8 h 52"/>
                <a:gd name="T16" fmla="*/ 35 w 57"/>
                <a:gd name="T17" fmla="*/ 8 h 52"/>
                <a:gd name="T18" fmla="*/ 29 w 57"/>
                <a:gd name="T19" fmla="*/ 8 h 52"/>
                <a:gd name="T20" fmla="*/ 29 w 57"/>
                <a:gd name="T21" fmla="*/ 8 h 52"/>
                <a:gd name="T22" fmla="*/ 0 w 57"/>
                <a:gd name="T23" fmla="*/ 33 h 52"/>
                <a:gd name="T24" fmla="*/ 0 w 57"/>
                <a:gd name="T25" fmla="*/ 33 h 52"/>
                <a:gd name="T26" fmla="*/ 5 w 57"/>
                <a:gd name="T27" fmla="*/ 16 h 52"/>
                <a:gd name="T28" fmla="*/ 29 w 57"/>
                <a:gd name="T29" fmla="*/ 0 h 52"/>
                <a:gd name="T30" fmla="*/ 29 w 57"/>
                <a:gd name="T31" fmla="*/ 0 h 52"/>
                <a:gd name="T32" fmla="*/ 36 w 57"/>
                <a:gd name="T33" fmla="*/ 1 h 52"/>
                <a:gd name="T34" fmla="*/ 57 w 57"/>
                <a:gd name="T35" fmla="*/ 23 h 52"/>
                <a:gd name="T36" fmla="*/ 57 w 57"/>
                <a:gd name="T37" fmla="*/ 23 h 52"/>
                <a:gd name="T38" fmla="*/ 32 w 57"/>
                <a:gd name="T39" fmla="*/ 52 h 52"/>
                <a:gd name="T40" fmla="*/ 32 w 57"/>
                <a:gd name="T41" fmla="*/ 52 h 52"/>
                <a:gd name="T42" fmla="*/ 32 w 57"/>
                <a:gd name="T43" fmla="*/ 52 h 52"/>
                <a:gd name="T44" fmla="*/ 32 w 57"/>
                <a:gd name="T45" fmla="*/ 52 h 52"/>
                <a:gd name="T46" fmla="*/ 24 w 57"/>
                <a:gd name="T47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7" h="52">
                  <a:moveTo>
                    <a:pt x="24" y="42"/>
                  </a:moveTo>
                  <a:cubicBezTo>
                    <a:pt x="27" y="44"/>
                    <a:pt x="30" y="45"/>
                    <a:pt x="32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6" y="45"/>
                    <a:pt x="41" y="42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7" y="34"/>
                    <a:pt x="49" y="28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6"/>
                    <a:pt x="46" y="10"/>
                    <a:pt x="35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3" y="8"/>
                    <a:pt x="31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7" y="8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23"/>
                    <a:pt x="5" y="16"/>
                  </a:cubicBezTo>
                  <a:cubicBezTo>
                    <a:pt x="5" y="16"/>
                    <a:pt x="13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1" y="0"/>
                    <a:pt x="36" y="1"/>
                    <a:pt x="36" y="1"/>
                  </a:cubicBezTo>
                  <a:cubicBezTo>
                    <a:pt x="50" y="3"/>
                    <a:pt x="57" y="1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37"/>
                    <a:pt x="47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24" y="52"/>
                    <a:pt x="24" y="42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5" name="Freeform 168"/>
            <p:cNvSpPr/>
            <p:nvPr/>
          </p:nvSpPr>
          <p:spPr bwMode="auto">
            <a:xfrm>
              <a:off x="3411537" y="5373687"/>
              <a:ext cx="52388" cy="146050"/>
            </a:xfrm>
            <a:custGeom>
              <a:avLst/>
              <a:gdLst>
                <a:gd name="T0" fmla="*/ 3 w 14"/>
                <a:gd name="T1" fmla="*/ 14 h 39"/>
                <a:gd name="T2" fmla="*/ 7 w 14"/>
                <a:gd name="T3" fmla="*/ 0 h 39"/>
                <a:gd name="T4" fmla="*/ 6 w 14"/>
                <a:gd name="T5" fmla="*/ 7 h 39"/>
                <a:gd name="T6" fmla="*/ 6 w 14"/>
                <a:gd name="T7" fmla="*/ 7 h 39"/>
                <a:gd name="T8" fmla="*/ 14 w 14"/>
                <a:gd name="T9" fmla="*/ 35 h 39"/>
                <a:gd name="T10" fmla="*/ 14 w 14"/>
                <a:gd name="T11" fmla="*/ 35 h 39"/>
                <a:gd name="T12" fmla="*/ 8 w 14"/>
                <a:gd name="T13" fmla="*/ 39 h 39"/>
                <a:gd name="T14" fmla="*/ 3 w 14"/>
                <a:gd name="T15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9">
                  <a:moveTo>
                    <a:pt x="3" y="14"/>
                  </a:moveTo>
                  <a:cubicBezTo>
                    <a:pt x="3" y="9"/>
                    <a:pt x="7" y="0"/>
                    <a:pt x="7" y="0"/>
                  </a:cubicBezTo>
                  <a:cubicBezTo>
                    <a:pt x="7" y="0"/>
                    <a:pt x="6" y="3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4"/>
                    <a:pt x="8" y="2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28"/>
                    <a:pt x="3" y="14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8" name="组合 297"/>
          <p:cNvGrpSpPr>
            <a:grpSpLocks noChangeAspect="1"/>
          </p:cNvGrpSpPr>
          <p:nvPr/>
        </p:nvGrpSpPr>
        <p:grpSpPr>
          <a:xfrm>
            <a:off x="3352656" y="3093040"/>
            <a:ext cx="488347" cy="432000"/>
            <a:chOff x="4233862" y="5016500"/>
            <a:chExt cx="577850" cy="511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6" name="Freeform 169"/>
            <p:cNvSpPr>
              <a:spLocks noEditPoints="1"/>
            </p:cNvSpPr>
            <p:nvPr/>
          </p:nvSpPr>
          <p:spPr bwMode="auto">
            <a:xfrm>
              <a:off x="4233862" y="5051425"/>
              <a:ext cx="252413" cy="236538"/>
            </a:xfrm>
            <a:custGeom>
              <a:avLst/>
              <a:gdLst>
                <a:gd name="T0" fmla="*/ 58 w 67"/>
                <a:gd name="T1" fmla="*/ 9 h 63"/>
                <a:gd name="T2" fmla="*/ 34 w 67"/>
                <a:gd name="T3" fmla="*/ 0 h 63"/>
                <a:gd name="T4" fmla="*/ 16 w 67"/>
                <a:gd name="T5" fmla="*/ 4 h 63"/>
                <a:gd name="T6" fmla="*/ 4 w 67"/>
                <a:gd name="T7" fmla="*/ 16 h 63"/>
                <a:gd name="T8" fmla="*/ 0 w 67"/>
                <a:gd name="T9" fmla="*/ 32 h 63"/>
                <a:gd name="T10" fmla="*/ 4 w 67"/>
                <a:gd name="T11" fmla="*/ 48 h 63"/>
                <a:gd name="T12" fmla="*/ 16 w 67"/>
                <a:gd name="T13" fmla="*/ 59 h 63"/>
                <a:gd name="T14" fmla="*/ 34 w 67"/>
                <a:gd name="T15" fmla="*/ 63 h 63"/>
                <a:gd name="T16" fmla="*/ 58 w 67"/>
                <a:gd name="T17" fmla="*/ 55 h 63"/>
                <a:gd name="T18" fmla="*/ 67 w 67"/>
                <a:gd name="T19" fmla="*/ 32 h 63"/>
                <a:gd name="T20" fmla="*/ 58 w 67"/>
                <a:gd name="T21" fmla="*/ 9 h 63"/>
                <a:gd name="T22" fmla="*/ 40 w 67"/>
                <a:gd name="T23" fmla="*/ 47 h 63"/>
                <a:gd name="T24" fmla="*/ 34 w 67"/>
                <a:gd name="T25" fmla="*/ 50 h 63"/>
                <a:gd name="T26" fmla="*/ 27 w 67"/>
                <a:gd name="T27" fmla="*/ 47 h 63"/>
                <a:gd name="T28" fmla="*/ 24 w 67"/>
                <a:gd name="T29" fmla="*/ 32 h 63"/>
                <a:gd name="T30" fmla="*/ 27 w 67"/>
                <a:gd name="T31" fmla="*/ 17 h 63"/>
                <a:gd name="T32" fmla="*/ 34 w 67"/>
                <a:gd name="T33" fmla="*/ 14 h 63"/>
                <a:gd name="T34" fmla="*/ 40 w 67"/>
                <a:gd name="T35" fmla="*/ 17 h 63"/>
                <a:gd name="T36" fmla="*/ 43 w 67"/>
                <a:gd name="T37" fmla="*/ 32 h 63"/>
                <a:gd name="T38" fmla="*/ 40 w 67"/>
                <a:gd name="T39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63">
                  <a:moveTo>
                    <a:pt x="58" y="9"/>
                  </a:moveTo>
                  <a:cubicBezTo>
                    <a:pt x="52" y="3"/>
                    <a:pt x="44" y="0"/>
                    <a:pt x="34" y="0"/>
                  </a:cubicBezTo>
                  <a:cubicBezTo>
                    <a:pt x="27" y="0"/>
                    <a:pt x="21" y="1"/>
                    <a:pt x="16" y="4"/>
                  </a:cubicBezTo>
                  <a:cubicBezTo>
                    <a:pt x="10" y="7"/>
                    <a:pt x="7" y="11"/>
                    <a:pt x="4" y="16"/>
                  </a:cubicBezTo>
                  <a:cubicBezTo>
                    <a:pt x="2" y="21"/>
                    <a:pt x="0" y="26"/>
                    <a:pt x="0" y="32"/>
                  </a:cubicBezTo>
                  <a:cubicBezTo>
                    <a:pt x="0" y="37"/>
                    <a:pt x="2" y="43"/>
                    <a:pt x="4" y="48"/>
                  </a:cubicBezTo>
                  <a:cubicBezTo>
                    <a:pt x="7" y="53"/>
                    <a:pt x="10" y="57"/>
                    <a:pt x="16" y="59"/>
                  </a:cubicBezTo>
                  <a:cubicBezTo>
                    <a:pt x="21" y="62"/>
                    <a:pt x="27" y="63"/>
                    <a:pt x="34" y="63"/>
                  </a:cubicBezTo>
                  <a:cubicBezTo>
                    <a:pt x="44" y="63"/>
                    <a:pt x="52" y="61"/>
                    <a:pt x="58" y="55"/>
                  </a:cubicBezTo>
                  <a:cubicBezTo>
                    <a:pt x="64" y="49"/>
                    <a:pt x="67" y="41"/>
                    <a:pt x="67" y="32"/>
                  </a:cubicBezTo>
                  <a:cubicBezTo>
                    <a:pt x="67" y="22"/>
                    <a:pt x="64" y="14"/>
                    <a:pt x="58" y="9"/>
                  </a:cubicBezTo>
                  <a:close/>
                  <a:moveTo>
                    <a:pt x="40" y="47"/>
                  </a:moveTo>
                  <a:cubicBezTo>
                    <a:pt x="39" y="49"/>
                    <a:pt x="37" y="50"/>
                    <a:pt x="34" y="50"/>
                  </a:cubicBezTo>
                  <a:cubicBezTo>
                    <a:pt x="31" y="50"/>
                    <a:pt x="29" y="49"/>
                    <a:pt x="27" y="47"/>
                  </a:cubicBezTo>
                  <a:cubicBezTo>
                    <a:pt x="25" y="44"/>
                    <a:pt x="24" y="39"/>
                    <a:pt x="24" y="32"/>
                  </a:cubicBezTo>
                  <a:cubicBezTo>
                    <a:pt x="24" y="25"/>
                    <a:pt x="25" y="20"/>
                    <a:pt x="27" y="17"/>
                  </a:cubicBezTo>
                  <a:cubicBezTo>
                    <a:pt x="29" y="15"/>
                    <a:pt x="31" y="14"/>
                    <a:pt x="34" y="14"/>
                  </a:cubicBezTo>
                  <a:cubicBezTo>
                    <a:pt x="37" y="14"/>
                    <a:pt x="39" y="15"/>
                    <a:pt x="40" y="17"/>
                  </a:cubicBezTo>
                  <a:cubicBezTo>
                    <a:pt x="42" y="20"/>
                    <a:pt x="43" y="25"/>
                    <a:pt x="43" y="32"/>
                  </a:cubicBezTo>
                  <a:cubicBezTo>
                    <a:pt x="43" y="39"/>
                    <a:pt x="42" y="44"/>
                    <a:pt x="4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7" name="Freeform 170"/>
            <p:cNvSpPr/>
            <p:nvPr/>
          </p:nvSpPr>
          <p:spPr bwMode="auto">
            <a:xfrm>
              <a:off x="4305300" y="5016500"/>
              <a:ext cx="333375" cy="484188"/>
            </a:xfrm>
            <a:custGeom>
              <a:avLst/>
              <a:gdLst>
                <a:gd name="T0" fmla="*/ 168 w 210"/>
                <a:gd name="T1" fmla="*/ 0 h 305"/>
                <a:gd name="T2" fmla="*/ 210 w 210"/>
                <a:gd name="T3" fmla="*/ 0 h 305"/>
                <a:gd name="T4" fmla="*/ 40 w 210"/>
                <a:gd name="T5" fmla="*/ 305 h 305"/>
                <a:gd name="T6" fmla="*/ 0 w 210"/>
                <a:gd name="T7" fmla="*/ 305 h 305"/>
                <a:gd name="T8" fmla="*/ 168 w 210"/>
                <a:gd name="T9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05">
                  <a:moveTo>
                    <a:pt x="168" y="0"/>
                  </a:moveTo>
                  <a:lnTo>
                    <a:pt x="210" y="0"/>
                  </a:lnTo>
                  <a:lnTo>
                    <a:pt x="40" y="305"/>
                  </a:lnTo>
                  <a:lnTo>
                    <a:pt x="0" y="305"/>
                  </a:lnTo>
                  <a:lnTo>
                    <a:pt x="1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8" name="Freeform 171"/>
            <p:cNvSpPr>
              <a:spLocks noEditPoints="1"/>
            </p:cNvSpPr>
            <p:nvPr/>
          </p:nvSpPr>
          <p:spPr bwMode="auto">
            <a:xfrm>
              <a:off x="4462462" y="5200650"/>
              <a:ext cx="349250" cy="327025"/>
            </a:xfrm>
            <a:custGeom>
              <a:avLst/>
              <a:gdLst>
                <a:gd name="T0" fmla="*/ 80 w 93"/>
                <a:gd name="T1" fmla="*/ 12 h 87"/>
                <a:gd name="T2" fmla="*/ 46 w 93"/>
                <a:gd name="T3" fmla="*/ 0 h 87"/>
                <a:gd name="T4" fmla="*/ 21 w 93"/>
                <a:gd name="T5" fmla="*/ 5 h 87"/>
                <a:gd name="T6" fmla="*/ 5 w 93"/>
                <a:gd name="T7" fmla="*/ 21 h 87"/>
                <a:gd name="T8" fmla="*/ 0 w 93"/>
                <a:gd name="T9" fmla="*/ 43 h 87"/>
                <a:gd name="T10" fmla="*/ 5 w 93"/>
                <a:gd name="T11" fmla="*/ 66 h 87"/>
                <a:gd name="T12" fmla="*/ 21 w 93"/>
                <a:gd name="T13" fmla="*/ 82 h 87"/>
                <a:gd name="T14" fmla="*/ 46 w 93"/>
                <a:gd name="T15" fmla="*/ 87 h 87"/>
                <a:gd name="T16" fmla="*/ 80 w 93"/>
                <a:gd name="T17" fmla="*/ 75 h 87"/>
                <a:gd name="T18" fmla="*/ 93 w 93"/>
                <a:gd name="T19" fmla="*/ 43 h 87"/>
                <a:gd name="T20" fmla="*/ 80 w 93"/>
                <a:gd name="T21" fmla="*/ 12 h 87"/>
                <a:gd name="T22" fmla="*/ 55 w 93"/>
                <a:gd name="T23" fmla="*/ 64 h 87"/>
                <a:gd name="T24" fmla="*/ 46 w 93"/>
                <a:gd name="T25" fmla="*/ 68 h 87"/>
                <a:gd name="T26" fmla="*/ 38 w 93"/>
                <a:gd name="T27" fmla="*/ 64 h 87"/>
                <a:gd name="T28" fmla="*/ 33 w 93"/>
                <a:gd name="T29" fmla="*/ 44 h 87"/>
                <a:gd name="T30" fmla="*/ 38 w 93"/>
                <a:gd name="T31" fmla="*/ 23 h 87"/>
                <a:gd name="T32" fmla="*/ 46 w 93"/>
                <a:gd name="T33" fmla="*/ 19 h 87"/>
                <a:gd name="T34" fmla="*/ 55 w 93"/>
                <a:gd name="T35" fmla="*/ 23 h 87"/>
                <a:gd name="T36" fmla="*/ 60 w 93"/>
                <a:gd name="T37" fmla="*/ 44 h 87"/>
                <a:gd name="T38" fmla="*/ 55 w 93"/>
                <a:gd name="T39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3" h="87">
                  <a:moveTo>
                    <a:pt x="80" y="12"/>
                  </a:moveTo>
                  <a:cubicBezTo>
                    <a:pt x="72" y="4"/>
                    <a:pt x="61" y="0"/>
                    <a:pt x="46" y="0"/>
                  </a:cubicBezTo>
                  <a:cubicBezTo>
                    <a:pt x="37" y="0"/>
                    <a:pt x="28" y="1"/>
                    <a:pt x="21" y="5"/>
                  </a:cubicBezTo>
                  <a:cubicBezTo>
                    <a:pt x="14" y="9"/>
                    <a:pt x="9" y="14"/>
                    <a:pt x="5" y="21"/>
                  </a:cubicBezTo>
                  <a:cubicBezTo>
                    <a:pt x="2" y="28"/>
                    <a:pt x="0" y="36"/>
                    <a:pt x="0" y="43"/>
                  </a:cubicBezTo>
                  <a:cubicBezTo>
                    <a:pt x="0" y="51"/>
                    <a:pt x="2" y="59"/>
                    <a:pt x="5" y="66"/>
                  </a:cubicBezTo>
                  <a:cubicBezTo>
                    <a:pt x="9" y="73"/>
                    <a:pt x="14" y="78"/>
                    <a:pt x="21" y="82"/>
                  </a:cubicBezTo>
                  <a:cubicBezTo>
                    <a:pt x="28" y="85"/>
                    <a:pt x="37" y="87"/>
                    <a:pt x="46" y="87"/>
                  </a:cubicBezTo>
                  <a:cubicBezTo>
                    <a:pt x="61" y="87"/>
                    <a:pt x="72" y="83"/>
                    <a:pt x="80" y="75"/>
                  </a:cubicBezTo>
                  <a:cubicBezTo>
                    <a:pt x="89" y="67"/>
                    <a:pt x="93" y="57"/>
                    <a:pt x="93" y="43"/>
                  </a:cubicBezTo>
                  <a:cubicBezTo>
                    <a:pt x="93" y="30"/>
                    <a:pt x="89" y="20"/>
                    <a:pt x="80" y="12"/>
                  </a:cubicBezTo>
                  <a:close/>
                  <a:moveTo>
                    <a:pt x="55" y="64"/>
                  </a:moveTo>
                  <a:cubicBezTo>
                    <a:pt x="53" y="67"/>
                    <a:pt x="50" y="68"/>
                    <a:pt x="46" y="68"/>
                  </a:cubicBezTo>
                  <a:cubicBezTo>
                    <a:pt x="43" y="68"/>
                    <a:pt x="40" y="67"/>
                    <a:pt x="38" y="64"/>
                  </a:cubicBezTo>
                  <a:cubicBezTo>
                    <a:pt x="35" y="60"/>
                    <a:pt x="33" y="53"/>
                    <a:pt x="33" y="44"/>
                  </a:cubicBezTo>
                  <a:cubicBezTo>
                    <a:pt x="33" y="34"/>
                    <a:pt x="35" y="27"/>
                    <a:pt x="38" y="23"/>
                  </a:cubicBezTo>
                  <a:cubicBezTo>
                    <a:pt x="40" y="20"/>
                    <a:pt x="43" y="19"/>
                    <a:pt x="46" y="19"/>
                  </a:cubicBezTo>
                  <a:cubicBezTo>
                    <a:pt x="50" y="19"/>
                    <a:pt x="53" y="20"/>
                    <a:pt x="55" y="23"/>
                  </a:cubicBezTo>
                  <a:cubicBezTo>
                    <a:pt x="58" y="27"/>
                    <a:pt x="60" y="34"/>
                    <a:pt x="60" y="44"/>
                  </a:cubicBezTo>
                  <a:cubicBezTo>
                    <a:pt x="60" y="53"/>
                    <a:pt x="58" y="60"/>
                    <a:pt x="5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9" name="组合 298"/>
          <p:cNvGrpSpPr>
            <a:grpSpLocks noChangeAspect="1"/>
          </p:cNvGrpSpPr>
          <p:nvPr/>
        </p:nvGrpSpPr>
        <p:grpSpPr>
          <a:xfrm>
            <a:off x="4469257" y="3093040"/>
            <a:ext cx="390324" cy="432000"/>
            <a:chOff x="5194300" y="4919662"/>
            <a:chExt cx="609600" cy="67468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49" name="Freeform 172"/>
            <p:cNvSpPr/>
            <p:nvPr/>
          </p:nvSpPr>
          <p:spPr bwMode="auto">
            <a:xfrm>
              <a:off x="5194300" y="4919662"/>
              <a:ext cx="609600" cy="153988"/>
            </a:xfrm>
            <a:custGeom>
              <a:avLst/>
              <a:gdLst>
                <a:gd name="T0" fmla="*/ 0 w 384"/>
                <a:gd name="T1" fmla="*/ 97 h 97"/>
                <a:gd name="T2" fmla="*/ 384 w 384"/>
                <a:gd name="T3" fmla="*/ 97 h 97"/>
                <a:gd name="T4" fmla="*/ 192 w 384"/>
                <a:gd name="T5" fmla="*/ 0 h 97"/>
                <a:gd name="T6" fmla="*/ 0 w 384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4" h="97">
                  <a:moveTo>
                    <a:pt x="0" y="97"/>
                  </a:moveTo>
                  <a:lnTo>
                    <a:pt x="384" y="97"/>
                  </a:lnTo>
                  <a:lnTo>
                    <a:pt x="192" y="0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0" name="Rectangle 173"/>
            <p:cNvSpPr>
              <a:spLocks noChangeArrowheads="1"/>
            </p:cNvSpPr>
            <p:nvPr/>
          </p:nvSpPr>
          <p:spPr bwMode="auto">
            <a:xfrm>
              <a:off x="5235575" y="5126037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1" name="Rectangle 174"/>
            <p:cNvSpPr>
              <a:spLocks noChangeArrowheads="1"/>
            </p:cNvSpPr>
            <p:nvPr/>
          </p:nvSpPr>
          <p:spPr bwMode="auto">
            <a:xfrm>
              <a:off x="5443537" y="5126037"/>
              <a:ext cx="96838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2" name="Rectangle 175"/>
            <p:cNvSpPr>
              <a:spLocks noChangeArrowheads="1"/>
            </p:cNvSpPr>
            <p:nvPr/>
          </p:nvSpPr>
          <p:spPr bwMode="auto">
            <a:xfrm>
              <a:off x="5649912" y="5126037"/>
              <a:ext cx="96838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3" name="Freeform 176"/>
            <p:cNvSpPr/>
            <p:nvPr/>
          </p:nvSpPr>
          <p:spPr bwMode="auto">
            <a:xfrm>
              <a:off x="5199062" y="5456237"/>
              <a:ext cx="187325" cy="85725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4" name="Freeform 177"/>
            <p:cNvSpPr/>
            <p:nvPr/>
          </p:nvSpPr>
          <p:spPr bwMode="auto">
            <a:xfrm>
              <a:off x="5608637" y="5456237"/>
              <a:ext cx="187325" cy="85725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5" name="Freeform 178"/>
            <p:cNvSpPr/>
            <p:nvPr/>
          </p:nvSpPr>
          <p:spPr bwMode="auto">
            <a:xfrm>
              <a:off x="5408612" y="5456237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6" name="Freeform 179"/>
            <p:cNvSpPr/>
            <p:nvPr/>
          </p:nvSpPr>
          <p:spPr bwMode="auto">
            <a:xfrm>
              <a:off x="5408612" y="5516562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7" name="Freeform 180"/>
            <p:cNvSpPr/>
            <p:nvPr/>
          </p:nvSpPr>
          <p:spPr bwMode="auto">
            <a:xfrm>
              <a:off x="5408612" y="5576887"/>
              <a:ext cx="173038" cy="17463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0" name="组合 299"/>
          <p:cNvGrpSpPr>
            <a:grpSpLocks noChangeAspect="1"/>
          </p:cNvGrpSpPr>
          <p:nvPr/>
        </p:nvGrpSpPr>
        <p:grpSpPr>
          <a:xfrm>
            <a:off x="4355631" y="4063804"/>
            <a:ext cx="617577" cy="432000"/>
            <a:chOff x="6227763" y="5046662"/>
            <a:chExt cx="644525" cy="4508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58" name="Freeform 181"/>
            <p:cNvSpPr/>
            <p:nvPr/>
          </p:nvSpPr>
          <p:spPr bwMode="auto">
            <a:xfrm>
              <a:off x="6418263" y="5046662"/>
              <a:ext cx="263525" cy="123825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9" name="Freeform 182"/>
            <p:cNvSpPr/>
            <p:nvPr/>
          </p:nvSpPr>
          <p:spPr bwMode="auto">
            <a:xfrm>
              <a:off x="6227763" y="5370512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0" name="Freeform 183"/>
            <p:cNvSpPr/>
            <p:nvPr/>
          </p:nvSpPr>
          <p:spPr bwMode="auto">
            <a:xfrm>
              <a:off x="6459538" y="5370512"/>
              <a:ext cx="180975" cy="127000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1" name="Freeform 184"/>
            <p:cNvSpPr/>
            <p:nvPr/>
          </p:nvSpPr>
          <p:spPr bwMode="auto">
            <a:xfrm>
              <a:off x="6689725" y="5370512"/>
              <a:ext cx="182563" cy="127000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2" name="Freeform 185"/>
            <p:cNvSpPr/>
            <p:nvPr/>
          </p:nvSpPr>
          <p:spPr bwMode="auto">
            <a:xfrm>
              <a:off x="6294438" y="5197475"/>
              <a:ext cx="500063" cy="149225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1" name="组合 300"/>
          <p:cNvGrpSpPr>
            <a:grpSpLocks noChangeAspect="1"/>
          </p:cNvGrpSpPr>
          <p:nvPr/>
        </p:nvGrpSpPr>
        <p:grpSpPr>
          <a:xfrm>
            <a:off x="5410398" y="3093040"/>
            <a:ext cx="535571" cy="432000"/>
            <a:chOff x="7273925" y="5005387"/>
            <a:chExt cx="623888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3" name="Freeform 186"/>
            <p:cNvSpPr>
              <a:spLocks noEditPoints="1"/>
            </p:cNvSpPr>
            <p:nvPr/>
          </p:nvSpPr>
          <p:spPr bwMode="auto">
            <a:xfrm>
              <a:off x="7273925" y="5175250"/>
              <a:ext cx="563563" cy="333375"/>
            </a:xfrm>
            <a:custGeom>
              <a:avLst/>
              <a:gdLst>
                <a:gd name="T0" fmla="*/ 100 w 355"/>
                <a:gd name="T1" fmla="*/ 80 h 210"/>
                <a:gd name="T2" fmla="*/ 100 w 355"/>
                <a:gd name="T3" fmla="*/ 210 h 210"/>
                <a:gd name="T4" fmla="*/ 156 w 355"/>
                <a:gd name="T5" fmla="*/ 210 h 210"/>
                <a:gd name="T6" fmla="*/ 156 w 355"/>
                <a:gd name="T7" fmla="*/ 80 h 210"/>
                <a:gd name="T8" fmla="*/ 128 w 355"/>
                <a:gd name="T9" fmla="*/ 54 h 210"/>
                <a:gd name="T10" fmla="*/ 100 w 355"/>
                <a:gd name="T11" fmla="*/ 80 h 210"/>
                <a:gd name="T12" fmla="*/ 0 w 355"/>
                <a:gd name="T13" fmla="*/ 210 h 210"/>
                <a:gd name="T14" fmla="*/ 60 w 355"/>
                <a:gd name="T15" fmla="*/ 210 h 210"/>
                <a:gd name="T16" fmla="*/ 60 w 355"/>
                <a:gd name="T17" fmla="*/ 111 h 210"/>
                <a:gd name="T18" fmla="*/ 0 w 355"/>
                <a:gd name="T19" fmla="*/ 160 h 210"/>
                <a:gd name="T20" fmla="*/ 0 w 355"/>
                <a:gd name="T21" fmla="*/ 210 h 210"/>
                <a:gd name="T22" fmla="*/ 296 w 355"/>
                <a:gd name="T23" fmla="*/ 49 h 210"/>
                <a:gd name="T24" fmla="*/ 296 w 355"/>
                <a:gd name="T25" fmla="*/ 210 h 210"/>
                <a:gd name="T26" fmla="*/ 355 w 355"/>
                <a:gd name="T27" fmla="*/ 210 h 210"/>
                <a:gd name="T28" fmla="*/ 355 w 355"/>
                <a:gd name="T29" fmla="*/ 0 h 210"/>
                <a:gd name="T30" fmla="*/ 296 w 355"/>
                <a:gd name="T31" fmla="*/ 49 h 210"/>
                <a:gd name="T32" fmla="*/ 197 w 355"/>
                <a:gd name="T33" fmla="*/ 113 h 210"/>
                <a:gd name="T34" fmla="*/ 197 w 355"/>
                <a:gd name="T35" fmla="*/ 210 h 210"/>
                <a:gd name="T36" fmla="*/ 256 w 355"/>
                <a:gd name="T37" fmla="*/ 210 h 210"/>
                <a:gd name="T38" fmla="*/ 256 w 355"/>
                <a:gd name="T39" fmla="*/ 82 h 210"/>
                <a:gd name="T40" fmla="*/ 209 w 355"/>
                <a:gd name="T41" fmla="*/ 123 h 210"/>
                <a:gd name="T42" fmla="*/ 197 w 355"/>
                <a:gd name="T43" fmla="*/ 11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5" h="210">
                  <a:moveTo>
                    <a:pt x="100" y="80"/>
                  </a:moveTo>
                  <a:lnTo>
                    <a:pt x="100" y="210"/>
                  </a:lnTo>
                  <a:lnTo>
                    <a:pt x="156" y="210"/>
                  </a:lnTo>
                  <a:lnTo>
                    <a:pt x="156" y="80"/>
                  </a:lnTo>
                  <a:lnTo>
                    <a:pt x="128" y="54"/>
                  </a:lnTo>
                  <a:lnTo>
                    <a:pt x="100" y="80"/>
                  </a:lnTo>
                  <a:close/>
                  <a:moveTo>
                    <a:pt x="0" y="210"/>
                  </a:moveTo>
                  <a:lnTo>
                    <a:pt x="60" y="210"/>
                  </a:lnTo>
                  <a:lnTo>
                    <a:pt x="60" y="111"/>
                  </a:lnTo>
                  <a:lnTo>
                    <a:pt x="0" y="160"/>
                  </a:lnTo>
                  <a:lnTo>
                    <a:pt x="0" y="210"/>
                  </a:lnTo>
                  <a:close/>
                  <a:moveTo>
                    <a:pt x="296" y="49"/>
                  </a:moveTo>
                  <a:lnTo>
                    <a:pt x="296" y="210"/>
                  </a:lnTo>
                  <a:lnTo>
                    <a:pt x="355" y="210"/>
                  </a:lnTo>
                  <a:lnTo>
                    <a:pt x="355" y="0"/>
                  </a:lnTo>
                  <a:lnTo>
                    <a:pt x="296" y="49"/>
                  </a:lnTo>
                  <a:close/>
                  <a:moveTo>
                    <a:pt x="197" y="113"/>
                  </a:moveTo>
                  <a:lnTo>
                    <a:pt x="197" y="210"/>
                  </a:lnTo>
                  <a:lnTo>
                    <a:pt x="256" y="210"/>
                  </a:lnTo>
                  <a:lnTo>
                    <a:pt x="256" y="82"/>
                  </a:lnTo>
                  <a:lnTo>
                    <a:pt x="209" y="123"/>
                  </a:lnTo>
                  <a:lnTo>
                    <a:pt x="197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4" name="Freeform 187"/>
            <p:cNvSpPr/>
            <p:nvPr/>
          </p:nvSpPr>
          <p:spPr bwMode="auto">
            <a:xfrm>
              <a:off x="7273925" y="5005387"/>
              <a:ext cx="623888" cy="365125"/>
            </a:xfrm>
            <a:custGeom>
              <a:avLst/>
              <a:gdLst>
                <a:gd name="T0" fmla="*/ 393 w 393"/>
                <a:gd name="T1" fmla="*/ 0 h 230"/>
                <a:gd name="T2" fmla="*/ 282 w 393"/>
                <a:gd name="T3" fmla="*/ 0 h 230"/>
                <a:gd name="T4" fmla="*/ 329 w 393"/>
                <a:gd name="T5" fmla="*/ 45 h 230"/>
                <a:gd name="T6" fmla="*/ 209 w 393"/>
                <a:gd name="T7" fmla="*/ 149 h 230"/>
                <a:gd name="T8" fmla="*/ 128 w 393"/>
                <a:gd name="T9" fmla="*/ 81 h 230"/>
                <a:gd name="T10" fmla="*/ 0 w 393"/>
                <a:gd name="T11" fmla="*/ 185 h 230"/>
                <a:gd name="T12" fmla="*/ 0 w 393"/>
                <a:gd name="T13" fmla="*/ 230 h 230"/>
                <a:gd name="T14" fmla="*/ 128 w 393"/>
                <a:gd name="T15" fmla="*/ 125 h 230"/>
                <a:gd name="T16" fmla="*/ 209 w 393"/>
                <a:gd name="T17" fmla="*/ 194 h 230"/>
                <a:gd name="T18" fmla="*/ 353 w 393"/>
                <a:gd name="T19" fmla="*/ 71 h 230"/>
                <a:gd name="T20" fmla="*/ 393 w 393"/>
                <a:gd name="T21" fmla="*/ 109 h 230"/>
                <a:gd name="T22" fmla="*/ 393 w 393"/>
                <a:gd name="T23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3" h="230">
                  <a:moveTo>
                    <a:pt x="393" y="0"/>
                  </a:moveTo>
                  <a:lnTo>
                    <a:pt x="282" y="0"/>
                  </a:lnTo>
                  <a:lnTo>
                    <a:pt x="329" y="45"/>
                  </a:lnTo>
                  <a:lnTo>
                    <a:pt x="209" y="149"/>
                  </a:lnTo>
                  <a:lnTo>
                    <a:pt x="128" y="81"/>
                  </a:lnTo>
                  <a:lnTo>
                    <a:pt x="0" y="185"/>
                  </a:lnTo>
                  <a:lnTo>
                    <a:pt x="0" y="230"/>
                  </a:lnTo>
                  <a:lnTo>
                    <a:pt x="128" y="125"/>
                  </a:lnTo>
                  <a:lnTo>
                    <a:pt x="209" y="194"/>
                  </a:lnTo>
                  <a:lnTo>
                    <a:pt x="353" y="71"/>
                  </a:lnTo>
                  <a:lnTo>
                    <a:pt x="393" y="109"/>
                  </a:lnTo>
                  <a:lnTo>
                    <a:pt x="39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2" name="组合 301"/>
          <p:cNvGrpSpPr>
            <a:grpSpLocks noChangeAspect="1"/>
          </p:cNvGrpSpPr>
          <p:nvPr/>
        </p:nvGrpSpPr>
        <p:grpSpPr>
          <a:xfrm>
            <a:off x="5431722" y="4063804"/>
            <a:ext cx="492923" cy="432000"/>
            <a:chOff x="8277225" y="4881562"/>
            <a:chExt cx="847725" cy="7429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5" name="Freeform 188"/>
            <p:cNvSpPr>
              <a:spLocks noEditPoints="1"/>
            </p:cNvSpPr>
            <p:nvPr/>
          </p:nvSpPr>
          <p:spPr bwMode="auto">
            <a:xfrm>
              <a:off x="8277225" y="5027612"/>
              <a:ext cx="520700" cy="596900"/>
            </a:xfrm>
            <a:custGeom>
              <a:avLst/>
              <a:gdLst>
                <a:gd name="T0" fmla="*/ 21 w 139"/>
                <a:gd name="T1" fmla="*/ 159 h 159"/>
                <a:gd name="T2" fmla="*/ 0 w 139"/>
                <a:gd name="T3" fmla="*/ 138 h 159"/>
                <a:gd name="T4" fmla="*/ 0 w 139"/>
                <a:gd name="T5" fmla="*/ 138 h 159"/>
                <a:gd name="T6" fmla="*/ 0 w 139"/>
                <a:gd name="T7" fmla="*/ 21 h 159"/>
                <a:gd name="T8" fmla="*/ 21 w 139"/>
                <a:gd name="T9" fmla="*/ 0 h 159"/>
                <a:gd name="T10" fmla="*/ 21 w 139"/>
                <a:gd name="T11" fmla="*/ 0 h 159"/>
                <a:gd name="T12" fmla="*/ 117 w 139"/>
                <a:gd name="T13" fmla="*/ 0 h 159"/>
                <a:gd name="T14" fmla="*/ 139 w 139"/>
                <a:gd name="T15" fmla="*/ 21 h 159"/>
                <a:gd name="T16" fmla="*/ 139 w 139"/>
                <a:gd name="T17" fmla="*/ 21 h 159"/>
                <a:gd name="T18" fmla="*/ 139 w 139"/>
                <a:gd name="T19" fmla="*/ 138 h 159"/>
                <a:gd name="T20" fmla="*/ 117 w 139"/>
                <a:gd name="T21" fmla="*/ 159 h 159"/>
                <a:gd name="T22" fmla="*/ 117 w 139"/>
                <a:gd name="T23" fmla="*/ 159 h 159"/>
                <a:gd name="T24" fmla="*/ 21 w 139"/>
                <a:gd name="T25" fmla="*/ 159 h 159"/>
                <a:gd name="T26" fmla="*/ 13 w 139"/>
                <a:gd name="T27" fmla="*/ 21 h 159"/>
                <a:gd name="T28" fmla="*/ 13 w 139"/>
                <a:gd name="T29" fmla="*/ 138 h 159"/>
                <a:gd name="T30" fmla="*/ 21 w 139"/>
                <a:gd name="T31" fmla="*/ 146 h 159"/>
                <a:gd name="T32" fmla="*/ 21 w 139"/>
                <a:gd name="T33" fmla="*/ 146 h 159"/>
                <a:gd name="T34" fmla="*/ 117 w 139"/>
                <a:gd name="T35" fmla="*/ 146 h 159"/>
                <a:gd name="T36" fmla="*/ 125 w 139"/>
                <a:gd name="T37" fmla="*/ 138 h 159"/>
                <a:gd name="T38" fmla="*/ 125 w 139"/>
                <a:gd name="T39" fmla="*/ 138 h 159"/>
                <a:gd name="T40" fmla="*/ 125 w 139"/>
                <a:gd name="T41" fmla="*/ 21 h 159"/>
                <a:gd name="T42" fmla="*/ 117 w 139"/>
                <a:gd name="T43" fmla="*/ 14 h 159"/>
                <a:gd name="T44" fmla="*/ 117 w 139"/>
                <a:gd name="T45" fmla="*/ 14 h 159"/>
                <a:gd name="T46" fmla="*/ 21 w 139"/>
                <a:gd name="T47" fmla="*/ 14 h 159"/>
                <a:gd name="T48" fmla="*/ 13 w 139"/>
                <a:gd name="T4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" h="159">
                  <a:moveTo>
                    <a:pt x="21" y="159"/>
                  </a:moveTo>
                  <a:cubicBezTo>
                    <a:pt x="9" y="159"/>
                    <a:pt x="0" y="150"/>
                    <a:pt x="0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29" y="0"/>
                    <a:pt x="139" y="10"/>
                    <a:pt x="139" y="21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9" y="138"/>
                    <a:pt x="139" y="138"/>
                    <a:pt x="139" y="138"/>
                  </a:cubicBezTo>
                  <a:cubicBezTo>
                    <a:pt x="139" y="150"/>
                    <a:pt x="129" y="159"/>
                    <a:pt x="117" y="159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21" y="159"/>
                    <a:pt x="21" y="159"/>
                    <a:pt x="21" y="159"/>
                  </a:cubicBezTo>
                  <a:close/>
                  <a:moveTo>
                    <a:pt x="13" y="21"/>
                  </a:moveTo>
                  <a:cubicBezTo>
                    <a:pt x="13" y="138"/>
                    <a:pt x="13" y="138"/>
                    <a:pt x="13" y="138"/>
                  </a:cubicBezTo>
                  <a:cubicBezTo>
                    <a:pt x="13" y="142"/>
                    <a:pt x="17" y="146"/>
                    <a:pt x="21" y="146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21" y="146"/>
                    <a:pt x="125" y="142"/>
                    <a:pt x="125" y="138"/>
                  </a:cubicBezTo>
                  <a:cubicBezTo>
                    <a:pt x="125" y="138"/>
                    <a:pt x="125" y="138"/>
                    <a:pt x="125" y="138"/>
                  </a:cubicBezTo>
                  <a:cubicBezTo>
                    <a:pt x="125" y="21"/>
                    <a:pt x="125" y="21"/>
                    <a:pt x="125" y="21"/>
                  </a:cubicBezTo>
                  <a:cubicBezTo>
                    <a:pt x="125" y="17"/>
                    <a:pt x="121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7" y="14"/>
                    <a:pt x="13" y="17"/>
                    <a:pt x="13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6" name="Freeform 189"/>
            <p:cNvSpPr/>
            <p:nvPr/>
          </p:nvSpPr>
          <p:spPr bwMode="auto">
            <a:xfrm>
              <a:off x="8539163" y="5287962"/>
              <a:ext cx="169863" cy="168275"/>
            </a:xfrm>
            <a:custGeom>
              <a:avLst/>
              <a:gdLst>
                <a:gd name="T0" fmla="*/ 107 w 107"/>
                <a:gd name="T1" fmla="*/ 56 h 106"/>
                <a:gd name="T2" fmla="*/ 50 w 107"/>
                <a:gd name="T3" fmla="*/ 0 h 106"/>
                <a:gd name="T4" fmla="*/ 0 w 107"/>
                <a:gd name="T5" fmla="*/ 85 h 106"/>
                <a:gd name="T6" fmla="*/ 19 w 107"/>
                <a:gd name="T7" fmla="*/ 106 h 106"/>
                <a:gd name="T8" fmla="*/ 107 w 107"/>
                <a:gd name="T9" fmla="*/ 5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107" y="56"/>
                  </a:moveTo>
                  <a:lnTo>
                    <a:pt x="50" y="0"/>
                  </a:lnTo>
                  <a:lnTo>
                    <a:pt x="0" y="85"/>
                  </a:lnTo>
                  <a:lnTo>
                    <a:pt x="19" y="106"/>
                  </a:lnTo>
                  <a:lnTo>
                    <a:pt x="10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7" name="Freeform 190"/>
            <p:cNvSpPr>
              <a:spLocks noEditPoints="1"/>
            </p:cNvSpPr>
            <p:nvPr/>
          </p:nvSpPr>
          <p:spPr bwMode="auto">
            <a:xfrm>
              <a:off x="8632825" y="4881562"/>
              <a:ext cx="492125" cy="481013"/>
            </a:xfrm>
            <a:custGeom>
              <a:avLst/>
              <a:gdLst>
                <a:gd name="T0" fmla="*/ 124 w 131"/>
                <a:gd name="T1" fmla="*/ 7 h 128"/>
                <a:gd name="T2" fmla="*/ 98 w 131"/>
                <a:gd name="T3" fmla="*/ 7 h 128"/>
                <a:gd name="T4" fmla="*/ 91 w 131"/>
                <a:gd name="T5" fmla="*/ 14 h 128"/>
                <a:gd name="T6" fmla="*/ 117 w 131"/>
                <a:gd name="T7" fmla="*/ 40 h 128"/>
                <a:gd name="T8" fmla="*/ 124 w 131"/>
                <a:gd name="T9" fmla="*/ 32 h 128"/>
                <a:gd name="T10" fmla="*/ 124 w 131"/>
                <a:gd name="T11" fmla="*/ 7 h 128"/>
                <a:gd name="T12" fmla="*/ 111 w 131"/>
                <a:gd name="T13" fmla="*/ 46 h 128"/>
                <a:gd name="T14" fmla="*/ 85 w 131"/>
                <a:gd name="T15" fmla="*/ 20 h 128"/>
                <a:gd name="T16" fmla="*/ 0 w 131"/>
                <a:gd name="T17" fmla="*/ 103 h 128"/>
                <a:gd name="T18" fmla="*/ 26 w 131"/>
                <a:gd name="T19" fmla="*/ 128 h 128"/>
                <a:gd name="T20" fmla="*/ 111 w 131"/>
                <a:gd name="T21" fmla="*/ 4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1" h="128">
                  <a:moveTo>
                    <a:pt x="124" y="7"/>
                  </a:moveTo>
                  <a:cubicBezTo>
                    <a:pt x="117" y="0"/>
                    <a:pt x="105" y="0"/>
                    <a:pt x="98" y="7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117" y="40"/>
                    <a:pt x="117" y="40"/>
                    <a:pt x="117" y="4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31" y="25"/>
                    <a:pt x="131" y="14"/>
                    <a:pt x="124" y="7"/>
                  </a:cubicBezTo>
                  <a:close/>
                  <a:moveTo>
                    <a:pt x="111" y="46"/>
                  </a:moveTo>
                  <a:cubicBezTo>
                    <a:pt x="85" y="20"/>
                    <a:pt x="85" y="20"/>
                    <a:pt x="85" y="20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6" y="128"/>
                    <a:pt x="26" y="128"/>
                    <a:pt x="26" y="128"/>
                  </a:cubicBezTo>
                  <a:lnTo>
                    <a:pt x="111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8" name="Freeform 191"/>
            <p:cNvSpPr/>
            <p:nvPr/>
          </p:nvSpPr>
          <p:spPr bwMode="auto">
            <a:xfrm>
              <a:off x="8475663" y="5437187"/>
              <a:ext cx="79375" cy="74613"/>
            </a:xfrm>
            <a:custGeom>
              <a:avLst/>
              <a:gdLst>
                <a:gd name="T0" fmla="*/ 50 w 50"/>
                <a:gd name="T1" fmla="*/ 19 h 47"/>
                <a:gd name="T2" fmla="*/ 31 w 50"/>
                <a:gd name="T3" fmla="*/ 0 h 47"/>
                <a:gd name="T4" fmla="*/ 0 w 50"/>
                <a:gd name="T5" fmla="*/ 47 h 47"/>
                <a:gd name="T6" fmla="*/ 50 w 50"/>
                <a:gd name="T7" fmla="*/ 1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7">
                  <a:moveTo>
                    <a:pt x="50" y="19"/>
                  </a:moveTo>
                  <a:lnTo>
                    <a:pt x="31" y="0"/>
                  </a:lnTo>
                  <a:lnTo>
                    <a:pt x="0" y="47"/>
                  </a:lnTo>
                  <a:lnTo>
                    <a:pt x="5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9" name="Freeform 192"/>
            <p:cNvSpPr>
              <a:spLocks noEditPoints="1"/>
            </p:cNvSpPr>
            <p:nvPr/>
          </p:nvSpPr>
          <p:spPr bwMode="auto">
            <a:xfrm>
              <a:off x="8532813" y="5283200"/>
              <a:ext cx="182563" cy="176213"/>
            </a:xfrm>
            <a:custGeom>
              <a:avLst/>
              <a:gdLst>
                <a:gd name="T0" fmla="*/ 115 w 115"/>
                <a:gd name="T1" fmla="*/ 59 h 111"/>
                <a:gd name="T2" fmla="*/ 23 w 115"/>
                <a:gd name="T3" fmla="*/ 111 h 111"/>
                <a:gd name="T4" fmla="*/ 0 w 115"/>
                <a:gd name="T5" fmla="*/ 88 h 111"/>
                <a:gd name="T6" fmla="*/ 54 w 115"/>
                <a:gd name="T7" fmla="*/ 3 h 111"/>
                <a:gd name="T8" fmla="*/ 54 w 115"/>
                <a:gd name="T9" fmla="*/ 3 h 111"/>
                <a:gd name="T10" fmla="*/ 54 w 115"/>
                <a:gd name="T11" fmla="*/ 3 h 111"/>
                <a:gd name="T12" fmla="*/ 54 w 115"/>
                <a:gd name="T13" fmla="*/ 0 h 111"/>
                <a:gd name="T14" fmla="*/ 115 w 115"/>
                <a:gd name="T15" fmla="*/ 59 h 111"/>
                <a:gd name="T16" fmla="*/ 115 w 115"/>
                <a:gd name="T17" fmla="*/ 59 h 111"/>
                <a:gd name="T18" fmla="*/ 56 w 115"/>
                <a:gd name="T19" fmla="*/ 7 h 111"/>
                <a:gd name="T20" fmla="*/ 7 w 115"/>
                <a:gd name="T21" fmla="*/ 88 h 111"/>
                <a:gd name="T22" fmla="*/ 26 w 115"/>
                <a:gd name="T23" fmla="*/ 104 h 111"/>
                <a:gd name="T24" fmla="*/ 106 w 115"/>
                <a:gd name="T25" fmla="*/ 57 h 111"/>
                <a:gd name="T26" fmla="*/ 56 w 115"/>
                <a:gd name="T27" fmla="*/ 7 h 111"/>
                <a:gd name="T28" fmla="*/ 56 w 115"/>
                <a:gd name="T29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5" h="111">
                  <a:moveTo>
                    <a:pt x="115" y="59"/>
                  </a:moveTo>
                  <a:lnTo>
                    <a:pt x="23" y="111"/>
                  </a:lnTo>
                  <a:lnTo>
                    <a:pt x="0" y="88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4" y="0"/>
                  </a:lnTo>
                  <a:lnTo>
                    <a:pt x="115" y="59"/>
                  </a:lnTo>
                  <a:lnTo>
                    <a:pt x="115" y="59"/>
                  </a:lnTo>
                  <a:close/>
                  <a:moveTo>
                    <a:pt x="56" y="7"/>
                  </a:moveTo>
                  <a:lnTo>
                    <a:pt x="7" y="88"/>
                  </a:lnTo>
                  <a:lnTo>
                    <a:pt x="26" y="104"/>
                  </a:lnTo>
                  <a:lnTo>
                    <a:pt x="106" y="57"/>
                  </a:lnTo>
                  <a:lnTo>
                    <a:pt x="56" y="7"/>
                  </a:lnTo>
                  <a:lnTo>
                    <a:pt x="5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0" name="Freeform 193"/>
          <p:cNvSpPr>
            <a:spLocks noChangeAspect="1" noEditPoints="1"/>
          </p:cNvSpPr>
          <p:nvPr/>
        </p:nvSpPr>
        <p:spPr bwMode="auto">
          <a:xfrm>
            <a:off x="6473442" y="4063804"/>
            <a:ext cx="339506" cy="432000"/>
          </a:xfrm>
          <a:custGeom>
            <a:avLst/>
            <a:gdLst>
              <a:gd name="T0" fmla="*/ 66 w 132"/>
              <a:gd name="T1" fmla="*/ 74 h 168"/>
              <a:gd name="T2" fmla="*/ 0 w 132"/>
              <a:gd name="T3" fmla="*/ 163 h 168"/>
              <a:gd name="T4" fmla="*/ 0 w 132"/>
              <a:gd name="T5" fmla="*/ 168 h 168"/>
              <a:gd name="T6" fmla="*/ 132 w 132"/>
              <a:gd name="T7" fmla="*/ 168 h 168"/>
              <a:gd name="T8" fmla="*/ 132 w 132"/>
              <a:gd name="T9" fmla="*/ 163 h 168"/>
              <a:gd name="T10" fmla="*/ 66 w 132"/>
              <a:gd name="T11" fmla="*/ 74 h 168"/>
              <a:gd name="T12" fmla="*/ 67 w 132"/>
              <a:gd name="T13" fmla="*/ 64 h 168"/>
              <a:gd name="T14" fmla="*/ 100 w 132"/>
              <a:gd name="T15" fmla="*/ 32 h 168"/>
              <a:gd name="T16" fmla="*/ 67 w 132"/>
              <a:gd name="T17" fmla="*/ 0 h 168"/>
              <a:gd name="T18" fmla="*/ 33 w 132"/>
              <a:gd name="T19" fmla="*/ 32 h 168"/>
              <a:gd name="T20" fmla="*/ 67 w 132"/>
              <a:gd name="T21" fmla="*/ 6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2" h="168">
                <a:moveTo>
                  <a:pt x="66" y="74"/>
                </a:moveTo>
                <a:cubicBezTo>
                  <a:pt x="30" y="74"/>
                  <a:pt x="0" y="114"/>
                  <a:pt x="0" y="163"/>
                </a:cubicBezTo>
                <a:cubicBezTo>
                  <a:pt x="0" y="165"/>
                  <a:pt x="0" y="167"/>
                  <a:pt x="0" y="168"/>
                </a:cubicBezTo>
                <a:cubicBezTo>
                  <a:pt x="132" y="168"/>
                  <a:pt x="132" y="168"/>
                  <a:pt x="132" y="168"/>
                </a:cubicBezTo>
                <a:cubicBezTo>
                  <a:pt x="132" y="167"/>
                  <a:pt x="132" y="165"/>
                  <a:pt x="132" y="163"/>
                </a:cubicBezTo>
                <a:cubicBezTo>
                  <a:pt x="132" y="114"/>
                  <a:pt x="102" y="74"/>
                  <a:pt x="66" y="74"/>
                </a:cubicBezTo>
                <a:close/>
                <a:moveTo>
                  <a:pt x="67" y="64"/>
                </a:moveTo>
                <a:cubicBezTo>
                  <a:pt x="85" y="64"/>
                  <a:pt x="100" y="50"/>
                  <a:pt x="100" y="32"/>
                </a:cubicBezTo>
                <a:cubicBezTo>
                  <a:pt x="100" y="14"/>
                  <a:pt x="85" y="0"/>
                  <a:pt x="67" y="0"/>
                </a:cubicBezTo>
                <a:cubicBezTo>
                  <a:pt x="48" y="0"/>
                  <a:pt x="33" y="14"/>
                  <a:pt x="33" y="32"/>
                </a:cubicBezTo>
                <a:cubicBezTo>
                  <a:pt x="33" y="50"/>
                  <a:pt x="48" y="64"/>
                  <a:pt x="67" y="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04" name="组合 303"/>
          <p:cNvGrpSpPr>
            <a:grpSpLocks noChangeAspect="1"/>
          </p:cNvGrpSpPr>
          <p:nvPr/>
        </p:nvGrpSpPr>
        <p:grpSpPr>
          <a:xfrm>
            <a:off x="6416858" y="5916022"/>
            <a:ext cx="452675" cy="432000"/>
            <a:chOff x="11685588" y="4911725"/>
            <a:chExt cx="660400" cy="630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1" name="Freeform 194"/>
            <p:cNvSpPr/>
            <p:nvPr/>
          </p:nvSpPr>
          <p:spPr bwMode="auto">
            <a:xfrm>
              <a:off x="12034838" y="5140325"/>
              <a:ext cx="311150" cy="304800"/>
            </a:xfrm>
            <a:custGeom>
              <a:avLst/>
              <a:gdLst>
                <a:gd name="T0" fmla="*/ 71 w 83"/>
                <a:gd name="T1" fmla="*/ 28 h 81"/>
                <a:gd name="T2" fmla="*/ 54 w 83"/>
                <a:gd name="T3" fmla="*/ 28 h 81"/>
                <a:gd name="T4" fmla="*/ 54 w 83"/>
                <a:gd name="T5" fmla="*/ 12 h 81"/>
                <a:gd name="T6" fmla="*/ 42 w 83"/>
                <a:gd name="T7" fmla="*/ 0 h 81"/>
                <a:gd name="T8" fmla="*/ 29 w 83"/>
                <a:gd name="T9" fmla="*/ 12 h 81"/>
                <a:gd name="T10" fmla="*/ 29 w 83"/>
                <a:gd name="T11" fmla="*/ 28 h 81"/>
                <a:gd name="T12" fmla="*/ 13 w 83"/>
                <a:gd name="T13" fmla="*/ 28 h 81"/>
                <a:gd name="T14" fmla="*/ 0 w 83"/>
                <a:gd name="T15" fmla="*/ 40 h 81"/>
                <a:gd name="T16" fmla="*/ 13 w 83"/>
                <a:gd name="T17" fmla="*/ 53 h 81"/>
                <a:gd name="T18" fmla="*/ 29 w 83"/>
                <a:gd name="T19" fmla="*/ 53 h 81"/>
                <a:gd name="T20" fmla="*/ 29 w 83"/>
                <a:gd name="T21" fmla="*/ 69 h 81"/>
                <a:gd name="T22" fmla="*/ 42 w 83"/>
                <a:gd name="T23" fmla="*/ 81 h 81"/>
                <a:gd name="T24" fmla="*/ 54 w 83"/>
                <a:gd name="T25" fmla="*/ 69 h 81"/>
                <a:gd name="T26" fmla="*/ 54 w 83"/>
                <a:gd name="T27" fmla="*/ 53 h 81"/>
                <a:gd name="T28" fmla="*/ 71 w 83"/>
                <a:gd name="T29" fmla="*/ 53 h 81"/>
                <a:gd name="T30" fmla="*/ 83 w 83"/>
                <a:gd name="T31" fmla="*/ 40 h 81"/>
                <a:gd name="T32" fmla="*/ 71 w 83"/>
                <a:gd name="T33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81">
                  <a:moveTo>
                    <a:pt x="71" y="28"/>
                  </a:moveTo>
                  <a:cubicBezTo>
                    <a:pt x="54" y="28"/>
                    <a:pt x="54" y="28"/>
                    <a:pt x="54" y="28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5"/>
                    <a:pt x="49" y="0"/>
                    <a:pt x="42" y="0"/>
                  </a:cubicBezTo>
                  <a:cubicBezTo>
                    <a:pt x="35" y="0"/>
                    <a:pt x="29" y="5"/>
                    <a:pt x="29" y="12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6" y="28"/>
                    <a:pt x="0" y="34"/>
                    <a:pt x="0" y="40"/>
                  </a:cubicBezTo>
                  <a:cubicBezTo>
                    <a:pt x="0" y="47"/>
                    <a:pt x="6" y="53"/>
                    <a:pt x="1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9" y="76"/>
                    <a:pt x="35" y="81"/>
                    <a:pt x="42" y="81"/>
                  </a:cubicBezTo>
                  <a:cubicBezTo>
                    <a:pt x="49" y="81"/>
                    <a:pt x="54" y="76"/>
                    <a:pt x="54" y="6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8" y="53"/>
                    <a:pt x="83" y="47"/>
                    <a:pt x="83" y="40"/>
                  </a:cubicBezTo>
                  <a:cubicBezTo>
                    <a:pt x="83" y="34"/>
                    <a:pt x="78" y="28"/>
                    <a:pt x="7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2" name="Freeform 195"/>
            <p:cNvSpPr>
              <a:spLocks noEditPoints="1"/>
            </p:cNvSpPr>
            <p:nvPr/>
          </p:nvSpPr>
          <p:spPr bwMode="auto">
            <a:xfrm>
              <a:off x="11685588" y="4911725"/>
              <a:ext cx="487363" cy="630238"/>
            </a:xfrm>
            <a:custGeom>
              <a:avLst/>
              <a:gdLst>
                <a:gd name="T0" fmla="*/ 65 w 130"/>
                <a:gd name="T1" fmla="*/ 64 h 168"/>
                <a:gd name="T2" fmla="*/ 98 w 130"/>
                <a:gd name="T3" fmla="*/ 32 h 168"/>
                <a:gd name="T4" fmla="*/ 65 w 130"/>
                <a:gd name="T5" fmla="*/ 0 h 168"/>
                <a:gd name="T6" fmla="*/ 32 w 130"/>
                <a:gd name="T7" fmla="*/ 32 h 168"/>
                <a:gd name="T8" fmla="*/ 65 w 130"/>
                <a:gd name="T9" fmla="*/ 64 h 168"/>
                <a:gd name="T10" fmla="*/ 130 w 130"/>
                <a:gd name="T11" fmla="*/ 156 h 168"/>
                <a:gd name="T12" fmla="*/ 104 w 130"/>
                <a:gd name="T13" fmla="*/ 128 h 168"/>
                <a:gd name="T14" fmla="*/ 75 w 130"/>
                <a:gd name="T15" fmla="*/ 102 h 168"/>
                <a:gd name="T16" fmla="*/ 93 w 130"/>
                <a:gd name="T17" fmla="*/ 82 h 168"/>
                <a:gd name="T18" fmla="*/ 65 w 130"/>
                <a:gd name="T19" fmla="*/ 74 h 168"/>
                <a:gd name="T20" fmla="*/ 0 w 130"/>
                <a:gd name="T21" fmla="*/ 163 h 168"/>
                <a:gd name="T22" fmla="*/ 0 w 130"/>
                <a:gd name="T23" fmla="*/ 168 h 168"/>
                <a:gd name="T24" fmla="*/ 130 w 130"/>
                <a:gd name="T25" fmla="*/ 168 h 168"/>
                <a:gd name="T26" fmla="*/ 130 w 130"/>
                <a:gd name="T27" fmla="*/ 163 h 168"/>
                <a:gd name="T28" fmla="*/ 130 w 130"/>
                <a:gd name="T29" fmla="*/ 15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68">
                  <a:moveTo>
                    <a:pt x="65" y="64"/>
                  </a:moveTo>
                  <a:cubicBezTo>
                    <a:pt x="84" y="64"/>
                    <a:pt x="98" y="50"/>
                    <a:pt x="98" y="32"/>
                  </a:cubicBezTo>
                  <a:cubicBezTo>
                    <a:pt x="98" y="14"/>
                    <a:pt x="84" y="0"/>
                    <a:pt x="65" y="0"/>
                  </a:cubicBezTo>
                  <a:cubicBezTo>
                    <a:pt x="47" y="0"/>
                    <a:pt x="32" y="14"/>
                    <a:pt x="32" y="32"/>
                  </a:cubicBezTo>
                  <a:cubicBezTo>
                    <a:pt x="32" y="50"/>
                    <a:pt x="47" y="64"/>
                    <a:pt x="65" y="64"/>
                  </a:cubicBezTo>
                  <a:close/>
                  <a:moveTo>
                    <a:pt x="130" y="156"/>
                  </a:moveTo>
                  <a:cubicBezTo>
                    <a:pt x="120" y="156"/>
                    <a:pt x="103" y="152"/>
                    <a:pt x="104" y="128"/>
                  </a:cubicBezTo>
                  <a:cubicBezTo>
                    <a:pt x="104" y="128"/>
                    <a:pt x="73" y="131"/>
                    <a:pt x="75" y="102"/>
                  </a:cubicBezTo>
                  <a:cubicBezTo>
                    <a:pt x="76" y="90"/>
                    <a:pt x="85" y="84"/>
                    <a:pt x="93" y="82"/>
                  </a:cubicBezTo>
                  <a:cubicBezTo>
                    <a:pt x="84" y="77"/>
                    <a:pt x="75" y="74"/>
                    <a:pt x="65" y="74"/>
                  </a:cubicBezTo>
                  <a:cubicBezTo>
                    <a:pt x="29" y="74"/>
                    <a:pt x="0" y="114"/>
                    <a:pt x="0" y="163"/>
                  </a:cubicBezTo>
                  <a:cubicBezTo>
                    <a:pt x="0" y="165"/>
                    <a:pt x="0" y="166"/>
                    <a:pt x="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6"/>
                    <a:pt x="130" y="165"/>
                    <a:pt x="130" y="163"/>
                  </a:cubicBezTo>
                  <a:cubicBezTo>
                    <a:pt x="130" y="161"/>
                    <a:pt x="130" y="158"/>
                    <a:pt x="130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4" name="组合 293"/>
          <p:cNvGrpSpPr>
            <a:grpSpLocks noChangeAspect="1"/>
          </p:cNvGrpSpPr>
          <p:nvPr/>
        </p:nvGrpSpPr>
        <p:grpSpPr>
          <a:xfrm>
            <a:off x="650620" y="5916022"/>
            <a:ext cx="389875" cy="432000"/>
            <a:chOff x="1039812" y="5880100"/>
            <a:chExt cx="690563" cy="7651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3" name="Freeform 196"/>
            <p:cNvSpPr>
              <a:spLocks noEditPoints="1"/>
            </p:cNvSpPr>
            <p:nvPr/>
          </p:nvSpPr>
          <p:spPr bwMode="auto">
            <a:xfrm>
              <a:off x="1039812" y="6173787"/>
              <a:ext cx="368300" cy="471488"/>
            </a:xfrm>
            <a:custGeom>
              <a:avLst/>
              <a:gdLst>
                <a:gd name="T0" fmla="*/ 49 w 98"/>
                <a:gd name="T1" fmla="*/ 55 h 126"/>
                <a:gd name="T2" fmla="*/ 0 w 98"/>
                <a:gd name="T3" fmla="*/ 122 h 126"/>
                <a:gd name="T4" fmla="*/ 0 w 98"/>
                <a:gd name="T5" fmla="*/ 126 h 126"/>
                <a:gd name="T6" fmla="*/ 98 w 98"/>
                <a:gd name="T7" fmla="*/ 126 h 126"/>
                <a:gd name="T8" fmla="*/ 98 w 98"/>
                <a:gd name="T9" fmla="*/ 122 h 126"/>
                <a:gd name="T10" fmla="*/ 49 w 98"/>
                <a:gd name="T11" fmla="*/ 55 h 126"/>
                <a:gd name="T12" fmla="*/ 50 w 98"/>
                <a:gd name="T13" fmla="*/ 48 h 126"/>
                <a:gd name="T14" fmla="*/ 74 w 98"/>
                <a:gd name="T15" fmla="*/ 24 h 126"/>
                <a:gd name="T16" fmla="*/ 50 w 98"/>
                <a:gd name="T17" fmla="*/ 0 h 126"/>
                <a:gd name="T18" fmla="*/ 25 w 98"/>
                <a:gd name="T19" fmla="*/ 24 h 126"/>
                <a:gd name="T20" fmla="*/ 50 w 98"/>
                <a:gd name="T21" fmla="*/ 4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126">
                  <a:moveTo>
                    <a:pt x="49" y="55"/>
                  </a:moveTo>
                  <a:cubicBezTo>
                    <a:pt x="22" y="55"/>
                    <a:pt x="0" y="85"/>
                    <a:pt x="0" y="122"/>
                  </a:cubicBezTo>
                  <a:cubicBezTo>
                    <a:pt x="0" y="123"/>
                    <a:pt x="0" y="124"/>
                    <a:pt x="0" y="126"/>
                  </a:cubicBezTo>
                  <a:cubicBezTo>
                    <a:pt x="98" y="126"/>
                    <a:pt x="98" y="126"/>
                    <a:pt x="98" y="126"/>
                  </a:cubicBezTo>
                  <a:cubicBezTo>
                    <a:pt x="98" y="124"/>
                    <a:pt x="98" y="123"/>
                    <a:pt x="98" y="122"/>
                  </a:cubicBezTo>
                  <a:cubicBezTo>
                    <a:pt x="98" y="85"/>
                    <a:pt x="76" y="55"/>
                    <a:pt x="49" y="55"/>
                  </a:cubicBezTo>
                  <a:close/>
                  <a:moveTo>
                    <a:pt x="50" y="48"/>
                  </a:moveTo>
                  <a:cubicBezTo>
                    <a:pt x="63" y="48"/>
                    <a:pt x="74" y="37"/>
                    <a:pt x="74" y="24"/>
                  </a:cubicBezTo>
                  <a:cubicBezTo>
                    <a:pt x="74" y="11"/>
                    <a:pt x="63" y="0"/>
                    <a:pt x="50" y="0"/>
                  </a:cubicBezTo>
                  <a:cubicBezTo>
                    <a:pt x="36" y="0"/>
                    <a:pt x="25" y="11"/>
                    <a:pt x="25" y="24"/>
                  </a:cubicBezTo>
                  <a:cubicBezTo>
                    <a:pt x="25" y="37"/>
                    <a:pt x="36" y="48"/>
                    <a:pt x="5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4" name="Freeform 197"/>
            <p:cNvSpPr/>
            <p:nvPr/>
          </p:nvSpPr>
          <p:spPr bwMode="auto">
            <a:xfrm>
              <a:off x="1309687" y="5880100"/>
              <a:ext cx="420688" cy="376238"/>
            </a:xfrm>
            <a:custGeom>
              <a:avLst/>
              <a:gdLst>
                <a:gd name="T0" fmla="*/ 112 w 112"/>
                <a:gd name="T1" fmla="*/ 37 h 100"/>
                <a:gd name="T2" fmla="*/ 56 w 112"/>
                <a:gd name="T3" fmla="*/ 0 h 100"/>
                <a:gd name="T4" fmla="*/ 0 w 112"/>
                <a:gd name="T5" fmla="*/ 37 h 100"/>
                <a:gd name="T6" fmla="*/ 38 w 112"/>
                <a:gd name="T7" fmla="*/ 71 h 100"/>
                <a:gd name="T8" fmla="*/ 16 w 112"/>
                <a:gd name="T9" fmla="*/ 98 h 100"/>
                <a:gd name="T10" fmla="*/ 71 w 112"/>
                <a:gd name="T11" fmla="*/ 72 h 100"/>
                <a:gd name="T12" fmla="*/ 112 w 112"/>
                <a:gd name="T13" fmla="*/ 3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100">
                  <a:moveTo>
                    <a:pt x="112" y="37"/>
                  </a:moveTo>
                  <a:cubicBezTo>
                    <a:pt x="112" y="17"/>
                    <a:pt x="87" y="0"/>
                    <a:pt x="56" y="0"/>
                  </a:cubicBezTo>
                  <a:cubicBezTo>
                    <a:pt x="25" y="0"/>
                    <a:pt x="0" y="17"/>
                    <a:pt x="0" y="37"/>
                  </a:cubicBezTo>
                  <a:cubicBezTo>
                    <a:pt x="0" y="53"/>
                    <a:pt x="16" y="66"/>
                    <a:pt x="38" y="71"/>
                  </a:cubicBezTo>
                  <a:cubicBezTo>
                    <a:pt x="37" y="79"/>
                    <a:pt x="33" y="92"/>
                    <a:pt x="16" y="98"/>
                  </a:cubicBezTo>
                  <a:cubicBezTo>
                    <a:pt x="16" y="98"/>
                    <a:pt x="47" y="100"/>
                    <a:pt x="71" y="72"/>
                  </a:cubicBezTo>
                  <a:cubicBezTo>
                    <a:pt x="95" y="67"/>
                    <a:pt x="112" y="53"/>
                    <a:pt x="11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3" name="组合 292"/>
          <p:cNvGrpSpPr>
            <a:grpSpLocks noChangeAspect="1"/>
          </p:cNvGrpSpPr>
          <p:nvPr/>
        </p:nvGrpSpPr>
        <p:grpSpPr>
          <a:xfrm>
            <a:off x="1441170" y="4938611"/>
            <a:ext cx="633272" cy="432000"/>
            <a:chOff x="1981200" y="6003925"/>
            <a:chExt cx="819150" cy="5588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75" name="Freeform 198"/>
            <p:cNvSpPr/>
            <p:nvPr/>
          </p:nvSpPr>
          <p:spPr bwMode="auto">
            <a:xfrm>
              <a:off x="2211387" y="6188075"/>
              <a:ext cx="165100" cy="150813"/>
            </a:xfrm>
            <a:custGeom>
              <a:avLst/>
              <a:gdLst>
                <a:gd name="T0" fmla="*/ 31 w 44"/>
                <a:gd name="T1" fmla="*/ 13 h 40"/>
                <a:gd name="T2" fmla="*/ 31 w 44"/>
                <a:gd name="T3" fmla="*/ 0 h 40"/>
                <a:gd name="T4" fmla="*/ 3 w 44"/>
                <a:gd name="T5" fmla="*/ 27 h 40"/>
                <a:gd name="T6" fmla="*/ 3 w 44"/>
                <a:gd name="T7" fmla="*/ 37 h 40"/>
                <a:gd name="T8" fmla="*/ 14 w 44"/>
                <a:gd name="T9" fmla="*/ 37 h 40"/>
                <a:gd name="T10" fmla="*/ 44 w 44"/>
                <a:gd name="T11" fmla="*/ 8 h 40"/>
                <a:gd name="T12" fmla="*/ 44 w 44"/>
                <a:gd name="T13" fmla="*/ 1 h 40"/>
                <a:gd name="T14" fmla="*/ 31 w 44"/>
                <a:gd name="T15" fmla="*/ 1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0">
                  <a:moveTo>
                    <a:pt x="31" y="13"/>
                  </a:moveTo>
                  <a:cubicBezTo>
                    <a:pt x="31" y="9"/>
                    <a:pt x="31" y="4"/>
                    <a:pt x="31" y="0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0" y="30"/>
                    <a:pt x="0" y="34"/>
                    <a:pt x="3" y="37"/>
                  </a:cubicBezTo>
                  <a:cubicBezTo>
                    <a:pt x="6" y="40"/>
                    <a:pt x="11" y="40"/>
                    <a:pt x="14" y="37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6"/>
                    <a:pt x="44" y="3"/>
                    <a:pt x="44" y="1"/>
                  </a:cubicBezTo>
                  <a:lnTo>
                    <a:pt x="3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6" name="Freeform 199"/>
            <p:cNvSpPr/>
            <p:nvPr/>
          </p:nvSpPr>
          <p:spPr bwMode="auto">
            <a:xfrm>
              <a:off x="2365375" y="6143625"/>
              <a:ext cx="157163" cy="77788"/>
            </a:xfrm>
            <a:custGeom>
              <a:avLst/>
              <a:gdLst>
                <a:gd name="T0" fmla="*/ 41 w 42"/>
                <a:gd name="T1" fmla="*/ 15 h 21"/>
                <a:gd name="T2" fmla="*/ 36 w 42"/>
                <a:gd name="T3" fmla="*/ 6 h 21"/>
                <a:gd name="T4" fmla="*/ 12 w 42"/>
                <a:gd name="T5" fmla="*/ 0 h 21"/>
                <a:gd name="T6" fmla="*/ 0 w 42"/>
                <a:gd name="T7" fmla="*/ 7 h 21"/>
                <a:gd name="T8" fmla="*/ 18 w 42"/>
                <a:gd name="T9" fmla="*/ 11 h 21"/>
                <a:gd name="T10" fmla="*/ 11 w 42"/>
                <a:gd name="T11" fmla="*/ 16 h 21"/>
                <a:gd name="T12" fmla="*/ 32 w 42"/>
                <a:gd name="T13" fmla="*/ 20 h 21"/>
                <a:gd name="T14" fmla="*/ 41 w 42"/>
                <a:gd name="T15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21">
                  <a:moveTo>
                    <a:pt x="41" y="15"/>
                  </a:moveTo>
                  <a:cubicBezTo>
                    <a:pt x="42" y="11"/>
                    <a:pt x="40" y="7"/>
                    <a:pt x="36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" y="3"/>
                    <a:pt x="0" y="7"/>
                    <a:pt x="0" y="7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6" y="12"/>
                    <a:pt x="13" y="14"/>
                    <a:pt x="11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6" y="21"/>
                    <a:pt x="41" y="19"/>
                    <a:pt x="4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7" name="Freeform 200"/>
            <p:cNvSpPr/>
            <p:nvPr/>
          </p:nvSpPr>
          <p:spPr bwMode="auto">
            <a:xfrm>
              <a:off x="1981200" y="6215062"/>
              <a:ext cx="357188" cy="347663"/>
            </a:xfrm>
            <a:custGeom>
              <a:avLst/>
              <a:gdLst>
                <a:gd name="T0" fmla="*/ 68 w 95"/>
                <a:gd name="T1" fmla="*/ 43 h 93"/>
                <a:gd name="T2" fmla="*/ 45 w 95"/>
                <a:gd name="T3" fmla="*/ 65 h 93"/>
                <a:gd name="T4" fmla="*/ 31 w 95"/>
                <a:gd name="T5" fmla="*/ 65 h 93"/>
                <a:gd name="T6" fmla="*/ 29 w 95"/>
                <a:gd name="T7" fmla="*/ 62 h 93"/>
                <a:gd name="T8" fmla="*/ 29 w 95"/>
                <a:gd name="T9" fmla="*/ 49 h 93"/>
                <a:gd name="T10" fmla="*/ 51 w 95"/>
                <a:gd name="T11" fmla="*/ 28 h 93"/>
                <a:gd name="T12" fmla="*/ 65 w 95"/>
                <a:gd name="T13" fmla="*/ 2 h 93"/>
                <a:gd name="T14" fmla="*/ 35 w 95"/>
                <a:gd name="T15" fmla="*/ 11 h 93"/>
                <a:gd name="T16" fmla="*/ 12 w 95"/>
                <a:gd name="T17" fmla="*/ 33 h 93"/>
                <a:gd name="T18" fmla="*/ 12 w 95"/>
                <a:gd name="T19" fmla="*/ 78 h 93"/>
                <a:gd name="T20" fmla="*/ 15 w 95"/>
                <a:gd name="T21" fmla="*/ 81 h 93"/>
                <a:gd name="T22" fmla="*/ 61 w 95"/>
                <a:gd name="T23" fmla="*/ 81 h 93"/>
                <a:gd name="T24" fmla="*/ 84 w 95"/>
                <a:gd name="T25" fmla="*/ 58 h 93"/>
                <a:gd name="T26" fmla="*/ 93 w 95"/>
                <a:gd name="T27" fmla="*/ 28 h 93"/>
                <a:gd name="T28" fmla="*/ 68 w 95"/>
                <a:gd name="T29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93">
                  <a:moveTo>
                    <a:pt x="68" y="43"/>
                  </a:moveTo>
                  <a:cubicBezTo>
                    <a:pt x="45" y="65"/>
                    <a:pt x="45" y="65"/>
                    <a:pt x="45" y="65"/>
                  </a:cubicBezTo>
                  <a:cubicBezTo>
                    <a:pt x="41" y="68"/>
                    <a:pt x="35" y="68"/>
                    <a:pt x="31" y="65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5" y="58"/>
                    <a:pt x="25" y="53"/>
                    <a:pt x="29" y="49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3" y="24"/>
                    <a:pt x="60" y="15"/>
                    <a:pt x="65" y="2"/>
                  </a:cubicBezTo>
                  <a:cubicBezTo>
                    <a:pt x="55" y="0"/>
                    <a:pt x="43" y="3"/>
                    <a:pt x="35" y="11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0" y="45"/>
                    <a:pt x="0" y="66"/>
                    <a:pt x="12" y="78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8" y="93"/>
                    <a:pt x="49" y="93"/>
                    <a:pt x="61" y="81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93" y="50"/>
                    <a:pt x="95" y="39"/>
                    <a:pt x="93" y="28"/>
                  </a:cubicBezTo>
                  <a:cubicBezTo>
                    <a:pt x="83" y="33"/>
                    <a:pt x="74" y="38"/>
                    <a:pt x="6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8" name="Freeform 201"/>
            <p:cNvSpPr/>
            <p:nvPr/>
          </p:nvSpPr>
          <p:spPr bwMode="auto">
            <a:xfrm>
              <a:off x="2432050" y="6064250"/>
              <a:ext cx="368300" cy="300038"/>
            </a:xfrm>
            <a:custGeom>
              <a:avLst/>
              <a:gdLst>
                <a:gd name="T0" fmla="*/ 70 w 98"/>
                <a:gd name="T1" fmla="*/ 10 h 80"/>
                <a:gd name="T2" fmla="*/ 38 w 98"/>
                <a:gd name="T3" fmla="*/ 3 h 80"/>
                <a:gd name="T4" fmla="*/ 9 w 98"/>
                <a:gd name="T5" fmla="*/ 10 h 80"/>
                <a:gd name="T6" fmla="*/ 34 w 98"/>
                <a:gd name="T7" fmla="*/ 25 h 80"/>
                <a:gd name="T8" fmla="*/ 65 w 98"/>
                <a:gd name="T9" fmla="*/ 32 h 80"/>
                <a:gd name="T10" fmla="*/ 72 w 98"/>
                <a:gd name="T11" fmla="*/ 43 h 80"/>
                <a:gd name="T12" fmla="*/ 71 w 98"/>
                <a:gd name="T13" fmla="*/ 47 h 80"/>
                <a:gd name="T14" fmla="*/ 59 w 98"/>
                <a:gd name="T15" fmla="*/ 54 h 80"/>
                <a:gd name="T16" fmla="*/ 28 w 98"/>
                <a:gd name="T17" fmla="*/ 47 h 80"/>
                <a:gd name="T18" fmla="*/ 0 w 98"/>
                <a:gd name="T19" fmla="*/ 49 h 80"/>
                <a:gd name="T20" fmla="*/ 23 w 98"/>
                <a:gd name="T21" fmla="*/ 68 h 80"/>
                <a:gd name="T22" fmla="*/ 54 w 98"/>
                <a:gd name="T23" fmla="*/ 76 h 80"/>
                <a:gd name="T24" fmla="*/ 93 w 98"/>
                <a:gd name="T25" fmla="*/ 52 h 80"/>
                <a:gd name="T26" fmla="*/ 94 w 98"/>
                <a:gd name="T27" fmla="*/ 48 h 80"/>
                <a:gd name="T28" fmla="*/ 70 w 98"/>
                <a:gd name="T2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80">
                  <a:moveTo>
                    <a:pt x="70" y="10"/>
                  </a:moveTo>
                  <a:cubicBezTo>
                    <a:pt x="38" y="3"/>
                    <a:pt x="38" y="3"/>
                    <a:pt x="38" y="3"/>
                  </a:cubicBezTo>
                  <a:cubicBezTo>
                    <a:pt x="27" y="0"/>
                    <a:pt x="17" y="3"/>
                    <a:pt x="9" y="10"/>
                  </a:cubicBezTo>
                  <a:cubicBezTo>
                    <a:pt x="15" y="15"/>
                    <a:pt x="23" y="20"/>
                    <a:pt x="34" y="25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70" y="33"/>
                    <a:pt x="73" y="38"/>
                    <a:pt x="72" y="43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52"/>
                    <a:pt x="65" y="55"/>
                    <a:pt x="59" y="54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14" y="45"/>
                    <a:pt x="6" y="47"/>
                    <a:pt x="0" y="49"/>
                  </a:cubicBezTo>
                  <a:cubicBezTo>
                    <a:pt x="3" y="58"/>
                    <a:pt x="12" y="66"/>
                    <a:pt x="23" y="68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72" y="80"/>
                    <a:pt x="89" y="69"/>
                    <a:pt x="93" y="52"/>
                  </a:cubicBezTo>
                  <a:cubicBezTo>
                    <a:pt x="94" y="48"/>
                    <a:pt x="94" y="48"/>
                    <a:pt x="94" y="48"/>
                  </a:cubicBezTo>
                  <a:cubicBezTo>
                    <a:pt x="98" y="31"/>
                    <a:pt x="87" y="14"/>
                    <a:pt x="7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9" name="Freeform 202"/>
            <p:cNvSpPr/>
            <p:nvPr/>
          </p:nvSpPr>
          <p:spPr bwMode="auto">
            <a:xfrm>
              <a:off x="2247900" y="6078537"/>
              <a:ext cx="68263" cy="71438"/>
            </a:xfrm>
            <a:custGeom>
              <a:avLst/>
              <a:gdLst>
                <a:gd name="T0" fmla="*/ 43 w 43"/>
                <a:gd name="T1" fmla="*/ 45 h 45"/>
                <a:gd name="T2" fmla="*/ 0 w 43"/>
                <a:gd name="T3" fmla="*/ 31 h 45"/>
                <a:gd name="T4" fmla="*/ 14 w 43"/>
                <a:gd name="T5" fmla="*/ 0 h 45"/>
                <a:gd name="T6" fmla="*/ 43 w 43"/>
                <a:gd name="T7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45">
                  <a:moveTo>
                    <a:pt x="43" y="45"/>
                  </a:moveTo>
                  <a:lnTo>
                    <a:pt x="0" y="31"/>
                  </a:lnTo>
                  <a:lnTo>
                    <a:pt x="14" y="0"/>
                  </a:lnTo>
                  <a:lnTo>
                    <a:pt x="43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0" name="Freeform 203"/>
            <p:cNvSpPr/>
            <p:nvPr/>
          </p:nvSpPr>
          <p:spPr bwMode="auto">
            <a:xfrm>
              <a:off x="2379662" y="6045200"/>
              <a:ext cx="33338" cy="63500"/>
            </a:xfrm>
            <a:custGeom>
              <a:avLst/>
              <a:gdLst>
                <a:gd name="T0" fmla="*/ 19 w 21"/>
                <a:gd name="T1" fmla="*/ 40 h 40"/>
                <a:gd name="T2" fmla="*/ 0 w 21"/>
                <a:gd name="T3" fmla="*/ 14 h 40"/>
                <a:gd name="T4" fmla="*/ 21 w 21"/>
                <a:gd name="T5" fmla="*/ 0 h 40"/>
                <a:gd name="T6" fmla="*/ 19 w 21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40">
                  <a:moveTo>
                    <a:pt x="19" y="40"/>
                  </a:moveTo>
                  <a:lnTo>
                    <a:pt x="0" y="14"/>
                  </a:lnTo>
                  <a:lnTo>
                    <a:pt x="21" y="0"/>
                  </a:lnTo>
                  <a:lnTo>
                    <a:pt x="1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1" name="Freeform 204"/>
            <p:cNvSpPr/>
            <p:nvPr/>
          </p:nvSpPr>
          <p:spPr bwMode="auto">
            <a:xfrm>
              <a:off x="2297112" y="6003925"/>
              <a:ext cx="49213" cy="109538"/>
            </a:xfrm>
            <a:custGeom>
              <a:avLst/>
              <a:gdLst>
                <a:gd name="T0" fmla="*/ 31 w 31"/>
                <a:gd name="T1" fmla="*/ 69 h 69"/>
                <a:gd name="T2" fmla="*/ 0 w 31"/>
                <a:gd name="T3" fmla="*/ 0 h 69"/>
                <a:gd name="T4" fmla="*/ 21 w 31"/>
                <a:gd name="T5" fmla="*/ 2 h 69"/>
                <a:gd name="T6" fmla="*/ 31 w 31"/>
                <a:gd name="T7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69">
                  <a:moveTo>
                    <a:pt x="31" y="69"/>
                  </a:moveTo>
                  <a:lnTo>
                    <a:pt x="0" y="0"/>
                  </a:lnTo>
                  <a:lnTo>
                    <a:pt x="21" y="2"/>
                  </a:lnTo>
                  <a:lnTo>
                    <a:pt x="31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03" name="组合 302"/>
          <p:cNvGrpSpPr>
            <a:grpSpLocks noChangeAspect="1"/>
          </p:cNvGrpSpPr>
          <p:nvPr/>
        </p:nvGrpSpPr>
        <p:grpSpPr>
          <a:xfrm>
            <a:off x="6448361" y="4938611"/>
            <a:ext cx="389668" cy="432000"/>
            <a:chOff x="10634663" y="4956175"/>
            <a:chExt cx="569912" cy="6318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Freeform 206"/>
            <p:cNvSpPr/>
            <p:nvPr/>
          </p:nvSpPr>
          <p:spPr bwMode="auto">
            <a:xfrm>
              <a:off x="10937875" y="5302250"/>
              <a:ext cx="266700" cy="79375"/>
            </a:xfrm>
            <a:custGeom>
              <a:avLst/>
              <a:gdLst>
                <a:gd name="T0" fmla="*/ 60 w 71"/>
                <a:gd name="T1" fmla="*/ 0 h 21"/>
                <a:gd name="T2" fmla="*/ 71 w 71"/>
                <a:gd name="T3" fmla="*/ 11 h 21"/>
                <a:gd name="T4" fmla="*/ 71 w 71"/>
                <a:gd name="T5" fmla="*/ 11 h 21"/>
                <a:gd name="T6" fmla="*/ 60 w 71"/>
                <a:gd name="T7" fmla="*/ 21 h 21"/>
                <a:gd name="T8" fmla="*/ 10 w 71"/>
                <a:gd name="T9" fmla="*/ 21 h 21"/>
                <a:gd name="T10" fmla="*/ 0 w 71"/>
                <a:gd name="T11" fmla="*/ 11 h 21"/>
                <a:gd name="T12" fmla="*/ 0 w 71"/>
                <a:gd name="T13" fmla="*/ 11 h 21"/>
                <a:gd name="T14" fmla="*/ 10 w 71"/>
                <a:gd name="T15" fmla="*/ 0 h 21"/>
                <a:gd name="T16" fmla="*/ 60 w 71"/>
                <a:gd name="T1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21">
                  <a:moveTo>
                    <a:pt x="60" y="0"/>
                  </a:moveTo>
                  <a:cubicBezTo>
                    <a:pt x="66" y="0"/>
                    <a:pt x="71" y="5"/>
                    <a:pt x="71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71" y="17"/>
                    <a:pt x="66" y="21"/>
                    <a:pt x="6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4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0"/>
                    <a:pt x="10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207"/>
            <p:cNvSpPr>
              <a:spLocks noEditPoints="1"/>
            </p:cNvSpPr>
            <p:nvPr/>
          </p:nvSpPr>
          <p:spPr bwMode="auto">
            <a:xfrm>
              <a:off x="10634663" y="4956175"/>
              <a:ext cx="492125" cy="631825"/>
            </a:xfrm>
            <a:custGeom>
              <a:avLst/>
              <a:gdLst>
                <a:gd name="T0" fmla="*/ 66 w 131"/>
                <a:gd name="T1" fmla="*/ 64 h 168"/>
                <a:gd name="T2" fmla="*/ 99 w 131"/>
                <a:gd name="T3" fmla="*/ 32 h 168"/>
                <a:gd name="T4" fmla="*/ 66 w 131"/>
                <a:gd name="T5" fmla="*/ 0 h 168"/>
                <a:gd name="T6" fmla="*/ 33 w 131"/>
                <a:gd name="T7" fmla="*/ 32 h 168"/>
                <a:gd name="T8" fmla="*/ 66 w 131"/>
                <a:gd name="T9" fmla="*/ 64 h 168"/>
                <a:gd name="T10" fmla="*/ 125 w 131"/>
                <a:gd name="T11" fmla="*/ 125 h 168"/>
                <a:gd name="T12" fmla="*/ 90 w 131"/>
                <a:gd name="T13" fmla="*/ 125 h 168"/>
                <a:gd name="T14" fmla="*/ 68 w 131"/>
                <a:gd name="T15" fmla="*/ 106 h 168"/>
                <a:gd name="T16" fmla="*/ 84 w 131"/>
                <a:gd name="T17" fmla="*/ 83 h 168"/>
                <a:gd name="T18" fmla="*/ 93 w 131"/>
                <a:gd name="T19" fmla="*/ 82 h 168"/>
                <a:gd name="T20" fmla="*/ 66 w 131"/>
                <a:gd name="T21" fmla="*/ 74 h 168"/>
                <a:gd name="T22" fmla="*/ 0 w 131"/>
                <a:gd name="T23" fmla="*/ 163 h 168"/>
                <a:gd name="T24" fmla="*/ 0 w 131"/>
                <a:gd name="T25" fmla="*/ 168 h 168"/>
                <a:gd name="T26" fmla="*/ 131 w 131"/>
                <a:gd name="T27" fmla="*/ 168 h 168"/>
                <a:gd name="T28" fmla="*/ 131 w 131"/>
                <a:gd name="T29" fmla="*/ 163 h 168"/>
                <a:gd name="T30" fmla="*/ 125 w 131"/>
                <a:gd name="T31" fmla="*/ 12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168">
                  <a:moveTo>
                    <a:pt x="66" y="64"/>
                  </a:moveTo>
                  <a:cubicBezTo>
                    <a:pt x="84" y="64"/>
                    <a:pt x="99" y="50"/>
                    <a:pt x="99" y="32"/>
                  </a:cubicBezTo>
                  <a:cubicBezTo>
                    <a:pt x="99" y="14"/>
                    <a:pt x="84" y="0"/>
                    <a:pt x="66" y="0"/>
                  </a:cubicBezTo>
                  <a:cubicBezTo>
                    <a:pt x="48" y="0"/>
                    <a:pt x="33" y="14"/>
                    <a:pt x="33" y="32"/>
                  </a:cubicBezTo>
                  <a:cubicBezTo>
                    <a:pt x="33" y="50"/>
                    <a:pt x="48" y="64"/>
                    <a:pt x="66" y="64"/>
                  </a:cubicBezTo>
                  <a:close/>
                  <a:moveTo>
                    <a:pt x="125" y="125"/>
                  </a:moveTo>
                  <a:cubicBezTo>
                    <a:pt x="90" y="125"/>
                    <a:pt x="90" y="125"/>
                    <a:pt x="90" y="125"/>
                  </a:cubicBezTo>
                  <a:cubicBezTo>
                    <a:pt x="79" y="125"/>
                    <a:pt x="69" y="118"/>
                    <a:pt x="68" y="106"/>
                  </a:cubicBezTo>
                  <a:cubicBezTo>
                    <a:pt x="66" y="94"/>
                    <a:pt x="76" y="85"/>
                    <a:pt x="84" y="83"/>
                  </a:cubicBezTo>
                  <a:cubicBezTo>
                    <a:pt x="85" y="82"/>
                    <a:pt x="89" y="82"/>
                    <a:pt x="93" y="82"/>
                  </a:cubicBezTo>
                  <a:cubicBezTo>
                    <a:pt x="84" y="76"/>
                    <a:pt x="75" y="74"/>
                    <a:pt x="66" y="74"/>
                  </a:cubicBezTo>
                  <a:cubicBezTo>
                    <a:pt x="29" y="74"/>
                    <a:pt x="0" y="114"/>
                    <a:pt x="0" y="163"/>
                  </a:cubicBezTo>
                  <a:cubicBezTo>
                    <a:pt x="0" y="165"/>
                    <a:pt x="0" y="167"/>
                    <a:pt x="0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7"/>
                    <a:pt x="131" y="165"/>
                    <a:pt x="131" y="163"/>
                  </a:cubicBezTo>
                  <a:cubicBezTo>
                    <a:pt x="131" y="150"/>
                    <a:pt x="129" y="137"/>
                    <a:pt x="12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5" name="组合 294"/>
          <p:cNvGrpSpPr>
            <a:grpSpLocks noChangeAspect="1"/>
          </p:cNvGrpSpPr>
          <p:nvPr/>
        </p:nvGrpSpPr>
        <p:grpSpPr>
          <a:xfrm>
            <a:off x="9297629" y="3093040"/>
            <a:ext cx="487285" cy="432000"/>
            <a:chOff x="-57150" y="5995988"/>
            <a:chExt cx="601662" cy="533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Freeform 208"/>
            <p:cNvSpPr>
              <a:spLocks noEditPoints="1"/>
            </p:cNvSpPr>
            <p:nvPr/>
          </p:nvSpPr>
          <p:spPr bwMode="auto">
            <a:xfrm>
              <a:off x="-57150" y="5995988"/>
              <a:ext cx="412750" cy="533400"/>
            </a:xfrm>
            <a:custGeom>
              <a:avLst/>
              <a:gdLst>
                <a:gd name="T0" fmla="*/ 55 w 110"/>
                <a:gd name="T1" fmla="*/ 62 h 142"/>
                <a:gd name="T2" fmla="*/ 0 w 110"/>
                <a:gd name="T3" fmla="*/ 138 h 142"/>
                <a:gd name="T4" fmla="*/ 0 w 110"/>
                <a:gd name="T5" fmla="*/ 142 h 142"/>
                <a:gd name="T6" fmla="*/ 110 w 110"/>
                <a:gd name="T7" fmla="*/ 142 h 142"/>
                <a:gd name="T8" fmla="*/ 110 w 110"/>
                <a:gd name="T9" fmla="*/ 138 h 142"/>
                <a:gd name="T10" fmla="*/ 55 w 110"/>
                <a:gd name="T11" fmla="*/ 62 h 142"/>
                <a:gd name="T12" fmla="*/ 56 w 110"/>
                <a:gd name="T13" fmla="*/ 55 h 142"/>
                <a:gd name="T14" fmla="*/ 84 w 110"/>
                <a:gd name="T15" fmla="*/ 27 h 142"/>
                <a:gd name="T16" fmla="*/ 56 w 110"/>
                <a:gd name="T17" fmla="*/ 0 h 142"/>
                <a:gd name="T18" fmla="*/ 28 w 110"/>
                <a:gd name="T19" fmla="*/ 27 h 142"/>
                <a:gd name="T20" fmla="*/ 56 w 110"/>
                <a:gd name="T21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42">
                  <a:moveTo>
                    <a:pt x="55" y="62"/>
                  </a:moveTo>
                  <a:cubicBezTo>
                    <a:pt x="25" y="62"/>
                    <a:pt x="0" y="96"/>
                    <a:pt x="0" y="138"/>
                  </a:cubicBezTo>
                  <a:cubicBezTo>
                    <a:pt x="0" y="139"/>
                    <a:pt x="0" y="140"/>
                    <a:pt x="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0"/>
                    <a:pt x="110" y="139"/>
                    <a:pt x="110" y="138"/>
                  </a:cubicBezTo>
                  <a:cubicBezTo>
                    <a:pt x="110" y="96"/>
                    <a:pt x="86" y="62"/>
                    <a:pt x="55" y="62"/>
                  </a:cubicBezTo>
                  <a:close/>
                  <a:moveTo>
                    <a:pt x="56" y="55"/>
                  </a:moveTo>
                  <a:cubicBezTo>
                    <a:pt x="71" y="55"/>
                    <a:pt x="84" y="42"/>
                    <a:pt x="84" y="27"/>
                  </a:cubicBezTo>
                  <a:cubicBezTo>
                    <a:pt x="84" y="12"/>
                    <a:pt x="71" y="0"/>
                    <a:pt x="56" y="0"/>
                  </a:cubicBezTo>
                  <a:cubicBezTo>
                    <a:pt x="40" y="0"/>
                    <a:pt x="28" y="12"/>
                    <a:pt x="28" y="27"/>
                  </a:cubicBezTo>
                  <a:cubicBezTo>
                    <a:pt x="28" y="42"/>
                    <a:pt x="40" y="55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09"/>
            <p:cNvSpPr>
              <a:spLocks noEditPoints="1"/>
            </p:cNvSpPr>
            <p:nvPr/>
          </p:nvSpPr>
          <p:spPr bwMode="auto">
            <a:xfrm>
              <a:off x="338137" y="6173788"/>
              <a:ext cx="206375" cy="355600"/>
            </a:xfrm>
            <a:custGeom>
              <a:avLst/>
              <a:gdLst>
                <a:gd name="T0" fmla="*/ 18 w 55"/>
                <a:gd name="T1" fmla="*/ 42 h 95"/>
                <a:gd name="T2" fmla="*/ 10 w 55"/>
                <a:gd name="T3" fmla="*/ 43 h 95"/>
                <a:gd name="T4" fmla="*/ 21 w 55"/>
                <a:gd name="T5" fmla="*/ 91 h 95"/>
                <a:gd name="T6" fmla="*/ 21 w 55"/>
                <a:gd name="T7" fmla="*/ 95 h 95"/>
                <a:gd name="T8" fmla="*/ 55 w 55"/>
                <a:gd name="T9" fmla="*/ 95 h 95"/>
                <a:gd name="T10" fmla="*/ 55 w 55"/>
                <a:gd name="T11" fmla="*/ 92 h 95"/>
                <a:gd name="T12" fmla="*/ 18 w 55"/>
                <a:gd name="T13" fmla="*/ 42 h 95"/>
                <a:gd name="T14" fmla="*/ 37 w 55"/>
                <a:gd name="T15" fmla="*/ 18 h 95"/>
                <a:gd name="T16" fmla="*/ 18 w 55"/>
                <a:gd name="T17" fmla="*/ 0 h 95"/>
                <a:gd name="T18" fmla="*/ 0 w 55"/>
                <a:gd name="T19" fmla="*/ 18 h 95"/>
                <a:gd name="T20" fmla="*/ 18 w 55"/>
                <a:gd name="T21" fmla="*/ 37 h 95"/>
                <a:gd name="T22" fmla="*/ 37 w 55"/>
                <a:gd name="T2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95">
                  <a:moveTo>
                    <a:pt x="18" y="42"/>
                  </a:moveTo>
                  <a:cubicBezTo>
                    <a:pt x="15" y="42"/>
                    <a:pt x="13" y="42"/>
                    <a:pt x="10" y="43"/>
                  </a:cubicBezTo>
                  <a:cubicBezTo>
                    <a:pt x="17" y="56"/>
                    <a:pt x="21" y="73"/>
                    <a:pt x="21" y="91"/>
                  </a:cubicBezTo>
                  <a:cubicBezTo>
                    <a:pt x="21" y="92"/>
                    <a:pt x="21" y="93"/>
                    <a:pt x="21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4"/>
                    <a:pt x="55" y="93"/>
                    <a:pt x="55" y="92"/>
                  </a:cubicBezTo>
                  <a:cubicBezTo>
                    <a:pt x="55" y="64"/>
                    <a:pt x="38" y="42"/>
                    <a:pt x="18" y="42"/>
                  </a:cubicBezTo>
                  <a:close/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7"/>
                    <a:pt x="18" y="37"/>
                  </a:cubicBezTo>
                  <a:cubicBezTo>
                    <a:pt x="29" y="37"/>
                    <a:pt x="37" y="28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" name="Freeform 210"/>
          <p:cNvSpPr>
            <a:spLocks noChangeAspect="1" noEditPoints="1"/>
          </p:cNvSpPr>
          <p:nvPr/>
        </p:nvSpPr>
        <p:spPr bwMode="auto">
          <a:xfrm>
            <a:off x="3386325" y="2152316"/>
            <a:ext cx="421008" cy="432000"/>
          </a:xfrm>
          <a:custGeom>
            <a:avLst/>
            <a:gdLst>
              <a:gd name="T0" fmla="*/ 114 w 162"/>
              <a:gd name="T1" fmla="*/ 89 h 166"/>
              <a:gd name="T2" fmla="*/ 114 w 162"/>
              <a:gd name="T3" fmla="*/ 76 h 166"/>
              <a:gd name="T4" fmla="*/ 100 w 162"/>
              <a:gd name="T5" fmla="*/ 76 h 166"/>
              <a:gd name="T6" fmla="*/ 89 w 162"/>
              <a:gd name="T7" fmla="*/ 87 h 166"/>
              <a:gd name="T8" fmla="*/ 89 w 162"/>
              <a:gd name="T9" fmla="*/ 36 h 166"/>
              <a:gd name="T10" fmla="*/ 81 w 162"/>
              <a:gd name="T11" fmla="*/ 28 h 166"/>
              <a:gd name="T12" fmla="*/ 72 w 162"/>
              <a:gd name="T13" fmla="*/ 36 h 166"/>
              <a:gd name="T14" fmla="*/ 72 w 162"/>
              <a:gd name="T15" fmla="*/ 87 h 166"/>
              <a:gd name="T16" fmla="*/ 60 w 162"/>
              <a:gd name="T17" fmla="*/ 76 h 166"/>
              <a:gd name="T18" fmla="*/ 47 w 162"/>
              <a:gd name="T19" fmla="*/ 76 h 166"/>
              <a:gd name="T20" fmla="*/ 47 w 162"/>
              <a:gd name="T21" fmla="*/ 89 h 166"/>
              <a:gd name="T22" fmla="*/ 73 w 162"/>
              <a:gd name="T23" fmla="*/ 115 h 166"/>
              <a:gd name="T24" fmla="*/ 77 w 162"/>
              <a:gd name="T25" fmla="*/ 117 h 166"/>
              <a:gd name="T26" fmla="*/ 50 w 162"/>
              <a:gd name="T27" fmla="*/ 117 h 166"/>
              <a:gd name="T28" fmla="*/ 45 w 162"/>
              <a:gd name="T29" fmla="*/ 122 h 166"/>
              <a:gd name="T30" fmla="*/ 50 w 162"/>
              <a:gd name="T31" fmla="*/ 127 h 166"/>
              <a:gd name="T32" fmla="*/ 112 w 162"/>
              <a:gd name="T33" fmla="*/ 127 h 166"/>
              <a:gd name="T34" fmla="*/ 117 w 162"/>
              <a:gd name="T35" fmla="*/ 122 h 166"/>
              <a:gd name="T36" fmla="*/ 112 w 162"/>
              <a:gd name="T37" fmla="*/ 117 h 166"/>
              <a:gd name="T38" fmla="*/ 83 w 162"/>
              <a:gd name="T39" fmla="*/ 117 h 166"/>
              <a:gd name="T40" fmla="*/ 88 w 162"/>
              <a:gd name="T41" fmla="*/ 115 h 166"/>
              <a:gd name="T42" fmla="*/ 114 w 162"/>
              <a:gd name="T43" fmla="*/ 89 h 166"/>
              <a:gd name="T44" fmla="*/ 116 w 162"/>
              <a:gd name="T45" fmla="*/ 0 h 166"/>
              <a:gd name="T46" fmla="*/ 46 w 162"/>
              <a:gd name="T47" fmla="*/ 0 h 166"/>
              <a:gd name="T48" fmla="*/ 0 w 162"/>
              <a:gd name="T49" fmla="*/ 45 h 166"/>
              <a:gd name="T50" fmla="*/ 0 w 162"/>
              <a:gd name="T51" fmla="*/ 121 h 166"/>
              <a:gd name="T52" fmla="*/ 46 w 162"/>
              <a:gd name="T53" fmla="*/ 166 h 166"/>
              <a:gd name="T54" fmla="*/ 116 w 162"/>
              <a:gd name="T55" fmla="*/ 166 h 166"/>
              <a:gd name="T56" fmla="*/ 162 w 162"/>
              <a:gd name="T57" fmla="*/ 121 h 166"/>
              <a:gd name="T58" fmla="*/ 162 w 162"/>
              <a:gd name="T59" fmla="*/ 45 h 166"/>
              <a:gd name="T60" fmla="*/ 116 w 162"/>
              <a:gd name="T61" fmla="*/ 0 h 166"/>
              <a:gd name="T62" fmla="*/ 147 w 162"/>
              <a:gd name="T63" fmla="*/ 121 h 166"/>
              <a:gd name="T64" fmla="*/ 138 w 162"/>
              <a:gd name="T65" fmla="*/ 143 h 166"/>
              <a:gd name="T66" fmla="*/ 116 w 162"/>
              <a:gd name="T67" fmla="*/ 151 h 166"/>
              <a:gd name="T68" fmla="*/ 46 w 162"/>
              <a:gd name="T69" fmla="*/ 151 h 166"/>
              <a:gd name="T70" fmla="*/ 24 w 162"/>
              <a:gd name="T71" fmla="*/ 143 h 166"/>
              <a:gd name="T72" fmla="*/ 15 w 162"/>
              <a:gd name="T73" fmla="*/ 121 h 166"/>
              <a:gd name="T74" fmla="*/ 15 w 162"/>
              <a:gd name="T75" fmla="*/ 45 h 166"/>
              <a:gd name="T76" fmla="*/ 24 w 162"/>
              <a:gd name="T77" fmla="*/ 23 h 166"/>
              <a:gd name="T78" fmla="*/ 46 w 162"/>
              <a:gd name="T79" fmla="*/ 15 h 166"/>
              <a:gd name="T80" fmla="*/ 116 w 162"/>
              <a:gd name="T81" fmla="*/ 15 h 166"/>
              <a:gd name="T82" fmla="*/ 138 w 162"/>
              <a:gd name="T83" fmla="*/ 23 h 166"/>
              <a:gd name="T84" fmla="*/ 147 w 162"/>
              <a:gd name="T85" fmla="*/ 45 h 166"/>
              <a:gd name="T86" fmla="*/ 147 w 162"/>
              <a:gd name="T87" fmla="*/ 12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2" h="166">
                <a:moveTo>
                  <a:pt x="114" y="89"/>
                </a:moveTo>
                <a:cubicBezTo>
                  <a:pt x="118" y="85"/>
                  <a:pt x="118" y="79"/>
                  <a:pt x="114" y="76"/>
                </a:cubicBezTo>
                <a:cubicBezTo>
                  <a:pt x="110" y="72"/>
                  <a:pt x="104" y="72"/>
                  <a:pt x="100" y="76"/>
                </a:cubicBezTo>
                <a:cubicBezTo>
                  <a:pt x="89" y="87"/>
                  <a:pt x="89" y="87"/>
                  <a:pt x="89" y="87"/>
                </a:cubicBezTo>
                <a:cubicBezTo>
                  <a:pt x="89" y="36"/>
                  <a:pt x="89" y="36"/>
                  <a:pt x="89" y="36"/>
                </a:cubicBezTo>
                <a:cubicBezTo>
                  <a:pt x="89" y="32"/>
                  <a:pt x="85" y="28"/>
                  <a:pt x="81" y="28"/>
                </a:cubicBezTo>
                <a:cubicBezTo>
                  <a:pt x="76" y="28"/>
                  <a:pt x="72" y="32"/>
                  <a:pt x="72" y="36"/>
                </a:cubicBezTo>
                <a:cubicBezTo>
                  <a:pt x="72" y="87"/>
                  <a:pt x="72" y="87"/>
                  <a:pt x="72" y="87"/>
                </a:cubicBezTo>
                <a:cubicBezTo>
                  <a:pt x="60" y="76"/>
                  <a:pt x="60" y="76"/>
                  <a:pt x="60" y="76"/>
                </a:cubicBezTo>
                <a:cubicBezTo>
                  <a:pt x="57" y="72"/>
                  <a:pt x="50" y="72"/>
                  <a:pt x="47" y="76"/>
                </a:cubicBezTo>
                <a:cubicBezTo>
                  <a:pt x="43" y="79"/>
                  <a:pt x="43" y="85"/>
                  <a:pt x="47" y="89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4" y="116"/>
                  <a:pt x="76" y="117"/>
                  <a:pt x="77" y="117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47" y="117"/>
                  <a:pt x="45" y="120"/>
                  <a:pt x="45" y="122"/>
                </a:cubicBezTo>
                <a:cubicBezTo>
                  <a:pt x="45" y="125"/>
                  <a:pt x="47" y="127"/>
                  <a:pt x="50" y="127"/>
                </a:cubicBezTo>
                <a:cubicBezTo>
                  <a:pt x="112" y="127"/>
                  <a:pt x="112" y="127"/>
                  <a:pt x="112" y="127"/>
                </a:cubicBezTo>
                <a:cubicBezTo>
                  <a:pt x="115" y="127"/>
                  <a:pt x="117" y="125"/>
                  <a:pt x="117" y="122"/>
                </a:cubicBezTo>
                <a:cubicBezTo>
                  <a:pt x="117" y="120"/>
                  <a:pt x="115" y="117"/>
                  <a:pt x="112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5" y="117"/>
                  <a:pt x="87" y="116"/>
                  <a:pt x="88" y="115"/>
                </a:cubicBezTo>
                <a:lnTo>
                  <a:pt x="114" y="89"/>
                </a:lnTo>
                <a:close/>
                <a:moveTo>
                  <a:pt x="116" y="0"/>
                </a:move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46"/>
                  <a:pt x="21" y="166"/>
                  <a:pt x="46" y="166"/>
                </a:cubicBezTo>
                <a:cubicBezTo>
                  <a:pt x="116" y="166"/>
                  <a:pt x="116" y="166"/>
                  <a:pt x="116" y="166"/>
                </a:cubicBezTo>
                <a:cubicBezTo>
                  <a:pt x="141" y="166"/>
                  <a:pt x="162" y="146"/>
                  <a:pt x="162" y="121"/>
                </a:cubicBezTo>
                <a:cubicBezTo>
                  <a:pt x="162" y="45"/>
                  <a:pt x="162" y="45"/>
                  <a:pt x="162" y="45"/>
                </a:cubicBezTo>
                <a:cubicBezTo>
                  <a:pt x="162" y="20"/>
                  <a:pt x="141" y="0"/>
                  <a:pt x="116" y="0"/>
                </a:cubicBezTo>
                <a:close/>
                <a:moveTo>
                  <a:pt x="147" y="121"/>
                </a:moveTo>
                <a:cubicBezTo>
                  <a:pt x="147" y="130"/>
                  <a:pt x="143" y="137"/>
                  <a:pt x="138" y="143"/>
                </a:cubicBezTo>
                <a:cubicBezTo>
                  <a:pt x="132" y="148"/>
                  <a:pt x="124" y="151"/>
                  <a:pt x="116" y="151"/>
                </a:cubicBezTo>
                <a:cubicBezTo>
                  <a:pt x="46" y="151"/>
                  <a:pt x="46" y="151"/>
                  <a:pt x="46" y="151"/>
                </a:cubicBezTo>
                <a:cubicBezTo>
                  <a:pt x="38" y="151"/>
                  <a:pt x="30" y="148"/>
                  <a:pt x="24" y="143"/>
                </a:cubicBezTo>
                <a:cubicBezTo>
                  <a:pt x="19" y="137"/>
                  <a:pt x="15" y="130"/>
                  <a:pt x="15" y="121"/>
                </a:cubicBezTo>
                <a:cubicBezTo>
                  <a:pt x="15" y="45"/>
                  <a:pt x="15" y="45"/>
                  <a:pt x="15" y="45"/>
                </a:cubicBezTo>
                <a:cubicBezTo>
                  <a:pt x="15" y="36"/>
                  <a:pt x="19" y="29"/>
                  <a:pt x="24" y="23"/>
                </a:cubicBezTo>
                <a:cubicBezTo>
                  <a:pt x="30" y="18"/>
                  <a:pt x="38" y="15"/>
                  <a:pt x="46" y="15"/>
                </a:cubicBezTo>
                <a:cubicBezTo>
                  <a:pt x="116" y="15"/>
                  <a:pt x="116" y="15"/>
                  <a:pt x="116" y="15"/>
                </a:cubicBezTo>
                <a:cubicBezTo>
                  <a:pt x="124" y="15"/>
                  <a:pt x="132" y="18"/>
                  <a:pt x="138" y="23"/>
                </a:cubicBezTo>
                <a:cubicBezTo>
                  <a:pt x="143" y="29"/>
                  <a:pt x="147" y="36"/>
                  <a:pt x="147" y="45"/>
                </a:cubicBezTo>
                <a:lnTo>
                  <a:pt x="147" y="12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211"/>
          <p:cNvSpPr>
            <a:spLocks noChangeAspect="1" noEditPoints="1"/>
          </p:cNvSpPr>
          <p:nvPr/>
        </p:nvSpPr>
        <p:spPr bwMode="auto">
          <a:xfrm>
            <a:off x="3386325" y="4938611"/>
            <a:ext cx="421008" cy="432000"/>
          </a:xfrm>
          <a:custGeom>
            <a:avLst/>
            <a:gdLst>
              <a:gd name="T0" fmla="*/ 114 w 162"/>
              <a:gd name="T1" fmla="*/ 77 h 166"/>
              <a:gd name="T2" fmla="*/ 114 w 162"/>
              <a:gd name="T3" fmla="*/ 90 h 166"/>
              <a:gd name="T4" fmla="*/ 100 w 162"/>
              <a:gd name="T5" fmla="*/ 90 h 166"/>
              <a:gd name="T6" fmla="*/ 89 w 162"/>
              <a:gd name="T7" fmla="*/ 79 h 166"/>
              <a:gd name="T8" fmla="*/ 89 w 162"/>
              <a:gd name="T9" fmla="*/ 130 h 166"/>
              <a:gd name="T10" fmla="*/ 81 w 162"/>
              <a:gd name="T11" fmla="*/ 138 h 166"/>
              <a:gd name="T12" fmla="*/ 72 w 162"/>
              <a:gd name="T13" fmla="*/ 130 h 166"/>
              <a:gd name="T14" fmla="*/ 72 w 162"/>
              <a:gd name="T15" fmla="*/ 79 h 166"/>
              <a:gd name="T16" fmla="*/ 60 w 162"/>
              <a:gd name="T17" fmla="*/ 90 h 166"/>
              <a:gd name="T18" fmla="*/ 47 w 162"/>
              <a:gd name="T19" fmla="*/ 90 h 166"/>
              <a:gd name="T20" fmla="*/ 47 w 162"/>
              <a:gd name="T21" fmla="*/ 77 h 166"/>
              <a:gd name="T22" fmla="*/ 73 w 162"/>
              <a:gd name="T23" fmla="*/ 51 h 166"/>
              <a:gd name="T24" fmla="*/ 77 w 162"/>
              <a:gd name="T25" fmla="*/ 49 h 166"/>
              <a:gd name="T26" fmla="*/ 50 w 162"/>
              <a:gd name="T27" fmla="*/ 49 h 166"/>
              <a:gd name="T28" fmla="*/ 45 w 162"/>
              <a:gd name="T29" fmla="*/ 44 h 166"/>
              <a:gd name="T30" fmla="*/ 50 w 162"/>
              <a:gd name="T31" fmla="*/ 39 h 166"/>
              <a:gd name="T32" fmla="*/ 112 w 162"/>
              <a:gd name="T33" fmla="*/ 39 h 166"/>
              <a:gd name="T34" fmla="*/ 117 w 162"/>
              <a:gd name="T35" fmla="*/ 44 h 166"/>
              <a:gd name="T36" fmla="*/ 112 w 162"/>
              <a:gd name="T37" fmla="*/ 49 h 166"/>
              <a:gd name="T38" fmla="*/ 83 w 162"/>
              <a:gd name="T39" fmla="*/ 49 h 166"/>
              <a:gd name="T40" fmla="*/ 88 w 162"/>
              <a:gd name="T41" fmla="*/ 51 h 166"/>
              <a:gd name="T42" fmla="*/ 114 w 162"/>
              <a:gd name="T43" fmla="*/ 77 h 166"/>
              <a:gd name="T44" fmla="*/ 116 w 162"/>
              <a:gd name="T45" fmla="*/ 166 h 166"/>
              <a:gd name="T46" fmla="*/ 46 w 162"/>
              <a:gd name="T47" fmla="*/ 166 h 166"/>
              <a:gd name="T48" fmla="*/ 0 w 162"/>
              <a:gd name="T49" fmla="*/ 121 h 166"/>
              <a:gd name="T50" fmla="*/ 0 w 162"/>
              <a:gd name="T51" fmla="*/ 45 h 166"/>
              <a:gd name="T52" fmla="*/ 46 w 162"/>
              <a:gd name="T53" fmla="*/ 0 h 166"/>
              <a:gd name="T54" fmla="*/ 116 w 162"/>
              <a:gd name="T55" fmla="*/ 0 h 166"/>
              <a:gd name="T56" fmla="*/ 162 w 162"/>
              <a:gd name="T57" fmla="*/ 45 h 166"/>
              <a:gd name="T58" fmla="*/ 162 w 162"/>
              <a:gd name="T59" fmla="*/ 121 h 166"/>
              <a:gd name="T60" fmla="*/ 116 w 162"/>
              <a:gd name="T61" fmla="*/ 166 h 166"/>
              <a:gd name="T62" fmla="*/ 147 w 162"/>
              <a:gd name="T63" fmla="*/ 45 h 166"/>
              <a:gd name="T64" fmla="*/ 138 w 162"/>
              <a:gd name="T65" fmla="*/ 23 h 166"/>
              <a:gd name="T66" fmla="*/ 116 w 162"/>
              <a:gd name="T67" fmla="*/ 15 h 166"/>
              <a:gd name="T68" fmla="*/ 46 w 162"/>
              <a:gd name="T69" fmla="*/ 15 h 166"/>
              <a:gd name="T70" fmla="*/ 24 w 162"/>
              <a:gd name="T71" fmla="*/ 23 h 166"/>
              <a:gd name="T72" fmla="*/ 15 w 162"/>
              <a:gd name="T73" fmla="*/ 45 h 166"/>
              <a:gd name="T74" fmla="*/ 15 w 162"/>
              <a:gd name="T75" fmla="*/ 121 h 166"/>
              <a:gd name="T76" fmla="*/ 24 w 162"/>
              <a:gd name="T77" fmla="*/ 143 h 166"/>
              <a:gd name="T78" fmla="*/ 46 w 162"/>
              <a:gd name="T79" fmla="*/ 151 h 166"/>
              <a:gd name="T80" fmla="*/ 116 w 162"/>
              <a:gd name="T81" fmla="*/ 151 h 166"/>
              <a:gd name="T82" fmla="*/ 138 w 162"/>
              <a:gd name="T83" fmla="*/ 143 h 166"/>
              <a:gd name="T84" fmla="*/ 147 w 162"/>
              <a:gd name="T85" fmla="*/ 121 h 166"/>
              <a:gd name="T86" fmla="*/ 147 w 162"/>
              <a:gd name="T87" fmla="*/ 4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2" h="166">
                <a:moveTo>
                  <a:pt x="114" y="77"/>
                </a:moveTo>
                <a:cubicBezTo>
                  <a:pt x="118" y="81"/>
                  <a:pt x="118" y="87"/>
                  <a:pt x="114" y="90"/>
                </a:cubicBezTo>
                <a:cubicBezTo>
                  <a:pt x="110" y="94"/>
                  <a:pt x="104" y="94"/>
                  <a:pt x="100" y="90"/>
                </a:cubicBezTo>
                <a:cubicBezTo>
                  <a:pt x="89" y="79"/>
                  <a:pt x="89" y="79"/>
                  <a:pt x="89" y="79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9" y="134"/>
                  <a:pt x="85" y="138"/>
                  <a:pt x="81" y="138"/>
                </a:cubicBezTo>
                <a:cubicBezTo>
                  <a:pt x="76" y="138"/>
                  <a:pt x="72" y="134"/>
                  <a:pt x="72" y="130"/>
                </a:cubicBezTo>
                <a:cubicBezTo>
                  <a:pt x="72" y="79"/>
                  <a:pt x="72" y="79"/>
                  <a:pt x="72" y="79"/>
                </a:cubicBezTo>
                <a:cubicBezTo>
                  <a:pt x="60" y="90"/>
                  <a:pt x="60" y="90"/>
                  <a:pt x="60" y="90"/>
                </a:cubicBezTo>
                <a:cubicBezTo>
                  <a:pt x="57" y="94"/>
                  <a:pt x="50" y="94"/>
                  <a:pt x="47" y="90"/>
                </a:cubicBezTo>
                <a:cubicBezTo>
                  <a:pt x="43" y="87"/>
                  <a:pt x="43" y="81"/>
                  <a:pt x="47" y="77"/>
                </a:cubicBezTo>
                <a:cubicBezTo>
                  <a:pt x="73" y="51"/>
                  <a:pt x="73" y="51"/>
                  <a:pt x="73" y="51"/>
                </a:cubicBezTo>
                <a:cubicBezTo>
                  <a:pt x="74" y="50"/>
                  <a:pt x="76" y="49"/>
                  <a:pt x="77" y="49"/>
                </a:cubicBezTo>
                <a:cubicBezTo>
                  <a:pt x="50" y="49"/>
                  <a:pt x="50" y="49"/>
                  <a:pt x="50" y="49"/>
                </a:cubicBezTo>
                <a:cubicBezTo>
                  <a:pt x="47" y="49"/>
                  <a:pt x="45" y="46"/>
                  <a:pt x="45" y="44"/>
                </a:cubicBezTo>
                <a:cubicBezTo>
                  <a:pt x="45" y="41"/>
                  <a:pt x="47" y="39"/>
                  <a:pt x="50" y="39"/>
                </a:cubicBezTo>
                <a:cubicBezTo>
                  <a:pt x="112" y="39"/>
                  <a:pt x="112" y="39"/>
                  <a:pt x="112" y="39"/>
                </a:cubicBezTo>
                <a:cubicBezTo>
                  <a:pt x="115" y="39"/>
                  <a:pt x="117" y="41"/>
                  <a:pt x="117" y="44"/>
                </a:cubicBezTo>
                <a:cubicBezTo>
                  <a:pt x="117" y="46"/>
                  <a:pt x="115" y="49"/>
                  <a:pt x="112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5" y="49"/>
                  <a:pt x="87" y="50"/>
                  <a:pt x="88" y="51"/>
                </a:cubicBezTo>
                <a:lnTo>
                  <a:pt x="114" y="77"/>
                </a:lnTo>
                <a:close/>
                <a:moveTo>
                  <a:pt x="116" y="166"/>
                </a:moveTo>
                <a:cubicBezTo>
                  <a:pt x="46" y="166"/>
                  <a:pt x="46" y="166"/>
                  <a:pt x="46" y="166"/>
                </a:cubicBezTo>
                <a:cubicBezTo>
                  <a:pt x="21" y="166"/>
                  <a:pt x="0" y="146"/>
                  <a:pt x="0" y="12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20"/>
                  <a:pt x="21" y="0"/>
                  <a:pt x="46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41" y="0"/>
                  <a:pt x="162" y="20"/>
                  <a:pt x="162" y="45"/>
                </a:cubicBezTo>
                <a:cubicBezTo>
                  <a:pt x="162" y="121"/>
                  <a:pt x="162" y="121"/>
                  <a:pt x="162" y="121"/>
                </a:cubicBezTo>
                <a:cubicBezTo>
                  <a:pt x="162" y="146"/>
                  <a:pt x="141" y="166"/>
                  <a:pt x="116" y="166"/>
                </a:cubicBezTo>
                <a:close/>
                <a:moveTo>
                  <a:pt x="147" y="45"/>
                </a:moveTo>
                <a:cubicBezTo>
                  <a:pt x="147" y="36"/>
                  <a:pt x="143" y="29"/>
                  <a:pt x="138" y="23"/>
                </a:cubicBezTo>
                <a:cubicBezTo>
                  <a:pt x="132" y="18"/>
                  <a:pt x="124" y="15"/>
                  <a:pt x="116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38" y="15"/>
                  <a:pt x="30" y="18"/>
                  <a:pt x="24" y="23"/>
                </a:cubicBezTo>
                <a:cubicBezTo>
                  <a:pt x="19" y="29"/>
                  <a:pt x="15" y="36"/>
                  <a:pt x="15" y="45"/>
                </a:cubicBezTo>
                <a:cubicBezTo>
                  <a:pt x="15" y="121"/>
                  <a:pt x="15" y="121"/>
                  <a:pt x="15" y="121"/>
                </a:cubicBezTo>
                <a:cubicBezTo>
                  <a:pt x="15" y="130"/>
                  <a:pt x="19" y="137"/>
                  <a:pt x="24" y="143"/>
                </a:cubicBezTo>
                <a:cubicBezTo>
                  <a:pt x="30" y="148"/>
                  <a:pt x="38" y="151"/>
                  <a:pt x="46" y="151"/>
                </a:cubicBezTo>
                <a:cubicBezTo>
                  <a:pt x="116" y="151"/>
                  <a:pt x="116" y="151"/>
                  <a:pt x="116" y="151"/>
                </a:cubicBezTo>
                <a:cubicBezTo>
                  <a:pt x="124" y="151"/>
                  <a:pt x="132" y="148"/>
                  <a:pt x="138" y="143"/>
                </a:cubicBezTo>
                <a:cubicBezTo>
                  <a:pt x="143" y="137"/>
                  <a:pt x="147" y="130"/>
                  <a:pt x="147" y="121"/>
                </a:cubicBezTo>
                <a:lnTo>
                  <a:pt x="147" y="4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Freeform 212"/>
          <p:cNvSpPr>
            <a:spLocks noChangeAspect="1" noEditPoints="1"/>
          </p:cNvSpPr>
          <p:nvPr/>
        </p:nvSpPr>
        <p:spPr bwMode="auto">
          <a:xfrm>
            <a:off x="4416504" y="4938611"/>
            <a:ext cx="495831" cy="432000"/>
          </a:xfrm>
          <a:custGeom>
            <a:avLst/>
            <a:gdLst>
              <a:gd name="T0" fmla="*/ 35 w 184"/>
              <a:gd name="T1" fmla="*/ 160 h 160"/>
              <a:gd name="T2" fmla="*/ 32 w 184"/>
              <a:gd name="T3" fmla="*/ 160 h 160"/>
              <a:gd name="T4" fmla="*/ 32 w 184"/>
              <a:gd name="T5" fmla="*/ 160 h 160"/>
              <a:gd name="T6" fmla="*/ 57 w 184"/>
              <a:gd name="T7" fmla="*/ 119 h 160"/>
              <a:gd name="T8" fmla="*/ 57 w 184"/>
              <a:gd name="T9" fmla="*/ 119 h 160"/>
              <a:gd name="T10" fmla="*/ 0 w 184"/>
              <a:gd name="T11" fmla="*/ 62 h 160"/>
              <a:gd name="T12" fmla="*/ 0 w 184"/>
              <a:gd name="T13" fmla="*/ 62 h 160"/>
              <a:gd name="T14" fmla="*/ 92 w 184"/>
              <a:gd name="T15" fmla="*/ 0 h 160"/>
              <a:gd name="T16" fmla="*/ 92 w 184"/>
              <a:gd name="T17" fmla="*/ 0 h 160"/>
              <a:gd name="T18" fmla="*/ 184 w 184"/>
              <a:gd name="T19" fmla="*/ 62 h 160"/>
              <a:gd name="T20" fmla="*/ 184 w 184"/>
              <a:gd name="T21" fmla="*/ 62 h 160"/>
              <a:gd name="T22" fmla="*/ 120 w 184"/>
              <a:gd name="T23" fmla="*/ 121 h 160"/>
              <a:gd name="T24" fmla="*/ 120 w 184"/>
              <a:gd name="T25" fmla="*/ 121 h 160"/>
              <a:gd name="T26" fmla="*/ 35 w 184"/>
              <a:gd name="T27" fmla="*/ 160 h 160"/>
              <a:gd name="T28" fmla="*/ 35 w 184"/>
              <a:gd name="T29" fmla="*/ 160 h 160"/>
              <a:gd name="T30" fmla="*/ 35 w 184"/>
              <a:gd name="T31" fmla="*/ 160 h 160"/>
              <a:gd name="T32" fmla="*/ 37 w 184"/>
              <a:gd name="T33" fmla="*/ 29 h 160"/>
              <a:gd name="T34" fmla="*/ 15 w 184"/>
              <a:gd name="T35" fmla="*/ 62 h 160"/>
              <a:gd name="T36" fmla="*/ 15 w 184"/>
              <a:gd name="T37" fmla="*/ 62 h 160"/>
              <a:gd name="T38" fmla="*/ 67 w 184"/>
              <a:gd name="T39" fmla="*/ 106 h 160"/>
              <a:gd name="T40" fmla="*/ 67 w 184"/>
              <a:gd name="T41" fmla="*/ 106 h 160"/>
              <a:gd name="T42" fmla="*/ 74 w 184"/>
              <a:gd name="T43" fmla="*/ 108 h 160"/>
              <a:gd name="T44" fmla="*/ 73 w 184"/>
              <a:gd name="T45" fmla="*/ 114 h 160"/>
              <a:gd name="T46" fmla="*/ 63 w 184"/>
              <a:gd name="T47" fmla="*/ 141 h 160"/>
              <a:gd name="T48" fmla="*/ 63 w 184"/>
              <a:gd name="T49" fmla="*/ 141 h 160"/>
              <a:gd name="T50" fmla="*/ 110 w 184"/>
              <a:gd name="T51" fmla="*/ 109 h 160"/>
              <a:gd name="T52" fmla="*/ 110 w 184"/>
              <a:gd name="T53" fmla="*/ 109 h 160"/>
              <a:gd name="T54" fmla="*/ 112 w 184"/>
              <a:gd name="T55" fmla="*/ 107 h 160"/>
              <a:gd name="T56" fmla="*/ 114 w 184"/>
              <a:gd name="T57" fmla="*/ 107 h 160"/>
              <a:gd name="T58" fmla="*/ 169 w 184"/>
              <a:gd name="T59" fmla="*/ 62 h 160"/>
              <a:gd name="T60" fmla="*/ 169 w 184"/>
              <a:gd name="T61" fmla="*/ 62 h 160"/>
              <a:gd name="T62" fmla="*/ 147 w 184"/>
              <a:gd name="T63" fmla="*/ 29 h 160"/>
              <a:gd name="T64" fmla="*/ 147 w 184"/>
              <a:gd name="T65" fmla="*/ 29 h 160"/>
              <a:gd name="T66" fmla="*/ 92 w 184"/>
              <a:gd name="T67" fmla="*/ 14 h 160"/>
              <a:gd name="T68" fmla="*/ 92 w 184"/>
              <a:gd name="T69" fmla="*/ 14 h 160"/>
              <a:gd name="T70" fmla="*/ 92 w 184"/>
              <a:gd name="T71" fmla="*/ 14 h 160"/>
              <a:gd name="T72" fmla="*/ 92 w 184"/>
              <a:gd name="T73" fmla="*/ 14 h 160"/>
              <a:gd name="T74" fmla="*/ 37 w 184"/>
              <a:gd name="T75" fmla="*/ 29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4" h="160">
                <a:moveTo>
                  <a:pt x="35" y="160"/>
                </a:moveTo>
                <a:cubicBezTo>
                  <a:pt x="33" y="160"/>
                  <a:pt x="32" y="160"/>
                  <a:pt x="32" y="160"/>
                </a:cubicBezTo>
                <a:cubicBezTo>
                  <a:pt x="32" y="160"/>
                  <a:pt x="32" y="160"/>
                  <a:pt x="32" y="160"/>
                </a:cubicBezTo>
                <a:cubicBezTo>
                  <a:pt x="32" y="160"/>
                  <a:pt x="52" y="143"/>
                  <a:pt x="57" y="119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25" y="110"/>
                  <a:pt x="1" y="89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1" y="25"/>
                  <a:pt x="43" y="0"/>
                  <a:pt x="92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141" y="0"/>
                  <a:pt x="183" y="25"/>
                  <a:pt x="184" y="62"/>
                </a:cubicBezTo>
                <a:cubicBezTo>
                  <a:pt x="184" y="62"/>
                  <a:pt x="184" y="62"/>
                  <a:pt x="184" y="62"/>
                </a:cubicBezTo>
                <a:cubicBezTo>
                  <a:pt x="183" y="91"/>
                  <a:pt x="155" y="113"/>
                  <a:pt x="120" y="121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87" y="157"/>
                  <a:pt x="47" y="160"/>
                  <a:pt x="35" y="160"/>
                </a:cubicBezTo>
                <a:cubicBezTo>
                  <a:pt x="35" y="160"/>
                  <a:pt x="35" y="160"/>
                  <a:pt x="35" y="160"/>
                </a:cubicBezTo>
                <a:cubicBezTo>
                  <a:pt x="35" y="160"/>
                  <a:pt x="35" y="160"/>
                  <a:pt x="35" y="160"/>
                </a:cubicBezTo>
                <a:close/>
                <a:moveTo>
                  <a:pt x="37" y="29"/>
                </a:moveTo>
                <a:cubicBezTo>
                  <a:pt x="23" y="38"/>
                  <a:pt x="15" y="50"/>
                  <a:pt x="15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15" y="80"/>
                  <a:pt x="36" y="99"/>
                  <a:pt x="67" y="106"/>
                </a:cubicBezTo>
                <a:cubicBezTo>
                  <a:pt x="67" y="106"/>
                  <a:pt x="67" y="106"/>
                  <a:pt x="67" y="106"/>
                </a:cubicBezTo>
                <a:cubicBezTo>
                  <a:pt x="74" y="108"/>
                  <a:pt x="74" y="108"/>
                  <a:pt x="74" y="108"/>
                </a:cubicBezTo>
                <a:cubicBezTo>
                  <a:pt x="73" y="114"/>
                  <a:pt x="73" y="114"/>
                  <a:pt x="73" y="114"/>
                </a:cubicBezTo>
                <a:cubicBezTo>
                  <a:pt x="73" y="121"/>
                  <a:pt x="70" y="131"/>
                  <a:pt x="63" y="141"/>
                </a:cubicBezTo>
                <a:cubicBezTo>
                  <a:pt x="63" y="141"/>
                  <a:pt x="63" y="141"/>
                  <a:pt x="63" y="141"/>
                </a:cubicBezTo>
                <a:cubicBezTo>
                  <a:pt x="77" y="136"/>
                  <a:pt x="94" y="127"/>
                  <a:pt x="110" y="109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4" y="107"/>
                  <a:pt x="114" y="107"/>
                  <a:pt x="114" y="107"/>
                </a:cubicBezTo>
                <a:cubicBezTo>
                  <a:pt x="147" y="100"/>
                  <a:pt x="169" y="81"/>
                  <a:pt x="169" y="62"/>
                </a:cubicBezTo>
                <a:cubicBezTo>
                  <a:pt x="169" y="62"/>
                  <a:pt x="169" y="62"/>
                  <a:pt x="169" y="62"/>
                </a:cubicBezTo>
                <a:cubicBezTo>
                  <a:pt x="169" y="50"/>
                  <a:pt x="161" y="38"/>
                  <a:pt x="147" y="29"/>
                </a:cubicBezTo>
                <a:cubicBezTo>
                  <a:pt x="147" y="29"/>
                  <a:pt x="147" y="29"/>
                  <a:pt x="147" y="29"/>
                </a:cubicBezTo>
                <a:cubicBezTo>
                  <a:pt x="134" y="20"/>
                  <a:pt x="114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70" y="14"/>
                  <a:pt x="50" y="20"/>
                  <a:pt x="37" y="2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92" name="组合 291"/>
          <p:cNvGrpSpPr>
            <a:grpSpLocks noChangeAspect="1"/>
          </p:cNvGrpSpPr>
          <p:nvPr/>
        </p:nvGrpSpPr>
        <p:grpSpPr>
          <a:xfrm>
            <a:off x="4379518" y="5916022"/>
            <a:ext cx="569802" cy="432000"/>
            <a:chOff x="6151563" y="6000750"/>
            <a:chExt cx="827088" cy="6270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3" name="Freeform 213"/>
            <p:cNvSpPr>
              <a:spLocks noEditPoints="1"/>
            </p:cNvSpPr>
            <p:nvPr/>
          </p:nvSpPr>
          <p:spPr bwMode="auto">
            <a:xfrm>
              <a:off x="6151563" y="6135688"/>
              <a:ext cx="552450" cy="492125"/>
            </a:xfrm>
            <a:custGeom>
              <a:avLst/>
              <a:gdLst>
                <a:gd name="T0" fmla="*/ 73 w 147"/>
                <a:gd name="T1" fmla="*/ 0 h 131"/>
                <a:gd name="T2" fmla="*/ 0 w 147"/>
                <a:gd name="T3" fmla="*/ 48 h 131"/>
                <a:gd name="T4" fmla="*/ 50 w 147"/>
                <a:gd name="T5" fmla="*/ 93 h 131"/>
                <a:gd name="T6" fmla="*/ 21 w 147"/>
                <a:gd name="T7" fmla="*/ 128 h 131"/>
                <a:gd name="T8" fmla="*/ 94 w 147"/>
                <a:gd name="T9" fmla="*/ 94 h 131"/>
                <a:gd name="T10" fmla="*/ 147 w 147"/>
                <a:gd name="T11" fmla="*/ 48 h 131"/>
                <a:gd name="T12" fmla="*/ 73 w 147"/>
                <a:gd name="T13" fmla="*/ 0 h 131"/>
                <a:gd name="T14" fmla="*/ 75 w 147"/>
                <a:gd name="T15" fmla="*/ 88 h 131"/>
                <a:gd name="T16" fmla="*/ 70 w 147"/>
                <a:gd name="T17" fmla="*/ 83 h 131"/>
                <a:gd name="T18" fmla="*/ 75 w 147"/>
                <a:gd name="T19" fmla="*/ 79 h 131"/>
                <a:gd name="T20" fmla="*/ 79 w 147"/>
                <a:gd name="T21" fmla="*/ 83 h 131"/>
                <a:gd name="T22" fmla="*/ 75 w 147"/>
                <a:gd name="T23" fmla="*/ 88 h 131"/>
                <a:gd name="T24" fmla="*/ 79 w 147"/>
                <a:gd name="T25" fmla="*/ 62 h 131"/>
                <a:gd name="T26" fmla="*/ 79 w 147"/>
                <a:gd name="T27" fmla="*/ 71 h 131"/>
                <a:gd name="T28" fmla="*/ 75 w 147"/>
                <a:gd name="T29" fmla="*/ 76 h 131"/>
                <a:gd name="T30" fmla="*/ 70 w 147"/>
                <a:gd name="T31" fmla="*/ 71 h 131"/>
                <a:gd name="T32" fmla="*/ 70 w 147"/>
                <a:gd name="T33" fmla="*/ 59 h 131"/>
                <a:gd name="T34" fmla="*/ 75 w 147"/>
                <a:gd name="T35" fmla="*/ 54 h 131"/>
                <a:gd name="T36" fmla="*/ 75 w 147"/>
                <a:gd name="T37" fmla="*/ 54 h 131"/>
                <a:gd name="T38" fmla="*/ 75 w 147"/>
                <a:gd name="T39" fmla="*/ 54 h 131"/>
                <a:gd name="T40" fmla="*/ 87 w 147"/>
                <a:gd name="T41" fmla="*/ 42 h 131"/>
                <a:gd name="T42" fmla="*/ 75 w 147"/>
                <a:gd name="T43" fmla="*/ 30 h 131"/>
                <a:gd name="T44" fmla="*/ 63 w 147"/>
                <a:gd name="T45" fmla="*/ 42 h 131"/>
                <a:gd name="T46" fmla="*/ 64 w 147"/>
                <a:gd name="T47" fmla="*/ 47 h 131"/>
                <a:gd name="T48" fmla="*/ 64 w 147"/>
                <a:gd name="T49" fmla="*/ 47 h 131"/>
                <a:gd name="T50" fmla="*/ 64 w 147"/>
                <a:gd name="T51" fmla="*/ 47 h 131"/>
                <a:gd name="T52" fmla="*/ 64 w 147"/>
                <a:gd name="T53" fmla="*/ 49 h 131"/>
                <a:gd name="T54" fmla="*/ 60 w 147"/>
                <a:gd name="T55" fmla="*/ 53 h 131"/>
                <a:gd name="T56" fmla="*/ 56 w 147"/>
                <a:gd name="T57" fmla="*/ 51 h 131"/>
                <a:gd name="T58" fmla="*/ 56 w 147"/>
                <a:gd name="T59" fmla="*/ 51 h 131"/>
                <a:gd name="T60" fmla="*/ 56 w 147"/>
                <a:gd name="T61" fmla="*/ 51 h 131"/>
                <a:gd name="T62" fmla="*/ 55 w 147"/>
                <a:gd name="T63" fmla="*/ 50 h 131"/>
                <a:gd name="T64" fmla="*/ 54 w 147"/>
                <a:gd name="T65" fmla="*/ 42 h 131"/>
                <a:gd name="T66" fmla="*/ 75 w 147"/>
                <a:gd name="T67" fmla="*/ 22 h 131"/>
                <a:gd name="T68" fmla="*/ 96 w 147"/>
                <a:gd name="T69" fmla="*/ 42 h 131"/>
                <a:gd name="T70" fmla="*/ 79 w 147"/>
                <a:gd name="T71" fmla="*/ 6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7" h="131">
                  <a:moveTo>
                    <a:pt x="73" y="0"/>
                  </a:moveTo>
                  <a:cubicBezTo>
                    <a:pt x="33" y="0"/>
                    <a:pt x="0" y="22"/>
                    <a:pt x="0" y="48"/>
                  </a:cubicBezTo>
                  <a:cubicBezTo>
                    <a:pt x="0" y="69"/>
                    <a:pt x="21" y="87"/>
                    <a:pt x="50" y="93"/>
                  </a:cubicBezTo>
                  <a:cubicBezTo>
                    <a:pt x="49" y="103"/>
                    <a:pt x="44" y="121"/>
                    <a:pt x="21" y="128"/>
                  </a:cubicBezTo>
                  <a:cubicBezTo>
                    <a:pt x="21" y="128"/>
                    <a:pt x="62" y="131"/>
                    <a:pt x="94" y="94"/>
                  </a:cubicBezTo>
                  <a:cubicBezTo>
                    <a:pt x="125" y="88"/>
                    <a:pt x="147" y="70"/>
                    <a:pt x="147" y="48"/>
                  </a:cubicBezTo>
                  <a:cubicBezTo>
                    <a:pt x="147" y="22"/>
                    <a:pt x="114" y="0"/>
                    <a:pt x="73" y="0"/>
                  </a:cubicBezTo>
                  <a:close/>
                  <a:moveTo>
                    <a:pt x="75" y="88"/>
                  </a:moveTo>
                  <a:cubicBezTo>
                    <a:pt x="72" y="88"/>
                    <a:pt x="70" y="86"/>
                    <a:pt x="70" y="83"/>
                  </a:cubicBezTo>
                  <a:cubicBezTo>
                    <a:pt x="70" y="81"/>
                    <a:pt x="72" y="79"/>
                    <a:pt x="75" y="79"/>
                  </a:cubicBezTo>
                  <a:cubicBezTo>
                    <a:pt x="77" y="79"/>
                    <a:pt x="79" y="81"/>
                    <a:pt x="79" y="83"/>
                  </a:cubicBezTo>
                  <a:cubicBezTo>
                    <a:pt x="79" y="86"/>
                    <a:pt x="77" y="88"/>
                    <a:pt x="75" y="88"/>
                  </a:cubicBezTo>
                  <a:close/>
                  <a:moveTo>
                    <a:pt x="79" y="62"/>
                  </a:moveTo>
                  <a:cubicBezTo>
                    <a:pt x="79" y="71"/>
                    <a:pt x="79" y="71"/>
                    <a:pt x="79" y="71"/>
                  </a:cubicBezTo>
                  <a:cubicBezTo>
                    <a:pt x="79" y="74"/>
                    <a:pt x="77" y="76"/>
                    <a:pt x="75" y="76"/>
                  </a:cubicBezTo>
                  <a:cubicBezTo>
                    <a:pt x="72" y="76"/>
                    <a:pt x="70" y="74"/>
                    <a:pt x="70" y="71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56"/>
                    <a:pt x="72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82" y="54"/>
                    <a:pt x="87" y="49"/>
                    <a:pt x="87" y="42"/>
                  </a:cubicBezTo>
                  <a:cubicBezTo>
                    <a:pt x="87" y="36"/>
                    <a:pt x="82" y="30"/>
                    <a:pt x="75" y="30"/>
                  </a:cubicBezTo>
                  <a:cubicBezTo>
                    <a:pt x="68" y="30"/>
                    <a:pt x="63" y="36"/>
                    <a:pt x="63" y="42"/>
                  </a:cubicBezTo>
                  <a:cubicBezTo>
                    <a:pt x="63" y="44"/>
                    <a:pt x="63" y="45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7"/>
                    <a:pt x="64" y="48"/>
                    <a:pt x="64" y="49"/>
                  </a:cubicBezTo>
                  <a:cubicBezTo>
                    <a:pt x="64" y="51"/>
                    <a:pt x="62" y="53"/>
                    <a:pt x="60" y="53"/>
                  </a:cubicBezTo>
                  <a:cubicBezTo>
                    <a:pt x="58" y="53"/>
                    <a:pt x="56" y="52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4" y="47"/>
                    <a:pt x="54" y="45"/>
                    <a:pt x="54" y="42"/>
                  </a:cubicBezTo>
                  <a:cubicBezTo>
                    <a:pt x="54" y="31"/>
                    <a:pt x="63" y="22"/>
                    <a:pt x="75" y="22"/>
                  </a:cubicBezTo>
                  <a:cubicBezTo>
                    <a:pt x="87" y="22"/>
                    <a:pt x="96" y="31"/>
                    <a:pt x="96" y="42"/>
                  </a:cubicBezTo>
                  <a:cubicBezTo>
                    <a:pt x="96" y="52"/>
                    <a:pt x="89" y="61"/>
                    <a:pt x="7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14"/>
            <p:cNvSpPr>
              <a:spLocks noEditPoints="1"/>
            </p:cNvSpPr>
            <p:nvPr/>
          </p:nvSpPr>
          <p:spPr bwMode="auto">
            <a:xfrm>
              <a:off x="6580188" y="6000750"/>
              <a:ext cx="398463" cy="355600"/>
            </a:xfrm>
            <a:custGeom>
              <a:avLst/>
              <a:gdLst>
                <a:gd name="T0" fmla="*/ 106 w 106"/>
                <a:gd name="T1" fmla="*/ 35 h 95"/>
                <a:gd name="T2" fmla="*/ 52 w 106"/>
                <a:gd name="T3" fmla="*/ 0 h 95"/>
                <a:gd name="T4" fmla="*/ 0 w 106"/>
                <a:gd name="T5" fmla="*/ 26 h 95"/>
                <a:gd name="T6" fmla="*/ 51 w 106"/>
                <a:gd name="T7" fmla="*/ 76 h 95"/>
                <a:gd name="T8" fmla="*/ 51 w 106"/>
                <a:gd name="T9" fmla="*/ 81 h 95"/>
                <a:gd name="T10" fmla="*/ 91 w 106"/>
                <a:gd name="T11" fmla="*/ 94 h 95"/>
                <a:gd name="T12" fmla="*/ 69 w 106"/>
                <a:gd name="T13" fmla="*/ 68 h 95"/>
                <a:gd name="T14" fmla="*/ 106 w 106"/>
                <a:gd name="T15" fmla="*/ 35 h 95"/>
                <a:gd name="T16" fmla="*/ 51 w 106"/>
                <a:gd name="T17" fmla="*/ 20 h 95"/>
                <a:gd name="T18" fmla="*/ 56 w 106"/>
                <a:gd name="T19" fmla="*/ 15 h 95"/>
                <a:gd name="T20" fmla="*/ 61 w 106"/>
                <a:gd name="T21" fmla="*/ 20 h 95"/>
                <a:gd name="T22" fmla="*/ 61 w 106"/>
                <a:gd name="T23" fmla="*/ 39 h 95"/>
                <a:gd name="T24" fmla="*/ 56 w 106"/>
                <a:gd name="T25" fmla="*/ 44 h 95"/>
                <a:gd name="T26" fmla="*/ 51 w 106"/>
                <a:gd name="T27" fmla="*/ 39 h 95"/>
                <a:gd name="T28" fmla="*/ 51 w 106"/>
                <a:gd name="T29" fmla="*/ 20 h 95"/>
                <a:gd name="T30" fmla="*/ 56 w 106"/>
                <a:gd name="T31" fmla="*/ 56 h 95"/>
                <a:gd name="T32" fmla="*/ 51 w 106"/>
                <a:gd name="T33" fmla="*/ 51 h 95"/>
                <a:gd name="T34" fmla="*/ 56 w 106"/>
                <a:gd name="T35" fmla="*/ 46 h 95"/>
                <a:gd name="T36" fmla="*/ 62 w 106"/>
                <a:gd name="T37" fmla="*/ 51 h 95"/>
                <a:gd name="T38" fmla="*/ 56 w 106"/>
                <a:gd name="T39" fmla="*/ 5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95">
                  <a:moveTo>
                    <a:pt x="106" y="35"/>
                  </a:moveTo>
                  <a:cubicBezTo>
                    <a:pt x="106" y="16"/>
                    <a:pt x="82" y="0"/>
                    <a:pt x="52" y="0"/>
                  </a:cubicBezTo>
                  <a:cubicBezTo>
                    <a:pt x="27" y="0"/>
                    <a:pt x="6" y="11"/>
                    <a:pt x="0" y="26"/>
                  </a:cubicBezTo>
                  <a:cubicBezTo>
                    <a:pt x="30" y="34"/>
                    <a:pt x="51" y="53"/>
                    <a:pt x="51" y="76"/>
                  </a:cubicBezTo>
                  <a:cubicBezTo>
                    <a:pt x="51" y="78"/>
                    <a:pt x="51" y="79"/>
                    <a:pt x="51" y="81"/>
                  </a:cubicBezTo>
                  <a:cubicBezTo>
                    <a:pt x="71" y="95"/>
                    <a:pt x="91" y="94"/>
                    <a:pt x="91" y="94"/>
                  </a:cubicBezTo>
                  <a:cubicBezTo>
                    <a:pt x="74" y="88"/>
                    <a:pt x="70" y="75"/>
                    <a:pt x="69" y="68"/>
                  </a:cubicBezTo>
                  <a:cubicBezTo>
                    <a:pt x="91" y="64"/>
                    <a:pt x="106" y="51"/>
                    <a:pt x="106" y="35"/>
                  </a:cubicBezTo>
                  <a:close/>
                  <a:moveTo>
                    <a:pt x="51" y="20"/>
                  </a:moveTo>
                  <a:cubicBezTo>
                    <a:pt x="51" y="18"/>
                    <a:pt x="54" y="15"/>
                    <a:pt x="56" y="15"/>
                  </a:cubicBezTo>
                  <a:cubicBezTo>
                    <a:pt x="59" y="15"/>
                    <a:pt x="61" y="18"/>
                    <a:pt x="61" y="2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41"/>
                    <a:pt x="59" y="44"/>
                    <a:pt x="56" y="44"/>
                  </a:cubicBezTo>
                  <a:cubicBezTo>
                    <a:pt x="54" y="44"/>
                    <a:pt x="51" y="41"/>
                    <a:pt x="51" y="39"/>
                  </a:cubicBezTo>
                  <a:lnTo>
                    <a:pt x="51" y="20"/>
                  </a:lnTo>
                  <a:close/>
                  <a:moveTo>
                    <a:pt x="56" y="56"/>
                  </a:moveTo>
                  <a:cubicBezTo>
                    <a:pt x="54" y="56"/>
                    <a:pt x="51" y="54"/>
                    <a:pt x="51" y="51"/>
                  </a:cubicBezTo>
                  <a:cubicBezTo>
                    <a:pt x="51" y="49"/>
                    <a:pt x="54" y="46"/>
                    <a:pt x="56" y="46"/>
                  </a:cubicBezTo>
                  <a:cubicBezTo>
                    <a:pt x="59" y="46"/>
                    <a:pt x="62" y="49"/>
                    <a:pt x="62" y="51"/>
                  </a:cubicBezTo>
                  <a:cubicBezTo>
                    <a:pt x="62" y="54"/>
                    <a:pt x="59" y="56"/>
                    <a:pt x="5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Freeform 215"/>
          <p:cNvSpPr>
            <a:spLocks noChangeAspect="1" noEditPoints="1"/>
          </p:cNvSpPr>
          <p:nvPr/>
        </p:nvSpPr>
        <p:spPr bwMode="auto">
          <a:xfrm>
            <a:off x="5435504" y="4938611"/>
            <a:ext cx="485358" cy="432000"/>
          </a:xfrm>
          <a:custGeom>
            <a:avLst/>
            <a:gdLst>
              <a:gd name="T0" fmla="*/ 200 w 200"/>
              <a:gd name="T1" fmla="*/ 62 h 178"/>
              <a:gd name="T2" fmla="*/ 176 w 200"/>
              <a:gd name="T3" fmla="*/ 39 h 178"/>
              <a:gd name="T4" fmla="*/ 171 w 200"/>
              <a:gd name="T5" fmla="*/ 39 h 178"/>
              <a:gd name="T6" fmla="*/ 171 w 200"/>
              <a:gd name="T7" fmla="*/ 38 h 178"/>
              <a:gd name="T8" fmla="*/ 135 w 200"/>
              <a:gd name="T9" fmla="*/ 3 h 178"/>
              <a:gd name="T10" fmla="*/ 106 w 200"/>
              <a:gd name="T11" fmla="*/ 16 h 178"/>
              <a:gd name="T12" fmla="*/ 70 w 200"/>
              <a:gd name="T13" fmla="*/ 0 h 178"/>
              <a:gd name="T14" fmla="*/ 24 w 200"/>
              <a:gd name="T15" fmla="*/ 45 h 178"/>
              <a:gd name="T16" fmla="*/ 26 w 200"/>
              <a:gd name="T17" fmla="*/ 59 h 178"/>
              <a:gd name="T18" fmla="*/ 0 w 200"/>
              <a:gd name="T19" fmla="*/ 89 h 178"/>
              <a:gd name="T20" fmla="*/ 31 w 200"/>
              <a:gd name="T21" fmla="*/ 119 h 178"/>
              <a:gd name="T22" fmla="*/ 43 w 200"/>
              <a:gd name="T23" fmla="*/ 117 h 178"/>
              <a:gd name="T24" fmla="*/ 60 w 200"/>
              <a:gd name="T25" fmla="*/ 133 h 178"/>
              <a:gd name="T26" fmla="*/ 61 w 200"/>
              <a:gd name="T27" fmla="*/ 133 h 178"/>
              <a:gd name="T28" fmla="*/ 73 w 200"/>
              <a:gd name="T29" fmla="*/ 143 h 178"/>
              <a:gd name="T30" fmla="*/ 84 w 200"/>
              <a:gd name="T31" fmla="*/ 131 h 178"/>
              <a:gd name="T32" fmla="*/ 77 w 200"/>
              <a:gd name="T33" fmla="*/ 122 h 178"/>
              <a:gd name="T34" fmla="*/ 78 w 200"/>
              <a:gd name="T35" fmla="*/ 116 h 178"/>
              <a:gd name="T36" fmla="*/ 78 w 200"/>
              <a:gd name="T37" fmla="*/ 115 h 178"/>
              <a:gd name="T38" fmla="*/ 88 w 200"/>
              <a:gd name="T39" fmla="*/ 117 h 178"/>
              <a:gd name="T40" fmla="*/ 92 w 200"/>
              <a:gd name="T41" fmla="*/ 117 h 178"/>
              <a:gd name="T42" fmla="*/ 97 w 200"/>
              <a:gd name="T43" fmla="*/ 131 h 178"/>
              <a:gd name="T44" fmla="*/ 89 w 200"/>
              <a:gd name="T45" fmla="*/ 141 h 178"/>
              <a:gd name="T46" fmla="*/ 99 w 200"/>
              <a:gd name="T47" fmla="*/ 151 h 178"/>
              <a:gd name="T48" fmla="*/ 109 w 200"/>
              <a:gd name="T49" fmla="*/ 140 h 178"/>
              <a:gd name="T50" fmla="*/ 109 w 200"/>
              <a:gd name="T51" fmla="*/ 139 h 178"/>
              <a:gd name="T52" fmla="*/ 117 w 200"/>
              <a:gd name="T53" fmla="*/ 140 h 178"/>
              <a:gd name="T54" fmla="*/ 142 w 200"/>
              <a:gd name="T55" fmla="*/ 116 h 178"/>
              <a:gd name="T56" fmla="*/ 152 w 200"/>
              <a:gd name="T57" fmla="*/ 117 h 178"/>
              <a:gd name="T58" fmla="*/ 177 w 200"/>
              <a:gd name="T59" fmla="*/ 93 h 178"/>
              <a:gd name="T60" fmla="*/ 175 w 200"/>
              <a:gd name="T61" fmla="*/ 84 h 178"/>
              <a:gd name="T62" fmla="*/ 176 w 200"/>
              <a:gd name="T63" fmla="*/ 84 h 178"/>
              <a:gd name="T64" fmla="*/ 200 w 200"/>
              <a:gd name="T65" fmla="*/ 62 h 178"/>
              <a:gd name="T66" fmla="*/ 117 w 200"/>
              <a:gd name="T67" fmla="*/ 147 h 178"/>
              <a:gd name="T68" fmla="*/ 120 w 200"/>
              <a:gd name="T69" fmla="*/ 145 h 178"/>
              <a:gd name="T70" fmla="*/ 117 w 200"/>
              <a:gd name="T71" fmla="*/ 143 h 178"/>
              <a:gd name="T72" fmla="*/ 114 w 200"/>
              <a:gd name="T73" fmla="*/ 145 h 178"/>
              <a:gd name="T74" fmla="*/ 117 w 200"/>
              <a:gd name="T75" fmla="*/ 147 h 178"/>
              <a:gd name="T76" fmla="*/ 116 w 200"/>
              <a:gd name="T77" fmla="*/ 168 h 178"/>
              <a:gd name="T78" fmla="*/ 111 w 200"/>
              <a:gd name="T79" fmla="*/ 173 h 178"/>
              <a:gd name="T80" fmla="*/ 117 w 200"/>
              <a:gd name="T81" fmla="*/ 178 h 178"/>
              <a:gd name="T82" fmla="*/ 122 w 200"/>
              <a:gd name="T83" fmla="*/ 173 h 178"/>
              <a:gd name="T84" fmla="*/ 116 w 200"/>
              <a:gd name="T85" fmla="*/ 168 h 178"/>
              <a:gd name="T86" fmla="*/ 116 w 200"/>
              <a:gd name="T87" fmla="*/ 155 h 178"/>
              <a:gd name="T88" fmla="*/ 111 w 200"/>
              <a:gd name="T89" fmla="*/ 150 h 178"/>
              <a:gd name="T90" fmla="*/ 106 w 200"/>
              <a:gd name="T91" fmla="*/ 155 h 178"/>
              <a:gd name="T92" fmla="*/ 111 w 200"/>
              <a:gd name="T93" fmla="*/ 160 h 178"/>
              <a:gd name="T94" fmla="*/ 116 w 200"/>
              <a:gd name="T95" fmla="*/ 155 h 178"/>
              <a:gd name="T96" fmla="*/ 97 w 200"/>
              <a:gd name="T97" fmla="*/ 156 h 178"/>
              <a:gd name="T98" fmla="*/ 89 w 200"/>
              <a:gd name="T99" fmla="*/ 164 h 178"/>
              <a:gd name="T100" fmla="*/ 98 w 200"/>
              <a:gd name="T101" fmla="*/ 172 h 178"/>
              <a:gd name="T102" fmla="*/ 106 w 200"/>
              <a:gd name="T103" fmla="*/ 163 h 178"/>
              <a:gd name="T104" fmla="*/ 97 w 200"/>
              <a:gd name="T105" fmla="*/ 156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00" h="178">
                <a:moveTo>
                  <a:pt x="200" y="62"/>
                </a:moveTo>
                <a:cubicBezTo>
                  <a:pt x="200" y="49"/>
                  <a:pt x="189" y="39"/>
                  <a:pt x="176" y="39"/>
                </a:cubicBezTo>
                <a:cubicBezTo>
                  <a:pt x="174" y="39"/>
                  <a:pt x="172" y="39"/>
                  <a:pt x="171" y="39"/>
                </a:cubicBezTo>
                <a:cubicBezTo>
                  <a:pt x="171" y="39"/>
                  <a:pt x="171" y="38"/>
                  <a:pt x="171" y="38"/>
                </a:cubicBezTo>
                <a:cubicBezTo>
                  <a:pt x="171" y="18"/>
                  <a:pt x="155" y="3"/>
                  <a:pt x="135" y="3"/>
                </a:cubicBezTo>
                <a:cubicBezTo>
                  <a:pt x="123" y="3"/>
                  <a:pt x="113" y="8"/>
                  <a:pt x="106" y="16"/>
                </a:cubicBezTo>
                <a:cubicBezTo>
                  <a:pt x="98" y="6"/>
                  <a:pt x="85" y="0"/>
                  <a:pt x="70" y="0"/>
                </a:cubicBezTo>
                <a:cubicBezTo>
                  <a:pt x="45" y="0"/>
                  <a:pt x="24" y="20"/>
                  <a:pt x="24" y="45"/>
                </a:cubicBezTo>
                <a:cubicBezTo>
                  <a:pt x="24" y="50"/>
                  <a:pt x="25" y="55"/>
                  <a:pt x="26" y="59"/>
                </a:cubicBezTo>
                <a:cubicBezTo>
                  <a:pt x="11" y="62"/>
                  <a:pt x="0" y="74"/>
                  <a:pt x="0" y="89"/>
                </a:cubicBezTo>
                <a:cubicBezTo>
                  <a:pt x="0" y="106"/>
                  <a:pt x="14" y="119"/>
                  <a:pt x="31" y="119"/>
                </a:cubicBezTo>
                <a:cubicBezTo>
                  <a:pt x="36" y="119"/>
                  <a:pt x="39" y="119"/>
                  <a:pt x="43" y="117"/>
                </a:cubicBezTo>
                <a:cubicBezTo>
                  <a:pt x="44" y="126"/>
                  <a:pt x="51" y="133"/>
                  <a:pt x="60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2" y="138"/>
                  <a:pt x="67" y="143"/>
                  <a:pt x="73" y="143"/>
                </a:cubicBezTo>
                <a:cubicBezTo>
                  <a:pt x="79" y="143"/>
                  <a:pt x="84" y="137"/>
                  <a:pt x="84" y="131"/>
                </a:cubicBezTo>
                <a:cubicBezTo>
                  <a:pt x="84" y="127"/>
                  <a:pt x="81" y="123"/>
                  <a:pt x="77" y="122"/>
                </a:cubicBezTo>
                <a:cubicBezTo>
                  <a:pt x="78" y="120"/>
                  <a:pt x="78" y="118"/>
                  <a:pt x="78" y="116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81" y="116"/>
                  <a:pt x="84" y="117"/>
                  <a:pt x="88" y="117"/>
                </a:cubicBezTo>
                <a:cubicBezTo>
                  <a:pt x="89" y="117"/>
                  <a:pt x="90" y="117"/>
                  <a:pt x="92" y="117"/>
                </a:cubicBezTo>
                <a:cubicBezTo>
                  <a:pt x="92" y="122"/>
                  <a:pt x="94" y="127"/>
                  <a:pt x="97" y="131"/>
                </a:cubicBezTo>
                <a:cubicBezTo>
                  <a:pt x="92" y="132"/>
                  <a:pt x="88" y="136"/>
                  <a:pt x="89" y="141"/>
                </a:cubicBezTo>
                <a:cubicBezTo>
                  <a:pt x="89" y="146"/>
                  <a:pt x="93" y="151"/>
                  <a:pt x="99" y="151"/>
                </a:cubicBezTo>
                <a:cubicBezTo>
                  <a:pt x="105" y="150"/>
                  <a:pt x="109" y="146"/>
                  <a:pt x="109" y="140"/>
                </a:cubicBezTo>
                <a:cubicBezTo>
                  <a:pt x="109" y="140"/>
                  <a:pt x="109" y="139"/>
                  <a:pt x="109" y="139"/>
                </a:cubicBezTo>
                <a:cubicBezTo>
                  <a:pt x="111" y="140"/>
                  <a:pt x="114" y="140"/>
                  <a:pt x="117" y="140"/>
                </a:cubicBezTo>
                <a:cubicBezTo>
                  <a:pt x="131" y="140"/>
                  <a:pt x="142" y="129"/>
                  <a:pt x="142" y="116"/>
                </a:cubicBezTo>
                <a:cubicBezTo>
                  <a:pt x="145" y="117"/>
                  <a:pt x="148" y="117"/>
                  <a:pt x="152" y="117"/>
                </a:cubicBezTo>
                <a:cubicBezTo>
                  <a:pt x="166" y="117"/>
                  <a:pt x="177" y="106"/>
                  <a:pt x="177" y="93"/>
                </a:cubicBezTo>
                <a:cubicBezTo>
                  <a:pt x="177" y="90"/>
                  <a:pt x="176" y="87"/>
                  <a:pt x="175" y="84"/>
                </a:cubicBezTo>
                <a:cubicBezTo>
                  <a:pt x="176" y="84"/>
                  <a:pt x="176" y="84"/>
                  <a:pt x="176" y="84"/>
                </a:cubicBezTo>
                <a:cubicBezTo>
                  <a:pt x="189" y="84"/>
                  <a:pt x="200" y="74"/>
                  <a:pt x="200" y="62"/>
                </a:cubicBezTo>
                <a:close/>
                <a:moveTo>
                  <a:pt x="117" y="147"/>
                </a:moveTo>
                <a:cubicBezTo>
                  <a:pt x="119" y="147"/>
                  <a:pt x="120" y="146"/>
                  <a:pt x="120" y="145"/>
                </a:cubicBezTo>
                <a:cubicBezTo>
                  <a:pt x="120" y="144"/>
                  <a:pt x="118" y="142"/>
                  <a:pt x="117" y="143"/>
                </a:cubicBezTo>
                <a:cubicBezTo>
                  <a:pt x="116" y="143"/>
                  <a:pt x="114" y="144"/>
                  <a:pt x="114" y="145"/>
                </a:cubicBezTo>
                <a:cubicBezTo>
                  <a:pt x="115" y="146"/>
                  <a:pt x="116" y="148"/>
                  <a:pt x="117" y="147"/>
                </a:cubicBezTo>
                <a:close/>
                <a:moveTo>
                  <a:pt x="116" y="168"/>
                </a:moveTo>
                <a:cubicBezTo>
                  <a:pt x="113" y="168"/>
                  <a:pt x="111" y="170"/>
                  <a:pt x="111" y="173"/>
                </a:cubicBezTo>
                <a:cubicBezTo>
                  <a:pt x="111" y="176"/>
                  <a:pt x="114" y="178"/>
                  <a:pt x="117" y="178"/>
                </a:cubicBezTo>
                <a:cubicBezTo>
                  <a:pt x="120" y="178"/>
                  <a:pt x="122" y="175"/>
                  <a:pt x="122" y="173"/>
                </a:cubicBezTo>
                <a:cubicBezTo>
                  <a:pt x="122" y="170"/>
                  <a:pt x="119" y="167"/>
                  <a:pt x="116" y="168"/>
                </a:cubicBezTo>
                <a:close/>
                <a:moveTo>
                  <a:pt x="116" y="155"/>
                </a:moveTo>
                <a:cubicBezTo>
                  <a:pt x="116" y="152"/>
                  <a:pt x="114" y="150"/>
                  <a:pt x="111" y="150"/>
                </a:cubicBezTo>
                <a:cubicBezTo>
                  <a:pt x="108" y="150"/>
                  <a:pt x="106" y="152"/>
                  <a:pt x="106" y="155"/>
                </a:cubicBezTo>
                <a:cubicBezTo>
                  <a:pt x="106" y="158"/>
                  <a:pt x="108" y="161"/>
                  <a:pt x="111" y="160"/>
                </a:cubicBezTo>
                <a:cubicBezTo>
                  <a:pt x="114" y="160"/>
                  <a:pt x="117" y="158"/>
                  <a:pt x="116" y="155"/>
                </a:cubicBezTo>
                <a:close/>
                <a:moveTo>
                  <a:pt x="97" y="156"/>
                </a:moveTo>
                <a:cubicBezTo>
                  <a:pt x="92" y="156"/>
                  <a:pt x="89" y="159"/>
                  <a:pt x="89" y="164"/>
                </a:cubicBezTo>
                <a:cubicBezTo>
                  <a:pt x="89" y="168"/>
                  <a:pt x="93" y="172"/>
                  <a:pt x="98" y="172"/>
                </a:cubicBezTo>
                <a:cubicBezTo>
                  <a:pt x="102" y="172"/>
                  <a:pt x="106" y="168"/>
                  <a:pt x="106" y="163"/>
                </a:cubicBezTo>
                <a:cubicBezTo>
                  <a:pt x="106" y="159"/>
                  <a:pt x="102" y="155"/>
                  <a:pt x="97" y="15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91" name="组合 290"/>
          <p:cNvGrpSpPr>
            <a:grpSpLocks noChangeAspect="1"/>
          </p:cNvGrpSpPr>
          <p:nvPr/>
        </p:nvGrpSpPr>
        <p:grpSpPr>
          <a:xfrm>
            <a:off x="6427195" y="3226065"/>
            <a:ext cx="432000" cy="165951"/>
            <a:chOff x="8277225" y="6157913"/>
            <a:chExt cx="781050" cy="3000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 216"/>
            <p:cNvSpPr/>
            <p:nvPr/>
          </p:nvSpPr>
          <p:spPr bwMode="auto">
            <a:xfrm>
              <a:off x="8277225" y="6210300"/>
              <a:ext cx="247650" cy="211138"/>
            </a:xfrm>
            <a:custGeom>
              <a:avLst/>
              <a:gdLst>
                <a:gd name="T0" fmla="*/ 0 w 156"/>
                <a:gd name="T1" fmla="*/ 0 h 133"/>
                <a:gd name="T2" fmla="*/ 54 w 156"/>
                <a:gd name="T3" fmla="*/ 130 h 133"/>
                <a:gd name="T4" fmla="*/ 78 w 156"/>
                <a:gd name="T5" fmla="*/ 73 h 133"/>
                <a:gd name="T6" fmla="*/ 101 w 156"/>
                <a:gd name="T7" fmla="*/ 133 h 133"/>
                <a:gd name="T8" fmla="*/ 156 w 156"/>
                <a:gd name="T9" fmla="*/ 3 h 133"/>
                <a:gd name="T10" fmla="*/ 135 w 156"/>
                <a:gd name="T11" fmla="*/ 3 h 133"/>
                <a:gd name="T12" fmla="*/ 101 w 156"/>
                <a:gd name="T13" fmla="*/ 83 h 133"/>
                <a:gd name="T14" fmla="*/ 78 w 156"/>
                <a:gd name="T15" fmla="*/ 26 h 133"/>
                <a:gd name="T16" fmla="*/ 54 w 156"/>
                <a:gd name="T17" fmla="*/ 81 h 133"/>
                <a:gd name="T18" fmla="*/ 21 w 156"/>
                <a:gd name="T19" fmla="*/ 0 h 133"/>
                <a:gd name="T20" fmla="*/ 0 w 156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133">
                  <a:moveTo>
                    <a:pt x="0" y="0"/>
                  </a:moveTo>
                  <a:lnTo>
                    <a:pt x="54" y="130"/>
                  </a:lnTo>
                  <a:lnTo>
                    <a:pt x="78" y="73"/>
                  </a:lnTo>
                  <a:lnTo>
                    <a:pt x="101" y="133"/>
                  </a:lnTo>
                  <a:lnTo>
                    <a:pt x="156" y="3"/>
                  </a:lnTo>
                  <a:lnTo>
                    <a:pt x="135" y="3"/>
                  </a:lnTo>
                  <a:lnTo>
                    <a:pt x="101" y="83"/>
                  </a:lnTo>
                  <a:lnTo>
                    <a:pt x="78" y="26"/>
                  </a:lnTo>
                  <a:lnTo>
                    <a:pt x="54" y="81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17"/>
            <p:cNvSpPr/>
            <p:nvPr/>
          </p:nvSpPr>
          <p:spPr bwMode="auto">
            <a:xfrm>
              <a:off x="8810625" y="6210300"/>
              <a:ext cx="247650" cy="211138"/>
            </a:xfrm>
            <a:custGeom>
              <a:avLst/>
              <a:gdLst>
                <a:gd name="T0" fmla="*/ 0 w 156"/>
                <a:gd name="T1" fmla="*/ 0 h 133"/>
                <a:gd name="T2" fmla="*/ 54 w 156"/>
                <a:gd name="T3" fmla="*/ 130 h 133"/>
                <a:gd name="T4" fmla="*/ 75 w 156"/>
                <a:gd name="T5" fmla="*/ 73 h 133"/>
                <a:gd name="T6" fmla="*/ 101 w 156"/>
                <a:gd name="T7" fmla="*/ 133 h 133"/>
                <a:gd name="T8" fmla="*/ 156 w 156"/>
                <a:gd name="T9" fmla="*/ 3 h 133"/>
                <a:gd name="T10" fmla="*/ 134 w 156"/>
                <a:gd name="T11" fmla="*/ 3 h 133"/>
                <a:gd name="T12" fmla="*/ 101 w 156"/>
                <a:gd name="T13" fmla="*/ 83 h 133"/>
                <a:gd name="T14" fmla="*/ 78 w 156"/>
                <a:gd name="T15" fmla="*/ 26 h 133"/>
                <a:gd name="T16" fmla="*/ 54 w 156"/>
                <a:gd name="T17" fmla="*/ 81 h 133"/>
                <a:gd name="T18" fmla="*/ 21 w 156"/>
                <a:gd name="T19" fmla="*/ 0 h 133"/>
                <a:gd name="T20" fmla="*/ 0 w 156"/>
                <a:gd name="T2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6" h="133">
                  <a:moveTo>
                    <a:pt x="0" y="0"/>
                  </a:moveTo>
                  <a:lnTo>
                    <a:pt x="54" y="130"/>
                  </a:lnTo>
                  <a:lnTo>
                    <a:pt x="75" y="73"/>
                  </a:lnTo>
                  <a:lnTo>
                    <a:pt x="101" y="133"/>
                  </a:lnTo>
                  <a:lnTo>
                    <a:pt x="156" y="3"/>
                  </a:lnTo>
                  <a:lnTo>
                    <a:pt x="134" y="3"/>
                  </a:lnTo>
                  <a:lnTo>
                    <a:pt x="101" y="83"/>
                  </a:lnTo>
                  <a:lnTo>
                    <a:pt x="78" y="26"/>
                  </a:lnTo>
                  <a:lnTo>
                    <a:pt x="54" y="81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18"/>
            <p:cNvSpPr/>
            <p:nvPr/>
          </p:nvSpPr>
          <p:spPr bwMode="auto">
            <a:xfrm>
              <a:off x="8491538" y="6157913"/>
              <a:ext cx="355600" cy="300038"/>
            </a:xfrm>
            <a:custGeom>
              <a:avLst/>
              <a:gdLst>
                <a:gd name="T0" fmla="*/ 0 w 224"/>
                <a:gd name="T1" fmla="*/ 0 h 189"/>
                <a:gd name="T2" fmla="*/ 78 w 224"/>
                <a:gd name="T3" fmla="*/ 184 h 189"/>
                <a:gd name="T4" fmla="*/ 111 w 224"/>
                <a:gd name="T5" fmla="*/ 104 h 189"/>
                <a:gd name="T6" fmla="*/ 146 w 224"/>
                <a:gd name="T7" fmla="*/ 189 h 189"/>
                <a:gd name="T8" fmla="*/ 224 w 224"/>
                <a:gd name="T9" fmla="*/ 2 h 189"/>
                <a:gd name="T10" fmla="*/ 196 w 224"/>
                <a:gd name="T11" fmla="*/ 2 h 189"/>
                <a:gd name="T12" fmla="*/ 146 w 224"/>
                <a:gd name="T13" fmla="*/ 118 h 189"/>
                <a:gd name="T14" fmla="*/ 111 w 224"/>
                <a:gd name="T15" fmla="*/ 38 h 189"/>
                <a:gd name="T16" fmla="*/ 80 w 224"/>
                <a:gd name="T17" fmla="*/ 114 h 189"/>
                <a:gd name="T18" fmla="*/ 33 w 224"/>
                <a:gd name="T19" fmla="*/ 0 h 189"/>
                <a:gd name="T20" fmla="*/ 0 w 224"/>
                <a:gd name="T2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4" h="189">
                  <a:moveTo>
                    <a:pt x="0" y="0"/>
                  </a:moveTo>
                  <a:lnTo>
                    <a:pt x="78" y="184"/>
                  </a:lnTo>
                  <a:lnTo>
                    <a:pt x="111" y="104"/>
                  </a:lnTo>
                  <a:lnTo>
                    <a:pt x="146" y="189"/>
                  </a:lnTo>
                  <a:lnTo>
                    <a:pt x="224" y="2"/>
                  </a:lnTo>
                  <a:lnTo>
                    <a:pt x="196" y="2"/>
                  </a:lnTo>
                  <a:lnTo>
                    <a:pt x="146" y="118"/>
                  </a:lnTo>
                  <a:lnTo>
                    <a:pt x="111" y="38"/>
                  </a:lnTo>
                  <a:lnTo>
                    <a:pt x="80" y="114"/>
                  </a:lnTo>
                  <a:lnTo>
                    <a:pt x="3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0" name="组合 289"/>
          <p:cNvGrpSpPr>
            <a:grpSpLocks noChangeAspect="1"/>
          </p:cNvGrpSpPr>
          <p:nvPr/>
        </p:nvGrpSpPr>
        <p:grpSpPr>
          <a:xfrm>
            <a:off x="7481404" y="4938611"/>
            <a:ext cx="258420" cy="432000"/>
            <a:chOff x="9553575" y="5924550"/>
            <a:chExt cx="420688" cy="7032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9" name="Freeform 219"/>
            <p:cNvSpPr>
              <a:spLocks noEditPoints="1"/>
            </p:cNvSpPr>
            <p:nvPr/>
          </p:nvSpPr>
          <p:spPr bwMode="auto">
            <a:xfrm>
              <a:off x="9553575" y="6165850"/>
              <a:ext cx="412750" cy="461963"/>
            </a:xfrm>
            <a:custGeom>
              <a:avLst/>
              <a:gdLst>
                <a:gd name="T0" fmla="*/ 0 w 260"/>
                <a:gd name="T1" fmla="*/ 0 h 291"/>
                <a:gd name="T2" fmla="*/ 54 w 260"/>
                <a:gd name="T3" fmla="*/ 291 h 291"/>
                <a:gd name="T4" fmla="*/ 213 w 260"/>
                <a:gd name="T5" fmla="*/ 291 h 291"/>
                <a:gd name="T6" fmla="*/ 260 w 260"/>
                <a:gd name="T7" fmla="*/ 0 h 291"/>
                <a:gd name="T8" fmla="*/ 0 w 260"/>
                <a:gd name="T9" fmla="*/ 0 h 291"/>
                <a:gd name="T10" fmla="*/ 61 w 260"/>
                <a:gd name="T11" fmla="*/ 279 h 291"/>
                <a:gd name="T12" fmla="*/ 16 w 260"/>
                <a:gd name="T13" fmla="*/ 14 h 291"/>
                <a:gd name="T14" fmla="*/ 40 w 260"/>
                <a:gd name="T15" fmla="*/ 14 h 291"/>
                <a:gd name="T16" fmla="*/ 75 w 260"/>
                <a:gd name="T17" fmla="*/ 279 h 291"/>
                <a:gd name="T18" fmla="*/ 61 w 260"/>
                <a:gd name="T19" fmla="*/ 279 h 291"/>
                <a:gd name="T20" fmla="*/ 87 w 260"/>
                <a:gd name="T21" fmla="*/ 279 h 291"/>
                <a:gd name="T22" fmla="*/ 56 w 260"/>
                <a:gd name="T23" fmla="*/ 14 h 291"/>
                <a:gd name="T24" fmla="*/ 80 w 260"/>
                <a:gd name="T25" fmla="*/ 14 h 291"/>
                <a:gd name="T26" fmla="*/ 101 w 260"/>
                <a:gd name="T27" fmla="*/ 279 h 291"/>
                <a:gd name="T28" fmla="*/ 87 w 260"/>
                <a:gd name="T29" fmla="*/ 279 h 291"/>
                <a:gd name="T30" fmla="*/ 113 w 260"/>
                <a:gd name="T31" fmla="*/ 279 h 291"/>
                <a:gd name="T32" fmla="*/ 97 w 260"/>
                <a:gd name="T33" fmla="*/ 14 h 291"/>
                <a:gd name="T34" fmla="*/ 120 w 260"/>
                <a:gd name="T35" fmla="*/ 14 h 291"/>
                <a:gd name="T36" fmla="*/ 125 w 260"/>
                <a:gd name="T37" fmla="*/ 279 h 291"/>
                <a:gd name="T38" fmla="*/ 113 w 260"/>
                <a:gd name="T39" fmla="*/ 279 h 291"/>
                <a:gd name="T40" fmla="*/ 151 w 260"/>
                <a:gd name="T41" fmla="*/ 279 h 291"/>
                <a:gd name="T42" fmla="*/ 137 w 260"/>
                <a:gd name="T43" fmla="*/ 279 h 291"/>
                <a:gd name="T44" fmla="*/ 137 w 260"/>
                <a:gd name="T45" fmla="*/ 14 h 291"/>
                <a:gd name="T46" fmla="*/ 161 w 260"/>
                <a:gd name="T47" fmla="*/ 14 h 291"/>
                <a:gd name="T48" fmla="*/ 151 w 260"/>
                <a:gd name="T49" fmla="*/ 279 h 291"/>
                <a:gd name="T50" fmla="*/ 163 w 260"/>
                <a:gd name="T51" fmla="*/ 279 h 291"/>
                <a:gd name="T52" fmla="*/ 179 w 260"/>
                <a:gd name="T53" fmla="*/ 14 h 291"/>
                <a:gd name="T54" fmla="*/ 201 w 260"/>
                <a:gd name="T55" fmla="*/ 14 h 291"/>
                <a:gd name="T56" fmla="*/ 177 w 260"/>
                <a:gd name="T57" fmla="*/ 279 h 291"/>
                <a:gd name="T58" fmla="*/ 163 w 260"/>
                <a:gd name="T59" fmla="*/ 279 h 291"/>
                <a:gd name="T60" fmla="*/ 203 w 260"/>
                <a:gd name="T61" fmla="*/ 279 h 291"/>
                <a:gd name="T62" fmla="*/ 189 w 260"/>
                <a:gd name="T63" fmla="*/ 279 h 291"/>
                <a:gd name="T64" fmla="*/ 220 w 260"/>
                <a:gd name="T65" fmla="*/ 14 h 291"/>
                <a:gd name="T66" fmla="*/ 241 w 260"/>
                <a:gd name="T67" fmla="*/ 14 h 291"/>
                <a:gd name="T68" fmla="*/ 203 w 260"/>
                <a:gd name="T69" fmla="*/ 279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0" h="291">
                  <a:moveTo>
                    <a:pt x="0" y="0"/>
                  </a:moveTo>
                  <a:lnTo>
                    <a:pt x="54" y="291"/>
                  </a:lnTo>
                  <a:lnTo>
                    <a:pt x="213" y="291"/>
                  </a:lnTo>
                  <a:lnTo>
                    <a:pt x="260" y="0"/>
                  </a:lnTo>
                  <a:lnTo>
                    <a:pt x="0" y="0"/>
                  </a:lnTo>
                  <a:close/>
                  <a:moveTo>
                    <a:pt x="61" y="279"/>
                  </a:moveTo>
                  <a:lnTo>
                    <a:pt x="16" y="14"/>
                  </a:lnTo>
                  <a:lnTo>
                    <a:pt x="40" y="14"/>
                  </a:lnTo>
                  <a:lnTo>
                    <a:pt x="75" y="279"/>
                  </a:lnTo>
                  <a:lnTo>
                    <a:pt x="61" y="279"/>
                  </a:lnTo>
                  <a:close/>
                  <a:moveTo>
                    <a:pt x="87" y="279"/>
                  </a:moveTo>
                  <a:lnTo>
                    <a:pt x="56" y="14"/>
                  </a:lnTo>
                  <a:lnTo>
                    <a:pt x="80" y="14"/>
                  </a:lnTo>
                  <a:lnTo>
                    <a:pt x="101" y="279"/>
                  </a:lnTo>
                  <a:lnTo>
                    <a:pt x="87" y="279"/>
                  </a:lnTo>
                  <a:close/>
                  <a:moveTo>
                    <a:pt x="113" y="279"/>
                  </a:moveTo>
                  <a:lnTo>
                    <a:pt x="97" y="14"/>
                  </a:lnTo>
                  <a:lnTo>
                    <a:pt x="120" y="14"/>
                  </a:lnTo>
                  <a:lnTo>
                    <a:pt x="125" y="279"/>
                  </a:lnTo>
                  <a:lnTo>
                    <a:pt x="113" y="279"/>
                  </a:lnTo>
                  <a:close/>
                  <a:moveTo>
                    <a:pt x="151" y="279"/>
                  </a:moveTo>
                  <a:lnTo>
                    <a:pt x="137" y="279"/>
                  </a:lnTo>
                  <a:lnTo>
                    <a:pt x="137" y="14"/>
                  </a:lnTo>
                  <a:lnTo>
                    <a:pt x="161" y="14"/>
                  </a:lnTo>
                  <a:lnTo>
                    <a:pt x="151" y="279"/>
                  </a:lnTo>
                  <a:close/>
                  <a:moveTo>
                    <a:pt x="163" y="279"/>
                  </a:moveTo>
                  <a:lnTo>
                    <a:pt x="179" y="14"/>
                  </a:lnTo>
                  <a:lnTo>
                    <a:pt x="201" y="14"/>
                  </a:lnTo>
                  <a:lnTo>
                    <a:pt x="177" y="279"/>
                  </a:lnTo>
                  <a:lnTo>
                    <a:pt x="163" y="279"/>
                  </a:lnTo>
                  <a:close/>
                  <a:moveTo>
                    <a:pt x="203" y="279"/>
                  </a:moveTo>
                  <a:lnTo>
                    <a:pt x="189" y="279"/>
                  </a:lnTo>
                  <a:lnTo>
                    <a:pt x="220" y="14"/>
                  </a:lnTo>
                  <a:lnTo>
                    <a:pt x="241" y="14"/>
                  </a:lnTo>
                  <a:lnTo>
                    <a:pt x="203" y="2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20"/>
            <p:cNvSpPr>
              <a:spLocks noEditPoints="1"/>
            </p:cNvSpPr>
            <p:nvPr/>
          </p:nvSpPr>
          <p:spPr bwMode="auto">
            <a:xfrm>
              <a:off x="9620250" y="5924550"/>
              <a:ext cx="354013" cy="230188"/>
            </a:xfrm>
            <a:custGeom>
              <a:avLst/>
              <a:gdLst>
                <a:gd name="T0" fmla="*/ 94 w 94"/>
                <a:gd name="T1" fmla="*/ 61 h 61"/>
                <a:gd name="T2" fmla="*/ 68 w 94"/>
                <a:gd name="T3" fmla="*/ 26 h 61"/>
                <a:gd name="T4" fmla="*/ 68 w 94"/>
                <a:gd name="T5" fmla="*/ 25 h 61"/>
                <a:gd name="T6" fmla="*/ 71 w 94"/>
                <a:gd name="T7" fmla="*/ 22 h 61"/>
                <a:gd name="T8" fmla="*/ 70 w 94"/>
                <a:gd name="T9" fmla="*/ 13 h 61"/>
                <a:gd name="T10" fmla="*/ 52 w 94"/>
                <a:gd name="T11" fmla="*/ 2 h 61"/>
                <a:gd name="T12" fmla="*/ 43 w 94"/>
                <a:gd name="T13" fmla="*/ 5 h 61"/>
                <a:gd name="T14" fmla="*/ 41 w 94"/>
                <a:gd name="T15" fmla="*/ 8 h 61"/>
                <a:gd name="T16" fmla="*/ 41 w 94"/>
                <a:gd name="T17" fmla="*/ 9 h 61"/>
                <a:gd name="T18" fmla="*/ 0 w 94"/>
                <a:gd name="T19" fmla="*/ 1 h 61"/>
                <a:gd name="T20" fmla="*/ 94 w 94"/>
                <a:gd name="T21" fmla="*/ 61 h 61"/>
                <a:gd name="T22" fmla="*/ 45 w 94"/>
                <a:gd name="T23" fmla="*/ 8 h 61"/>
                <a:gd name="T24" fmla="*/ 52 w 94"/>
                <a:gd name="T25" fmla="*/ 6 h 61"/>
                <a:gd name="T26" fmla="*/ 66 w 94"/>
                <a:gd name="T27" fmla="*/ 14 h 61"/>
                <a:gd name="T28" fmla="*/ 66 w 94"/>
                <a:gd name="T29" fmla="*/ 22 h 61"/>
                <a:gd name="T30" fmla="*/ 65 w 94"/>
                <a:gd name="T31" fmla="*/ 24 h 61"/>
                <a:gd name="T32" fmla="*/ 44 w 94"/>
                <a:gd name="T33" fmla="*/ 11 h 61"/>
                <a:gd name="T34" fmla="*/ 45 w 94"/>
                <a:gd name="T35" fmla="*/ 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1">
                  <a:moveTo>
                    <a:pt x="94" y="61"/>
                  </a:moveTo>
                  <a:cubicBezTo>
                    <a:pt x="94" y="61"/>
                    <a:pt x="87" y="42"/>
                    <a:pt x="68" y="26"/>
                  </a:cubicBezTo>
                  <a:cubicBezTo>
                    <a:pt x="68" y="26"/>
                    <a:pt x="68" y="25"/>
                    <a:pt x="68" y="25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3" y="19"/>
                    <a:pt x="72" y="14"/>
                    <a:pt x="70" y="1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49" y="0"/>
                    <a:pt x="45" y="1"/>
                    <a:pt x="43" y="5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9"/>
                    <a:pt x="41" y="9"/>
                  </a:cubicBezTo>
                  <a:cubicBezTo>
                    <a:pt x="29" y="5"/>
                    <a:pt x="16" y="2"/>
                    <a:pt x="0" y="1"/>
                  </a:cubicBezTo>
                  <a:lnTo>
                    <a:pt x="94" y="61"/>
                  </a:lnTo>
                  <a:close/>
                  <a:moveTo>
                    <a:pt x="45" y="8"/>
                  </a:moveTo>
                  <a:cubicBezTo>
                    <a:pt x="47" y="6"/>
                    <a:pt x="50" y="5"/>
                    <a:pt x="52" y="6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8" y="16"/>
                    <a:pt x="68" y="19"/>
                    <a:pt x="66" y="22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59" y="19"/>
                    <a:pt x="52" y="14"/>
                    <a:pt x="44" y="11"/>
                  </a:cubicBezTo>
                  <a:lnTo>
                    <a:pt x="4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9" name="组合 288"/>
          <p:cNvGrpSpPr>
            <a:grpSpLocks noChangeAspect="1"/>
          </p:cNvGrpSpPr>
          <p:nvPr/>
        </p:nvGrpSpPr>
        <p:grpSpPr>
          <a:xfrm>
            <a:off x="7456980" y="5916022"/>
            <a:ext cx="307268" cy="432000"/>
            <a:chOff x="10618788" y="5954713"/>
            <a:chExt cx="481013" cy="67627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Freeform 221"/>
            <p:cNvSpPr>
              <a:spLocks noEditPoints="1"/>
            </p:cNvSpPr>
            <p:nvPr/>
          </p:nvSpPr>
          <p:spPr bwMode="auto">
            <a:xfrm>
              <a:off x="10623550" y="6105525"/>
              <a:ext cx="473075" cy="525463"/>
            </a:xfrm>
            <a:custGeom>
              <a:avLst/>
              <a:gdLst>
                <a:gd name="T0" fmla="*/ 0 w 298"/>
                <a:gd name="T1" fmla="*/ 0 h 331"/>
                <a:gd name="T2" fmla="*/ 63 w 298"/>
                <a:gd name="T3" fmla="*/ 331 h 331"/>
                <a:gd name="T4" fmla="*/ 243 w 298"/>
                <a:gd name="T5" fmla="*/ 331 h 331"/>
                <a:gd name="T6" fmla="*/ 298 w 298"/>
                <a:gd name="T7" fmla="*/ 0 h 331"/>
                <a:gd name="T8" fmla="*/ 0 w 298"/>
                <a:gd name="T9" fmla="*/ 0 h 331"/>
                <a:gd name="T10" fmla="*/ 71 w 298"/>
                <a:gd name="T11" fmla="*/ 317 h 331"/>
                <a:gd name="T12" fmla="*/ 21 w 298"/>
                <a:gd name="T13" fmla="*/ 17 h 331"/>
                <a:gd name="T14" fmla="*/ 45 w 298"/>
                <a:gd name="T15" fmla="*/ 17 h 331"/>
                <a:gd name="T16" fmla="*/ 87 w 298"/>
                <a:gd name="T17" fmla="*/ 317 h 331"/>
                <a:gd name="T18" fmla="*/ 71 w 298"/>
                <a:gd name="T19" fmla="*/ 317 h 331"/>
                <a:gd name="T20" fmla="*/ 101 w 298"/>
                <a:gd name="T21" fmla="*/ 317 h 331"/>
                <a:gd name="T22" fmla="*/ 66 w 298"/>
                <a:gd name="T23" fmla="*/ 17 h 331"/>
                <a:gd name="T24" fmla="*/ 92 w 298"/>
                <a:gd name="T25" fmla="*/ 17 h 331"/>
                <a:gd name="T26" fmla="*/ 116 w 298"/>
                <a:gd name="T27" fmla="*/ 317 h 331"/>
                <a:gd name="T28" fmla="*/ 101 w 298"/>
                <a:gd name="T29" fmla="*/ 317 h 331"/>
                <a:gd name="T30" fmla="*/ 130 w 298"/>
                <a:gd name="T31" fmla="*/ 317 h 331"/>
                <a:gd name="T32" fmla="*/ 113 w 298"/>
                <a:gd name="T33" fmla="*/ 17 h 331"/>
                <a:gd name="T34" fmla="*/ 137 w 298"/>
                <a:gd name="T35" fmla="*/ 17 h 331"/>
                <a:gd name="T36" fmla="*/ 146 w 298"/>
                <a:gd name="T37" fmla="*/ 317 h 331"/>
                <a:gd name="T38" fmla="*/ 130 w 298"/>
                <a:gd name="T39" fmla="*/ 317 h 331"/>
                <a:gd name="T40" fmla="*/ 175 w 298"/>
                <a:gd name="T41" fmla="*/ 317 h 331"/>
                <a:gd name="T42" fmla="*/ 158 w 298"/>
                <a:gd name="T43" fmla="*/ 317 h 331"/>
                <a:gd name="T44" fmla="*/ 158 w 298"/>
                <a:gd name="T45" fmla="*/ 17 h 331"/>
                <a:gd name="T46" fmla="*/ 184 w 298"/>
                <a:gd name="T47" fmla="*/ 17 h 331"/>
                <a:gd name="T48" fmla="*/ 175 w 298"/>
                <a:gd name="T49" fmla="*/ 317 h 331"/>
                <a:gd name="T50" fmla="*/ 186 w 298"/>
                <a:gd name="T51" fmla="*/ 317 h 331"/>
                <a:gd name="T52" fmla="*/ 205 w 298"/>
                <a:gd name="T53" fmla="*/ 17 h 331"/>
                <a:gd name="T54" fmla="*/ 229 w 298"/>
                <a:gd name="T55" fmla="*/ 17 h 331"/>
                <a:gd name="T56" fmla="*/ 203 w 298"/>
                <a:gd name="T57" fmla="*/ 317 h 331"/>
                <a:gd name="T58" fmla="*/ 186 w 298"/>
                <a:gd name="T59" fmla="*/ 317 h 331"/>
                <a:gd name="T60" fmla="*/ 231 w 298"/>
                <a:gd name="T61" fmla="*/ 317 h 331"/>
                <a:gd name="T62" fmla="*/ 217 w 298"/>
                <a:gd name="T63" fmla="*/ 317 h 331"/>
                <a:gd name="T64" fmla="*/ 250 w 298"/>
                <a:gd name="T65" fmla="*/ 17 h 331"/>
                <a:gd name="T66" fmla="*/ 276 w 298"/>
                <a:gd name="T67" fmla="*/ 17 h 331"/>
                <a:gd name="T68" fmla="*/ 231 w 298"/>
                <a:gd name="T69" fmla="*/ 31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8" h="331">
                  <a:moveTo>
                    <a:pt x="0" y="0"/>
                  </a:moveTo>
                  <a:lnTo>
                    <a:pt x="63" y="331"/>
                  </a:lnTo>
                  <a:lnTo>
                    <a:pt x="243" y="331"/>
                  </a:lnTo>
                  <a:lnTo>
                    <a:pt x="298" y="0"/>
                  </a:lnTo>
                  <a:lnTo>
                    <a:pt x="0" y="0"/>
                  </a:lnTo>
                  <a:close/>
                  <a:moveTo>
                    <a:pt x="71" y="317"/>
                  </a:moveTo>
                  <a:lnTo>
                    <a:pt x="21" y="17"/>
                  </a:lnTo>
                  <a:lnTo>
                    <a:pt x="45" y="17"/>
                  </a:lnTo>
                  <a:lnTo>
                    <a:pt x="87" y="317"/>
                  </a:lnTo>
                  <a:lnTo>
                    <a:pt x="71" y="317"/>
                  </a:lnTo>
                  <a:close/>
                  <a:moveTo>
                    <a:pt x="101" y="317"/>
                  </a:moveTo>
                  <a:lnTo>
                    <a:pt x="66" y="17"/>
                  </a:lnTo>
                  <a:lnTo>
                    <a:pt x="92" y="17"/>
                  </a:lnTo>
                  <a:lnTo>
                    <a:pt x="116" y="317"/>
                  </a:lnTo>
                  <a:lnTo>
                    <a:pt x="101" y="317"/>
                  </a:lnTo>
                  <a:close/>
                  <a:moveTo>
                    <a:pt x="130" y="317"/>
                  </a:moveTo>
                  <a:lnTo>
                    <a:pt x="113" y="17"/>
                  </a:lnTo>
                  <a:lnTo>
                    <a:pt x="137" y="17"/>
                  </a:lnTo>
                  <a:lnTo>
                    <a:pt x="146" y="317"/>
                  </a:lnTo>
                  <a:lnTo>
                    <a:pt x="130" y="317"/>
                  </a:lnTo>
                  <a:close/>
                  <a:moveTo>
                    <a:pt x="175" y="317"/>
                  </a:moveTo>
                  <a:lnTo>
                    <a:pt x="158" y="317"/>
                  </a:lnTo>
                  <a:lnTo>
                    <a:pt x="158" y="17"/>
                  </a:lnTo>
                  <a:lnTo>
                    <a:pt x="184" y="17"/>
                  </a:lnTo>
                  <a:lnTo>
                    <a:pt x="175" y="317"/>
                  </a:lnTo>
                  <a:close/>
                  <a:moveTo>
                    <a:pt x="186" y="317"/>
                  </a:moveTo>
                  <a:lnTo>
                    <a:pt x="205" y="17"/>
                  </a:lnTo>
                  <a:lnTo>
                    <a:pt x="229" y="17"/>
                  </a:lnTo>
                  <a:lnTo>
                    <a:pt x="203" y="317"/>
                  </a:lnTo>
                  <a:lnTo>
                    <a:pt x="186" y="317"/>
                  </a:lnTo>
                  <a:close/>
                  <a:moveTo>
                    <a:pt x="231" y="317"/>
                  </a:moveTo>
                  <a:lnTo>
                    <a:pt x="217" y="317"/>
                  </a:lnTo>
                  <a:lnTo>
                    <a:pt x="250" y="17"/>
                  </a:lnTo>
                  <a:lnTo>
                    <a:pt x="276" y="17"/>
                  </a:lnTo>
                  <a:lnTo>
                    <a:pt x="231" y="3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22"/>
            <p:cNvSpPr>
              <a:spLocks noEditPoints="1"/>
            </p:cNvSpPr>
            <p:nvPr/>
          </p:nvSpPr>
          <p:spPr bwMode="auto">
            <a:xfrm>
              <a:off x="10618788" y="5954713"/>
              <a:ext cx="481013" cy="117475"/>
            </a:xfrm>
            <a:custGeom>
              <a:avLst/>
              <a:gdLst>
                <a:gd name="T0" fmla="*/ 128 w 128"/>
                <a:gd name="T1" fmla="*/ 31 h 31"/>
                <a:gd name="T2" fmla="*/ 80 w 128"/>
                <a:gd name="T3" fmla="*/ 14 h 31"/>
                <a:gd name="T4" fmla="*/ 80 w 128"/>
                <a:gd name="T5" fmla="*/ 12 h 31"/>
                <a:gd name="T6" fmla="*/ 81 w 128"/>
                <a:gd name="T7" fmla="*/ 8 h 31"/>
                <a:gd name="T8" fmla="*/ 74 w 128"/>
                <a:gd name="T9" fmla="*/ 0 h 31"/>
                <a:gd name="T10" fmla="*/ 50 w 128"/>
                <a:gd name="T11" fmla="*/ 0 h 31"/>
                <a:gd name="T12" fmla="*/ 44 w 128"/>
                <a:gd name="T13" fmla="*/ 8 h 31"/>
                <a:gd name="T14" fmla="*/ 44 w 128"/>
                <a:gd name="T15" fmla="*/ 12 h 31"/>
                <a:gd name="T16" fmla="*/ 44 w 128"/>
                <a:gd name="T17" fmla="*/ 14 h 31"/>
                <a:gd name="T18" fmla="*/ 0 w 128"/>
                <a:gd name="T19" fmla="*/ 31 h 31"/>
                <a:gd name="T20" fmla="*/ 128 w 128"/>
                <a:gd name="T21" fmla="*/ 31 h 31"/>
                <a:gd name="T22" fmla="*/ 48 w 128"/>
                <a:gd name="T23" fmla="*/ 10 h 31"/>
                <a:gd name="T24" fmla="*/ 53 w 128"/>
                <a:gd name="T25" fmla="*/ 4 h 31"/>
                <a:gd name="T26" fmla="*/ 71 w 128"/>
                <a:gd name="T27" fmla="*/ 4 h 31"/>
                <a:gd name="T28" fmla="*/ 76 w 128"/>
                <a:gd name="T29" fmla="*/ 10 h 31"/>
                <a:gd name="T30" fmla="*/ 76 w 128"/>
                <a:gd name="T31" fmla="*/ 13 h 31"/>
                <a:gd name="T32" fmla="*/ 48 w 128"/>
                <a:gd name="T33" fmla="*/ 13 h 31"/>
                <a:gd name="T34" fmla="*/ 48 w 128"/>
                <a:gd name="T3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31">
                  <a:moveTo>
                    <a:pt x="128" y="31"/>
                  </a:moveTo>
                  <a:cubicBezTo>
                    <a:pt x="128" y="31"/>
                    <a:pt x="109" y="18"/>
                    <a:pt x="80" y="14"/>
                  </a:cubicBezTo>
                  <a:cubicBezTo>
                    <a:pt x="80" y="13"/>
                    <a:pt x="80" y="13"/>
                    <a:pt x="80" y="12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1" y="4"/>
                    <a:pt x="78" y="0"/>
                    <a:pt x="74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6" y="0"/>
                    <a:pt x="43" y="4"/>
                    <a:pt x="44" y="8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3"/>
                    <a:pt x="44" y="14"/>
                    <a:pt x="44" y="14"/>
                  </a:cubicBezTo>
                  <a:cubicBezTo>
                    <a:pt x="30" y="16"/>
                    <a:pt x="15" y="22"/>
                    <a:pt x="0" y="31"/>
                  </a:cubicBezTo>
                  <a:lnTo>
                    <a:pt x="128" y="31"/>
                  </a:lnTo>
                  <a:close/>
                  <a:moveTo>
                    <a:pt x="48" y="10"/>
                  </a:moveTo>
                  <a:cubicBezTo>
                    <a:pt x="48" y="7"/>
                    <a:pt x="50" y="4"/>
                    <a:pt x="53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4" y="4"/>
                    <a:pt x="76" y="7"/>
                    <a:pt x="76" y="10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68" y="12"/>
                    <a:pt x="58" y="12"/>
                    <a:pt x="48" y="13"/>
                  </a:cubicBezTo>
                  <a:lnTo>
                    <a:pt x="48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8" name="组合 287"/>
          <p:cNvGrpSpPr>
            <a:grpSpLocks noChangeAspect="1"/>
          </p:cNvGrpSpPr>
          <p:nvPr/>
        </p:nvGrpSpPr>
        <p:grpSpPr>
          <a:xfrm>
            <a:off x="8344946" y="3093040"/>
            <a:ext cx="481846" cy="432000"/>
            <a:chOff x="11633200" y="6030913"/>
            <a:chExt cx="690563" cy="619125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3" name="Freeform 223"/>
            <p:cNvSpPr/>
            <p:nvPr/>
          </p:nvSpPr>
          <p:spPr bwMode="auto">
            <a:xfrm>
              <a:off x="11633200" y="6030913"/>
              <a:ext cx="412750" cy="355600"/>
            </a:xfrm>
            <a:custGeom>
              <a:avLst/>
              <a:gdLst>
                <a:gd name="T0" fmla="*/ 92 w 110"/>
                <a:gd name="T1" fmla="*/ 29 h 95"/>
                <a:gd name="T2" fmla="*/ 110 w 110"/>
                <a:gd name="T3" fmla="*/ 17 h 95"/>
                <a:gd name="T4" fmla="*/ 66 w 110"/>
                <a:gd name="T5" fmla="*/ 17 h 95"/>
                <a:gd name="T6" fmla="*/ 53 w 110"/>
                <a:gd name="T7" fmla="*/ 0 h 95"/>
                <a:gd name="T8" fmla="*/ 21 w 110"/>
                <a:gd name="T9" fmla="*/ 0 h 95"/>
                <a:gd name="T10" fmla="*/ 1 w 110"/>
                <a:gd name="T11" fmla="*/ 20 h 95"/>
                <a:gd name="T12" fmla="*/ 0 w 110"/>
                <a:gd name="T13" fmla="*/ 95 h 95"/>
                <a:gd name="T14" fmla="*/ 82 w 110"/>
                <a:gd name="T15" fmla="*/ 95 h 95"/>
                <a:gd name="T16" fmla="*/ 92 w 110"/>
                <a:gd name="T17" fmla="*/ 2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" h="95">
                  <a:moveTo>
                    <a:pt x="92" y="29"/>
                  </a:moveTo>
                  <a:cubicBezTo>
                    <a:pt x="98" y="23"/>
                    <a:pt x="104" y="19"/>
                    <a:pt x="110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35" y="0"/>
                    <a:pt x="21" y="0"/>
                  </a:cubicBezTo>
                  <a:cubicBezTo>
                    <a:pt x="7" y="0"/>
                    <a:pt x="1" y="3"/>
                    <a:pt x="1" y="20"/>
                  </a:cubicBezTo>
                  <a:cubicBezTo>
                    <a:pt x="1" y="38"/>
                    <a:pt x="0" y="95"/>
                    <a:pt x="0" y="95"/>
                  </a:cubicBezTo>
                  <a:cubicBezTo>
                    <a:pt x="82" y="95"/>
                    <a:pt x="82" y="95"/>
                    <a:pt x="82" y="95"/>
                  </a:cubicBezTo>
                  <a:cubicBezTo>
                    <a:pt x="70" y="74"/>
                    <a:pt x="74" y="47"/>
                    <a:pt x="92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24"/>
            <p:cNvSpPr>
              <a:spLocks noEditPoints="1"/>
            </p:cNvSpPr>
            <p:nvPr/>
          </p:nvSpPr>
          <p:spPr bwMode="auto">
            <a:xfrm>
              <a:off x="11944350" y="6102350"/>
              <a:ext cx="379413" cy="371475"/>
            </a:xfrm>
            <a:custGeom>
              <a:avLst/>
              <a:gdLst>
                <a:gd name="T0" fmla="*/ 83 w 101"/>
                <a:gd name="T1" fmla="*/ 18 h 99"/>
                <a:gd name="T2" fmla="*/ 18 w 101"/>
                <a:gd name="T3" fmla="*/ 18 h 99"/>
                <a:gd name="T4" fmla="*/ 18 w 101"/>
                <a:gd name="T5" fmla="*/ 81 h 99"/>
                <a:gd name="T6" fmla="*/ 83 w 101"/>
                <a:gd name="T7" fmla="*/ 81 h 99"/>
                <a:gd name="T8" fmla="*/ 83 w 101"/>
                <a:gd name="T9" fmla="*/ 18 h 99"/>
                <a:gd name="T10" fmla="*/ 28 w 101"/>
                <a:gd name="T11" fmla="*/ 71 h 99"/>
                <a:gd name="T12" fmla="*/ 28 w 101"/>
                <a:gd name="T13" fmla="*/ 27 h 99"/>
                <a:gd name="T14" fmla="*/ 73 w 101"/>
                <a:gd name="T15" fmla="*/ 27 h 99"/>
                <a:gd name="T16" fmla="*/ 73 w 101"/>
                <a:gd name="T17" fmla="*/ 71 h 99"/>
                <a:gd name="T18" fmla="*/ 28 w 101"/>
                <a:gd name="T19" fmla="*/ 7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99">
                  <a:moveTo>
                    <a:pt x="83" y="18"/>
                  </a:moveTo>
                  <a:cubicBezTo>
                    <a:pt x="65" y="0"/>
                    <a:pt x="36" y="0"/>
                    <a:pt x="18" y="18"/>
                  </a:cubicBezTo>
                  <a:cubicBezTo>
                    <a:pt x="0" y="35"/>
                    <a:pt x="0" y="63"/>
                    <a:pt x="18" y="81"/>
                  </a:cubicBezTo>
                  <a:cubicBezTo>
                    <a:pt x="36" y="99"/>
                    <a:pt x="65" y="99"/>
                    <a:pt x="83" y="81"/>
                  </a:cubicBezTo>
                  <a:cubicBezTo>
                    <a:pt x="101" y="63"/>
                    <a:pt x="101" y="35"/>
                    <a:pt x="83" y="18"/>
                  </a:cubicBezTo>
                  <a:close/>
                  <a:moveTo>
                    <a:pt x="28" y="71"/>
                  </a:moveTo>
                  <a:cubicBezTo>
                    <a:pt x="16" y="59"/>
                    <a:pt x="16" y="39"/>
                    <a:pt x="28" y="27"/>
                  </a:cubicBezTo>
                  <a:cubicBezTo>
                    <a:pt x="41" y="15"/>
                    <a:pt x="61" y="15"/>
                    <a:pt x="73" y="27"/>
                  </a:cubicBezTo>
                  <a:cubicBezTo>
                    <a:pt x="86" y="39"/>
                    <a:pt x="86" y="59"/>
                    <a:pt x="73" y="71"/>
                  </a:cubicBezTo>
                  <a:cubicBezTo>
                    <a:pt x="61" y="84"/>
                    <a:pt x="41" y="84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25"/>
            <p:cNvSpPr>
              <a:spLocks noEditPoints="1"/>
            </p:cNvSpPr>
            <p:nvPr/>
          </p:nvSpPr>
          <p:spPr bwMode="auto">
            <a:xfrm>
              <a:off x="11760200" y="6413500"/>
              <a:ext cx="244475" cy="236538"/>
            </a:xfrm>
            <a:custGeom>
              <a:avLst/>
              <a:gdLst>
                <a:gd name="T0" fmla="*/ 61 w 65"/>
                <a:gd name="T1" fmla="*/ 3 h 63"/>
                <a:gd name="T2" fmla="*/ 48 w 65"/>
                <a:gd name="T3" fmla="*/ 3 h 63"/>
                <a:gd name="T4" fmla="*/ 47 w 65"/>
                <a:gd name="T5" fmla="*/ 4 h 63"/>
                <a:gd name="T6" fmla="*/ 61 w 65"/>
                <a:gd name="T7" fmla="*/ 17 h 63"/>
                <a:gd name="T8" fmla="*/ 61 w 65"/>
                <a:gd name="T9" fmla="*/ 16 h 63"/>
                <a:gd name="T10" fmla="*/ 61 w 65"/>
                <a:gd name="T11" fmla="*/ 3 h 63"/>
                <a:gd name="T12" fmla="*/ 4 w 65"/>
                <a:gd name="T13" fmla="*/ 46 h 63"/>
                <a:gd name="T14" fmla="*/ 4 w 65"/>
                <a:gd name="T15" fmla="*/ 59 h 63"/>
                <a:gd name="T16" fmla="*/ 17 w 65"/>
                <a:gd name="T17" fmla="*/ 59 h 63"/>
                <a:gd name="T18" fmla="*/ 56 w 65"/>
                <a:gd name="T19" fmla="*/ 21 h 63"/>
                <a:gd name="T20" fmla="*/ 43 w 65"/>
                <a:gd name="T21" fmla="*/ 8 h 63"/>
                <a:gd name="T22" fmla="*/ 4 w 65"/>
                <a:gd name="T23" fmla="*/ 4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63">
                  <a:moveTo>
                    <a:pt x="61" y="3"/>
                  </a:moveTo>
                  <a:cubicBezTo>
                    <a:pt x="58" y="0"/>
                    <a:pt x="52" y="0"/>
                    <a:pt x="48" y="3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5" y="13"/>
                    <a:pt x="65" y="7"/>
                    <a:pt x="61" y="3"/>
                  </a:cubicBezTo>
                  <a:close/>
                  <a:moveTo>
                    <a:pt x="4" y="46"/>
                  </a:moveTo>
                  <a:cubicBezTo>
                    <a:pt x="0" y="50"/>
                    <a:pt x="0" y="55"/>
                    <a:pt x="4" y="59"/>
                  </a:cubicBezTo>
                  <a:cubicBezTo>
                    <a:pt x="8" y="63"/>
                    <a:pt x="14" y="63"/>
                    <a:pt x="17" y="5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2" name="组合 281"/>
          <p:cNvGrpSpPr>
            <a:grpSpLocks noChangeAspect="1"/>
          </p:cNvGrpSpPr>
          <p:nvPr/>
        </p:nvGrpSpPr>
        <p:grpSpPr>
          <a:xfrm>
            <a:off x="7391352" y="4063804"/>
            <a:ext cx="438525" cy="432000"/>
            <a:chOff x="-52388" y="7051675"/>
            <a:chExt cx="533400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6" name="Freeform 226"/>
            <p:cNvSpPr/>
            <p:nvPr/>
          </p:nvSpPr>
          <p:spPr bwMode="auto">
            <a:xfrm>
              <a:off x="49212" y="7051675"/>
              <a:ext cx="333375" cy="415925"/>
            </a:xfrm>
            <a:custGeom>
              <a:avLst/>
              <a:gdLst>
                <a:gd name="T0" fmla="*/ 106 w 210"/>
                <a:gd name="T1" fmla="*/ 262 h 262"/>
                <a:gd name="T2" fmla="*/ 0 w 210"/>
                <a:gd name="T3" fmla="*/ 118 h 262"/>
                <a:gd name="T4" fmla="*/ 59 w 210"/>
                <a:gd name="T5" fmla="*/ 118 h 262"/>
                <a:gd name="T6" fmla="*/ 59 w 210"/>
                <a:gd name="T7" fmla="*/ 0 h 262"/>
                <a:gd name="T8" fmla="*/ 153 w 210"/>
                <a:gd name="T9" fmla="*/ 0 h 262"/>
                <a:gd name="T10" fmla="*/ 153 w 210"/>
                <a:gd name="T11" fmla="*/ 118 h 262"/>
                <a:gd name="T12" fmla="*/ 210 w 210"/>
                <a:gd name="T13" fmla="*/ 118 h 262"/>
                <a:gd name="T14" fmla="*/ 106 w 210"/>
                <a:gd name="T15" fmla="*/ 262 h 262"/>
                <a:gd name="T16" fmla="*/ 106 w 210"/>
                <a:gd name="T17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0" h="262">
                  <a:moveTo>
                    <a:pt x="106" y="262"/>
                  </a:moveTo>
                  <a:lnTo>
                    <a:pt x="0" y="118"/>
                  </a:lnTo>
                  <a:lnTo>
                    <a:pt x="59" y="118"/>
                  </a:lnTo>
                  <a:lnTo>
                    <a:pt x="59" y="0"/>
                  </a:lnTo>
                  <a:lnTo>
                    <a:pt x="153" y="0"/>
                  </a:lnTo>
                  <a:lnTo>
                    <a:pt x="153" y="118"/>
                  </a:lnTo>
                  <a:lnTo>
                    <a:pt x="210" y="118"/>
                  </a:lnTo>
                  <a:lnTo>
                    <a:pt x="106" y="262"/>
                  </a:lnTo>
                  <a:lnTo>
                    <a:pt x="106" y="2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7"/>
            <p:cNvSpPr/>
            <p:nvPr/>
          </p:nvSpPr>
          <p:spPr bwMode="auto">
            <a:xfrm>
              <a:off x="-52388" y="7407275"/>
              <a:ext cx="533400" cy="169863"/>
            </a:xfrm>
            <a:custGeom>
              <a:avLst/>
              <a:gdLst>
                <a:gd name="T0" fmla="*/ 336 w 336"/>
                <a:gd name="T1" fmla="*/ 0 h 107"/>
                <a:gd name="T2" fmla="*/ 298 w 336"/>
                <a:gd name="T3" fmla="*/ 0 h 107"/>
                <a:gd name="T4" fmla="*/ 298 w 336"/>
                <a:gd name="T5" fmla="*/ 71 h 107"/>
                <a:gd name="T6" fmla="*/ 38 w 336"/>
                <a:gd name="T7" fmla="*/ 71 h 107"/>
                <a:gd name="T8" fmla="*/ 38 w 336"/>
                <a:gd name="T9" fmla="*/ 0 h 107"/>
                <a:gd name="T10" fmla="*/ 0 w 336"/>
                <a:gd name="T11" fmla="*/ 0 h 107"/>
                <a:gd name="T12" fmla="*/ 0 w 336"/>
                <a:gd name="T13" fmla="*/ 107 h 107"/>
                <a:gd name="T14" fmla="*/ 336 w 336"/>
                <a:gd name="T15" fmla="*/ 107 h 107"/>
                <a:gd name="T16" fmla="*/ 336 w 336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6" h="107">
                  <a:moveTo>
                    <a:pt x="336" y="0"/>
                  </a:moveTo>
                  <a:lnTo>
                    <a:pt x="298" y="0"/>
                  </a:lnTo>
                  <a:lnTo>
                    <a:pt x="298" y="71"/>
                  </a:lnTo>
                  <a:lnTo>
                    <a:pt x="38" y="71"/>
                  </a:lnTo>
                  <a:lnTo>
                    <a:pt x="38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336" y="107"/>
                  </a:lnTo>
                  <a:lnTo>
                    <a:pt x="3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3" name="组合 282"/>
          <p:cNvGrpSpPr>
            <a:grpSpLocks noChangeAspect="1"/>
          </p:cNvGrpSpPr>
          <p:nvPr/>
        </p:nvGrpSpPr>
        <p:grpSpPr>
          <a:xfrm>
            <a:off x="1454272" y="5916022"/>
            <a:ext cx="607068" cy="432000"/>
            <a:chOff x="896937" y="7040563"/>
            <a:chExt cx="765175" cy="544512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8" name="Freeform 228"/>
            <p:cNvSpPr>
              <a:spLocks noEditPoints="1"/>
            </p:cNvSpPr>
            <p:nvPr/>
          </p:nvSpPr>
          <p:spPr bwMode="auto">
            <a:xfrm>
              <a:off x="1106487" y="7040563"/>
              <a:ext cx="555625" cy="303213"/>
            </a:xfrm>
            <a:custGeom>
              <a:avLst/>
              <a:gdLst>
                <a:gd name="T0" fmla="*/ 75 w 148"/>
                <a:gd name="T1" fmla="*/ 1 h 81"/>
                <a:gd name="T2" fmla="*/ 0 w 148"/>
                <a:gd name="T3" fmla="*/ 39 h 81"/>
                <a:gd name="T4" fmla="*/ 73 w 148"/>
                <a:gd name="T5" fmla="*/ 80 h 81"/>
                <a:gd name="T6" fmla="*/ 147 w 148"/>
                <a:gd name="T7" fmla="*/ 42 h 81"/>
                <a:gd name="T8" fmla="*/ 75 w 148"/>
                <a:gd name="T9" fmla="*/ 1 h 81"/>
                <a:gd name="T10" fmla="*/ 16 w 148"/>
                <a:gd name="T11" fmla="*/ 30 h 81"/>
                <a:gd name="T12" fmla="*/ 39 w 148"/>
                <a:gd name="T13" fmla="*/ 24 h 81"/>
                <a:gd name="T14" fmla="*/ 51 w 148"/>
                <a:gd name="T15" fmla="*/ 37 h 81"/>
                <a:gd name="T16" fmla="*/ 27 w 148"/>
                <a:gd name="T17" fmla="*/ 42 h 81"/>
                <a:gd name="T18" fmla="*/ 16 w 148"/>
                <a:gd name="T19" fmla="*/ 30 h 81"/>
                <a:gd name="T20" fmla="*/ 63 w 148"/>
                <a:gd name="T21" fmla="*/ 65 h 81"/>
                <a:gd name="T22" fmla="*/ 37 w 148"/>
                <a:gd name="T23" fmla="*/ 67 h 81"/>
                <a:gd name="T24" fmla="*/ 34 w 148"/>
                <a:gd name="T25" fmla="*/ 53 h 81"/>
                <a:gd name="T26" fmla="*/ 59 w 148"/>
                <a:gd name="T27" fmla="*/ 51 h 81"/>
                <a:gd name="T28" fmla="*/ 63 w 148"/>
                <a:gd name="T29" fmla="*/ 65 h 81"/>
                <a:gd name="T30" fmla="*/ 74 w 148"/>
                <a:gd name="T31" fmla="*/ 28 h 81"/>
                <a:gd name="T32" fmla="*/ 56 w 148"/>
                <a:gd name="T33" fmla="*/ 18 h 81"/>
                <a:gd name="T34" fmla="*/ 74 w 148"/>
                <a:gd name="T35" fmla="*/ 9 h 81"/>
                <a:gd name="T36" fmla="*/ 92 w 148"/>
                <a:gd name="T37" fmla="*/ 19 h 81"/>
                <a:gd name="T38" fmla="*/ 74 w 148"/>
                <a:gd name="T39" fmla="*/ 28 h 81"/>
                <a:gd name="T40" fmla="*/ 109 w 148"/>
                <a:gd name="T41" fmla="*/ 68 h 81"/>
                <a:gd name="T42" fmla="*/ 83 w 148"/>
                <a:gd name="T43" fmla="*/ 66 h 81"/>
                <a:gd name="T44" fmla="*/ 88 w 148"/>
                <a:gd name="T45" fmla="*/ 52 h 81"/>
                <a:gd name="T46" fmla="*/ 113 w 148"/>
                <a:gd name="T47" fmla="*/ 55 h 81"/>
                <a:gd name="T48" fmla="*/ 109 w 148"/>
                <a:gd name="T49" fmla="*/ 68 h 81"/>
                <a:gd name="T50" fmla="*/ 120 w 148"/>
                <a:gd name="T51" fmla="*/ 44 h 81"/>
                <a:gd name="T52" fmla="*/ 97 w 148"/>
                <a:gd name="T53" fmla="*/ 38 h 81"/>
                <a:gd name="T54" fmla="*/ 109 w 148"/>
                <a:gd name="T55" fmla="*/ 26 h 81"/>
                <a:gd name="T56" fmla="*/ 132 w 148"/>
                <a:gd name="T57" fmla="*/ 32 h 81"/>
                <a:gd name="T58" fmla="*/ 120 w 148"/>
                <a:gd name="T59" fmla="*/ 4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8" h="81">
                  <a:moveTo>
                    <a:pt x="75" y="1"/>
                  </a:moveTo>
                  <a:cubicBezTo>
                    <a:pt x="34" y="0"/>
                    <a:pt x="1" y="17"/>
                    <a:pt x="0" y="39"/>
                  </a:cubicBezTo>
                  <a:cubicBezTo>
                    <a:pt x="0" y="61"/>
                    <a:pt x="32" y="79"/>
                    <a:pt x="73" y="80"/>
                  </a:cubicBezTo>
                  <a:cubicBezTo>
                    <a:pt x="114" y="81"/>
                    <a:pt x="147" y="64"/>
                    <a:pt x="147" y="42"/>
                  </a:cubicBezTo>
                  <a:cubicBezTo>
                    <a:pt x="148" y="20"/>
                    <a:pt x="115" y="2"/>
                    <a:pt x="75" y="1"/>
                  </a:cubicBezTo>
                  <a:close/>
                  <a:moveTo>
                    <a:pt x="16" y="30"/>
                  </a:moveTo>
                  <a:cubicBezTo>
                    <a:pt x="19" y="25"/>
                    <a:pt x="30" y="22"/>
                    <a:pt x="39" y="24"/>
                  </a:cubicBezTo>
                  <a:cubicBezTo>
                    <a:pt x="49" y="26"/>
                    <a:pt x="54" y="32"/>
                    <a:pt x="51" y="37"/>
                  </a:cubicBezTo>
                  <a:cubicBezTo>
                    <a:pt x="47" y="42"/>
                    <a:pt x="37" y="44"/>
                    <a:pt x="27" y="42"/>
                  </a:cubicBezTo>
                  <a:cubicBezTo>
                    <a:pt x="18" y="40"/>
                    <a:pt x="13" y="35"/>
                    <a:pt x="16" y="30"/>
                  </a:cubicBezTo>
                  <a:close/>
                  <a:moveTo>
                    <a:pt x="63" y="65"/>
                  </a:moveTo>
                  <a:cubicBezTo>
                    <a:pt x="57" y="69"/>
                    <a:pt x="45" y="70"/>
                    <a:pt x="37" y="67"/>
                  </a:cubicBezTo>
                  <a:cubicBezTo>
                    <a:pt x="29" y="63"/>
                    <a:pt x="28" y="57"/>
                    <a:pt x="34" y="53"/>
                  </a:cubicBezTo>
                  <a:cubicBezTo>
                    <a:pt x="40" y="49"/>
                    <a:pt x="51" y="48"/>
                    <a:pt x="59" y="51"/>
                  </a:cubicBezTo>
                  <a:cubicBezTo>
                    <a:pt x="67" y="55"/>
                    <a:pt x="69" y="61"/>
                    <a:pt x="63" y="65"/>
                  </a:cubicBezTo>
                  <a:close/>
                  <a:moveTo>
                    <a:pt x="74" y="28"/>
                  </a:moveTo>
                  <a:cubicBezTo>
                    <a:pt x="64" y="28"/>
                    <a:pt x="56" y="23"/>
                    <a:pt x="56" y="18"/>
                  </a:cubicBezTo>
                  <a:cubicBezTo>
                    <a:pt x="56" y="13"/>
                    <a:pt x="64" y="8"/>
                    <a:pt x="74" y="9"/>
                  </a:cubicBezTo>
                  <a:cubicBezTo>
                    <a:pt x="84" y="9"/>
                    <a:pt x="92" y="13"/>
                    <a:pt x="92" y="19"/>
                  </a:cubicBezTo>
                  <a:cubicBezTo>
                    <a:pt x="92" y="24"/>
                    <a:pt x="84" y="28"/>
                    <a:pt x="74" y="28"/>
                  </a:cubicBezTo>
                  <a:close/>
                  <a:moveTo>
                    <a:pt x="109" y="68"/>
                  </a:moveTo>
                  <a:cubicBezTo>
                    <a:pt x="100" y="71"/>
                    <a:pt x="89" y="70"/>
                    <a:pt x="83" y="66"/>
                  </a:cubicBezTo>
                  <a:cubicBezTo>
                    <a:pt x="78" y="61"/>
                    <a:pt x="79" y="55"/>
                    <a:pt x="88" y="52"/>
                  </a:cubicBezTo>
                  <a:cubicBezTo>
                    <a:pt x="96" y="49"/>
                    <a:pt x="107" y="50"/>
                    <a:pt x="113" y="55"/>
                  </a:cubicBezTo>
                  <a:cubicBezTo>
                    <a:pt x="119" y="59"/>
                    <a:pt x="117" y="65"/>
                    <a:pt x="109" y="68"/>
                  </a:cubicBezTo>
                  <a:close/>
                  <a:moveTo>
                    <a:pt x="120" y="44"/>
                  </a:moveTo>
                  <a:cubicBezTo>
                    <a:pt x="110" y="46"/>
                    <a:pt x="100" y="43"/>
                    <a:pt x="97" y="38"/>
                  </a:cubicBezTo>
                  <a:cubicBezTo>
                    <a:pt x="94" y="33"/>
                    <a:pt x="99" y="27"/>
                    <a:pt x="109" y="26"/>
                  </a:cubicBezTo>
                  <a:cubicBezTo>
                    <a:pt x="118" y="24"/>
                    <a:pt x="129" y="27"/>
                    <a:pt x="132" y="32"/>
                  </a:cubicBezTo>
                  <a:cubicBezTo>
                    <a:pt x="135" y="38"/>
                    <a:pt x="129" y="43"/>
                    <a:pt x="12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229"/>
            <p:cNvSpPr>
              <a:spLocks noEditPoints="1"/>
            </p:cNvSpPr>
            <p:nvPr/>
          </p:nvSpPr>
          <p:spPr bwMode="auto">
            <a:xfrm>
              <a:off x="896937" y="7239000"/>
              <a:ext cx="747713" cy="346075"/>
            </a:xfrm>
            <a:custGeom>
              <a:avLst/>
              <a:gdLst>
                <a:gd name="T0" fmla="*/ 199 w 199"/>
                <a:gd name="T1" fmla="*/ 25 h 92"/>
                <a:gd name="T2" fmla="*/ 199 w 199"/>
                <a:gd name="T3" fmla="*/ 25 h 92"/>
                <a:gd name="T4" fmla="*/ 199 w 199"/>
                <a:gd name="T5" fmla="*/ 19 h 92"/>
                <a:gd name="T6" fmla="*/ 125 w 199"/>
                <a:gd name="T7" fmla="*/ 37 h 92"/>
                <a:gd name="T8" fmla="*/ 1 w 199"/>
                <a:gd name="T9" fmla="*/ 48 h 92"/>
                <a:gd name="T10" fmla="*/ 1 w 199"/>
                <a:gd name="T11" fmla="*/ 60 h 92"/>
                <a:gd name="T12" fmla="*/ 21 w 199"/>
                <a:gd name="T13" fmla="*/ 36 h 92"/>
                <a:gd name="T14" fmla="*/ 20 w 199"/>
                <a:gd name="T15" fmla="*/ 63 h 92"/>
                <a:gd name="T16" fmla="*/ 1 w 199"/>
                <a:gd name="T17" fmla="*/ 84 h 92"/>
                <a:gd name="T18" fmla="*/ 0 w 199"/>
                <a:gd name="T19" fmla="*/ 92 h 92"/>
                <a:gd name="T20" fmla="*/ 124 w 199"/>
                <a:gd name="T21" fmla="*/ 81 h 92"/>
                <a:gd name="T22" fmla="*/ 198 w 199"/>
                <a:gd name="T23" fmla="*/ 63 h 92"/>
                <a:gd name="T24" fmla="*/ 199 w 199"/>
                <a:gd name="T25" fmla="*/ 59 h 92"/>
                <a:gd name="T26" fmla="*/ 199 w 199"/>
                <a:gd name="T27" fmla="*/ 59 h 92"/>
                <a:gd name="T28" fmla="*/ 199 w 199"/>
                <a:gd name="T29" fmla="*/ 25 h 92"/>
                <a:gd name="T30" fmla="*/ 57 w 199"/>
                <a:gd name="T31" fmla="*/ 60 h 92"/>
                <a:gd name="T32" fmla="*/ 29 w 199"/>
                <a:gd name="T33" fmla="*/ 59 h 92"/>
                <a:gd name="T34" fmla="*/ 30 w 199"/>
                <a:gd name="T35" fmla="*/ 33 h 92"/>
                <a:gd name="T36" fmla="*/ 57 w 199"/>
                <a:gd name="T37" fmla="*/ 33 h 92"/>
                <a:gd name="T38" fmla="*/ 57 w 199"/>
                <a:gd name="T39" fmla="*/ 60 h 92"/>
                <a:gd name="T40" fmla="*/ 105 w 199"/>
                <a:gd name="T41" fmla="*/ 70 h 92"/>
                <a:gd name="T42" fmla="*/ 67 w 199"/>
                <a:gd name="T43" fmla="*/ 62 h 92"/>
                <a:gd name="T44" fmla="*/ 67 w 199"/>
                <a:gd name="T45" fmla="*/ 35 h 92"/>
                <a:gd name="T46" fmla="*/ 105 w 199"/>
                <a:gd name="T47" fmla="*/ 44 h 92"/>
                <a:gd name="T48" fmla="*/ 105 w 199"/>
                <a:gd name="T49" fmla="*/ 70 h 92"/>
                <a:gd name="T50" fmla="*/ 153 w 199"/>
                <a:gd name="T51" fmla="*/ 71 h 92"/>
                <a:gd name="T52" fmla="*/ 125 w 199"/>
                <a:gd name="T53" fmla="*/ 73 h 92"/>
                <a:gd name="T54" fmla="*/ 115 w 199"/>
                <a:gd name="T55" fmla="*/ 72 h 92"/>
                <a:gd name="T56" fmla="*/ 116 w 199"/>
                <a:gd name="T57" fmla="*/ 46 h 92"/>
                <a:gd name="T58" fmla="*/ 126 w 199"/>
                <a:gd name="T59" fmla="*/ 47 h 92"/>
                <a:gd name="T60" fmla="*/ 154 w 199"/>
                <a:gd name="T61" fmla="*/ 45 h 92"/>
                <a:gd name="T62" fmla="*/ 153 w 199"/>
                <a:gd name="T63" fmla="*/ 71 h 92"/>
                <a:gd name="T64" fmla="*/ 164 w 199"/>
                <a:gd name="T65" fmla="*/ 43 h 92"/>
                <a:gd name="T66" fmla="*/ 191 w 199"/>
                <a:gd name="T67" fmla="*/ 34 h 92"/>
                <a:gd name="T68" fmla="*/ 191 w 199"/>
                <a:gd name="T69" fmla="*/ 59 h 92"/>
                <a:gd name="T70" fmla="*/ 164 w 199"/>
                <a:gd name="T71" fmla="*/ 69 h 92"/>
                <a:gd name="T72" fmla="*/ 164 w 199"/>
                <a:gd name="T73" fmla="*/ 4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99" h="92">
                  <a:moveTo>
                    <a:pt x="199" y="25"/>
                  </a:moveTo>
                  <a:cubicBezTo>
                    <a:pt x="199" y="25"/>
                    <a:pt x="199" y="25"/>
                    <a:pt x="199" y="25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199" y="19"/>
                    <a:pt x="171" y="40"/>
                    <a:pt x="125" y="37"/>
                  </a:cubicBezTo>
                  <a:cubicBezTo>
                    <a:pt x="80" y="35"/>
                    <a:pt x="22" y="0"/>
                    <a:pt x="1" y="4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8" y="44"/>
                    <a:pt x="15" y="38"/>
                    <a:pt x="21" y="36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66"/>
                    <a:pt x="4" y="74"/>
                    <a:pt x="1" y="8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21" y="44"/>
                    <a:pt x="79" y="78"/>
                    <a:pt x="124" y="81"/>
                  </a:cubicBezTo>
                  <a:cubicBezTo>
                    <a:pt x="170" y="84"/>
                    <a:pt x="198" y="63"/>
                    <a:pt x="198" y="63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9" y="59"/>
                    <a:pt x="199" y="59"/>
                    <a:pt x="199" y="59"/>
                  </a:cubicBezTo>
                  <a:lnTo>
                    <a:pt x="199" y="25"/>
                  </a:lnTo>
                  <a:close/>
                  <a:moveTo>
                    <a:pt x="57" y="60"/>
                  </a:moveTo>
                  <a:cubicBezTo>
                    <a:pt x="47" y="58"/>
                    <a:pt x="38" y="58"/>
                    <a:pt x="29" y="59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9" y="31"/>
                    <a:pt x="48" y="32"/>
                    <a:pt x="57" y="33"/>
                  </a:cubicBezTo>
                  <a:lnTo>
                    <a:pt x="57" y="60"/>
                  </a:lnTo>
                  <a:close/>
                  <a:moveTo>
                    <a:pt x="105" y="70"/>
                  </a:moveTo>
                  <a:cubicBezTo>
                    <a:pt x="92" y="68"/>
                    <a:pt x="79" y="64"/>
                    <a:pt x="67" y="62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80" y="38"/>
                    <a:pt x="93" y="41"/>
                    <a:pt x="105" y="44"/>
                  </a:cubicBezTo>
                  <a:lnTo>
                    <a:pt x="105" y="70"/>
                  </a:lnTo>
                  <a:close/>
                  <a:moveTo>
                    <a:pt x="153" y="71"/>
                  </a:moveTo>
                  <a:cubicBezTo>
                    <a:pt x="145" y="72"/>
                    <a:pt x="136" y="73"/>
                    <a:pt x="125" y="73"/>
                  </a:cubicBezTo>
                  <a:cubicBezTo>
                    <a:pt x="122" y="72"/>
                    <a:pt x="118" y="72"/>
                    <a:pt x="115" y="72"/>
                  </a:cubicBezTo>
                  <a:cubicBezTo>
                    <a:pt x="116" y="46"/>
                    <a:pt x="116" y="46"/>
                    <a:pt x="116" y="46"/>
                  </a:cubicBezTo>
                  <a:cubicBezTo>
                    <a:pt x="119" y="46"/>
                    <a:pt x="122" y="47"/>
                    <a:pt x="126" y="47"/>
                  </a:cubicBezTo>
                  <a:cubicBezTo>
                    <a:pt x="136" y="47"/>
                    <a:pt x="145" y="47"/>
                    <a:pt x="154" y="45"/>
                  </a:cubicBezTo>
                  <a:lnTo>
                    <a:pt x="153" y="71"/>
                  </a:lnTo>
                  <a:close/>
                  <a:moveTo>
                    <a:pt x="164" y="43"/>
                  </a:moveTo>
                  <a:cubicBezTo>
                    <a:pt x="176" y="41"/>
                    <a:pt x="185" y="37"/>
                    <a:pt x="191" y="34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84" y="62"/>
                    <a:pt x="175" y="66"/>
                    <a:pt x="164" y="69"/>
                  </a:cubicBezTo>
                  <a:lnTo>
                    <a:pt x="164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3344462" y="5916022"/>
            <a:ext cx="504734" cy="432000"/>
            <a:chOff x="2027237" y="6950075"/>
            <a:chExt cx="727075" cy="6223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0" name="Oval 230"/>
            <p:cNvSpPr>
              <a:spLocks noChangeArrowheads="1"/>
            </p:cNvSpPr>
            <p:nvPr/>
          </p:nvSpPr>
          <p:spPr bwMode="auto">
            <a:xfrm>
              <a:off x="2616200" y="6950075"/>
              <a:ext cx="33338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31"/>
            <p:cNvSpPr>
              <a:spLocks noEditPoints="1"/>
            </p:cNvSpPr>
            <p:nvPr/>
          </p:nvSpPr>
          <p:spPr bwMode="auto">
            <a:xfrm>
              <a:off x="2544762" y="6988175"/>
              <a:ext cx="90488" cy="295275"/>
            </a:xfrm>
            <a:custGeom>
              <a:avLst/>
              <a:gdLst>
                <a:gd name="T0" fmla="*/ 0 w 57"/>
                <a:gd name="T1" fmla="*/ 186 h 186"/>
                <a:gd name="T2" fmla="*/ 21 w 57"/>
                <a:gd name="T3" fmla="*/ 186 h 186"/>
                <a:gd name="T4" fmla="*/ 36 w 57"/>
                <a:gd name="T5" fmla="*/ 108 h 186"/>
                <a:gd name="T6" fmla="*/ 21 w 57"/>
                <a:gd name="T7" fmla="*/ 106 h 186"/>
                <a:gd name="T8" fmla="*/ 0 w 57"/>
                <a:gd name="T9" fmla="*/ 186 h 186"/>
                <a:gd name="T10" fmla="*/ 47 w 57"/>
                <a:gd name="T11" fmla="*/ 0 h 186"/>
                <a:gd name="T12" fmla="*/ 24 w 57"/>
                <a:gd name="T13" fmla="*/ 92 h 186"/>
                <a:gd name="T14" fmla="*/ 38 w 57"/>
                <a:gd name="T15" fmla="*/ 94 h 186"/>
                <a:gd name="T16" fmla="*/ 57 w 57"/>
                <a:gd name="T17" fmla="*/ 2 h 186"/>
                <a:gd name="T18" fmla="*/ 47 w 57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86">
                  <a:moveTo>
                    <a:pt x="0" y="186"/>
                  </a:moveTo>
                  <a:lnTo>
                    <a:pt x="21" y="186"/>
                  </a:lnTo>
                  <a:lnTo>
                    <a:pt x="36" y="108"/>
                  </a:lnTo>
                  <a:lnTo>
                    <a:pt x="21" y="106"/>
                  </a:lnTo>
                  <a:lnTo>
                    <a:pt x="0" y="186"/>
                  </a:lnTo>
                  <a:close/>
                  <a:moveTo>
                    <a:pt x="47" y="0"/>
                  </a:moveTo>
                  <a:lnTo>
                    <a:pt x="24" y="92"/>
                  </a:lnTo>
                  <a:lnTo>
                    <a:pt x="38" y="94"/>
                  </a:lnTo>
                  <a:lnTo>
                    <a:pt x="57" y="2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232"/>
            <p:cNvSpPr>
              <a:spLocks noEditPoints="1"/>
            </p:cNvSpPr>
            <p:nvPr/>
          </p:nvSpPr>
          <p:spPr bwMode="auto">
            <a:xfrm>
              <a:off x="2027237" y="7294563"/>
              <a:ext cx="727075" cy="277813"/>
            </a:xfrm>
            <a:custGeom>
              <a:avLst/>
              <a:gdLst>
                <a:gd name="T0" fmla="*/ 75 w 194"/>
                <a:gd name="T1" fmla="*/ 29 h 74"/>
                <a:gd name="T2" fmla="*/ 117 w 194"/>
                <a:gd name="T3" fmla="*/ 29 h 74"/>
                <a:gd name="T4" fmla="*/ 134 w 194"/>
                <a:gd name="T5" fmla="*/ 0 h 74"/>
                <a:gd name="T6" fmla="*/ 59 w 194"/>
                <a:gd name="T7" fmla="*/ 0 h 74"/>
                <a:gd name="T8" fmla="*/ 75 w 194"/>
                <a:gd name="T9" fmla="*/ 29 h 74"/>
                <a:gd name="T10" fmla="*/ 112 w 194"/>
                <a:gd name="T11" fmla="*/ 55 h 74"/>
                <a:gd name="T12" fmla="*/ 81 w 194"/>
                <a:gd name="T13" fmla="*/ 55 h 74"/>
                <a:gd name="T14" fmla="*/ 76 w 194"/>
                <a:gd name="T15" fmla="*/ 58 h 74"/>
                <a:gd name="T16" fmla="*/ 70 w 194"/>
                <a:gd name="T17" fmla="*/ 74 h 74"/>
                <a:gd name="T18" fmla="*/ 122 w 194"/>
                <a:gd name="T19" fmla="*/ 74 h 74"/>
                <a:gd name="T20" fmla="*/ 117 w 194"/>
                <a:gd name="T21" fmla="*/ 58 h 74"/>
                <a:gd name="T22" fmla="*/ 112 w 194"/>
                <a:gd name="T23" fmla="*/ 55 h 74"/>
                <a:gd name="T24" fmla="*/ 157 w 194"/>
                <a:gd name="T25" fmla="*/ 0 h 74"/>
                <a:gd name="T26" fmla="*/ 141 w 194"/>
                <a:gd name="T27" fmla="*/ 0 h 74"/>
                <a:gd name="T28" fmla="*/ 121 w 194"/>
                <a:gd name="T29" fmla="*/ 31 h 74"/>
                <a:gd name="T30" fmla="*/ 122 w 194"/>
                <a:gd name="T31" fmla="*/ 33 h 74"/>
                <a:gd name="T32" fmla="*/ 72 w 194"/>
                <a:gd name="T33" fmla="*/ 33 h 74"/>
                <a:gd name="T34" fmla="*/ 72 w 194"/>
                <a:gd name="T35" fmla="*/ 31 h 74"/>
                <a:gd name="T36" fmla="*/ 51 w 194"/>
                <a:gd name="T37" fmla="*/ 0 h 74"/>
                <a:gd name="T38" fmla="*/ 37 w 194"/>
                <a:gd name="T39" fmla="*/ 0 h 74"/>
                <a:gd name="T40" fmla="*/ 0 w 194"/>
                <a:gd name="T41" fmla="*/ 37 h 74"/>
                <a:gd name="T42" fmla="*/ 37 w 194"/>
                <a:gd name="T43" fmla="*/ 74 h 74"/>
                <a:gd name="T44" fmla="*/ 64 w 194"/>
                <a:gd name="T45" fmla="*/ 74 h 74"/>
                <a:gd name="T46" fmla="*/ 70 w 194"/>
                <a:gd name="T47" fmla="*/ 57 h 74"/>
                <a:gd name="T48" fmla="*/ 81 w 194"/>
                <a:gd name="T49" fmla="*/ 49 h 74"/>
                <a:gd name="T50" fmla="*/ 112 w 194"/>
                <a:gd name="T51" fmla="*/ 49 h 74"/>
                <a:gd name="T52" fmla="*/ 123 w 194"/>
                <a:gd name="T53" fmla="*/ 57 h 74"/>
                <a:gd name="T54" fmla="*/ 128 w 194"/>
                <a:gd name="T55" fmla="*/ 74 h 74"/>
                <a:gd name="T56" fmla="*/ 157 w 194"/>
                <a:gd name="T57" fmla="*/ 74 h 74"/>
                <a:gd name="T58" fmla="*/ 194 w 194"/>
                <a:gd name="T59" fmla="*/ 37 h 74"/>
                <a:gd name="T60" fmla="*/ 157 w 194"/>
                <a:gd name="T61" fmla="*/ 0 h 74"/>
                <a:gd name="T62" fmla="*/ 41 w 194"/>
                <a:gd name="T63" fmla="*/ 58 h 74"/>
                <a:gd name="T64" fmla="*/ 21 w 194"/>
                <a:gd name="T65" fmla="*/ 38 h 74"/>
                <a:gd name="T66" fmla="*/ 41 w 194"/>
                <a:gd name="T67" fmla="*/ 19 h 74"/>
                <a:gd name="T68" fmla="*/ 61 w 194"/>
                <a:gd name="T69" fmla="*/ 38 h 74"/>
                <a:gd name="T70" fmla="*/ 41 w 194"/>
                <a:gd name="T71" fmla="*/ 58 h 74"/>
                <a:gd name="T72" fmla="*/ 153 w 194"/>
                <a:gd name="T73" fmla="*/ 58 h 74"/>
                <a:gd name="T74" fmla="*/ 133 w 194"/>
                <a:gd name="T75" fmla="*/ 38 h 74"/>
                <a:gd name="T76" fmla="*/ 153 w 194"/>
                <a:gd name="T77" fmla="*/ 19 h 74"/>
                <a:gd name="T78" fmla="*/ 173 w 194"/>
                <a:gd name="T79" fmla="*/ 38 h 74"/>
                <a:gd name="T80" fmla="*/ 153 w 194"/>
                <a:gd name="T81" fmla="*/ 5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4" h="74">
                  <a:moveTo>
                    <a:pt x="75" y="29"/>
                  </a:moveTo>
                  <a:cubicBezTo>
                    <a:pt x="117" y="29"/>
                    <a:pt x="117" y="29"/>
                    <a:pt x="117" y="29"/>
                  </a:cubicBezTo>
                  <a:cubicBezTo>
                    <a:pt x="118" y="24"/>
                    <a:pt x="120" y="10"/>
                    <a:pt x="134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6" y="5"/>
                    <a:pt x="73" y="14"/>
                    <a:pt x="75" y="29"/>
                  </a:cubicBezTo>
                  <a:close/>
                  <a:moveTo>
                    <a:pt x="112" y="55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79" y="54"/>
                    <a:pt x="76" y="57"/>
                    <a:pt x="76" y="58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122" y="74"/>
                    <a:pt x="122" y="74"/>
                    <a:pt x="122" y="74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7" y="57"/>
                    <a:pt x="114" y="54"/>
                    <a:pt x="112" y="55"/>
                  </a:cubicBezTo>
                  <a:close/>
                  <a:moveTo>
                    <a:pt x="157" y="0"/>
                  </a:moveTo>
                  <a:cubicBezTo>
                    <a:pt x="141" y="0"/>
                    <a:pt x="141" y="0"/>
                    <a:pt x="141" y="0"/>
                  </a:cubicBezTo>
                  <a:cubicBezTo>
                    <a:pt x="122" y="11"/>
                    <a:pt x="121" y="29"/>
                    <a:pt x="121" y="31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11"/>
                    <a:pt x="57" y="3"/>
                    <a:pt x="51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58"/>
                    <a:pt x="16" y="74"/>
                    <a:pt x="37" y="74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2" y="52"/>
                    <a:pt x="76" y="49"/>
                    <a:pt x="81" y="49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7" y="49"/>
                    <a:pt x="121" y="52"/>
                    <a:pt x="123" y="57"/>
                  </a:cubicBezTo>
                  <a:cubicBezTo>
                    <a:pt x="128" y="74"/>
                    <a:pt x="128" y="74"/>
                    <a:pt x="12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78" y="74"/>
                    <a:pt x="194" y="58"/>
                    <a:pt x="194" y="37"/>
                  </a:cubicBezTo>
                  <a:cubicBezTo>
                    <a:pt x="194" y="17"/>
                    <a:pt x="178" y="0"/>
                    <a:pt x="157" y="0"/>
                  </a:cubicBezTo>
                  <a:close/>
                  <a:moveTo>
                    <a:pt x="41" y="58"/>
                  </a:moveTo>
                  <a:cubicBezTo>
                    <a:pt x="30" y="58"/>
                    <a:pt x="21" y="49"/>
                    <a:pt x="21" y="38"/>
                  </a:cubicBezTo>
                  <a:cubicBezTo>
                    <a:pt x="21" y="28"/>
                    <a:pt x="30" y="19"/>
                    <a:pt x="41" y="19"/>
                  </a:cubicBezTo>
                  <a:cubicBezTo>
                    <a:pt x="52" y="19"/>
                    <a:pt x="61" y="28"/>
                    <a:pt x="61" y="38"/>
                  </a:cubicBezTo>
                  <a:cubicBezTo>
                    <a:pt x="61" y="49"/>
                    <a:pt x="52" y="58"/>
                    <a:pt x="41" y="58"/>
                  </a:cubicBezTo>
                  <a:close/>
                  <a:moveTo>
                    <a:pt x="153" y="58"/>
                  </a:moveTo>
                  <a:cubicBezTo>
                    <a:pt x="142" y="58"/>
                    <a:pt x="133" y="49"/>
                    <a:pt x="133" y="38"/>
                  </a:cubicBezTo>
                  <a:cubicBezTo>
                    <a:pt x="133" y="28"/>
                    <a:pt x="142" y="19"/>
                    <a:pt x="153" y="19"/>
                  </a:cubicBezTo>
                  <a:cubicBezTo>
                    <a:pt x="164" y="19"/>
                    <a:pt x="173" y="28"/>
                    <a:pt x="173" y="38"/>
                  </a:cubicBezTo>
                  <a:cubicBezTo>
                    <a:pt x="173" y="49"/>
                    <a:pt x="164" y="58"/>
                    <a:pt x="153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>
            <a:grpSpLocks noChangeAspect="1"/>
          </p:cNvGrpSpPr>
          <p:nvPr/>
        </p:nvGrpSpPr>
        <p:grpSpPr>
          <a:xfrm>
            <a:off x="7466089" y="3093040"/>
            <a:ext cx="289051" cy="432000"/>
            <a:chOff x="3238500" y="6988175"/>
            <a:chExt cx="436563" cy="652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3" name="Freeform 233"/>
            <p:cNvSpPr>
              <a:spLocks noEditPoints="1"/>
            </p:cNvSpPr>
            <p:nvPr/>
          </p:nvSpPr>
          <p:spPr bwMode="auto">
            <a:xfrm>
              <a:off x="3279775" y="7418388"/>
              <a:ext cx="357188" cy="222250"/>
            </a:xfrm>
            <a:custGeom>
              <a:avLst/>
              <a:gdLst>
                <a:gd name="T0" fmla="*/ 74 w 95"/>
                <a:gd name="T1" fmla="*/ 0 h 59"/>
                <a:gd name="T2" fmla="*/ 47 w 95"/>
                <a:gd name="T3" fmla="*/ 6 h 59"/>
                <a:gd name="T4" fmla="*/ 43 w 95"/>
                <a:gd name="T5" fmla="*/ 6 h 59"/>
                <a:gd name="T6" fmla="*/ 41 w 95"/>
                <a:gd name="T7" fmla="*/ 58 h 59"/>
                <a:gd name="T8" fmla="*/ 95 w 95"/>
                <a:gd name="T9" fmla="*/ 47 h 59"/>
                <a:gd name="T10" fmla="*/ 74 w 95"/>
                <a:gd name="T11" fmla="*/ 0 h 59"/>
                <a:gd name="T12" fmla="*/ 19 w 95"/>
                <a:gd name="T13" fmla="*/ 0 h 59"/>
                <a:gd name="T14" fmla="*/ 0 w 95"/>
                <a:gd name="T15" fmla="*/ 47 h 59"/>
                <a:gd name="T16" fmla="*/ 35 w 95"/>
                <a:gd name="T17" fmla="*/ 59 h 59"/>
                <a:gd name="T18" fmla="*/ 43 w 95"/>
                <a:gd name="T19" fmla="*/ 6 h 59"/>
                <a:gd name="T20" fmla="*/ 19 w 95"/>
                <a:gd name="T21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59">
                  <a:moveTo>
                    <a:pt x="74" y="0"/>
                  </a:moveTo>
                  <a:cubicBezTo>
                    <a:pt x="66" y="4"/>
                    <a:pt x="57" y="6"/>
                    <a:pt x="47" y="6"/>
                  </a:cubicBezTo>
                  <a:cubicBezTo>
                    <a:pt x="46" y="6"/>
                    <a:pt x="44" y="6"/>
                    <a:pt x="43" y="6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95" y="47"/>
                    <a:pt x="95" y="47"/>
                    <a:pt x="95" y="47"/>
                  </a:cubicBezTo>
                  <a:lnTo>
                    <a:pt x="74" y="0"/>
                  </a:lnTo>
                  <a:close/>
                  <a:moveTo>
                    <a:pt x="19" y="0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34" y="5"/>
                    <a:pt x="26" y="3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234"/>
            <p:cNvSpPr>
              <a:spLocks noEditPoints="1"/>
            </p:cNvSpPr>
            <p:nvPr/>
          </p:nvSpPr>
          <p:spPr bwMode="auto">
            <a:xfrm>
              <a:off x="3238500" y="6988175"/>
              <a:ext cx="436563" cy="427038"/>
            </a:xfrm>
            <a:custGeom>
              <a:avLst/>
              <a:gdLst>
                <a:gd name="T0" fmla="*/ 58 w 116"/>
                <a:gd name="T1" fmla="*/ 0 h 114"/>
                <a:gd name="T2" fmla="*/ 0 w 116"/>
                <a:gd name="T3" fmla="*/ 57 h 114"/>
                <a:gd name="T4" fmla="*/ 58 w 116"/>
                <a:gd name="T5" fmla="*/ 114 h 114"/>
                <a:gd name="T6" fmla="*/ 116 w 116"/>
                <a:gd name="T7" fmla="*/ 57 h 114"/>
                <a:gd name="T8" fmla="*/ 58 w 116"/>
                <a:gd name="T9" fmla="*/ 0 h 114"/>
                <a:gd name="T10" fmla="*/ 68 w 116"/>
                <a:gd name="T11" fmla="*/ 95 h 114"/>
                <a:gd name="T12" fmla="*/ 31 w 116"/>
                <a:gd name="T13" fmla="*/ 59 h 114"/>
                <a:gd name="T14" fmla="*/ 68 w 116"/>
                <a:gd name="T15" fmla="*/ 23 h 114"/>
                <a:gd name="T16" fmla="*/ 105 w 116"/>
                <a:gd name="T17" fmla="*/ 59 h 114"/>
                <a:gd name="T18" fmla="*/ 68 w 116"/>
                <a:gd name="T19" fmla="*/ 9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6" h="114">
                  <a:moveTo>
                    <a:pt x="58" y="0"/>
                  </a:moveTo>
                  <a:cubicBezTo>
                    <a:pt x="26" y="0"/>
                    <a:pt x="0" y="25"/>
                    <a:pt x="0" y="57"/>
                  </a:cubicBezTo>
                  <a:cubicBezTo>
                    <a:pt x="0" y="89"/>
                    <a:pt x="26" y="114"/>
                    <a:pt x="58" y="114"/>
                  </a:cubicBezTo>
                  <a:cubicBezTo>
                    <a:pt x="90" y="114"/>
                    <a:pt x="116" y="89"/>
                    <a:pt x="116" y="57"/>
                  </a:cubicBezTo>
                  <a:cubicBezTo>
                    <a:pt x="116" y="25"/>
                    <a:pt x="90" y="0"/>
                    <a:pt x="58" y="0"/>
                  </a:cubicBezTo>
                  <a:close/>
                  <a:moveTo>
                    <a:pt x="68" y="95"/>
                  </a:moveTo>
                  <a:cubicBezTo>
                    <a:pt x="48" y="95"/>
                    <a:pt x="31" y="79"/>
                    <a:pt x="31" y="59"/>
                  </a:cubicBezTo>
                  <a:cubicBezTo>
                    <a:pt x="31" y="39"/>
                    <a:pt x="48" y="23"/>
                    <a:pt x="68" y="23"/>
                  </a:cubicBezTo>
                  <a:cubicBezTo>
                    <a:pt x="88" y="23"/>
                    <a:pt x="105" y="39"/>
                    <a:pt x="105" y="59"/>
                  </a:cubicBezTo>
                  <a:cubicBezTo>
                    <a:pt x="105" y="79"/>
                    <a:pt x="88" y="95"/>
                    <a:pt x="68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235"/>
            <p:cNvSpPr>
              <a:spLocks noEditPoints="1"/>
            </p:cNvSpPr>
            <p:nvPr/>
          </p:nvSpPr>
          <p:spPr bwMode="auto">
            <a:xfrm>
              <a:off x="3392487" y="7100888"/>
              <a:ext cx="222250" cy="217488"/>
            </a:xfrm>
            <a:custGeom>
              <a:avLst/>
              <a:gdLst>
                <a:gd name="T0" fmla="*/ 30 w 59"/>
                <a:gd name="T1" fmla="*/ 0 h 58"/>
                <a:gd name="T2" fmla="*/ 0 w 59"/>
                <a:gd name="T3" fmla="*/ 29 h 58"/>
                <a:gd name="T4" fmla="*/ 30 w 59"/>
                <a:gd name="T5" fmla="*/ 58 h 58"/>
                <a:gd name="T6" fmla="*/ 59 w 59"/>
                <a:gd name="T7" fmla="*/ 29 h 58"/>
                <a:gd name="T8" fmla="*/ 30 w 59"/>
                <a:gd name="T9" fmla="*/ 0 h 58"/>
                <a:gd name="T10" fmla="*/ 37 w 59"/>
                <a:gd name="T11" fmla="*/ 44 h 58"/>
                <a:gd name="T12" fmla="*/ 21 w 59"/>
                <a:gd name="T13" fmla="*/ 29 h 58"/>
                <a:gd name="T14" fmla="*/ 37 w 59"/>
                <a:gd name="T15" fmla="*/ 14 h 58"/>
                <a:gd name="T16" fmla="*/ 52 w 59"/>
                <a:gd name="T17" fmla="*/ 29 h 58"/>
                <a:gd name="T18" fmla="*/ 37 w 59"/>
                <a:gd name="T19" fmla="*/ 4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58">
                  <a:moveTo>
                    <a:pt x="30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30" y="58"/>
                  </a:cubicBezTo>
                  <a:cubicBezTo>
                    <a:pt x="46" y="58"/>
                    <a:pt x="59" y="45"/>
                    <a:pt x="59" y="29"/>
                  </a:cubicBezTo>
                  <a:cubicBezTo>
                    <a:pt x="59" y="13"/>
                    <a:pt x="46" y="0"/>
                    <a:pt x="30" y="0"/>
                  </a:cubicBezTo>
                  <a:close/>
                  <a:moveTo>
                    <a:pt x="37" y="44"/>
                  </a:moveTo>
                  <a:cubicBezTo>
                    <a:pt x="28" y="44"/>
                    <a:pt x="21" y="38"/>
                    <a:pt x="21" y="29"/>
                  </a:cubicBezTo>
                  <a:cubicBezTo>
                    <a:pt x="21" y="21"/>
                    <a:pt x="28" y="14"/>
                    <a:pt x="37" y="14"/>
                  </a:cubicBezTo>
                  <a:cubicBezTo>
                    <a:pt x="45" y="14"/>
                    <a:pt x="52" y="21"/>
                    <a:pt x="52" y="29"/>
                  </a:cubicBezTo>
                  <a:cubicBezTo>
                    <a:pt x="52" y="38"/>
                    <a:pt x="45" y="44"/>
                    <a:pt x="37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>
            <a:grpSpLocks noChangeAspect="1"/>
          </p:cNvGrpSpPr>
          <p:nvPr/>
        </p:nvGrpSpPr>
        <p:grpSpPr>
          <a:xfrm>
            <a:off x="9291338" y="5916022"/>
            <a:ext cx="499867" cy="432000"/>
            <a:chOff x="4189412" y="7005638"/>
            <a:chExt cx="608013" cy="525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6" name="Freeform 236"/>
            <p:cNvSpPr>
              <a:spLocks noEditPoints="1"/>
            </p:cNvSpPr>
            <p:nvPr/>
          </p:nvSpPr>
          <p:spPr bwMode="auto">
            <a:xfrm>
              <a:off x="4189412" y="7005638"/>
              <a:ext cx="461963" cy="525463"/>
            </a:xfrm>
            <a:custGeom>
              <a:avLst/>
              <a:gdLst>
                <a:gd name="T0" fmla="*/ 105 w 123"/>
                <a:gd name="T1" fmla="*/ 67 h 140"/>
                <a:gd name="T2" fmla="*/ 105 w 123"/>
                <a:gd name="T3" fmla="*/ 67 h 140"/>
                <a:gd name="T4" fmla="*/ 123 w 123"/>
                <a:gd name="T5" fmla="*/ 36 h 140"/>
                <a:gd name="T6" fmla="*/ 87 w 123"/>
                <a:gd name="T7" fmla="*/ 0 h 140"/>
                <a:gd name="T8" fmla="*/ 51 w 123"/>
                <a:gd name="T9" fmla="*/ 32 h 140"/>
                <a:gd name="T10" fmla="*/ 29 w 123"/>
                <a:gd name="T11" fmla="*/ 21 h 140"/>
                <a:gd name="T12" fmla="*/ 4 w 123"/>
                <a:gd name="T13" fmla="*/ 46 h 140"/>
                <a:gd name="T14" fmla="*/ 15 w 123"/>
                <a:gd name="T15" fmla="*/ 67 h 140"/>
                <a:gd name="T16" fmla="*/ 14 w 123"/>
                <a:gd name="T17" fmla="*/ 67 h 140"/>
                <a:gd name="T18" fmla="*/ 0 w 123"/>
                <a:gd name="T19" fmla="*/ 81 h 140"/>
                <a:gd name="T20" fmla="*/ 0 w 123"/>
                <a:gd name="T21" fmla="*/ 126 h 140"/>
                <a:gd name="T22" fmla="*/ 14 w 123"/>
                <a:gd name="T23" fmla="*/ 140 h 140"/>
                <a:gd name="T24" fmla="*/ 105 w 123"/>
                <a:gd name="T25" fmla="*/ 140 h 140"/>
                <a:gd name="T26" fmla="*/ 119 w 123"/>
                <a:gd name="T27" fmla="*/ 126 h 140"/>
                <a:gd name="T28" fmla="*/ 119 w 123"/>
                <a:gd name="T29" fmla="*/ 81 h 140"/>
                <a:gd name="T30" fmla="*/ 105 w 123"/>
                <a:gd name="T31" fmla="*/ 67 h 140"/>
                <a:gd name="T32" fmla="*/ 44 w 123"/>
                <a:gd name="T33" fmla="*/ 67 h 140"/>
                <a:gd name="T34" fmla="*/ 54 w 123"/>
                <a:gd name="T35" fmla="*/ 51 h 140"/>
                <a:gd name="T36" fmla="*/ 70 w 123"/>
                <a:gd name="T37" fmla="*/ 67 h 140"/>
                <a:gd name="T38" fmla="*/ 44 w 123"/>
                <a:gd name="T39" fmla="*/ 67 h 140"/>
                <a:gd name="T40" fmla="*/ 62 w 123"/>
                <a:gd name="T41" fmla="*/ 36 h 140"/>
                <a:gd name="T42" fmla="*/ 87 w 123"/>
                <a:gd name="T43" fmla="*/ 11 h 140"/>
                <a:gd name="T44" fmla="*/ 112 w 123"/>
                <a:gd name="T45" fmla="*/ 36 h 140"/>
                <a:gd name="T46" fmla="*/ 87 w 123"/>
                <a:gd name="T47" fmla="*/ 60 h 140"/>
                <a:gd name="T48" fmla="*/ 62 w 123"/>
                <a:gd name="T49" fmla="*/ 36 h 140"/>
                <a:gd name="T50" fmla="*/ 87 w 123"/>
                <a:gd name="T51" fmla="*/ 16 h 140"/>
                <a:gd name="T52" fmla="*/ 67 w 123"/>
                <a:gd name="T53" fmla="*/ 36 h 140"/>
                <a:gd name="T54" fmla="*/ 87 w 123"/>
                <a:gd name="T55" fmla="*/ 55 h 140"/>
                <a:gd name="T56" fmla="*/ 107 w 123"/>
                <a:gd name="T57" fmla="*/ 36 h 140"/>
                <a:gd name="T58" fmla="*/ 87 w 123"/>
                <a:gd name="T59" fmla="*/ 1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40">
                  <a:moveTo>
                    <a:pt x="105" y="67"/>
                  </a:moveTo>
                  <a:cubicBezTo>
                    <a:pt x="105" y="67"/>
                    <a:pt x="105" y="67"/>
                    <a:pt x="105" y="67"/>
                  </a:cubicBezTo>
                  <a:cubicBezTo>
                    <a:pt x="116" y="61"/>
                    <a:pt x="123" y="49"/>
                    <a:pt x="123" y="36"/>
                  </a:cubicBezTo>
                  <a:cubicBezTo>
                    <a:pt x="123" y="16"/>
                    <a:pt x="107" y="0"/>
                    <a:pt x="87" y="0"/>
                  </a:cubicBezTo>
                  <a:cubicBezTo>
                    <a:pt x="68" y="0"/>
                    <a:pt x="53" y="14"/>
                    <a:pt x="51" y="32"/>
                  </a:cubicBezTo>
                  <a:cubicBezTo>
                    <a:pt x="46" y="25"/>
                    <a:pt x="38" y="21"/>
                    <a:pt x="29" y="21"/>
                  </a:cubicBezTo>
                  <a:cubicBezTo>
                    <a:pt x="15" y="21"/>
                    <a:pt x="4" y="32"/>
                    <a:pt x="4" y="46"/>
                  </a:cubicBezTo>
                  <a:cubicBezTo>
                    <a:pt x="4" y="55"/>
                    <a:pt x="8" y="62"/>
                    <a:pt x="15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6" y="67"/>
                    <a:pt x="0" y="73"/>
                    <a:pt x="0" y="8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4"/>
                    <a:pt x="6" y="140"/>
                    <a:pt x="1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13" y="140"/>
                    <a:pt x="119" y="134"/>
                    <a:pt x="119" y="126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9" y="73"/>
                    <a:pt x="113" y="67"/>
                    <a:pt x="105" y="67"/>
                  </a:cubicBezTo>
                  <a:close/>
                  <a:moveTo>
                    <a:pt x="44" y="67"/>
                  </a:moveTo>
                  <a:cubicBezTo>
                    <a:pt x="49" y="63"/>
                    <a:pt x="53" y="58"/>
                    <a:pt x="54" y="51"/>
                  </a:cubicBezTo>
                  <a:cubicBezTo>
                    <a:pt x="58" y="58"/>
                    <a:pt x="63" y="63"/>
                    <a:pt x="70" y="67"/>
                  </a:cubicBezTo>
                  <a:lnTo>
                    <a:pt x="44" y="67"/>
                  </a:lnTo>
                  <a:close/>
                  <a:moveTo>
                    <a:pt x="62" y="36"/>
                  </a:moveTo>
                  <a:cubicBezTo>
                    <a:pt x="62" y="22"/>
                    <a:pt x="73" y="11"/>
                    <a:pt x="87" y="11"/>
                  </a:cubicBezTo>
                  <a:cubicBezTo>
                    <a:pt x="101" y="11"/>
                    <a:pt x="112" y="22"/>
                    <a:pt x="112" y="36"/>
                  </a:cubicBezTo>
                  <a:cubicBezTo>
                    <a:pt x="112" y="49"/>
                    <a:pt x="101" y="60"/>
                    <a:pt x="87" y="60"/>
                  </a:cubicBezTo>
                  <a:cubicBezTo>
                    <a:pt x="73" y="60"/>
                    <a:pt x="62" y="49"/>
                    <a:pt x="62" y="36"/>
                  </a:cubicBezTo>
                  <a:close/>
                  <a:moveTo>
                    <a:pt x="87" y="16"/>
                  </a:moveTo>
                  <a:cubicBezTo>
                    <a:pt x="76" y="16"/>
                    <a:pt x="67" y="25"/>
                    <a:pt x="67" y="36"/>
                  </a:cubicBezTo>
                  <a:cubicBezTo>
                    <a:pt x="67" y="46"/>
                    <a:pt x="76" y="55"/>
                    <a:pt x="87" y="55"/>
                  </a:cubicBezTo>
                  <a:cubicBezTo>
                    <a:pt x="98" y="55"/>
                    <a:pt x="107" y="46"/>
                    <a:pt x="107" y="36"/>
                  </a:cubicBezTo>
                  <a:cubicBezTo>
                    <a:pt x="107" y="25"/>
                    <a:pt x="98" y="16"/>
                    <a:pt x="8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237"/>
            <p:cNvSpPr/>
            <p:nvPr/>
          </p:nvSpPr>
          <p:spPr bwMode="auto">
            <a:xfrm>
              <a:off x="4662487" y="7288213"/>
              <a:ext cx="134938" cy="217488"/>
            </a:xfrm>
            <a:custGeom>
              <a:avLst/>
              <a:gdLst>
                <a:gd name="T0" fmla="*/ 0 w 85"/>
                <a:gd name="T1" fmla="*/ 47 h 137"/>
                <a:gd name="T2" fmla="*/ 0 w 85"/>
                <a:gd name="T3" fmla="*/ 92 h 137"/>
                <a:gd name="T4" fmla="*/ 85 w 85"/>
                <a:gd name="T5" fmla="*/ 137 h 137"/>
                <a:gd name="T6" fmla="*/ 85 w 85"/>
                <a:gd name="T7" fmla="*/ 0 h 137"/>
                <a:gd name="T8" fmla="*/ 0 w 85"/>
                <a:gd name="T9" fmla="*/ 4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7">
                  <a:moveTo>
                    <a:pt x="0" y="47"/>
                  </a:moveTo>
                  <a:lnTo>
                    <a:pt x="0" y="92"/>
                  </a:lnTo>
                  <a:lnTo>
                    <a:pt x="85" y="137"/>
                  </a:lnTo>
                  <a:lnTo>
                    <a:pt x="85" y="0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4"/>
          <p:cNvGrpSpPr>
            <a:grpSpLocks noChangeAspect="1"/>
          </p:cNvGrpSpPr>
          <p:nvPr/>
        </p:nvGrpSpPr>
        <p:grpSpPr>
          <a:xfrm>
            <a:off x="10345617" y="5916022"/>
            <a:ext cx="418373" cy="432000"/>
            <a:chOff x="5270500" y="7077075"/>
            <a:chExt cx="487363" cy="5032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38" name="Freeform 238"/>
            <p:cNvSpPr>
              <a:spLocks noEditPoints="1"/>
            </p:cNvSpPr>
            <p:nvPr/>
          </p:nvSpPr>
          <p:spPr bwMode="auto">
            <a:xfrm>
              <a:off x="5270500" y="7077075"/>
              <a:ext cx="280988" cy="503238"/>
            </a:xfrm>
            <a:custGeom>
              <a:avLst/>
              <a:gdLst>
                <a:gd name="T0" fmla="*/ 38 w 75"/>
                <a:gd name="T1" fmla="*/ 81 h 134"/>
                <a:gd name="T2" fmla="*/ 28 w 75"/>
                <a:gd name="T3" fmla="*/ 90 h 134"/>
                <a:gd name="T4" fmla="*/ 38 w 75"/>
                <a:gd name="T5" fmla="*/ 100 h 134"/>
                <a:gd name="T6" fmla="*/ 48 w 75"/>
                <a:gd name="T7" fmla="*/ 90 h 134"/>
                <a:gd name="T8" fmla="*/ 38 w 75"/>
                <a:gd name="T9" fmla="*/ 81 h 134"/>
                <a:gd name="T10" fmla="*/ 46 w 75"/>
                <a:gd name="T11" fmla="*/ 50 h 134"/>
                <a:gd name="T12" fmla="*/ 53 w 75"/>
                <a:gd name="T13" fmla="*/ 43 h 134"/>
                <a:gd name="T14" fmla="*/ 46 w 75"/>
                <a:gd name="T15" fmla="*/ 36 h 134"/>
                <a:gd name="T16" fmla="*/ 39 w 75"/>
                <a:gd name="T17" fmla="*/ 43 h 134"/>
                <a:gd name="T18" fmla="*/ 46 w 75"/>
                <a:gd name="T19" fmla="*/ 50 h 134"/>
                <a:gd name="T20" fmla="*/ 0 w 75"/>
                <a:gd name="T21" fmla="*/ 0 h 134"/>
                <a:gd name="T22" fmla="*/ 0 w 75"/>
                <a:gd name="T23" fmla="*/ 134 h 134"/>
                <a:gd name="T24" fmla="*/ 75 w 75"/>
                <a:gd name="T25" fmla="*/ 134 h 134"/>
                <a:gd name="T26" fmla="*/ 75 w 75"/>
                <a:gd name="T27" fmla="*/ 0 h 134"/>
                <a:gd name="T28" fmla="*/ 0 w 75"/>
                <a:gd name="T29" fmla="*/ 0 h 134"/>
                <a:gd name="T30" fmla="*/ 46 w 75"/>
                <a:gd name="T31" fmla="*/ 33 h 134"/>
                <a:gd name="T32" fmla="*/ 57 w 75"/>
                <a:gd name="T33" fmla="*/ 43 h 134"/>
                <a:gd name="T34" fmla="*/ 46 w 75"/>
                <a:gd name="T35" fmla="*/ 53 h 134"/>
                <a:gd name="T36" fmla="*/ 36 w 75"/>
                <a:gd name="T37" fmla="*/ 43 h 134"/>
                <a:gd name="T38" fmla="*/ 46 w 75"/>
                <a:gd name="T39" fmla="*/ 33 h 134"/>
                <a:gd name="T40" fmla="*/ 38 w 75"/>
                <a:gd name="T41" fmla="*/ 112 h 134"/>
                <a:gd name="T42" fmla="*/ 15 w 75"/>
                <a:gd name="T43" fmla="*/ 90 h 134"/>
                <a:gd name="T44" fmla="*/ 38 w 75"/>
                <a:gd name="T45" fmla="*/ 68 h 134"/>
                <a:gd name="T46" fmla="*/ 60 w 75"/>
                <a:gd name="T47" fmla="*/ 90 h 134"/>
                <a:gd name="T48" fmla="*/ 38 w 75"/>
                <a:gd name="T49" fmla="*/ 11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" h="134">
                  <a:moveTo>
                    <a:pt x="38" y="81"/>
                  </a:moveTo>
                  <a:cubicBezTo>
                    <a:pt x="32" y="81"/>
                    <a:pt x="28" y="85"/>
                    <a:pt x="28" y="90"/>
                  </a:cubicBezTo>
                  <a:cubicBezTo>
                    <a:pt x="28" y="96"/>
                    <a:pt x="32" y="100"/>
                    <a:pt x="38" y="100"/>
                  </a:cubicBezTo>
                  <a:cubicBezTo>
                    <a:pt x="43" y="100"/>
                    <a:pt x="48" y="96"/>
                    <a:pt x="48" y="90"/>
                  </a:cubicBezTo>
                  <a:cubicBezTo>
                    <a:pt x="48" y="85"/>
                    <a:pt x="43" y="81"/>
                    <a:pt x="38" y="81"/>
                  </a:cubicBezTo>
                  <a:close/>
                  <a:moveTo>
                    <a:pt x="46" y="50"/>
                  </a:moveTo>
                  <a:cubicBezTo>
                    <a:pt x="50" y="50"/>
                    <a:pt x="53" y="47"/>
                    <a:pt x="53" y="43"/>
                  </a:cubicBezTo>
                  <a:cubicBezTo>
                    <a:pt x="53" y="39"/>
                    <a:pt x="50" y="36"/>
                    <a:pt x="46" y="36"/>
                  </a:cubicBezTo>
                  <a:cubicBezTo>
                    <a:pt x="42" y="36"/>
                    <a:pt x="39" y="39"/>
                    <a:pt x="39" y="43"/>
                  </a:cubicBezTo>
                  <a:cubicBezTo>
                    <a:pt x="39" y="47"/>
                    <a:pt x="42" y="50"/>
                    <a:pt x="46" y="50"/>
                  </a:cubicBezTo>
                  <a:close/>
                  <a:moveTo>
                    <a:pt x="0" y="0"/>
                  </a:moveTo>
                  <a:cubicBezTo>
                    <a:pt x="0" y="134"/>
                    <a:pt x="0" y="134"/>
                    <a:pt x="0" y="134"/>
                  </a:cubicBezTo>
                  <a:cubicBezTo>
                    <a:pt x="75" y="134"/>
                    <a:pt x="75" y="134"/>
                    <a:pt x="75" y="134"/>
                  </a:cubicBezTo>
                  <a:cubicBezTo>
                    <a:pt x="75" y="0"/>
                    <a:pt x="75" y="0"/>
                    <a:pt x="75" y="0"/>
                  </a:cubicBezTo>
                  <a:lnTo>
                    <a:pt x="0" y="0"/>
                  </a:lnTo>
                  <a:close/>
                  <a:moveTo>
                    <a:pt x="46" y="33"/>
                  </a:moveTo>
                  <a:cubicBezTo>
                    <a:pt x="52" y="33"/>
                    <a:pt x="57" y="37"/>
                    <a:pt x="57" y="43"/>
                  </a:cubicBezTo>
                  <a:cubicBezTo>
                    <a:pt x="57" y="48"/>
                    <a:pt x="52" y="53"/>
                    <a:pt x="46" y="53"/>
                  </a:cubicBezTo>
                  <a:cubicBezTo>
                    <a:pt x="41" y="53"/>
                    <a:pt x="36" y="48"/>
                    <a:pt x="36" y="43"/>
                  </a:cubicBezTo>
                  <a:cubicBezTo>
                    <a:pt x="36" y="37"/>
                    <a:pt x="41" y="33"/>
                    <a:pt x="46" y="33"/>
                  </a:cubicBezTo>
                  <a:close/>
                  <a:moveTo>
                    <a:pt x="38" y="112"/>
                  </a:moveTo>
                  <a:cubicBezTo>
                    <a:pt x="25" y="112"/>
                    <a:pt x="15" y="103"/>
                    <a:pt x="15" y="90"/>
                  </a:cubicBezTo>
                  <a:cubicBezTo>
                    <a:pt x="15" y="78"/>
                    <a:pt x="25" y="68"/>
                    <a:pt x="38" y="68"/>
                  </a:cubicBezTo>
                  <a:cubicBezTo>
                    <a:pt x="50" y="68"/>
                    <a:pt x="60" y="78"/>
                    <a:pt x="60" y="90"/>
                  </a:cubicBezTo>
                  <a:cubicBezTo>
                    <a:pt x="60" y="103"/>
                    <a:pt x="50" y="112"/>
                    <a:pt x="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Oval 239"/>
            <p:cNvSpPr>
              <a:spLocks noChangeArrowheads="1"/>
            </p:cNvSpPr>
            <p:nvPr/>
          </p:nvSpPr>
          <p:spPr bwMode="auto">
            <a:xfrm>
              <a:off x="5394325" y="7400925"/>
              <a:ext cx="33338" cy="333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240"/>
            <p:cNvSpPr>
              <a:spLocks noEditPoints="1"/>
            </p:cNvSpPr>
            <p:nvPr/>
          </p:nvSpPr>
          <p:spPr bwMode="auto">
            <a:xfrm>
              <a:off x="5600700" y="7299325"/>
              <a:ext cx="157163" cy="280988"/>
            </a:xfrm>
            <a:custGeom>
              <a:avLst/>
              <a:gdLst>
                <a:gd name="T0" fmla="*/ 26 w 42"/>
                <a:gd name="T1" fmla="*/ 28 h 75"/>
                <a:gd name="T2" fmla="*/ 30 w 42"/>
                <a:gd name="T3" fmla="*/ 24 h 75"/>
                <a:gd name="T4" fmla="*/ 26 w 42"/>
                <a:gd name="T5" fmla="*/ 20 h 75"/>
                <a:gd name="T6" fmla="*/ 22 w 42"/>
                <a:gd name="T7" fmla="*/ 24 h 75"/>
                <a:gd name="T8" fmla="*/ 26 w 42"/>
                <a:gd name="T9" fmla="*/ 28 h 75"/>
                <a:gd name="T10" fmla="*/ 21 w 42"/>
                <a:gd name="T11" fmla="*/ 45 h 75"/>
                <a:gd name="T12" fmla="*/ 15 w 42"/>
                <a:gd name="T13" fmla="*/ 51 h 75"/>
                <a:gd name="T14" fmla="*/ 21 w 42"/>
                <a:gd name="T15" fmla="*/ 56 h 75"/>
                <a:gd name="T16" fmla="*/ 26 w 42"/>
                <a:gd name="T17" fmla="*/ 51 h 75"/>
                <a:gd name="T18" fmla="*/ 21 w 42"/>
                <a:gd name="T19" fmla="*/ 45 h 75"/>
                <a:gd name="T20" fmla="*/ 0 w 42"/>
                <a:gd name="T21" fmla="*/ 0 h 75"/>
                <a:gd name="T22" fmla="*/ 0 w 42"/>
                <a:gd name="T23" fmla="*/ 75 h 75"/>
                <a:gd name="T24" fmla="*/ 42 w 42"/>
                <a:gd name="T25" fmla="*/ 75 h 75"/>
                <a:gd name="T26" fmla="*/ 42 w 42"/>
                <a:gd name="T27" fmla="*/ 0 h 75"/>
                <a:gd name="T28" fmla="*/ 0 w 42"/>
                <a:gd name="T29" fmla="*/ 0 h 75"/>
                <a:gd name="T30" fmla="*/ 26 w 42"/>
                <a:gd name="T31" fmla="*/ 18 h 75"/>
                <a:gd name="T32" fmla="*/ 31 w 42"/>
                <a:gd name="T33" fmla="*/ 24 h 75"/>
                <a:gd name="T34" fmla="*/ 26 w 42"/>
                <a:gd name="T35" fmla="*/ 30 h 75"/>
                <a:gd name="T36" fmla="*/ 20 w 42"/>
                <a:gd name="T37" fmla="*/ 24 h 75"/>
                <a:gd name="T38" fmla="*/ 26 w 42"/>
                <a:gd name="T39" fmla="*/ 18 h 75"/>
                <a:gd name="T40" fmla="*/ 21 w 42"/>
                <a:gd name="T41" fmla="*/ 63 h 75"/>
                <a:gd name="T42" fmla="*/ 8 w 42"/>
                <a:gd name="T43" fmla="*/ 51 h 75"/>
                <a:gd name="T44" fmla="*/ 21 w 42"/>
                <a:gd name="T45" fmla="*/ 38 h 75"/>
                <a:gd name="T46" fmla="*/ 34 w 42"/>
                <a:gd name="T47" fmla="*/ 51 h 75"/>
                <a:gd name="T48" fmla="*/ 21 w 42"/>
                <a:gd name="T4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75">
                  <a:moveTo>
                    <a:pt x="26" y="28"/>
                  </a:moveTo>
                  <a:cubicBezTo>
                    <a:pt x="28" y="28"/>
                    <a:pt x="30" y="26"/>
                    <a:pt x="30" y="24"/>
                  </a:cubicBezTo>
                  <a:cubicBezTo>
                    <a:pt x="30" y="22"/>
                    <a:pt x="28" y="20"/>
                    <a:pt x="26" y="20"/>
                  </a:cubicBezTo>
                  <a:cubicBezTo>
                    <a:pt x="24" y="20"/>
                    <a:pt x="22" y="22"/>
                    <a:pt x="22" y="24"/>
                  </a:cubicBezTo>
                  <a:cubicBezTo>
                    <a:pt x="22" y="26"/>
                    <a:pt x="24" y="28"/>
                    <a:pt x="26" y="28"/>
                  </a:cubicBezTo>
                  <a:close/>
                  <a:moveTo>
                    <a:pt x="21" y="45"/>
                  </a:moveTo>
                  <a:cubicBezTo>
                    <a:pt x="18" y="45"/>
                    <a:pt x="15" y="48"/>
                    <a:pt x="15" y="51"/>
                  </a:cubicBezTo>
                  <a:cubicBezTo>
                    <a:pt x="15" y="54"/>
                    <a:pt x="18" y="56"/>
                    <a:pt x="21" y="56"/>
                  </a:cubicBezTo>
                  <a:cubicBezTo>
                    <a:pt x="24" y="56"/>
                    <a:pt x="26" y="54"/>
                    <a:pt x="26" y="51"/>
                  </a:cubicBezTo>
                  <a:cubicBezTo>
                    <a:pt x="26" y="48"/>
                    <a:pt x="24" y="45"/>
                    <a:pt x="21" y="45"/>
                  </a:cubicBezTo>
                  <a:close/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42" y="75"/>
                    <a:pt x="42" y="75"/>
                    <a:pt x="42" y="75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0" y="0"/>
                  </a:lnTo>
                  <a:close/>
                  <a:moveTo>
                    <a:pt x="26" y="18"/>
                  </a:moveTo>
                  <a:cubicBezTo>
                    <a:pt x="29" y="18"/>
                    <a:pt x="31" y="21"/>
                    <a:pt x="31" y="24"/>
                  </a:cubicBezTo>
                  <a:cubicBezTo>
                    <a:pt x="31" y="27"/>
                    <a:pt x="29" y="30"/>
                    <a:pt x="26" y="30"/>
                  </a:cubicBezTo>
                  <a:cubicBezTo>
                    <a:pt x="22" y="30"/>
                    <a:pt x="20" y="27"/>
                    <a:pt x="20" y="24"/>
                  </a:cubicBezTo>
                  <a:cubicBezTo>
                    <a:pt x="20" y="21"/>
                    <a:pt x="22" y="18"/>
                    <a:pt x="26" y="18"/>
                  </a:cubicBezTo>
                  <a:close/>
                  <a:moveTo>
                    <a:pt x="21" y="63"/>
                  </a:moveTo>
                  <a:cubicBezTo>
                    <a:pt x="14" y="63"/>
                    <a:pt x="8" y="57"/>
                    <a:pt x="8" y="51"/>
                  </a:cubicBezTo>
                  <a:cubicBezTo>
                    <a:pt x="8" y="44"/>
                    <a:pt x="14" y="38"/>
                    <a:pt x="21" y="38"/>
                  </a:cubicBezTo>
                  <a:cubicBezTo>
                    <a:pt x="28" y="38"/>
                    <a:pt x="34" y="44"/>
                    <a:pt x="34" y="51"/>
                  </a:cubicBezTo>
                  <a:cubicBezTo>
                    <a:pt x="34" y="57"/>
                    <a:pt x="28" y="63"/>
                    <a:pt x="21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Oval 241"/>
            <p:cNvSpPr>
              <a:spLocks noChangeArrowheads="1"/>
            </p:cNvSpPr>
            <p:nvPr/>
          </p:nvSpPr>
          <p:spPr bwMode="auto">
            <a:xfrm>
              <a:off x="5667375" y="7478713"/>
              <a:ext cx="19050" cy="190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2" name="Freeform 242"/>
          <p:cNvSpPr>
            <a:spLocks noChangeAspect="1" noEditPoints="1"/>
          </p:cNvSpPr>
          <p:nvPr/>
        </p:nvSpPr>
        <p:spPr bwMode="auto">
          <a:xfrm>
            <a:off x="5454886" y="5916022"/>
            <a:ext cx="446595" cy="432000"/>
          </a:xfrm>
          <a:custGeom>
            <a:avLst/>
            <a:gdLst>
              <a:gd name="T0" fmla="*/ 173 w 194"/>
              <a:gd name="T1" fmla="*/ 62 h 188"/>
              <a:gd name="T2" fmla="*/ 63 w 194"/>
              <a:gd name="T3" fmla="*/ 17 h 188"/>
              <a:gd name="T4" fmla="*/ 17 w 194"/>
              <a:gd name="T5" fmla="*/ 124 h 188"/>
              <a:gd name="T6" fmla="*/ 19 w 194"/>
              <a:gd name="T7" fmla="*/ 128 h 188"/>
              <a:gd name="T8" fmla="*/ 20 w 194"/>
              <a:gd name="T9" fmla="*/ 132 h 188"/>
              <a:gd name="T10" fmla="*/ 36 w 194"/>
              <a:gd name="T11" fmla="*/ 169 h 188"/>
              <a:gd name="T12" fmla="*/ 62 w 194"/>
              <a:gd name="T13" fmla="*/ 180 h 188"/>
              <a:gd name="T14" fmla="*/ 73 w 194"/>
              <a:gd name="T15" fmla="*/ 154 h 188"/>
              <a:gd name="T16" fmla="*/ 58 w 194"/>
              <a:gd name="T17" fmla="*/ 117 h 188"/>
              <a:gd name="T18" fmla="*/ 31 w 194"/>
              <a:gd name="T19" fmla="*/ 107 h 188"/>
              <a:gd name="T20" fmla="*/ 21 w 194"/>
              <a:gd name="T21" fmla="*/ 115 h 188"/>
              <a:gd name="T22" fmla="*/ 66 w 194"/>
              <a:gd name="T23" fmla="*/ 23 h 188"/>
              <a:gd name="T24" fmla="*/ 164 w 194"/>
              <a:gd name="T25" fmla="*/ 59 h 188"/>
              <a:gd name="T26" fmla="*/ 150 w 194"/>
              <a:gd name="T27" fmla="*/ 59 h 188"/>
              <a:gd name="T28" fmla="*/ 139 w 194"/>
              <a:gd name="T29" fmla="*/ 85 h 188"/>
              <a:gd name="T30" fmla="*/ 154 w 194"/>
              <a:gd name="T31" fmla="*/ 122 h 188"/>
              <a:gd name="T32" fmla="*/ 178 w 194"/>
              <a:gd name="T33" fmla="*/ 133 h 188"/>
              <a:gd name="T34" fmla="*/ 153 w 194"/>
              <a:gd name="T35" fmla="*/ 174 h 188"/>
              <a:gd name="T36" fmla="*/ 147 w 194"/>
              <a:gd name="T37" fmla="*/ 169 h 188"/>
              <a:gd name="T38" fmla="*/ 133 w 194"/>
              <a:gd name="T39" fmla="*/ 175 h 188"/>
              <a:gd name="T40" fmla="*/ 132 w 194"/>
              <a:gd name="T41" fmla="*/ 182 h 188"/>
              <a:gd name="T42" fmla="*/ 139 w 194"/>
              <a:gd name="T43" fmla="*/ 187 h 188"/>
              <a:gd name="T44" fmla="*/ 152 w 194"/>
              <a:gd name="T45" fmla="*/ 182 h 188"/>
              <a:gd name="T46" fmla="*/ 154 w 194"/>
              <a:gd name="T47" fmla="*/ 175 h 188"/>
              <a:gd name="T48" fmla="*/ 192 w 194"/>
              <a:gd name="T49" fmla="*/ 121 h 188"/>
              <a:gd name="T50" fmla="*/ 192 w 194"/>
              <a:gd name="T51" fmla="*/ 107 h 188"/>
              <a:gd name="T52" fmla="*/ 176 w 194"/>
              <a:gd name="T53" fmla="*/ 70 h 188"/>
              <a:gd name="T54" fmla="*/ 176 w 194"/>
              <a:gd name="T55" fmla="*/ 69 h 188"/>
              <a:gd name="T56" fmla="*/ 173 w 194"/>
              <a:gd name="T57" fmla="*/ 62 h 188"/>
              <a:gd name="T58" fmla="*/ 42 w 194"/>
              <a:gd name="T59" fmla="*/ 122 h 188"/>
              <a:gd name="T60" fmla="*/ 44 w 194"/>
              <a:gd name="T61" fmla="*/ 116 h 188"/>
              <a:gd name="T62" fmla="*/ 50 w 194"/>
              <a:gd name="T63" fmla="*/ 118 h 188"/>
              <a:gd name="T64" fmla="*/ 67 w 194"/>
              <a:gd name="T65" fmla="*/ 158 h 188"/>
              <a:gd name="T66" fmla="*/ 64 w 194"/>
              <a:gd name="T67" fmla="*/ 163 h 188"/>
              <a:gd name="T68" fmla="*/ 58 w 194"/>
              <a:gd name="T69" fmla="*/ 161 h 188"/>
              <a:gd name="T70" fmla="*/ 42 w 194"/>
              <a:gd name="T71" fmla="*/ 122 h 188"/>
              <a:gd name="T72" fmla="*/ 169 w 194"/>
              <a:gd name="T73" fmla="*/ 117 h 188"/>
              <a:gd name="T74" fmla="*/ 167 w 194"/>
              <a:gd name="T75" fmla="*/ 122 h 188"/>
              <a:gd name="T76" fmla="*/ 161 w 194"/>
              <a:gd name="T77" fmla="*/ 120 h 188"/>
              <a:gd name="T78" fmla="*/ 144 w 194"/>
              <a:gd name="T79" fmla="*/ 81 h 188"/>
              <a:gd name="T80" fmla="*/ 147 w 194"/>
              <a:gd name="T81" fmla="*/ 75 h 188"/>
              <a:gd name="T82" fmla="*/ 153 w 194"/>
              <a:gd name="T83" fmla="*/ 77 h 188"/>
              <a:gd name="T84" fmla="*/ 169 w 194"/>
              <a:gd name="T85" fmla="*/ 11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94" h="188">
                <a:moveTo>
                  <a:pt x="173" y="62"/>
                </a:moveTo>
                <a:cubicBezTo>
                  <a:pt x="156" y="20"/>
                  <a:pt x="106" y="0"/>
                  <a:pt x="63" y="17"/>
                </a:cubicBezTo>
                <a:cubicBezTo>
                  <a:pt x="20" y="34"/>
                  <a:pt x="0" y="82"/>
                  <a:pt x="17" y="124"/>
                </a:cubicBezTo>
                <a:cubicBezTo>
                  <a:pt x="18" y="126"/>
                  <a:pt x="19" y="127"/>
                  <a:pt x="19" y="128"/>
                </a:cubicBezTo>
                <a:cubicBezTo>
                  <a:pt x="19" y="130"/>
                  <a:pt x="20" y="131"/>
                  <a:pt x="20" y="132"/>
                </a:cubicBezTo>
                <a:cubicBezTo>
                  <a:pt x="36" y="169"/>
                  <a:pt x="36" y="169"/>
                  <a:pt x="36" y="169"/>
                </a:cubicBezTo>
                <a:cubicBezTo>
                  <a:pt x="40" y="179"/>
                  <a:pt x="52" y="184"/>
                  <a:pt x="62" y="180"/>
                </a:cubicBezTo>
                <a:cubicBezTo>
                  <a:pt x="72" y="176"/>
                  <a:pt x="77" y="164"/>
                  <a:pt x="73" y="154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54" y="107"/>
                  <a:pt x="42" y="102"/>
                  <a:pt x="31" y="107"/>
                </a:cubicBezTo>
                <a:cubicBezTo>
                  <a:pt x="27" y="108"/>
                  <a:pt x="24" y="112"/>
                  <a:pt x="21" y="115"/>
                </a:cubicBezTo>
                <a:cubicBezTo>
                  <a:pt x="10" y="78"/>
                  <a:pt x="29" y="38"/>
                  <a:pt x="66" y="23"/>
                </a:cubicBezTo>
                <a:cubicBezTo>
                  <a:pt x="103" y="8"/>
                  <a:pt x="146" y="24"/>
                  <a:pt x="164" y="59"/>
                </a:cubicBezTo>
                <a:cubicBezTo>
                  <a:pt x="160" y="57"/>
                  <a:pt x="155" y="57"/>
                  <a:pt x="150" y="59"/>
                </a:cubicBezTo>
                <a:cubicBezTo>
                  <a:pt x="140" y="63"/>
                  <a:pt x="135" y="75"/>
                  <a:pt x="139" y="85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8" y="131"/>
                  <a:pt x="169" y="136"/>
                  <a:pt x="178" y="133"/>
                </a:cubicBezTo>
                <a:cubicBezTo>
                  <a:pt x="175" y="153"/>
                  <a:pt x="162" y="167"/>
                  <a:pt x="153" y="174"/>
                </a:cubicBezTo>
                <a:cubicBezTo>
                  <a:pt x="152" y="170"/>
                  <a:pt x="149" y="168"/>
                  <a:pt x="147" y="169"/>
                </a:cubicBezTo>
                <a:cubicBezTo>
                  <a:pt x="133" y="175"/>
                  <a:pt x="133" y="175"/>
                  <a:pt x="133" y="175"/>
                </a:cubicBezTo>
                <a:cubicBezTo>
                  <a:pt x="131" y="175"/>
                  <a:pt x="131" y="179"/>
                  <a:pt x="132" y="182"/>
                </a:cubicBezTo>
                <a:cubicBezTo>
                  <a:pt x="134" y="186"/>
                  <a:pt x="136" y="188"/>
                  <a:pt x="139" y="187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4" y="181"/>
                  <a:pt x="154" y="178"/>
                  <a:pt x="154" y="175"/>
                </a:cubicBezTo>
                <a:cubicBezTo>
                  <a:pt x="183" y="161"/>
                  <a:pt x="190" y="137"/>
                  <a:pt x="192" y="121"/>
                </a:cubicBezTo>
                <a:cubicBezTo>
                  <a:pt x="194" y="117"/>
                  <a:pt x="194" y="111"/>
                  <a:pt x="192" y="107"/>
                </a:cubicBezTo>
                <a:cubicBezTo>
                  <a:pt x="176" y="70"/>
                  <a:pt x="176" y="70"/>
                  <a:pt x="176" y="70"/>
                </a:cubicBezTo>
                <a:cubicBezTo>
                  <a:pt x="176" y="70"/>
                  <a:pt x="176" y="69"/>
                  <a:pt x="176" y="69"/>
                </a:cubicBezTo>
                <a:cubicBezTo>
                  <a:pt x="175" y="66"/>
                  <a:pt x="174" y="64"/>
                  <a:pt x="173" y="62"/>
                </a:cubicBezTo>
                <a:close/>
                <a:moveTo>
                  <a:pt x="42" y="122"/>
                </a:moveTo>
                <a:cubicBezTo>
                  <a:pt x="41" y="119"/>
                  <a:pt x="42" y="117"/>
                  <a:pt x="44" y="116"/>
                </a:cubicBezTo>
                <a:cubicBezTo>
                  <a:pt x="47" y="115"/>
                  <a:pt x="49" y="116"/>
                  <a:pt x="50" y="118"/>
                </a:cubicBezTo>
                <a:cubicBezTo>
                  <a:pt x="67" y="158"/>
                  <a:pt x="67" y="158"/>
                  <a:pt x="67" y="158"/>
                </a:cubicBezTo>
                <a:cubicBezTo>
                  <a:pt x="68" y="160"/>
                  <a:pt x="66" y="162"/>
                  <a:pt x="64" y="163"/>
                </a:cubicBezTo>
                <a:cubicBezTo>
                  <a:pt x="62" y="164"/>
                  <a:pt x="59" y="163"/>
                  <a:pt x="58" y="161"/>
                </a:cubicBezTo>
                <a:lnTo>
                  <a:pt x="42" y="122"/>
                </a:lnTo>
                <a:close/>
                <a:moveTo>
                  <a:pt x="169" y="117"/>
                </a:moveTo>
                <a:cubicBezTo>
                  <a:pt x="170" y="119"/>
                  <a:pt x="169" y="122"/>
                  <a:pt x="167" y="122"/>
                </a:cubicBezTo>
                <a:cubicBezTo>
                  <a:pt x="164" y="123"/>
                  <a:pt x="162" y="122"/>
                  <a:pt x="161" y="120"/>
                </a:cubicBezTo>
                <a:cubicBezTo>
                  <a:pt x="144" y="81"/>
                  <a:pt x="144" y="81"/>
                  <a:pt x="144" y="81"/>
                </a:cubicBezTo>
                <a:cubicBezTo>
                  <a:pt x="143" y="78"/>
                  <a:pt x="145" y="76"/>
                  <a:pt x="147" y="75"/>
                </a:cubicBezTo>
                <a:cubicBezTo>
                  <a:pt x="149" y="74"/>
                  <a:pt x="152" y="75"/>
                  <a:pt x="153" y="77"/>
                </a:cubicBezTo>
                <a:lnTo>
                  <a:pt x="169" y="11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Freeform 243"/>
          <p:cNvSpPr>
            <a:spLocks noChangeAspect="1" noEditPoints="1"/>
          </p:cNvSpPr>
          <p:nvPr/>
        </p:nvSpPr>
        <p:spPr bwMode="auto">
          <a:xfrm>
            <a:off x="8391404" y="5916022"/>
            <a:ext cx="388930" cy="432000"/>
          </a:xfrm>
          <a:custGeom>
            <a:avLst/>
            <a:gdLst>
              <a:gd name="T0" fmla="*/ 96 w 126"/>
              <a:gd name="T1" fmla="*/ 28 h 140"/>
              <a:gd name="T2" fmla="*/ 86 w 126"/>
              <a:gd name="T3" fmla="*/ 92 h 140"/>
              <a:gd name="T4" fmla="*/ 85 w 126"/>
              <a:gd name="T5" fmla="*/ 95 h 140"/>
              <a:gd name="T6" fmla="*/ 86 w 126"/>
              <a:gd name="T7" fmla="*/ 97 h 140"/>
              <a:gd name="T8" fmla="*/ 89 w 126"/>
              <a:gd name="T9" fmla="*/ 98 h 140"/>
              <a:gd name="T10" fmla="*/ 97 w 126"/>
              <a:gd name="T11" fmla="*/ 95 h 140"/>
              <a:gd name="T12" fmla="*/ 109 w 126"/>
              <a:gd name="T13" fmla="*/ 81 h 140"/>
              <a:gd name="T14" fmla="*/ 114 w 126"/>
              <a:gd name="T15" fmla="*/ 58 h 140"/>
              <a:gd name="T16" fmla="*/ 101 w 126"/>
              <a:gd name="T17" fmla="*/ 25 h 140"/>
              <a:gd name="T18" fmla="*/ 67 w 126"/>
              <a:gd name="T19" fmla="*/ 12 h 140"/>
              <a:gd name="T20" fmla="*/ 39 w 126"/>
              <a:gd name="T21" fmla="*/ 20 h 140"/>
              <a:gd name="T22" fmla="*/ 19 w 126"/>
              <a:gd name="T23" fmla="*/ 41 h 140"/>
              <a:gd name="T24" fmla="*/ 12 w 126"/>
              <a:gd name="T25" fmla="*/ 71 h 140"/>
              <a:gd name="T26" fmla="*/ 27 w 126"/>
              <a:gd name="T27" fmla="*/ 113 h 140"/>
              <a:gd name="T28" fmla="*/ 66 w 126"/>
              <a:gd name="T29" fmla="*/ 128 h 140"/>
              <a:gd name="T30" fmla="*/ 89 w 126"/>
              <a:gd name="T31" fmla="*/ 124 h 140"/>
              <a:gd name="T32" fmla="*/ 109 w 126"/>
              <a:gd name="T33" fmla="*/ 113 h 140"/>
              <a:gd name="T34" fmla="*/ 126 w 126"/>
              <a:gd name="T35" fmla="*/ 113 h 140"/>
              <a:gd name="T36" fmla="*/ 113 w 126"/>
              <a:gd name="T37" fmla="*/ 125 h 140"/>
              <a:gd name="T38" fmla="*/ 92 w 126"/>
              <a:gd name="T39" fmla="*/ 136 h 140"/>
              <a:gd name="T40" fmla="*/ 67 w 126"/>
              <a:gd name="T41" fmla="*/ 140 h 140"/>
              <a:gd name="T42" fmla="*/ 32 w 126"/>
              <a:gd name="T43" fmla="*/ 131 h 140"/>
              <a:gd name="T44" fmla="*/ 8 w 126"/>
              <a:gd name="T45" fmla="*/ 106 h 140"/>
              <a:gd name="T46" fmla="*/ 0 w 126"/>
              <a:gd name="T47" fmla="*/ 71 h 140"/>
              <a:gd name="T48" fmla="*/ 9 w 126"/>
              <a:gd name="T49" fmla="*/ 34 h 140"/>
              <a:gd name="T50" fmla="*/ 32 w 126"/>
              <a:gd name="T51" fmla="*/ 9 h 140"/>
              <a:gd name="T52" fmla="*/ 67 w 126"/>
              <a:gd name="T53" fmla="*/ 0 h 140"/>
              <a:gd name="T54" fmla="*/ 110 w 126"/>
              <a:gd name="T55" fmla="*/ 16 h 140"/>
              <a:gd name="T56" fmla="*/ 126 w 126"/>
              <a:gd name="T57" fmla="*/ 58 h 140"/>
              <a:gd name="T58" fmla="*/ 120 w 126"/>
              <a:gd name="T59" fmla="*/ 86 h 140"/>
              <a:gd name="T60" fmla="*/ 101 w 126"/>
              <a:gd name="T61" fmla="*/ 106 h 140"/>
              <a:gd name="T62" fmla="*/ 83 w 126"/>
              <a:gd name="T63" fmla="*/ 112 h 140"/>
              <a:gd name="T64" fmla="*/ 75 w 126"/>
              <a:gd name="T65" fmla="*/ 109 h 140"/>
              <a:gd name="T66" fmla="*/ 70 w 126"/>
              <a:gd name="T67" fmla="*/ 102 h 140"/>
              <a:gd name="T68" fmla="*/ 60 w 126"/>
              <a:gd name="T69" fmla="*/ 110 h 140"/>
              <a:gd name="T70" fmla="*/ 50 w 126"/>
              <a:gd name="T71" fmla="*/ 112 h 140"/>
              <a:gd name="T72" fmla="*/ 31 w 126"/>
              <a:gd name="T73" fmla="*/ 103 h 140"/>
              <a:gd name="T74" fmla="*/ 24 w 126"/>
              <a:gd name="T75" fmla="*/ 77 h 140"/>
              <a:gd name="T76" fmla="*/ 34 w 126"/>
              <a:gd name="T77" fmla="*/ 41 h 140"/>
              <a:gd name="T78" fmla="*/ 59 w 126"/>
              <a:gd name="T79" fmla="*/ 25 h 140"/>
              <a:gd name="T80" fmla="*/ 69 w 126"/>
              <a:gd name="T81" fmla="*/ 28 h 140"/>
              <a:gd name="T82" fmla="*/ 78 w 126"/>
              <a:gd name="T83" fmla="*/ 37 h 140"/>
              <a:gd name="T84" fmla="*/ 80 w 126"/>
              <a:gd name="T85" fmla="*/ 28 h 140"/>
              <a:gd name="T86" fmla="*/ 96 w 126"/>
              <a:gd name="T87" fmla="*/ 28 h 140"/>
              <a:gd name="T88" fmla="*/ 41 w 126"/>
              <a:gd name="T89" fmla="*/ 81 h 140"/>
              <a:gd name="T90" fmla="*/ 45 w 126"/>
              <a:gd name="T91" fmla="*/ 96 h 140"/>
              <a:gd name="T92" fmla="*/ 53 w 126"/>
              <a:gd name="T93" fmla="*/ 100 h 140"/>
              <a:gd name="T94" fmla="*/ 63 w 126"/>
              <a:gd name="T95" fmla="*/ 96 h 140"/>
              <a:gd name="T96" fmla="*/ 70 w 126"/>
              <a:gd name="T97" fmla="*/ 78 h 140"/>
              <a:gd name="T98" fmla="*/ 74 w 126"/>
              <a:gd name="T99" fmla="*/ 54 h 140"/>
              <a:gd name="T100" fmla="*/ 70 w 126"/>
              <a:gd name="T101" fmla="*/ 42 h 140"/>
              <a:gd name="T102" fmla="*/ 62 w 126"/>
              <a:gd name="T103" fmla="*/ 38 h 140"/>
              <a:gd name="T104" fmla="*/ 52 w 126"/>
              <a:gd name="T105" fmla="*/ 42 h 140"/>
              <a:gd name="T106" fmla="*/ 44 w 126"/>
              <a:gd name="T107" fmla="*/ 59 h 140"/>
              <a:gd name="T108" fmla="*/ 41 w 126"/>
              <a:gd name="T109" fmla="*/ 8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" h="140">
                <a:moveTo>
                  <a:pt x="96" y="28"/>
                </a:moveTo>
                <a:cubicBezTo>
                  <a:pt x="86" y="92"/>
                  <a:pt x="86" y="92"/>
                  <a:pt x="86" y="92"/>
                </a:cubicBezTo>
                <a:cubicBezTo>
                  <a:pt x="86" y="93"/>
                  <a:pt x="85" y="94"/>
                  <a:pt x="85" y="95"/>
                </a:cubicBezTo>
                <a:cubicBezTo>
                  <a:pt x="85" y="96"/>
                  <a:pt x="86" y="97"/>
                  <a:pt x="86" y="97"/>
                </a:cubicBezTo>
                <a:cubicBezTo>
                  <a:pt x="87" y="98"/>
                  <a:pt x="88" y="98"/>
                  <a:pt x="89" y="98"/>
                </a:cubicBezTo>
                <a:cubicBezTo>
                  <a:pt x="91" y="98"/>
                  <a:pt x="94" y="97"/>
                  <a:pt x="97" y="95"/>
                </a:cubicBezTo>
                <a:cubicBezTo>
                  <a:pt x="102" y="91"/>
                  <a:pt x="106" y="87"/>
                  <a:pt x="109" y="81"/>
                </a:cubicBezTo>
                <a:cubicBezTo>
                  <a:pt x="112" y="74"/>
                  <a:pt x="114" y="67"/>
                  <a:pt x="114" y="58"/>
                </a:cubicBezTo>
                <a:cubicBezTo>
                  <a:pt x="114" y="44"/>
                  <a:pt x="109" y="33"/>
                  <a:pt x="101" y="25"/>
                </a:cubicBezTo>
                <a:cubicBezTo>
                  <a:pt x="93" y="16"/>
                  <a:pt x="81" y="12"/>
                  <a:pt x="67" y="12"/>
                </a:cubicBezTo>
                <a:cubicBezTo>
                  <a:pt x="57" y="12"/>
                  <a:pt x="48" y="15"/>
                  <a:pt x="39" y="20"/>
                </a:cubicBezTo>
                <a:cubicBezTo>
                  <a:pt x="30" y="24"/>
                  <a:pt x="24" y="31"/>
                  <a:pt x="19" y="41"/>
                </a:cubicBezTo>
                <a:cubicBezTo>
                  <a:pt x="15" y="50"/>
                  <a:pt x="12" y="60"/>
                  <a:pt x="12" y="71"/>
                </a:cubicBezTo>
                <a:cubicBezTo>
                  <a:pt x="12" y="89"/>
                  <a:pt x="17" y="102"/>
                  <a:pt x="27" y="113"/>
                </a:cubicBezTo>
                <a:cubicBezTo>
                  <a:pt x="37" y="123"/>
                  <a:pt x="50" y="128"/>
                  <a:pt x="66" y="128"/>
                </a:cubicBezTo>
                <a:cubicBezTo>
                  <a:pt x="74" y="128"/>
                  <a:pt x="81" y="127"/>
                  <a:pt x="89" y="124"/>
                </a:cubicBezTo>
                <a:cubicBezTo>
                  <a:pt x="96" y="121"/>
                  <a:pt x="103" y="118"/>
                  <a:pt x="109" y="113"/>
                </a:cubicBezTo>
                <a:cubicBezTo>
                  <a:pt x="126" y="113"/>
                  <a:pt x="126" y="113"/>
                  <a:pt x="126" y="113"/>
                </a:cubicBezTo>
                <a:cubicBezTo>
                  <a:pt x="122" y="118"/>
                  <a:pt x="117" y="122"/>
                  <a:pt x="113" y="125"/>
                </a:cubicBezTo>
                <a:cubicBezTo>
                  <a:pt x="107" y="129"/>
                  <a:pt x="100" y="133"/>
                  <a:pt x="92" y="136"/>
                </a:cubicBezTo>
                <a:cubicBezTo>
                  <a:pt x="84" y="138"/>
                  <a:pt x="76" y="140"/>
                  <a:pt x="67" y="140"/>
                </a:cubicBezTo>
                <a:cubicBezTo>
                  <a:pt x="54" y="140"/>
                  <a:pt x="42" y="137"/>
                  <a:pt x="32" y="131"/>
                </a:cubicBezTo>
                <a:cubicBezTo>
                  <a:pt x="22" y="125"/>
                  <a:pt x="14" y="117"/>
                  <a:pt x="8" y="106"/>
                </a:cubicBezTo>
                <a:cubicBezTo>
                  <a:pt x="3" y="96"/>
                  <a:pt x="0" y="84"/>
                  <a:pt x="0" y="71"/>
                </a:cubicBezTo>
                <a:cubicBezTo>
                  <a:pt x="0" y="58"/>
                  <a:pt x="3" y="45"/>
                  <a:pt x="9" y="34"/>
                </a:cubicBezTo>
                <a:cubicBezTo>
                  <a:pt x="15" y="23"/>
                  <a:pt x="23" y="15"/>
                  <a:pt x="32" y="9"/>
                </a:cubicBezTo>
                <a:cubicBezTo>
                  <a:pt x="42" y="3"/>
                  <a:pt x="54" y="0"/>
                  <a:pt x="67" y="0"/>
                </a:cubicBezTo>
                <a:cubicBezTo>
                  <a:pt x="85" y="0"/>
                  <a:pt x="99" y="6"/>
                  <a:pt x="110" y="16"/>
                </a:cubicBezTo>
                <a:cubicBezTo>
                  <a:pt x="121" y="27"/>
                  <a:pt x="126" y="41"/>
                  <a:pt x="126" y="58"/>
                </a:cubicBezTo>
                <a:cubicBezTo>
                  <a:pt x="126" y="68"/>
                  <a:pt x="124" y="78"/>
                  <a:pt x="120" y="86"/>
                </a:cubicBezTo>
                <a:cubicBezTo>
                  <a:pt x="116" y="94"/>
                  <a:pt x="109" y="101"/>
                  <a:pt x="101" y="106"/>
                </a:cubicBezTo>
                <a:cubicBezTo>
                  <a:pt x="95" y="110"/>
                  <a:pt x="89" y="112"/>
                  <a:pt x="83" y="112"/>
                </a:cubicBezTo>
                <a:cubicBezTo>
                  <a:pt x="80" y="112"/>
                  <a:pt x="77" y="111"/>
                  <a:pt x="75" y="109"/>
                </a:cubicBezTo>
                <a:cubicBezTo>
                  <a:pt x="73" y="108"/>
                  <a:pt x="71" y="106"/>
                  <a:pt x="70" y="102"/>
                </a:cubicBezTo>
                <a:cubicBezTo>
                  <a:pt x="67" y="106"/>
                  <a:pt x="63" y="108"/>
                  <a:pt x="60" y="110"/>
                </a:cubicBezTo>
                <a:cubicBezTo>
                  <a:pt x="57" y="111"/>
                  <a:pt x="54" y="112"/>
                  <a:pt x="50" y="112"/>
                </a:cubicBezTo>
                <a:cubicBezTo>
                  <a:pt x="43" y="112"/>
                  <a:pt x="37" y="109"/>
                  <a:pt x="31" y="103"/>
                </a:cubicBezTo>
                <a:cubicBezTo>
                  <a:pt x="26" y="97"/>
                  <a:pt x="24" y="88"/>
                  <a:pt x="24" y="77"/>
                </a:cubicBezTo>
                <a:cubicBezTo>
                  <a:pt x="24" y="64"/>
                  <a:pt x="27" y="52"/>
                  <a:pt x="34" y="41"/>
                </a:cubicBezTo>
                <a:cubicBezTo>
                  <a:pt x="40" y="31"/>
                  <a:pt x="49" y="25"/>
                  <a:pt x="59" y="25"/>
                </a:cubicBezTo>
                <a:cubicBezTo>
                  <a:pt x="63" y="25"/>
                  <a:pt x="66" y="26"/>
                  <a:pt x="69" y="28"/>
                </a:cubicBezTo>
                <a:cubicBezTo>
                  <a:pt x="72" y="30"/>
                  <a:pt x="75" y="33"/>
                  <a:pt x="78" y="37"/>
                </a:cubicBezTo>
                <a:cubicBezTo>
                  <a:pt x="80" y="28"/>
                  <a:pt x="80" y="28"/>
                  <a:pt x="80" y="28"/>
                </a:cubicBezTo>
                <a:lnTo>
                  <a:pt x="96" y="28"/>
                </a:lnTo>
                <a:close/>
                <a:moveTo>
                  <a:pt x="41" y="81"/>
                </a:moveTo>
                <a:cubicBezTo>
                  <a:pt x="41" y="87"/>
                  <a:pt x="42" y="92"/>
                  <a:pt x="45" y="96"/>
                </a:cubicBezTo>
                <a:cubicBezTo>
                  <a:pt x="47" y="99"/>
                  <a:pt x="50" y="100"/>
                  <a:pt x="53" y="100"/>
                </a:cubicBezTo>
                <a:cubicBezTo>
                  <a:pt x="57" y="100"/>
                  <a:pt x="60" y="99"/>
                  <a:pt x="63" y="96"/>
                </a:cubicBezTo>
                <a:cubicBezTo>
                  <a:pt x="66" y="93"/>
                  <a:pt x="68" y="87"/>
                  <a:pt x="70" y="78"/>
                </a:cubicBezTo>
                <a:cubicBezTo>
                  <a:pt x="72" y="69"/>
                  <a:pt x="74" y="61"/>
                  <a:pt x="74" y="54"/>
                </a:cubicBezTo>
                <a:cubicBezTo>
                  <a:pt x="74" y="49"/>
                  <a:pt x="72" y="45"/>
                  <a:pt x="70" y="42"/>
                </a:cubicBezTo>
                <a:cubicBezTo>
                  <a:pt x="68" y="40"/>
                  <a:pt x="65" y="38"/>
                  <a:pt x="62" y="38"/>
                </a:cubicBezTo>
                <a:cubicBezTo>
                  <a:pt x="58" y="38"/>
                  <a:pt x="55" y="40"/>
                  <a:pt x="52" y="42"/>
                </a:cubicBezTo>
                <a:cubicBezTo>
                  <a:pt x="48" y="46"/>
                  <a:pt x="46" y="52"/>
                  <a:pt x="44" y="59"/>
                </a:cubicBezTo>
                <a:cubicBezTo>
                  <a:pt x="42" y="67"/>
                  <a:pt x="41" y="75"/>
                  <a:pt x="41" y="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84" name="组合 283"/>
          <p:cNvGrpSpPr>
            <a:grpSpLocks noChangeAspect="1"/>
          </p:cNvGrpSpPr>
          <p:nvPr/>
        </p:nvGrpSpPr>
        <p:grpSpPr>
          <a:xfrm>
            <a:off x="9383119" y="4063804"/>
            <a:ext cx="316304" cy="432000"/>
            <a:chOff x="8415338" y="6991350"/>
            <a:chExt cx="473075" cy="6461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4" name="Freeform 244"/>
            <p:cNvSpPr/>
            <p:nvPr/>
          </p:nvSpPr>
          <p:spPr bwMode="auto">
            <a:xfrm>
              <a:off x="8486775" y="6991350"/>
              <a:ext cx="338138" cy="195263"/>
            </a:xfrm>
            <a:custGeom>
              <a:avLst/>
              <a:gdLst>
                <a:gd name="T0" fmla="*/ 21 w 90"/>
                <a:gd name="T1" fmla="*/ 52 h 52"/>
                <a:gd name="T2" fmla="*/ 21 w 90"/>
                <a:gd name="T3" fmla="*/ 35 h 52"/>
                <a:gd name="T4" fmla="*/ 37 w 90"/>
                <a:gd name="T5" fmla="*/ 20 h 52"/>
                <a:gd name="T6" fmla="*/ 54 w 90"/>
                <a:gd name="T7" fmla="*/ 20 h 52"/>
                <a:gd name="T8" fmla="*/ 69 w 90"/>
                <a:gd name="T9" fmla="*/ 35 h 52"/>
                <a:gd name="T10" fmla="*/ 69 w 90"/>
                <a:gd name="T11" fmla="*/ 52 h 52"/>
                <a:gd name="T12" fmla="*/ 90 w 90"/>
                <a:gd name="T13" fmla="*/ 52 h 52"/>
                <a:gd name="T14" fmla="*/ 90 w 90"/>
                <a:gd name="T15" fmla="*/ 35 h 52"/>
                <a:gd name="T16" fmla="*/ 54 w 90"/>
                <a:gd name="T17" fmla="*/ 0 h 52"/>
                <a:gd name="T18" fmla="*/ 37 w 90"/>
                <a:gd name="T19" fmla="*/ 0 h 52"/>
                <a:gd name="T20" fmla="*/ 0 w 90"/>
                <a:gd name="T21" fmla="*/ 35 h 52"/>
                <a:gd name="T22" fmla="*/ 0 w 90"/>
                <a:gd name="T23" fmla="*/ 52 h 52"/>
                <a:gd name="T24" fmla="*/ 21 w 90"/>
                <a:gd name="T2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21" y="52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21" y="27"/>
                    <a:pt x="28" y="20"/>
                    <a:pt x="37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62" y="20"/>
                    <a:pt x="69" y="27"/>
                    <a:pt x="69" y="35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90" y="16"/>
                    <a:pt x="74" y="0"/>
                    <a:pt x="5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6"/>
                    <a:pt x="0" y="35"/>
                  </a:cubicBezTo>
                  <a:cubicBezTo>
                    <a:pt x="0" y="52"/>
                    <a:pt x="0" y="52"/>
                    <a:pt x="0" y="52"/>
                  </a:cubicBezTo>
                  <a:lnTo>
                    <a:pt x="21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45"/>
            <p:cNvSpPr>
              <a:spLocks noEditPoints="1"/>
            </p:cNvSpPr>
            <p:nvPr/>
          </p:nvSpPr>
          <p:spPr bwMode="auto">
            <a:xfrm>
              <a:off x="8415338" y="7227888"/>
              <a:ext cx="473075" cy="409575"/>
            </a:xfrm>
            <a:custGeom>
              <a:avLst/>
              <a:gdLst>
                <a:gd name="T0" fmla="*/ 0 w 126"/>
                <a:gd name="T1" fmla="*/ 0 h 109"/>
                <a:gd name="T2" fmla="*/ 0 w 126"/>
                <a:gd name="T3" fmla="*/ 56 h 109"/>
                <a:gd name="T4" fmla="*/ 55 w 126"/>
                <a:gd name="T5" fmla="*/ 109 h 109"/>
                <a:gd name="T6" fmla="*/ 71 w 126"/>
                <a:gd name="T7" fmla="*/ 109 h 109"/>
                <a:gd name="T8" fmla="*/ 126 w 126"/>
                <a:gd name="T9" fmla="*/ 56 h 109"/>
                <a:gd name="T10" fmla="*/ 126 w 126"/>
                <a:gd name="T11" fmla="*/ 0 h 109"/>
                <a:gd name="T12" fmla="*/ 0 w 126"/>
                <a:gd name="T13" fmla="*/ 0 h 109"/>
                <a:gd name="T14" fmla="*/ 71 w 126"/>
                <a:gd name="T15" fmla="*/ 50 h 109"/>
                <a:gd name="T16" fmla="*/ 71 w 126"/>
                <a:gd name="T17" fmla="*/ 74 h 109"/>
                <a:gd name="T18" fmla="*/ 66 w 126"/>
                <a:gd name="T19" fmla="*/ 79 h 109"/>
                <a:gd name="T20" fmla="*/ 60 w 126"/>
                <a:gd name="T21" fmla="*/ 74 h 109"/>
                <a:gd name="T22" fmla="*/ 60 w 126"/>
                <a:gd name="T23" fmla="*/ 50 h 109"/>
                <a:gd name="T24" fmla="*/ 51 w 126"/>
                <a:gd name="T25" fmla="*/ 37 h 109"/>
                <a:gd name="T26" fmla="*/ 66 w 126"/>
                <a:gd name="T27" fmla="*/ 23 h 109"/>
                <a:gd name="T28" fmla="*/ 80 w 126"/>
                <a:gd name="T29" fmla="*/ 37 h 109"/>
                <a:gd name="T30" fmla="*/ 71 w 126"/>
                <a:gd name="T31" fmla="*/ 5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6" h="109">
                  <a:moveTo>
                    <a:pt x="0" y="0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0" y="85"/>
                    <a:pt x="24" y="109"/>
                    <a:pt x="55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102" y="109"/>
                    <a:pt x="126" y="85"/>
                    <a:pt x="126" y="56"/>
                  </a:cubicBezTo>
                  <a:cubicBezTo>
                    <a:pt x="126" y="0"/>
                    <a:pt x="126" y="0"/>
                    <a:pt x="126" y="0"/>
                  </a:cubicBezTo>
                  <a:lnTo>
                    <a:pt x="0" y="0"/>
                  </a:lnTo>
                  <a:close/>
                  <a:moveTo>
                    <a:pt x="71" y="50"/>
                  </a:moveTo>
                  <a:cubicBezTo>
                    <a:pt x="71" y="74"/>
                    <a:pt x="71" y="74"/>
                    <a:pt x="71" y="74"/>
                  </a:cubicBezTo>
                  <a:cubicBezTo>
                    <a:pt x="71" y="77"/>
                    <a:pt x="69" y="79"/>
                    <a:pt x="66" y="79"/>
                  </a:cubicBezTo>
                  <a:cubicBezTo>
                    <a:pt x="63" y="79"/>
                    <a:pt x="60" y="77"/>
                    <a:pt x="60" y="74"/>
                  </a:cubicBezTo>
                  <a:cubicBezTo>
                    <a:pt x="60" y="50"/>
                    <a:pt x="60" y="50"/>
                    <a:pt x="60" y="50"/>
                  </a:cubicBezTo>
                  <a:cubicBezTo>
                    <a:pt x="55" y="47"/>
                    <a:pt x="51" y="42"/>
                    <a:pt x="51" y="37"/>
                  </a:cubicBezTo>
                  <a:cubicBezTo>
                    <a:pt x="51" y="29"/>
                    <a:pt x="58" y="23"/>
                    <a:pt x="66" y="23"/>
                  </a:cubicBezTo>
                  <a:cubicBezTo>
                    <a:pt x="73" y="23"/>
                    <a:pt x="80" y="29"/>
                    <a:pt x="80" y="37"/>
                  </a:cubicBezTo>
                  <a:cubicBezTo>
                    <a:pt x="80" y="43"/>
                    <a:pt x="76" y="47"/>
                    <a:pt x="7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5" name="组合 284"/>
          <p:cNvGrpSpPr>
            <a:grpSpLocks noChangeAspect="1"/>
          </p:cNvGrpSpPr>
          <p:nvPr/>
        </p:nvGrpSpPr>
        <p:grpSpPr>
          <a:xfrm>
            <a:off x="10412583" y="4063804"/>
            <a:ext cx="284441" cy="432000"/>
            <a:chOff x="9545638" y="6961188"/>
            <a:chExt cx="465138" cy="70643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6" name="Freeform 246"/>
            <p:cNvSpPr/>
            <p:nvPr/>
          </p:nvSpPr>
          <p:spPr bwMode="auto">
            <a:xfrm>
              <a:off x="9617075" y="6961188"/>
              <a:ext cx="330200" cy="266700"/>
            </a:xfrm>
            <a:custGeom>
              <a:avLst/>
              <a:gdLst>
                <a:gd name="T0" fmla="*/ 20 w 88"/>
                <a:gd name="T1" fmla="*/ 51 h 71"/>
                <a:gd name="T2" fmla="*/ 20 w 88"/>
                <a:gd name="T3" fmla="*/ 34 h 71"/>
                <a:gd name="T4" fmla="*/ 36 w 88"/>
                <a:gd name="T5" fmla="*/ 19 h 71"/>
                <a:gd name="T6" fmla="*/ 53 w 88"/>
                <a:gd name="T7" fmla="*/ 19 h 71"/>
                <a:gd name="T8" fmla="*/ 68 w 88"/>
                <a:gd name="T9" fmla="*/ 34 h 71"/>
                <a:gd name="T10" fmla="*/ 68 w 88"/>
                <a:gd name="T11" fmla="*/ 71 h 71"/>
                <a:gd name="T12" fmla="*/ 88 w 88"/>
                <a:gd name="T13" fmla="*/ 71 h 71"/>
                <a:gd name="T14" fmla="*/ 88 w 88"/>
                <a:gd name="T15" fmla="*/ 34 h 71"/>
                <a:gd name="T16" fmla="*/ 53 w 88"/>
                <a:gd name="T17" fmla="*/ 0 h 71"/>
                <a:gd name="T18" fmla="*/ 36 w 88"/>
                <a:gd name="T19" fmla="*/ 0 h 71"/>
                <a:gd name="T20" fmla="*/ 0 w 88"/>
                <a:gd name="T21" fmla="*/ 34 h 71"/>
                <a:gd name="T22" fmla="*/ 0 w 88"/>
                <a:gd name="T23" fmla="*/ 51 h 71"/>
                <a:gd name="T24" fmla="*/ 20 w 88"/>
                <a:gd name="T25" fmla="*/ 5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71">
                  <a:moveTo>
                    <a:pt x="20" y="51"/>
                  </a:moveTo>
                  <a:cubicBezTo>
                    <a:pt x="20" y="34"/>
                    <a:pt x="20" y="34"/>
                    <a:pt x="20" y="34"/>
                  </a:cubicBezTo>
                  <a:cubicBezTo>
                    <a:pt x="20" y="26"/>
                    <a:pt x="27" y="19"/>
                    <a:pt x="36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61" y="19"/>
                    <a:pt x="68" y="26"/>
                    <a:pt x="68" y="34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15"/>
                    <a:pt x="72" y="0"/>
                    <a:pt x="5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20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247"/>
            <p:cNvSpPr>
              <a:spLocks noEditPoints="1"/>
            </p:cNvSpPr>
            <p:nvPr/>
          </p:nvSpPr>
          <p:spPr bwMode="auto">
            <a:xfrm>
              <a:off x="9545638" y="7265988"/>
              <a:ext cx="465138" cy="401638"/>
            </a:xfrm>
            <a:custGeom>
              <a:avLst/>
              <a:gdLst>
                <a:gd name="T0" fmla="*/ 0 w 124"/>
                <a:gd name="T1" fmla="*/ 0 h 107"/>
                <a:gd name="T2" fmla="*/ 0 w 124"/>
                <a:gd name="T3" fmla="*/ 55 h 107"/>
                <a:gd name="T4" fmla="*/ 54 w 124"/>
                <a:gd name="T5" fmla="*/ 107 h 107"/>
                <a:gd name="T6" fmla="*/ 70 w 124"/>
                <a:gd name="T7" fmla="*/ 107 h 107"/>
                <a:gd name="T8" fmla="*/ 124 w 124"/>
                <a:gd name="T9" fmla="*/ 55 h 107"/>
                <a:gd name="T10" fmla="*/ 124 w 124"/>
                <a:gd name="T11" fmla="*/ 0 h 107"/>
                <a:gd name="T12" fmla="*/ 0 w 124"/>
                <a:gd name="T13" fmla="*/ 0 h 107"/>
                <a:gd name="T14" fmla="*/ 70 w 124"/>
                <a:gd name="T15" fmla="*/ 49 h 107"/>
                <a:gd name="T16" fmla="*/ 70 w 124"/>
                <a:gd name="T17" fmla="*/ 73 h 107"/>
                <a:gd name="T18" fmla="*/ 65 w 124"/>
                <a:gd name="T19" fmla="*/ 78 h 107"/>
                <a:gd name="T20" fmla="*/ 59 w 124"/>
                <a:gd name="T21" fmla="*/ 73 h 107"/>
                <a:gd name="T22" fmla="*/ 59 w 124"/>
                <a:gd name="T23" fmla="*/ 49 h 107"/>
                <a:gd name="T24" fmla="*/ 51 w 124"/>
                <a:gd name="T25" fmla="*/ 36 h 107"/>
                <a:gd name="T26" fmla="*/ 65 w 124"/>
                <a:gd name="T27" fmla="*/ 23 h 107"/>
                <a:gd name="T28" fmla="*/ 79 w 124"/>
                <a:gd name="T29" fmla="*/ 36 h 107"/>
                <a:gd name="T30" fmla="*/ 70 w 124"/>
                <a:gd name="T31" fmla="*/ 4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" h="107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4"/>
                    <a:pt x="24" y="107"/>
                    <a:pt x="54" y="107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100" y="107"/>
                    <a:pt x="124" y="84"/>
                    <a:pt x="124" y="55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0" y="0"/>
                  </a:lnTo>
                  <a:close/>
                  <a:moveTo>
                    <a:pt x="70" y="49"/>
                  </a:moveTo>
                  <a:cubicBezTo>
                    <a:pt x="70" y="73"/>
                    <a:pt x="70" y="73"/>
                    <a:pt x="70" y="73"/>
                  </a:cubicBezTo>
                  <a:cubicBezTo>
                    <a:pt x="70" y="76"/>
                    <a:pt x="67" y="78"/>
                    <a:pt x="65" y="78"/>
                  </a:cubicBezTo>
                  <a:cubicBezTo>
                    <a:pt x="62" y="78"/>
                    <a:pt x="59" y="76"/>
                    <a:pt x="59" y="73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4" y="47"/>
                    <a:pt x="51" y="42"/>
                    <a:pt x="51" y="36"/>
                  </a:cubicBezTo>
                  <a:cubicBezTo>
                    <a:pt x="51" y="29"/>
                    <a:pt x="57" y="23"/>
                    <a:pt x="65" y="23"/>
                  </a:cubicBezTo>
                  <a:cubicBezTo>
                    <a:pt x="72" y="23"/>
                    <a:pt x="79" y="29"/>
                    <a:pt x="79" y="36"/>
                  </a:cubicBezTo>
                  <a:cubicBezTo>
                    <a:pt x="79" y="42"/>
                    <a:pt x="75" y="47"/>
                    <a:pt x="7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6" name="组合 285"/>
          <p:cNvGrpSpPr>
            <a:grpSpLocks noChangeAspect="1"/>
          </p:cNvGrpSpPr>
          <p:nvPr/>
        </p:nvGrpSpPr>
        <p:grpSpPr>
          <a:xfrm>
            <a:off x="8329948" y="4063804"/>
            <a:ext cx="511842" cy="432000"/>
            <a:chOff x="10574338" y="7096125"/>
            <a:chExt cx="569913" cy="48101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48" name="Rectangle 248"/>
            <p:cNvSpPr>
              <a:spLocks noChangeArrowheads="1"/>
            </p:cNvSpPr>
            <p:nvPr/>
          </p:nvSpPr>
          <p:spPr bwMode="auto">
            <a:xfrm>
              <a:off x="10904538" y="7437438"/>
              <a:ext cx="239713" cy="714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249"/>
            <p:cNvSpPr/>
            <p:nvPr/>
          </p:nvSpPr>
          <p:spPr bwMode="auto">
            <a:xfrm>
              <a:off x="10607675" y="7118350"/>
              <a:ext cx="469900" cy="458788"/>
            </a:xfrm>
            <a:custGeom>
              <a:avLst/>
              <a:gdLst>
                <a:gd name="T0" fmla="*/ 263 w 296"/>
                <a:gd name="T1" fmla="*/ 0 h 289"/>
                <a:gd name="T2" fmla="*/ 0 w 296"/>
                <a:gd name="T3" fmla="*/ 258 h 289"/>
                <a:gd name="T4" fmla="*/ 33 w 296"/>
                <a:gd name="T5" fmla="*/ 289 h 289"/>
                <a:gd name="T6" fmla="*/ 296 w 296"/>
                <a:gd name="T7" fmla="*/ 33 h 289"/>
                <a:gd name="T8" fmla="*/ 263 w 296"/>
                <a:gd name="T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289">
                  <a:moveTo>
                    <a:pt x="263" y="0"/>
                  </a:moveTo>
                  <a:lnTo>
                    <a:pt x="0" y="258"/>
                  </a:lnTo>
                  <a:lnTo>
                    <a:pt x="33" y="289"/>
                  </a:lnTo>
                  <a:lnTo>
                    <a:pt x="296" y="33"/>
                  </a:lnTo>
                  <a:lnTo>
                    <a:pt x="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250"/>
            <p:cNvSpPr/>
            <p:nvPr/>
          </p:nvSpPr>
          <p:spPr bwMode="auto">
            <a:xfrm>
              <a:off x="10574338" y="7096125"/>
              <a:ext cx="239713" cy="233363"/>
            </a:xfrm>
            <a:custGeom>
              <a:avLst/>
              <a:gdLst>
                <a:gd name="T0" fmla="*/ 151 w 151"/>
                <a:gd name="T1" fmla="*/ 50 h 147"/>
                <a:gd name="T2" fmla="*/ 99 w 151"/>
                <a:gd name="T3" fmla="*/ 50 h 147"/>
                <a:gd name="T4" fmla="*/ 99 w 151"/>
                <a:gd name="T5" fmla="*/ 0 h 147"/>
                <a:gd name="T6" fmla="*/ 52 w 151"/>
                <a:gd name="T7" fmla="*/ 0 h 147"/>
                <a:gd name="T8" fmla="*/ 52 w 151"/>
                <a:gd name="T9" fmla="*/ 50 h 147"/>
                <a:gd name="T10" fmla="*/ 0 w 151"/>
                <a:gd name="T11" fmla="*/ 50 h 147"/>
                <a:gd name="T12" fmla="*/ 0 w 151"/>
                <a:gd name="T13" fmla="*/ 95 h 147"/>
                <a:gd name="T14" fmla="*/ 52 w 151"/>
                <a:gd name="T15" fmla="*/ 95 h 147"/>
                <a:gd name="T16" fmla="*/ 52 w 151"/>
                <a:gd name="T17" fmla="*/ 147 h 147"/>
                <a:gd name="T18" fmla="*/ 99 w 151"/>
                <a:gd name="T19" fmla="*/ 147 h 147"/>
                <a:gd name="T20" fmla="*/ 99 w 151"/>
                <a:gd name="T21" fmla="*/ 95 h 147"/>
                <a:gd name="T22" fmla="*/ 151 w 151"/>
                <a:gd name="T23" fmla="*/ 95 h 147"/>
                <a:gd name="T24" fmla="*/ 151 w 151"/>
                <a:gd name="T25" fmla="*/ 5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1" h="147">
                  <a:moveTo>
                    <a:pt x="151" y="50"/>
                  </a:moveTo>
                  <a:lnTo>
                    <a:pt x="99" y="50"/>
                  </a:lnTo>
                  <a:lnTo>
                    <a:pt x="99" y="0"/>
                  </a:lnTo>
                  <a:lnTo>
                    <a:pt x="52" y="0"/>
                  </a:lnTo>
                  <a:lnTo>
                    <a:pt x="52" y="50"/>
                  </a:lnTo>
                  <a:lnTo>
                    <a:pt x="0" y="50"/>
                  </a:lnTo>
                  <a:lnTo>
                    <a:pt x="0" y="95"/>
                  </a:lnTo>
                  <a:lnTo>
                    <a:pt x="52" y="95"/>
                  </a:lnTo>
                  <a:lnTo>
                    <a:pt x="52" y="147"/>
                  </a:lnTo>
                  <a:lnTo>
                    <a:pt x="99" y="147"/>
                  </a:lnTo>
                  <a:lnTo>
                    <a:pt x="99" y="95"/>
                  </a:lnTo>
                  <a:lnTo>
                    <a:pt x="151" y="95"/>
                  </a:lnTo>
                  <a:lnTo>
                    <a:pt x="151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7" name="组合 286"/>
          <p:cNvGrpSpPr>
            <a:grpSpLocks noChangeAspect="1"/>
          </p:cNvGrpSpPr>
          <p:nvPr/>
        </p:nvGrpSpPr>
        <p:grpSpPr>
          <a:xfrm>
            <a:off x="10382355" y="3093040"/>
            <a:ext cx="344896" cy="432000"/>
            <a:chOff x="11614150" y="6864350"/>
            <a:chExt cx="622300" cy="77946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1" name="Freeform 251"/>
            <p:cNvSpPr/>
            <p:nvPr/>
          </p:nvSpPr>
          <p:spPr bwMode="auto">
            <a:xfrm>
              <a:off x="11614150" y="7070725"/>
              <a:ext cx="593725" cy="573088"/>
            </a:xfrm>
            <a:custGeom>
              <a:avLst/>
              <a:gdLst>
                <a:gd name="T0" fmla="*/ 79 w 158"/>
                <a:gd name="T1" fmla="*/ 28 h 153"/>
                <a:gd name="T2" fmla="*/ 158 w 158"/>
                <a:gd name="T3" fmla="*/ 85 h 153"/>
                <a:gd name="T4" fmla="*/ 79 w 158"/>
                <a:gd name="T5" fmla="*/ 153 h 153"/>
                <a:gd name="T6" fmla="*/ 0 w 158"/>
                <a:gd name="T7" fmla="*/ 85 h 153"/>
                <a:gd name="T8" fmla="*/ 79 w 158"/>
                <a:gd name="T9" fmla="*/ 2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53">
                  <a:moveTo>
                    <a:pt x="79" y="28"/>
                  </a:moveTo>
                  <a:cubicBezTo>
                    <a:pt x="123" y="3"/>
                    <a:pt x="158" y="41"/>
                    <a:pt x="158" y="85"/>
                  </a:cubicBezTo>
                  <a:cubicBezTo>
                    <a:pt x="158" y="128"/>
                    <a:pt x="123" y="153"/>
                    <a:pt x="79" y="153"/>
                  </a:cubicBezTo>
                  <a:cubicBezTo>
                    <a:pt x="35" y="153"/>
                    <a:pt x="0" y="127"/>
                    <a:pt x="0" y="85"/>
                  </a:cubicBezTo>
                  <a:cubicBezTo>
                    <a:pt x="0" y="42"/>
                    <a:pt x="35" y="0"/>
                    <a:pt x="7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252"/>
            <p:cNvSpPr/>
            <p:nvPr/>
          </p:nvSpPr>
          <p:spPr bwMode="auto">
            <a:xfrm>
              <a:off x="11853863" y="6964363"/>
              <a:ext cx="79375" cy="222250"/>
            </a:xfrm>
            <a:custGeom>
              <a:avLst/>
              <a:gdLst>
                <a:gd name="T0" fmla="*/ 15 w 21"/>
                <a:gd name="T1" fmla="*/ 58 h 59"/>
                <a:gd name="T2" fmla="*/ 0 w 21"/>
                <a:gd name="T3" fmla="*/ 5 h 59"/>
                <a:gd name="T4" fmla="*/ 9 w 21"/>
                <a:gd name="T5" fmla="*/ 0 h 59"/>
                <a:gd name="T6" fmla="*/ 18 w 21"/>
                <a:gd name="T7" fmla="*/ 58 h 59"/>
                <a:gd name="T8" fmla="*/ 16 w 21"/>
                <a:gd name="T9" fmla="*/ 59 h 59"/>
                <a:gd name="T10" fmla="*/ 15 w 21"/>
                <a:gd name="T11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59">
                  <a:moveTo>
                    <a:pt x="15" y="58"/>
                  </a:moveTo>
                  <a:cubicBezTo>
                    <a:pt x="15" y="58"/>
                    <a:pt x="14" y="21"/>
                    <a:pt x="0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21" y="11"/>
                    <a:pt x="18" y="58"/>
                  </a:cubicBezTo>
                  <a:cubicBezTo>
                    <a:pt x="16" y="59"/>
                    <a:pt x="16" y="59"/>
                    <a:pt x="16" y="59"/>
                  </a:cubicBezTo>
                  <a:lnTo>
                    <a:pt x="15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253"/>
            <p:cNvSpPr/>
            <p:nvPr/>
          </p:nvSpPr>
          <p:spPr bwMode="auto">
            <a:xfrm>
              <a:off x="11922125" y="6864350"/>
              <a:ext cx="314325" cy="292100"/>
            </a:xfrm>
            <a:custGeom>
              <a:avLst/>
              <a:gdLst>
                <a:gd name="T0" fmla="*/ 0 w 84"/>
                <a:gd name="T1" fmla="*/ 78 h 78"/>
                <a:gd name="T2" fmla="*/ 0 w 84"/>
                <a:gd name="T3" fmla="*/ 72 h 78"/>
                <a:gd name="T4" fmla="*/ 70 w 84"/>
                <a:gd name="T5" fmla="*/ 0 h 78"/>
                <a:gd name="T6" fmla="*/ 0 w 84"/>
                <a:gd name="T7" fmla="*/ 78 h 78"/>
                <a:gd name="T8" fmla="*/ 0 w 84"/>
                <a:gd name="T9" fmla="*/ 75 h 78"/>
                <a:gd name="T10" fmla="*/ 59 w 84"/>
                <a:gd name="T11" fmla="*/ 13 h 78"/>
                <a:gd name="T12" fmla="*/ 0 w 84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78">
                  <a:moveTo>
                    <a:pt x="0" y="78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70"/>
                    <a:pt x="10" y="13"/>
                    <a:pt x="70" y="0"/>
                  </a:cubicBezTo>
                  <a:cubicBezTo>
                    <a:pt x="70" y="0"/>
                    <a:pt x="84" y="57"/>
                    <a:pt x="0" y="7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42" y="21"/>
                    <a:pt x="59" y="13"/>
                  </a:cubicBezTo>
                  <a:cubicBezTo>
                    <a:pt x="59" y="13"/>
                    <a:pt x="36" y="33"/>
                    <a:pt x="0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Freeform 256"/>
          <p:cNvSpPr>
            <a:spLocks noChangeAspect="1" noEditPoints="1"/>
          </p:cNvSpPr>
          <p:nvPr/>
        </p:nvSpPr>
        <p:spPr bwMode="auto">
          <a:xfrm>
            <a:off x="11214622" y="5916022"/>
            <a:ext cx="331902" cy="432000"/>
          </a:xfrm>
          <a:custGeom>
            <a:avLst/>
            <a:gdLst>
              <a:gd name="T0" fmla="*/ 37 w 160"/>
              <a:gd name="T1" fmla="*/ 80 h 208"/>
              <a:gd name="T2" fmla="*/ 48 w 160"/>
              <a:gd name="T3" fmla="*/ 100 h 208"/>
              <a:gd name="T4" fmla="*/ 48 w 160"/>
              <a:gd name="T5" fmla="*/ 100 h 208"/>
              <a:gd name="T6" fmla="*/ 160 w 160"/>
              <a:gd name="T7" fmla="*/ 100 h 208"/>
              <a:gd name="T8" fmla="*/ 160 w 160"/>
              <a:gd name="T9" fmla="*/ 173 h 208"/>
              <a:gd name="T10" fmla="*/ 47 w 160"/>
              <a:gd name="T11" fmla="*/ 173 h 208"/>
              <a:gd name="T12" fmla="*/ 47 w 160"/>
              <a:gd name="T13" fmla="*/ 113 h 208"/>
              <a:gd name="T14" fmla="*/ 33 w 160"/>
              <a:gd name="T15" fmla="*/ 85 h 208"/>
              <a:gd name="T16" fmla="*/ 0 w 160"/>
              <a:gd name="T17" fmla="*/ 85 h 208"/>
              <a:gd name="T18" fmla="*/ 0 w 160"/>
              <a:gd name="T19" fmla="*/ 80 h 208"/>
              <a:gd name="T20" fmla="*/ 37 w 160"/>
              <a:gd name="T21" fmla="*/ 80 h 208"/>
              <a:gd name="T22" fmla="*/ 37 w 160"/>
              <a:gd name="T23" fmla="*/ 80 h 208"/>
              <a:gd name="T24" fmla="*/ 37 w 160"/>
              <a:gd name="T25" fmla="*/ 80 h 208"/>
              <a:gd name="T26" fmla="*/ 87 w 160"/>
              <a:gd name="T27" fmla="*/ 81 h 208"/>
              <a:gd name="T28" fmla="*/ 111 w 160"/>
              <a:gd name="T29" fmla="*/ 81 h 208"/>
              <a:gd name="T30" fmla="*/ 111 w 160"/>
              <a:gd name="T31" fmla="*/ 41 h 208"/>
              <a:gd name="T32" fmla="*/ 122 w 160"/>
              <a:gd name="T33" fmla="*/ 41 h 208"/>
              <a:gd name="T34" fmla="*/ 99 w 160"/>
              <a:gd name="T35" fmla="*/ 0 h 208"/>
              <a:gd name="T36" fmla="*/ 76 w 160"/>
              <a:gd name="T37" fmla="*/ 41 h 208"/>
              <a:gd name="T38" fmla="*/ 87 w 160"/>
              <a:gd name="T39" fmla="*/ 41 h 208"/>
              <a:gd name="T40" fmla="*/ 87 w 160"/>
              <a:gd name="T41" fmla="*/ 81 h 208"/>
              <a:gd name="T42" fmla="*/ 68 w 160"/>
              <a:gd name="T43" fmla="*/ 109 h 208"/>
              <a:gd name="T44" fmla="*/ 68 w 160"/>
              <a:gd name="T45" fmla="*/ 164 h 208"/>
              <a:gd name="T46" fmla="*/ 82 w 160"/>
              <a:gd name="T47" fmla="*/ 164 h 208"/>
              <a:gd name="T48" fmla="*/ 82 w 160"/>
              <a:gd name="T49" fmla="*/ 109 h 208"/>
              <a:gd name="T50" fmla="*/ 68 w 160"/>
              <a:gd name="T51" fmla="*/ 109 h 208"/>
              <a:gd name="T52" fmla="*/ 97 w 160"/>
              <a:gd name="T53" fmla="*/ 109 h 208"/>
              <a:gd name="T54" fmla="*/ 97 w 160"/>
              <a:gd name="T55" fmla="*/ 164 h 208"/>
              <a:gd name="T56" fmla="*/ 110 w 160"/>
              <a:gd name="T57" fmla="*/ 164 h 208"/>
              <a:gd name="T58" fmla="*/ 110 w 160"/>
              <a:gd name="T59" fmla="*/ 109 h 208"/>
              <a:gd name="T60" fmla="*/ 97 w 160"/>
              <a:gd name="T61" fmla="*/ 109 h 208"/>
              <a:gd name="T62" fmla="*/ 125 w 160"/>
              <a:gd name="T63" fmla="*/ 109 h 208"/>
              <a:gd name="T64" fmla="*/ 125 w 160"/>
              <a:gd name="T65" fmla="*/ 164 h 208"/>
              <a:gd name="T66" fmla="*/ 139 w 160"/>
              <a:gd name="T67" fmla="*/ 164 h 208"/>
              <a:gd name="T68" fmla="*/ 139 w 160"/>
              <a:gd name="T69" fmla="*/ 109 h 208"/>
              <a:gd name="T70" fmla="*/ 125 w 160"/>
              <a:gd name="T71" fmla="*/ 109 h 208"/>
              <a:gd name="T72" fmla="*/ 129 w 160"/>
              <a:gd name="T73" fmla="*/ 180 h 208"/>
              <a:gd name="T74" fmla="*/ 143 w 160"/>
              <a:gd name="T75" fmla="*/ 194 h 208"/>
              <a:gd name="T76" fmla="*/ 129 w 160"/>
              <a:gd name="T77" fmla="*/ 207 h 208"/>
              <a:gd name="T78" fmla="*/ 116 w 160"/>
              <a:gd name="T79" fmla="*/ 194 h 208"/>
              <a:gd name="T80" fmla="*/ 129 w 160"/>
              <a:gd name="T81" fmla="*/ 180 h 208"/>
              <a:gd name="T82" fmla="*/ 73 w 160"/>
              <a:gd name="T83" fmla="*/ 181 h 208"/>
              <a:gd name="T84" fmla="*/ 87 w 160"/>
              <a:gd name="T85" fmla="*/ 194 h 208"/>
              <a:gd name="T86" fmla="*/ 73 w 160"/>
              <a:gd name="T87" fmla="*/ 208 h 208"/>
              <a:gd name="T88" fmla="*/ 60 w 160"/>
              <a:gd name="T89" fmla="*/ 194 h 208"/>
              <a:gd name="T90" fmla="*/ 73 w 160"/>
              <a:gd name="T91" fmla="*/ 181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0" h="208">
                <a:moveTo>
                  <a:pt x="37" y="80"/>
                </a:moveTo>
                <a:cubicBezTo>
                  <a:pt x="48" y="100"/>
                  <a:pt x="48" y="100"/>
                  <a:pt x="48" y="100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173"/>
                  <a:pt x="160" y="173"/>
                  <a:pt x="160" y="173"/>
                </a:cubicBezTo>
                <a:cubicBezTo>
                  <a:pt x="47" y="173"/>
                  <a:pt x="47" y="173"/>
                  <a:pt x="47" y="173"/>
                </a:cubicBezTo>
                <a:cubicBezTo>
                  <a:pt x="47" y="113"/>
                  <a:pt x="47" y="113"/>
                  <a:pt x="47" y="113"/>
                </a:cubicBezTo>
                <a:cubicBezTo>
                  <a:pt x="33" y="85"/>
                  <a:pt x="33" y="85"/>
                  <a:pt x="33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0"/>
                  <a:pt x="0" y="80"/>
                  <a:pt x="0" y="80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37" y="80"/>
                  <a:pt x="37" y="80"/>
                </a:cubicBezTo>
                <a:cubicBezTo>
                  <a:pt x="37" y="80"/>
                  <a:pt x="37" y="80"/>
                  <a:pt x="37" y="80"/>
                </a:cubicBezTo>
                <a:close/>
                <a:moveTo>
                  <a:pt x="87" y="81"/>
                </a:moveTo>
                <a:cubicBezTo>
                  <a:pt x="111" y="81"/>
                  <a:pt x="111" y="81"/>
                  <a:pt x="111" y="8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22" y="41"/>
                  <a:pt x="122" y="41"/>
                  <a:pt x="122" y="41"/>
                </a:cubicBezTo>
                <a:cubicBezTo>
                  <a:pt x="99" y="0"/>
                  <a:pt x="99" y="0"/>
                  <a:pt x="99" y="0"/>
                </a:cubicBezTo>
                <a:cubicBezTo>
                  <a:pt x="76" y="41"/>
                  <a:pt x="76" y="41"/>
                  <a:pt x="76" y="41"/>
                </a:cubicBezTo>
                <a:cubicBezTo>
                  <a:pt x="87" y="41"/>
                  <a:pt x="87" y="41"/>
                  <a:pt x="87" y="41"/>
                </a:cubicBezTo>
                <a:cubicBezTo>
                  <a:pt x="87" y="81"/>
                  <a:pt x="87" y="81"/>
                  <a:pt x="87" y="81"/>
                </a:cubicBezTo>
                <a:close/>
                <a:moveTo>
                  <a:pt x="68" y="109"/>
                </a:moveTo>
                <a:cubicBezTo>
                  <a:pt x="68" y="164"/>
                  <a:pt x="68" y="164"/>
                  <a:pt x="68" y="164"/>
                </a:cubicBezTo>
                <a:cubicBezTo>
                  <a:pt x="82" y="164"/>
                  <a:pt x="82" y="164"/>
                  <a:pt x="82" y="164"/>
                </a:cubicBezTo>
                <a:cubicBezTo>
                  <a:pt x="82" y="109"/>
                  <a:pt x="82" y="109"/>
                  <a:pt x="82" y="109"/>
                </a:cubicBezTo>
                <a:cubicBezTo>
                  <a:pt x="68" y="109"/>
                  <a:pt x="68" y="109"/>
                  <a:pt x="68" y="109"/>
                </a:cubicBezTo>
                <a:close/>
                <a:moveTo>
                  <a:pt x="97" y="109"/>
                </a:moveTo>
                <a:cubicBezTo>
                  <a:pt x="97" y="164"/>
                  <a:pt x="97" y="164"/>
                  <a:pt x="97" y="164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110" y="109"/>
                  <a:pt x="110" y="109"/>
                  <a:pt x="110" y="109"/>
                </a:cubicBezTo>
                <a:cubicBezTo>
                  <a:pt x="97" y="109"/>
                  <a:pt x="97" y="109"/>
                  <a:pt x="97" y="109"/>
                </a:cubicBezTo>
                <a:close/>
                <a:moveTo>
                  <a:pt x="125" y="109"/>
                </a:moveTo>
                <a:cubicBezTo>
                  <a:pt x="125" y="164"/>
                  <a:pt x="125" y="164"/>
                  <a:pt x="125" y="164"/>
                </a:cubicBezTo>
                <a:cubicBezTo>
                  <a:pt x="139" y="164"/>
                  <a:pt x="139" y="164"/>
                  <a:pt x="139" y="164"/>
                </a:cubicBezTo>
                <a:cubicBezTo>
                  <a:pt x="139" y="109"/>
                  <a:pt x="139" y="109"/>
                  <a:pt x="139" y="109"/>
                </a:cubicBezTo>
                <a:cubicBezTo>
                  <a:pt x="125" y="109"/>
                  <a:pt x="125" y="109"/>
                  <a:pt x="125" y="109"/>
                </a:cubicBezTo>
                <a:close/>
                <a:moveTo>
                  <a:pt x="129" y="180"/>
                </a:moveTo>
                <a:cubicBezTo>
                  <a:pt x="137" y="180"/>
                  <a:pt x="143" y="186"/>
                  <a:pt x="143" y="194"/>
                </a:cubicBezTo>
                <a:cubicBezTo>
                  <a:pt x="143" y="201"/>
                  <a:pt x="137" y="207"/>
                  <a:pt x="129" y="207"/>
                </a:cubicBezTo>
                <a:cubicBezTo>
                  <a:pt x="122" y="207"/>
                  <a:pt x="116" y="201"/>
                  <a:pt x="116" y="194"/>
                </a:cubicBezTo>
                <a:cubicBezTo>
                  <a:pt x="116" y="186"/>
                  <a:pt x="122" y="180"/>
                  <a:pt x="129" y="180"/>
                </a:cubicBezTo>
                <a:close/>
                <a:moveTo>
                  <a:pt x="73" y="181"/>
                </a:moveTo>
                <a:cubicBezTo>
                  <a:pt x="81" y="181"/>
                  <a:pt x="87" y="187"/>
                  <a:pt x="87" y="194"/>
                </a:cubicBezTo>
                <a:cubicBezTo>
                  <a:pt x="87" y="202"/>
                  <a:pt x="81" y="208"/>
                  <a:pt x="73" y="208"/>
                </a:cubicBezTo>
                <a:cubicBezTo>
                  <a:pt x="66" y="208"/>
                  <a:pt x="60" y="202"/>
                  <a:pt x="60" y="194"/>
                </a:cubicBezTo>
                <a:cubicBezTo>
                  <a:pt x="60" y="187"/>
                  <a:pt x="66" y="181"/>
                  <a:pt x="73" y="18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Freeform 258"/>
          <p:cNvSpPr>
            <a:spLocks noChangeAspect="1" noEditPoints="1"/>
          </p:cNvSpPr>
          <p:nvPr/>
        </p:nvSpPr>
        <p:spPr bwMode="auto">
          <a:xfrm>
            <a:off x="10286598" y="4938611"/>
            <a:ext cx="536411" cy="432000"/>
          </a:xfrm>
          <a:custGeom>
            <a:avLst/>
            <a:gdLst>
              <a:gd name="T0" fmla="*/ 32 w 174"/>
              <a:gd name="T1" fmla="*/ 28 h 140"/>
              <a:gd name="T2" fmla="*/ 25 w 174"/>
              <a:gd name="T3" fmla="*/ 140 h 140"/>
              <a:gd name="T4" fmla="*/ 0 w 174"/>
              <a:gd name="T5" fmla="*/ 49 h 140"/>
              <a:gd name="T6" fmla="*/ 84 w 174"/>
              <a:gd name="T7" fmla="*/ 103 h 140"/>
              <a:gd name="T8" fmla="*/ 73 w 174"/>
              <a:gd name="T9" fmla="*/ 81 h 140"/>
              <a:gd name="T10" fmla="*/ 74 w 174"/>
              <a:gd name="T11" fmla="*/ 60 h 140"/>
              <a:gd name="T12" fmla="*/ 84 w 174"/>
              <a:gd name="T13" fmla="*/ 51 h 140"/>
              <a:gd name="T14" fmla="*/ 90 w 174"/>
              <a:gd name="T15" fmla="*/ 55 h 140"/>
              <a:gd name="T16" fmla="*/ 104 w 174"/>
              <a:gd name="T17" fmla="*/ 68 h 140"/>
              <a:gd name="T18" fmla="*/ 90 w 174"/>
              <a:gd name="T19" fmla="*/ 63 h 140"/>
              <a:gd name="T20" fmla="*/ 102 w 174"/>
              <a:gd name="T21" fmla="*/ 85 h 140"/>
              <a:gd name="T22" fmla="*/ 101 w 174"/>
              <a:gd name="T23" fmla="*/ 106 h 140"/>
              <a:gd name="T24" fmla="*/ 90 w 174"/>
              <a:gd name="T25" fmla="*/ 119 h 140"/>
              <a:gd name="T26" fmla="*/ 84 w 174"/>
              <a:gd name="T27" fmla="*/ 112 h 140"/>
              <a:gd name="T28" fmla="*/ 68 w 174"/>
              <a:gd name="T29" fmla="*/ 96 h 140"/>
              <a:gd name="T30" fmla="*/ 81 w 174"/>
              <a:gd name="T31" fmla="*/ 100 h 140"/>
              <a:gd name="T32" fmla="*/ 84 w 174"/>
              <a:gd name="T33" fmla="*/ 63 h 140"/>
              <a:gd name="T34" fmla="*/ 79 w 174"/>
              <a:gd name="T35" fmla="*/ 70 h 140"/>
              <a:gd name="T36" fmla="*/ 84 w 174"/>
              <a:gd name="T37" fmla="*/ 76 h 140"/>
              <a:gd name="T38" fmla="*/ 90 w 174"/>
              <a:gd name="T39" fmla="*/ 104 h 140"/>
              <a:gd name="T40" fmla="*/ 96 w 174"/>
              <a:gd name="T41" fmla="*/ 96 h 140"/>
              <a:gd name="T42" fmla="*/ 90 w 174"/>
              <a:gd name="T43" fmla="*/ 89 h 140"/>
              <a:gd name="T44" fmla="*/ 43 w 174"/>
              <a:gd name="T45" fmla="*/ 28 h 140"/>
              <a:gd name="T46" fmla="*/ 56 w 174"/>
              <a:gd name="T47" fmla="*/ 0 h 140"/>
              <a:gd name="T48" fmla="*/ 131 w 174"/>
              <a:gd name="T49" fmla="*/ 13 h 140"/>
              <a:gd name="T50" fmla="*/ 123 w 174"/>
              <a:gd name="T51" fmla="*/ 28 h 140"/>
              <a:gd name="T52" fmla="*/ 112 w 174"/>
              <a:gd name="T53" fmla="*/ 8 h 140"/>
              <a:gd name="T54" fmla="*/ 51 w 174"/>
              <a:gd name="T55" fmla="*/ 19 h 140"/>
              <a:gd name="T56" fmla="*/ 43 w 174"/>
              <a:gd name="T57" fmla="*/ 28 h 140"/>
              <a:gd name="T58" fmla="*/ 145 w 174"/>
              <a:gd name="T59" fmla="*/ 28 h 140"/>
              <a:gd name="T60" fmla="*/ 174 w 174"/>
              <a:gd name="T61" fmla="*/ 50 h 140"/>
              <a:gd name="T62" fmla="*/ 152 w 174"/>
              <a:gd name="T63" fmla="*/ 140 h 140"/>
              <a:gd name="T64" fmla="*/ 139 w 174"/>
              <a:gd name="T65" fmla="*/ 28 h 140"/>
              <a:gd name="T66" fmla="*/ 116 w 174"/>
              <a:gd name="T67" fmla="*/ 28 h 140"/>
              <a:gd name="T68" fmla="*/ 56 w 174"/>
              <a:gd name="T69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4" h="140">
                <a:moveTo>
                  <a:pt x="21" y="28"/>
                </a:moveTo>
                <a:cubicBezTo>
                  <a:pt x="32" y="28"/>
                  <a:pt x="32" y="28"/>
                  <a:pt x="32" y="28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25" y="140"/>
                  <a:pt x="25" y="140"/>
                  <a:pt x="25" y="140"/>
                </a:cubicBezTo>
                <a:cubicBezTo>
                  <a:pt x="13" y="140"/>
                  <a:pt x="0" y="130"/>
                  <a:pt x="0" y="11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37"/>
                  <a:pt x="9" y="28"/>
                  <a:pt x="21" y="28"/>
                </a:cubicBezTo>
                <a:close/>
                <a:moveTo>
                  <a:pt x="84" y="103"/>
                </a:moveTo>
                <a:cubicBezTo>
                  <a:pt x="84" y="87"/>
                  <a:pt x="84" y="87"/>
                  <a:pt x="84" y="87"/>
                </a:cubicBezTo>
                <a:cubicBezTo>
                  <a:pt x="79" y="86"/>
                  <a:pt x="76" y="84"/>
                  <a:pt x="73" y="81"/>
                </a:cubicBezTo>
                <a:cubicBezTo>
                  <a:pt x="71" y="78"/>
                  <a:pt x="70" y="75"/>
                  <a:pt x="70" y="70"/>
                </a:cubicBezTo>
                <a:cubicBezTo>
                  <a:pt x="70" y="66"/>
                  <a:pt x="71" y="63"/>
                  <a:pt x="74" y="60"/>
                </a:cubicBezTo>
                <a:cubicBezTo>
                  <a:pt x="76" y="57"/>
                  <a:pt x="80" y="55"/>
                  <a:pt x="84" y="55"/>
                </a:cubicBezTo>
                <a:cubicBezTo>
                  <a:pt x="84" y="51"/>
                  <a:pt x="84" y="51"/>
                  <a:pt x="84" y="51"/>
                </a:cubicBezTo>
                <a:cubicBezTo>
                  <a:pt x="90" y="51"/>
                  <a:pt x="90" y="51"/>
                  <a:pt x="90" y="51"/>
                </a:cubicBezTo>
                <a:cubicBezTo>
                  <a:pt x="90" y="55"/>
                  <a:pt x="90" y="55"/>
                  <a:pt x="90" y="55"/>
                </a:cubicBezTo>
                <a:cubicBezTo>
                  <a:pt x="94" y="55"/>
                  <a:pt x="97" y="57"/>
                  <a:pt x="100" y="59"/>
                </a:cubicBezTo>
                <a:cubicBezTo>
                  <a:pt x="102" y="61"/>
                  <a:pt x="103" y="64"/>
                  <a:pt x="104" y="68"/>
                </a:cubicBezTo>
                <a:cubicBezTo>
                  <a:pt x="94" y="70"/>
                  <a:pt x="94" y="70"/>
                  <a:pt x="94" y="70"/>
                </a:cubicBezTo>
                <a:cubicBezTo>
                  <a:pt x="94" y="67"/>
                  <a:pt x="92" y="64"/>
                  <a:pt x="90" y="63"/>
                </a:cubicBezTo>
                <a:cubicBezTo>
                  <a:pt x="90" y="78"/>
                  <a:pt x="90" y="78"/>
                  <a:pt x="90" y="78"/>
                </a:cubicBezTo>
                <a:cubicBezTo>
                  <a:pt x="96" y="80"/>
                  <a:pt x="100" y="82"/>
                  <a:pt x="102" y="85"/>
                </a:cubicBezTo>
                <a:cubicBezTo>
                  <a:pt x="105" y="87"/>
                  <a:pt x="106" y="91"/>
                  <a:pt x="106" y="95"/>
                </a:cubicBezTo>
                <a:cubicBezTo>
                  <a:pt x="106" y="99"/>
                  <a:pt x="104" y="103"/>
                  <a:pt x="101" y="106"/>
                </a:cubicBezTo>
                <a:cubicBezTo>
                  <a:pt x="99" y="110"/>
                  <a:pt x="95" y="112"/>
                  <a:pt x="90" y="112"/>
                </a:cubicBezTo>
                <a:cubicBezTo>
                  <a:pt x="90" y="119"/>
                  <a:pt x="90" y="119"/>
                  <a:pt x="90" y="119"/>
                </a:cubicBezTo>
                <a:cubicBezTo>
                  <a:pt x="84" y="119"/>
                  <a:pt x="84" y="119"/>
                  <a:pt x="84" y="119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0" y="112"/>
                  <a:pt x="76" y="110"/>
                  <a:pt x="74" y="108"/>
                </a:cubicBezTo>
                <a:cubicBezTo>
                  <a:pt x="71" y="105"/>
                  <a:pt x="69" y="101"/>
                  <a:pt x="68" y="96"/>
                </a:cubicBezTo>
                <a:cubicBezTo>
                  <a:pt x="78" y="95"/>
                  <a:pt x="78" y="95"/>
                  <a:pt x="78" y="95"/>
                </a:cubicBezTo>
                <a:cubicBezTo>
                  <a:pt x="79" y="97"/>
                  <a:pt x="79" y="99"/>
                  <a:pt x="81" y="100"/>
                </a:cubicBezTo>
                <a:cubicBezTo>
                  <a:pt x="82" y="102"/>
                  <a:pt x="83" y="103"/>
                  <a:pt x="84" y="103"/>
                </a:cubicBezTo>
                <a:close/>
                <a:moveTo>
                  <a:pt x="84" y="63"/>
                </a:moveTo>
                <a:cubicBezTo>
                  <a:pt x="83" y="64"/>
                  <a:pt x="82" y="65"/>
                  <a:pt x="81" y="66"/>
                </a:cubicBezTo>
                <a:cubicBezTo>
                  <a:pt x="80" y="67"/>
                  <a:pt x="79" y="68"/>
                  <a:pt x="79" y="70"/>
                </a:cubicBezTo>
                <a:cubicBezTo>
                  <a:pt x="79" y="71"/>
                  <a:pt x="80" y="73"/>
                  <a:pt x="81" y="74"/>
                </a:cubicBezTo>
                <a:cubicBezTo>
                  <a:pt x="81" y="75"/>
                  <a:pt x="83" y="76"/>
                  <a:pt x="84" y="76"/>
                </a:cubicBezTo>
                <a:cubicBezTo>
                  <a:pt x="84" y="63"/>
                  <a:pt x="84" y="63"/>
                  <a:pt x="84" y="63"/>
                </a:cubicBezTo>
                <a:close/>
                <a:moveTo>
                  <a:pt x="90" y="104"/>
                </a:moveTo>
                <a:cubicBezTo>
                  <a:pt x="92" y="104"/>
                  <a:pt x="93" y="103"/>
                  <a:pt x="95" y="101"/>
                </a:cubicBezTo>
                <a:cubicBezTo>
                  <a:pt x="96" y="100"/>
                  <a:pt x="96" y="98"/>
                  <a:pt x="96" y="96"/>
                </a:cubicBezTo>
                <a:cubicBezTo>
                  <a:pt x="96" y="95"/>
                  <a:pt x="96" y="93"/>
                  <a:pt x="95" y="92"/>
                </a:cubicBezTo>
                <a:cubicBezTo>
                  <a:pt x="94" y="91"/>
                  <a:pt x="92" y="90"/>
                  <a:pt x="90" y="89"/>
                </a:cubicBezTo>
                <a:cubicBezTo>
                  <a:pt x="90" y="104"/>
                  <a:pt x="90" y="104"/>
                  <a:pt x="90" y="104"/>
                </a:cubicBezTo>
                <a:close/>
                <a:moveTo>
                  <a:pt x="43" y="28"/>
                </a:moveTo>
                <a:cubicBezTo>
                  <a:pt x="43" y="13"/>
                  <a:pt x="43" y="13"/>
                  <a:pt x="43" y="13"/>
                </a:cubicBezTo>
                <a:cubicBezTo>
                  <a:pt x="43" y="6"/>
                  <a:pt x="49" y="0"/>
                  <a:pt x="56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25" y="0"/>
                  <a:pt x="131" y="6"/>
                  <a:pt x="131" y="13"/>
                </a:cubicBezTo>
                <a:cubicBezTo>
                  <a:pt x="131" y="28"/>
                  <a:pt x="131" y="28"/>
                  <a:pt x="131" y="28"/>
                </a:cubicBezTo>
                <a:cubicBezTo>
                  <a:pt x="123" y="28"/>
                  <a:pt x="123" y="28"/>
                  <a:pt x="123" y="28"/>
                </a:cubicBezTo>
                <a:cubicBezTo>
                  <a:pt x="123" y="19"/>
                  <a:pt x="123" y="19"/>
                  <a:pt x="123" y="19"/>
                </a:cubicBezTo>
                <a:cubicBezTo>
                  <a:pt x="123" y="13"/>
                  <a:pt x="118" y="8"/>
                  <a:pt x="112" y="8"/>
                </a:cubicBezTo>
                <a:cubicBezTo>
                  <a:pt x="61" y="8"/>
                  <a:pt x="61" y="8"/>
                  <a:pt x="61" y="8"/>
                </a:cubicBezTo>
                <a:cubicBezTo>
                  <a:pt x="55" y="8"/>
                  <a:pt x="51" y="13"/>
                  <a:pt x="51" y="19"/>
                </a:cubicBezTo>
                <a:cubicBezTo>
                  <a:pt x="51" y="28"/>
                  <a:pt x="51" y="28"/>
                  <a:pt x="51" y="28"/>
                </a:cubicBezTo>
                <a:cubicBezTo>
                  <a:pt x="43" y="28"/>
                  <a:pt x="43" y="28"/>
                  <a:pt x="43" y="28"/>
                </a:cubicBezTo>
                <a:close/>
                <a:moveTo>
                  <a:pt x="139" y="28"/>
                </a:moveTo>
                <a:cubicBezTo>
                  <a:pt x="145" y="28"/>
                  <a:pt x="145" y="28"/>
                  <a:pt x="145" y="28"/>
                </a:cubicBezTo>
                <a:cubicBezTo>
                  <a:pt x="152" y="28"/>
                  <a:pt x="152" y="28"/>
                  <a:pt x="152" y="28"/>
                </a:cubicBezTo>
                <a:cubicBezTo>
                  <a:pt x="164" y="28"/>
                  <a:pt x="174" y="38"/>
                  <a:pt x="174" y="50"/>
                </a:cubicBezTo>
                <a:cubicBezTo>
                  <a:pt x="174" y="117"/>
                  <a:pt x="174" y="117"/>
                  <a:pt x="174" y="117"/>
                </a:cubicBezTo>
                <a:cubicBezTo>
                  <a:pt x="174" y="130"/>
                  <a:pt x="164" y="140"/>
                  <a:pt x="152" y="140"/>
                </a:cubicBezTo>
                <a:cubicBezTo>
                  <a:pt x="139" y="140"/>
                  <a:pt x="139" y="140"/>
                  <a:pt x="139" y="140"/>
                </a:cubicBezTo>
                <a:cubicBezTo>
                  <a:pt x="139" y="28"/>
                  <a:pt x="139" y="28"/>
                  <a:pt x="139" y="28"/>
                </a:cubicBezTo>
                <a:close/>
                <a:moveTo>
                  <a:pt x="116" y="140"/>
                </a:moveTo>
                <a:cubicBezTo>
                  <a:pt x="116" y="28"/>
                  <a:pt x="116" y="28"/>
                  <a:pt x="11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40"/>
                  <a:pt x="56" y="140"/>
                  <a:pt x="56" y="140"/>
                </a:cubicBezTo>
                <a:lnTo>
                  <a:pt x="116" y="1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Freeform 260"/>
          <p:cNvSpPr>
            <a:spLocks noChangeAspect="1" noEditPoints="1"/>
          </p:cNvSpPr>
          <p:nvPr/>
        </p:nvSpPr>
        <p:spPr bwMode="auto">
          <a:xfrm>
            <a:off x="8317395" y="4938611"/>
            <a:ext cx="536949" cy="432000"/>
          </a:xfrm>
          <a:custGeom>
            <a:avLst/>
            <a:gdLst>
              <a:gd name="T0" fmla="*/ 35 w 186"/>
              <a:gd name="T1" fmla="*/ 30 h 150"/>
              <a:gd name="T2" fmla="*/ 27 w 186"/>
              <a:gd name="T3" fmla="*/ 150 h 150"/>
              <a:gd name="T4" fmla="*/ 0 w 186"/>
              <a:gd name="T5" fmla="*/ 53 h 150"/>
              <a:gd name="T6" fmla="*/ 90 w 186"/>
              <a:gd name="T7" fmla="*/ 90 h 150"/>
              <a:gd name="T8" fmla="*/ 103 w 186"/>
              <a:gd name="T9" fmla="*/ 100 h 150"/>
              <a:gd name="T10" fmla="*/ 90 w 186"/>
              <a:gd name="T11" fmla="*/ 107 h 150"/>
              <a:gd name="T12" fmla="*/ 91 w 186"/>
              <a:gd name="T13" fmla="*/ 111 h 150"/>
              <a:gd name="T14" fmla="*/ 105 w 186"/>
              <a:gd name="T15" fmla="*/ 113 h 150"/>
              <a:gd name="T16" fmla="*/ 114 w 186"/>
              <a:gd name="T17" fmla="*/ 111 h 150"/>
              <a:gd name="T18" fmla="*/ 112 w 186"/>
              <a:gd name="T19" fmla="*/ 127 h 150"/>
              <a:gd name="T20" fmla="*/ 96 w 186"/>
              <a:gd name="T21" fmla="*/ 127 h 150"/>
              <a:gd name="T22" fmla="*/ 83 w 186"/>
              <a:gd name="T23" fmla="*/ 124 h 150"/>
              <a:gd name="T24" fmla="*/ 65 w 186"/>
              <a:gd name="T25" fmla="*/ 116 h 150"/>
              <a:gd name="T26" fmla="*/ 74 w 186"/>
              <a:gd name="T27" fmla="*/ 100 h 150"/>
              <a:gd name="T28" fmla="*/ 65 w 186"/>
              <a:gd name="T29" fmla="*/ 90 h 150"/>
              <a:gd name="T30" fmla="*/ 70 w 186"/>
              <a:gd name="T31" fmla="*/ 83 h 150"/>
              <a:gd name="T32" fmla="*/ 72 w 186"/>
              <a:gd name="T33" fmla="*/ 70 h 150"/>
              <a:gd name="T34" fmla="*/ 93 w 186"/>
              <a:gd name="T35" fmla="*/ 61 h 150"/>
              <a:gd name="T36" fmla="*/ 113 w 186"/>
              <a:gd name="T37" fmla="*/ 69 h 150"/>
              <a:gd name="T38" fmla="*/ 100 w 186"/>
              <a:gd name="T39" fmla="*/ 81 h 150"/>
              <a:gd name="T40" fmla="*/ 93 w 186"/>
              <a:gd name="T41" fmla="*/ 73 h 150"/>
              <a:gd name="T42" fmla="*/ 87 w 186"/>
              <a:gd name="T43" fmla="*/ 80 h 150"/>
              <a:gd name="T44" fmla="*/ 90 w 186"/>
              <a:gd name="T45" fmla="*/ 90 h 150"/>
              <a:gd name="T46" fmla="*/ 46 w 186"/>
              <a:gd name="T47" fmla="*/ 14 h 150"/>
              <a:gd name="T48" fmla="*/ 126 w 186"/>
              <a:gd name="T49" fmla="*/ 0 h 150"/>
              <a:gd name="T50" fmla="*/ 139 w 186"/>
              <a:gd name="T51" fmla="*/ 30 h 150"/>
              <a:gd name="T52" fmla="*/ 131 w 186"/>
              <a:gd name="T53" fmla="*/ 20 h 150"/>
              <a:gd name="T54" fmla="*/ 66 w 186"/>
              <a:gd name="T55" fmla="*/ 9 h 150"/>
              <a:gd name="T56" fmla="*/ 54 w 186"/>
              <a:gd name="T57" fmla="*/ 30 h 150"/>
              <a:gd name="T58" fmla="*/ 149 w 186"/>
              <a:gd name="T59" fmla="*/ 30 h 150"/>
              <a:gd name="T60" fmla="*/ 162 w 186"/>
              <a:gd name="T61" fmla="*/ 30 h 150"/>
              <a:gd name="T62" fmla="*/ 186 w 186"/>
              <a:gd name="T63" fmla="*/ 125 h 150"/>
              <a:gd name="T64" fmla="*/ 149 w 186"/>
              <a:gd name="T65" fmla="*/ 150 h 150"/>
              <a:gd name="T66" fmla="*/ 123 w 186"/>
              <a:gd name="T67" fmla="*/ 150 h 150"/>
              <a:gd name="T68" fmla="*/ 60 w 186"/>
              <a:gd name="T69" fmla="*/ 30 h 150"/>
              <a:gd name="T70" fmla="*/ 123 w 186"/>
              <a:gd name="T71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6" h="150">
                <a:moveTo>
                  <a:pt x="23" y="30"/>
                </a:moveTo>
                <a:cubicBezTo>
                  <a:pt x="35" y="30"/>
                  <a:pt x="35" y="30"/>
                  <a:pt x="35" y="30"/>
                </a:cubicBezTo>
                <a:cubicBezTo>
                  <a:pt x="35" y="150"/>
                  <a:pt x="35" y="150"/>
                  <a:pt x="35" y="150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14" y="150"/>
                  <a:pt x="0" y="139"/>
                  <a:pt x="0" y="125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39"/>
                  <a:pt x="10" y="30"/>
                  <a:pt x="23" y="30"/>
                </a:cubicBezTo>
                <a:close/>
                <a:moveTo>
                  <a:pt x="90" y="90"/>
                </a:moveTo>
                <a:cubicBezTo>
                  <a:pt x="103" y="90"/>
                  <a:pt x="103" y="90"/>
                  <a:pt x="103" y="90"/>
                </a:cubicBezTo>
                <a:cubicBezTo>
                  <a:pt x="103" y="100"/>
                  <a:pt x="103" y="100"/>
                  <a:pt x="103" y="100"/>
                </a:cubicBezTo>
                <a:cubicBezTo>
                  <a:pt x="91" y="100"/>
                  <a:pt x="91" y="100"/>
                  <a:pt x="91" y="100"/>
                </a:cubicBezTo>
                <a:cubicBezTo>
                  <a:pt x="91" y="103"/>
                  <a:pt x="91" y="105"/>
                  <a:pt x="90" y="107"/>
                </a:cubicBezTo>
                <a:cubicBezTo>
                  <a:pt x="89" y="109"/>
                  <a:pt x="88" y="110"/>
                  <a:pt x="87" y="112"/>
                </a:cubicBezTo>
                <a:cubicBezTo>
                  <a:pt x="89" y="112"/>
                  <a:pt x="90" y="111"/>
                  <a:pt x="91" y="111"/>
                </a:cubicBezTo>
                <a:cubicBezTo>
                  <a:pt x="93" y="111"/>
                  <a:pt x="95" y="112"/>
                  <a:pt x="97" y="112"/>
                </a:cubicBezTo>
                <a:cubicBezTo>
                  <a:pt x="100" y="113"/>
                  <a:pt x="103" y="113"/>
                  <a:pt x="105" y="113"/>
                </a:cubicBezTo>
                <a:cubicBezTo>
                  <a:pt x="107" y="113"/>
                  <a:pt x="108" y="113"/>
                  <a:pt x="109" y="113"/>
                </a:cubicBezTo>
                <a:cubicBezTo>
                  <a:pt x="110" y="113"/>
                  <a:pt x="112" y="112"/>
                  <a:pt x="114" y="111"/>
                </a:cubicBezTo>
                <a:cubicBezTo>
                  <a:pt x="120" y="124"/>
                  <a:pt x="120" y="124"/>
                  <a:pt x="120" y="124"/>
                </a:cubicBezTo>
                <a:cubicBezTo>
                  <a:pt x="117" y="126"/>
                  <a:pt x="114" y="127"/>
                  <a:pt x="112" y="127"/>
                </a:cubicBezTo>
                <a:cubicBezTo>
                  <a:pt x="110" y="128"/>
                  <a:pt x="108" y="128"/>
                  <a:pt x="105" y="128"/>
                </a:cubicBezTo>
                <a:cubicBezTo>
                  <a:pt x="102" y="128"/>
                  <a:pt x="99" y="128"/>
                  <a:pt x="96" y="127"/>
                </a:cubicBezTo>
                <a:cubicBezTo>
                  <a:pt x="91" y="126"/>
                  <a:pt x="88" y="125"/>
                  <a:pt x="87" y="125"/>
                </a:cubicBezTo>
                <a:cubicBezTo>
                  <a:pt x="86" y="124"/>
                  <a:pt x="85" y="124"/>
                  <a:pt x="83" y="124"/>
                </a:cubicBezTo>
                <a:cubicBezTo>
                  <a:pt x="80" y="124"/>
                  <a:pt x="75" y="126"/>
                  <a:pt x="71" y="128"/>
                </a:cubicBezTo>
                <a:cubicBezTo>
                  <a:pt x="65" y="116"/>
                  <a:pt x="65" y="116"/>
                  <a:pt x="65" y="116"/>
                </a:cubicBezTo>
                <a:cubicBezTo>
                  <a:pt x="71" y="111"/>
                  <a:pt x="74" y="107"/>
                  <a:pt x="74" y="102"/>
                </a:cubicBezTo>
                <a:cubicBezTo>
                  <a:pt x="74" y="102"/>
                  <a:pt x="74" y="102"/>
                  <a:pt x="74" y="100"/>
                </a:cubicBezTo>
                <a:cubicBezTo>
                  <a:pt x="65" y="100"/>
                  <a:pt x="65" y="100"/>
                  <a:pt x="65" y="100"/>
                </a:cubicBezTo>
                <a:cubicBezTo>
                  <a:pt x="65" y="90"/>
                  <a:pt x="65" y="90"/>
                  <a:pt x="65" y="90"/>
                </a:cubicBezTo>
                <a:cubicBezTo>
                  <a:pt x="72" y="90"/>
                  <a:pt x="72" y="90"/>
                  <a:pt x="72" y="90"/>
                </a:cubicBezTo>
                <a:cubicBezTo>
                  <a:pt x="70" y="86"/>
                  <a:pt x="70" y="84"/>
                  <a:pt x="70" y="83"/>
                </a:cubicBezTo>
                <a:cubicBezTo>
                  <a:pt x="70" y="82"/>
                  <a:pt x="69" y="81"/>
                  <a:pt x="69" y="80"/>
                </a:cubicBezTo>
                <a:cubicBezTo>
                  <a:pt x="69" y="76"/>
                  <a:pt x="70" y="73"/>
                  <a:pt x="72" y="70"/>
                </a:cubicBezTo>
                <a:cubicBezTo>
                  <a:pt x="74" y="67"/>
                  <a:pt x="77" y="65"/>
                  <a:pt x="80" y="63"/>
                </a:cubicBezTo>
                <a:cubicBezTo>
                  <a:pt x="83" y="62"/>
                  <a:pt x="88" y="61"/>
                  <a:pt x="93" y="61"/>
                </a:cubicBezTo>
                <a:cubicBezTo>
                  <a:pt x="98" y="61"/>
                  <a:pt x="102" y="62"/>
                  <a:pt x="105" y="63"/>
                </a:cubicBezTo>
                <a:cubicBezTo>
                  <a:pt x="108" y="64"/>
                  <a:pt x="111" y="66"/>
                  <a:pt x="113" y="69"/>
                </a:cubicBezTo>
                <a:cubicBezTo>
                  <a:pt x="115" y="71"/>
                  <a:pt x="116" y="74"/>
                  <a:pt x="117" y="78"/>
                </a:cubicBezTo>
                <a:cubicBezTo>
                  <a:pt x="100" y="81"/>
                  <a:pt x="100" y="81"/>
                  <a:pt x="100" y="81"/>
                </a:cubicBezTo>
                <a:cubicBezTo>
                  <a:pt x="99" y="78"/>
                  <a:pt x="98" y="76"/>
                  <a:pt x="97" y="75"/>
                </a:cubicBezTo>
                <a:cubicBezTo>
                  <a:pt x="96" y="74"/>
                  <a:pt x="95" y="73"/>
                  <a:pt x="93" y="73"/>
                </a:cubicBezTo>
                <a:cubicBezTo>
                  <a:pt x="91" y="73"/>
                  <a:pt x="90" y="74"/>
                  <a:pt x="89" y="75"/>
                </a:cubicBezTo>
                <a:cubicBezTo>
                  <a:pt x="88" y="76"/>
                  <a:pt x="87" y="77"/>
                  <a:pt x="87" y="80"/>
                </a:cubicBezTo>
                <a:cubicBezTo>
                  <a:pt x="87" y="81"/>
                  <a:pt x="88" y="82"/>
                  <a:pt x="88" y="83"/>
                </a:cubicBezTo>
                <a:cubicBezTo>
                  <a:pt x="88" y="84"/>
                  <a:pt x="89" y="86"/>
                  <a:pt x="90" y="90"/>
                </a:cubicBezTo>
                <a:close/>
                <a:moveTo>
                  <a:pt x="46" y="30"/>
                </a:moveTo>
                <a:cubicBezTo>
                  <a:pt x="46" y="14"/>
                  <a:pt x="46" y="14"/>
                  <a:pt x="46" y="14"/>
                </a:cubicBezTo>
                <a:cubicBezTo>
                  <a:pt x="46" y="7"/>
                  <a:pt x="52" y="0"/>
                  <a:pt x="60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33" y="0"/>
                  <a:pt x="139" y="7"/>
                  <a:pt x="139" y="14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1" y="20"/>
                  <a:pt x="131" y="20"/>
                  <a:pt x="131" y="20"/>
                </a:cubicBezTo>
                <a:cubicBezTo>
                  <a:pt x="131" y="14"/>
                  <a:pt x="126" y="9"/>
                  <a:pt x="120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59" y="9"/>
                  <a:pt x="54" y="14"/>
                  <a:pt x="54" y="20"/>
                </a:cubicBezTo>
                <a:cubicBezTo>
                  <a:pt x="54" y="30"/>
                  <a:pt x="54" y="30"/>
                  <a:pt x="54" y="30"/>
                </a:cubicBezTo>
                <a:cubicBezTo>
                  <a:pt x="46" y="30"/>
                  <a:pt x="46" y="30"/>
                  <a:pt x="46" y="30"/>
                </a:cubicBezTo>
                <a:close/>
                <a:moveTo>
                  <a:pt x="149" y="30"/>
                </a:moveTo>
                <a:cubicBezTo>
                  <a:pt x="154" y="30"/>
                  <a:pt x="154" y="30"/>
                  <a:pt x="154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75" y="30"/>
                  <a:pt x="186" y="41"/>
                  <a:pt x="186" y="54"/>
                </a:cubicBezTo>
                <a:cubicBezTo>
                  <a:pt x="186" y="125"/>
                  <a:pt x="186" y="125"/>
                  <a:pt x="186" y="125"/>
                </a:cubicBezTo>
                <a:cubicBezTo>
                  <a:pt x="186" y="139"/>
                  <a:pt x="175" y="150"/>
                  <a:pt x="162" y="150"/>
                </a:cubicBezTo>
                <a:cubicBezTo>
                  <a:pt x="149" y="150"/>
                  <a:pt x="149" y="150"/>
                  <a:pt x="149" y="150"/>
                </a:cubicBezTo>
                <a:cubicBezTo>
                  <a:pt x="149" y="30"/>
                  <a:pt x="149" y="30"/>
                  <a:pt x="149" y="30"/>
                </a:cubicBezTo>
                <a:close/>
                <a:moveTo>
                  <a:pt x="123" y="150"/>
                </a:moveTo>
                <a:cubicBezTo>
                  <a:pt x="123" y="30"/>
                  <a:pt x="123" y="30"/>
                  <a:pt x="123" y="30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150"/>
                  <a:pt x="60" y="150"/>
                  <a:pt x="60" y="150"/>
                </a:cubicBezTo>
                <a:lnTo>
                  <a:pt x="123" y="15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Freeform 261"/>
          <p:cNvSpPr>
            <a:spLocks noChangeAspect="1" noEditPoints="1"/>
          </p:cNvSpPr>
          <p:nvPr/>
        </p:nvSpPr>
        <p:spPr bwMode="auto">
          <a:xfrm>
            <a:off x="9364264" y="4938611"/>
            <a:ext cx="354015" cy="432000"/>
          </a:xfrm>
          <a:custGeom>
            <a:avLst/>
            <a:gdLst>
              <a:gd name="T0" fmla="*/ 143 w 146"/>
              <a:gd name="T1" fmla="*/ 120 h 178"/>
              <a:gd name="T2" fmla="*/ 111 w 146"/>
              <a:gd name="T3" fmla="*/ 120 h 178"/>
              <a:gd name="T4" fmla="*/ 70 w 146"/>
              <a:gd name="T5" fmla="*/ 143 h 178"/>
              <a:gd name="T6" fmla="*/ 0 w 146"/>
              <a:gd name="T7" fmla="*/ 143 h 178"/>
              <a:gd name="T8" fmla="*/ 24 w 146"/>
              <a:gd name="T9" fmla="*/ 134 h 178"/>
              <a:gd name="T10" fmla="*/ 46 w 146"/>
              <a:gd name="T11" fmla="*/ 129 h 178"/>
              <a:gd name="T12" fmla="*/ 41 w 146"/>
              <a:gd name="T13" fmla="*/ 124 h 178"/>
              <a:gd name="T14" fmla="*/ 25 w 146"/>
              <a:gd name="T15" fmla="*/ 126 h 178"/>
              <a:gd name="T16" fmla="*/ 24 w 146"/>
              <a:gd name="T17" fmla="*/ 134 h 178"/>
              <a:gd name="T18" fmla="*/ 51 w 146"/>
              <a:gd name="T19" fmla="*/ 128 h 178"/>
              <a:gd name="T20" fmla="*/ 44 w 146"/>
              <a:gd name="T21" fmla="*/ 120 h 178"/>
              <a:gd name="T22" fmla="*/ 19 w 146"/>
              <a:gd name="T23" fmla="*/ 125 h 178"/>
              <a:gd name="T24" fmla="*/ 19 w 146"/>
              <a:gd name="T25" fmla="*/ 134 h 178"/>
              <a:gd name="T26" fmla="*/ 17 w 146"/>
              <a:gd name="T27" fmla="*/ 161 h 178"/>
              <a:gd name="T28" fmla="*/ 49 w 146"/>
              <a:gd name="T29" fmla="*/ 165 h 178"/>
              <a:gd name="T30" fmla="*/ 53 w 146"/>
              <a:gd name="T31" fmla="*/ 138 h 178"/>
              <a:gd name="T32" fmla="*/ 35 w 146"/>
              <a:gd name="T33" fmla="*/ 139 h 178"/>
              <a:gd name="T34" fmla="*/ 32 w 146"/>
              <a:gd name="T35" fmla="*/ 148 h 178"/>
              <a:gd name="T36" fmla="*/ 35 w 146"/>
              <a:gd name="T37" fmla="*/ 160 h 178"/>
              <a:gd name="T38" fmla="*/ 38 w 146"/>
              <a:gd name="T39" fmla="*/ 157 h 178"/>
              <a:gd name="T40" fmla="*/ 40 w 146"/>
              <a:gd name="T41" fmla="*/ 144 h 178"/>
              <a:gd name="T42" fmla="*/ 28 w 146"/>
              <a:gd name="T43" fmla="*/ 0 h 178"/>
              <a:gd name="T44" fmla="*/ 35 w 146"/>
              <a:gd name="T45" fmla="*/ 100 h 178"/>
              <a:gd name="T46" fmla="*/ 74 w 146"/>
              <a:gd name="T47" fmla="*/ 159 h 178"/>
              <a:gd name="T48" fmla="*/ 103 w 146"/>
              <a:gd name="T49" fmla="*/ 112 h 178"/>
              <a:gd name="T50" fmla="*/ 146 w 146"/>
              <a:gd name="T51" fmla="*/ 0 h 178"/>
              <a:gd name="T52" fmla="*/ 32 w 146"/>
              <a:gd name="T53" fmla="*/ 21 h 178"/>
              <a:gd name="T54" fmla="*/ 96 w 146"/>
              <a:gd name="T55" fmla="*/ 22 h 178"/>
              <a:gd name="T56" fmla="*/ 32 w 146"/>
              <a:gd name="T57" fmla="*/ 21 h 178"/>
              <a:gd name="T58" fmla="*/ 102 w 146"/>
              <a:gd name="T59" fmla="*/ 17 h 178"/>
              <a:gd name="T60" fmla="*/ 32 w 146"/>
              <a:gd name="T61" fmla="*/ 19 h 178"/>
              <a:gd name="T62" fmla="*/ 32 w 146"/>
              <a:gd name="T63" fmla="*/ 13 h 178"/>
              <a:gd name="T64" fmla="*/ 114 w 146"/>
              <a:gd name="T65" fmla="*/ 15 h 178"/>
              <a:gd name="T66" fmla="*/ 32 w 146"/>
              <a:gd name="T67" fmla="*/ 13 h 178"/>
              <a:gd name="T68" fmla="*/ 125 w 146"/>
              <a:gd name="T69" fmla="*/ 10 h 178"/>
              <a:gd name="T70" fmla="*/ 32 w 146"/>
              <a:gd name="T71" fmla="*/ 12 h 178"/>
              <a:gd name="T72" fmla="*/ 32 w 146"/>
              <a:gd name="T73" fmla="*/ 6 h 178"/>
              <a:gd name="T74" fmla="*/ 138 w 146"/>
              <a:gd name="T75" fmla="*/ 8 h 178"/>
              <a:gd name="T76" fmla="*/ 32 w 146"/>
              <a:gd name="T77" fmla="*/ 6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6" h="178">
                <a:moveTo>
                  <a:pt x="111" y="120"/>
                </a:moveTo>
                <a:cubicBezTo>
                  <a:pt x="143" y="120"/>
                  <a:pt x="143" y="120"/>
                  <a:pt x="143" y="120"/>
                </a:cubicBezTo>
                <a:cubicBezTo>
                  <a:pt x="111" y="154"/>
                  <a:pt x="111" y="154"/>
                  <a:pt x="111" y="154"/>
                </a:cubicBezTo>
                <a:cubicBezTo>
                  <a:pt x="111" y="120"/>
                  <a:pt x="111" y="120"/>
                  <a:pt x="111" y="120"/>
                </a:cubicBezTo>
                <a:close/>
                <a:moveTo>
                  <a:pt x="35" y="107"/>
                </a:moveTo>
                <a:cubicBezTo>
                  <a:pt x="54" y="107"/>
                  <a:pt x="70" y="123"/>
                  <a:pt x="70" y="143"/>
                </a:cubicBezTo>
                <a:cubicBezTo>
                  <a:pt x="70" y="162"/>
                  <a:pt x="54" y="178"/>
                  <a:pt x="35" y="178"/>
                </a:cubicBezTo>
                <a:cubicBezTo>
                  <a:pt x="15" y="178"/>
                  <a:pt x="0" y="162"/>
                  <a:pt x="0" y="143"/>
                </a:cubicBezTo>
                <a:cubicBezTo>
                  <a:pt x="0" y="123"/>
                  <a:pt x="15" y="107"/>
                  <a:pt x="35" y="107"/>
                </a:cubicBezTo>
                <a:close/>
                <a:moveTo>
                  <a:pt x="24" y="134"/>
                </a:moveTo>
                <a:cubicBezTo>
                  <a:pt x="46" y="134"/>
                  <a:pt x="46" y="134"/>
                  <a:pt x="46" y="134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46" y="128"/>
                  <a:pt x="46" y="128"/>
                  <a:pt x="45" y="127"/>
                </a:cubicBezTo>
                <a:cubicBezTo>
                  <a:pt x="45" y="126"/>
                  <a:pt x="43" y="124"/>
                  <a:pt x="41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7" y="124"/>
                  <a:pt x="26" y="125"/>
                  <a:pt x="25" y="126"/>
                </a:cubicBezTo>
                <a:cubicBezTo>
                  <a:pt x="25" y="127"/>
                  <a:pt x="24" y="128"/>
                  <a:pt x="24" y="129"/>
                </a:cubicBezTo>
                <a:cubicBezTo>
                  <a:pt x="24" y="134"/>
                  <a:pt x="24" y="134"/>
                  <a:pt x="24" y="134"/>
                </a:cubicBezTo>
                <a:close/>
                <a:moveTo>
                  <a:pt x="51" y="134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27"/>
                  <a:pt x="51" y="127"/>
                  <a:pt x="51" y="127"/>
                </a:cubicBezTo>
                <a:cubicBezTo>
                  <a:pt x="51" y="123"/>
                  <a:pt x="48" y="120"/>
                  <a:pt x="44" y="120"/>
                </a:cubicBezTo>
                <a:cubicBezTo>
                  <a:pt x="26" y="120"/>
                  <a:pt x="26" y="120"/>
                  <a:pt x="26" y="120"/>
                </a:cubicBezTo>
                <a:cubicBezTo>
                  <a:pt x="23" y="120"/>
                  <a:pt x="20" y="122"/>
                  <a:pt x="19" y="125"/>
                </a:cubicBezTo>
                <a:cubicBezTo>
                  <a:pt x="19" y="126"/>
                  <a:pt x="19" y="126"/>
                  <a:pt x="19" y="127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8" y="134"/>
                  <a:pt x="17" y="136"/>
                  <a:pt x="17" y="138"/>
                </a:cubicBezTo>
                <a:cubicBezTo>
                  <a:pt x="17" y="161"/>
                  <a:pt x="17" y="161"/>
                  <a:pt x="17" y="161"/>
                </a:cubicBezTo>
                <a:cubicBezTo>
                  <a:pt x="17" y="163"/>
                  <a:pt x="18" y="165"/>
                  <a:pt x="20" y="165"/>
                </a:cubicBezTo>
                <a:cubicBezTo>
                  <a:pt x="49" y="165"/>
                  <a:pt x="49" y="165"/>
                  <a:pt x="49" y="165"/>
                </a:cubicBezTo>
                <a:cubicBezTo>
                  <a:pt x="51" y="165"/>
                  <a:pt x="53" y="163"/>
                  <a:pt x="53" y="161"/>
                </a:cubicBezTo>
                <a:cubicBezTo>
                  <a:pt x="53" y="138"/>
                  <a:pt x="53" y="138"/>
                  <a:pt x="53" y="138"/>
                </a:cubicBezTo>
                <a:cubicBezTo>
                  <a:pt x="53" y="136"/>
                  <a:pt x="52" y="134"/>
                  <a:pt x="51" y="134"/>
                </a:cubicBezTo>
                <a:close/>
                <a:moveTo>
                  <a:pt x="35" y="139"/>
                </a:moveTo>
                <a:cubicBezTo>
                  <a:pt x="32" y="139"/>
                  <a:pt x="30" y="141"/>
                  <a:pt x="30" y="144"/>
                </a:cubicBezTo>
                <a:cubicBezTo>
                  <a:pt x="30" y="146"/>
                  <a:pt x="31" y="147"/>
                  <a:pt x="32" y="148"/>
                </a:cubicBezTo>
                <a:cubicBezTo>
                  <a:pt x="32" y="157"/>
                  <a:pt x="32" y="157"/>
                  <a:pt x="32" y="157"/>
                </a:cubicBezTo>
                <a:cubicBezTo>
                  <a:pt x="32" y="159"/>
                  <a:pt x="33" y="160"/>
                  <a:pt x="35" y="160"/>
                </a:cubicBezTo>
                <a:cubicBezTo>
                  <a:pt x="35" y="160"/>
                  <a:pt x="35" y="160"/>
                  <a:pt x="35" y="160"/>
                </a:cubicBezTo>
                <a:cubicBezTo>
                  <a:pt x="37" y="160"/>
                  <a:pt x="38" y="159"/>
                  <a:pt x="38" y="157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9" y="147"/>
                  <a:pt x="40" y="146"/>
                  <a:pt x="40" y="144"/>
                </a:cubicBezTo>
                <a:cubicBezTo>
                  <a:pt x="40" y="141"/>
                  <a:pt x="38" y="139"/>
                  <a:pt x="35" y="139"/>
                </a:cubicBezTo>
                <a:close/>
                <a:moveTo>
                  <a:pt x="28" y="0"/>
                </a:moveTo>
                <a:cubicBezTo>
                  <a:pt x="28" y="101"/>
                  <a:pt x="28" y="101"/>
                  <a:pt x="28" y="101"/>
                </a:cubicBezTo>
                <a:cubicBezTo>
                  <a:pt x="30" y="101"/>
                  <a:pt x="32" y="100"/>
                  <a:pt x="35" y="100"/>
                </a:cubicBezTo>
                <a:cubicBezTo>
                  <a:pt x="58" y="100"/>
                  <a:pt x="77" y="119"/>
                  <a:pt x="77" y="143"/>
                </a:cubicBezTo>
                <a:cubicBezTo>
                  <a:pt x="77" y="148"/>
                  <a:pt x="76" y="154"/>
                  <a:pt x="74" y="159"/>
                </a:cubicBezTo>
                <a:cubicBezTo>
                  <a:pt x="103" y="159"/>
                  <a:pt x="103" y="159"/>
                  <a:pt x="103" y="159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46" y="112"/>
                  <a:pt x="146" y="112"/>
                  <a:pt x="146" y="112"/>
                </a:cubicBezTo>
                <a:cubicBezTo>
                  <a:pt x="146" y="0"/>
                  <a:pt x="146" y="0"/>
                  <a:pt x="146" y="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32" y="21"/>
                </a:moveTo>
                <a:cubicBezTo>
                  <a:pt x="96" y="21"/>
                  <a:pt x="96" y="21"/>
                  <a:pt x="96" y="21"/>
                </a:cubicBezTo>
                <a:cubicBezTo>
                  <a:pt x="96" y="22"/>
                  <a:pt x="96" y="22"/>
                  <a:pt x="96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1"/>
                  <a:pt x="32" y="21"/>
                  <a:pt x="32" y="21"/>
                </a:cubicBezTo>
                <a:close/>
                <a:moveTo>
                  <a:pt x="32" y="17"/>
                </a:moveTo>
                <a:cubicBezTo>
                  <a:pt x="102" y="17"/>
                  <a:pt x="102" y="17"/>
                  <a:pt x="102" y="17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lose/>
                <a:moveTo>
                  <a:pt x="32" y="13"/>
                </a:moveTo>
                <a:cubicBezTo>
                  <a:pt x="114" y="13"/>
                  <a:pt x="114" y="13"/>
                  <a:pt x="114" y="13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32" y="13"/>
                  <a:pt x="32" y="13"/>
                  <a:pt x="32" y="13"/>
                </a:cubicBezTo>
                <a:close/>
                <a:moveTo>
                  <a:pt x="32" y="10"/>
                </a:moveTo>
                <a:cubicBezTo>
                  <a:pt x="125" y="10"/>
                  <a:pt x="125" y="10"/>
                  <a:pt x="125" y="10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10"/>
                  <a:pt x="32" y="10"/>
                  <a:pt x="32" y="10"/>
                </a:cubicBezTo>
                <a:close/>
                <a:moveTo>
                  <a:pt x="32" y="6"/>
                </a:moveTo>
                <a:cubicBezTo>
                  <a:pt x="138" y="6"/>
                  <a:pt x="138" y="6"/>
                  <a:pt x="138" y="6"/>
                </a:cubicBezTo>
                <a:cubicBezTo>
                  <a:pt x="138" y="8"/>
                  <a:pt x="138" y="8"/>
                  <a:pt x="138" y="8"/>
                </a:cubicBezTo>
                <a:cubicBezTo>
                  <a:pt x="32" y="8"/>
                  <a:pt x="32" y="8"/>
                  <a:pt x="32" y="8"/>
                </a:cubicBezTo>
                <a:lnTo>
                  <a:pt x="32" y="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Freeform 262"/>
          <p:cNvSpPr>
            <a:spLocks noChangeAspect="1"/>
          </p:cNvSpPr>
          <p:nvPr/>
        </p:nvSpPr>
        <p:spPr bwMode="auto">
          <a:xfrm>
            <a:off x="11184209" y="4938611"/>
            <a:ext cx="392728" cy="432000"/>
          </a:xfrm>
          <a:custGeom>
            <a:avLst/>
            <a:gdLst>
              <a:gd name="T0" fmla="*/ 75 w 169"/>
              <a:gd name="T1" fmla="*/ 71 h 186"/>
              <a:gd name="T2" fmla="*/ 76 w 169"/>
              <a:gd name="T3" fmla="*/ 71 h 186"/>
              <a:gd name="T4" fmla="*/ 93 w 169"/>
              <a:gd name="T5" fmla="*/ 6 h 186"/>
              <a:gd name="T6" fmla="*/ 92 w 169"/>
              <a:gd name="T7" fmla="*/ 4 h 186"/>
              <a:gd name="T8" fmla="*/ 94 w 169"/>
              <a:gd name="T9" fmla="*/ 0 h 186"/>
              <a:gd name="T10" fmla="*/ 98 w 169"/>
              <a:gd name="T11" fmla="*/ 2 h 186"/>
              <a:gd name="T12" fmla="*/ 96 w 169"/>
              <a:gd name="T13" fmla="*/ 7 h 186"/>
              <a:gd name="T14" fmla="*/ 93 w 169"/>
              <a:gd name="T15" fmla="*/ 6 h 186"/>
              <a:gd name="T16" fmla="*/ 78 w 169"/>
              <a:gd name="T17" fmla="*/ 72 h 186"/>
              <a:gd name="T18" fmla="*/ 83 w 169"/>
              <a:gd name="T19" fmla="*/ 81 h 186"/>
              <a:gd name="T20" fmla="*/ 127 w 169"/>
              <a:gd name="T21" fmla="*/ 35 h 186"/>
              <a:gd name="T22" fmla="*/ 135 w 169"/>
              <a:gd name="T23" fmla="*/ 116 h 186"/>
              <a:gd name="T24" fmla="*/ 150 w 169"/>
              <a:gd name="T25" fmla="*/ 149 h 186"/>
              <a:gd name="T26" fmla="*/ 95 w 169"/>
              <a:gd name="T27" fmla="*/ 125 h 186"/>
              <a:gd name="T28" fmla="*/ 93 w 169"/>
              <a:gd name="T29" fmla="*/ 129 h 186"/>
              <a:gd name="T30" fmla="*/ 89 w 169"/>
              <a:gd name="T31" fmla="*/ 126 h 186"/>
              <a:gd name="T32" fmla="*/ 57 w 169"/>
              <a:gd name="T33" fmla="*/ 179 h 186"/>
              <a:gd name="T34" fmla="*/ 51 w 169"/>
              <a:gd name="T35" fmla="*/ 142 h 186"/>
              <a:gd name="T36" fmla="*/ 11 w 169"/>
              <a:gd name="T37" fmla="*/ 70 h 186"/>
              <a:gd name="T38" fmla="*/ 75 w 169"/>
              <a:gd name="T39" fmla="*/ 85 h 186"/>
              <a:gd name="T40" fmla="*/ 74 w 169"/>
              <a:gd name="T41" fmla="*/ 74 h 186"/>
              <a:gd name="T42" fmla="*/ 24 w 169"/>
              <a:gd name="T43" fmla="*/ 28 h 186"/>
              <a:gd name="T44" fmla="*/ 22 w 169"/>
              <a:gd name="T45" fmla="*/ 29 h 186"/>
              <a:gd name="T46" fmla="*/ 18 w 169"/>
              <a:gd name="T47" fmla="*/ 27 h 186"/>
              <a:gd name="T48" fmla="*/ 20 w 169"/>
              <a:gd name="T49" fmla="*/ 23 h 186"/>
              <a:gd name="T50" fmla="*/ 24 w 169"/>
              <a:gd name="T51" fmla="*/ 25 h 186"/>
              <a:gd name="T52" fmla="*/ 24 w 169"/>
              <a:gd name="T53" fmla="*/ 27 h 186"/>
              <a:gd name="T54" fmla="*/ 74 w 169"/>
              <a:gd name="T55" fmla="*/ 72 h 186"/>
              <a:gd name="T56" fmla="*/ 75 w 169"/>
              <a:gd name="T57" fmla="*/ 71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9" h="186">
                <a:moveTo>
                  <a:pt x="75" y="71"/>
                </a:moveTo>
                <a:cubicBezTo>
                  <a:pt x="76" y="71"/>
                  <a:pt x="76" y="71"/>
                  <a:pt x="76" y="71"/>
                </a:cubicBezTo>
                <a:cubicBezTo>
                  <a:pt x="76" y="60"/>
                  <a:pt x="79" y="30"/>
                  <a:pt x="93" y="6"/>
                </a:cubicBezTo>
                <a:cubicBezTo>
                  <a:pt x="92" y="6"/>
                  <a:pt x="92" y="5"/>
                  <a:pt x="92" y="4"/>
                </a:cubicBezTo>
                <a:cubicBezTo>
                  <a:pt x="91" y="3"/>
                  <a:pt x="92" y="1"/>
                  <a:pt x="94" y="0"/>
                </a:cubicBezTo>
                <a:cubicBezTo>
                  <a:pt x="96" y="0"/>
                  <a:pt x="98" y="1"/>
                  <a:pt x="98" y="2"/>
                </a:cubicBezTo>
                <a:cubicBezTo>
                  <a:pt x="99" y="4"/>
                  <a:pt x="98" y="6"/>
                  <a:pt x="96" y="7"/>
                </a:cubicBezTo>
                <a:cubicBezTo>
                  <a:pt x="95" y="7"/>
                  <a:pt x="94" y="7"/>
                  <a:pt x="93" y="6"/>
                </a:cubicBezTo>
                <a:cubicBezTo>
                  <a:pt x="89" y="15"/>
                  <a:pt x="79" y="39"/>
                  <a:pt x="78" y="72"/>
                </a:cubicBezTo>
                <a:cubicBezTo>
                  <a:pt x="80" y="74"/>
                  <a:pt x="81" y="77"/>
                  <a:pt x="83" y="81"/>
                </a:cubicBezTo>
                <a:cubicBezTo>
                  <a:pt x="90" y="68"/>
                  <a:pt x="111" y="31"/>
                  <a:pt x="127" y="35"/>
                </a:cubicBezTo>
                <a:cubicBezTo>
                  <a:pt x="143" y="39"/>
                  <a:pt x="169" y="102"/>
                  <a:pt x="135" y="116"/>
                </a:cubicBezTo>
                <a:cubicBezTo>
                  <a:pt x="150" y="125"/>
                  <a:pt x="161" y="137"/>
                  <a:pt x="150" y="149"/>
                </a:cubicBezTo>
                <a:cubicBezTo>
                  <a:pt x="132" y="170"/>
                  <a:pt x="108" y="142"/>
                  <a:pt x="95" y="125"/>
                </a:cubicBezTo>
                <a:cubicBezTo>
                  <a:pt x="95" y="127"/>
                  <a:pt x="94" y="129"/>
                  <a:pt x="93" y="129"/>
                </a:cubicBezTo>
                <a:cubicBezTo>
                  <a:pt x="92" y="129"/>
                  <a:pt x="91" y="128"/>
                  <a:pt x="89" y="126"/>
                </a:cubicBezTo>
                <a:cubicBezTo>
                  <a:pt x="88" y="148"/>
                  <a:pt x="85" y="186"/>
                  <a:pt x="57" y="179"/>
                </a:cubicBezTo>
                <a:cubicBezTo>
                  <a:pt x="41" y="175"/>
                  <a:pt x="44" y="158"/>
                  <a:pt x="51" y="142"/>
                </a:cubicBezTo>
                <a:cubicBezTo>
                  <a:pt x="14" y="152"/>
                  <a:pt x="0" y="83"/>
                  <a:pt x="11" y="70"/>
                </a:cubicBezTo>
                <a:cubicBezTo>
                  <a:pt x="23" y="57"/>
                  <a:pt x="63" y="78"/>
                  <a:pt x="75" y="85"/>
                </a:cubicBezTo>
                <a:cubicBezTo>
                  <a:pt x="74" y="80"/>
                  <a:pt x="74" y="76"/>
                  <a:pt x="74" y="74"/>
                </a:cubicBezTo>
                <a:cubicBezTo>
                  <a:pt x="55" y="47"/>
                  <a:pt x="32" y="32"/>
                  <a:pt x="24" y="28"/>
                </a:cubicBezTo>
                <a:cubicBezTo>
                  <a:pt x="24" y="29"/>
                  <a:pt x="23" y="29"/>
                  <a:pt x="22" y="29"/>
                </a:cubicBezTo>
                <a:cubicBezTo>
                  <a:pt x="20" y="30"/>
                  <a:pt x="18" y="29"/>
                  <a:pt x="18" y="27"/>
                </a:cubicBezTo>
                <a:cubicBezTo>
                  <a:pt x="17" y="25"/>
                  <a:pt x="18" y="23"/>
                  <a:pt x="20" y="23"/>
                </a:cubicBezTo>
                <a:cubicBezTo>
                  <a:pt x="22" y="22"/>
                  <a:pt x="24" y="23"/>
                  <a:pt x="24" y="25"/>
                </a:cubicBezTo>
                <a:cubicBezTo>
                  <a:pt x="24" y="26"/>
                  <a:pt x="24" y="27"/>
                  <a:pt x="24" y="27"/>
                </a:cubicBezTo>
                <a:cubicBezTo>
                  <a:pt x="49" y="39"/>
                  <a:pt x="68" y="63"/>
                  <a:pt x="74" y="72"/>
                </a:cubicBezTo>
                <a:cubicBezTo>
                  <a:pt x="75" y="71"/>
                  <a:pt x="75" y="71"/>
                  <a:pt x="75" y="7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Freeform 263"/>
          <p:cNvSpPr>
            <a:spLocks noChangeAspect="1"/>
          </p:cNvSpPr>
          <p:nvPr/>
        </p:nvSpPr>
        <p:spPr bwMode="auto">
          <a:xfrm>
            <a:off x="11204286" y="4063804"/>
            <a:ext cx="352574" cy="432000"/>
          </a:xfrm>
          <a:custGeom>
            <a:avLst/>
            <a:gdLst>
              <a:gd name="T0" fmla="*/ 68 w 154"/>
              <a:gd name="T1" fmla="*/ 43 h 189"/>
              <a:gd name="T2" fmla="*/ 129 w 154"/>
              <a:gd name="T3" fmla="*/ 22 h 189"/>
              <a:gd name="T4" fmla="*/ 77 w 154"/>
              <a:gd name="T5" fmla="*/ 58 h 189"/>
              <a:gd name="T6" fmla="*/ 144 w 154"/>
              <a:gd name="T7" fmla="*/ 52 h 189"/>
              <a:gd name="T8" fmla="*/ 84 w 154"/>
              <a:gd name="T9" fmla="*/ 67 h 189"/>
              <a:gd name="T10" fmla="*/ 122 w 154"/>
              <a:gd name="T11" fmla="*/ 100 h 189"/>
              <a:gd name="T12" fmla="*/ 78 w 154"/>
              <a:gd name="T13" fmla="*/ 78 h 189"/>
              <a:gd name="T14" fmla="*/ 83 w 154"/>
              <a:gd name="T15" fmla="*/ 91 h 189"/>
              <a:gd name="T16" fmla="*/ 154 w 154"/>
              <a:gd name="T17" fmla="*/ 175 h 189"/>
              <a:gd name="T18" fmla="*/ 148 w 154"/>
              <a:gd name="T19" fmla="*/ 185 h 189"/>
              <a:gd name="T20" fmla="*/ 75 w 154"/>
              <a:gd name="T21" fmla="*/ 92 h 189"/>
              <a:gd name="T22" fmla="*/ 71 w 154"/>
              <a:gd name="T23" fmla="*/ 77 h 189"/>
              <a:gd name="T24" fmla="*/ 71 w 154"/>
              <a:gd name="T25" fmla="*/ 77 h 189"/>
              <a:gd name="T26" fmla="*/ 63 w 154"/>
              <a:gd name="T27" fmla="*/ 128 h 189"/>
              <a:gd name="T28" fmla="*/ 62 w 154"/>
              <a:gd name="T29" fmla="*/ 74 h 189"/>
              <a:gd name="T30" fmla="*/ 19 w 154"/>
              <a:gd name="T31" fmla="*/ 105 h 189"/>
              <a:gd name="T32" fmla="*/ 56 w 154"/>
              <a:gd name="T33" fmla="*/ 67 h 189"/>
              <a:gd name="T34" fmla="*/ 0 w 154"/>
              <a:gd name="T35" fmla="*/ 58 h 189"/>
              <a:gd name="T36" fmla="*/ 55 w 154"/>
              <a:gd name="T37" fmla="*/ 49 h 189"/>
              <a:gd name="T38" fmla="*/ 22 w 154"/>
              <a:gd name="T39" fmla="*/ 29 h 189"/>
              <a:gd name="T40" fmla="*/ 64 w 154"/>
              <a:gd name="T41" fmla="*/ 42 h 189"/>
              <a:gd name="T42" fmla="*/ 74 w 154"/>
              <a:gd name="T43" fmla="*/ 0 h 189"/>
              <a:gd name="T44" fmla="*/ 68 w 154"/>
              <a:gd name="T45" fmla="*/ 43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54" h="189">
                <a:moveTo>
                  <a:pt x="68" y="43"/>
                </a:moveTo>
                <a:cubicBezTo>
                  <a:pt x="68" y="56"/>
                  <a:pt x="86" y="1"/>
                  <a:pt x="129" y="22"/>
                </a:cubicBezTo>
                <a:cubicBezTo>
                  <a:pt x="129" y="22"/>
                  <a:pt x="94" y="24"/>
                  <a:pt x="77" y="58"/>
                </a:cubicBezTo>
                <a:cubicBezTo>
                  <a:pt x="77" y="58"/>
                  <a:pt x="110" y="25"/>
                  <a:pt x="144" y="52"/>
                </a:cubicBezTo>
                <a:cubicBezTo>
                  <a:pt x="144" y="52"/>
                  <a:pt x="101" y="48"/>
                  <a:pt x="84" y="67"/>
                </a:cubicBezTo>
                <a:cubicBezTo>
                  <a:pt x="84" y="67"/>
                  <a:pt x="121" y="78"/>
                  <a:pt x="122" y="100"/>
                </a:cubicBezTo>
                <a:cubicBezTo>
                  <a:pt x="122" y="100"/>
                  <a:pt x="97" y="78"/>
                  <a:pt x="78" y="78"/>
                </a:cubicBezTo>
                <a:cubicBezTo>
                  <a:pt x="78" y="78"/>
                  <a:pt x="80" y="83"/>
                  <a:pt x="83" y="91"/>
                </a:cubicBezTo>
                <a:cubicBezTo>
                  <a:pt x="92" y="114"/>
                  <a:pt x="115" y="162"/>
                  <a:pt x="154" y="175"/>
                </a:cubicBezTo>
                <a:cubicBezTo>
                  <a:pt x="151" y="181"/>
                  <a:pt x="152" y="185"/>
                  <a:pt x="148" y="185"/>
                </a:cubicBezTo>
                <a:cubicBezTo>
                  <a:pt x="126" y="189"/>
                  <a:pt x="87" y="126"/>
                  <a:pt x="75" y="92"/>
                </a:cubicBezTo>
                <a:cubicBezTo>
                  <a:pt x="73" y="86"/>
                  <a:pt x="71" y="80"/>
                  <a:pt x="71" y="77"/>
                </a:cubicBezTo>
                <a:cubicBezTo>
                  <a:pt x="71" y="77"/>
                  <a:pt x="71" y="77"/>
                  <a:pt x="71" y="77"/>
                </a:cubicBezTo>
                <a:cubicBezTo>
                  <a:pt x="71" y="77"/>
                  <a:pt x="57" y="110"/>
                  <a:pt x="63" y="128"/>
                </a:cubicBezTo>
                <a:cubicBezTo>
                  <a:pt x="63" y="128"/>
                  <a:pt x="39" y="112"/>
                  <a:pt x="62" y="74"/>
                </a:cubicBezTo>
                <a:cubicBezTo>
                  <a:pt x="62" y="74"/>
                  <a:pt x="25" y="89"/>
                  <a:pt x="19" y="105"/>
                </a:cubicBezTo>
                <a:cubicBezTo>
                  <a:pt x="19" y="105"/>
                  <a:pt x="11" y="73"/>
                  <a:pt x="56" y="67"/>
                </a:cubicBezTo>
                <a:cubicBezTo>
                  <a:pt x="56" y="67"/>
                  <a:pt x="36" y="49"/>
                  <a:pt x="0" y="58"/>
                </a:cubicBezTo>
                <a:cubicBezTo>
                  <a:pt x="0" y="58"/>
                  <a:pt x="11" y="28"/>
                  <a:pt x="55" y="49"/>
                </a:cubicBezTo>
                <a:cubicBezTo>
                  <a:pt x="55" y="49"/>
                  <a:pt x="41" y="26"/>
                  <a:pt x="22" y="29"/>
                </a:cubicBezTo>
                <a:cubicBezTo>
                  <a:pt x="22" y="29"/>
                  <a:pt x="36" y="8"/>
                  <a:pt x="64" y="42"/>
                </a:cubicBezTo>
                <a:cubicBezTo>
                  <a:pt x="64" y="42"/>
                  <a:pt x="56" y="5"/>
                  <a:pt x="74" y="0"/>
                </a:cubicBezTo>
                <a:cubicBezTo>
                  <a:pt x="74" y="0"/>
                  <a:pt x="67" y="20"/>
                  <a:pt x="68" y="4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264"/>
          <p:cNvSpPr>
            <a:spLocks noChangeAspect="1" noEditPoints="1"/>
          </p:cNvSpPr>
          <p:nvPr/>
        </p:nvSpPr>
        <p:spPr bwMode="auto">
          <a:xfrm>
            <a:off x="11254112" y="3093040"/>
            <a:ext cx="252923" cy="432000"/>
          </a:xfrm>
          <a:custGeom>
            <a:avLst/>
            <a:gdLst>
              <a:gd name="T0" fmla="*/ 58 w 116"/>
              <a:gd name="T1" fmla="*/ 88 h 198"/>
              <a:gd name="T2" fmla="*/ 112 w 116"/>
              <a:gd name="T3" fmla="*/ 120 h 198"/>
              <a:gd name="T4" fmla="*/ 116 w 116"/>
              <a:gd name="T5" fmla="*/ 140 h 198"/>
              <a:gd name="T6" fmla="*/ 116 w 116"/>
              <a:gd name="T7" fmla="*/ 140 h 198"/>
              <a:gd name="T8" fmla="*/ 105 w 116"/>
              <a:gd name="T9" fmla="*/ 132 h 198"/>
              <a:gd name="T10" fmla="*/ 94 w 116"/>
              <a:gd name="T11" fmla="*/ 140 h 198"/>
              <a:gd name="T12" fmla="*/ 93 w 116"/>
              <a:gd name="T13" fmla="*/ 140 h 198"/>
              <a:gd name="T14" fmla="*/ 82 w 116"/>
              <a:gd name="T15" fmla="*/ 132 h 198"/>
              <a:gd name="T16" fmla="*/ 70 w 116"/>
              <a:gd name="T17" fmla="*/ 140 h 198"/>
              <a:gd name="T18" fmla="*/ 69 w 116"/>
              <a:gd name="T19" fmla="*/ 140 h 198"/>
              <a:gd name="T20" fmla="*/ 58 w 116"/>
              <a:gd name="T21" fmla="*/ 132 h 198"/>
              <a:gd name="T22" fmla="*/ 58 w 116"/>
              <a:gd name="T23" fmla="*/ 198 h 198"/>
              <a:gd name="T24" fmla="*/ 54 w 116"/>
              <a:gd name="T25" fmla="*/ 198 h 198"/>
              <a:gd name="T26" fmla="*/ 54 w 116"/>
              <a:gd name="T27" fmla="*/ 132 h 198"/>
              <a:gd name="T28" fmla="*/ 47 w 116"/>
              <a:gd name="T29" fmla="*/ 140 h 198"/>
              <a:gd name="T30" fmla="*/ 46 w 116"/>
              <a:gd name="T31" fmla="*/ 140 h 198"/>
              <a:gd name="T32" fmla="*/ 34 w 116"/>
              <a:gd name="T33" fmla="*/ 132 h 198"/>
              <a:gd name="T34" fmla="*/ 23 w 116"/>
              <a:gd name="T35" fmla="*/ 140 h 198"/>
              <a:gd name="T36" fmla="*/ 22 w 116"/>
              <a:gd name="T37" fmla="*/ 140 h 198"/>
              <a:gd name="T38" fmla="*/ 11 w 116"/>
              <a:gd name="T39" fmla="*/ 132 h 198"/>
              <a:gd name="T40" fmla="*/ 0 w 116"/>
              <a:gd name="T41" fmla="*/ 140 h 198"/>
              <a:gd name="T42" fmla="*/ 0 w 116"/>
              <a:gd name="T43" fmla="*/ 140 h 198"/>
              <a:gd name="T44" fmla="*/ 3 w 116"/>
              <a:gd name="T45" fmla="*/ 124 h 198"/>
              <a:gd name="T46" fmla="*/ 54 w 116"/>
              <a:gd name="T47" fmla="*/ 88 h 198"/>
              <a:gd name="T48" fmla="*/ 54 w 116"/>
              <a:gd name="T49" fmla="*/ 80 h 198"/>
              <a:gd name="T50" fmla="*/ 58 w 116"/>
              <a:gd name="T51" fmla="*/ 80 h 198"/>
              <a:gd name="T52" fmla="*/ 58 w 116"/>
              <a:gd name="T53" fmla="*/ 88 h 198"/>
              <a:gd name="T54" fmla="*/ 17 w 116"/>
              <a:gd name="T55" fmla="*/ 0 h 198"/>
              <a:gd name="T56" fmla="*/ 28 w 116"/>
              <a:gd name="T57" fmla="*/ 24 h 198"/>
              <a:gd name="T58" fmla="*/ 17 w 116"/>
              <a:gd name="T59" fmla="*/ 35 h 198"/>
              <a:gd name="T60" fmla="*/ 5 w 116"/>
              <a:gd name="T61" fmla="*/ 24 h 198"/>
              <a:gd name="T62" fmla="*/ 17 w 116"/>
              <a:gd name="T63" fmla="*/ 0 h 198"/>
              <a:gd name="T64" fmla="*/ 54 w 116"/>
              <a:gd name="T65" fmla="*/ 28 h 198"/>
              <a:gd name="T66" fmla="*/ 66 w 116"/>
              <a:gd name="T67" fmla="*/ 52 h 198"/>
              <a:gd name="T68" fmla="*/ 54 w 116"/>
              <a:gd name="T69" fmla="*/ 64 h 198"/>
              <a:gd name="T70" fmla="*/ 43 w 116"/>
              <a:gd name="T71" fmla="*/ 52 h 198"/>
              <a:gd name="T72" fmla="*/ 54 w 116"/>
              <a:gd name="T73" fmla="*/ 28 h 198"/>
              <a:gd name="T74" fmla="*/ 98 w 116"/>
              <a:gd name="T75" fmla="*/ 3 h 198"/>
              <a:gd name="T76" fmla="*/ 110 w 116"/>
              <a:gd name="T77" fmla="*/ 26 h 198"/>
              <a:gd name="T78" fmla="*/ 98 w 116"/>
              <a:gd name="T79" fmla="*/ 38 h 198"/>
              <a:gd name="T80" fmla="*/ 87 w 116"/>
              <a:gd name="T81" fmla="*/ 26 h 198"/>
              <a:gd name="T82" fmla="*/ 98 w 116"/>
              <a:gd name="T83" fmla="*/ 3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6" h="198">
                <a:moveTo>
                  <a:pt x="58" y="88"/>
                </a:moveTo>
                <a:cubicBezTo>
                  <a:pt x="82" y="88"/>
                  <a:pt x="103" y="101"/>
                  <a:pt x="112" y="120"/>
                </a:cubicBezTo>
                <a:cubicBezTo>
                  <a:pt x="115" y="126"/>
                  <a:pt x="116" y="133"/>
                  <a:pt x="116" y="140"/>
                </a:cubicBezTo>
                <a:cubicBezTo>
                  <a:pt x="116" y="140"/>
                  <a:pt x="116" y="140"/>
                  <a:pt x="116" y="140"/>
                </a:cubicBezTo>
                <a:cubicBezTo>
                  <a:pt x="115" y="135"/>
                  <a:pt x="110" y="132"/>
                  <a:pt x="105" y="132"/>
                </a:cubicBezTo>
                <a:cubicBezTo>
                  <a:pt x="100" y="132"/>
                  <a:pt x="95" y="135"/>
                  <a:pt x="94" y="140"/>
                </a:cubicBezTo>
                <a:cubicBezTo>
                  <a:pt x="93" y="140"/>
                  <a:pt x="93" y="140"/>
                  <a:pt x="93" y="140"/>
                </a:cubicBezTo>
                <a:cubicBezTo>
                  <a:pt x="91" y="135"/>
                  <a:pt x="87" y="132"/>
                  <a:pt x="82" y="132"/>
                </a:cubicBezTo>
                <a:cubicBezTo>
                  <a:pt x="76" y="132"/>
                  <a:pt x="72" y="135"/>
                  <a:pt x="70" y="140"/>
                </a:cubicBezTo>
                <a:cubicBezTo>
                  <a:pt x="69" y="140"/>
                  <a:pt x="69" y="140"/>
                  <a:pt x="69" y="140"/>
                </a:cubicBezTo>
                <a:cubicBezTo>
                  <a:pt x="68" y="135"/>
                  <a:pt x="63" y="132"/>
                  <a:pt x="58" y="132"/>
                </a:cubicBezTo>
                <a:cubicBezTo>
                  <a:pt x="58" y="198"/>
                  <a:pt x="58" y="198"/>
                  <a:pt x="58" y="198"/>
                </a:cubicBezTo>
                <a:cubicBezTo>
                  <a:pt x="54" y="198"/>
                  <a:pt x="54" y="198"/>
                  <a:pt x="54" y="198"/>
                </a:cubicBezTo>
                <a:cubicBezTo>
                  <a:pt x="54" y="132"/>
                  <a:pt x="54" y="132"/>
                  <a:pt x="54" y="132"/>
                </a:cubicBezTo>
                <a:cubicBezTo>
                  <a:pt x="51" y="134"/>
                  <a:pt x="48" y="136"/>
                  <a:pt x="47" y="140"/>
                </a:cubicBezTo>
                <a:cubicBezTo>
                  <a:pt x="46" y="140"/>
                  <a:pt x="46" y="140"/>
                  <a:pt x="46" y="140"/>
                </a:cubicBezTo>
                <a:cubicBezTo>
                  <a:pt x="44" y="135"/>
                  <a:pt x="40" y="132"/>
                  <a:pt x="34" y="132"/>
                </a:cubicBezTo>
                <a:cubicBezTo>
                  <a:pt x="29" y="132"/>
                  <a:pt x="25" y="135"/>
                  <a:pt x="23" y="140"/>
                </a:cubicBezTo>
                <a:cubicBezTo>
                  <a:pt x="22" y="140"/>
                  <a:pt x="22" y="140"/>
                  <a:pt x="22" y="140"/>
                </a:cubicBezTo>
                <a:cubicBezTo>
                  <a:pt x="21" y="135"/>
                  <a:pt x="16" y="132"/>
                  <a:pt x="11" y="132"/>
                </a:cubicBezTo>
                <a:cubicBezTo>
                  <a:pt x="6" y="132"/>
                  <a:pt x="1" y="135"/>
                  <a:pt x="0" y="140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34"/>
                  <a:pt x="1" y="129"/>
                  <a:pt x="3" y="124"/>
                </a:cubicBezTo>
                <a:cubicBezTo>
                  <a:pt x="10" y="104"/>
                  <a:pt x="30" y="90"/>
                  <a:pt x="54" y="88"/>
                </a:cubicBezTo>
                <a:cubicBezTo>
                  <a:pt x="54" y="80"/>
                  <a:pt x="54" y="80"/>
                  <a:pt x="54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58" y="88"/>
                  <a:pt x="58" y="88"/>
                  <a:pt x="58" y="88"/>
                </a:cubicBezTo>
                <a:close/>
                <a:moveTo>
                  <a:pt x="17" y="0"/>
                </a:moveTo>
                <a:cubicBezTo>
                  <a:pt x="20" y="12"/>
                  <a:pt x="28" y="18"/>
                  <a:pt x="28" y="24"/>
                </a:cubicBezTo>
                <a:cubicBezTo>
                  <a:pt x="28" y="30"/>
                  <a:pt x="26" y="35"/>
                  <a:pt x="17" y="35"/>
                </a:cubicBezTo>
                <a:cubicBezTo>
                  <a:pt x="8" y="35"/>
                  <a:pt x="5" y="30"/>
                  <a:pt x="5" y="24"/>
                </a:cubicBezTo>
                <a:cubicBezTo>
                  <a:pt x="5" y="18"/>
                  <a:pt x="14" y="12"/>
                  <a:pt x="17" y="0"/>
                </a:cubicBezTo>
                <a:close/>
                <a:moveTo>
                  <a:pt x="54" y="28"/>
                </a:moveTo>
                <a:cubicBezTo>
                  <a:pt x="57" y="40"/>
                  <a:pt x="66" y="46"/>
                  <a:pt x="66" y="52"/>
                </a:cubicBezTo>
                <a:cubicBezTo>
                  <a:pt x="66" y="58"/>
                  <a:pt x="63" y="64"/>
                  <a:pt x="54" y="64"/>
                </a:cubicBezTo>
                <a:cubicBezTo>
                  <a:pt x="46" y="64"/>
                  <a:pt x="43" y="58"/>
                  <a:pt x="43" y="52"/>
                </a:cubicBezTo>
                <a:cubicBezTo>
                  <a:pt x="43" y="46"/>
                  <a:pt x="51" y="40"/>
                  <a:pt x="54" y="28"/>
                </a:cubicBezTo>
                <a:close/>
                <a:moveTo>
                  <a:pt x="98" y="3"/>
                </a:moveTo>
                <a:cubicBezTo>
                  <a:pt x="101" y="15"/>
                  <a:pt x="110" y="20"/>
                  <a:pt x="110" y="26"/>
                </a:cubicBezTo>
                <a:cubicBezTo>
                  <a:pt x="110" y="32"/>
                  <a:pt x="107" y="38"/>
                  <a:pt x="98" y="38"/>
                </a:cubicBezTo>
                <a:cubicBezTo>
                  <a:pt x="90" y="38"/>
                  <a:pt x="87" y="32"/>
                  <a:pt x="87" y="26"/>
                </a:cubicBezTo>
                <a:cubicBezTo>
                  <a:pt x="87" y="20"/>
                  <a:pt x="96" y="15"/>
                  <a:pt x="98" y="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28" name="组合 327"/>
          <p:cNvGrpSpPr>
            <a:grpSpLocks noChangeAspect="1"/>
          </p:cNvGrpSpPr>
          <p:nvPr/>
        </p:nvGrpSpPr>
        <p:grpSpPr>
          <a:xfrm>
            <a:off x="2398410" y="509978"/>
            <a:ext cx="438922" cy="432000"/>
            <a:chOff x="2184400" y="1120775"/>
            <a:chExt cx="503237" cy="49530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6" name="Freeform 266"/>
            <p:cNvSpPr/>
            <p:nvPr/>
          </p:nvSpPr>
          <p:spPr bwMode="auto">
            <a:xfrm>
              <a:off x="2443162" y="1120775"/>
              <a:ext cx="244475" cy="74613"/>
            </a:xfrm>
            <a:custGeom>
              <a:avLst/>
              <a:gdLst>
                <a:gd name="T0" fmla="*/ 0 w 154"/>
                <a:gd name="T1" fmla="*/ 47 h 47"/>
                <a:gd name="T2" fmla="*/ 0 w 154"/>
                <a:gd name="T3" fmla="*/ 0 h 47"/>
                <a:gd name="T4" fmla="*/ 154 w 154"/>
                <a:gd name="T5" fmla="*/ 0 h 47"/>
                <a:gd name="T6" fmla="*/ 154 w 154"/>
                <a:gd name="T7" fmla="*/ 47 h 47"/>
                <a:gd name="T8" fmla="*/ 0 w 154"/>
                <a:gd name="T9" fmla="*/ 47 h 47"/>
                <a:gd name="T10" fmla="*/ 0 w 154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47">
                  <a:moveTo>
                    <a:pt x="0" y="47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47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267"/>
            <p:cNvSpPr/>
            <p:nvPr/>
          </p:nvSpPr>
          <p:spPr bwMode="auto">
            <a:xfrm>
              <a:off x="2443162" y="1236663"/>
              <a:ext cx="244475" cy="79375"/>
            </a:xfrm>
            <a:custGeom>
              <a:avLst/>
              <a:gdLst>
                <a:gd name="T0" fmla="*/ 0 w 154"/>
                <a:gd name="T1" fmla="*/ 50 h 50"/>
                <a:gd name="T2" fmla="*/ 0 w 154"/>
                <a:gd name="T3" fmla="*/ 0 h 50"/>
                <a:gd name="T4" fmla="*/ 154 w 154"/>
                <a:gd name="T5" fmla="*/ 0 h 50"/>
                <a:gd name="T6" fmla="*/ 154 w 154"/>
                <a:gd name="T7" fmla="*/ 50 h 50"/>
                <a:gd name="T8" fmla="*/ 0 w 154"/>
                <a:gd name="T9" fmla="*/ 50 h 50"/>
                <a:gd name="T10" fmla="*/ 0 w 154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50">
                  <a:moveTo>
                    <a:pt x="0" y="5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5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268"/>
            <p:cNvSpPr/>
            <p:nvPr/>
          </p:nvSpPr>
          <p:spPr bwMode="auto">
            <a:xfrm>
              <a:off x="2443162" y="1420813"/>
              <a:ext cx="244475" cy="79375"/>
            </a:xfrm>
            <a:custGeom>
              <a:avLst/>
              <a:gdLst>
                <a:gd name="T0" fmla="*/ 0 w 154"/>
                <a:gd name="T1" fmla="*/ 50 h 50"/>
                <a:gd name="T2" fmla="*/ 0 w 154"/>
                <a:gd name="T3" fmla="*/ 0 h 50"/>
                <a:gd name="T4" fmla="*/ 154 w 154"/>
                <a:gd name="T5" fmla="*/ 0 h 50"/>
                <a:gd name="T6" fmla="*/ 154 w 154"/>
                <a:gd name="T7" fmla="*/ 50 h 50"/>
                <a:gd name="T8" fmla="*/ 0 w 154"/>
                <a:gd name="T9" fmla="*/ 50 h 50"/>
                <a:gd name="T10" fmla="*/ 0 w 154"/>
                <a:gd name="T1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50">
                  <a:moveTo>
                    <a:pt x="0" y="50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50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9" name="Freeform 269"/>
            <p:cNvSpPr/>
            <p:nvPr/>
          </p:nvSpPr>
          <p:spPr bwMode="auto">
            <a:xfrm>
              <a:off x="2443162" y="1541463"/>
              <a:ext cx="244475" cy="74613"/>
            </a:xfrm>
            <a:custGeom>
              <a:avLst/>
              <a:gdLst>
                <a:gd name="T0" fmla="*/ 0 w 154"/>
                <a:gd name="T1" fmla="*/ 47 h 47"/>
                <a:gd name="T2" fmla="*/ 0 w 154"/>
                <a:gd name="T3" fmla="*/ 0 h 47"/>
                <a:gd name="T4" fmla="*/ 154 w 154"/>
                <a:gd name="T5" fmla="*/ 0 h 47"/>
                <a:gd name="T6" fmla="*/ 154 w 154"/>
                <a:gd name="T7" fmla="*/ 47 h 47"/>
                <a:gd name="T8" fmla="*/ 0 w 154"/>
                <a:gd name="T9" fmla="*/ 47 h 47"/>
                <a:gd name="T10" fmla="*/ 0 w 154"/>
                <a:gd name="T11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47">
                  <a:moveTo>
                    <a:pt x="0" y="47"/>
                  </a:moveTo>
                  <a:lnTo>
                    <a:pt x="0" y="0"/>
                  </a:lnTo>
                  <a:lnTo>
                    <a:pt x="154" y="0"/>
                  </a:lnTo>
                  <a:lnTo>
                    <a:pt x="154" y="47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70"/>
            <p:cNvSpPr>
              <a:spLocks noChangeArrowheads="1"/>
            </p:cNvSpPr>
            <p:nvPr/>
          </p:nvSpPr>
          <p:spPr bwMode="auto">
            <a:xfrm>
              <a:off x="2184400" y="1120775"/>
              <a:ext cx="195263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71"/>
            <p:cNvSpPr>
              <a:spLocks noChangeArrowheads="1"/>
            </p:cNvSpPr>
            <p:nvPr/>
          </p:nvSpPr>
          <p:spPr bwMode="auto">
            <a:xfrm>
              <a:off x="2184400" y="1420813"/>
              <a:ext cx="195263" cy="1952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5113" y="575028"/>
            <a:ext cx="11021775" cy="5707945"/>
            <a:chOff x="681076" y="684323"/>
            <a:chExt cx="11021775" cy="5707945"/>
          </a:xfrm>
        </p:grpSpPr>
        <p:sp>
          <p:nvSpPr>
            <p:cNvPr id="174" name="Freeform 5"/>
            <p:cNvSpPr>
              <a:spLocks noChangeAspect="1" noEditPoints="1"/>
            </p:cNvSpPr>
            <p:nvPr/>
          </p:nvSpPr>
          <p:spPr bwMode="auto">
            <a:xfrm>
              <a:off x="2639030" y="684323"/>
              <a:ext cx="432000" cy="432000"/>
            </a:xfrm>
            <a:custGeom>
              <a:avLst/>
              <a:gdLst>
                <a:gd name="T0" fmla="*/ 130 w 130"/>
                <a:gd name="T1" fmla="*/ 15 h 130"/>
                <a:gd name="T2" fmla="*/ 115 w 130"/>
                <a:gd name="T3" fmla="*/ 0 h 130"/>
                <a:gd name="T4" fmla="*/ 15 w 130"/>
                <a:gd name="T5" fmla="*/ 0 h 130"/>
                <a:gd name="T6" fmla="*/ 0 w 130"/>
                <a:gd name="T7" fmla="*/ 15 h 130"/>
                <a:gd name="T8" fmla="*/ 0 w 130"/>
                <a:gd name="T9" fmla="*/ 115 h 130"/>
                <a:gd name="T10" fmla="*/ 15 w 130"/>
                <a:gd name="T11" fmla="*/ 130 h 130"/>
                <a:gd name="T12" fmla="*/ 115 w 130"/>
                <a:gd name="T13" fmla="*/ 130 h 130"/>
                <a:gd name="T14" fmla="*/ 130 w 130"/>
                <a:gd name="T15" fmla="*/ 115 h 130"/>
                <a:gd name="T16" fmla="*/ 130 w 130"/>
                <a:gd name="T17" fmla="*/ 15 h 130"/>
                <a:gd name="T18" fmla="*/ 111 w 130"/>
                <a:gd name="T19" fmla="*/ 34 h 130"/>
                <a:gd name="T20" fmla="*/ 100 w 130"/>
                <a:gd name="T21" fmla="*/ 46 h 130"/>
                <a:gd name="T22" fmla="*/ 88 w 130"/>
                <a:gd name="T23" fmla="*/ 34 h 130"/>
                <a:gd name="T24" fmla="*/ 100 w 130"/>
                <a:gd name="T25" fmla="*/ 23 h 130"/>
                <a:gd name="T26" fmla="*/ 111 w 130"/>
                <a:gd name="T27" fmla="*/ 34 h 130"/>
                <a:gd name="T28" fmla="*/ 111 w 130"/>
                <a:gd name="T29" fmla="*/ 96 h 130"/>
                <a:gd name="T30" fmla="*/ 100 w 130"/>
                <a:gd name="T31" fmla="*/ 107 h 130"/>
                <a:gd name="T32" fmla="*/ 88 w 130"/>
                <a:gd name="T33" fmla="*/ 96 h 130"/>
                <a:gd name="T34" fmla="*/ 100 w 130"/>
                <a:gd name="T35" fmla="*/ 84 h 130"/>
                <a:gd name="T36" fmla="*/ 111 w 130"/>
                <a:gd name="T37" fmla="*/ 96 h 130"/>
                <a:gd name="T38" fmla="*/ 77 w 130"/>
                <a:gd name="T39" fmla="*/ 34 h 130"/>
                <a:gd name="T40" fmla="*/ 65 w 130"/>
                <a:gd name="T41" fmla="*/ 46 h 130"/>
                <a:gd name="T42" fmla="*/ 53 w 130"/>
                <a:gd name="T43" fmla="*/ 34 h 130"/>
                <a:gd name="T44" fmla="*/ 65 w 130"/>
                <a:gd name="T45" fmla="*/ 23 h 130"/>
                <a:gd name="T46" fmla="*/ 77 w 130"/>
                <a:gd name="T47" fmla="*/ 34 h 130"/>
                <a:gd name="T48" fmla="*/ 77 w 130"/>
                <a:gd name="T49" fmla="*/ 96 h 130"/>
                <a:gd name="T50" fmla="*/ 65 w 130"/>
                <a:gd name="T51" fmla="*/ 107 h 130"/>
                <a:gd name="T52" fmla="*/ 53 w 130"/>
                <a:gd name="T53" fmla="*/ 96 h 130"/>
                <a:gd name="T54" fmla="*/ 65 w 130"/>
                <a:gd name="T55" fmla="*/ 84 h 130"/>
                <a:gd name="T56" fmla="*/ 77 w 130"/>
                <a:gd name="T57" fmla="*/ 96 h 130"/>
                <a:gd name="T58" fmla="*/ 42 w 130"/>
                <a:gd name="T59" fmla="*/ 34 h 130"/>
                <a:gd name="T60" fmla="*/ 30 w 130"/>
                <a:gd name="T61" fmla="*/ 46 h 130"/>
                <a:gd name="T62" fmla="*/ 19 w 130"/>
                <a:gd name="T63" fmla="*/ 34 h 130"/>
                <a:gd name="T64" fmla="*/ 30 w 130"/>
                <a:gd name="T65" fmla="*/ 23 h 130"/>
                <a:gd name="T66" fmla="*/ 42 w 130"/>
                <a:gd name="T67" fmla="*/ 34 h 130"/>
                <a:gd name="T68" fmla="*/ 42 w 130"/>
                <a:gd name="T69" fmla="*/ 96 h 130"/>
                <a:gd name="T70" fmla="*/ 30 w 130"/>
                <a:gd name="T71" fmla="*/ 107 h 130"/>
                <a:gd name="T72" fmla="*/ 19 w 130"/>
                <a:gd name="T73" fmla="*/ 96 h 130"/>
                <a:gd name="T74" fmla="*/ 30 w 130"/>
                <a:gd name="T75" fmla="*/ 84 h 130"/>
                <a:gd name="T76" fmla="*/ 42 w 130"/>
                <a:gd name="T77" fmla="*/ 9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30" y="15"/>
                  </a:moveTo>
                  <a:cubicBezTo>
                    <a:pt x="130" y="7"/>
                    <a:pt x="123" y="0"/>
                    <a:pt x="1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7" y="130"/>
                    <a:pt x="15" y="130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23" y="130"/>
                    <a:pt x="130" y="123"/>
                    <a:pt x="130" y="115"/>
                  </a:cubicBezTo>
                  <a:cubicBezTo>
                    <a:pt x="130" y="15"/>
                    <a:pt x="130" y="15"/>
                    <a:pt x="130" y="15"/>
                  </a:cubicBezTo>
                  <a:close/>
                  <a:moveTo>
                    <a:pt x="111" y="34"/>
                  </a:moveTo>
                  <a:cubicBezTo>
                    <a:pt x="111" y="41"/>
                    <a:pt x="106" y="46"/>
                    <a:pt x="100" y="46"/>
                  </a:cubicBezTo>
                  <a:cubicBezTo>
                    <a:pt x="93" y="46"/>
                    <a:pt x="88" y="41"/>
                    <a:pt x="88" y="34"/>
                  </a:cubicBezTo>
                  <a:cubicBezTo>
                    <a:pt x="88" y="28"/>
                    <a:pt x="93" y="23"/>
                    <a:pt x="100" y="23"/>
                  </a:cubicBezTo>
                  <a:cubicBezTo>
                    <a:pt x="106" y="23"/>
                    <a:pt x="111" y="28"/>
                    <a:pt x="111" y="34"/>
                  </a:cubicBezTo>
                  <a:close/>
                  <a:moveTo>
                    <a:pt x="111" y="96"/>
                  </a:moveTo>
                  <a:cubicBezTo>
                    <a:pt x="111" y="102"/>
                    <a:pt x="106" y="107"/>
                    <a:pt x="100" y="107"/>
                  </a:cubicBezTo>
                  <a:cubicBezTo>
                    <a:pt x="93" y="107"/>
                    <a:pt x="88" y="102"/>
                    <a:pt x="88" y="96"/>
                  </a:cubicBezTo>
                  <a:cubicBezTo>
                    <a:pt x="88" y="89"/>
                    <a:pt x="93" y="84"/>
                    <a:pt x="100" y="84"/>
                  </a:cubicBezTo>
                  <a:cubicBezTo>
                    <a:pt x="106" y="84"/>
                    <a:pt x="111" y="89"/>
                    <a:pt x="111" y="96"/>
                  </a:cubicBezTo>
                  <a:close/>
                  <a:moveTo>
                    <a:pt x="77" y="34"/>
                  </a:moveTo>
                  <a:cubicBezTo>
                    <a:pt x="77" y="41"/>
                    <a:pt x="71" y="46"/>
                    <a:pt x="65" y="46"/>
                  </a:cubicBezTo>
                  <a:cubicBezTo>
                    <a:pt x="59" y="46"/>
                    <a:pt x="53" y="41"/>
                    <a:pt x="53" y="34"/>
                  </a:cubicBezTo>
                  <a:cubicBezTo>
                    <a:pt x="53" y="28"/>
                    <a:pt x="59" y="23"/>
                    <a:pt x="65" y="23"/>
                  </a:cubicBezTo>
                  <a:cubicBezTo>
                    <a:pt x="71" y="23"/>
                    <a:pt x="77" y="28"/>
                    <a:pt x="77" y="34"/>
                  </a:cubicBezTo>
                  <a:close/>
                  <a:moveTo>
                    <a:pt x="77" y="96"/>
                  </a:moveTo>
                  <a:cubicBezTo>
                    <a:pt x="77" y="102"/>
                    <a:pt x="71" y="107"/>
                    <a:pt x="65" y="107"/>
                  </a:cubicBezTo>
                  <a:cubicBezTo>
                    <a:pt x="59" y="107"/>
                    <a:pt x="53" y="102"/>
                    <a:pt x="53" y="96"/>
                  </a:cubicBezTo>
                  <a:cubicBezTo>
                    <a:pt x="53" y="89"/>
                    <a:pt x="59" y="84"/>
                    <a:pt x="65" y="84"/>
                  </a:cubicBezTo>
                  <a:cubicBezTo>
                    <a:pt x="71" y="84"/>
                    <a:pt x="77" y="89"/>
                    <a:pt x="77" y="96"/>
                  </a:cubicBezTo>
                  <a:close/>
                  <a:moveTo>
                    <a:pt x="42" y="34"/>
                  </a:moveTo>
                  <a:cubicBezTo>
                    <a:pt x="42" y="41"/>
                    <a:pt x="37" y="46"/>
                    <a:pt x="30" y="46"/>
                  </a:cubicBezTo>
                  <a:cubicBezTo>
                    <a:pt x="24" y="46"/>
                    <a:pt x="19" y="41"/>
                    <a:pt x="19" y="34"/>
                  </a:cubicBezTo>
                  <a:cubicBezTo>
                    <a:pt x="19" y="28"/>
                    <a:pt x="24" y="23"/>
                    <a:pt x="30" y="23"/>
                  </a:cubicBezTo>
                  <a:cubicBezTo>
                    <a:pt x="37" y="23"/>
                    <a:pt x="42" y="28"/>
                    <a:pt x="42" y="34"/>
                  </a:cubicBezTo>
                  <a:close/>
                  <a:moveTo>
                    <a:pt x="42" y="96"/>
                  </a:moveTo>
                  <a:cubicBezTo>
                    <a:pt x="42" y="102"/>
                    <a:pt x="37" y="107"/>
                    <a:pt x="30" y="107"/>
                  </a:cubicBezTo>
                  <a:cubicBezTo>
                    <a:pt x="24" y="107"/>
                    <a:pt x="19" y="102"/>
                    <a:pt x="19" y="96"/>
                  </a:cubicBezTo>
                  <a:cubicBezTo>
                    <a:pt x="19" y="89"/>
                    <a:pt x="24" y="84"/>
                    <a:pt x="30" y="84"/>
                  </a:cubicBezTo>
                  <a:cubicBezTo>
                    <a:pt x="37" y="84"/>
                    <a:pt x="42" y="89"/>
                    <a:pt x="42" y="9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5" name="Freeform 6"/>
            <p:cNvSpPr>
              <a:spLocks noChangeAspect="1" noEditPoints="1"/>
            </p:cNvSpPr>
            <p:nvPr/>
          </p:nvSpPr>
          <p:spPr bwMode="auto">
            <a:xfrm>
              <a:off x="3706979" y="684323"/>
              <a:ext cx="432000" cy="432000"/>
            </a:xfrm>
            <a:custGeom>
              <a:avLst/>
              <a:gdLst>
                <a:gd name="T0" fmla="*/ 77 w 154"/>
                <a:gd name="T1" fmla="*/ 0 h 154"/>
                <a:gd name="T2" fmla="*/ 0 w 154"/>
                <a:gd name="T3" fmla="*/ 77 h 154"/>
                <a:gd name="T4" fmla="*/ 77 w 154"/>
                <a:gd name="T5" fmla="*/ 154 h 154"/>
                <a:gd name="T6" fmla="*/ 154 w 154"/>
                <a:gd name="T7" fmla="*/ 77 h 154"/>
                <a:gd name="T8" fmla="*/ 77 w 154"/>
                <a:gd name="T9" fmla="*/ 0 h 154"/>
                <a:gd name="T10" fmla="*/ 46 w 154"/>
                <a:gd name="T11" fmla="*/ 28 h 154"/>
                <a:gd name="T12" fmla="*/ 59 w 154"/>
                <a:gd name="T13" fmla="*/ 46 h 154"/>
                <a:gd name="T14" fmla="*/ 46 w 154"/>
                <a:gd name="T15" fmla="*/ 64 h 154"/>
                <a:gd name="T16" fmla="*/ 32 w 154"/>
                <a:gd name="T17" fmla="*/ 46 h 154"/>
                <a:gd name="T18" fmla="*/ 46 w 154"/>
                <a:gd name="T19" fmla="*/ 28 h 154"/>
                <a:gd name="T20" fmla="*/ 108 w 154"/>
                <a:gd name="T21" fmla="*/ 28 h 154"/>
                <a:gd name="T22" fmla="*/ 122 w 154"/>
                <a:gd name="T23" fmla="*/ 46 h 154"/>
                <a:gd name="T24" fmla="*/ 108 w 154"/>
                <a:gd name="T25" fmla="*/ 64 h 154"/>
                <a:gd name="T26" fmla="*/ 95 w 154"/>
                <a:gd name="T27" fmla="*/ 46 h 154"/>
                <a:gd name="T28" fmla="*/ 108 w 154"/>
                <a:gd name="T29" fmla="*/ 28 h 154"/>
                <a:gd name="T30" fmla="*/ 46 w 154"/>
                <a:gd name="T31" fmla="*/ 37 h 154"/>
                <a:gd name="T32" fmla="*/ 37 w 154"/>
                <a:gd name="T33" fmla="*/ 46 h 154"/>
                <a:gd name="T34" fmla="*/ 46 w 154"/>
                <a:gd name="T35" fmla="*/ 55 h 154"/>
                <a:gd name="T36" fmla="*/ 55 w 154"/>
                <a:gd name="T37" fmla="*/ 46 h 154"/>
                <a:gd name="T38" fmla="*/ 46 w 154"/>
                <a:gd name="T39" fmla="*/ 37 h 154"/>
                <a:gd name="T40" fmla="*/ 108 w 154"/>
                <a:gd name="T41" fmla="*/ 37 h 154"/>
                <a:gd name="T42" fmla="*/ 99 w 154"/>
                <a:gd name="T43" fmla="*/ 46 h 154"/>
                <a:gd name="T44" fmla="*/ 108 w 154"/>
                <a:gd name="T45" fmla="*/ 55 h 154"/>
                <a:gd name="T46" fmla="*/ 117 w 154"/>
                <a:gd name="T47" fmla="*/ 46 h 154"/>
                <a:gd name="T48" fmla="*/ 108 w 154"/>
                <a:gd name="T49" fmla="*/ 37 h 154"/>
                <a:gd name="T50" fmla="*/ 77 w 154"/>
                <a:gd name="T51" fmla="*/ 77 h 154"/>
                <a:gd name="T52" fmla="*/ 131 w 154"/>
                <a:gd name="T53" fmla="*/ 96 h 154"/>
                <a:gd name="T54" fmla="*/ 77 w 154"/>
                <a:gd name="T55" fmla="*/ 140 h 154"/>
                <a:gd name="T56" fmla="*/ 23 w 154"/>
                <a:gd name="T57" fmla="*/ 96 h 154"/>
                <a:gd name="T58" fmla="*/ 77 w 154"/>
                <a:gd name="T59" fmla="*/ 7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4">
                  <a:moveTo>
                    <a:pt x="77" y="0"/>
                  </a:moveTo>
                  <a:cubicBezTo>
                    <a:pt x="34" y="0"/>
                    <a:pt x="0" y="34"/>
                    <a:pt x="0" y="77"/>
                  </a:cubicBezTo>
                  <a:cubicBezTo>
                    <a:pt x="0" y="120"/>
                    <a:pt x="34" y="154"/>
                    <a:pt x="77" y="154"/>
                  </a:cubicBezTo>
                  <a:cubicBezTo>
                    <a:pt x="120" y="154"/>
                    <a:pt x="154" y="120"/>
                    <a:pt x="154" y="77"/>
                  </a:cubicBezTo>
                  <a:cubicBezTo>
                    <a:pt x="154" y="34"/>
                    <a:pt x="120" y="0"/>
                    <a:pt x="77" y="0"/>
                  </a:cubicBezTo>
                  <a:close/>
                  <a:moveTo>
                    <a:pt x="46" y="28"/>
                  </a:moveTo>
                  <a:cubicBezTo>
                    <a:pt x="53" y="28"/>
                    <a:pt x="59" y="36"/>
                    <a:pt x="59" y="46"/>
                  </a:cubicBezTo>
                  <a:cubicBezTo>
                    <a:pt x="59" y="56"/>
                    <a:pt x="53" y="64"/>
                    <a:pt x="46" y="64"/>
                  </a:cubicBezTo>
                  <a:cubicBezTo>
                    <a:pt x="38" y="64"/>
                    <a:pt x="32" y="56"/>
                    <a:pt x="32" y="46"/>
                  </a:cubicBezTo>
                  <a:cubicBezTo>
                    <a:pt x="32" y="36"/>
                    <a:pt x="38" y="28"/>
                    <a:pt x="46" y="28"/>
                  </a:cubicBezTo>
                  <a:close/>
                  <a:moveTo>
                    <a:pt x="108" y="28"/>
                  </a:moveTo>
                  <a:cubicBezTo>
                    <a:pt x="116" y="28"/>
                    <a:pt x="122" y="36"/>
                    <a:pt x="122" y="46"/>
                  </a:cubicBezTo>
                  <a:cubicBezTo>
                    <a:pt x="122" y="56"/>
                    <a:pt x="116" y="64"/>
                    <a:pt x="108" y="64"/>
                  </a:cubicBezTo>
                  <a:cubicBezTo>
                    <a:pt x="101" y="64"/>
                    <a:pt x="95" y="56"/>
                    <a:pt x="95" y="46"/>
                  </a:cubicBezTo>
                  <a:cubicBezTo>
                    <a:pt x="95" y="36"/>
                    <a:pt x="101" y="28"/>
                    <a:pt x="108" y="28"/>
                  </a:cubicBezTo>
                  <a:close/>
                  <a:moveTo>
                    <a:pt x="46" y="37"/>
                  </a:moveTo>
                  <a:cubicBezTo>
                    <a:pt x="41" y="37"/>
                    <a:pt x="37" y="41"/>
                    <a:pt x="37" y="46"/>
                  </a:cubicBezTo>
                  <a:cubicBezTo>
                    <a:pt x="37" y="51"/>
                    <a:pt x="41" y="55"/>
                    <a:pt x="46" y="55"/>
                  </a:cubicBezTo>
                  <a:cubicBezTo>
                    <a:pt x="51" y="55"/>
                    <a:pt x="55" y="51"/>
                    <a:pt x="55" y="46"/>
                  </a:cubicBezTo>
                  <a:cubicBezTo>
                    <a:pt x="55" y="41"/>
                    <a:pt x="51" y="37"/>
                    <a:pt x="46" y="37"/>
                  </a:cubicBezTo>
                  <a:close/>
                  <a:moveTo>
                    <a:pt x="108" y="37"/>
                  </a:moveTo>
                  <a:cubicBezTo>
                    <a:pt x="103" y="37"/>
                    <a:pt x="99" y="41"/>
                    <a:pt x="99" y="46"/>
                  </a:cubicBezTo>
                  <a:cubicBezTo>
                    <a:pt x="99" y="51"/>
                    <a:pt x="103" y="55"/>
                    <a:pt x="108" y="55"/>
                  </a:cubicBezTo>
                  <a:cubicBezTo>
                    <a:pt x="113" y="55"/>
                    <a:pt x="117" y="51"/>
                    <a:pt x="117" y="46"/>
                  </a:cubicBezTo>
                  <a:cubicBezTo>
                    <a:pt x="117" y="41"/>
                    <a:pt x="113" y="37"/>
                    <a:pt x="108" y="37"/>
                  </a:cubicBezTo>
                  <a:close/>
                  <a:moveTo>
                    <a:pt x="77" y="77"/>
                  </a:moveTo>
                  <a:cubicBezTo>
                    <a:pt x="104" y="77"/>
                    <a:pt x="131" y="86"/>
                    <a:pt x="131" y="96"/>
                  </a:cubicBezTo>
                  <a:cubicBezTo>
                    <a:pt x="131" y="123"/>
                    <a:pt x="107" y="140"/>
                    <a:pt x="77" y="140"/>
                  </a:cubicBezTo>
                  <a:cubicBezTo>
                    <a:pt x="47" y="140"/>
                    <a:pt x="23" y="123"/>
                    <a:pt x="23" y="96"/>
                  </a:cubicBezTo>
                  <a:cubicBezTo>
                    <a:pt x="23" y="86"/>
                    <a:pt x="50" y="77"/>
                    <a:pt x="77" y="7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6" name="Freeform 7"/>
            <p:cNvSpPr>
              <a:spLocks noChangeAspect="1" noEditPoints="1"/>
            </p:cNvSpPr>
            <p:nvPr/>
          </p:nvSpPr>
          <p:spPr bwMode="auto">
            <a:xfrm>
              <a:off x="4643362" y="684323"/>
              <a:ext cx="432000" cy="432000"/>
            </a:xfrm>
            <a:custGeom>
              <a:avLst/>
              <a:gdLst>
                <a:gd name="T0" fmla="*/ 77 w 154"/>
                <a:gd name="T1" fmla="*/ 0 h 154"/>
                <a:gd name="T2" fmla="*/ 0 w 154"/>
                <a:gd name="T3" fmla="*/ 77 h 154"/>
                <a:gd name="T4" fmla="*/ 77 w 154"/>
                <a:gd name="T5" fmla="*/ 154 h 154"/>
                <a:gd name="T6" fmla="*/ 154 w 154"/>
                <a:gd name="T7" fmla="*/ 77 h 154"/>
                <a:gd name="T8" fmla="*/ 77 w 154"/>
                <a:gd name="T9" fmla="*/ 0 h 154"/>
                <a:gd name="T10" fmla="*/ 46 w 154"/>
                <a:gd name="T11" fmla="*/ 28 h 154"/>
                <a:gd name="T12" fmla="*/ 59 w 154"/>
                <a:gd name="T13" fmla="*/ 46 h 154"/>
                <a:gd name="T14" fmla="*/ 46 w 154"/>
                <a:gd name="T15" fmla="*/ 64 h 154"/>
                <a:gd name="T16" fmla="*/ 32 w 154"/>
                <a:gd name="T17" fmla="*/ 46 h 154"/>
                <a:gd name="T18" fmla="*/ 46 w 154"/>
                <a:gd name="T19" fmla="*/ 28 h 154"/>
                <a:gd name="T20" fmla="*/ 108 w 154"/>
                <a:gd name="T21" fmla="*/ 28 h 154"/>
                <a:gd name="T22" fmla="*/ 122 w 154"/>
                <a:gd name="T23" fmla="*/ 46 h 154"/>
                <a:gd name="T24" fmla="*/ 108 w 154"/>
                <a:gd name="T25" fmla="*/ 64 h 154"/>
                <a:gd name="T26" fmla="*/ 117 w 154"/>
                <a:gd name="T27" fmla="*/ 84 h 154"/>
                <a:gd name="T28" fmla="*/ 99 w 154"/>
                <a:gd name="T29" fmla="*/ 84 h 154"/>
                <a:gd name="T30" fmla="*/ 108 w 154"/>
                <a:gd name="T31" fmla="*/ 64 h 154"/>
                <a:gd name="T32" fmla="*/ 95 w 154"/>
                <a:gd name="T33" fmla="*/ 46 h 154"/>
                <a:gd name="T34" fmla="*/ 108 w 154"/>
                <a:gd name="T35" fmla="*/ 28 h 154"/>
                <a:gd name="T36" fmla="*/ 46 w 154"/>
                <a:gd name="T37" fmla="*/ 37 h 154"/>
                <a:gd name="T38" fmla="*/ 37 w 154"/>
                <a:gd name="T39" fmla="*/ 46 h 154"/>
                <a:gd name="T40" fmla="*/ 46 w 154"/>
                <a:gd name="T41" fmla="*/ 55 h 154"/>
                <a:gd name="T42" fmla="*/ 55 w 154"/>
                <a:gd name="T43" fmla="*/ 46 h 154"/>
                <a:gd name="T44" fmla="*/ 46 w 154"/>
                <a:gd name="T45" fmla="*/ 37 h 154"/>
                <a:gd name="T46" fmla="*/ 108 w 154"/>
                <a:gd name="T47" fmla="*/ 37 h 154"/>
                <a:gd name="T48" fmla="*/ 99 w 154"/>
                <a:gd name="T49" fmla="*/ 46 h 154"/>
                <a:gd name="T50" fmla="*/ 108 w 154"/>
                <a:gd name="T51" fmla="*/ 55 h 154"/>
                <a:gd name="T52" fmla="*/ 117 w 154"/>
                <a:gd name="T53" fmla="*/ 46 h 154"/>
                <a:gd name="T54" fmla="*/ 108 w 154"/>
                <a:gd name="T55" fmla="*/ 37 h 154"/>
                <a:gd name="T56" fmla="*/ 77 w 154"/>
                <a:gd name="T57" fmla="*/ 104 h 154"/>
                <a:gd name="T58" fmla="*/ 99 w 154"/>
                <a:gd name="T59" fmla="*/ 117 h 154"/>
                <a:gd name="T60" fmla="*/ 98 w 154"/>
                <a:gd name="T61" fmla="*/ 121 h 154"/>
                <a:gd name="T62" fmla="*/ 77 w 154"/>
                <a:gd name="T63" fmla="*/ 117 h 154"/>
                <a:gd name="T64" fmla="*/ 56 w 154"/>
                <a:gd name="T65" fmla="*/ 121 h 154"/>
                <a:gd name="T66" fmla="*/ 55 w 154"/>
                <a:gd name="T67" fmla="*/ 117 h 154"/>
                <a:gd name="T68" fmla="*/ 77 w 154"/>
                <a:gd name="T69" fmla="*/ 10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4" h="154">
                  <a:moveTo>
                    <a:pt x="77" y="0"/>
                  </a:moveTo>
                  <a:cubicBezTo>
                    <a:pt x="34" y="0"/>
                    <a:pt x="0" y="34"/>
                    <a:pt x="0" y="77"/>
                  </a:cubicBezTo>
                  <a:cubicBezTo>
                    <a:pt x="0" y="120"/>
                    <a:pt x="34" y="154"/>
                    <a:pt x="77" y="154"/>
                  </a:cubicBezTo>
                  <a:cubicBezTo>
                    <a:pt x="120" y="154"/>
                    <a:pt x="154" y="120"/>
                    <a:pt x="154" y="77"/>
                  </a:cubicBezTo>
                  <a:cubicBezTo>
                    <a:pt x="154" y="34"/>
                    <a:pt x="120" y="0"/>
                    <a:pt x="77" y="0"/>
                  </a:cubicBezTo>
                  <a:close/>
                  <a:moveTo>
                    <a:pt x="46" y="28"/>
                  </a:moveTo>
                  <a:cubicBezTo>
                    <a:pt x="53" y="28"/>
                    <a:pt x="59" y="36"/>
                    <a:pt x="59" y="46"/>
                  </a:cubicBezTo>
                  <a:cubicBezTo>
                    <a:pt x="59" y="56"/>
                    <a:pt x="53" y="64"/>
                    <a:pt x="46" y="64"/>
                  </a:cubicBezTo>
                  <a:cubicBezTo>
                    <a:pt x="38" y="64"/>
                    <a:pt x="32" y="56"/>
                    <a:pt x="32" y="46"/>
                  </a:cubicBezTo>
                  <a:cubicBezTo>
                    <a:pt x="32" y="36"/>
                    <a:pt x="38" y="28"/>
                    <a:pt x="46" y="28"/>
                  </a:cubicBezTo>
                  <a:close/>
                  <a:moveTo>
                    <a:pt x="108" y="28"/>
                  </a:moveTo>
                  <a:cubicBezTo>
                    <a:pt x="116" y="28"/>
                    <a:pt x="122" y="36"/>
                    <a:pt x="122" y="46"/>
                  </a:cubicBezTo>
                  <a:cubicBezTo>
                    <a:pt x="122" y="56"/>
                    <a:pt x="116" y="64"/>
                    <a:pt x="108" y="64"/>
                  </a:cubicBezTo>
                  <a:cubicBezTo>
                    <a:pt x="111" y="71"/>
                    <a:pt x="117" y="78"/>
                    <a:pt x="117" y="84"/>
                  </a:cubicBezTo>
                  <a:cubicBezTo>
                    <a:pt x="117" y="98"/>
                    <a:pt x="99" y="98"/>
                    <a:pt x="99" y="84"/>
                  </a:cubicBezTo>
                  <a:cubicBezTo>
                    <a:pt x="99" y="78"/>
                    <a:pt x="105" y="71"/>
                    <a:pt x="108" y="64"/>
                  </a:cubicBezTo>
                  <a:cubicBezTo>
                    <a:pt x="101" y="64"/>
                    <a:pt x="95" y="56"/>
                    <a:pt x="95" y="46"/>
                  </a:cubicBezTo>
                  <a:cubicBezTo>
                    <a:pt x="95" y="36"/>
                    <a:pt x="101" y="28"/>
                    <a:pt x="108" y="28"/>
                  </a:cubicBezTo>
                  <a:close/>
                  <a:moveTo>
                    <a:pt x="46" y="37"/>
                  </a:moveTo>
                  <a:cubicBezTo>
                    <a:pt x="41" y="37"/>
                    <a:pt x="37" y="41"/>
                    <a:pt x="37" y="46"/>
                  </a:cubicBezTo>
                  <a:cubicBezTo>
                    <a:pt x="37" y="51"/>
                    <a:pt x="41" y="55"/>
                    <a:pt x="46" y="55"/>
                  </a:cubicBezTo>
                  <a:cubicBezTo>
                    <a:pt x="51" y="55"/>
                    <a:pt x="55" y="51"/>
                    <a:pt x="55" y="46"/>
                  </a:cubicBezTo>
                  <a:cubicBezTo>
                    <a:pt x="55" y="41"/>
                    <a:pt x="51" y="37"/>
                    <a:pt x="46" y="37"/>
                  </a:cubicBezTo>
                  <a:close/>
                  <a:moveTo>
                    <a:pt x="108" y="37"/>
                  </a:moveTo>
                  <a:cubicBezTo>
                    <a:pt x="103" y="37"/>
                    <a:pt x="99" y="41"/>
                    <a:pt x="99" y="46"/>
                  </a:cubicBezTo>
                  <a:cubicBezTo>
                    <a:pt x="99" y="51"/>
                    <a:pt x="103" y="55"/>
                    <a:pt x="108" y="55"/>
                  </a:cubicBezTo>
                  <a:cubicBezTo>
                    <a:pt x="113" y="55"/>
                    <a:pt x="117" y="51"/>
                    <a:pt x="117" y="46"/>
                  </a:cubicBezTo>
                  <a:cubicBezTo>
                    <a:pt x="117" y="41"/>
                    <a:pt x="113" y="37"/>
                    <a:pt x="108" y="37"/>
                  </a:cubicBezTo>
                  <a:close/>
                  <a:moveTo>
                    <a:pt x="77" y="104"/>
                  </a:moveTo>
                  <a:cubicBezTo>
                    <a:pt x="89" y="104"/>
                    <a:pt x="99" y="112"/>
                    <a:pt x="99" y="117"/>
                  </a:cubicBezTo>
                  <a:cubicBezTo>
                    <a:pt x="99" y="119"/>
                    <a:pt x="99" y="120"/>
                    <a:pt x="98" y="121"/>
                  </a:cubicBezTo>
                  <a:cubicBezTo>
                    <a:pt x="93" y="119"/>
                    <a:pt x="85" y="117"/>
                    <a:pt x="77" y="117"/>
                  </a:cubicBezTo>
                  <a:cubicBezTo>
                    <a:pt x="69" y="117"/>
                    <a:pt x="61" y="119"/>
                    <a:pt x="56" y="121"/>
                  </a:cubicBezTo>
                  <a:cubicBezTo>
                    <a:pt x="55" y="120"/>
                    <a:pt x="55" y="119"/>
                    <a:pt x="55" y="117"/>
                  </a:cubicBezTo>
                  <a:cubicBezTo>
                    <a:pt x="55" y="112"/>
                    <a:pt x="65" y="104"/>
                    <a:pt x="77" y="1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5796609" y="684323"/>
              <a:ext cx="293280" cy="432000"/>
              <a:chOff x="5314950" y="-80963"/>
              <a:chExt cx="500063" cy="7366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77" name="Freeform 8"/>
              <p:cNvSpPr/>
              <p:nvPr/>
            </p:nvSpPr>
            <p:spPr bwMode="auto">
              <a:xfrm>
                <a:off x="5314950" y="-80963"/>
                <a:ext cx="500063" cy="692150"/>
              </a:xfrm>
              <a:custGeom>
                <a:avLst/>
                <a:gdLst>
                  <a:gd name="T0" fmla="*/ 64 w 133"/>
                  <a:gd name="T1" fmla="*/ 0 h 184"/>
                  <a:gd name="T2" fmla="*/ 89 w 133"/>
                  <a:gd name="T3" fmla="*/ 59 h 184"/>
                  <a:gd name="T4" fmla="*/ 93 w 133"/>
                  <a:gd name="T5" fmla="*/ 39 h 184"/>
                  <a:gd name="T6" fmla="*/ 109 w 133"/>
                  <a:gd name="T7" fmla="*/ 93 h 184"/>
                  <a:gd name="T8" fmla="*/ 118 w 133"/>
                  <a:gd name="T9" fmla="*/ 73 h 184"/>
                  <a:gd name="T10" fmla="*/ 123 w 133"/>
                  <a:gd name="T11" fmla="*/ 134 h 184"/>
                  <a:gd name="T12" fmla="*/ 133 w 133"/>
                  <a:gd name="T13" fmla="*/ 124 h 184"/>
                  <a:gd name="T14" fmla="*/ 117 w 133"/>
                  <a:gd name="T15" fmla="*/ 169 h 184"/>
                  <a:gd name="T16" fmla="*/ 76 w 133"/>
                  <a:gd name="T17" fmla="*/ 184 h 184"/>
                  <a:gd name="T18" fmla="*/ 85 w 133"/>
                  <a:gd name="T19" fmla="*/ 178 h 184"/>
                  <a:gd name="T20" fmla="*/ 101 w 133"/>
                  <a:gd name="T21" fmla="*/ 140 h 184"/>
                  <a:gd name="T22" fmla="*/ 94 w 133"/>
                  <a:gd name="T23" fmla="*/ 143 h 184"/>
                  <a:gd name="T24" fmla="*/ 94 w 133"/>
                  <a:gd name="T25" fmla="*/ 116 h 184"/>
                  <a:gd name="T26" fmla="*/ 85 w 133"/>
                  <a:gd name="T27" fmla="*/ 132 h 184"/>
                  <a:gd name="T28" fmla="*/ 74 w 133"/>
                  <a:gd name="T29" fmla="*/ 100 h 184"/>
                  <a:gd name="T30" fmla="*/ 62 w 133"/>
                  <a:gd name="T31" fmla="*/ 131 h 184"/>
                  <a:gd name="T32" fmla="*/ 53 w 133"/>
                  <a:gd name="T33" fmla="*/ 118 h 184"/>
                  <a:gd name="T34" fmla="*/ 52 w 133"/>
                  <a:gd name="T35" fmla="*/ 150 h 184"/>
                  <a:gd name="T36" fmla="*/ 37 w 133"/>
                  <a:gd name="T37" fmla="*/ 118 h 184"/>
                  <a:gd name="T38" fmla="*/ 33 w 133"/>
                  <a:gd name="T39" fmla="*/ 145 h 184"/>
                  <a:gd name="T40" fmla="*/ 24 w 133"/>
                  <a:gd name="T41" fmla="*/ 145 h 184"/>
                  <a:gd name="T42" fmla="*/ 47 w 133"/>
                  <a:gd name="T43" fmla="*/ 184 h 184"/>
                  <a:gd name="T44" fmla="*/ 8 w 133"/>
                  <a:gd name="T45" fmla="*/ 159 h 184"/>
                  <a:gd name="T46" fmla="*/ 6 w 133"/>
                  <a:gd name="T47" fmla="*/ 99 h 184"/>
                  <a:gd name="T48" fmla="*/ 11 w 133"/>
                  <a:gd name="T49" fmla="*/ 110 h 184"/>
                  <a:gd name="T50" fmla="*/ 19 w 133"/>
                  <a:gd name="T51" fmla="*/ 77 h 184"/>
                  <a:gd name="T52" fmla="*/ 19 w 133"/>
                  <a:gd name="T53" fmla="*/ 63 h 184"/>
                  <a:gd name="T54" fmla="*/ 32 w 133"/>
                  <a:gd name="T55" fmla="*/ 77 h 184"/>
                  <a:gd name="T56" fmla="*/ 41 w 133"/>
                  <a:gd name="T57" fmla="*/ 32 h 184"/>
                  <a:gd name="T58" fmla="*/ 58 w 133"/>
                  <a:gd name="T59" fmla="*/ 40 h 184"/>
                  <a:gd name="T60" fmla="*/ 62 w 133"/>
                  <a:gd name="T61" fmla="*/ 0 h 184"/>
                  <a:gd name="T62" fmla="*/ 64 w 133"/>
                  <a:gd name="T63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3" h="184">
                    <a:moveTo>
                      <a:pt x="64" y="0"/>
                    </a:moveTo>
                    <a:cubicBezTo>
                      <a:pt x="73" y="19"/>
                      <a:pt x="84" y="38"/>
                      <a:pt x="89" y="59"/>
                    </a:cubicBezTo>
                    <a:cubicBezTo>
                      <a:pt x="92" y="53"/>
                      <a:pt x="93" y="46"/>
                      <a:pt x="93" y="39"/>
                    </a:cubicBezTo>
                    <a:cubicBezTo>
                      <a:pt x="101" y="56"/>
                      <a:pt x="105" y="75"/>
                      <a:pt x="109" y="93"/>
                    </a:cubicBezTo>
                    <a:cubicBezTo>
                      <a:pt x="116" y="88"/>
                      <a:pt x="116" y="80"/>
                      <a:pt x="118" y="73"/>
                    </a:cubicBezTo>
                    <a:cubicBezTo>
                      <a:pt x="123" y="91"/>
                      <a:pt x="127" y="113"/>
                      <a:pt x="123" y="134"/>
                    </a:cubicBezTo>
                    <a:cubicBezTo>
                      <a:pt x="129" y="137"/>
                      <a:pt x="130" y="127"/>
                      <a:pt x="133" y="124"/>
                    </a:cubicBezTo>
                    <a:cubicBezTo>
                      <a:pt x="133" y="140"/>
                      <a:pt x="130" y="157"/>
                      <a:pt x="117" y="169"/>
                    </a:cubicBezTo>
                    <a:cubicBezTo>
                      <a:pt x="105" y="179"/>
                      <a:pt x="91" y="183"/>
                      <a:pt x="76" y="184"/>
                    </a:cubicBezTo>
                    <a:cubicBezTo>
                      <a:pt x="77" y="181"/>
                      <a:pt x="81" y="179"/>
                      <a:pt x="85" y="178"/>
                    </a:cubicBezTo>
                    <a:cubicBezTo>
                      <a:pt x="97" y="168"/>
                      <a:pt x="100" y="155"/>
                      <a:pt x="101" y="140"/>
                    </a:cubicBezTo>
                    <a:cubicBezTo>
                      <a:pt x="99" y="138"/>
                      <a:pt x="96" y="141"/>
                      <a:pt x="94" y="143"/>
                    </a:cubicBezTo>
                    <a:cubicBezTo>
                      <a:pt x="94" y="135"/>
                      <a:pt x="99" y="124"/>
                      <a:pt x="94" y="116"/>
                    </a:cubicBezTo>
                    <a:cubicBezTo>
                      <a:pt x="92" y="121"/>
                      <a:pt x="89" y="127"/>
                      <a:pt x="85" y="132"/>
                    </a:cubicBezTo>
                    <a:cubicBezTo>
                      <a:pt x="83" y="121"/>
                      <a:pt x="82" y="109"/>
                      <a:pt x="74" y="100"/>
                    </a:cubicBezTo>
                    <a:cubicBezTo>
                      <a:pt x="62" y="131"/>
                      <a:pt x="62" y="131"/>
                      <a:pt x="62" y="131"/>
                    </a:cubicBezTo>
                    <a:cubicBezTo>
                      <a:pt x="57" y="129"/>
                      <a:pt x="58" y="120"/>
                      <a:pt x="53" y="118"/>
                    </a:cubicBezTo>
                    <a:cubicBezTo>
                      <a:pt x="49" y="127"/>
                      <a:pt x="50" y="140"/>
                      <a:pt x="52" y="150"/>
                    </a:cubicBezTo>
                    <a:cubicBezTo>
                      <a:pt x="40" y="143"/>
                      <a:pt x="42" y="129"/>
                      <a:pt x="37" y="118"/>
                    </a:cubicBezTo>
                    <a:cubicBezTo>
                      <a:pt x="36" y="127"/>
                      <a:pt x="30" y="136"/>
                      <a:pt x="33" y="145"/>
                    </a:cubicBezTo>
                    <a:cubicBezTo>
                      <a:pt x="30" y="145"/>
                      <a:pt x="27" y="140"/>
                      <a:pt x="24" y="145"/>
                    </a:cubicBezTo>
                    <a:cubicBezTo>
                      <a:pt x="26" y="161"/>
                      <a:pt x="45" y="169"/>
                      <a:pt x="47" y="184"/>
                    </a:cubicBezTo>
                    <a:cubicBezTo>
                      <a:pt x="31" y="183"/>
                      <a:pt x="16" y="173"/>
                      <a:pt x="8" y="159"/>
                    </a:cubicBezTo>
                    <a:cubicBezTo>
                      <a:pt x="0" y="142"/>
                      <a:pt x="3" y="118"/>
                      <a:pt x="6" y="99"/>
                    </a:cubicBezTo>
                    <a:cubicBezTo>
                      <a:pt x="11" y="110"/>
                      <a:pt x="11" y="110"/>
                      <a:pt x="11" y="110"/>
                    </a:cubicBezTo>
                    <a:cubicBezTo>
                      <a:pt x="17" y="101"/>
                      <a:pt x="17" y="88"/>
                      <a:pt x="19" y="77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25" y="65"/>
                      <a:pt x="27" y="72"/>
                      <a:pt x="32" y="77"/>
                    </a:cubicBezTo>
                    <a:cubicBezTo>
                      <a:pt x="40" y="64"/>
                      <a:pt x="45" y="49"/>
                      <a:pt x="41" y="32"/>
                    </a:cubicBezTo>
                    <a:cubicBezTo>
                      <a:pt x="49" y="30"/>
                      <a:pt x="50" y="57"/>
                      <a:pt x="58" y="4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Freeform 9"/>
              <p:cNvSpPr/>
              <p:nvPr/>
            </p:nvSpPr>
            <p:spPr bwMode="auto">
              <a:xfrm>
                <a:off x="5551488" y="88900"/>
                <a:ext cx="26988" cy="71438"/>
              </a:xfrm>
              <a:custGeom>
                <a:avLst/>
                <a:gdLst>
                  <a:gd name="T0" fmla="*/ 3 w 7"/>
                  <a:gd name="T1" fmla="*/ 19 h 19"/>
                  <a:gd name="T2" fmla="*/ 4 w 7"/>
                  <a:gd name="T3" fmla="*/ 0 h 19"/>
                  <a:gd name="T4" fmla="*/ 3 w 7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9">
                    <a:moveTo>
                      <a:pt x="3" y="19"/>
                    </a:moveTo>
                    <a:cubicBezTo>
                      <a:pt x="1" y="13"/>
                      <a:pt x="0" y="5"/>
                      <a:pt x="4" y="0"/>
                    </a:cubicBezTo>
                    <a:cubicBezTo>
                      <a:pt x="5" y="5"/>
                      <a:pt x="7" y="14"/>
                      <a:pt x="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9" name="Freeform 10"/>
              <p:cNvSpPr/>
              <p:nvPr/>
            </p:nvSpPr>
            <p:spPr bwMode="auto">
              <a:xfrm>
                <a:off x="5716588" y="460375"/>
                <a:ext cx="26988" cy="41275"/>
              </a:xfrm>
              <a:custGeom>
                <a:avLst/>
                <a:gdLst>
                  <a:gd name="T0" fmla="*/ 2 w 7"/>
                  <a:gd name="T1" fmla="*/ 9 h 11"/>
                  <a:gd name="T2" fmla="*/ 0 w 7"/>
                  <a:gd name="T3" fmla="*/ 11 h 11"/>
                  <a:gd name="T4" fmla="*/ 5 w 7"/>
                  <a:gd name="T5" fmla="*/ 0 h 11"/>
                  <a:gd name="T6" fmla="*/ 2 w 7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11">
                    <a:moveTo>
                      <a:pt x="2" y="9"/>
                    </a:moveTo>
                    <a:cubicBezTo>
                      <a:pt x="2" y="10"/>
                      <a:pt x="1" y="11"/>
                      <a:pt x="0" y="1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2"/>
                      <a:pt x="4" y="7"/>
                      <a:pt x="2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0" name="Rectangle 11"/>
              <p:cNvSpPr>
                <a:spLocks noChangeArrowheads="1"/>
              </p:cNvSpPr>
              <p:nvPr/>
            </p:nvSpPr>
            <p:spPr bwMode="auto">
              <a:xfrm>
                <a:off x="5413375" y="636587"/>
                <a:ext cx="325438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2" name="Freeform 13"/>
            <p:cNvSpPr>
              <a:spLocks noChangeAspect="1" noEditPoints="1"/>
            </p:cNvSpPr>
            <p:nvPr/>
          </p:nvSpPr>
          <p:spPr bwMode="auto">
            <a:xfrm>
              <a:off x="7462602" y="684323"/>
              <a:ext cx="307272" cy="432000"/>
            </a:xfrm>
            <a:custGeom>
              <a:avLst/>
              <a:gdLst>
                <a:gd name="T0" fmla="*/ 30 w 128"/>
                <a:gd name="T1" fmla="*/ 36 h 180"/>
                <a:gd name="T2" fmla="*/ 29 w 128"/>
                <a:gd name="T3" fmla="*/ 96 h 180"/>
                <a:gd name="T4" fmla="*/ 23 w 128"/>
                <a:gd name="T5" fmla="*/ 71 h 180"/>
                <a:gd name="T6" fmla="*/ 6 w 128"/>
                <a:gd name="T7" fmla="*/ 118 h 180"/>
                <a:gd name="T8" fmla="*/ 88 w 128"/>
                <a:gd name="T9" fmla="*/ 169 h 180"/>
                <a:gd name="T10" fmla="*/ 108 w 128"/>
                <a:gd name="T11" fmla="*/ 99 h 180"/>
                <a:gd name="T12" fmla="*/ 95 w 128"/>
                <a:gd name="T13" fmla="*/ 118 h 180"/>
                <a:gd name="T14" fmla="*/ 94 w 128"/>
                <a:gd name="T15" fmla="*/ 57 h 180"/>
                <a:gd name="T16" fmla="*/ 77 w 128"/>
                <a:gd name="T17" fmla="*/ 33 h 180"/>
                <a:gd name="T18" fmla="*/ 67 w 128"/>
                <a:gd name="T19" fmla="*/ 73 h 180"/>
                <a:gd name="T20" fmla="*/ 41 w 128"/>
                <a:gd name="T21" fmla="*/ 27 h 180"/>
                <a:gd name="T22" fmla="*/ 94 w 128"/>
                <a:gd name="T23" fmla="*/ 0 h 180"/>
                <a:gd name="T24" fmla="*/ 101 w 128"/>
                <a:gd name="T25" fmla="*/ 57 h 180"/>
                <a:gd name="T26" fmla="*/ 109 w 128"/>
                <a:gd name="T27" fmla="*/ 52 h 180"/>
                <a:gd name="T28" fmla="*/ 115 w 128"/>
                <a:gd name="T29" fmla="*/ 97 h 180"/>
                <a:gd name="T30" fmla="*/ 97 w 128"/>
                <a:gd name="T31" fmla="*/ 173 h 180"/>
                <a:gd name="T32" fmla="*/ 0 w 128"/>
                <a:gd name="T33" fmla="*/ 120 h 180"/>
                <a:gd name="T34" fmla="*/ 4 w 128"/>
                <a:gd name="T35" fmla="*/ 54 h 180"/>
                <a:gd name="T36" fmla="*/ 36 w 128"/>
                <a:gd name="T37" fmla="*/ 69 h 180"/>
                <a:gd name="T38" fmla="*/ 51 w 128"/>
                <a:gd name="T39" fmla="*/ 1 h 180"/>
                <a:gd name="T40" fmla="*/ 62 w 128"/>
                <a:gd name="T41" fmla="*/ 42 h 180"/>
                <a:gd name="T42" fmla="*/ 73 w 128"/>
                <a:gd name="T43" fmla="*/ 48 h 180"/>
                <a:gd name="T44" fmla="*/ 94 w 128"/>
                <a:gd name="T45" fmla="*/ 0 h 180"/>
                <a:gd name="T46" fmla="*/ 67 w 128"/>
                <a:gd name="T47" fmla="*/ 106 h 180"/>
                <a:gd name="T48" fmla="*/ 75 w 128"/>
                <a:gd name="T49" fmla="*/ 106 h 180"/>
                <a:gd name="T50" fmla="*/ 83 w 128"/>
                <a:gd name="T51" fmla="*/ 140 h 180"/>
                <a:gd name="T52" fmla="*/ 105 w 128"/>
                <a:gd name="T53" fmla="*/ 136 h 180"/>
                <a:gd name="T54" fmla="*/ 61 w 128"/>
                <a:gd name="T55" fmla="*/ 163 h 180"/>
                <a:gd name="T56" fmla="*/ 30 w 128"/>
                <a:gd name="T57" fmla="*/ 116 h 180"/>
                <a:gd name="T58" fmla="*/ 39 w 128"/>
                <a:gd name="T59" fmla="*/ 121 h 180"/>
                <a:gd name="T60" fmla="*/ 37 w 128"/>
                <a:gd name="T61" fmla="*/ 136 h 180"/>
                <a:gd name="T62" fmla="*/ 55 w 128"/>
                <a:gd name="T63" fmla="*/ 104 h 180"/>
                <a:gd name="T64" fmla="*/ 50 w 128"/>
                <a:gd name="T65" fmla="*/ 8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" h="180">
                  <a:moveTo>
                    <a:pt x="39" y="18"/>
                  </a:moveTo>
                  <a:cubicBezTo>
                    <a:pt x="33" y="24"/>
                    <a:pt x="30" y="30"/>
                    <a:pt x="30" y="36"/>
                  </a:cubicBezTo>
                  <a:cubicBezTo>
                    <a:pt x="30" y="50"/>
                    <a:pt x="43" y="57"/>
                    <a:pt x="43" y="70"/>
                  </a:cubicBezTo>
                  <a:cubicBezTo>
                    <a:pt x="43" y="79"/>
                    <a:pt x="37" y="88"/>
                    <a:pt x="29" y="96"/>
                  </a:cubicBezTo>
                  <a:cubicBezTo>
                    <a:pt x="28" y="95"/>
                    <a:pt x="28" y="95"/>
                    <a:pt x="28" y="95"/>
                  </a:cubicBezTo>
                  <a:cubicBezTo>
                    <a:pt x="27" y="87"/>
                    <a:pt x="30" y="77"/>
                    <a:pt x="23" y="71"/>
                  </a:cubicBezTo>
                  <a:cubicBezTo>
                    <a:pt x="23" y="75"/>
                    <a:pt x="24" y="80"/>
                    <a:pt x="24" y="81"/>
                  </a:cubicBezTo>
                  <a:cubicBezTo>
                    <a:pt x="24" y="93"/>
                    <a:pt x="6" y="103"/>
                    <a:pt x="6" y="118"/>
                  </a:cubicBezTo>
                  <a:cubicBezTo>
                    <a:pt x="6" y="150"/>
                    <a:pt x="34" y="173"/>
                    <a:pt x="64" y="173"/>
                  </a:cubicBezTo>
                  <a:cubicBezTo>
                    <a:pt x="71" y="173"/>
                    <a:pt x="84" y="171"/>
                    <a:pt x="88" y="169"/>
                  </a:cubicBezTo>
                  <a:cubicBezTo>
                    <a:pt x="105" y="164"/>
                    <a:pt x="121" y="144"/>
                    <a:pt x="121" y="129"/>
                  </a:cubicBezTo>
                  <a:cubicBezTo>
                    <a:pt x="121" y="116"/>
                    <a:pt x="108" y="114"/>
                    <a:pt x="108" y="99"/>
                  </a:cubicBezTo>
                  <a:cubicBezTo>
                    <a:pt x="108" y="97"/>
                    <a:pt x="111" y="82"/>
                    <a:pt x="112" y="74"/>
                  </a:cubicBezTo>
                  <a:cubicBezTo>
                    <a:pt x="97" y="88"/>
                    <a:pt x="97" y="103"/>
                    <a:pt x="95" y="118"/>
                  </a:cubicBezTo>
                  <a:cubicBezTo>
                    <a:pt x="89" y="114"/>
                    <a:pt x="85" y="100"/>
                    <a:pt x="85" y="93"/>
                  </a:cubicBezTo>
                  <a:cubicBezTo>
                    <a:pt x="85" y="91"/>
                    <a:pt x="94" y="59"/>
                    <a:pt x="94" y="57"/>
                  </a:cubicBezTo>
                  <a:cubicBezTo>
                    <a:pt x="94" y="43"/>
                    <a:pt x="83" y="40"/>
                    <a:pt x="79" y="24"/>
                  </a:cubicBezTo>
                  <a:cubicBezTo>
                    <a:pt x="78" y="27"/>
                    <a:pt x="77" y="31"/>
                    <a:pt x="77" y="33"/>
                  </a:cubicBezTo>
                  <a:cubicBezTo>
                    <a:pt x="77" y="35"/>
                    <a:pt x="79" y="45"/>
                    <a:pt x="79" y="47"/>
                  </a:cubicBezTo>
                  <a:cubicBezTo>
                    <a:pt x="79" y="58"/>
                    <a:pt x="74" y="61"/>
                    <a:pt x="67" y="73"/>
                  </a:cubicBezTo>
                  <a:cubicBezTo>
                    <a:pt x="66" y="66"/>
                    <a:pt x="67" y="58"/>
                    <a:pt x="61" y="51"/>
                  </a:cubicBezTo>
                  <a:cubicBezTo>
                    <a:pt x="55" y="43"/>
                    <a:pt x="46" y="35"/>
                    <a:pt x="41" y="27"/>
                  </a:cubicBezTo>
                  <a:cubicBezTo>
                    <a:pt x="39" y="25"/>
                    <a:pt x="39" y="21"/>
                    <a:pt x="39" y="18"/>
                  </a:cubicBezTo>
                  <a:close/>
                  <a:moveTo>
                    <a:pt x="94" y="0"/>
                  </a:moveTo>
                  <a:cubicBezTo>
                    <a:pt x="90" y="11"/>
                    <a:pt x="87" y="16"/>
                    <a:pt x="87" y="25"/>
                  </a:cubicBezTo>
                  <a:cubicBezTo>
                    <a:pt x="87" y="38"/>
                    <a:pt x="101" y="37"/>
                    <a:pt x="101" y="57"/>
                  </a:cubicBezTo>
                  <a:cubicBezTo>
                    <a:pt x="101" y="65"/>
                    <a:pt x="92" y="80"/>
                    <a:pt x="93" y="90"/>
                  </a:cubicBezTo>
                  <a:cubicBezTo>
                    <a:pt x="102" y="78"/>
                    <a:pt x="111" y="65"/>
                    <a:pt x="109" y="52"/>
                  </a:cubicBezTo>
                  <a:cubicBezTo>
                    <a:pt x="116" y="61"/>
                    <a:pt x="119" y="68"/>
                    <a:pt x="119" y="76"/>
                  </a:cubicBezTo>
                  <a:cubicBezTo>
                    <a:pt x="119" y="82"/>
                    <a:pt x="115" y="91"/>
                    <a:pt x="115" y="97"/>
                  </a:cubicBezTo>
                  <a:cubicBezTo>
                    <a:pt x="115" y="115"/>
                    <a:pt x="128" y="114"/>
                    <a:pt x="128" y="129"/>
                  </a:cubicBezTo>
                  <a:cubicBezTo>
                    <a:pt x="128" y="144"/>
                    <a:pt x="117" y="161"/>
                    <a:pt x="97" y="173"/>
                  </a:cubicBezTo>
                  <a:cubicBezTo>
                    <a:pt x="89" y="177"/>
                    <a:pt x="75" y="180"/>
                    <a:pt x="66" y="180"/>
                  </a:cubicBezTo>
                  <a:cubicBezTo>
                    <a:pt x="34" y="180"/>
                    <a:pt x="0" y="158"/>
                    <a:pt x="0" y="120"/>
                  </a:cubicBezTo>
                  <a:cubicBezTo>
                    <a:pt x="0" y="96"/>
                    <a:pt x="18" y="93"/>
                    <a:pt x="18" y="80"/>
                  </a:cubicBezTo>
                  <a:cubicBezTo>
                    <a:pt x="18" y="72"/>
                    <a:pt x="11" y="62"/>
                    <a:pt x="4" y="54"/>
                  </a:cubicBezTo>
                  <a:cubicBezTo>
                    <a:pt x="13" y="53"/>
                    <a:pt x="33" y="65"/>
                    <a:pt x="35" y="78"/>
                  </a:cubicBezTo>
                  <a:cubicBezTo>
                    <a:pt x="36" y="75"/>
                    <a:pt x="36" y="71"/>
                    <a:pt x="36" y="69"/>
                  </a:cubicBezTo>
                  <a:cubicBezTo>
                    <a:pt x="36" y="65"/>
                    <a:pt x="24" y="46"/>
                    <a:pt x="24" y="36"/>
                  </a:cubicBezTo>
                  <a:cubicBezTo>
                    <a:pt x="24" y="22"/>
                    <a:pt x="34" y="13"/>
                    <a:pt x="51" y="1"/>
                  </a:cubicBezTo>
                  <a:cubicBezTo>
                    <a:pt x="49" y="7"/>
                    <a:pt x="46" y="15"/>
                    <a:pt x="46" y="20"/>
                  </a:cubicBezTo>
                  <a:cubicBezTo>
                    <a:pt x="46" y="27"/>
                    <a:pt x="56" y="35"/>
                    <a:pt x="62" y="42"/>
                  </a:cubicBezTo>
                  <a:cubicBezTo>
                    <a:pt x="66" y="46"/>
                    <a:pt x="69" y="51"/>
                    <a:pt x="71" y="55"/>
                  </a:cubicBezTo>
                  <a:cubicBezTo>
                    <a:pt x="72" y="53"/>
                    <a:pt x="73" y="51"/>
                    <a:pt x="73" y="48"/>
                  </a:cubicBezTo>
                  <a:cubicBezTo>
                    <a:pt x="73" y="46"/>
                    <a:pt x="71" y="35"/>
                    <a:pt x="71" y="33"/>
                  </a:cubicBezTo>
                  <a:cubicBezTo>
                    <a:pt x="71" y="22"/>
                    <a:pt x="79" y="7"/>
                    <a:pt x="94" y="0"/>
                  </a:cubicBezTo>
                  <a:close/>
                  <a:moveTo>
                    <a:pt x="50" y="81"/>
                  </a:moveTo>
                  <a:cubicBezTo>
                    <a:pt x="56" y="92"/>
                    <a:pt x="64" y="97"/>
                    <a:pt x="67" y="106"/>
                  </a:cubicBezTo>
                  <a:cubicBezTo>
                    <a:pt x="69" y="102"/>
                    <a:pt x="70" y="97"/>
                    <a:pt x="71" y="92"/>
                  </a:cubicBezTo>
                  <a:cubicBezTo>
                    <a:pt x="72" y="93"/>
                    <a:pt x="75" y="103"/>
                    <a:pt x="75" y="106"/>
                  </a:cubicBezTo>
                  <a:cubicBezTo>
                    <a:pt x="75" y="107"/>
                    <a:pt x="74" y="117"/>
                    <a:pt x="74" y="119"/>
                  </a:cubicBezTo>
                  <a:cubicBezTo>
                    <a:pt x="74" y="124"/>
                    <a:pt x="77" y="136"/>
                    <a:pt x="83" y="140"/>
                  </a:cubicBezTo>
                  <a:cubicBezTo>
                    <a:pt x="88" y="129"/>
                    <a:pt x="94" y="133"/>
                    <a:pt x="106" y="122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5" y="148"/>
                    <a:pt x="87" y="159"/>
                    <a:pt x="76" y="161"/>
                  </a:cubicBezTo>
                  <a:cubicBezTo>
                    <a:pt x="71" y="162"/>
                    <a:pt x="63" y="163"/>
                    <a:pt x="61" y="163"/>
                  </a:cubicBezTo>
                  <a:cubicBezTo>
                    <a:pt x="47" y="163"/>
                    <a:pt x="24" y="155"/>
                    <a:pt x="24" y="135"/>
                  </a:cubicBezTo>
                  <a:cubicBezTo>
                    <a:pt x="24" y="125"/>
                    <a:pt x="30" y="123"/>
                    <a:pt x="30" y="116"/>
                  </a:cubicBezTo>
                  <a:cubicBezTo>
                    <a:pt x="30" y="115"/>
                    <a:pt x="28" y="112"/>
                    <a:pt x="28" y="111"/>
                  </a:cubicBezTo>
                  <a:cubicBezTo>
                    <a:pt x="34" y="112"/>
                    <a:pt x="39" y="117"/>
                    <a:pt x="39" y="121"/>
                  </a:cubicBezTo>
                  <a:cubicBezTo>
                    <a:pt x="39" y="123"/>
                    <a:pt x="36" y="130"/>
                    <a:pt x="36" y="132"/>
                  </a:cubicBezTo>
                  <a:cubicBezTo>
                    <a:pt x="36" y="134"/>
                    <a:pt x="36" y="134"/>
                    <a:pt x="37" y="136"/>
                  </a:cubicBezTo>
                  <a:cubicBezTo>
                    <a:pt x="39" y="134"/>
                    <a:pt x="39" y="129"/>
                    <a:pt x="42" y="126"/>
                  </a:cubicBezTo>
                  <a:cubicBezTo>
                    <a:pt x="47" y="121"/>
                    <a:pt x="55" y="109"/>
                    <a:pt x="55" y="104"/>
                  </a:cubicBezTo>
                  <a:cubicBezTo>
                    <a:pt x="55" y="96"/>
                    <a:pt x="49" y="91"/>
                    <a:pt x="49" y="84"/>
                  </a:cubicBezTo>
                  <a:cubicBezTo>
                    <a:pt x="49" y="82"/>
                    <a:pt x="50" y="82"/>
                    <a:pt x="50" y="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6534327" y="684323"/>
              <a:ext cx="379380" cy="432000"/>
              <a:chOff x="8426450" y="-128588"/>
              <a:chExt cx="652463" cy="74295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83" name="Freeform 14"/>
              <p:cNvSpPr/>
              <p:nvPr/>
            </p:nvSpPr>
            <p:spPr bwMode="auto">
              <a:xfrm>
                <a:off x="8426450" y="-128588"/>
                <a:ext cx="652463" cy="701675"/>
              </a:xfrm>
              <a:custGeom>
                <a:avLst/>
                <a:gdLst>
                  <a:gd name="T0" fmla="*/ 0 w 174"/>
                  <a:gd name="T1" fmla="*/ 98 h 187"/>
                  <a:gd name="T2" fmla="*/ 19 w 174"/>
                  <a:gd name="T3" fmla="*/ 146 h 187"/>
                  <a:gd name="T4" fmla="*/ 79 w 174"/>
                  <a:gd name="T5" fmla="*/ 185 h 187"/>
                  <a:gd name="T6" fmla="*/ 43 w 174"/>
                  <a:gd name="T7" fmla="*/ 150 h 187"/>
                  <a:gd name="T8" fmla="*/ 52 w 174"/>
                  <a:gd name="T9" fmla="*/ 153 h 187"/>
                  <a:gd name="T10" fmla="*/ 50 w 174"/>
                  <a:gd name="T11" fmla="*/ 125 h 187"/>
                  <a:gd name="T12" fmla="*/ 66 w 174"/>
                  <a:gd name="T13" fmla="*/ 138 h 187"/>
                  <a:gd name="T14" fmla="*/ 66 w 174"/>
                  <a:gd name="T15" fmla="*/ 101 h 187"/>
                  <a:gd name="T16" fmla="*/ 77 w 174"/>
                  <a:gd name="T17" fmla="*/ 115 h 187"/>
                  <a:gd name="T18" fmla="*/ 83 w 174"/>
                  <a:gd name="T19" fmla="*/ 95 h 187"/>
                  <a:gd name="T20" fmla="*/ 90 w 174"/>
                  <a:gd name="T21" fmla="*/ 118 h 187"/>
                  <a:gd name="T22" fmla="*/ 103 w 174"/>
                  <a:gd name="T23" fmla="*/ 103 h 187"/>
                  <a:gd name="T24" fmla="*/ 103 w 174"/>
                  <a:gd name="T25" fmla="*/ 132 h 187"/>
                  <a:gd name="T26" fmla="*/ 119 w 174"/>
                  <a:gd name="T27" fmla="*/ 121 h 187"/>
                  <a:gd name="T28" fmla="*/ 106 w 174"/>
                  <a:gd name="T29" fmla="*/ 154 h 187"/>
                  <a:gd name="T30" fmla="*/ 121 w 174"/>
                  <a:gd name="T31" fmla="*/ 151 h 187"/>
                  <a:gd name="T32" fmla="*/ 93 w 174"/>
                  <a:gd name="T33" fmla="*/ 184 h 187"/>
                  <a:gd name="T34" fmla="*/ 147 w 174"/>
                  <a:gd name="T35" fmla="*/ 160 h 187"/>
                  <a:gd name="T36" fmla="*/ 174 w 174"/>
                  <a:gd name="T37" fmla="*/ 107 h 187"/>
                  <a:gd name="T38" fmla="*/ 143 w 174"/>
                  <a:gd name="T39" fmla="*/ 113 h 187"/>
                  <a:gd name="T40" fmla="*/ 142 w 174"/>
                  <a:gd name="T41" fmla="*/ 69 h 187"/>
                  <a:gd name="T42" fmla="*/ 125 w 174"/>
                  <a:gd name="T43" fmla="*/ 95 h 187"/>
                  <a:gd name="T44" fmla="*/ 117 w 174"/>
                  <a:gd name="T45" fmla="*/ 44 h 187"/>
                  <a:gd name="T46" fmla="*/ 101 w 174"/>
                  <a:gd name="T47" fmla="*/ 75 h 187"/>
                  <a:gd name="T48" fmla="*/ 95 w 174"/>
                  <a:gd name="T49" fmla="*/ 40 h 187"/>
                  <a:gd name="T50" fmla="*/ 83 w 174"/>
                  <a:gd name="T51" fmla="*/ 0 h 187"/>
                  <a:gd name="T52" fmla="*/ 69 w 174"/>
                  <a:gd name="T53" fmla="*/ 57 h 187"/>
                  <a:gd name="T54" fmla="*/ 38 w 174"/>
                  <a:gd name="T55" fmla="*/ 40 h 187"/>
                  <a:gd name="T56" fmla="*/ 47 w 174"/>
                  <a:gd name="T57" fmla="*/ 86 h 187"/>
                  <a:gd name="T58" fmla="*/ 21 w 174"/>
                  <a:gd name="T59" fmla="*/ 71 h 187"/>
                  <a:gd name="T60" fmla="*/ 29 w 174"/>
                  <a:gd name="T61" fmla="*/ 110 h 187"/>
                  <a:gd name="T62" fmla="*/ 0 w 174"/>
                  <a:gd name="T63" fmla="*/ 98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187">
                    <a:moveTo>
                      <a:pt x="0" y="98"/>
                    </a:moveTo>
                    <a:cubicBezTo>
                      <a:pt x="16" y="106"/>
                      <a:pt x="16" y="132"/>
                      <a:pt x="19" y="146"/>
                    </a:cubicBezTo>
                    <a:cubicBezTo>
                      <a:pt x="26" y="176"/>
                      <a:pt x="51" y="185"/>
                      <a:pt x="79" y="185"/>
                    </a:cubicBezTo>
                    <a:cubicBezTo>
                      <a:pt x="65" y="178"/>
                      <a:pt x="47" y="166"/>
                      <a:pt x="43" y="150"/>
                    </a:cubicBezTo>
                    <a:cubicBezTo>
                      <a:pt x="45" y="152"/>
                      <a:pt x="49" y="152"/>
                      <a:pt x="52" y="153"/>
                    </a:cubicBezTo>
                    <a:cubicBezTo>
                      <a:pt x="51" y="144"/>
                      <a:pt x="50" y="135"/>
                      <a:pt x="50" y="125"/>
                    </a:cubicBezTo>
                    <a:cubicBezTo>
                      <a:pt x="55" y="129"/>
                      <a:pt x="60" y="134"/>
                      <a:pt x="66" y="138"/>
                    </a:cubicBezTo>
                    <a:cubicBezTo>
                      <a:pt x="66" y="125"/>
                      <a:pt x="66" y="113"/>
                      <a:pt x="66" y="101"/>
                    </a:cubicBezTo>
                    <a:cubicBezTo>
                      <a:pt x="69" y="106"/>
                      <a:pt x="73" y="110"/>
                      <a:pt x="77" y="115"/>
                    </a:cubicBezTo>
                    <a:cubicBezTo>
                      <a:pt x="79" y="109"/>
                      <a:pt x="79" y="100"/>
                      <a:pt x="83" y="95"/>
                    </a:cubicBezTo>
                    <a:cubicBezTo>
                      <a:pt x="86" y="102"/>
                      <a:pt x="90" y="110"/>
                      <a:pt x="90" y="118"/>
                    </a:cubicBezTo>
                    <a:cubicBezTo>
                      <a:pt x="94" y="113"/>
                      <a:pt x="99" y="108"/>
                      <a:pt x="103" y="103"/>
                    </a:cubicBezTo>
                    <a:cubicBezTo>
                      <a:pt x="103" y="113"/>
                      <a:pt x="103" y="123"/>
                      <a:pt x="103" y="132"/>
                    </a:cubicBezTo>
                    <a:cubicBezTo>
                      <a:pt x="108" y="128"/>
                      <a:pt x="114" y="125"/>
                      <a:pt x="119" y="121"/>
                    </a:cubicBezTo>
                    <a:cubicBezTo>
                      <a:pt x="118" y="133"/>
                      <a:pt x="111" y="144"/>
                      <a:pt x="106" y="154"/>
                    </a:cubicBezTo>
                    <a:cubicBezTo>
                      <a:pt x="111" y="153"/>
                      <a:pt x="116" y="152"/>
                      <a:pt x="121" y="151"/>
                    </a:cubicBezTo>
                    <a:cubicBezTo>
                      <a:pt x="119" y="166"/>
                      <a:pt x="105" y="177"/>
                      <a:pt x="93" y="184"/>
                    </a:cubicBezTo>
                    <a:cubicBezTo>
                      <a:pt x="114" y="187"/>
                      <a:pt x="134" y="176"/>
                      <a:pt x="147" y="160"/>
                    </a:cubicBezTo>
                    <a:cubicBezTo>
                      <a:pt x="159" y="145"/>
                      <a:pt x="153" y="116"/>
                      <a:pt x="174" y="107"/>
                    </a:cubicBezTo>
                    <a:cubicBezTo>
                      <a:pt x="164" y="109"/>
                      <a:pt x="154" y="111"/>
                      <a:pt x="143" y="113"/>
                    </a:cubicBezTo>
                    <a:cubicBezTo>
                      <a:pt x="147" y="100"/>
                      <a:pt x="151" y="81"/>
                      <a:pt x="142" y="69"/>
                    </a:cubicBezTo>
                    <a:cubicBezTo>
                      <a:pt x="139" y="78"/>
                      <a:pt x="134" y="89"/>
                      <a:pt x="125" y="95"/>
                    </a:cubicBezTo>
                    <a:cubicBezTo>
                      <a:pt x="123" y="79"/>
                      <a:pt x="116" y="60"/>
                      <a:pt x="117" y="44"/>
                    </a:cubicBezTo>
                    <a:cubicBezTo>
                      <a:pt x="114" y="54"/>
                      <a:pt x="109" y="68"/>
                      <a:pt x="101" y="75"/>
                    </a:cubicBezTo>
                    <a:cubicBezTo>
                      <a:pt x="100" y="63"/>
                      <a:pt x="98" y="52"/>
                      <a:pt x="95" y="40"/>
                    </a:cubicBezTo>
                    <a:cubicBezTo>
                      <a:pt x="91" y="26"/>
                      <a:pt x="82" y="15"/>
                      <a:pt x="83" y="0"/>
                    </a:cubicBezTo>
                    <a:cubicBezTo>
                      <a:pt x="72" y="18"/>
                      <a:pt x="68" y="36"/>
                      <a:pt x="69" y="57"/>
                    </a:cubicBezTo>
                    <a:cubicBezTo>
                      <a:pt x="61" y="50"/>
                      <a:pt x="49" y="40"/>
                      <a:pt x="38" y="40"/>
                    </a:cubicBezTo>
                    <a:cubicBezTo>
                      <a:pt x="47" y="53"/>
                      <a:pt x="48" y="70"/>
                      <a:pt x="47" y="86"/>
                    </a:cubicBezTo>
                    <a:cubicBezTo>
                      <a:pt x="40" y="80"/>
                      <a:pt x="30" y="71"/>
                      <a:pt x="21" y="71"/>
                    </a:cubicBezTo>
                    <a:cubicBezTo>
                      <a:pt x="28" y="83"/>
                      <a:pt x="31" y="97"/>
                      <a:pt x="29" y="110"/>
                    </a:cubicBezTo>
                    <a:cubicBezTo>
                      <a:pt x="22" y="104"/>
                      <a:pt x="9" y="95"/>
                      <a:pt x="0" y="9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Rectangle 15"/>
              <p:cNvSpPr>
                <a:spLocks noChangeArrowheads="1"/>
              </p:cNvSpPr>
              <p:nvPr/>
            </p:nvSpPr>
            <p:spPr bwMode="auto">
              <a:xfrm>
                <a:off x="8539163" y="584200"/>
                <a:ext cx="398463" cy="301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4" name="组合 373"/>
            <p:cNvGrpSpPr>
              <a:grpSpLocks noChangeAspect="1"/>
            </p:cNvGrpSpPr>
            <p:nvPr/>
          </p:nvGrpSpPr>
          <p:grpSpPr>
            <a:xfrm>
              <a:off x="8261595" y="684323"/>
              <a:ext cx="432000" cy="432000"/>
              <a:chOff x="9447213" y="-84138"/>
              <a:chExt cx="773113" cy="7731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85" name="Freeform 16"/>
              <p:cNvSpPr/>
              <p:nvPr/>
            </p:nvSpPr>
            <p:spPr bwMode="auto">
              <a:xfrm>
                <a:off x="9447213" y="-84138"/>
                <a:ext cx="773113" cy="773113"/>
              </a:xfrm>
              <a:custGeom>
                <a:avLst/>
                <a:gdLst>
                  <a:gd name="T0" fmla="*/ 112 w 206"/>
                  <a:gd name="T1" fmla="*/ 4 h 206"/>
                  <a:gd name="T2" fmla="*/ 103 w 206"/>
                  <a:gd name="T3" fmla="*/ 0 h 206"/>
                  <a:gd name="T4" fmla="*/ 94 w 206"/>
                  <a:gd name="T5" fmla="*/ 4 h 206"/>
                  <a:gd name="T6" fmla="*/ 4 w 206"/>
                  <a:gd name="T7" fmla="*/ 94 h 206"/>
                  <a:gd name="T8" fmla="*/ 0 w 206"/>
                  <a:gd name="T9" fmla="*/ 103 h 206"/>
                  <a:gd name="T10" fmla="*/ 4 w 206"/>
                  <a:gd name="T11" fmla="*/ 112 h 206"/>
                  <a:gd name="T12" fmla="*/ 94 w 206"/>
                  <a:gd name="T13" fmla="*/ 202 h 206"/>
                  <a:gd name="T14" fmla="*/ 103 w 206"/>
                  <a:gd name="T15" fmla="*/ 206 h 206"/>
                  <a:gd name="T16" fmla="*/ 103 w 206"/>
                  <a:gd name="T17" fmla="*/ 206 h 206"/>
                  <a:gd name="T18" fmla="*/ 112 w 206"/>
                  <a:gd name="T19" fmla="*/ 202 h 206"/>
                  <a:gd name="T20" fmla="*/ 168 w 206"/>
                  <a:gd name="T21" fmla="*/ 146 h 206"/>
                  <a:gd name="T22" fmla="*/ 61 w 206"/>
                  <a:gd name="T23" fmla="*/ 146 h 206"/>
                  <a:gd name="T24" fmla="*/ 57 w 206"/>
                  <a:gd name="T25" fmla="*/ 137 h 206"/>
                  <a:gd name="T26" fmla="*/ 69 w 206"/>
                  <a:gd name="T27" fmla="*/ 116 h 206"/>
                  <a:gd name="T28" fmla="*/ 75 w 206"/>
                  <a:gd name="T29" fmla="*/ 115 h 206"/>
                  <a:gd name="T30" fmla="*/ 81 w 206"/>
                  <a:gd name="T31" fmla="*/ 109 h 206"/>
                  <a:gd name="T32" fmla="*/ 87 w 206"/>
                  <a:gd name="T33" fmla="*/ 109 h 206"/>
                  <a:gd name="T34" fmla="*/ 89 w 206"/>
                  <a:gd name="T35" fmla="*/ 109 h 206"/>
                  <a:gd name="T36" fmla="*/ 96 w 206"/>
                  <a:gd name="T37" fmla="*/ 105 h 206"/>
                  <a:gd name="T38" fmla="*/ 94 w 206"/>
                  <a:gd name="T39" fmla="*/ 92 h 206"/>
                  <a:gd name="T40" fmla="*/ 88 w 206"/>
                  <a:gd name="T41" fmla="*/ 76 h 206"/>
                  <a:gd name="T42" fmla="*/ 92 w 206"/>
                  <a:gd name="T43" fmla="*/ 66 h 206"/>
                  <a:gd name="T44" fmla="*/ 93 w 206"/>
                  <a:gd name="T45" fmla="*/ 61 h 206"/>
                  <a:gd name="T46" fmla="*/ 89 w 206"/>
                  <a:gd name="T47" fmla="*/ 59 h 206"/>
                  <a:gd name="T48" fmla="*/ 87 w 206"/>
                  <a:gd name="T49" fmla="*/ 56 h 206"/>
                  <a:gd name="T50" fmla="*/ 84 w 206"/>
                  <a:gd name="T51" fmla="*/ 53 h 206"/>
                  <a:gd name="T52" fmla="*/ 88 w 206"/>
                  <a:gd name="T53" fmla="*/ 44 h 206"/>
                  <a:gd name="T54" fmla="*/ 99 w 206"/>
                  <a:gd name="T55" fmla="*/ 44 h 206"/>
                  <a:gd name="T56" fmla="*/ 102 w 206"/>
                  <a:gd name="T57" fmla="*/ 53 h 206"/>
                  <a:gd name="T58" fmla="*/ 111 w 206"/>
                  <a:gd name="T59" fmla="*/ 55 h 206"/>
                  <a:gd name="T60" fmla="*/ 124 w 206"/>
                  <a:gd name="T61" fmla="*/ 60 h 206"/>
                  <a:gd name="T62" fmla="*/ 143 w 206"/>
                  <a:gd name="T63" fmla="*/ 69 h 206"/>
                  <a:gd name="T64" fmla="*/ 145 w 206"/>
                  <a:gd name="T65" fmla="*/ 79 h 206"/>
                  <a:gd name="T66" fmla="*/ 136 w 206"/>
                  <a:gd name="T67" fmla="*/ 86 h 206"/>
                  <a:gd name="T68" fmla="*/ 136 w 206"/>
                  <a:gd name="T69" fmla="*/ 91 h 206"/>
                  <a:gd name="T70" fmla="*/ 139 w 206"/>
                  <a:gd name="T71" fmla="*/ 100 h 206"/>
                  <a:gd name="T72" fmla="*/ 143 w 206"/>
                  <a:gd name="T73" fmla="*/ 114 h 206"/>
                  <a:gd name="T74" fmla="*/ 155 w 206"/>
                  <a:gd name="T75" fmla="*/ 136 h 206"/>
                  <a:gd name="T76" fmla="*/ 157 w 206"/>
                  <a:gd name="T77" fmla="*/ 141 h 206"/>
                  <a:gd name="T78" fmla="*/ 173 w 206"/>
                  <a:gd name="T79" fmla="*/ 141 h 206"/>
                  <a:gd name="T80" fmla="*/ 202 w 206"/>
                  <a:gd name="T81" fmla="*/ 112 h 206"/>
                  <a:gd name="T82" fmla="*/ 206 w 206"/>
                  <a:gd name="T83" fmla="*/ 103 h 206"/>
                  <a:gd name="T84" fmla="*/ 202 w 206"/>
                  <a:gd name="T85" fmla="*/ 94 h 206"/>
                  <a:gd name="T86" fmla="*/ 112 w 206"/>
                  <a:gd name="T87" fmla="*/ 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6" h="206">
                    <a:moveTo>
                      <a:pt x="112" y="4"/>
                    </a:moveTo>
                    <a:cubicBezTo>
                      <a:pt x="109" y="2"/>
                      <a:pt x="106" y="0"/>
                      <a:pt x="103" y="0"/>
                    </a:cubicBezTo>
                    <a:cubicBezTo>
                      <a:pt x="100" y="0"/>
                      <a:pt x="97" y="2"/>
                      <a:pt x="94" y="4"/>
                    </a:cubicBezTo>
                    <a:cubicBezTo>
                      <a:pt x="4" y="94"/>
                      <a:pt x="4" y="94"/>
                      <a:pt x="4" y="94"/>
                    </a:cubicBezTo>
                    <a:cubicBezTo>
                      <a:pt x="2" y="97"/>
                      <a:pt x="0" y="100"/>
                      <a:pt x="0" y="103"/>
                    </a:cubicBezTo>
                    <a:cubicBezTo>
                      <a:pt x="0" y="106"/>
                      <a:pt x="2" y="109"/>
                      <a:pt x="4" y="112"/>
                    </a:cubicBezTo>
                    <a:cubicBezTo>
                      <a:pt x="94" y="202"/>
                      <a:pt x="94" y="202"/>
                      <a:pt x="94" y="202"/>
                    </a:cubicBezTo>
                    <a:cubicBezTo>
                      <a:pt x="97" y="204"/>
                      <a:pt x="100" y="206"/>
                      <a:pt x="103" y="206"/>
                    </a:cubicBezTo>
                    <a:cubicBezTo>
                      <a:pt x="103" y="206"/>
                      <a:pt x="103" y="206"/>
                      <a:pt x="103" y="206"/>
                    </a:cubicBezTo>
                    <a:cubicBezTo>
                      <a:pt x="106" y="206"/>
                      <a:pt x="109" y="204"/>
                      <a:pt x="112" y="202"/>
                    </a:cubicBezTo>
                    <a:cubicBezTo>
                      <a:pt x="168" y="146"/>
                      <a:pt x="168" y="146"/>
                      <a:pt x="168" y="146"/>
                    </a:cubicBezTo>
                    <a:cubicBezTo>
                      <a:pt x="61" y="146"/>
                      <a:pt x="61" y="146"/>
                      <a:pt x="61" y="146"/>
                    </a:cubicBezTo>
                    <a:cubicBezTo>
                      <a:pt x="55" y="146"/>
                      <a:pt x="57" y="137"/>
                      <a:pt x="57" y="137"/>
                    </a:cubicBezTo>
                    <a:cubicBezTo>
                      <a:pt x="60" y="123"/>
                      <a:pt x="67" y="117"/>
                      <a:pt x="69" y="116"/>
                    </a:cubicBezTo>
                    <a:cubicBezTo>
                      <a:pt x="72" y="114"/>
                      <a:pt x="75" y="115"/>
                      <a:pt x="75" y="115"/>
                    </a:cubicBezTo>
                    <a:cubicBezTo>
                      <a:pt x="75" y="115"/>
                      <a:pt x="79" y="111"/>
                      <a:pt x="81" y="109"/>
                    </a:cubicBezTo>
                    <a:cubicBezTo>
                      <a:pt x="83" y="108"/>
                      <a:pt x="85" y="107"/>
                      <a:pt x="87" y="109"/>
                    </a:cubicBezTo>
                    <a:cubicBezTo>
                      <a:pt x="88" y="110"/>
                      <a:pt x="89" y="109"/>
                      <a:pt x="89" y="109"/>
                    </a:cubicBezTo>
                    <a:cubicBezTo>
                      <a:pt x="96" y="105"/>
                      <a:pt x="96" y="105"/>
                      <a:pt x="96" y="105"/>
                    </a:cubicBezTo>
                    <a:cubicBezTo>
                      <a:pt x="96" y="105"/>
                      <a:pt x="96" y="97"/>
                      <a:pt x="94" y="92"/>
                    </a:cubicBezTo>
                    <a:cubicBezTo>
                      <a:pt x="93" y="86"/>
                      <a:pt x="90" y="81"/>
                      <a:pt x="88" y="76"/>
                    </a:cubicBezTo>
                    <a:cubicBezTo>
                      <a:pt x="86" y="70"/>
                      <a:pt x="92" y="66"/>
                      <a:pt x="92" y="66"/>
                    </a:cubicBezTo>
                    <a:cubicBezTo>
                      <a:pt x="94" y="63"/>
                      <a:pt x="94" y="62"/>
                      <a:pt x="93" y="61"/>
                    </a:cubicBezTo>
                    <a:cubicBezTo>
                      <a:pt x="91" y="61"/>
                      <a:pt x="90" y="60"/>
                      <a:pt x="89" y="59"/>
                    </a:cubicBezTo>
                    <a:cubicBezTo>
                      <a:pt x="88" y="58"/>
                      <a:pt x="89" y="56"/>
                      <a:pt x="87" y="56"/>
                    </a:cubicBezTo>
                    <a:cubicBezTo>
                      <a:pt x="85" y="56"/>
                      <a:pt x="84" y="55"/>
                      <a:pt x="84" y="53"/>
                    </a:cubicBezTo>
                    <a:cubicBezTo>
                      <a:pt x="83" y="50"/>
                      <a:pt x="85" y="45"/>
                      <a:pt x="88" y="44"/>
                    </a:cubicBezTo>
                    <a:cubicBezTo>
                      <a:pt x="90" y="42"/>
                      <a:pt x="95" y="40"/>
                      <a:pt x="99" y="44"/>
                    </a:cubicBezTo>
                    <a:cubicBezTo>
                      <a:pt x="104" y="48"/>
                      <a:pt x="100" y="51"/>
                      <a:pt x="102" y="53"/>
                    </a:cubicBezTo>
                    <a:cubicBezTo>
                      <a:pt x="103" y="56"/>
                      <a:pt x="107" y="55"/>
                      <a:pt x="111" y="55"/>
                    </a:cubicBezTo>
                    <a:cubicBezTo>
                      <a:pt x="116" y="56"/>
                      <a:pt x="124" y="60"/>
                      <a:pt x="124" y="60"/>
                    </a:cubicBezTo>
                    <a:cubicBezTo>
                      <a:pt x="124" y="60"/>
                      <a:pt x="137" y="66"/>
                      <a:pt x="143" y="69"/>
                    </a:cubicBezTo>
                    <a:cubicBezTo>
                      <a:pt x="148" y="72"/>
                      <a:pt x="146" y="78"/>
                      <a:pt x="145" y="79"/>
                    </a:cubicBezTo>
                    <a:cubicBezTo>
                      <a:pt x="144" y="80"/>
                      <a:pt x="139" y="84"/>
                      <a:pt x="136" y="86"/>
                    </a:cubicBezTo>
                    <a:cubicBezTo>
                      <a:pt x="134" y="88"/>
                      <a:pt x="136" y="91"/>
                      <a:pt x="136" y="91"/>
                    </a:cubicBezTo>
                    <a:cubicBezTo>
                      <a:pt x="136" y="91"/>
                      <a:pt x="138" y="95"/>
                      <a:pt x="139" y="100"/>
                    </a:cubicBezTo>
                    <a:cubicBezTo>
                      <a:pt x="140" y="104"/>
                      <a:pt x="140" y="106"/>
                      <a:pt x="143" y="114"/>
                    </a:cubicBezTo>
                    <a:cubicBezTo>
                      <a:pt x="147" y="122"/>
                      <a:pt x="153" y="132"/>
                      <a:pt x="155" y="136"/>
                    </a:cubicBezTo>
                    <a:cubicBezTo>
                      <a:pt x="156" y="139"/>
                      <a:pt x="157" y="141"/>
                      <a:pt x="157" y="141"/>
                    </a:cubicBezTo>
                    <a:cubicBezTo>
                      <a:pt x="173" y="141"/>
                      <a:pt x="173" y="141"/>
                      <a:pt x="173" y="141"/>
                    </a:cubicBezTo>
                    <a:cubicBezTo>
                      <a:pt x="202" y="112"/>
                      <a:pt x="202" y="112"/>
                      <a:pt x="202" y="112"/>
                    </a:cubicBezTo>
                    <a:cubicBezTo>
                      <a:pt x="204" y="109"/>
                      <a:pt x="206" y="106"/>
                      <a:pt x="206" y="103"/>
                    </a:cubicBezTo>
                    <a:cubicBezTo>
                      <a:pt x="206" y="100"/>
                      <a:pt x="204" y="97"/>
                      <a:pt x="202" y="94"/>
                    </a:cubicBezTo>
                    <a:lnTo>
                      <a:pt x="11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17"/>
              <p:cNvSpPr/>
              <p:nvPr/>
            </p:nvSpPr>
            <p:spPr bwMode="auto">
              <a:xfrm>
                <a:off x="9840913" y="303212"/>
                <a:ext cx="142875" cy="138113"/>
              </a:xfrm>
              <a:custGeom>
                <a:avLst/>
                <a:gdLst>
                  <a:gd name="T0" fmla="*/ 30 w 38"/>
                  <a:gd name="T1" fmla="*/ 20 h 37"/>
                  <a:gd name="T2" fmla="*/ 22 w 38"/>
                  <a:gd name="T3" fmla="*/ 5 h 37"/>
                  <a:gd name="T4" fmla="*/ 15 w 38"/>
                  <a:gd name="T5" fmla="*/ 2 h 37"/>
                  <a:gd name="T6" fmla="*/ 4 w 38"/>
                  <a:gd name="T7" fmla="*/ 9 h 37"/>
                  <a:gd name="T8" fmla="*/ 0 w 38"/>
                  <a:gd name="T9" fmla="*/ 19 h 37"/>
                  <a:gd name="T10" fmla="*/ 0 w 38"/>
                  <a:gd name="T11" fmla="*/ 34 h 37"/>
                  <a:gd name="T12" fmla="*/ 2 w 38"/>
                  <a:gd name="T13" fmla="*/ 37 h 37"/>
                  <a:gd name="T14" fmla="*/ 31 w 38"/>
                  <a:gd name="T15" fmla="*/ 37 h 37"/>
                  <a:gd name="T16" fmla="*/ 34 w 38"/>
                  <a:gd name="T17" fmla="*/ 36 h 37"/>
                  <a:gd name="T18" fmla="*/ 36 w 38"/>
                  <a:gd name="T19" fmla="*/ 30 h 37"/>
                  <a:gd name="T20" fmla="*/ 30 w 38"/>
                  <a:gd name="T21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37">
                    <a:moveTo>
                      <a:pt x="30" y="20"/>
                    </a:moveTo>
                    <a:cubicBezTo>
                      <a:pt x="30" y="20"/>
                      <a:pt x="24" y="9"/>
                      <a:pt x="22" y="5"/>
                    </a:cubicBezTo>
                    <a:cubicBezTo>
                      <a:pt x="19" y="2"/>
                      <a:pt x="18" y="0"/>
                      <a:pt x="15" y="2"/>
                    </a:cubicBezTo>
                    <a:cubicBezTo>
                      <a:pt x="11" y="5"/>
                      <a:pt x="7" y="7"/>
                      <a:pt x="4" y="9"/>
                    </a:cubicBezTo>
                    <a:cubicBezTo>
                      <a:pt x="1" y="11"/>
                      <a:pt x="1" y="12"/>
                      <a:pt x="0" y="19"/>
                    </a:cubicBezTo>
                    <a:cubicBezTo>
                      <a:pt x="0" y="26"/>
                      <a:pt x="0" y="33"/>
                      <a:pt x="0" y="34"/>
                    </a:cubicBezTo>
                    <a:cubicBezTo>
                      <a:pt x="0" y="36"/>
                      <a:pt x="0" y="37"/>
                      <a:pt x="2" y="37"/>
                    </a:cubicBezTo>
                    <a:cubicBezTo>
                      <a:pt x="4" y="37"/>
                      <a:pt x="31" y="37"/>
                      <a:pt x="31" y="37"/>
                    </a:cubicBezTo>
                    <a:cubicBezTo>
                      <a:pt x="31" y="37"/>
                      <a:pt x="33" y="37"/>
                      <a:pt x="34" y="36"/>
                    </a:cubicBezTo>
                    <a:cubicBezTo>
                      <a:pt x="35" y="35"/>
                      <a:pt x="38" y="33"/>
                      <a:pt x="36" y="30"/>
                    </a:cubicBezTo>
                    <a:cubicBezTo>
                      <a:pt x="35" y="28"/>
                      <a:pt x="30" y="20"/>
                      <a:pt x="3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18"/>
              <p:cNvSpPr/>
              <p:nvPr/>
            </p:nvSpPr>
            <p:spPr bwMode="auto">
              <a:xfrm>
                <a:off x="9823450" y="220662"/>
                <a:ext cx="47625" cy="71438"/>
              </a:xfrm>
              <a:custGeom>
                <a:avLst/>
                <a:gdLst>
                  <a:gd name="T0" fmla="*/ 10 w 13"/>
                  <a:gd name="T1" fmla="*/ 16 h 19"/>
                  <a:gd name="T2" fmla="*/ 10 w 13"/>
                  <a:gd name="T3" fmla="*/ 8 h 19"/>
                  <a:gd name="T4" fmla="*/ 4 w 13"/>
                  <a:gd name="T5" fmla="*/ 3 h 19"/>
                  <a:gd name="T6" fmla="*/ 4 w 13"/>
                  <a:gd name="T7" fmla="*/ 13 h 19"/>
                  <a:gd name="T8" fmla="*/ 10 w 13"/>
                  <a:gd name="T9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9">
                    <a:moveTo>
                      <a:pt x="10" y="16"/>
                    </a:moveTo>
                    <a:cubicBezTo>
                      <a:pt x="13" y="13"/>
                      <a:pt x="11" y="10"/>
                      <a:pt x="10" y="8"/>
                    </a:cubicBezTo>
                    <a:cubicBezTo>
                      <a:pt x="8" y="6"/>
                      <a:pt x="4" y="3"/>
                      <a:pt x="4" y="3"/>
                    </a:cubicBezTo>
                    <a:cubicBezTo>
                      <a:pt x="0" y="0"/>
                      <a:pt x="2" y="7"/>
                      <a:pt x="4" y="13"/>
                    </a:cubicBezTo>
                    <a:cubicBezTo>
                      <a:pt x="6" y="19"/>
                      <a:pt x="6" y="19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19"/>
              <p:cNvSpPr/>
              <p:nvPr/>
            </p:nvSpPr>
            <p:spPr bwMode="auto">
              <a:xfrm>
                <a:off x="9917113" y="182562"/>
                <a:ext cx="33338" cy="38100"/>
              </a:xfrm>
              <a:custGeom>
                <a:avLst/>
                <a:gdLst>
                  <a:gd name="T0" fmla="*/ 4 w 9"/>
                  <a:gd name="T1" fmla="*/ 7 h 10"/>
                  <a:gd name="T2" fmla="*/ 8 w 9"/>
                  <a:gd name="T3" fmla="*/ 6 h 10"/>
                  <a:gd name="T4" fmla="*/ 4 w 9"/>
                  <a:gd name="T5" fmla="*/ 1 h 10"/>
                  <a:gd name="T6" fmla="*/ 0 w 9"/>
                  <a:gd name="T7" fmla="*/ 2 h 10"/>
                  <a:gd name="T8" fmla="*/ 4 w 9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0">
                    <a:moveTo>
                      <a:pt x="4" y="7"/>
                    </a:moveTo>
                    <a:cubicBezTo>
                      <a:pt x="6" y="10"/>
                      <a:pt x="7" y="8"/>
                      <a:pt x="8" y="6"/>
                    </a:cubicBezTo>
                    <a:cubicBezTo>
                      <a:pt x="9" y="4"/>
                      <a:pt x="6" y="2"/>
                      <a:pt x="4" y="1"/>
                    </a:cubicBezTo>
                    <a:cubicBezTo>
                      <a:pt x="2" y="0"/>
                      <a:pt x="0" y="0"/>
                      <a:pt x="0" y="2"/>
                    </a:cubicBezTo>
                    <a:cubicBezTo>
                      <a:pt x="1" y="4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20"/>
              <p:cNvSpPr/>
              <p:nvPr/>
            </p:nvSpPr>
            <p:spPr bwMode="auto">
              <a:xfrm>
                <a:off x="9736138" y="325437"/>
                <a:ext cx="71438" cy="115888"/>
              </a:xfrm>
              <a:custGeom>
                <a:avLst/>
                <a:gdLst>
                  <a:gd name="T0" fmla="*/ 14 w 19"/>
                  <a:gd name="T1" fmla="*/ 3 h 31"/>
                  <a:gd name="T2" fmla="*/ 12 w 19"/>
                  <a:gd name="T3" fmla="*/ 6 h 31"/>
                  <a:gd name="T4" fmla="*/ 10 w 19"/>
                  <a:gd name="T5" fmla="*/ 9 h 31"/>
                  <a:gd name="T6" fmla="*/ 2 w 19"/>
                  <a:gd name="T7" fmla="*/ 11 h 31"/>
                  <a:gd name="T8" fmla="*/ 5 w 19"/>
                  <a:gd name="T9" fmla="*/ 26 h 31"/>
                  <a:gd name="T10" fmla="*/ 9 w 19"/>
                  <a:gd name="T11" fmla="*/ 31 h 31"/>
                  <a:gd name="T12" fmla="*/ 16 w 19"/>
                  <a:gd name="T13" fmla="*/ 27 h 31"/>
                  <a:gd name="T14" fmla="*/ 19 w 19"/>
                  <a:gd name="T15" fmla="*/ 16 h 31"/>
                  <a:gd name="T16" fmla="*/ 19 w 19"/>
                  <a:gd name="T17" fmla="*/ 1 h 31"/>
                  <a:gd name="T18" fmla="*/ 14 w 19"/>
                  <a:gd name="T19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" h="31">
                    <a:moveTo>
                      <a:pt x="14" y="3"/>
                    </a:moveTo>
                    <a:cubicBezTo>
                      <a:pt x="12" y="4"/>
                      <a:pt x="12" y="4"/>
                      <a:pt x="12" y="6"/>
                    </a:cubicBezTo>
                    <a:cubicBezTo>
                      <a:pt x="13" y="7"/>
                      <a:pt x="13" y="8"/>
                      <a:pt x="10" y="9"/>
                    </a:cubicBezTo>
                    <a:cubicBezTo>
                      <a:pt x="8" y="10"/>
                      <a:pt x="4" y="10"/>
                      <a:pt x="2" y="11"/>
                    </a:cubicBezTo>
                    <a:cubicBezTo>
                      <a:pt x="0" y="11"/>
                      <a:pt x="4" y="23"/>
                      <a:pt x="5" y="26"/>
                    </a:cubicBezTo>
                    <a:cubicBezTo>
                      <a:pt x="6" y="28"/>
                      <a:pt x="7" y="31"/>
                      <a:pt x="9" y="31"/>
                    </a:cubicBezTo>
                    <a:cubicBezTo>
                      <a:pt x="12" y="31"/>
                      <a:pt x="13" y="29"/>
                      <a:pt x="16" y="27"/>
                    </a:cubicBezTo>
                    <a:cubicBezTo>
                      <a:pt x="19" y="25"/>
                      <a:pt x="19" y="22"/>
                      <a:pt x="19" y="16"/>
                    </a:cubicBezTo>
                    <a:cubicBezTo>
                      <a:pt x="19" y="10"/>
                      <a:pt x="19" y="1"/>
                      <a:pt x="19" y="1"/>
                    </a:cubicBezTo>
                    <a:cubicBezTo>
                      <a:pt x="19" y="0"/>
                      <a:pt x="16" y="2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5" name="组合 374"/>
            <p:cNvGrpSpPr>
              <a:grpSpLocks noChangeAspect="1"/>
            </p:cNvGrpSpPr>
            <p:nvPr/>
          </p:nvGrpSpPr>
          <p:grpSpPr>
            <a:xfrm>
              <a:off x="9324371" y="684323"/>
              <a:ext cx="384624" cy="432000"/>
              <a:chOff x="10674350" y="-1588"/>
              <a:chExt cx="541338" cy="6080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90" name="Freeform 21"/>
              <p:cNvSpPr/>
              <p:nvPr/>
            </p:nvSpPr>
            <p:spPr bwMode="auto">
              <a:xfrm>
                <a:off x="10674350" y="-1588"/>
                <a:ext cx="541338" cy="503238"/>
              </a:xfrm>
              <a:custGeom>
                <a:avLst/>
                <a:gdLst>
                  <a:gd name="T0" fmla="*/ 10 w 144"/>
                  <a:gd name="T1" fmla="*/ 134 h 134"/>
                  <a:gd name="T2" fmla="*/ 10 w 144"/>
                  <a:gd name="T3" fmla="*/ 120 h 134"/>
                  <a:gd name="T4" fmla="*/ 10 w 144"/>
                  <a:gd name="T5" fmla="*/ 120 h 134"/>
                  <a:gd name="T6" fmla="*/ 12 w 144"/>
                  <a:gd name="T7" fmla="*/ 112 h 134"/>
                  <a:gd name="T8" fmla="*/ 67 w 144"/>
                  <a:gd name="T9" fmla="*/ 16 h 134"/>
                  <a:gd name="T10" fmla="*/ 67 w 144"/>
                  <a:gd name="T11" fmla="*/ 16 h 134"/>
                  <a:gd name="T12" fmla="*/ 67 w 144"/>
                  <a:gd name="T13" fmla="*/ 16 h 134"/>
                  <a:gd name="T14" fmla="*/ 72 w 144"/>
                  <a:gd name="T15" fmla="*/ 13 h 134"/>
                  <a:gd name="T16" fmla="*/ 76 w 144"/>
                  <a:gd name="T17" fmla="*/ 14 h 134"/>
                  <a:gd name="T18" fmla="*/ 77 w 144"/>
                  <a:gd name="T19" fmla="*/ 16 h 134"/>
                  <a:gd name="T20" fmla="*/ 77 w 144"/>
                  <a:gd name="T21" fmla="*/ 16 h 134"/>
                  <a:gd name="T22" fmla="*/ 77 w 144"/>
                  <a:gd name="T23" fmla="*/ 16 h 134"/>
                  <a:gd name="T24" fmla="*/ 77 w 144"/>
                  <a:gd name="T25" fmla="*/ 16 h 134"/>
                  <a:gd name="T26" fmla="*/ 132 w 144"/>
                  <a:gd name="T27" fmla="*/ 112 h 134"/>
                  <a:gd name="T28" fmla="*/ 134 w 144"/>
                  <a:gd name="T29" fmla="*/ 120 h 134"/>
                  <a:gd name="T30" fmla="*/ 134 w 144"/>
                  <a:gd name="T31" fmla="*/ 120 h 134"/>
                  <a:gd name="T32" fmla="*/ 134 w 144"/>
                  <a:gd name="T33" fmla="*/ 133 h 134"/>
                  <a:gd name="T34" fmla="*/ 144 w 144"/>
                  <a:gd name="T35" fmla="*/ 133 h 134"/>
                  <a:gd name="T36" fmla="*/ 144 w 144"/>
                  <a:gd name="T37" fmla="*/ 123 h 134"/>
                  <a:gd name="T38" fmla="*/ 144 w 144"/>
                  <a:gd name="T39" fmla="*/ 121 h 134"/>
                  <a:gd name="T40" fmla="*/ 141 w 144"/>
                  <a:gd name="T41" fmla="*/ 107 h 134"/>
                  <a:gd name="T42" fmla="*/ 84 w 144"/>
                  <a:gd name="T43" fmla="*/ 7 h 134"/>
                  <a:gd name="T44" fmla="*/ 81 w 144"/>
                  <a:gd name="T45" fmla="*/ 4 h 134"/>
                  <a:gd name="T46" fmla="*/ 72 w 144"/>
                  <a:gd name="T47" fmla="*/ 0 h 134"/>
                  <a:gd name="T48" fmla="*/ 63 w 144"/>
                  <a:gd name="T49" fmla="*/ 4 h 134"/>
                  <a:gd name="T50" fmla="*/ 60 w 144"/>
                  <a:gd name="T51" fmla="*/ 7 h 134"/>
                  <a:gd name="T52" fmla="*/ 3 w 144"/>
                  <a:gd name="T53" fmla="*/ 107 h 134"/>
                  <a:gd name="T54" fmla="*/ 0 w 144"/>
                  <a:gd name="T55" fmla="*/ 121 h 134"/>
                  <a:gd name="T56" fmla="*/ 0 w 144"/>
                  <a:gd name="T57" fmla="*/ 123 h 134"/>
                  <a:gd name="T58" fmla="*/ 0 w 144"/>
                  <a:gd name="T59" fmla="*/ 134 h 134"/>
                  <a:gd name="T60" fmla="*/ 10 w 144"/>
                  <a:gd name="T61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4" h="134">
                    <a:moveTo>
                      <a:pt x="10" y="134"/>
                    </a:moveTo>
                    <a:cubicBezTo>
                      <a:pt x="10" y="120"/>
                      <a:pt x="10" y="120"/>
                      <a:pt x="10" y="120"/>
                    </a:cubicBezTo>
                    <a:cubicBezTo>
                      <a:pt x="10" y="120"/>
                      <a:pt x="10" y="120"/>
                      <a:pt x="10" y="120"/>
                    </a:cubicBezTo>
                    <a:cubicBezTo>
                      <a:pt x="10" y="119"/>
                      <a:pt x="10" y="115"/>
                      <a:pt x="12" y="112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7" y="15"/>
                      <a:pt x="69" y="13"/>
                      <a:pt x="72" y="13"/>
                    </a:cubicBezTo>
                    <a:cubicBezTo>
                      <a:pt x="74" y="13"/>
                      <a:pt x="75" y="13"/>
                      <a:pt x="76" y="14"/>
                    </a:cubicBezTo>
                    <a:cubicBezTo>
                      <a:pt x="76" y="15"/>
                      <a:pt x="77" y="15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132" y="112"/>
                      <a:pt x="132" y="112"/>
                      <a:pt x="132" y="112"/>
                    </a:cubicBezTo>
                    <a:cubicBezTo>
                      <a:pt x="134" y="115"/>
                      <a:pt x="134" y="119"/>
                      <a:pt x="134" y="120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34" y="133"/>
                      <a:pt x="134" y="133"/>
                      <a:pt x="134" y="133"/>
                    </a:cubicBezTo>
                    <a:cubicBezTo>
                      <a:pt x="144" y="133"/>
                      <a:pt x="144" y="133"/>
                      <a:pt x="144" y="133"/>
                    </a:cubicBezTo>
                    <a:cubicBezTo>
                      <a:pt x="144" y="123"/>
                      <a:pt x="144" y="123"/>
                      <a:pt x="144" y="123"/>
                    </a:cubicBezTo>
                    <a:cubicBezTo>
                      <a:pt x="144" y="123"/>
                      <a:pt x="144" y="122"/>
                      <a:pt x="144" y="121"/>
                    </a:cubicBezTo>
                    <a:cubicBezTo>
                      <a:pt x="144" y="118"/>
                      <a:pt x="144" y="112"/>
                      <a:pt x="141" y="10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4" y="7"/>
                      <a:pt x="83" y="5"/>
                      <a:pt x="81" y="4"/>
                    </a:cubicBezTo>
                    <a:cubicBezTo>
                      <a:pt x="79" y="2"/>
                      <a:pt x="76" y="0"/>
                      <a:pt x="72" y="0"/>
                    </a:cubicBezTo>
                    <a:cubicBezTo>
                      <a:pt x="68" y="0"/>
                      <a:pt x="65" y="2"/>
                      <a:pt x="63" y="4"/>
                    </a:cubicBezTo>
                    <a:cubicBezTo>
                      <a:pt x="61" y="5"/>
                      <a:pt x="60" y="7"/>
                      <a:pt x="60" y="7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0" y="112"/>
                      <a:pt x="0" y="118"/>
                      <a:pt x="0" y="121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0" y="134"/>
                      <a:pt x="0" y="134"/>
                      <a:pt x="0" y="134"/>
                    </a:cubicBezTo>
                    <a:lnTo>
                      <a:pt x="1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22"/>
              <p:cNvSpPr/>
              <p:nvPr/>
            </p:nvSpPr>
            <p:spPr bwMode="auto">
              <a:xfrm>
                <a:off x="10674350" y="512762"/>
                <a:ext cx="541338" cy="93663"/>
              </a:xfrm>
              <a:custGeom>
                <a:avLst/>
                <a:gdLst>
                  <a:gd name="T0" fmla="*/ 134 w 144"/>
                  <a:gd name="T1" fmla="*/ 0 h 25"/>
                  <a:gd name="T2" fmla="*/ 134 w 144"/>
                  <a:gd name="T3" fmla="*/ 11 h 25"/>
                  <a:gd name="T4" fmla="*/ 133 w 144"/>
                  <a:gd name="T5" fmla="*/ 14 h 25"/>
                  <a:gd name="T6" fmla="*/ 130 w 144"/>
                  <a:gd name="T7" fmla="*/ 15 h 25"/>
                  <a:gd name="T8" fmla="*/ 14 w 144"/>
                  <a:gd name="T9" fmla="*/ 15 h 25"/>
                  <a:gd name="T10" fmla="*/ 11 w 144"/>
                  <a:gd name="T11" fmla="*/ 14 h 25"/>
                  <a:gd name="T12" fmla="*/ 10 w 144"/>
                  <a:gd name="T13" fmla="*/ 11 h 25"/>
                  <a:gd name="T14" fmla="*/ 10 w 144"/>
                  <a:gd name="T15" fmla="*/ 0 h 25"/>
                  <a:gd name="T16" fmla="*/ 0 w 144"/>
                  <a:gd name="T17" fmla="*/ 0 h 25"/>
                  <a:gd name="T18" fmla="*/ 0 w 144"/>
                  <a:gd name="T19" fmla="*/ 15 h 25"/>
                  <a:gd name="T20" fmla="*/ 10 w 144"/>
                  <a:gd name="T21" fmla="*/ 25 h 25"/>
                  <a:gd name="T22" fmla="*/ 134 w 144"/>
                  <a:gd name="T23" fmla="*/ 25 h 25"/>
                  <a:gd name="T24" fmla="*/ 144 w 144"/>
                  <a:gd name="T25" fmla="*/ 15 h 25"/>
                  <a:gd name="T26" fmla="*/ 144 w 144"/>
                  <a:gd name="T27" fmla="*/ 0 h 25"/>
                  <a:gd name="T28" fmla="*/ 134 w 144"/>
                  <a:gd name="T2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25">
                    <a:moveTo>
                      <a:pt x="134" y="0"/>
                    </a:move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13"/>
                      <a:pt x="134" y="14"/>
                      <a:pt x="133" y="14"/>
                    </a:cubicBezTo>
                    <a:cubicBezTo>
                      <a:pt x="133" y="15"/>
                      <a:pt x="132" y="15"/>
                      <a:pt x="130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2" y="15"/>
                      <a:pt x="11" y="15"/>
                      <a:pt x="11" y="14"/>
                    </a:cubicBezTo>
                    <a:cubicBezTo>
                      <a:pt x="10" y="14"/>
                      <a:pt x="10" y="13"/>
                      <a:pt x="10" y="1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20"/>
                      <a:pt x="4" y="25"/>
                      <a:pt x="10" y="25"/>
                    </a:cubicBezTo>
                    <a:cubicBezTo>
                      <a:pt x="134" y="25"/>
                      <a:pt x="134" y="25"/>
                      <a:pt x="134" y="25"/>
                    </a:cubicBezTo>
                    <a:cubicBezTo>
                      <a:pt x="140" y="25"/>
                      <a:pt x="144" y="20"/>
                      <a:pt x="144" y="15"/>
                    </a:cubicBezTo>
                    <a:cubicBezTo>
                      <a:pt x="144" y="0"/>
                      <a:pt x="144" y="0"/>
                      <a:pt x="144" y="0"/>
                    </a:cubicBezTo>
                    <a:lnTo>
                      <a:pt x="13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23"/>
              <p:cNvSpPr/>
              <p:nvPr/>
            </p:nvSpPr>
            <p:spPr bwMode="auto">
              <a:xfrm>
                <a:off x="11072813" y="400050"/>
                <a:ext cx="49213" cy="34925"/>
              </a:xfrm>
              <a:custGeom>
                <a:avLst/>
                <a:gdLst>
                  <a:gd name="T0" fmla="*/ 5 w 31"/>
                  <a:gd name="T1" fmla="*/ 22 h 22"/>
                  <a:gd name="T2" fmla="*/ 31 w 31"/>
                  <a:gd name="T3" fmla="*/ 22 h 22"/>
                  <a:gd name="T4" fmla="*/ 23 w 31"/>
                  <a:gd name="T5" fmla="*/ 0 h 22"/>
                  <a:gd name="T6" fmla="*/ 0 w 31"/>
                  <a:gd name="T7" fmla="*/ 0 h 22"/>
                  <a:gd name="T8" fmla="*/ 5 w 3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2">
                    <a:moveTo>
                      <a:pt x="5" y="22"/>
                    </a:moveTo>
                    <a:lnTo>
                      <a:pt x="31" y="22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24"/>
              <p:cNvSpPr/>
              <p:nvPr/>
            </p:nvSpPr>
            <p:spPr bwMode="auto">
              <a:xfrm>
                <a:off x="10764838" y="400050"/>
                <a:ext cx="55563" cy="34925"/>
              </a:xfrm>
              <a:custGeom>
                <a:avLst/>
                <a:gdLst>
                  <a:gd name="T0" fmla="*/ 35 w 35"/>
                  <a:gd name="T1" fmla="*/ 0 h 22"/>
                  <a:gd name="T2" fmla="*/ 7 w 35"/>
                  <a:gd name="T3" fmla="*/ 0 h 22"/>
                  <a:gd name="T4" fmla="*/ 0 w 35"/>
                  <a:gd name="T5" fmla="*/ 22 h 22"/>
                  <a:gd name="T6" fmla="*/ 31 w 35"/>
                  <a:gd name="T7" fmla="*/ 22 h 22"/>
                  <a:gd name="T8" fmla="*/ 35 w 35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2">
                    <a:moveTo>
                      <a:pt x="35" y="0"/>
                    </a:moveTo>
                    <a:lnTo>
                      <a:pt x="7" y="0"/>
                    </a:lnTo>
                    <a:lnTo>
                      <a:pt x="0" y="22"/>
                    </a:lnTo>
                    <a:lnTo>
                      <a:pt x="31" y="2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25"/>
              <p:cNvSpPr/>
              <p:nvPr/>
            </p:nvSpPr>
            <p:spPr bwMode="auto">
              <a:xfrm>
                <a:off x="10737850" y="509587"/>
                <a:ext cx="412750" cy="30163"/>
              </a:xfrm>
              <a:custGeom>
                <a:avLst/>
                <a:gdLst>
                  <a:gd name="T0" fmla="*/ 45 w 260"/>
                  <a:gd name="T1" fmla="*/ 0 h 19"/>
                  <a:gd name="T2" fmla="*/ 8 w 260"/>
                  <a:gd name="T3" fmla="*/ 0 h 19"/>
                  <a:gd name="T4" fmla="*/ 0 w 260"/>
                  <a:gd name="T5" fmla="*/ 19 h 19"/>
                  <a:gd name="T6" fmla="*/ 36 w 260"/>
                  <a:gd name="T7" fmla="*/ 19 h 19"/>
                  <a:gd name="T8" fmla="*/ 52 w 260"/>
                  <a:gd name="T9" fmla="*/ 19 h 19"/>
                  <a:gd name="T10" fmla="*/ 260 w 260"/>
                  <a:gd name="T11" fmla="*/ 19 h 19"/>
                  <a:gd name="T12" fmla="*/ 251 w 260"/>
                  <a:gd name="T13" fmla="*/ 0 h 19"/>
                  <a:gd name="T14" fmla="*/ 45 w 260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0" h="19">
                    <a:moveTo>
                      <a:pt x="45" y="0"/>
                    </a:moveTo>
                    <a:lnTo>
                      <a:pt x="8" y="0"/>
                    </a:lnTo>
                    <a:lnTo>
                      <a:pt x="0" y="19"/>
                    </a:lnTo>
                    <a:lnTo>
                      <a:pt x="36" y="19"/>
                    </a:lnTo>
                    <a:lnTo>
                      <a:pt x="52" y="19"/>
                    </a:lnTo>
                    <a:lnTo>
                      <a:pt x="260" y="19"/>
                    </a:lnTo>
                    <a:lnTo>
                      <a:pt x="251" y="0"/>
                    </a:lnTo>
                    <a:lnTo>
                      <a:pt x="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5" name="Freeform 26"/>
              <p:cNvSpPr/>
              <p:nvPr/>
            </p:nvSpPr>
            <p:spPr bwMode="auto">
              <a:xfrm>
                <a:off x="10814050" y="160337"/>
                <a:ext cx="284163" cy="333375"/>
              </a:xfrm>
              <a:custGeom>
                <a:avLst/>
                <a:gdLst>
                  <a:gd name="T0" fmla="*/ 10 w 76"/>
                  <a:gd name="T1" fmla="*/ 53 h 89"/>
                  <a:gd name="T2" fmla="*/ 9 w 76"/>
                  <a:gd name="T3" fmla="*/ 60 h 89"/>
                  <a:gd name="T4" fmla="*/ 3 w 76"/>
                  <a:gd name="T5" fmla="*/ 75 h 89"/>
                  <a:gd name="T6" fmla="*/ 9 w 76"/>
                  <a:gd name="T7" fmla="*/ 87 h 89"/>
                  <a:gd name="T8" fmla="*/ 10 w 76"/>
                  <a:gd name="T9" fmla="*/ 76 h 89"/>
                  <a:gd name="T10" fmla="*/ 22 w 76"/>
                  <a:gd name="T11" fmla="*/ 62 h 89"/>
                  <a:gd name="T12" fmla="*/ 27 w 76"/>
                  <a:gd name="T13" fmla="*/ 78 h 89"/>
                  <a:gd name="T14" fmla="*/ 37 w 76"/>
                  <a:gd name="T15" fmla="*/ 85 h 89"/>
                  <a:gd name="T16" fmla="*/ 32 w 76"/>
                  <a:gd name="T17" fmla="*/ 56 h 89"/>
                  <a:gd name="T18" fmla="*/ 31 w 76"/>
                  <a:gd name="T19" fmla="*/ 42 h 89"/>
                  <a:gd name="T20" fmla="*/ 41 w 76"/>
                  <a:gd name="T21" fmla="*/ 48 h 89"/>
                  <a:gd name="T22" fmla="*/ 42 w 76"/>
                  <a:gd name="T23" fmla="*/ 59 h 89"/>
                  <a:gd name="T24" fmla="*/ 46 w 76"/>
                  <a:gd name="T25" fmla="*/ 69 h 89"/>
                  <a:gd name="T26" fmla="*/ 43 w 76"/>
                  <a:gd name="T27" fmla="*/ 83 h 89"/>
                  <a:gd name="T28" fmla="*/ 48 w 76"/>
                  <a:gd name="T29" fmla="*/ 80 h 89"/>
                  <a:gd name="T30" fmla="*/ 55 w 76"/>
                  <a:gd name="T31" fmla="*/ 70 h 89"/>
                  <a:gd name="T32" fmla="*/ 59 w 76"/>
                  <a:gd name="T33" fmla="*/ 84 h 89"/>
                  <a:gd name="T34" fmla="*/ 67 w 76"/>
                  <a:gd name="T35" fmla="*/ 85 h 89"/>
                  <a:gd name="T36" fmla="*/ 65 w 76"/>
                  <a:gd name="T37" fmla="*/ 65 h 89"/>
                  <a:gd name="T38" fmla="*/ 65 w 76"/>
                  <a:gd name="T39" fmla="*/ 55 h 89"/>
                  <a:gd name="T40" fmla="*/ 71 w 76"/>
                  <a:gd name="T41" fmla="*/ 53 h 89"/>
                  <a:gd name="T42" fmla="*/ 59 w 76"/>
                  <a:gd name="T43" fmla="*/ 41 h 89"/>
                  <a:gd name="T44" fmla="*/ 63 w 76"/>
                  <a:gd name="T45" fmla="*/ 32 h 89"/>
                  <a:gd name="T46" fmla="*/ 57 w 76"/>
                  <a:gd name="T47" fmla="*/ 21 h 89"/>
                  <a:gd name="T48" fmla="*/ 54 w 76"/>
                  <a:gd name="T49" fmla="*/ 16 h 89"/>
                  <a:gd name="T50" fmla="*/ 51 w 76"/>
                  <a:gd name="T51" fmla="*/ 20 h 89"/>
                  <a:gd name="T52" fmla="*/ 47 w 76"/>
                  <a:gd name="T53" fmla="*/ 21 h 89"/>
                  <a:gd name="T54" fmla="*/ 47 w 76"/>
                  <a:gd name="T55" fmla="*/ 28 h 89"/>
                  <a:gd name="T56" fmla="*/ 50 w 76"/>
                  <a:gd name="T57" fmla="*/ 39 h 89"/>
                  <a:gd name="T58" fmla="*/ 42 w 76"/>
                  <a:gd name="T59" fmla="*/ 43 h 89"/>
                  <a:gd name="T60" fmla="*/ 30 w 76"/>
                  <a:gd name="T61" fmla="*/ 24 h 89"/>
                  <a:gd name="T62" fmla="*/ 28 w 76"/>
                  <a:gd name="T63" fmla="*/ 18 h 89"/>
                  <a:gd name="T64" fmla="*/ 34 w 76"/>
                  <a:gd name="T65" fmla="*/ 10 h 89"/>
                  <a:gd name="T66" fmla="*/ 30 w 76"/>
                  <a:gd name="T67" fmla="*/ 3 h 89"/>
                  <a:gd name="T68" fmla="*/ 16 w 76"/>
                  <a:gd name="T69" fmla="*/ 11 h 89"/>
                  <a:gd name="T70" fmla="*/ 16 w 76"/>
                  <a:gd name="T71" fmla="*/ 22 h 89"/>
                  <a:gd name="T72" fmla="*/ 4 w 76"/>
                  <a:gd name="T73" fmla="*/ 36 h 89"/>
                  <a:gd name="T74" fmla="*/ 4 w 76"/>
                  <a:gd name="T75" fmla="*/ 4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6" h="89">
                    <a:moveTo>
                      <a:pt x="4" y="49"/>
                    </a:moveTo>
                    <a:cubicBezTo>
                      <a:pt x="8" y="51"/>
                      <a:pt x="10" y="51"/>
                      <a:pt x="10" y="53"/>
                    </a:cubicBezTo>
                    <a:cubicBezTo>
                      <a:pt x="10" y="55"/>
                      <a:pt x="9" y="56"/>
                      <a:pt x="9" y="57"/>
                    </a:cubicBezTo>
                    <a:cubicBezTo>
                      <a:pt x="8" y="58"/>
                      <a:pt x="8" y="59"/>
                      <a:pt x="9" y="60"/>
                    </a:cubicBezTo>
                    <a:cubicBezTo>
                      <a:pt x="10" y="61"/>
                      <a:pt x="10" y="62"/>
                      <a:pt x="9" y="64"/>
                    </a:cubicBezTo>
                    <a:cubicBezTo>
                      <a:pt x="7" y="67"/>
                      <a:pt x="3" y="74"/>
                      <a:pt x="3" y="75"/>
                    </a:cubicBezTo>
                    <a:cubicBezTo>
                      <a:pt x="2" y="77"/>
                      <a:pt x="1" y="79"/>
                      <a:pt x="3" y="81"/>
                    </a:cubicBezTo>
                    <a:cubicBezTo>
                      <a:pt x="4" y="84"/>
                      <a:pt x="7" y="88"/>
                      <a:pt x="9" y="87"/>
                    </a:cubicBezTo>
                    <a:cubicBezTo>
                      <a:pt x="11" y="86"/>
                      <a:pt x="9" y="83"/>
                      <a:pt x="9" y="82"/>
                    </a:cubicBezTo>
                    <a:cubicBezTo>
                      <a:pt x="9" y="81"/>
                      <a:pt x="9" y="78"/>
                      <a:pt x="10" y="76"/>
                    </a:cubicBezTo>
                    <a:cubicBezTo>
                      <a:pt x="12" y="74"/>
                      <a:pt x="15" y="70"/>
                      <a:pt x="17" y="67"/>
                    </a:cubicBezTo>
                    <a:cubicBezTo>
                      <a:pt x="18" y="65"/>
                      <a:pt x="19" y="62"/>
                      <a:pt x="22" y="62"/>
                    </a:cubicBezTo>
                    <a:cubicBezTo>
                      <a:pt x="24" y="62"/>
                      <a:pt x="25" y="65"/>
                      <a:pt x="26" y="68"/>
                    </a:cubicBezTo>
                    <a:cubicBezTo>
                      <a:pt x="26" y="71"/>
                      <a:pt x="26" y="75"/>
                      <a:pt x="27" y="78"/>
                    </a:cubicBezTo>
                    <a:cubicBezTo>
                      <a:pt x="28" y="81"/>
                      <a:pt x="28" y="87"/>
                      <a:pt x="33" y="88"/>
                    </a:cubicBezTo>
                    <a:cubicBezTo>
                      <a:pt x="38" y="88"/>
                      <a:pt x="40" y="88"/>
                      <a:pt x="37" y="85"/>
                    </a:cubicBezTo>
                    <a:cubicBezTo>
                      <a:pt x="34" y="82"/>
                      <a:pt x="35" y="82"/>
                      <a:pt x="34" y="77"/>
                    </a:cubicBezTo>
                    <a:cubicBezTo>
                      <a:pt x="34" y="72"/>
                      <a:pt x="34" y="61"/>
                      <a:pt x="32" y="56"/>
                    </a:cubicBezTo>
                    <a:cubicBezTo>
                      <a:pt x="29" y="52"/>
                      <a:pt x="28" y="48"/>
                      <a:pt x="28" y="45"/>
                    </a:cubicBezTo>
                    <a:cubicBezTo>
                      <a:pt x="28" y="42"/>
                      <a:pt x="29" y="40"/>
                      <a:pt x="31" y="42"/>
                    </a:cubicBezTo>
                    <a:cubicBezTo>
                      <a:pt x="33" y="45"/>
                      <a:pt x="35" y="46"/>
                      <a:pt x="37" y="46"/>
                    </a:cubicBezTo>
                    <a:cubicBezTo>
                      <a:pt x="39" y="46"/>
                      <a:pt x="40" y="47"/>
                      <a:pt x="41" y="48"/>
                    </a:cubicBezTo>
                    <a:cubicBezTo>
                      <a:pt x="42" y="48"/>
                      <a:pt x="42" y="49"/>
                      <a:pt x="41" y="51"/>
                    </a:cubicBezTo>
                    <a:cubicBezTo>
                      <a:pt x="40" y="53"/>
                      <a:pt x="41" y="57"/>
                      <a:pt x="42" y="59"/>
                    </a:cubicBezTo>
                    <a:cubicBezTo>
                      <a:pt x="43" y="61"/>
                      <a:pt x="44" y="63"/>
                      <a:pt x="44" y="65"/>
                    </a:cubicBezTo>
                    <a:cubicBezTo>
                      <a:pt x="44" y="67"/>
                      <a:pt x="44" y="67"/>
                      <a:pt x="46" y="69"/>
                    </a:cubicBezTo>
                    <a:cubicBezTo>
                      <a:pt x="47" y="70"/>
                      <a:pt x="47" y="71"/>
                      <a:pt x="46" y="73"/>
                    </a:cubicBezTo>
                    <a:cubicBezTo>
                      <a:pt x="44" y="76"/>
                      <a:pt x="42" y="79"/>
                      <a:pt x="43" y="83"/>
                    </a:cubicBezTo>
                    <a:cubicBezTo>
                      <a:pt x="44" y="86"/>
                      <a:pt x="46" y="89"/>
                      <a:pt x="48" y="88"/>
                    </a:cubicBezTo>
                    <a:cubicBezTo>
                      <a:pt x="49" y="87"/>
                      <a:pt x="47" y="83"/>
                      <a:pt x="48" y="80"/>
                    </a:cubicBezTo>
                    <a:cubicBezTo>
                      <a:pt x="50" y="78"/>
                      <a:pt x="52" y="77"/>
                      <a:pt x="53" y="74"/>
                    </a:cubicBezTo>
                    <a:cubicBezTo>
                      <a:pt x="54" y="71"/>
                      <a:pt x="54" y="70"/>
                      <a:pt x="55" y="70"/>
                    </a:cubicBezTo>
                    <a:cubicBezTo>
                      <a:pt x="56" y="70"/>
                      <a:pt x="58" y="73"/>
                      <a:pt x="58" y="75"/>
                    </a:cubicBezTo>
                    <a:cubicBezTo>
                      <a:pt x="58" y="78"/>
                      <a:pt x="59" y="83"/>
                      <a:pt x="59" y="84"/>
                    </a:cubicBezTo>
                    <a:cubicBezTo>
                      <a:pt x="59" y="86"/>
                      <a:pt x="59" y="88"/>
                      <a:pt x="62" y="88"/>
                    </a:cubicBezTo>
                    <a:cubicBezTo>
                      <a:pt x="66" y="89"/>
                      <a:pt x="70" y="88"/>
                      <a:pt x="67" y="85"/>
                    </a:cubicBezTo>
                    <a:cubicBezTo>
                      <a:pt x="64" y="83"/>
                      <a:pt x="64" y="82"/>
                      <a:pt x="64" y="79"/>
                    </a:cubicBezTo>
                    <a:cubicBezTo>
                      <a:pt x="64" y="75"/>
                      <a:pt x="66" y="69"/>
                      <a:pt x="65" y="65"/>
                    </a:cubicBezTo>
                    <a:cubicBezTo>
                      <a:pt x="64" y="61"/>
                      <a:pt x="63" y="59"/>
                      <a:pt x="62" y="57"/>
                    </a:cubicBezTo>
                    <a:cubicBezTo>
                      <a:pt x="62" y="56"/>
                      <a:pt x="63" y="55"/>
                      <a:pt x="65" y="55"/>
                    </a:cubicBezTo>
                    <a:cubicBezTo>
                      <a:pt x="67" y="56"/>
                      <a:pt x="74" y="60"/>
                      <a:pt x="75" y="57"/>
                    </a:cubicBezTo>
                    <a:cubicBezTo>
                      <a:pt x="76" y="55"/>
                      <a:pt x="73" y="54"/>
                      <a:pt x="71" y="53"/>
                    </a:cubicBezTo>
                    <a:cubicBezTo>
                      <a:pt x="70" y="53"/>
                      <a:pt x="68" y="52"/>
                      <a:pt x="65" y="48"/>
                    </a:cubicBezTo>
                    <a:cubicBezTo>
                      <a:pt x="63" y="45"/>
                      <a:pt x="61" y="42"/>
                      <a:pt x="59" y="41"/>
                    </a:cubicBezTo>
                    <a:cubicBezTo>
                      <a:pt x="57" y="39"/>
                      <a:pt x="55" y="39"/>
                      <a:pt x="58" y="37"/>
                    </a:cubicBezTo>
                    <a:cubicBezTo>
                      <a:pt x="60" y="36"/>
                      <a:pt x="63" y="35"/>
                      <a:pt x="63" y="32"/>
                    </a:cubicBezTo>
                    <a:cubicBezTo>
                      <a:pt x="63" y="28"/>
                      <a:pt x="63" y="27"/>
                      <a:pt x="62" y="25"/>
                    </a:cubicBezTo>
                    <a:cubicBezTo>
                      <a:pt x="62" y="23"/>
                      <a:pt x="59" y="21"/>
                      <a:pt x="57" y="21"/>
                    </a:cubicBezTo>
                    <a:cubicBezTo>
                      <a:pt x="54" y="21"/>
                      <a:pt x="55" y="20"/>
                      <a:pt x="55" y="19"/>
                    </a:cubicBezTo>
                    <a:cubicBezTo>
                      <a:pt x="56" y="18"/>
                      <a:pt x="56" y="17"/>
                      <a:pt x="54" y="16"/>
                    </a:cubicBezTo>
                    <a:cubicBezTo>
                      <a:pt x="52" y="16"/>
                      <a:pt x="52" y="18"/>
                      <a:pt x="52" y="18"/>
                    </a:cubicBezTo>
                    <a:cubicBezTo>
                      <a:pt x="52" y="19"/>
                      <a:pt x="52" y="21"/>
                      <a:pt x="51" y="20"/>
                    </a:cubicBezTo>
                    <a:cubicBezTo>
                      <a:pt x="50" y="19"/>
                      <a:pt x="48" y="18"/>
                      <a:pt x="47" y="18"/>
                    </a:cubicBezTo>
                    <a:cubicBezTo>
                      <a:pt x="46" y="19"/>
                      <a:pt x="46" y="20"/>
                      <a:pt x="47" y="21"/>
                    </a:cubicBezTo>
                    <a:cubicBezTo>
                      <a:pt x="48" y="22"/>
                      <a:pt x="50" y="22"/>
                      <a:pt x="50" y="23"/>
                    </a:cubicBezTo>
                    <a:cubicBezTo>
                      <a:pt x="49" y="25"/>
                      <a:pt x="47" y="25"/>
                      <a:pt x="47" y="28"/>
                    </a:cubicBezTo>
                    <a:cubicBezTo>
                      <a:pt x="47" y="31"/>
                      <a:pt x="47" y="35"/>
                      <a:pt x="50" y="36"/>
                    </a:cubicBezTo>
                    <a:cubicBezTo>
                      <a:pt x="52" y="36"/>
                      <a:pt x="51" y="38"/>
                      <a:pt x="50" y="39"/>
                    </a:cubicBezTo>
                    <a:cubicBezTo>
                      <a:pt x="48" y="40"/>
                      <a:pt x="46" y="40"/>
                      <a:pt x="45" y="41"/>
                    </a:cubicBezTo>
                    <a:cubicBezTo>
                      <a:pt x="44" y="42"/>
                      <a:pt x="44" y="44"/>
                      <a:pt x="42" y="43"/>
                    </a:cubicBezTo>
                    <a:cubicBezTo>
                      <a:pt x="40" y="42"/>
                      <a:pt x="36" y="40"/>
                      <a:pt x="35" y="36"/>
                    </a:cubicBezTo>
                    <a:cubicBezTo>
                      <a:pt x="34" y="33"/>
                      <a:pt x="33" y="26"/>
                      <a:pt x="30" y="24"/>
                    </a:cubicBezTo>
                    <a:cubicBezTo>
                      <a:pt x="28" y="22"/>
                      <a:pt x="26" y="22"/>
                      <a:pt x="27" y="20"/>
                    </a:cubicBezTo>
                    <a:cubicBezTo>
                      <a:pt x="27" y="20"/>
                      <a:pt x="27" y="19"/>
                      <a:pt x="28" y="18"/>
                    </a:cubicBezTo>
                    <a:cubicBezTo>
                      <a:pt x="29" y="18"/>
                      <a:pt x="32" y="17"/>
                      <a:pt x="32" y="15"/>
                    </a:cubicBezTo>
                    <a:cubicBezTo>
                      <a:pt x="32" y="12"/>
                      <a:pt x="32" y="11"/>
                      <a:pt x="34" y="10"/>
                    </a:cubicBezTo>
                    <a:cubicBezTo>
                      <a:pt x="35" y="9"/>
                      <a:pt x="37" y="8"/>
                      <a:pt x="35" y="7"/>
                    </a:cubicBezTo>
                    <a:cubicBezTo>
                      <a:pt x="33" y="6"/>
                      <a:pt x="33" y="6"/>
                      <a:pt x="30" y="3"/>
                    </a:cubicBezTo>
                    <a:cubicBezTo>
                      <a:pt x="28" y="0"/>
                      <a:pt x="22" y="1"/>
                      <a:pt x="20" y="2"/>
                    </a:cubicBezTo>
                    <a:cubicBezTo>
                      <a:pt x="17" y="4"/>
                      <a:pt x="15" y="7"/>
                      <a:pt x="16" y="11"/>
                    </a:cubicBezTo>
                    <a:cubicBezTo>
                      <a:pt x="17" y="16"/>
                      <a:pt x="19" y="16"/>
                      <a:pt x="19" y="18"/>
                    </a:cubicBezTo>
                    <a:cubicBezTo>
                      <a:pt x="20" y="20"/>
                      <a:pt x="18" y="20"/>
                      <a:pt x="16" y="22"/>
                    </a:cubicBezTo>
                    <a:cubicBezTo>
                      <a:pt x="13" y="23"/>
                      <a:pt x="10" y="26"/>
                      <a:pt x="8" y="31"/>
                    </a:cubicBezTo>
                    <a:cubicBezTo>
                      <a:pt x="6" y="35"/>
                      <a:pt x="6" y="36"/>
                      <a:pt x="4" y="36"/>
                    </a:cubicBezTo>
                    <a:cubicBezTo>
                      <a:pt x="2" y="36"/>
                      <a:pt x="2" y="37"/>
                      <a:pt x="1" y="41"/>
                    </a:cubicBezTo>
                    <a:cubicBezTo>
                      <a:pt x="0" y="45"/>
                      <a:pt x="0" y="47"/>
                      <a:pt x="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6" name="组合 375"/>
            <p:cNvGrpSpPr>
              <a:grpSpLocks noChangeAspect="1"/>
            </p:cNvGrpSpPr>
            <p:nvPr/>
          </p:nvGrpSpPr>
          <p:grpSpPr>
            <a:xfrm>
              <a:off x="10208563" y="684323"/>
              <a:ext cx="431016" cy="432000"/>
              <a:chOff x="11617325" y="-46038"/>
              <a:chExt cx="696913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96" name="Freeform 27"/>
              <p:cNvSpPr/>
              <p:nvPr/>
            </p:nvSpPr>
            <p:spPr bwMode="auto">
              <a:xfrm>
                <a:off x="11617325" y="-46038"/>
                <a:ext cx="696913" cy="454025"/>
              </a:xfrm>
              <a:custGeom>
                <a:avLst/>
                <a:gdLst>
                  <a:gd name="T0" fmla="*/ 40 w 186"/>
                  <a:gd name="T1" fmla="*/ 52 h 121"/>
                  <a:gd name="T2" fmla="*/ 109 w 186"/>
                  <a:gd name="T3" fmla="*/ 121 h 121"/>
                  <a:gd name="T4" fmla="*/ 111 w 186"/>
                  <a:gd name="T5" fmla="*/ 114 h 121"/>
                  <a:gd name="T6" fmla="*/ 108 w 186"/>
                  <a:gd name="T7" fmla="*/ 105 h 121"/>
                  <a:gd name="T8" fmla="*/ 100 w 186"/>
                  <a:gd name="T9" fmla="*/ 93 h 121"/>
                  <a:gd name="T10" fmla="*/ 95 w 186"/>
                  <a:gd name="T11" fmla="*/ 82 h 121"/>
                  <a:gd name="T12" fmla="*/ 89 w 186"/>
                  <a:gd name="T13" fmla="*/ 77 h 121"/>
                  <a:gd name="T14" fmla="*/ 87 w 186"/>
                  <a:gd name="T15" fmla="*/ 77 h 121"/>
                  <a:gd name="T16" fmla="*/ 82 w 186"/>
                  <a:gd name="T17" fmla="*/ 75 h 121"/>
                  <a:gd name="T18" fmla="*/ 79 w 186"/>
                  <a:gd name="T19" fmla="*/ 69 h 121"/>
                  <a:gd name="T20" fmla="*/ 79 w 186"/>
                  <a:gd name="T21" fmla="*/ 66 h 121"/>
                  <a:gd name="T22" fmla="*/ 52 w 186"/>
                  <a:gd name="T23" fmla="*/ 40 h 121"/>
                  <a:gd name="T24" fmla="*/ 93 w 186"/>
                  <a:gd name="T25" fmla="*/ 26 h 121"/>
                  <a:gd name="T26" fmla="*/ 140 w 186"/>
                  <a:gd name="T27" fmla="*/ 46 h 121"/>
                  <a:gd name="T28" fmla="*/ 160 w 186"/>
                  <a:gd name="T29" fmla="*/ 91 h 121"/>
                  <a:gd name="T30" fmla="*/ 186 w 186"/>
                  <a:gd name="T31" fmla="*/ 91 h 121"/>
                  <a:gd name="T32" fmla="*/ 93 w 186"/>
                  <a:gd name="T33" fmla="*/ 0 h 121"/>
                  <a:gd name="T34" fmla="*/ 0 w 186"/>
                  <a:gd name="T35" fmla="*/ 91 h 121"/>
                  <a:gd name="T36" fmla="*/ 26 w 186"/>
                  <a:gd name="T37" fmla="*/ 91 h 121"/>
                  <a:gd name="T38" fmla="*/ 40 w 186"/>
                  <a:gd name="T39" fmla="*/ 5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6" h="121">
                    <a:moveTo>
                      <a:pt x="40" y="52"/>
                    </a:moveTo>
                    <a:cubicBezTo>
                      <a:pt x="109" y="121"/>
                      <a:pt x="109" y="121"/>
                      <a:pt x="109" y="121"/>
                    </a:cubicBezTo>
                    <a:cubicBezTo>
                      <a:pt x="111" y="118"/>
                      <a:pt x="111" y="116"/>
                      <a:pt x="111" y="114"/>
                    </a:cubicBezTo>
                    <a:cubicBezTo>
                      <a:pt x="111" y="111"/>
                      <a:pt x="110" y="108"/>
                      <a:pt x="108" y="105"/>
                    </a:cubicBezTo>
                    <a:cubicBezTo>
                      <a:pt x="107" y="102"/>
                      <a:pt x="104" y="98"/>
                      <a:pt x="100" y="93"/>
                    </a:cubicBezTo>
                    <a:cubicBezTo>
                      <a:pt x="98" y="90"/>
                      <a:pt x="96" y="86"/>
                      <a:pt x="95" y="82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8" y="77"/>
                      <a:pt x="88" y="77"/>
                      <a:pt x="87" y="77"/>
                    </a:cubicBezTo>
                    <a:cubicBezTo>
                      <a:pt x="85" y="77"/>
                      <a:pt x="84" y="77"/>
                      <a:pt x="82" y="75"/>
                    </a:cubicBezTo>
                    <a:cubicBezTo>
                      <a:pt x="80" y="74"/>
                      <a:pt x="79" y="71"/>
                      <a:pt x="79" y="69"/>
                    </a:cubicBezTo>
                    <a:cubicBezTo>
                      <a:pt x="79" y="68"/>
                      <a:pt x="79" y="67"/>
                      <a:pt x="79" y="66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64" y="31"/>
                      <a:pt x="78" y="26"/>
                      <a:pt x="93" y="26"/>
                    </a:cubicBezTo>
                    <a:cubicBezTo>
                      <a:pt x="112" y="26"/>
                      <a:pt x="128" y="34"/>
                      <a:pt x="140" y="46"/>
                    </a:cubicBezTo>
                    <a:cubicBezTo>
                      <a:pt x="152" y="57"/>
                      <a:pt x="159" y="73"/>
                      <a:pt x="160" y="91"/>
                    </a:cubicBezTo>
                    <a:cubicBezTo>
                      <a:pt x="186" y="91"/>
                      <a:pt x="186" y="91"/>
                      <a:pt x="186" y="91"/>
                    </a:cubicBezTo>
                    <a:cubicBezTo>
                      <a:pt x="185" y="40"/>
                      <a:pt x="144" y="0"/>
                      <a:pt x="93" y="0"/>
                    </a:cubicBezTo>
                    <a:cubicBezTo>
                      <a:pt x="42" y="0"/>
                      <a:pt x="1" y="40"/>
                      <a:pt x="0" y="91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7" y="76"/>
                      <a:pt x="32" y="63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7" name="Freeform 28"/>
              <p:cNvSpPr/>
              <p:nvPr/>
            </p:nvSpPr>
            <p:spPr bwMode="auto">
              <a:xfrm>
                <a:off x="11617325" y="309562"/>
                <a:ext cx="696913" cy="342900"/>
              </a:xfrm>
              <a:custGeom>
                <a:avLst/>
                <a:gdLst>
                  <a:gd name="T0" fmla="*/ 146 w 186"/>
                  <a:gd name="T1" fmla="*/ 39 h 91"/>
                  <a:gd name="T2" fmla="*/ 133 w 186"/>
                  <a:gd name="T3" fmla="*/ 26 h 91"/>
                  <a:gd name="T4" fmla="*/ 127 w 186"/>
                  <a:gd name="T5" fmla="*/ 40 h 91"/>
                  <a:gd name="T6" fmla="*/ 125 w 186"/>
                  <a:gd name="T7" fmla="*/ 43 h 91"/>
                  <a:gd name="T8" fmla="*/ 134 w 186"/>
                  <a:gd name="T9" fmla="*/ 51 h 91"/>
                  <a:gd name="T10" fmla="*/ 93 w 186"/>
                  <a:gd name="T11" fmla="*/ 65 h 91"/>
                  <a:gd name="T12" fmla="*/ 46 w 186"/>
                  <a:gd name="T13" fmla="*/ 45 h 91"/>
                  <a:gd name="T14" fmla="*/ 26 w 186"/>
                  <a:gd name="T15" fmla="*/ 0 h 91"/>
                  <a:gd name="T16" fmla="*/ 0 w 186"/>
                  <a:gd name="T17" fmla="*/ 0 h 91"/>
                  <a:gd name="T18" fmla="*/ 93 w 186"/>
                  <a:gd name="T19" fmla="*/ 91 h 91"/>
                  <a:gd name="T20" fmla="*/ 186 w 186"/>
                  <a:gd name="T21" fmla="*/ 0 h 91"/>
                  <a:gd name="T22" fmla="*/ 160 w 186"/>
                  <a:gd name="T23" fmla="*/ 0 h 91"/>
                  <a:gd name="T24" fmla="*/ 146 w 186"/>
                  <a:gd name="T25" fmla="*/ 3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1">
                    <a:moveTo>
                      <a:pt x="146" y="39"/>
                    </a:moveTo>
                    <a:cubicBezTo>
                      <a:pt x="133" y="26"/>
                      <a:pt x="133" y="26"/>
                      <a:pt x="133" y="26"/>
                    </a:cubicBezTo>
                    <a:cubicBezTo>
                      <a:pt x="132" y="31"/>
                      <a:pt x="130" y="36"/>
                      <a:pt x="127" y="40"/>
                    </a:cubicBezTo>
                    <a:cubicBezTo>
                      <a:pt x="126" y="41"/>
                      <a:pt x="126" y="42"/>
                      <a:pt x="125" y="43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22" y="60"/>
                      <a:pt x="108" y="65"/>
                      <a:pt x="93" y="65"/>
                    </a:cubicBezTo>
                    <a:cubicBezTo>
                      <a:pt x="74" y="65"/>
                      <a:pt x="58" y="57"/>
                      <a:pt x="46" y="45"/>
                    </a:cubicBezTo>
                    <a:cubicBezTo>
                      <a:pt x="34" y="34"/>
                      <a:pt x="27" y="18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1"/>
                      <a:pt x="42" y="91"/>
                      <a:pt x="93" y="91"/>
                    </a:cubicBezTo>
                    <a:cubicBezTo>
                      <a:pt x="144" y="91"/>
                      <a:pt x="185" y="51"/>
                      <a:pt x="186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59" y="15"/>
                      <a:pt x="154" y="28"/>
                      <a:pt x="14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8" name="Freeform 29"/>
              <p:cNvSpPr/>
              <p:nvPr/>
            </p:nvSpPr>
            <p:spPr bwMode="auto">
              <a:xfrm>
                <a:off x="11928475" y="88900"/>
                <a:ext cx="173038" cy="428625"/>
              </a:xfrm>
              <a:custGeom>
                <a:avLst/>
                <a:gdLst>
                  <a:gd name="T0" fmla="*/ 41 w 46"/>
                  <a:gd name="T1" fmla="*/ 60 h 114"/>
                  <a:gd name="T2" fmla="*/ 32 w 46"/>
                  <a:gd name="T3" fmla="*/ 47 h 114"/>
                  <a:gd name="T4" fmla="*/ 27 w 46"/>
                  <a:gd name="T5" fmla="*/ 35 h 114"/>
                  <a:gd name="T6" fmla="*/ 27 w 46"/>
                  <a:gd name="T7" fmla="*/ 32 h 114"/>
                  <a:gd name="T8" fmla="*/ 33 w 46"/>
                  <a:gd name="T9" fmla="*/ 35 h 114"/>
                  <a:gd name="T10" fmla="*/ 39 w 46"/>
                  <a:gd name="T11" fmla="*/ 35 h 114"/>
                  <a:gd name="T12" fmla="*/ 38 w 46"/>
                  <a:gd name="T13" fmla="*/ 28 h 114"/>
                  <a:gd name="T14" fmla="*/ 23 w 46"/>
                  <a:gd name="T15" fmla="*/ 2 h 114"/>
                  <a:gd name="T16" fmla="*/ 20 w 46"/>
                  <a:gd name="T17" fmla="*/ 0 h 114"/>
                  <a:gd name="T18" fmla="*/ 17 w 46"/>
                  <a:gd name="T19" fmla="*/ 2 h 114"/>
                  <a:gd name="T20" fmla="*/ 2 w 46"/>
                  <a:gd name="T21" fmla="*/ 28 h 114"/>
                  <a:gd name="T22" fmla="*/ 2 w 46"/>
                  <a:gd name="T23" fmla="*/ 35 h 114"/>
                  <a:gd name="T24" fmla="*/ 8 w 46"/>
                  <a:gd name="T25" fmla="*/ 35 h 114"/>
                  <a:gd name="T26" fmla="*/ 14 w 46"/>
                  <a:gd name="T27" fmla="*/ 32 h 114"/>
                  <a:gd name="T28" fmla="*/ 15 w 46"/>
                  <a:gd name="T29" fmla="*/ 37 h 114"/>
                  <a:gd name="T30" fmla="*/ 21 w 46"/>
                  <a:gd name="T31" fmla="*/ 54 h 114"/>
                  <a:gd name="T32" fmla="*/ 30 w 46"/>
                  <a:gd name="T33" fmla="*/ 67 h 114"/>
                  <a:gd name="T34" fmla="*/ 33 w 46"/>
                  <a:gd name="T35" fmla="*/ 78 h 114"/>
                  <a:gd name="T36" fmla="*/ 29 w 46"/>
                  <a:gd name="T37" fmla="*/ 89 h 114"/>
                  <a:gd name="T38" fmla="*/ 14 w 46"/>
                  <a:gd name="T39" fmla="*/ 104 h 114"/>
                  <a:gd name="T40" fmla="*/ 22 w 46"/>
                  <a:gd name="T41" fmla="*/ 114 h 114"/>
                  <a:gd name="T42" fmla="*/ 40 w 46"/>
                  <a:gd name="T43" fmla="*/ 97 h 114"/>
                  <a:gd name="T44" fmla="*/ 46 w 46"/>
                  <a:gd name="T45" fmla="*/ 78 h 114"/>
                  <a:gd name="T46" fmla="*/ 41 w 46"/>
                  <a:gd name="T47" fmla="*/ 6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6" h="114">
                    <a:moveTo>
                      <a:pt x="41" y="60"/>
                    </a:moveTo>
                    <a:cubicBezTo>
                      <a:pt x="38" y="55"/>
                      <a:pt x="35" y="51"/>
                      <a:pt x="32" y="47"/>
                    </a:cubicBezTo>
                    <a:cubicBezTo>
                      <a:pt x="30" y="44"/>
                      <a:pt x="28" y="39"/>
                      <a:pt x="27" y="35"/>
                    </a:cubicBezTo>
                    <a:cubicBezTo>
                      <a:pt x="27" y="34"/>
                      <a:pt x="27" y="33"/>
                      <a:pt x="27" y="32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7" y="37"/>
                      <a:pt x="39" y="35"/>
                    </a:cubicBezTo>
                    <a:cubicBezTo>
                      <a:pt x="41" y="33"/>
                      <a:pt x="40" y="31"/>
                      <a:pt x="38" y="28"/>
                    </a:cubicBezTo>
                    <a:cubicBezTo>
                      <a:pt x="37" y="26"/>
                      <a:pt x="23" y="2"/>
                      <a:pt x="23" y="2"/>
                    </a:cubicBezTo>
                    <a:cubicBezTo>
                      <a:pt x="23" y="2"/>
                      <a:pt x="22" y="0"/>
                      <a:pt x="20" y="0"/>
                    </a:cubicBezTo>
                    <a:cubicBezTo>
                      <a:pt x="19" y="0"/>
                      <a:pt x="17" y="2"/>
                      <a:pt x="17" y="2"/>
                    </a:cubicBezTo>
                    <a:cubicBezTo>
                      <a:pt x="17" y="2"/>
                      <a:pt x="4" y="26"/>
                      <a:pt x="2" y="28"/>
                    </a:cubicBezTo>
                    <a:cubicBezTo>
                      <a:pt x="1" y="31"/>
                      <a:pt x="0" y="33"/>
                      <a:pt x="2" y="35"/>
                    </a:cubicBezTo>
                    <a:cubicBezTo>
                      <a:pt x="4" y="37"/>
                      <a:pt x="8" y="35"/>
                      <a:pt x="8" y="35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33"/>
                      <a:pt x="14" y="35"/>
                      <a:pt x="15" y="37"/>
                    </a:cubicBezTo>
                    <a:cubicBezTo>
                      <a:pt x="16" y="42"/>
                      <a:pt x="17" y="49"/>
                      <a:pt x="21" y="54"/>
                    </a:cubicBezTo>
                    <a:cubicBezTo>
                      <a:pt x="25" y="59"/>
                      <a:pt x="28" y="63"/>
                      <a:pt x="30" y="67"/>
                    </a:cubicBezTo>
                    <a:cubicBezTo>
                      <a:pt x="32" y="70"/>
                      <a:pt x="33" y="74"/>
                      <a:pt x="33" y="78"/>
                    </a:cubicBezTo>
                    <a:cubicBezTo>
                      <a:pt x="33" y="82"/>
                      <a:pt x="32" y="85"/>
                      <a:pt x="29" y="89"/>
                    </a:cubicBezTo>
                    <a:cubicBezTo>
                      <a:pt x="26" y="93"/>
                      <a:pt x="21" y="98"/>
                      <a:pt x="14" y="104"/>
                    </a:cubicBezTo>
                    <a:cubicBezTo>
                      <a:pt x="22" y="114"/>
                      <a:pt x="22" y="114"/>
                      <a:pt x="22" y="114"/>
                    </a:cubicBezTo>
                    <a:cubicBezTo>
                      <a:pt x="30" y="108"/>
                      <a:pt x="36" y="103"/>
                      <a:pt x="40" y="97"/>
                    </a:cubicBezTo>
                    <a:cubicBezTo>
                      <a:pt x="44" y="91"/>
                      <a:pt x="46" y="84"/>
                      <a:pt x="46" y="78"/>
                    </a:cubicBezTo>
                    <a:cubicBezTo>
                      <a:pt x="46" y="71"/>
                      <a:pt x="44" y="65"/>
                      <a:pt x="4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9" name="Freeform 30"/>
              <p:cNvSpPr/>
              <p:nvPr/>
            </p:nvSpPr>
            <p:spPr bwMode="auto">
              <a:xfrm>
                <a:off x="11815763" y="314325"/>
                <a:ext cx="107950" cy="153988"/>
              </a:xfrm>
              <a:custGeom>
                <a:avLst/>
                <a:gdLst>
                  <a:gd name="T0" fmla="*/ 17 w 29"/>
                  <a:gd name="T1" fmla="*/ 3 h 41"/>
                  <a:gd name="T2" fmla="*/ 15 w 29"/>
                  <a:gd name="T3" fmla="*/ 0 h 41"/>
                  <a:gd name="T4" fmla="*/ 12 w 29"/>
                  <a:gd name="T5" fmla="*/ 3 h 41"/>
                  <a:gd name="T6" fmla="*/ 1 w 29"/>
                  <a:gd name="T7" fmla="*/ 20 h 41"/>
                  <a:gd name="T8" fmla="*/ 0 w 29"/>
                  <a:gd name="T9" fmla="*/ 24 h 41"/>
                  <a:gd name="T10" fmla="*/ 3 w 29"/>
                  <a:gd name="T11" fmla="*/ 23 h 41"/>
                  <a:gd name="T12" fmla="*/ 10 w 29"/>
                  <a:gd name="T13" fmla="*/ 20 h 41"/>
                  <a:gd name="T14" fmla="*/ 10 w 29"/>
                  <a:gd name="T15" fmla="*/ 41 h 41"/>
                  <a:gd name="T16" fmla="*/ 19 w 29"/>
                  <a:gd name="T17" fmla="*/ 41 h 41"/>
                  <a:gd name="T18" fmla="*/ 19 w 29"/>
                  <a:gd name="T19" fmla="*/ 20 h 41"/>
                  <a:gd name="T20" fmla="*/ 26 w 29"/>
                  <a:gd name="T21" fmla="*/ 23 h 41"/>
                  <a:gd name="T22" fmla="*/ 29 w 29"/>
                  <a:gd name="T23" fmla="*/ 24 h 41"/>
                  <a:gd name="T24" fmla="*/ 28 w 29"/>
                  <a:gd name="T25" fmla="*/ 20 h 41"/>
                  <a:gd name="T26" fmla="*/ 17 w 29"/>
                  <a:gd name="T27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41">
                    <a:moveTo>
                      <a:pt x="17" y="3"/>
                    </a:moveTo>
                    <a:cubicBezTo>
                      <a:pt x="16" y="2"/>
                      <a:pt x="16" y="0"/>
                      <a:pt x="15" y="0"/>
                    </a:cubicBezTo>
                    <a:cubicBezTo>
                      <a:pt x="13" y="0"/>
                      <a:pt x="13" y="2"/>
                      <a:pt x="12" y="3"/>
                    </a:cubicBezTo>
                    <a:cubicBezTo>
                      <a:pt x="11" y="4"/>
                      <a:pt x="2" y="19"/>
                      <a:pt x="1" y="20"/>
                    </a:cubicBezTo>
                    <a:cubicBezTo>
                      <a:pt x="0" y="22"/>
                      <a:pt x="0" y="23"/>
                      <a:pt x="0" y="24"/>
                    </a:cubicBezTo>
                    <a:cubicBezTo>
                      <a:pt x="1" y="25"/>
                      <a:pt x="3" y="23"/>
                      <a:pt x="3" y="23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8" y="25"/>
                      <a:pt x="29" y="24"/>
                    </a:cubicBezTo>
                    <a:cubicBezTo>
                      <a:pt x="29" y="23"/>
                      <a:pt x="29" y="22"/>
                      <a:pt x="28" y="20"/>
                    </a:cubicBezTo>
                    <a:cubicBezTo>
                      <a:pt x="27" y="19"/>
                      <a:pt x="18" y="5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7" name="组合 376"/>
            <p:cNvGrpSpPr>
              <a:grpSpLocks noChangeAspect="1"/>
            </p:cNvGrpSpPr>
            <p:nvPr/>
          </p:nvGrpSpPr>
          <p:grpSpPr>
            <a:xfrm>
              <a:off x="723532" y="1684338"/>
              <a:ext cx="432000" cy="432000"/>
              <a:chOff x="-77788" y="990600"/>
              <a:chExt cx="698500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00" name="Freeform 31"/>
              <p:cNvSpPr/>
              <p:nvPr/>
            </p:nvSpPr>
            <p:spPr bwMode="auto">
              <a:xfrm>
                <a:off x="-77788" y="990600"/>
                <a:ext cx="698500" cy="341313"/>
              </a:xfrm>
              <a:custGeom>
                <a:avLst/>
                <a:gdLst>
                  <a:gd name="T0" fmla="*/ 40 w 186"/>
                  <a:gd name="T1" fmla="*/ 52 h 91"/>
                  <a:gd name="T2" fmla="*/ 69 w 186"/>
                  <a:gd name="T3" fmla="*/ 81 h 91"/>
                  <a:gd name="T4" fmla="*/ 70 w 186"/>
                  <a:gd name="T5" fmla="*/ 80 h 91"/>
                  <a:gd name="T6" fmla="*/ 75 w 186"/>
                  <a:gd name="T7" fmla="*/ 71 h 91"/>
                  <a:gd name="T8" fmla="*/ 77 w 186"/>
                  <a:gd name="T9" fmla="*/ 66 h 91"/>
                  <a:gd name="T10" fmla="*/ 78 w 186"/>
                  <a:gd name="T11" fmla="*/ 65 h 91"/>
                  <a:gd name="T12" fmla="*/ 52 w 186"/>
                  <a:gd name="T13" fmla="*/ 40 h 91"/>
                  <a:gd name="T14" fmla="*/ 93 w 186"/>
                  <a:gd name="T15" fmla="*/ 26 h 91"/>
                  <a:gd name="T16" fmla="*/ 140 w 186"/>
                  <a:gd name="T17" fmla="*/ 46 h 91"/>
                  <a:gd name="T18" fmla="*/ 160 w 186"/>
                  <a:gd name="T19" fmla="*/ 91 h 91"/>
                  <a:gd name="T20" fmla="*/ 186 w 186"/>
                  <a:gd name="T21" fmla="*/ 91 h 91"/>
                  <a:gd name="T22" fmla="*/ 93 w 186"/>
                  <a:gd name="T23" fmla="*/ 0 h 91"/>
                  <a:gd name="T24" fmla="*/ 0 w 186"/>
                  <a:gd name="T25" fmla="*/ 91 h 91"/>
                  <a:gd name="T26" fmla="*/ 26 w 186"/>
                  <a:gd name="T27" fmla="*/ 91 h 91"/>
                  <a:gd name="T28" fmla="*/ 40 w 186"/>
                  <a:gd name="T29" fmla="*/ 5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91">
                    <a:moveTo>
                      <a:pt x="40" y="52"/>
                    </a:moveTo>
                    <a:cubicBezTo>
                      <a:pt x="69" y="81"/>
                      <a:pt x="69" y="81"/>
                      <a:pt x="69" y="81"/>
                    </a:cubicBezTo>
                    <a:cubicBezTo>
                      <a:pt x="69" y="81"/>
                      <a:pt x="69" y="81"/>
                      <a:pt x="70" y="80"/>
                    </a:cubicBezTo>
                    <a:cubicBezTo>
                      <a:pt x="72" y="76"/>
                      <a:pt x="73" y="74"/>
                      <a:pt x="75" y="71"/>
                    </a:cubicBezTo>
                    <a:cubicBezTo>
                      <a:pt x="75" y="69"/>
                      <a:pt x="76" y="68"/>
                      <a:pt x="77" y="66"/>
                    </a:cubicBezTo>
                    <a:cubicBezTo>
                      <a:pt x="77" y="66"/>
                      <a:pt x="78" y="66"/>
                      <a:pt x="78" y="65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64" y="31"/>
                      <a:pt x="78" y="26"/>
                      <a:pt x="93" y="26"/>
                    </a:cubicBezTo>
                    <a:cubicBezTo>
                      <a:pt x="112" y="26"/>
                      <a:pt x="128" y="34"/>
                      <a:pt x="140" y="46"/>
                    </a:cubicBezTo>
                    <a:cubicBezTo>
                      <a:pt x="152" y="57"/>
                      <a:pt x="159" y="73"/>
                      <a:pt x="160" y="91"/>
                    </a:cubicBezTo>
                    <a:cubicBezTo>
                      <a:pt x="186" y="91"/>
                      <a:pt x="186" y="91"/>
                      <a:pt x="186" y="91"/>
                    </a:cubicBezTo>
                    <a:cubicBezTo>
                      <a:pt x="185" y="40"/>
                      <a:pt x="144" y="0"/>
                      <a:pt x="93" y="0"/>
                    </a:cubicBezTo>
                    <a:cubicBezTo>
                      <a:pt x="42" y="0"/>
                      <a:pt x="1" y="40"/>
                      <a:pt x="0" y="91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7" y="76"/>
                      <a:pt x="32" y="63"/>
                      <a:pt x="4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1" name="Freeform 32"/>
              <p:cNvSpPr/>
              <p:nvPr/>
            </p:nvSpPr>
            <p:spPr bwMode="auto">
              <a:xfrm>
                <a:off x="-77788" y="1346200"/>
                <a:ext cx="698500" cy="342900"/>
              </a:xfrm>
              <a:custGeom>
                <a:avLst/>
                <a:gdLst>
                  <a:gd name="T0" fmla="*/ 146 w 186"/>
                  <a:gd name="T1" fmla="*/ 39 h 91"/>
                  <a:gd name="T2" fmla="*/ 139 w 186"/>
                  <a:gd name="T3" fmla="*/ 32 h 91"/>
                  <a:gd name="T4" fmla="*/ 123 w 186"/>
                  <a:gd name="T5" fmla="*/ 40 h 91"/>
                  <a:gd name="T6" fmla="*/ 134 w 186"/>
                  <a:gd name="T7" fmla="*/ 51 h 91"/>
                  <a:gd name="T8" fmla="*/ 93 w 186"/>
                  <a:gd name="T9" fmla="*/ 65 h 91"/>
                  <a:gd name="T10" fmla="*/ 46 w 186"/>
                  <a:gd name="T11" fmla="*/ 45 h 91"/>
                  <a:gd name="T12" fmla="*/ 26 w 186"/>
                  <a:gd name="T13" fmla="*/ 0 h 91"/>
                  <a:gd name="T14" fmla="*/ 0 w 186"/>
                  <a:gd name="T15" fmla="*/ 0 h 91"/>
                  <a:gd name="T16" fmla="*/ 93 w 186"/>
                  <a:gd name="T17" fmla="*/ 91 h 91"/>
                  <a:gd name="T18" fmla="*/ 186 w 186"/>
                  <a:gd name="T19" fmla="*/ 0 h 91"/>
                  <a:gd name="T20" fmla="*/ 160 w 186"/>
                  <a:gd name="T21" fmla="*/ 0 h 91"/>
                  <a:gd name="T22" fmla="*/ 146 w 186"/>
                  <a:gd name="T23" fmla="*/ 3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91">
                    <a:moveTo>
                      <a:pt x="146" y="39"/>
                    </a:moveTo>
                    <a:cubicBezTo>
                      <a:pt x="139" y="32"/>
                      <a:pt x="139" y="32"/>
                      <a:pt x="139" y="32"/>
                    </a:cubicBezTo>
                    <a:cubicBezTo>
                      <a:pt x="135" y="37"/>
                      <a:pt x="130" y="40"/>
                      <a:pt x="123" y="40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22" y="60"/>
                      <a:pt x="108" y="65"/>
                      <a:pt x="93" y="65"/>
                    </a:cubicBezTo>
                    <a:cubicBezTo>
                      <a:pt x="74" y="65"/>
                      <a:pt x="58" y="57"/>
                      <a:pt x="46" y="45"/>
                    </a:cubicBezTo>
                    <a:cubicBezTo>
                      <a:pt x="34" y="34"/>
                      <a:pt x="27" y="18"/>
                      <a:pt x="2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1"/>
                      <a:pt x="42" y="91"/>
                      <a:pt x="93" y="91"/>
                    </a:cubicBezTo>
                    <a:cubicBezTo>
                      <a:pt x="144" y="91"/>
                      <a:pt x="185" y="51"/>
                      <a:pt x="186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59" y="15"/>
                      <a:pt x="154" y="28"/>
                      <a:pt x="146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2" name="Freeform 33"/>
              <p:cNvSpPr>
                <a:spLocks noEditPoints="1"/>
              </p:cNvSpPr>
              <p:nvPr/>
            </p:nvSpPr>
            <p:spPr bwMode="auto">
              <a:xfrm>
                <a:off x="79375" y="1189037"/>
                <a:ext cx="360363" cy="292100"/>
              </a:xfrm>
              <a:custGeom>
                <a:avLst/>
                <a:gdLst>
                  <a:gd name="T0" fmla="*/ 70 w 96"/>
                  <a:gd name="T1" fmla="*/ 61 h 78"/>
                  <a:gd name="T2" fmla="*/ 77 w 96"/>
                  <a:gd name="T3" fmla="*/ 59 h 78"/>
                  <a:gd name="T4" fmla="*/ 80 w 96"/>
                  <a:gd name="T5" fmla="*/ 65 h 78"/>
                  <a:gd name="T6" fmla="*/ 80 w 96"/>
                  <a:gd name="T7" fmla="*/ 58 h 78"/>
                  <a:gd name="T8" fmla="*/ 80 w 96"/>
                  <a:gd name="T9" fmla="*/ 51 h 78"/>
                  <a:gd name="T10" fmla="*/ 96 w 96"/>
                  <a:gd name="T11" fmla="*/ 59 h 78"/>
                  <a:gd name="T12" fmla="*/ 76 w 96"/>
                  <a:gd name="T13" fmla="*/ 45 h 78"/>
                  <a:gd name="T14" fmla="*/ 74 w 96"/>
                  <a:gd name="T15" fmla="*/ 39 h 78"/>
                  <a:gd name="T16" fmla="*/ 80 w 96"/>
                  <a:gd name="T17" fmla="*/ 37 h 78"/>
                  <a:gd name="T18" fmla="*/ 76 w 96"/>
                  <a:gd name="T19" fmla="*/ 33 h 78"/>
                  <a:gd name="T20" fmla="*/ 71 w 96"/>
                  <a:gd name="T21" fmla="*/ 32 h 78"/>
                  <a:gd name="T22" fmla="*/ 62 w 96"/>
                  <a:gd name="T23" fmla="*/ 31 h 78"/>
                  <a:gd name="T24" fmla="*/ 67 w 96"/>
                  <a:gd name="T25" fmla="*/ 34 h 78"/>
                  <a:gd name="T26" fmla="*/ 64 w 96"/>
                  <a:gd name="T27" fmla="*/ 37 h 78"/>
                  <a:gd name="T28" fmla="*/ 54 w 96"/>
                  <a:gd name="T29" fmla="*/ 37 h 78"/>
                  <a:gd name="T30" fmla="*/ 46 w 96"/>
                  <a:gd name="T31" fmla="*/ 36 h 78"/>
                  <a:gd name="T32" fmla="*/ 46 w 96"/>
                  <a:gd name="T33" fmla="*/ 30 h 78"/>
                  <a:gd name="T34" fmla="*/ 60 w 96"/>
                  <a:gd name="T35" fmla="*/ 32 h 78"/>
                  <a:gd name="T36" fmla="*/ 52 w 96"/>
                  <a:gd name="T37" fmla="*/ 21 h 78"/>
                  <a:gd name="T38" fmla="*/ 50 w 96"/>
                  <a:gd name="T39" fmla="*/ 13 h 78"/>
                  <a:gd name="T40" fmla="*/ 54 w 96"/>
                  <a:gd name="T41" fmla="*/ 6 h 78"/>
                  <a:gd name="T42" fmla="*/ 46 w 96"/>
                  <a:gd name="T43" fmla="*/ 1 h 78"/>
                  <a:gd name="T44" fmla="*/ 41 w 96"/>
                  <a:gd name="T45" fmla="*/ 11 h 78"/>
                  <a:gd name="T46" fmla="*/ 37 w 96"/>
                  <a:gd name="T47" fmla="*/ 20 h 78"/>
                  <a:gd name="T48" fmla="*/ 30 w 96"/>
                  <a:gd name="T49" fmla="*/ 37 h 78"/>
                  <a:gd name="T50" fmla="*/ 22 w 96"/>
                  <a:gd name="T51" fmla="*/ 38 h 78"/>
                  <a:gd name="T52" fmla="*/ 10 w 96"/>
                  <a:gd name="T53" fmla="*/ 40 h 78"/>
                  <a:gd name="T54" fmla="*/ 12 w 96"/>
                  <a:gd name="T55" fmla="*/ 45 h 78"/>
                  <a:gd name="T56" fmla="*/ 0 w 96"/>
                  <a:gd name="T57" fmla="*/ 57 h 78"/>
                  <a:gd name="T58" fmla="*/ 16 w 96"/>
                  <a:gd name="T59" fmla="*/ 51 h 78"/>
                  <a:gd name="T60" fmla="*/ 18 w 96"/>
                  <a:gd name="T61" fmla="*/ 55 h 78"/>
                  <a:gd name="T62" fmla="*/ 9 w 96"/>
                  <a:gd name="T63" fmla="*/ 60 h 78"/>
                  <a:gd name="T64" fmla="*/ 0 w 96"/>
                  <a:gd name="T65" fmla="*/ 60 h 78"/>
                  <a:gd name="T66" fmla="*/ 16 w 96"/>
                  <a:gd name="T67" fmla="*/ 78 h 78"/>
                  <a:gd name="T68" fmla="*/ 50 w 96"/>
                  <a:gd name="T69" fmla="*/ 66 h 78"/>
                  <a:gd name="T70" fmla="*/ 62 w 96"/>
                  <a:gd name="T71" fmla="*/ 57 h 78"/>
                  <a:gd name="T72" fmla="*/ 57 w 96"/>
                  <a:gd name="T73" fmla="*/ 51 h 78"/>
                  <a:gd name="T74" fmla="*/ 54 w 96"/>
                  <a:gd name="T75" fmla="*/ 58 h 78"/>
                  <a:gd name="T76" fmla="*/ 52 w 96"/>
                  <a:gd name="T77" fmla="*/ 59 h 78"/>
                  <a:gd name="T78" fmla="*/ 54 w 96"/>
                  <a:gd name="T79" fmla="*/ 50 h 78"/>
                  <a:gd name="T80" fmla="*/ 69 w 96"/>
                  <a:gd name="T81" fmla="*/ 48 h 78"/>
                  <a:gd name="T82" fmla="*/ 64 w 96"/>
                  <a:gd name="T83" fmla="*/ 61 h 78"/>
                  <a:gd name="T84" fmla="*/ 96 w 96"/>
                  <a:gd name="T85" fmla="*/ 63 h 78"/>
                  <a:gd name="T86" fmla="*/ 80 w 96"/>
                  <a:gd name="T87" fmla="*/ 71 h 78"/>
                  <a:gd name="T88" fmla="*/ 7 w 96"/>
                  <a:gd name="T89" fmla="*/ 66 h 78"/>
                  <a:gd name="T90" fmla="*/ 16 w 96"/>
                  <a:gd name="T91" fmla="*/ 7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6" h="78">
                    <a:moveTo>
                      <a:pt x="80" y="71"/>
                    </a:moveTo>
                    <a:cubicBezTo>
                      <a:pt x="74" y="71"/>
                      <a:pt x="70" y="67"/>
                      <a:pt x="70" y="61"/>
                    </a:cubicBezTo>
                    <a:cubicBezTo>
                      <a:pt x="70" y="58"/>
                      <a:pt x="71" y="55"/>
                      <a:pt x="74" y="53"/>
                    </a:cubicBezTo>
                    <a:cubicBezTo>
                      <a:pt x="75" y="55"/>
                      <a:pt x="76" y="58"/>
                      <a:pt x="77" y="59"/>
                    </a:cubicBezTo>
                    <a:cubicBezTo>
                      <a:pt x="77" y="60"/>
                      <a:pt x="76" y="61"/>
                      <a:pt x="76" y="61"/>
                    </a:cubicBezTo>
                    <a:cubicBezTo>
                      <a:pt x="76" y="63"/>
                      <a:pt x="78" y="65"/>
                      <a:pt x="80" y="65"/>
                    </a:cubicBezTo>
                    <a:cubicBezTo>
                      <a:pt x="82" y="65"/>
                      <a:pt x="83" y="63"/>
                      <a:pt x="83" y="61"/>
                    </a:cubicBezTo>
                    <a:cubicBezTo>
                      <a:pt x="83" y="59"/>
                      <a:pt x="82" y="58"/>
                      <a:pt x="80" y="58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8" y="51"/>
                      <a:pt x="79" y="51"/>
                      <a:pt x="80" y="51"/>
                    </a:cubicBezTo>
                    <a:cubicBezTo>
                      <a:pt x="85" y="51"/>
                      <a:pt x="89" y="55"/>
                      <a:pt x="90" y="59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5" y="51"/>
                      <a:pt x="88" y="45"/>
                      <a:pt x="80" y="45"/>
                    </a:cubicBezTo>
                    <a:cubicBezTo>
                      <a:pt x="79" y="45"/>
                      <a:pt x="77" y="45"/>
                      <a:pt x="76" y="45"/>
                    </a:cubicBezTo>
                    <a:cubicBezTo>
                      <a:pt x="75" y="44"/>
                      <a:pt x="74" y="42"/>
                      <a:pt x="74" y="42"/>
                    </a:cubicBezTo>
                    <a:cubicBezTo>
                      <a:pt x="73" y="40"/>
                      <a:pt x="73" y="39"/>
                      <a:pt x="74" y="39"/>
                    </a:cubicBezTo>
                    <a:cubicBezTo>
                      <a:pt x="75" y="38"/>
                      <a:pt x="76" y="39"/>
                      <a:pt x="77" y="40"/>
                    </a:cubicBezTo>
                    <a:cubicBezTo>
                      <a:pt x="77" y="40"/>
                      <a:pt x="79" y="40"/>
                      <a:pt x="80" y="37"/>
                    </a:cubicBezTo>
                    <a:cubicBezTo>
                      <a:pt x="82" y="35"/>
                      <a:pt x="82" y="32"/>
                      <a:pt x="80" y="32"/>
                    </a:cubicBezTo>
                    <a:cubicBezTo>
                      <a:pt x="79" y="31"/>
                      <a:pt x="77" y="32"/>
                      <a:pt x="76" y="33"/>
                    </a:cubicBezTo>
                    <a:cubicBezTo>
                      <a:pt x="75" y="34"/>
                      <a:pt x="74" y="36"/>
                      <a:pt x="73" y="36"/>
                    </a:cubicBezTo>
                    <a:cubicBezTo>
                      <a:pt x="72" y="36"/>
                      <a:pt x="72" y="34"/>
                      <a:pt x="71" y="32"/>
                    </a:cubicBezTo>
                    <a:cubicBezTo>
                      <a:pt x="70" y="30"/>
                      <a:pt x="69" y="29"/>
                      <a:pt x="67" y="29"/>
                    </a:cubicBezTo>
                    <a:cubicBezTo>
                      <a:pt x="65" y="29"/>
                      <a:pt x="62" y="28"/>
                      <a:pt x="62" y="31"/>
                    </a:cubicBezTo>
                    <a:cubicBezTo>
                      <a:pt x="62" y="33"/>
                      <a:pt x="64" y="33"/>
                      <a:pt x="65" y="33"/>
                    </a:cubicBezTo>
                    <a:cubicBezTo>
                      <a:pt x="66" y="33"/>
                      <a:pt x="67" y="33"/>
                      <a:pt x="67" y="34"/>
                    </a:cubicBezTo>
                    <a:cubicBezTo>
                      <a:pt x="68" y="35"/>
                      <a:pt x="69" y="37"/>
                      <a:pt x="68" y="38"/>
                    </a:cubicBezTo>
                    <a:cubicBezTo>
                      <a:pt x="67" y="38"/>
                      <a:pt x="67" y="38"/>
                      <a:pt x="64" y="37"/>
                    </a:cubicBezTo>
                    <a:cubicBezTo>
                      <a:pt x="62" y="36"/>
                      <a:pt x="60" y="37"/>
                      <a:pt x="59" y="37"/>
                    </a:cubicBezTo>
                    <a:cubicBezTo>
                      <a:pt x="58" y="37"/>
                      <a:pt x="55" y="37"/>
                      <a:pt x="54" y="37"/>
                    </a:cubicBezTo>
                    <a:cubicBezTo>
                      <a:pt x="52" y="38"/>
                      <a:pt x="51" y="39"/>
                      <a:pt x="50" y="38"/>
                    </a:cubicBezTo>
                    <a:cubicBezTo>
                      <a:pt x="50" y="38"/>
                      <a:pt x="47" y="37"/>
                      <a:pt x="46" y="36"/>
                    </a:cubicBezTo>
                    <a:cubicBezTo>
                      <a:pt x="45" y="36"/>
                      <a:pt x="45" y="35"/>
                      <a:pt x="45" y="34"/>
                    </a:cubicBezTo>
                    <a:cubicBezTo>
                      <a:pt x="45" y="33"/>
                      <a:pt x="44" y="32"/>
                      <a:pt x="46" y="30"/>
                    </a:cubicBezTo>
                    <a:cubicBezTo>
                      <a:pt x="48" y="29"/>
                      <a:pt x="49" y="30"/>
                      <a:pt x="51" y="31"/>
                    </a:cubicBezTo>
                    <a:cubicBezTo>
                      <a:pt x="54" y="32"/>
                      <a:pt x="59" y="35"/>
                      <a:pt x="60" y="32"/>
                    </a:cubicBezTo>
                    <a:cubicBezTo>
                      <a:pt x="61" y="29"/>
                      <a:pt x="59" y="28"/>
                      <a:pt x="57" y="27"/>
                    </a:cubicBezTo>
                    <a:cubicBezTo>
                      <a:pt x="54" y="25"/>
                      <a:pt x="53" y="25"/>
                      <a:pt x="52" y="21"/>
                    </a:cubicBezTo>
                    <a:cubicBezTo>
                      <a:pt x="50" y="18"/>
                      <a:pt x="51" y="17"/>
                      <a:pt x="49" y="16"/>
                    </a:cubicBezTo>
                    <a:cubicBezTo>
                      <a:pt x="47" y="14"/>
                      <a:pt x="49" y="13"/>
                      <a:pt x="50" y="13"/>
                    </a:cubicBezTo>
                    <a:cubicBezTo>
                      <a:pt x="51" y="12"/>
                      <a:pt x="52" y="11"/>
                      <a:pt x="52" y="9"/>
                    </a:cubicBezTo>
                    <a:cubicBezTo>
                      <a:pt x="52" y="6"/>
                      <a:pt x="53" y="7"/>
                      <a:pt x="54" y="6"/>
                    </a:cubicBezTo>
                    <a:cubicBezTo>
                      <a:pt x="55" y="5"/>
                      <a:pt x="55" y="4"/>
                      <a:pt x="53" y="2"/>
                    </a:cubicBezTo>
                    <a:cubicBezTo>
                      <a:pt x="51" y="1"/>
                      <a:pt x="49" y="0"/>
                      <a:pt x="46" y="1"/>
                    </a:cubicBezTo>
                    <a:cubicBezTo>
                      <a:pt x="44" y="1"/>
                      <a:pt x="40" y="4"/>
                      <a:pt x="40" y="8"/>
                    </a:cubicBezTo>
                    <a:cubicBezTo>
                      <a:pt x="40" y="8"/>
                      <a:pt x="41" y="10"/>
                      <a:pt x="41" y="11"/>
                    </a:cubicBezTo>
                    <a:cubicBezTo>
                      <a:pt x="42" y="11"/>
                      <a:pt x="43" y="13"/>
                      <a:pt x="41" y="14"/>
                    </a:cubicBezTo>
                    <a:cubicBezTo>
                      <a:pt x="39" y="16"/>
                      <a:pt x="39" y="16"/>
                      <a:pt x="37" y="20"/>
                    </a:cubicBezTo>
                    <a:cubicBezTo>
                      <a:pt x="35" y="24"/>
                      <a:pt x="34" y="26"/>
                      <a:pt x="32" y="29"/>
                    </a:cubicBezTo>
                    <a:cubicBezTo>
                      <a:pt x="30" y="33"/>
                      <a:pt x="30" y="36"/>
                      <a:pt x="30" y="37"/>
                    </a:cubicBezTo>
                    <a:cubicBezTo>
                      <a:pt x="30" y="37"/>
                      <a:pt x="30" y="40"/>
                      <a:pt x="28" y="39"/>
                    </a:cubicBezTo>
                    <a:cubicBezTo>
                      <a:pt x="26" y="39"/>
                      <a:pt x="26" y="38"/>
                      <a:pt x="22" y="38"/>
                    </a:cubicBezTo>
                    <a:cubicBezTo>
                      <a:pt x="18" y="38"/>
                      <a:pt x="12" y="38"/>
                      <a:pt x="12" y="38"/>
                    </a:cubicBezTo>
                    <a:cubicBezTo>
                      <a:pt x="12" y="38"/>
                      <a:pt x="10" y="38"/>
                      <a:pt x="10" y="40"/>
                    </a:cubicBezTo>
                    <a:cubicBezTo>
                      <a:pt x="10" y="42"/>
                      <a:pt x="11" y="42"/>
                      <a:pt x="12" y="43"/>
                    </a:cubicBezTo>
                    <a:cubicBezTo>
                      <a:pt x="12" y="43"/>
                      <a:pt x="12" y="44"/>
                      <a:pt x="12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6" y="47"/>
                      <a:pt x="2" y="51"/>
                      <a:pt x="0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8" y="54"/>
                      <a:pt x="12" y="51"/>
                      <a:pt x="16" y="51"/>
                    </a:cubicBezTo>
                    <a:cubicBezTo>
                      <a:pt x="19" y="51"/>
                      <a:pt x="22" y="52"/>
                      <a:pt x="24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5"/>
                      <a:pt x="14" y="54"/>
                      <a:pt x="12" y="57"/>
                    </a:cubicBezTo>
                    <a:cubicBezTo>
                      <a:pt x="10" y="60"/>
                      <a:pt x="10" y="60"/>
                      <a:pt x="9" y="60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70"/>
                      <a:pt x="7" y="78"/>
                      <a:pt x="16" y="78"/>
                    </a:cubicBezTo>
                    <a:cubicBezTo>
                      <a:pt x="23" y="78"/>
                      <a:pt x="29" y="73"/>
                      <a:pt x="31" y="66"/>
                    </a:cubicBezTo>
                    <a:cubicBezTo>
                      <a:pt x="50" y="66"/>
                      <a:pt x="50" y="66"/>
                      <a:pt x="50" y="66"/>
                    </a:cubicBezTo>
                    <a:cubicBezTo>
                      <a:pt x="50" y="66"/>
                      <a:pt x="53" y="66"/>
                      <a:pt x="55" y="64"/>
                    </a:cubicBezTo>
                    <a:cubicBezTo>
                      <a:pt x="57" y="63"/>
                      <a:pt x="60" y="59"/>
                      <a:pt x="62" y="57"/>
                    </a:cubicBezTo>
                    <a:cubicBezTo>
                      <a:pt x="63" y="55"/>
                      <a:pt x="64" y="53"/>
                      <a:pt x="62" y="52"/>
                    </a:cubicBezTo>
                    <a:cubicBezTo>
                      <a:pt x="60" y="50"/>
                      <a:pt x="59" y="50"/>
                      <a:pt x="57" y="51"/>
                    </a:cubicBezTo>
                    <a:cubicBezTo>
                      <a:pt x="56" y="53"/>
                      <a:pt x="55" y="54"/>
                      <a:pt x="55" y="54"/>
                    </a:cubicBezTo>
                    <a:cubicBezTo>
                      <a:pt x="55" y="54"/>
                      <a:pt x="53" y="56"/>
                      <a:pt x="54" y="58"/>
                    </a:cubicBezTo>
                    <a:cubicBezTo>
                      <a:pt x="55" y="59"/>
                      <a:pt x="55" y="61"/>
                      <a:pt x="54" y="61"/>
                    </a:cubicBezTo>
                    <a:cubicBezTo>
                      <a:pt x="54" y="62"/>
                      <a:pt x="53" y="61"/>
                      <a:pt x="52" y="59"/>
                    </a:cubicBezTo>
                    <a:cubicBezTo>
                      <a:pt x="51" y="57"/>
                      <a:pt x="49" y="56"/>
                      <a:pt x="50" y="54"/>
                    </a:cubicBezTo>
                    <a:cubicBezTo>
                      <a:pt x="51" y="52"/>
                      <a:pt x="54" y="50"/>
                      <a:pt x="54" y="50"/>
                    </a:cubicBezTo>
                    <a:cubicBezTo>
                      <a:pt x="54" y="50"/>
                      <a:pt x="55" y="48"/>
                      <a:pt x="56" y="48"/>
                    </a:cubicBezTo>
                    <a:cubicBezTo>
                      <a:pt x="58" y="48"/>
                      <a:pt x="69" y="48"/>
                      <a:pt x="69" y="48"/>
                    </a:cubicBezTo>
                    <a:cubicBezTo>
                      <a:pt x="69" y="48"/>
                      <a:pt x="70" y="48"/>
                      <a:pt x="70" y="48"/>
                    </a:cubicBezTo>
                    <a:cubicBezTo>
                      <a:pt x="66" y="51"/>
                      <a:pt x="64" y="56"/>
                      <a:pt x="64" y="61"/>
                    </a:cubicBezTo>
                    <a:cubicBezTo>
                      <a:pt x="64" y="70"/>
                      <a:pt x="71" y="78"/>
                      <a:pt x="80" y="78"/>
                    </a:cubicBezTo>
                    <a:cubicBezTo>
                      <a:pt x="88" y="78"/>
                      <a:pt x="95" y="71"/>
                      <a:pt x="96" y="63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89" y="68"/>
                      <a:pt x="85" y="71"/>
                      <a:pt x="80" y="71"/>
                    </a:cubicBezTo>
                    <a:close/>
                    <a:moveTo>
                      <a:pt x="16" y="71"/>
                    </a:moveTo>
                    <a:cubicBezTo>
                      <a:pt x="12" y="71"/>
                      <a:pt x="9" y="69"/>
                      <a:pt x="7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3" y="69"/>
                      <a:pt x="20" y="71"/>
                      <a:pt x="1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8" name="组合 377"/>
            <p:cNvGrpSpPr>
              <a:grpSpLocks noChangeAspect="1"/>
            </p:cNvGrpSpPr>
            <p:nvPr/>
          </p:nvGrpSpPr>
          <p:grpSpPr>
            <a:xfrm>
              <a:off x="1628431" y="1684338"/>
              <a:ext cx="427560" cy="432000"/>
              <a:chOff x="984250" y="922337"/>
              <a:chExt cx="765175" cy="7731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03" name="Freeform 34"/>
              <p:cNvSpPr/>
              <p:nvPr/>
            </p:nvSpPr>
            <p:spPr bwMode="auto">
              <a:xfrm>
                <a:off x="1209675" y="1362075"/>
                <a:ext cx="49213" cy="25400"/>
              </a:xfrm>
              <a:custGeom>
                <a:avLst/>
                <a:gdLst>
                  <a:gd name="T0" fmla="*/ 8 w 13"/>
                  <a:gd name="T1" fmla="*/ 0 h 7"/>
                  <a:gd name="T2" fmla="*/ 4 w 13"/>
                  <a:gd name="T3" fmla="*/ 0 h 7"/>
                  <a:gd name="T4" fmla="*/ 0 w 13"/>
                  <a:gd name="T5" fmla="*/ 7 h 7"/>
                  <a:gd name="T6" fmla="*/ 13 w 13"/>
                  <a:gd name="T7" fmla="*/ 7 h 7"/>
                  <a:gd name="T8" fmla="*/ 8 w 13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7">
                    <a:moveTo>
                      <a:pt x="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2" y="6"/>
                      <a:pt x="0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6"/>
                      <a:pt x="8" y="3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4" name="Freeform 35"/>
              <p:cNvSpPr/>
              <p:nvPr/>
            </p:nvSpPr>
            <p:spPr bwMode="auto">
              <a:xfrm>
                <a:off x="1468438" y="1362075"/>
                <a:ext cx="49213" cy="25400"/>
              </a:xfrm>
              <a:custGeom>
                <a:avLst/>
                <a:gdLst>
                  <a:gd name="T0" fmla="*/ 0 w 13"/>
                  <a:gd name="T1" fmla="*/ 7 h 7"/>
                  <a:gd name="T2" fmla="*/ 13 w 13"/>
                  <a:gd name="T3" fmla="*/ 7 h 7"/>
                  <a:gd name="T4" fmla="*/ 8 w 13"/>
                  <a:gd name="T5" fmla="*/ 0 h 7"/>
                  <a:gd name="T6" fmla="*/ 5 w 13"/>
                  <a:gd name="T7" fmla="*/ 0 h 7"/>
                  <a:gd name="T8" fmla="*/ 0 w 13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7">
                    <a:moveTo>
                      <a:pt x="0" y="7"/>
                    </a:moveTo>
                    <a:cubicBezTo>
                      <a:pt x="13" y="7"/>
                      <a:pt x="13" y="7"/>
                      <a:pt x="13" y="7"/>
                    </a:cubicBezTo>
                    <a:cubicBezTo>
                      <a:pt x="10" y="6"/>
                      <a:pt x="8" y="3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3"/>
                      <a:pt x="3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5" name="Freeform 36"/>
              <p:cNvSpPr/>
              <p:nvPr/>
            </p:nvSpPr>
            <p:spPr bwMode="auto">
              <a:xfrm>
                <a:off x="1273175" y="1362075"/>
                <a:ext cx="176213" cy="25400"/>
              </a:xfrm>
              <a:custGeom>
                <a:avLst/>
                <a:gdLst>
                  <a:gd name="T0" fmla="*/ 0 w 47"/>
                  <a:gd name="T1" fmla="*/ 7 h 7"/>
                  <a:gd name="T2" fmla="*/ 47 w 47"/>
                  <a:gd name="T3" fmla="*/ 7 h 7"/>
                  <a:gd name="T4" fmla="*/ 43 w 47"/>
                  <a:gd name="T5" fmla="*/ 0 h 7"/>
                  <a:gd name="T6" fmla="*/ 5 w 47"/>
                  <a:gd name="T7" fmla="*/ 0 h 7"/>
                  <a:gd name="T8" fmla="*/ 0 w 4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7">
                    <a:moveTo>
                      <a:pt x="0" y="7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5" y="6"/>
                      <a:pt x="43" y="3"/>
                      <a:pt x="4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3"/>
                      <a:pt x="3" y="6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6" name="Freeform 37"/>
              <p:cNvSpPr/>
              <p:nvPr/>
            </p:nvSpPr>
            <p:spPr bwMode="auto">
              <a:xfrm>
                <a:off x="1201738" y="1189037"/>
                <a:ext cx="0" cy="3175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38"/>
              <p:cNvSpPr/>
              <p:nvPr/>
            </p:nvSpPr>
            <p:spPr bwMode="auto">
              <a:xfrm>
                <a:off x="1212850" y="1174750"/>
                <a:ext cx="68263" cy="33338"/>
              </a:xfrm>
              <a:custGeom>
                <a:avLst/>
                <a:gdLst>
                  <a:gd name="T0" fmla="*/ 9 w 18"/>
                  <a:gd name="T1" fmla="*/ 9 h 9"/>
                  <a:gd name="T2" fmla="*/ 9 w 18"/>
                  <a:gd name="T3" fmla="*/ 9 h 9"/>
                  <a:gd name="T4" fmla="*/ 9 w 18"/>
                  <a:gd name="T5" fmla="*/ 9 h 9"/>
                  <a:gd name="T6" fmla="*/ 18 w 18"/>
                  <a:gd name="T7" fmla="*/ 4 h 9"/>
                  <a:gd name="T8" fmla="*/ 9 w 18"/>
                  <a:gd name="T9" fmla="*/ 0 h 9"/>
                  <a:gd name="T10" fmla="*/ 9 w 18"/>
                  <a:gd name="T11" fmla="*/ 0 h 9"/>
                  <a:gd name="T12" fmla="*/ 9 w 18"/>
                  <a:gd name="T13" fmla="*/ 0 h 9"/>
                  <a:gd name="T14" fmla="*/ 9 w 18"/>
                  <a:gd name="T15" fmla="*/ 0 h 9"/>
                  <a:gd name="T16" fmla="*/ 0 w 18"/>
                  <a:gd name="T17" fmla="*/ 4 h 9"/>
                  <a:gd name="T18" fmla="*/ 9 w 18"/>
                  <a:gd name="T19" fmla="*/ 9 h 9"/>
                  <a:gd name="T20" fmla="*/ 9 w 18"/>
                  <a:gd name="T2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9">
                    <a:moveTo>
                      <a:pt x="9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39"/>
              <p:cNvSpPr/>
              <p:nvPr/>
            </p:nvSpPr>
            <p:spPr bwMode="auto">
              <a:xfrm>
                <a:off x="984250" y="1316037"/>
                <a:ext cx="765175" cy="379413"/>
              </a:xfrm>
              <a:custGeom>
                <a:avLst/>
                <a:gdLst>
                  <a:gd name="T0" fmla="*/ 164 w 204"/>
                  <a:gd name="T1" fmla="*/ 0 h 101"/>
                  <a:gd name="T2" fmla="*/ 164 w 204"/>
                  <a:gd name="T3" fmla="*/ 8 h 101"/>
                  <a:gd name="T4" fmla="*/ 160 w 204"/>
                  <a:gd name="T5" fmla="*/ 12 h 101"/>
                  <a:gd name="T6" fmla="*/ 151 w 204"/>
                  <a:gd name="T7" fmla="*/ 12 h 101"/>
                  <a:gd name="T8" fmla="*/ 146 w 204"/>
                  <a:gd name="T9" fmla="*/ 19 h 101"/>
                  <a:gd name="T10" fmla="*/ 161 w 204"/>
                  <a:gd name="T11" fmla="*/ 19 h 101"/>
                  <a:gd name="T12" fmla="*/ 164 w 204"/>
                  <a:gd name="T13" fmla="*/ 21 h 101"/>
                  <a:gd name="T14" fmla="*/ 161 w 204"/>
                  <a:gd name="T15" fmla="*/ 23 h 101"/>
                  <a:gd name="T16" fmla="*/ 42 w 204"/>
                  <a:gd name="T17" fmla="*/ 23 h 101"/>
                  <a:gd name="T18" fmla="*/ 40 w 204"/>
                  <a:gd name="T19" fmla="*/ 21 h 101"/>
                  <a:gd name="T20" fmla="*/ 42 w 204"/>
                  <a:gd name="T21" fmla="*/ 19 h 101"/>
                  <a:gd name="T22" fmla="*/ 55 w 204"/>
                  <a:gd name="T23" fmla="*/ 19 h 101"/>
                  <a:gd name="T24" fmla="*/ 50 w 204"/>
                  <a:gd name="T25" fmla="*/ 12 h 101"/>
                  <a:gd name="T26" fmla="*/ 44 w 204"/>
                  <a:gd name="T27" fmla="*/ 12 h 101"/>
                  <a:gd name="T28" fmla="*/ 40 w 204"/>
                  <a:gd name="T29" fmla="*/ 8 h 101"/>
                  <a:gd name="T30" fmla="*/ 40 w 204"/>
                  <a:gd name="T31" fmla="*/ 0 h 101"/>
                  <a:gd name="T32" fmla="*/ 0 w 204"/>
                  <a:gd name="T33" fmla="*/ 0 h 101"/>
                  <a:gd name="T34" fmla="*/ 3 w 204"/>
                  <a:gd name="T35" fmla="*/ 7 h 101"/>
                  <a:gd name="T36" fmla="*/ 3 w 204"/>
                  <a:gd name="T37" fmla="*/ 7 h 101"/>
                  <a:gd name="T38" fmla="*/ 93 w 204"/>
                  <a:gd name="T39" fmla="*/ 97 h 101"/>
                  <a:gd name="T40" fmla="*/ 102 w 204"/>
                  <a:gd name="T41" fmla="*/ 101 h 101"/>
                  <a:gd name="T42" fmla="*/ 102 w 204"/>
                  <a:gd name="T43" fmla="*/ 101 h 101"/>
                  <a:gd name="T44" fmla="*/ 111 w 204"/>
                  <a:gd name="T45" fmla="*/ 97 h 101"/>
                  <a:gd name="T46" fmla="*/ 201 w 204"/>
                  <a:gd name="T47" fmla="*/ 7 h 101"/>
                  <a:gd name="T48" fmla="*/ 204 w 204"/>
                  <a:gd name="T49" fmla="*/ 0 h 101"/>
                  <a:gd name="T50" fmla="*/ 164 w 204"/>
                  <a:gd name="T5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4" h="101">
                    <a:moveTo>
                      <a:pt x="164" y="0"/>
                    </a:moveTo>
                    <a:cubicBezTo>
                      <a:pt x="164" y="8"/>
                      <a:pt x="164" y="8"/>
                      <a:pt x="164" y="8"/>
                    </a:cubicBezTo>
                    <a:cubicBezTo>
                      <a:pt x="164" y="8"/>
                      <a:pt x="165" y="12"/>
                      <a:pt x="160" y="12"/>
                    </a:cubicBezTo>
                    <a:cubicBezTo>
                      <a:pt x="151" y="12"/>
                      <a:pt x="151" y="12"/>
                      <a:pt x="151" y="12"/>
                    </a:cubicBezTo>
                    <a:cubicBezTo>
                      <a:pt x="151" y="15"/>
                      <a:pt x="149" y="18"/>
                      <a:pt x="146" y="19"/>
                    </a:cubicBezTo>
                    <a:cubicBezTo>
                      <a:pt x="161" y="19"/>
                      <a:pt x="161" y="19"/>
                      <a:pt x="161" y="19"/>
                    </a:cubicBezTo>
                    <a:cubicBezTo>
                      <a:pt x="163" y="19"/>
                      <a:pt x="164" y="20"/>
                      <a:pt x="164" y="21"/>
                    </a:cubicBezTo>
                    <a:cubicBezTo>
                      <a:pt x="164" y="22"/>
                      <a:pt x="163" y="23"/>
                      <a:pt x="161" y="2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1" y="23"/>
                      <a:pt x="40" y="22"/>
                      <a:pt x="40" y="21"/>
                    </a:cubicBezTo>
                    <a:cubicBezTo>
                      <a:pt x="40" y="20"/>
                      <a:pt x="41" y="19"/>
                      <a:pt x="42" y="19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2" y="18"/>
                      <a:pt x="50" y="15"/>
                      <a:pt x="50" y="12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39" y="12"/>
                      <a:pt x="40" y="8"/>
                      <a:pt x="40" y="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1" y="5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95" y="99"/>
                      <a:pt x="99" y="101"/>
                      <a:pt x="102" y="101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105" y="101"/>
                      <a:pt x="109" y="99"/>
                      <a:pt x="111" y="97"/>
                    </a:cubicBezTo>
                    <a:cubicBezTo>
                      <a:pt x="201" y="7"/>
                      <a:pt x="201" y="7"/>
                      <a:pt x="201" y="7"/>
                    </a:cubicBezTo>
                    <a:cubicBezTo>
                      <a:pt x="203" y="5"/>
                      <a:pt x="204" y="3"/>
                      <a:pt x="204" y="0"/>
                    </a:cubicBezTo>
                    <a:lnTo>
                      <a:pt x="1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9" name="Freeform 40"/>
              <p:cNvSpPr/>
              <p:nvPr/>
            </p:nvSpPr>
            <p:spPr bwMode="auto">
              <a:xfrm>
                <a:off x="984250" y="922337"/>
                <a:ext cx="765175" cy="379413"/>
              </a:xfrm>
              <a:custGeom>
                <a:avLst/>
                <a:gdLst>
                  <a:gd name="T0" fmla="*/ 40 w 204"/>
                  <a:gd name="T1" fmla="*/ 101 h 101"/>
                  <a:gd name="T2" fmla="*/ 40 w 204"/>
                  <a:gd name="T3" fmla="*/ 92 h 101"/>
                  <a:gd name="T4" fmla="*/ 50 w 204"/>
                  <a:gd name="T5" fmla="*/ 79 h 101"/>
                  <a:gd name="T6" fmla="*/ 65 w 204"/>
                  <a:gd name="T7" fmla="*/ 79 h 101"/>
                  <a:gd name="T8" fmla="*/ 56 w 204"/>
                  <a:gd name="T9" fmla="*/ 74 h 101"/>
                  <a:gd name="T10" fmla="*/ 56 w 204"/>
                  <a:gd name="T11" fmla="*/ 74 h 101"/>
                  <a:gd name="T12" fmla="*/ 55 w 204"/>
                  <a:gd name="T13" fmla="*/ 71 h 101"/>
                  <a:gd name="T14" fmla="*/ 56 w 204"/>
                  <a:gd name="T15" fmla="*/ 68 h 101"/>
                  <a:gd name="T16" fmla="*/ 67 w 204"/>
                  <a:gd name="T17" fmla="*/ 62 h 101"/>
                  <a:gd name="T18" fmla="*/ 70 w 204"/>
                  <a:gd name="T19" fmla="*/ 62 h 101"/>
                  <a:gd name="T20" fmla="*/ 73 w 204"/>
                  <a:gd name="T21" fmla="*/ 62 h 101"/>
                  <a:gd name="T22" fmla="*/ 84 w 204"/>
                  <a:gd name="T23" fmla="*/ 68 h 101"/>
                  <a:gd name="T24" fmla="*/ 85 w 204"/>
                  <a:gd name="T25" fmla="*/ 71 h 101"/>
                  <a:gd name="T26" fmla="*/ 84 w 204"/>
                  <a:gd name="T27" fmla="*/ 74 h 101"/>
                  <a:gd name="T28" fmla="*/ 75 w 204"/>
                  <a:gd name="T29" fmla="*/ 79 h 101"/>
                  <a:gd name="T30" fmla="*/ 137 w 204"/>
                  <a:gd name="T31" fmla="*/ 79 h 101"/>
                  <a:gd name="T32" fmla="*/ 154 w 204"/>
                  <a:gd name="T33" fmla="*/ 79 h 101"/>
                  <a:gd name="T34" fmla="*/ 164 w 204"/>
                  <a:gd name="T35" fmla="*/ 92 h 101"/>
                  <a:gd name="T36" fmla="*/ 164 w 204"/>
                  <a:gd name="T37" fmla="*/ 101 h 101"/>
                  <a:gd name="T38" fmla="*/ 204 w 204"/>
                  <a:gd name="T39" fmla="*/ 101 h 101"/>
                  <a:gd name="T40" fmla="*/ 201 w 204"/>
                  <a:gd name="T41" fmla="*/ 94 h 101"/>
                  <a:gd name="T42" fmla="*/ 111 w 204"/>
                  <a:gd name="T43" fmla="*/ 4 h 101"/>
                  <a:gd name="T44" fmla="*/ 102 w 204"/>
                  <a:gd name="T45" fmla="*/ 0 h 101"/>
                  <a:gd name="T46" fmla="*/ 93 w 204"/>
                  <a:gd name="T47" fmla="*/ 4 h 101"/>
                  <a:gd name="T48" fmla="*/ 3 w 204"/>
                  <a:gd name="T49" fmla="*/ 94 h 101"/>
                  <a:gd name="T50" fmla="*/ 0 w 204"/>
                  <a:gd name="T51" fmla="*/ 101 h 101"/>
                  <a:gd name="T52" fmla="*/ 40 w 204"/>
                  <a:gd name="T53" fmla="*/ 10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04" h="101">
                    <a:moveTo>
                      <a:pt x="40" y="101"/>
                    </a:moveTo>
                    <a:cubicBezTo>
                      <a:pt x="40" y="92"/>
                      <a:pt x="40" y="92"/>
                      <a:pt x="40" y="92"/>
                    </a:cubicBezTo>
                    <a:cubicBezTo>
                      <a:pt x="40" y="92"/>
                      <a:pt x="38" y="79"/>
                      <a:pt x="50" y="79"/>
                    </a:cubicBezTo>
                    <a:cubicBezTo>
                      <a:pt x="59" y="79"/>
                      <a:pt x="64" y="79"/>
                      <a:pt x="65" y="79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4"/>
                      <a:pt x="55" y="73"/>
                      <a:pt x="55" y="71"/>
                    </a:cubicBezTo>
                    <a:cubicBezTo>
                      <a:pt x="55" y="70"/>
                      <a:pt x="56" y="69"/>
                      <a:pt x="56" y="68"/>
                    </a:cubicBezTo>
                    <a:cubicBezTo>
                      <a:pt x="67" y="62"/>
                      <a:pt x="67" y="62"/>
                      <a:pt x="67" y="62"/>
                    </a:cubicBezTo>
                    <a:cubicBezTo>
                      <a:pt x="68" y="62"/>
                      <a:pt x="69" y="62"/>
                      <a:pt x="70" y="62"/>
                    </a:cubicBezTo>
                    <a:cubicBezTo>
                      <a:pt x="71" y="62"/>
                      <a:pt x="72" y="62"/>
                      <a:pt x="73" y="62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84" y="69"/>
                      <a:pt x="85" y="70"/>
                      <a:pt x="85" y="71"/>
                    </a:cubicBezTo>
                    <a:cubicBezTo>
                      <a:pt x="85" y="73"/>
                      <a:pt x="84" y="74"/>
                      <a:pt x="84" y="74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137" y="79"/>
                      <a:pt x="137" y="79"/>
                      <a:pt x="137" y="79"/>
                    </a:cubicBezTo>
                    <a:cubicBezTo>
                      <a:pt x="137" y="79"/>
                      <a:pt x="142" y="79"/>
                      <a:pt x="154" y="79"/>
                    </a:cubicBezTo>
                    <a:cubicBezTo>
                      <a:pt x="166" y="79"/>
                      <a:pt x="164" y="92"/>
                      <a:pt x="164" y="92"/>
                    </a:cubicBezTo>
                    <a:cubicBezTo>
                      <a:pt x="164" y="101"/>
                      <a:pt x="164" y="101"/>
                      <a:pt x="164" y="101"/>
                    </a:cubicBezTo>
                    <a:cubicBezTo>
                      <a:pt x="204" y="101"/>
                      <a:pt x="204" y="101"/>
                      <a:pt x="204" y="101"/>
                    </a:cubicBezTo>
                    <a:cubicBezTo>
                      <a:pt x="204" y="98"/>
                      <a:pt x="203" y="96"/>
                      <a:pt x="201" y="94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9" y="2"/>
                      <a:pt x="105" y="0"/>
                      <a:pt x="102" y="0"/>
                    </a:cubicBezTo>
                    <a:cubicBezTo>
                      <a:pt x="99" y="0"/>
                      <a:pt x="95" y="2"/>
                      <a:pt x="93" y="4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1" y="96"/>
                      <a:pt x="0" y="98"/>
                      <a:pt x="0" y="101"/>
                    </a:cubicBezTo>
                    <a:lnTo>
                      <a:pt x="40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0" name="Freeform 41"/>
              <p:cNvSpPr/>
              <p:nvPr/>
            </p:nvSpPr>
            <p:spPr bwMode="auto">
              <a:xfrm>
                <a:off x="1168400" y="1249362"/>
                <a:ext cx="30163" cy="49213"/>
              </a:xfrm>
              <a:custGeom>
                <a:avLst/>
                <a:gdLst>
                  <a:gd name="T0" fmla="*/ 2 w 8"/>
                  <a:gd name="T1" fmla="*/ 13 h 13"/>
                  <a:gd name="T2" fmla="*/ 6 w 8"/>
                  <a:gd name="T3" fmla="*/ 13 h 13"/>
                  <a:gd name="T4" fmla="*/ 8 w 8"/>
                  <a:gd name="T5" fmla="*/ 11 h 13"/>
                  <a:gd name="T6" fmla="*/ 8 w 8"/>
                  <a:gd name="T7" fmla="*/ 3 h 13"/>
                  <a:gd name="T8" fmla="*/ 6 w 8"/>
                  <a:gd name="T9" fmla="*/ 0 h 13"/>
                  <a:gd name="T10" fmla="*/ 2 w 8"/>
                  <a:gd name="T11" fmla="*/ 0 h 13"/>
                  <a:gd name="T12" fmla="*/ 0 w 8"/>
                  <a:gd name="T13" fmla="*/ 3 h 13"/>
                  <a:gd name="T14" fmla="*/ 0 w 8"/>
                  <a:gd name="T15" fmla="*/ 11 h 13"/>
                  <a:gd name="T16" fmla="*/ 2 w 8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3">
                    <a:moveTo>
                      <a:pt x="2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8" y="12"/>
                      <a:pt x="8" y="1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1" name="Freeform 42"/>
              <p:cNvSpPr/>
              <p:nvPr/>
            </p:nvSpPr>
            <p:spPr bwMode="auto">
              <a:xfrm>
                <a:off x="1528763" y="1249362"/>
                <a:ext cx="30163" cy="49213"/>
              </a:xfrm>
              <a:custGeom>
                <a:avLst/>
                <a:gdLst>
                  <a:gd name="T0" fmla="*/ 2 w 8"/>
                  <a:gd name="T1" fmla="*/ 13 h 13"/>
                  <a:gd name="T2" fmla="*/ 6 w 8"/>
                  <a:gd name="T3" fmla="*/ 13 h 13"/>
                  <a:gd name="T4" fmla="*/ 8 w 8"/>
                  <a:gd name="T5" fmla="*/ 11 h 13"/>
                  <a:gd name="T6" fmla="*/ 8 w 8"/>
                  <a:gd name="T7" fmla="*/ 3 h 13"/>
                  <a:gd name="T8" fmla="*/ 6 w 8"/>
                  <a:gd name="T9" fmla="*/ 0 h 13"/>
                  <a:gd name="T10" fmla="*/ 2 w 8"/>
                  <a:gd name="T11" fmla="*/ 0 h 13"/>
                  <a:gd name="T12" fmla="*/ 0 w 8"/>
                  <a:gd name="T13" fmla="*/ 3 h 13"/>
                  <a:gd name="T14" fmla="*/ 0 w 8"/>
                  <a:gd name="T15" fmla="*/ 11 h 13"/>
                  <a:gd name="T16" fmla="*/ 2 w 8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3">
                    <a:moveTo>
                      <a:pt x="2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8" y="12"/>
                      <a:pt x="8" y="1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3"/>
                      <a:pt x="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2" name="Freeform 43"/>
              <p:cNvSpPr/>
              <p:nvPr/>
            </p:nvSpPr>
            <p:spPr bwMode="auto">
              <a:xfrm>
                <a:off x="1228725" y="1244600"/>
                <a:ext cx="41275" cy="57150"/>
              </a:xfrm>
              <a:custGeom>
                <a:avLst/>
                <a:gdLst>
                  <a:gd name="T0" fmla="*/ 8 w 11"/>
                  <a:gd name="T1" fmla="*/ 15 h 15"/>
                  <a:gd name="T2" fmla="*/ 11 w 11"/>
                  <a:gd name="T3" fmla="*/ 13 h 15"/>
                  <a:gd name="T4" fmla="*/ 11 w 11"/>
                  <a:gd name="T5" fmla="*/ 2 h 15"/>
                  <a:gd name="T6" fmla="*/ 8 w 11"/>
                  <a:gd name="T7" fmla="*/ 0 h 15"/>
                  <a:gd name="T8" fmla="*/ 3 w 11"/>
                  <a:gd name="T9" fmla="*/ 0 h 15"/>
                  <a:gd name="T10" fmla="*/ 0 w 11"/>
                  <a:gd name="T11" fmla="*/ 2 h 15"/>
                  <a:gd name="T12" fmla="*/ 0 w 11"/>
                  <a:gd name="T13" fmla="*/ 13 h 15"/>
                  <a:gd name="T14" fmla="*/ 3 w 11"/>
                  <a:gd name="T15" fmla="*/ 15 h 15"/>
                  <a:gd name="T16" fmla="*/ 8 w 11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5">
                    <a:moveTo>
                      <a:pt x="8" y="15"/>
                    </a:moveTo>
                    <a:cubicBezTo>
                      <a:pt x="10" y="15"/>
                      <a:pt x="11" y="14"/>
                      <a:pt x="11" y="1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5"/>
                      <a:pt x="3" y="15"/>
                    </a:cubicBezTo>
                    <a:lnTo>
                      <a:pt x="8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3" name="Freeform 44"/>
              <p:cNvSpPr/>
              <p:nvPr/>
            </p:nvSpPr>
            <p:spPr bwMode="auto">
              <a:xfrm>
                <a:off x="1284288" y="1244600"/>
                <a:ext cx="38100" cy="57150"/>
              </a:xfrm>
              <a:custGeom>
                <a:avLst/>
                <a:gdLst>
                  <a:gd name="T0" fmla="*/ 2 w 10"/>
                  <a:gd name="T1" fmla="*/ 15 h 15"/>
                  <a:gd name="T2" fmla="*/ 8 w 10"/>
                  <a:gd name="T3" fmla="*/ 15 h 15"/>
                  <a:gd name="T4" fmla="*/ 10 w 10"/>
                  <a:gd name="T5" fmla="*/ 13 h 15"/>
                  <a:gd name="T6" fmla="*/ 10 w 10"/>
                  <a:gd name="T7" fmla="*/ 2 h 15"/>
                  <a:gd name="T8" fmla="*/ 8 w 10"/>
                  <a:gd name="T9" fmla="*/ 0 h 15"/>
                  <a:gd name="T10" fmla="*/ 2 w 10"/>
                  <a:gd name="T11" fmla="*/ 0 h 15"/>
                  <a:gd name="T12" fmla="*/ 0 w 10"/>
                  <a:gd name="T13" fmla="*/ 2 h 15"/>
                  <a:gd name="T14" fmla="*/ 0 w 10"/>
                  <a:gd name="T15" fmla="*/ 13 h 15"/>
                  <a:gd name="T16" fmla="*/ 2 w 10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5">
                    <a:moveTo>
                      <a:pt x="2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45"/>
              <p:cNvSpPr/>
              <p:nvPr/>
            </p:nvSpPr>
            <p:spPr bwMode="auto">
              <a:xfrm>
                <a:off x="1341438" y="1244600"/>
                <a:ext cx="36513" cy="57150"/>
              </a:xfrm>
              <a:custGeom>
                <a:avLst/>
                <a:gdLst>
                  <a:gd name="T0" fmla="*/ 2 w 10"/>
                  <a:gd name="T1" fmla="*/ 15 h 15"/>
                  <a:gd name="T2" fmla="*/ 8 w 10"/>
                  <a:gd name="T3" fmla="*/ 15 h 15"/>
                  <a:gd name="T4" fmla="*/ 10 w 10"/>
                  <a:gd name="T5" fmla="*/ 13 h 15"/>
                  <a:gd name="T6" fmla="*/ 10 w 10"/>
                  <a:gd name="T7" fmla="*/ 2 h 15"/>
                  <a:gd name="T8" fmla="*/ 8 w 10"/>
                  <a:gd name="T9" fmla="*/ 0 h 15"/>
                  <a:gd name="T10" fmla="*/ 2 w 10"/>
                  <a:gd name="T11" fmla="*/ 0 h 15"/>
                  <a:gd name="T12" fmla="*/ 0 w 10"/>
                  <a:gd name="T13" fmla="*/ 2 h 15"/>
                  <a:gd name="T14" fmla="*/ 0 w 10"/>
                  <a:gd name="T15" fmla="*/ 13 h 15"/>
                  <a:gd name="T16" fmla="*/ 2 w 10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5">
                    <a:moveTo>
                      <a:pt x="2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46"/>
              <p:cNvSpPr/>
              <p:nvPr/>
            </p:nvSpPr>
            <p:spPr bwMode="auto">
              <a:xfrm>
                <a:off x="1397000" y="1244600"/>
                <a:ext cx="38100" cy="57150"/>
              </a:xfrm>
              <a:custGeom>
                <a:avLst/>
                <a:gdLst>
                  <a:gd name="T0" fmla="*/ 2 w 10"/>
                  <a:gd name="T1" fmla="*/ 15 h 15"/>
                  <a:gd name="T2" fmla="*/ 8 w 10"/>
                  <a:gd name="T3" fmla="*/ 15 h 15"/>
                  <a:gd name="T4" fmla="*/ 10 w 10"/>
                  <a:gd name="T5" fmla="*/ 13 h 15"/>
                  <a:gd name="T6" fmla="*/ 10 w 10"/>
                  <a:gd name="T7" fmla="*/ 2 h 15"/>
                  <a:gd name="T8" fmla="*/ 8 w 10"/>
                  <a:gd name="T9" fmla="*/ 0 h 15"/>
                  <a:gd name="T10" fmla="*/ 2 w 10"/>
                  <a:gd name="T11" fmla="*/ 0 h 15"/>
                  <a:gd name="T12" fmla="*/ 0 w 10"/>
                  <a:gd name="T13" fmla="*/ 2 h 15"/>
                  <a:gd name="T14" fmla="*/ 0 w 10"/>
                  <a:gd name="T15" fmla="*/ 13 h 15"/>
                  <a:gd name="T16" fmla="*/ 2 w 10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5">
                    <a:moveTo>
                      <a:pt x="2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47"/>
              <p:cNvSpPr/>
              <p:nvPr/>
            </p:nvSpPr>
            <p:spPr bwMode="auto">
              <a:xfrm>
                <a:off x="1454150" y="1244600"/>
                <a:ext cx="36513" cy="57150"/>
              </a:xfrm>
              <a:custGeom>
                <a:avLst/>
                <a:gdLst>
                  <a:gd name="T0" fmla="*/ 2 w 10"/>
                  <a:gd name="T1" fmla="*/ 15 h 15"/>
                  <a:gd name="T2" fmla="*/ 8 w 10"/>
                  <a:gd name="T3" fmla="*/ 15 h 15"/>
                  <a:gd name="T4" fmla="*/ 10 w 10"/>
                  <a:gd name="T5" fmla="*/ 13 h 15"/>
                  <a:gd name="T6" fmla="*/ 10 w 10"/>
                  <a:gd name="T7" fmla="*/ 2 h 15"/>
                  <a:gd name="T8" fmla="*/ 8 w 10"/>
                  <a:gd name="T9" fmla="*/ 0 h 15"/>
                  <a:gd name="T10" fmla="*/ 2 w 10"/>
                  <a:gd name="T11" fmla="*/ 0 h 15"/>
                  <a:gd name="T12" fmla="*/ 0 w 10"/>
                  <a:gd name="T13" fmla="*/ 2 h 15"/>
                  <a:gd name="T14" fmla="*/ 0 w 10"/>
                  <a:gd name="T15" fmla="*/ 13 h 15"/>
                  <a:gd name="T16" fmla="*/ 2 w 10"/>
                  <a:gd name="T1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5">
                    <a:moveTo>
                      <a:pt x="2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10" y="14"/>
                      <a:pt x="10" y="1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79" name="组合 378"/>
            <p:cNvGrpSpPr>
              <a:grpSpLocks noChangeAspect="1"/>
            </p:cNvGrpSpPr>
            <p:nvPr/>
          </p:nvGrpSpPr>
          <p:grpSpPr>
            <a:xfrm>
              <a:off x="2639030" y="2616925"/>
              <a:ext cx="432000" cy="432000"/>
              <a:chOff x="2109788" y="985837"/>
              <a:chExt cx="676275" cy="6762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17" name="Freeform 48"/>
              <p:cNvSpPr/>
              <p:nvPr/>
            </p:nvSpPr>
            <p:spPr bwMode="auto">
              <a:xfrm>
                <a:off x="2109788" y="1331912"/>
                <a:ext cx="676275" cy="330200"/>
              </a:xfrm>
              <a:custGeom>
                <a:avLst/>
                <a:gdLst>
                  <a:gd name="T0" fmla="*/ 151 w 180"/>
                  <a:gd name="T1" fmla="*/ 15 h 88"/>
                  <a:gd name="T2" fmla="*/ 150 w 180"/>
                  <a:gd name="T3" fmla="*/ 23 h 88"/>
                  <a:gd name="T4" fmla="*/ 145 w 180"/>
                  <a:gd name="T5" fmla="*/ 31 h 88"/>
                  <a:gd name="T6" fmla="*/ 138 w 180"/>
                  <a:gd name="T7" fmla="*/ 46 h 88"/>
                  <a:gd name="T8" fmla="*/ 130 w 180"/>
                  <a:gd name="T9" fmla="*/ 34 h 88"/>
                  <a:gd name="T10" fmla="*/ 126 w 180"/>
                  <a:gd name="T11" fmla="*/ 27 h 88"/>
                  <a:gd name="T12" fmla="*/ 111 w 180"/>
                  <a:gd name="T13" fmla="*/ 30 h 88"/>
                  <a:gd name="T14" fmla="*/ 91 w 180"/>
                  <a:gd name="T15" fmla="*/ 30 h 88"/>
                  <a:gd name="T16" fmla="*/ 89 w 180"/>
                  <a:gd name="T17" fmla="*/ 30 h 88"/>
                  <a:gd name="T18" fmla="*/ 69 w 180"/>
                  <a:gd name="T19" fmla="*/ 30 h 88"/>
                  <a:gd name="T20" fmla="*/ 54 w 180"/>
                  <a:gd name="T21" fmla="*/ 27 h 88"/>
                  <a:gd name="T22" fmla="*/ 50 w 180"/>
                  <a:gd name="T23" fmla="*/ 34 h 88"/>
                  <a:gd name="T24" fmla="*/ 42 w 180"/>
                  <a:gd name="T25" fmla="*/ 46 h 88"/>
                  <a:gd name="T26" fmla="*/ 35 w 180"/>
                  <a:gd name="T27" fmla="*/ 31 h 88"/>
                  <a:gd name="T28" fmla="*/ 30 w 180"/>
                  <a:gd name="T29" fmla="*/ 23 h 88"/>
                  <a:gd name="T30" fmla="*/ 29 w 180"/>
                  <a:gd name="T31" fmla="*/ 15 h 88"/>
                  <a:gd name="T32" fmla="*/ 29 w 180"/>
                  <a:gd name="T33" fmla="*/ 0 h 88"/>
                  <a:gd name="T34" fmla="*/ 0 w 180"/>
                  <a:gd name="T35" fmla="*/ 0 h 88"/>
                  <a:gd name="T36" fmla="*/ 90 w 180"/>
                  <a:gd name="T37" fmla="*/ 88 h 88"/>
                  <a:gd name="T38" fmla="*/ 180 w 180"/>
                  <a:gd name="T39" fmla="*/ 0 h 88"/>
                  <a:gd name="T40" fmla="*/ 151 w 180"/>
                  <a:gd name="T41" fmla="*/ 0 h 88"/>
                  <a:gd name="T42" fmla="*/ 151 w 180"/>
                  <a:gd name="T43" fmla="*/ 1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0" h="88">
                    <a:moveTo>
                      <a:pt x="151" y="15"/>
                    </a:moveTo>
                    <a:cubicBezTo>
                      <a:pt x="151" y="15"/>
                      <a:pt x="151" y="20"/>
                      <a:pt x="150" y="23"/>
                    </a:cubicBezTo>
                    <a:cubicBezTo>
                      <a:pt x="148" y="25"/>
                      <a:pt x="145" y="26"/>
                      <a:pt x="145" y="31"/>
                    </a:cubicBezTo>
                    <a:cubicBezTo>
                      <a:pt x="145" y="36"/>
                      <a:pt x="146" y="46"/>
                      <a:pt x="138" y="46"/>
                    </a:cubicBezTo>
                    <a:cubicBezTo>
                      <a:pt x="129" y="46"/>
                      <a:pt x="130" y="38"/>
                      <a:pt x="130" y="34"/>
                    </a:cubicBezTo>
                    <a:cubicBezTo>
                      <a:pt x="130" y="30"/>
                      <a:pt x="130" y="27"/>
                      <a:pt x="126" y="27"/>
                    </a:cubicBezTo>
                    <a:cubicBezTo>
                      <a:pt x="122" y="26"/>
                      <a:pt x="118" y="30"/>
                      <a:pt x="111" y="30"/>
                    </a:cubicBezTo>
                    <a:cubicBezTo>
                      <a:pt x="103" y="30"/>
                      <a:pt x="91" y="30"/>
                      <a:pt x="91" y="30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77" y="30"/>
                      <a:pt x="69" y="30"/>
                    </a:cubicBezTo>
                    <a:cubicBezTo>
                      <a:pt x="62" y="30"/>
                      <a:pt x="58" y="26"/>
                      <a:pt x="54" y="27"/>
                    </a:cubicBezTo>
                    <a:cubicBezTo>
                      <a:pt x="50" y="27"/>
                      <a:pt x="50" y="30"/>
                      <a:pt x="50" y="34"/>
                    </a:cubicBezTo>
                    <a:cubicBezTo>
                      <a:pt x="50" y="38"/>
                      <a:pt x="51" y="46"/>
                      <a:pt x="42" y="46"/>
                    </a:cubicBezTo>
                    <a:cubicBezTo>
                      <a:pt x="34" y="46"/>
                      <a:pt x="35" y="36"/>
                      <a:pt x="35" y="31"/>
                    </a:cubicBezTo>
                    <a:cubicBezTo>
                      <a:pt x="35" y="26"/>
                      <a:pt x="32" y="25"/>
                      <a:pt x="30" y="23"/>
                    </a:cubicBezTo>
                    <a:cubicBezTo>
                      <a:pt x="29" y="20"/>
                      <a:pt x="29" y="15"/>
                      <a:pt x="29" y="15"/>
                    </a:cubicBezTo>
                    <a:cubicBezTo>
                      <a:pt x="29" y="15"/>
                      <a:pt x="29" y="7"/>
                      <a:pt x="2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9"/>
                      <a:pt x="41" y="88"/>
                      <a:pt x="90" y="88"/>
                    </a:cubicBezTo>
                    <a:cubicBezTo>
                      <a:pt x="139" y="88"/>
                      <a:pt x="178" y="49"/>
                      <a:pt x="180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1" y="7"/>
                      <a:pt x="151" y="15"/>
                      <a:pt x="15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49"/>
              <p:cNvSpPr/>
              <p:nvPr/>
            </p:nvSpPr>
            <p:spPr bwMode="auto">
              <a:xfrm>
                <a:off x="2109788" y="985837"/>
                <a:ext cx="676275" cy="330200"/>
              </a:xfrm>
              <a:custGeom>
                <a:avLst/>
                <a:gdLst>
                  <a:gd name="T0" fmla="*/ 35 w 180"/>
                  <a:gd name="T1" fmla="*/ 78 h 88"/>
                  <a:gd name="T2" fmla="*/ 39 w 180"/>
                  <a:gd name="T3" fmla="*/ 71 h 88"/>
                  <a:gd name="T4" fmla="*/ 44 w 180"/>
                  <a:gd name="T5" fmla="*/ 53 h 88"/>
                  <a:gd name="T6" fmla="*/ 63 w 180"/>
                  <a:gd name="T7" fmla="*/ 42 h 88"/>
                  <a:gd name="T8" fmla="*/ 89 w 180"/>
                  <a:gd name="T9" fmla="*/ 42 h 88"/>
                  <a:gd name="T10" fmla="*/ 91 w 180"/>
                  <a:gd name="T11" fmla="*/ 42 h 88"/>
                  <a:gd name="T12" fmla="*/ 117 w 180"/>
                  <a:gd name="T13" fmla="*/ 42 h 88"/>
                  <a:gd name="T14" fmla="*/ 136 w 180"/>
                  <a:gd name="T15" fmla="*/ 53 h 88"/>
                  <a:gd name="T16" fmla="*/ 141 w 180"/>
                  <a:gd name="T17" fmla="*/ 71 h 88"/>
                  <a:gd name="T18" fmla="*/ 145 w 180"/>
                  <a:gd name="T19" fmla="*/ 78 h 88"/>
                  <a:gd name="T20" fmla="*/ 151 w 180"/>
                  <a:gd name="T21" fmla="*/ 88 h 88"/>
                  <a:gd name="T22" fmla="*/ 180 w 180"/>
                  <a:gd name="T23" fmla="*/ 88 h 88"/>
                  <a:gd name="T24" fmla="*/ 90 w 180"/>
                  <a:gd name="T25" fmla="*/ 0 h 88"/>
                  <a:gd name="T26" fmla="*/ 0 w 180"/>
                  <a:gd name="T27" fmla="*/ 88 h 88"/>
                  <a:gd name="T28" fmla="*/ 29 w 180"/>
                  <a:gd name="T29" fmla="*/ 88 h 88"/>
                  <a:gd name="T30" fmla="*/ 35 w 180"/>
                  <a:gd name="T31" fmla="*/ 7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0" h="88">
                    <a:moveTo>
                      <a:pt x="35" y="78"/>
                    </a:moveTo>
                    <a:cubicBezTo>
                      <a:pt x="39" y="75"/>
                      <a:pt x="39" y="71"/>
                      <a:pt x="39" y="71"/>
                    </a:cubicBezTo>
                    <a:cubicBezTo>
                      <a:pt x="39" y="71"/>
                      <a:pt x="40" y="64"/>
                      <a:pt x="44" y="53"/>
                    </a:cubicBezTo>
                    <a:cubicBezTo>
                      <a:pt x="48" y="41"/>
                      <a:pt x="63" y="42"/>
                      <a:pt x="63" y="42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117" y="42"/>
                      <a:pt x="117" y="42"/>
                      <a:pt x="117" y="42"/>
                    </a:cubicBezTo>
                    <a:cubicBezTo>
                      <a:pt x="117" y="42"/>
                      <a:pt x="132" y="41"/>
                      <a:pt x="136" y="53"/>
                    </a:cubicBezTo>
                    <a:cubicBezTo>
                      <a:pt x="140" y="64"/>
                      <a:pt x="141" y="71"/>
                      <a:pt x="141" y="71"/>
                    </a:cubicBezTo>
                    <a:cubicBezTo>
                      <a:pt x="141" y="71"/>
                      <a:pt x="141" y="75"/>
                      <a:pt x="145" y="78"/>
                    </a:cubicBezTo>
                    <a:cubicBezTo>
                      <a:pt x="148" y="81"/>
                      <a:pt x="150" y="83"/>
                      <a:pt x="151" y="88"/>
                    </a:cubicBezTo>
                    <a:cubicBezTo>
                      <a:pt x="180" y="88"/>
                      <a:pt x="180" y="88"/>
                      <a:pt x="180" y="88"/>
                    </a:cubicBezTo>
                    <a:cubicBezTo>
                      <a:pt x="178" y="39"/>
                      <a:pt x="139" y="0"/>
                      <a:pt x="90" y="0"/>
                    </a:cubicBezTo>
                    <a:cubicBezTo>
                      <a:pt x="41" y="0"/>
                      <a:pt x="2" y="39"/>
                      <a:pt x="0" y="88"/>
                    </a:cubicBezTo>
                    <a:cubicBezTo>
                      <a:pt x="29" y="88"/>
                      <a:pt x="29" y="88"/>
                      <a:pt x="29" y="88"/>
                    </a:cubicBezTo>
                    <a:cubicBezTo>
                      <a:pt x="30" y="83"/>
                      <a:pt x="32" y="81"/>
                      <a:pt x="35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50"/>
              <p:cNvSpPr/>
              <p:nvPr/>
            </p:nvSpPr>
            <p:spPr bwMode="auto">
              <a:xfrm>
                <a:off x="2241550" y="1403350"/>
                <a:ext cx="412750" cy="14288"/>
              </a:xfrm>
              <a:custGeom>
                <a:avLst/>
                <a:gdLst>
                  <a:gd name="T0" fmla="*/ 108 w 110"/>
                  <a:gd name="T1" fmla="*/ 0 h 4"/>
                  <a:gd name="T2" fmla="*/ 2 w 110"/>
                  <a:gd name="T3" fmla="*/ 0 h 4"/>
                  <a:gd name="T4" fmla="*/ 0 w 110"/>
                  <a:gd name="T5" fmla="*/ 2 h 4"/>
                  <a:gd name="T6" fmla="*/ 2 w 110"/>
                  <a:gd name="T7" fmla="*/ 4 h 4"/>
                  <a:gd name="T8" fmla="*/ 108 w 110"/>
                  <a:gd name="T9" fmla="*/ 4 h 4"/>
                  <a:gd name="T10" fmla="*/ 110 w 110"/>
                  <a:gd name="T11" fmla="*/ 2 h 4"/>
                  <a:gd name="T12" fmla="*/ 108 w 11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0" h="4">
                    <a:moveTo>
                      <a:pt x="10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9" y="4"/>
                      <a:pt x="110" y="3"/>
                      <a:pt x="110" y="2"/>
                    </a:cubicBezTo>
                    <a:cubicBezTo>
                      <a:pt x="110" y="1"/>
                      <a:pt x="109" y="0"/>
                      <a:pt x="10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0" name="Oval 51"/>
              <p:cNvSpPr>
                <a:spLocks noChangeArrowheads="1"/>
              </p:cNvSpPr>
              <p:nvPr/>
            </p:nvSpPr>
            <p:spPr bwMode="auto">
              <a:xfrm>
                <a:off x="2238375" y="1293812"/>
                <a:ext cx="55563" cy="523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1" name="Oval 52"/>
              <p:cNvSpPr>
                <a:spLocks noChangeArrowheads="1"/>
              </p:cNvSpPr>
              <p:nvPr/>
            </p:nvSpPr>
            <p:spPr bwMode="auto">
              <a:xfrm>
                <a:off x="2601913" y="1293812"/>
                <a:ext cx="55563" cy="523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2" name="Rectangle 53"/>
              <p:cNvSpPr>
                <a:spLocks noChangeArrowheads="1"/>
              </p:cNvSpPr>
              <p:nvPr/>
            </p:nvSpPr>
            <p:spPr bwMode="auto">
              <a:xfrm>
                <a:off x="2271713" y="1279525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3" name="Freeform 54"/>
              <p:cNvSpPr/>
              <p:nvPr/>
            </p:nvSpPr>
            <p:spPr bwMode="auto">
              <a:xfrm>
                <a:off x="2268538" y="1271587"/>
                <a:ext cx="100013" cy="14288"/>
              </a:xfrm>
              <a:custGeom>
                <a:avLst/>
                <a:gdLst>
                  <a:gd name="T0" fmla="*/ 1 w 27"/>
                  <a:gd name="T1" fmla="*/ 2 h 4"/>
                  <a:gd name="T2" fmla="*/ 4 w 27"/>
                  <a:gd name="T3" fmla="*/ 2 h 4"/>
                  <a:gd name="T4" fmla="*/ 26 w 27"/>
                  <a:gd name="T5" fmla="*/ 4 h 4"/>
                  <a:gd name="T6" fmla="*/ 26 w 27"/>
                  <a:gd name="T7" fmla="*/ 4 h 4"/>
                  <a:gd name="T8" fmla="*/ 27 w 27"/>
                  <a:gd name="T9" fmla="*/ 3 h 4"/>
                  <a:gd name="T10" fmla="*/ 26 w 27"/>
                  <a:gd name="T11" fmla="*/ 1 h 4"/>
                  <a:gd name="T12" fmla="*/ 4 w 27"/>
                  <a:gd name="T13" fmla="*/ 0 h 4"/>
                  <a:gd name="T14" fmla="*/ 1 w 27"/>
                  <a:gd name="T15" fmla="*/ 0 h 4"/>
                  <a:gd name="T16" fmla="*/ 0 w 27"/>
                  <a:gd name="T17" fmla="*/ 1 h 4"/>
                  <a:gd name="T18" fmla="*/ 1 w 27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4">
                    <a:moveTo>
                      <a:pt x="1" y="2"/>
                    </a:moveTo>
                    <a:cubicBezTo>
                      <a:pt x="1" y="2"/>
                      <a:pt x="2" y="2"/>
                      <a:pt x="4" y="2"/>
                    </a:cubicBezTo>
                    <a:cubicBezTo>
                      <a:pt x="8" y="2"/>
                      <a:pt x="17" y="2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4"/>
                      <a:pt x="27" y="3"/>
                      <a:pt x="27" y="3"/>
                    </a:cubicBezTo>
                    <a:cubicBezTo>
                      <a:pt x="27" y="2"/>
                      <a:pt x="27" y="2"/>
                      <a:pt x="26" y="1"/>
                    </a:cubicBezTo>
                    <a:cubicBezTo>
                      <a:pt x="17" y="0"/>
                      <a:pt x="9" y="0"/>
                      <a:pt x="4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4" name="Freeform 55"/>
              <p:cNvSpPr/>
              <p:nvPr/>
            </p:nvSpPr>
            <p:spPr bwMode="auto">
              <a:xfrm>
                <a:off x="2527300" y="1271587"/>
                <a:ext cx="101600" cy="14288"/>
              </a:xfrm>
              <a:custGeom>
                <a:avLst/>
                <a:gdLst>
                  <a:gd name="T0" fmla="*/ 0 w 27"/>
                  <a:gd name="T1" fmla="*/ 3 h 4"/>
                  <a:gd name="T2" fmla="*/ 1 w 27"/>
                  <a:gd name="T3" fmla="*/ 4 h 4"/>
                  <a:gd name="T4" fmla="*/ 1 w 27"/>
                  <a:gd name="T5" fmla="*/ 4 h 4"/>
                  <a:gd name="T6" fmla="*/ 23 w 27"/>
                  <a:gd name="T7" fmla="*/ 2 h 4"/>
                  <a:gd name="T8" fmla="*/ 26 w 27"/>
                  <a:gd name="T9" fmla="*/ 2 h 4"/>
                  <a:gd name="T10" fmla="*/ 27 w 27"/>
                  <a:gd name="T11" fmla="*/ 1 h 4"/>
                  <a:gd name="T12" fmla="*/ 26 w 27"/>
                  <a:gd name="T13" fmla="*/ 0 h 4"/>
                  <a:gd name="T14" fmla="*/ 26 w 27"/>
                  <a:gd name="T15" fmla="*/ 0 h 4"/>
                  <a:gd name="T16" fmla="*/ 23 w 27"/>
                  <a:gd name="T17" fmla="*/ 0 h 4"/>
                  <a:gd name="T18" fmla="*/ 1 w 27"/>
                  <a:gd name="T19" fmla="*/ 1 h 4"/>
                  <a:gd name="T20" fmla="*/ 0 w 27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4">
                    <a:moveTo>
                      <a:pt x="0" y="3"/>
                    </a:moveTo>
                    <a:cubicBezTo>
                      <a:pt x="0" y="3"/>
                      <a:pt x="0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0" y="2"/>
                      <a:pt x="19" y="2"/>
                      <a:pt x="23" y="2"/>
                    </a:cubicBezTo>
                    <a:cubicBezTo>
                      <a:pt x="25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1"/>
                    </a:cubicBezTo>
                    <a:cubicBezTo>
                      <a:pt x="27" y="0"/>
                      <a:pt x="27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5" y="0"/>
                      <a:pt x="23" y="0"/>
                    </a:cubicBezTo>
                    <a:cubicBezTo>
                      <a:pt x="18" y="0"/>
                      <a:pt x="10" y="0"/>
                      <a:pt x="1" y="1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5" name="Freeform 56"/>
              <p:cNvSpPr/>
              <p:nvPr/>
            </p:nvSpPr>
            <p:spPr bwMode="auto">
              <a:xfrm>
                <a:off x="2384425" y="1268412"/>
                <a:ext cx="127000" cy="123825"/>
              </a:xfrm>
              <a:custGeom>
                <a:avLst/>
                <a:gdLst>
                  <a:gd name="T0" fmla="*/ 5 w 34"/>
                  <a:gd name="T1" fmla="*/ 32 h 33"/>
                  <a:gd name="T2" fmla="*/ 29 w 34"/>
                  <a:gd name="T3" fmla="*/ 32 h 33"/>
                  <a:gd name="T4" fmla="*/ 33 w 34"/>
                  <a:gd name="T5" fmla="*/ 27 h 33"/>
                  <a:gd name="T6" fmla="*/ 33 w 34"/>
                  <a:gd name="T7" fmla="*/ 8 h 33"/>
                  <a:gd name="T8" fmla="*/ 29 w 34"/>
                  <a:gd name="T9" fmla="*/ 2 h 33"/>
                  <a:gd name="T10" fmla="*/ 17 w 34"/>
                  <a:gd name="T11" fmla="*/ 0 h 33"/>
                  <a:gd name="T12" fmla="*/ 5 w 34"/>
                  <a:gd name="T13" fmla="*/ 2 h 33"/>
                  <a:gd name="T14" fmla="*/ 1 w 34"/>
                  <a:gd name="T15" fmla="*/ 8 h 33"/>
                  <a:gd name="T16" fmla="*/ 1 w 34"/>
                  <a:gd name="T17" fmla="*/ 27 h 33"/>
                  <a:gd name="T18" fmla="*/ 5 w 34"/>
                  <a:gd name="T19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3">
                    <a:moveTo>
                      <a:pt x="5" y="32"/>
                    </a:moveTo>
                    <a:cubicBezTo>
                      <a:pt x="29" y="32"/>
                      <a:pt x="29" y="32"/>
                      <a:pt x="29" y="32"/>
                    </a:cubicBezTo>
                    <a:cubicBezTo>
                      <a:pt x="29" y="32"/>
                      <a:pt x="33" y="33"/>
                      <a:pt x="33" y="27"/>
                    </a:cubicBezTo>
                    <a:cubicBezTo>
                      <a:pt x="33" y="22"/>
                      <a:pt x="33" y="8"/>
                      <a:pt x="33" y="8"/>
                    </a:cubicBezTo>
                    <a:cubicBezTo>
                      <a:pt x="33" y="8"/>
                      <a:pt x="34" y="4"/>
                      <a:pt x="29" y="2"/>
                    </a:cubicBezTo>
                    <a:cubicBezTo>
                      <a:pt x="26" y="1"/>
                      <a:pt x="20" y="0"/>
                      <a:pt x="17" y="0"/>
                    </a:cubicBezTo>
                    <a:cubicBezTo>
                      <a:pt x="14" y="0"/>
                      <a:pt x="8" y="1"/>
                      <a:pt x="5" y="2"/>
                    </a:cubicBezTo>
                    <a:cubicBezTo>
                      <a:pt x="0" y="4"/>
                      <a:pt x="1" y="8"/>
                      <a:pt x="1" y="8"/>
                    </a:cubicBezTo>
                    <a:cubicBezTo>
                      <a:pt x="1" y="8"/>
                      <a:pt x="1" y="22"/>
                      <a:pt x="1" y="27"/>
                    </a:cubicBezTo>
                    <a:cubicBezTo>
                      <a:pt x="1" y="33"/>
                      <a:pt x="5" y="32"/>
                      <a:pt x="5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6" name="Freeform 57"/>
              <p:cNvSpPr/>
              <p:nvPr/>
            </p:nvSpPr>
            <p:spPr bwMode="auto">
              <a:xfrm>
                <a:off x="2459038" y="1169987"/>
                <a:ext cx="146050" cy="79375"/>
              </a:xfrm>
              <a:custGeom>
                <a:avLst/>
                <a:gdLst>
                  <a:gd name="T0" fmla="*/ 0 w 39"/>
                  <a:gd name="T1" fmla="*/ 21 h 21"/>
                  <a:gd name="T2" fmla="*/ 39 w 39"/>
                  <a:gd name="T3" fmla="*/ 21 h 21"/>
                  <a:gd name="T4" fmla="*/ 35 w 39"/>
                  <a:gd name="T5" fmla="*/ 6 h 21"/>
                  <a:gd name="T6" fmla="*/ 24 w 39"/>
                  <a:gd name="T7" fmla="*/ 0 h 21"/>
                  <a:gd name="T8" fmla="*/ 20 w 39"/>
                  <a:gd name="T9" fmla="*/ 0 h 21"/>
                  <a:gd name="T10" fmla="*/ 0 w 39"/>
                  <a:gd name="T11" fmla="*/ 0 h 21"/>
                  <a:gd name="T12" fmla="*/ 0 w 39"/>
                  <a:gd name="T13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1">
                    <a:moveTo>
                      <a:pt x="0" y="21"/>
                    </a:move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8" y="13"/>
                      <a:pt x="35" y="6"/>
                    </a:cubicBezTo>
                    <a:cubicBezTo>
                      <a:pt x="32" y="0"/>
                      <a:pt x="24" y="0"/>
                      <a:pt x="2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7" name="Freeform 58"/>
              <p:cNvSpPr/>
              <p:nvPr/>
            </p:nvSpPr>
            <p:spPr bwMode="auto">
              <a:xfrm>
                <a:off x="2290763" y="1169987"/>
                <a:ext cx="146050" cy="79375"/>
              </a:xfrm>
              <a:custGeom>
                <a:avLst/>
                <a:gdLst>
                  <a:gd name="T0" fmla="*/ 39 w 39"/>
                  <a:gd name="T1" fmla="*/ 0 h 21"/>
                  <a:gd name="T2" fmla="*/ 19 w 39"/>
                  <a:gd name="T3" fmla="*/ 0 h 21"/>
                  <a:gd name="T4" fmla="*/ 15 w 39"/>
                  <a:gd name="T5" fmla="*/ 0 h 21"/>
                  <a:gd name="T6" fmla="*/ 4 w 39"/>
                  <a:gd name="T7" fmla="*/ 6 h 21"/>
                  <a:gd name="T8" fmla="*/ 0 w 39"/>
                  <a:gd name="T9" fmla="*/ 21 h 21"/>
                  <a:gd name="T10" fmla="*/ 39 w 39"/>
                  <a:gd name="T11" fmla="*/ 21 h 21"/>
                  <a:gd name="T12" fmla="*/ 39 w 39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9" h="21">
                    <a:moveTo>
                      <a:pt x="3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7" y="0"/>
                      <a:pt x="4" y="6"/>
                    </a:cubicBezTo>
                    <a:cubicBezTo>
                      <a:pt x="1" y="13"/>
                      <a:pt x="0" y="21"/>
                      <a:pt x="0" y="21"/>
                    </a:cubicBezTo>
                    <a:cubicBezTo>
                      <a:pt x="39" y="21"/>
                      <a:pt x="39" y="21"/>
                      <a:pt x="39" y="21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0" name="组合 379"/>
            <p:cNvGrpSpPr>
              <a:grpSpLocks noChangeAspect="1"/>
            </p:cNvGrpSpPr>
            <p:nvPr/>
          </p:nvGrpSpPr>
          <p:grpSpPr>
            <a:xfrm>
              <a:off x="3729587" y="4405788"/>
              <a:ext cx="386784" cy="432000"/>
              <a:chOff x="3179763" y="952500"/>
              <a:chExt cx="638175" cy="71278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28" name="Freeform 59"/>
              <p:cNvSpPr/>
              <p:nvPr/>
            </p:nvSpPr>
            <p:spPr bwMode="auto">
              <a:xfrm>
                <a:off x="3179763" y="952500"/>
                <a:ext cx="638175" cy="585788"/>
              </a:xfrm>
              <a:custGeom>
                <a:avLst/>
                <a:gdLst>
                  <a:gd name="T0" fmla="*/ 12 w 170"/>
                  <a:gd name="T1" fmla="*/ 156 h 156"/>
                  <a:gd name="T2" fmla="*/ 12 w 170"/>
                  <a:gd name="T3" fmla="*/ 140 h 156"/>
                  <a:gd name="T4" fmla="*/ 12 w 170"/>
                  <a:gd name="T5" fmla="*/ 140 h 156"/>
                  <a:gd name="T6" fmla="*/ 15 w 170"/>
                  <a:gd name="T7" fmla="*/ 131 h 156"/>
                  <a:gd name="T8" fmla="*/ 79 w 170"/>
                  <a:gd name="T9" fmla="*/ 19 h 156"/>
                  <a:gd name="T10" fmla="*/ 79 w 170"/>
                  <a:gd name="T11" fmla="*/ 19 h 156"/>
                  <a:gd name="T12" fmla="*/ 79 w 170"/>
                  <a:gd name="T13" fmla="*/ 19 h 156"/>
                  <a:gd name="T14" fmla="*/ 85 w 170"/>
                  <a:gd name="T15" fmla="*/ 15 h 156"/>
                  <a:gd name="T16" fmla="*/ 90 w 170"/>
                  <a:gd name="T17" fmla="*/ 17 h 156"/>
                  <a:gd name="T18" fmla="*/ 91 w 170"/>
                  <a:gd name="T19" fmla="*/ 19 h 156"/>
                  <a:gd name="T20" fmla="*/ 91 w 170"/>
                  <a:gd name="T21" fmla="*/ 19 h 156"/>
                  <a:gd name="T22" fmla="*/ 91 w 170"/>
                  <a:gd name="T23" fmla="*/ 19 h 156"/>
                  <a:gd name="T24" fmla="*/ 91 w 170"/>
                  <a:gd name="T25" fmla="*/ 19 h 156"/>
                  <a:gd name="T26" fmla="*/ 155 w 170"/>
                  <a:gd name="T27" fmla="*/ 131 h 156"/>
                  <a:gd name="T28" fmla="*/ 158 w 170"/>
                  <a:gd name="T29" fmla="*/ 140 h 156"/>
                  <a:gd name="T30" fmla="*/ 158 w 170"/>
                  <a:gd name="T31" fmla="*/ 140 h 156"/>
                  <a:gd name="T32" fmla="*/ 158 w 170"/>
                  <a:gd name="T33" fmla="*/ 156 h 156"/>
                  <a:gd name="T34" fmla="*/ 169 w 170"/>
                  <a:gd name="T35" fmla="*/ 156 h 156"/>
                  <a:gd name="T36" fmla="*/ 169 w 170"/>
                  <a:gd name="T37" fmla="*/ 144 h 156"/>
                  <a:gd name="T38" fmla="*/ 170 w 170"/>
                  <a:gd name="T39" fmla="*/ 142 h 156"/>
                  <a:gd name="T40" fmla="*/ 165 w 170"/>
                  <a:gd name="T41" fmla="*/ 125 h 156"/>
                  <a:gd name="T42" fmla="*/ 99 w 170"/>
                  <a:gd name="T43" fmla="*/ 9 h 156"/>
                  <a:gd name="T44" fmla="*/ 95 w 170"/>
                  <a:gd name="T45" fmla="*/ 5 h 156"/>
                  <a:gd name="T46" fmla="*/ 85 w 170"/>
                  <a:gd name="T47" fmla="*/ 0 h 156"/>
                  <a:gd name="T48" fmla="*/ 75 w 170"/>
                  <a:gd name="T49" fmla="*/ 5 h 156"/>
                  <a:gd name="T50" fmla="*/ 71 w 170"/>
                  <a:gd name="T51" fmla="*/ 9 h 156"/>
                  <a:gd name="T52" fmla="*/ 5 w 170"/>
                  <a:gd name="T53" fmla="*/ 125 h 156"/>
                  <a:gd name="T54" fmla="*/ 0 w 170"/>
                  <a:gd name="T55" fmla="*/ 142 h 156"/>
                  <a:gd name="T56" fmla="*/ 1 w 170"/>
                  <a:gd name="T57" fmla="*/ 144 h 156"/>
                  <a:gd name="T58" fmla="*/ 1 w 170"/>
                  <a:gd name="T59" fmla="*/ 156 h 156"/>
                  <a:gd name="T60" fmla="*/ 12 w 170"/>
                  <a:gd name="T6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0" h="156">
                    <a:moveTo>
                      <a:pt x="12" y="156"/>
                    </a:moveTo>
                    <a:cubicBezTo>
                      <a:pt x="12" y="140"/>
                      <a:pt x="12" y="140"/>
                      <a:pt x="12" y="140"/>
                    </a:cubicBezTo>
                    <a:cubicBezTo>
                      <a:pt x="12" y="140"/>
                      <a:pt x="12" y="140"/>
                      <a:pt x="12" y="140"/>
                    </a:cubicBezTo>
                    <a:cubicBezTo>
                      <a:pt x="12" y="139"/>
                      <a:pt x="13" y="135"/>
                      <a:pt x="15" y="131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8"/>
                      <a:pt x="81" y="15"/>
                      <a:pt x="85" y="15"/>
                    </a:cubicBezTo>
                    <a:cubicBezTo>
                      <a:pt x="87" y="15"/>
                      <a:pt x="89" y="16"/>
                      <a:pt x="90" y="17"/>
                    </a:cubicBezTo>
                    <a:cubicBezTo>
                      <a:pt x="90" y="18"/>
                      <a:pt x="90" y="18"/>
                      <a:pt x="91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155" y="131"/>
                      <a:pt x="155" y="131"/>
                      <a:pt x="155" y="131"/>
                    </a:cubicBezTo>
                    <a:cubicBezTo>
                      <a:pt x="157" y="135"/>
                      <a:pt x="158" y="139"/>
                      <a:pt x="158" y="140"/>
                    </a:cubicBezTo>
                    <a:cubicBezTo>
                      <a:pt x="158" y="140"/>
                      <a:pt x="158" y="140"/>
                      <a:pt x="158" y="140"/>
                    </a:cubicBezTo>
                    <a:cubicBezTo>
                      <a:pt x="158" y="156"/>
                      <a:pt x="158" y="156"/>
                      <a:pt x="158" y="156"/>
                    </a:cubicBezTo>
                    <a:cubicBezTo>
                      <a:pt x="169" y="156"/>
                      <a:pt x="169" y="156"/>
                      <a:pt x="169" y="156"/>
                    </a:cubicBezTo>
                    <a:cubicBezTo>
                      <a:pt x="169" y="144"/>
                      <a:pt x="169" y="144"/>
                      <a:pt x="169" y="144"/>
                    </a:cubicBezTo>
                    <a:cubicBezTo>
                      <a:pt x="170" y="144"/>
                      <a:pt x="170" y="143"/>
                      <a:pt x="170" y="142"/>
                    </a:cubicBezTo>
                    <a:cubicBezTo>
                      <a:pt x="170" y="139"/>
                      <a:pt x="169" y="131"/>
                      <a:pt x="165" y="125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9" y="9"/>
                      <a:pt x="97" y="7"/>
                      <a:pt x="95" y="5"/>
                    </a:cubicBezTo>
                    <a:cubicBezTo>
                      <a:pt x="93" y="3"/>
                      <a:pt x="90" y="0"/>
                      <a:pt x="85" y="0"/>
                    </a:cubicBezTo>
                    <a:cubicBezTo>
                      <a:pt x="80" y="0"/>
                      <a:pt x="77" y="3"/>
                      <a:pt x="75" y="5"/>
                    </a:cubicBezTo>
                    <a:cubicBezTo>
                      <a:pt x="73" y="7"/>
                      <a:pt x="71" y="9"/>
                      <a:pt x="71" y="9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1" y="131"/>
                      <a:pt x="0" y="139"/>
                      <a:pt x="0" y="142"/>
                    </a:cubicBezTo>
                    <a:cubicBezTo>
                      <a:pt x="0" y="143"/>
                      <a:pt x="1" y="144"/>
                      <a:pt x="1" y="144"/>
                    </a:cubicBezTo>
                    <a:cubicBezTo>
                      <a:pt x="1" y="156"/>
                      <a:pt x="1" y="156"/>
                      <a:pt x="1" y="156"/>
                    </a:cubicBezTo>
                    <a:lnTo>
                      <a:pt x="12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9" name="Freeform 60"/>
              <p:cNvSpPr/>
              <p:nvPr/>
            </p:nvSpPr>
            <p:spPr bwMode="auto">
              <a:xfrm>
                <a:off x="3182938" y="1557337"/>
                <a:ext cx="631825" cy="107950"/>
              </a:xfrm>
              <a:custGeom>
                <a:avLst/>
                <a:gdLst>
                  <a:gd name="T0" fmla="*/ 157 w 168"/>
                  <a:gd name="T1" fmla="*/ 0 h 29"/>
                  <a:gd name="T2" fmla="*/ 157 w 168"/>
                  <a:gd name="T3" fmla="*/ 12 h 29"/>
                  <a:gd name="T4" fmla="*/ 156 w 168"/>
                  <a:gd name="T5" fmla="*/ 16 h 29"/>
                  <a:gd name="T6" fmla="*/ 152 w 168"/>
                  <a:gd name="T7" fmla="*/ 17 h 29"/>
                  <a:gd name="T8" fmla="*/ 16 w 168"/>
                  <a:gd name="T9" fmla="*/ 17 h 29"/>
                  <a:gd name="T10" fmla="*/ 12 w 168"/>
                  <a:gd name="T11" fmla="*/ 16 h 29"/>
                  <a:gd name="T12" fmla="*/ 11 w 168"/>
                  <a:gd name="T13" fmla="*/ 12 h 29"/>
                  <a:gd name="T14" fmla="*/ 11 w 168"/>
                  <a:gd name="T15" fmla="*/ 0 h 29"/>
                  <a:gd name="T16" fmla="*/ 0 w 168"/>
                  <a:gd name="T17" fmla="*/ 0 h 29"/>
                  <a:gd name="T18" fmla="*/ 0 w 168"/>
                  <a:gd name="T19" fmla="*/ 17 h 29"/>
                  <a:gd name="T20" fmla="*/ 12 w 168"/>
                  <a:gd name="T21" fmla="*/ 29 h 29"/>
                  <a:gd name="T22" fmla="*/ 156 w 168"/>
                  <a:gd name="T23" fmla="*/ 29 h 29"/>
                  <a:gd name="T24" fmla="*/ 168 w 168"/>
                  <a:gd name="T25" fmla="*/ 17 h 29"/>
                  <a:gd name="T26" fmla="*/ 168 w 168"/>
                  <a:gd name="T27" fmla="*/ 0 h 29"/>
                  <a:gd name="T28" fmla="*/ 157 w 168"/>
                  <a:gd name="T2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8" h="29">
                    <a:moveTo>
                      <a:pt x="157" y="0"/>
                    </a:moveTo>
                    <a:cubicBezTo>
                      <a:pt x="157" y="12"/>
                      <a:pt x="157" y="12"/>
                      <a:pt x="157" y="12"/>
                    </a:cubicBezTo>
                    <a:cubicBezTo>
                      <a:pt x="157" y="15"/>
                      <a:pt x="156" y="16"/>
                      <a:pt x="156" y="16"/>
                    </a:cubicBezTo>
                    <a:cubicBezTo>
                      <a:pt x="155" y="16"/>
                      <a:pt x="154" y="17"/>
                      <a:pt x="152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4" y="17"/>
                      <a:pt x="13" y="16"/>
                      <a:pt x="12" y="16"/>
                    </a:cubicBezTo>
                    <a:cubicBezTo>
                      <a:pt x="12" y="16"/>
                      <a:pt x="11" y="15"/>
                      <a:pt x="11" y="12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3"/>
                      <a:pt x="5" y="29"/>
                      <a:pt x="12" y="29"/>
                    </a:cubicBezTo>
                    <a:cubicBezTo>
                      <a:pt x="156" y="29"/>
                      <a:pt x="156" y="29"/>
                      <a:pt x="156" y="29"/>
                    </a:cubicBezTo>
                    <a:cubicBezTo>
                      <a:pt x="163" y="29"/>
                      <a:pt x="168" y="23"/>
                      <a:pt x="168" y="17"/>
                    </a:cubicBezTo>
                    <a:cubicBezTo>
                      <a:pt x="168" y="0"/>
                      <a:pt x="168" y="0"/>
                      <a:pt x="168" y="0"/>
                    </a:cubicBez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0" name="Freeform 61"/>
              <p:cNvSpPr/>
              <p:nvPr/>
            </p:nvSpPr>
            <p:spPr bwMode="auto">
              <a:xfrm>
                <a:off x="3371850" y="1090612"/>
                <a:ext cx="242888" cy="450850"/>
              </a:xfrm>
              <a:custGeom>
                <a:avLst/>
                <a:gdLst>
                  <a:gd name="T0" fmla="*/ 7 w 65"/>
                  <a:gd name="T1" fmla="*/ 59 h 120"/>
                  <a:gd name="T2" fmla="*/ 9 w 65"/>
                  <a:gd name="T3" fmla="*/ 64 h 120"/>
                  <a:gd name="T4" fmla="*/ 12 w 65"/>
                  <a:gd name="T5" fmla="*/ 63 h 120"/>
                  <a:gd name="T6" fmla="*/ 12 w 65"/>
                  <a:gd name="T7" fmla="*/ 59 h 120"/>
                  <a:gd name="T8" fmla="*/ 13 w 65"/>
                  <a:gd name="T9" fmla="*/ 58 h 120"/>
                  <a:gd name="T10" fmla="*/ 15 w 65"/>
                  <a:gd name="T11" fmla="*/ 49 h 120"/>
                  <a:gd name="T12" fmla="*/ 16 w 65"/>
                  <a:gd name="T13" fmla="*/ 43 h 120"/>
                  <a:gd name="T14" fmla="*/ 22 w 65"/>
                  <a:gd name="T15" fmla="*/ 37 h 120"/>
                  <a:gd name="T16" fmla="*/ 19 w 65"/>
                  <a:gd name="T17" fmla="*/ 60 h 120"/>
                  <a:gd name="T18" fmla="*/ 20 w 65"/>
                  <a:gd name="T19" fmla="*/ 65 h 120"/>
                  <a:gd name="T20" fmla="*/ 20 w 65"/>
                  <a:gd name="T21" fmla="*/ 69 h 120"/>
                  <a:gd name="T22" fmla="*/ 14 w 65"/>
                  <a:gd name="T23" fmla="*/ 83 h 120"/>
                  <a:gd name="T24" fmla="*/ 2 w 65"/>
                  <a:gd name="T25" fmla="*/ 108 h 120"/>
                  <a:gd name="T26" fmla="*/ 4 w 65"/>
                  <a:gd name="T27" fmla="*/ 114 h 120"/>
                  <a:gd name="T28" fmla="*/ 9 w 65"/>
                  <a:gd name="T29" fmla="*/ 117 h 120"/>
                  <a:gd name="T30" fmla="*/ 15 w 65"/>
                  <a:gd name="T31" fmla="*/ 119 h 120"/>
                  <a:gd name="T32" fmla="*/ 13 w 65"/>
                  <a:gd name="T33" fmla="*/ 114 h 120"/>
                  <a:gd name="T34" fmla="*/ 18 w 65"/>
                  <a:gd name="T35" fmla="*/ 101 h 120"/>
                  <a:gd name="T36" fmla="*/ 29 w 65"/>
                  <a:gd name="T37" fmla="*/ 79 h 120"/>
                  <a:gd name="T38" fmla="*/ 32 w 65"/>
                  <a:gd name="T39" fmla="*/ 79 h 120"/>
                  <a:gd name="T40" fmla="*/ 39 w 65"/>
                  <a:gd name="T41" fmla="*/ 89 h 120"/>
                  <a:gd name="T42" fmla="*/ 42 w 65"/>
                  <a:gd name="T43" fmla="*/ 96 h 120"/>
                  <a:gd name="T44" fmla="*/ 48 w 65"/>
                  <a:gd name="T45" fmla="*/ 115 h 120"/>
                  <a:gd name="T46" fmla="*/ 57 w 65"/>
                  <a:gd name="T47" fmla="*/ 117 h 120"/>
                  <a:gd name="T48" fmla="*/ 65 w 65"/>
                  <a:gd name="T49" fmla="*/ 114 h 120"/>
                  <a:gd name="T50" fmla="*/ 61 w 65"/>
                  <a:gd name="T51" fmla="*/ 112 h 120"/>
                  <a:gd name="T52" fmla="*/ 58 w 65"/>
                  <a:gd name="T53" fmla="*/ 108 h 120"/>
                  <a:gd name="T54" fmla="*/ 53 w 65"/>
                  <a:gd name="T55" fmla="*/ 91 h 120"/>
                  <a:gd name="T56" fmla="*/ 49 w 65"/>
                  <a:gd name="T57" fmla="*/ 82 h 120"/>
                  <a:gd name="T58" fmla="*/ 40 w 65"/>
                  <a:gd name="T59" fmla="*/ 65 h 120"/>
                  <a:gd name="T60" fmla="*/ 39 w 65"/>
                  <a:gd name="T61" fmla="*/ 60 h 120"/>
                  <a:gd name="T62" fmla="*/ 40 w 65"/>
                  <a:gd name="T63" fmla="*/ 48 h 120"/>
                  <a:gd name="T64" fmla="*/ 43 w 65"/>
                  <a:gd name="T65" fmla="*/ 47 h 120"/>
                  <a:gd name="T66" fmla="*/ 54 w 65"/>
                  <a:gd name="T67" fmla="*/ 54 h 120"/>
                  <a:gd name="T68" fmla="*/ 58 w 65"/>
                  <a:gd name="T69" fmla="*/ 55 h 120"/>
                  <a:gd name="T70" fmla="*/ 63 w 65"/>
                  <a:gd name="T71" fmla="*/ 55 h 120"/>
                  <a:gd name="T72" fmla="*/ 59 w 65"/>
                  <a:gd name="T73" fmla="*/ 49 h 120"/>
                  <a:gd name="T74" fmla="*/ 49 w 65"/>
                  <a:gd name="T75" fmla="*/ 42 h 120"/>
                  <a:gd name="T76" fmla="*/ 46 w 65"/>
                  <a:gd name="T77" fmla="*/ 38 h 120"/>
                  <a:gd name="T78" fmla="*/ 43 w 65"/>
                  <a:gd name="T79" fmla="*/ 30 h 120"/>
                  <a:gd name="T80" fmla="*/ 39 w 65"/>
                  <a:gd name="T81" fmla="*/ 23 h 120"/>
                  <a:gd name="T82" fmla="*/ 36 w 65"/>
                  <a:gd name="T83" fmla="*/ 20 h 120"/>
                  <a:gd name="T84" fmla="*/ 39 w 65"/>
                  <a:gd name="T85" fmla="*/ 17 h 120"/>
                  <a:gd name="T86" fmla="*/ 41 w 65"/>
                  <a:gd name="T87" fmla="*/ 13 h 120"/>
                  <a:gd name="T88" fmla="*/ 42 w 65"/>
                  <a:gd name="T89" fmla="*/ 9 h 120"/>
                  <a:gd name="T90" fmla="*/ 45 w 65"/>
                  <a:gd name="T91" fmla="*/ 6 h 120"/>
                  <a:gd name="T92" fmla="*/ 43 w 65"/>
                  <a:gd name="T93" fmla="*/ 5 h 120"/>
                  <a:gd name="T94" fmla="*/ 41 w 65"/>
                  <a:gd name="T95" fmla="*/ 3 h 120"/>
                  <a:gd name="T96" fmla="*/ 37 w 65"/>
                  <a:gd name="T97" fmla="*/ 0 h 120"/>
                  <a:gd name="T98" fmla="*/ 30 w 65"/>
                  <a:gd name="T99" fmla="*/ 2 h 120"/>
                  <a:gd name="T100" fmla="*/ 26 w 65"/>
                  <a:gd name="T101" fmla="*/ 7 h 120"/>
                  <a:gd name="T102" fmla="*/ 25 w 65"/>
                  <a:gd name="T103" fmla="*/ 9 h 120"/>
                  <a:gd name="T104" fmla="*/ 27 w 65"/>
                  <a:gd name="T105" fmla="*/ 10 h 120"/>
                  <a:gd name="T106" fmla="*/ 28 w 65"/>
                  <a:gd name="T107" fmla="*/ 13 h 120"/>
                  <a:gd name="T108" fmla="*/ 28 w 65"/>
                  <a:gd name="T109" fmla="*/ 18 h 120"/>
                  <a:gd name="T110" fmla="*/ 20 w 65"/>
                  <a:gd name="T111" fmla="*/ 24 h 120"/>
                  <a:gd name="T112" fmla="*/ 10 w 65"/>
                  <a:gd name="T113" fmla="*/ 36 h 120"/>
                  <a:gd name="T114" fmla="*/ 7 w 65"/>
                  <a:gd name="T115" fmla="*/ 44 h 120"/>
                  <a:gd name="T116" fmla="*/ 5 w 65"/>
                  <a:gd name="T117" fmla="*/ 57 h 120"/>
                  <a:gd name="T118" fmla="*/ 7 w 65"/>
                  <a:gd name="T119" fmla="*/ 5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5" h="120">
                    <a:moveTo>
                      <a:pt x="7" y="59"/>
                    </a:moveTo>
                    <a:cubicBezTo>
                      <a:pt x="6" y="62"/>
                      <a:pt x="7" y="64"/>
                      <a:pt x="9" y="64"/>
                    </a:cubicBezTo>
                    <a:cubicBezTo>
                      <a:pt x="11" y="65"/>
                      <a:pt x="11" y="64"/>
                      <a:pt x="12" y="63"/>
                    </a:cubicBezTo>
                    <a:cubicBezTo>
                      <a:pt x="12" y="62"/>
                      <a:pt x="12" y="59"/>
                      <a:pt x="12" y="59"/>
                    </a:cubicBezTo>
                    <a:cubicBezTo>
                      <a:pt x="12" y="59"/>
                      <a:pt x="13" y="59"/>
                      <a:pt x="13" y="58"/>
                    </a:cubicBezTo>
                    <a:cubicBezTo>
                      <a:pt x="14" y="57"/>
                      <a:pt x="14" y="53"/>
                      <a:pt x="15" y="49"/>
                    </a:cubicBezTo>
                    <a:cubicBezTo>
                      <a:pt x="15" y="44"/>
                      <a:pt x="15" y="44"/>
                      <a:pt x="16" y="43"/>
                    </a:cubicBezTo>
                    <a:cubicBezTo>
                      <a:pt x="18" y="42"/>
                      <a:pt x="22" y="37"/>
                      <a:pt x="22" y="37"/>
                    </a:cubicBezTo>
                    <a:cubicBezTo>
                      <a:pt x="21" y="42"/>
                      <a:pt x="19" y="57"/>
                      <a:pt x="19" y="60"/>
                    </a:cubicBezTo>
                    <a:cubicBezTo>
                      <a:pt x="19" y="64"/>
                      <a:pt x="20" y="63"/>
                      <a:pt x="20" y="65"/>
                    </a:cubicBezTo>
                    <a:cubicBezTo>
                      <a:pt x="21" y="66"/>
                      <a:pt x="20" y="69"/>
                      <a:pt x="20" y="69"/>
                    </a:cubicBezTo>
                    <a:cubicBezTo>
                      <a:pt x="20" y="69"/>
                      <a:pt x="17" y="75"/>
                      <a:pt x="14" y="83"/>
                    </a:cubicBezTo>
                    <a:cubicBezTo>
                      <a:pt x="10" y="92"/>
                      <a:pt x="4" y="103"/>
                      <a:pt x="2" y="108"/>
                    </a:cubicBezTo>
                    <a:cubicBezTo>
                      <a:pt x="0" y="113"/>
                      <a:pt x="4" y="114"/>
                      <a:pt x="4" y="114"/>
                    </a:cubicBezTo>
                    <a:cubicBezTo>
                      <a:pt x="4" y="114"/>
                      <a:pt x="5" y="115"/>
                      <a:pt x="9" y="117"/>
                    </a:cubicBezTo>
                    <a:cubicBezTo>
                      <a:pt x="12" y="119"/>
                      <a:pt x="15" y="120"/>
                      <a:pt x="15" y="119"/>
                    </a:cubicBezTo>
                    <a:cubicBezTo>
                      <a:pt x="16" y="117"/>
                      <a:pt x="14" y="116"/>
                      <a:pt x="13" y="114"/>
                    </a:cubicBezTo>
                    <a:cubicBezTo>
                      <a:pt x="12" y="112"/>
                      <a:pt x="15" y="108"/>
                      <a:pt x="18" y="101"/>
                    </a:cubicBezTo>
                    <a:cubicBezTo>
                      <a:pt x="22" y="94"/>
                      <a:pt x="28" y="81"/>
                      <a:pt x="29" y="79"/>
                    </a:cubicBezTo>
                    <a:cubicBezTo>
                      <a:pt x="30" y="78"/>
                      <a:pt x="32" y="79"/>
                      <a:pt x="32" y="79"/>
                    </a:cubicBezTo>
                    <a:cubicBezTo>
                      <a:pt x="32" y="79"/>
                      <a:pt x="36" y="85"/>
                      <a:pt x="39" y="89"/>
                    </a:cubicBezTo>
                    <a:cubicBezTo>
                      <a:pt x="41" y="93"/>
                      <a:pt x="42" y="96"/>
                      <a:pt x="42" y="96"/>
                    </a:cubicBezTo>
                    <a:cubicBezTo>
                      <a:pt x="42" y="96"/>
                      <a:pt x="46" y="109"/>
                      <a:pt x="48" y="115"/>
                    </a:cubicBezTo>
                    <a:cubicBezTo>
                      <a:pt x="50" y="120"/>
                      <a:pt x="52" y="118"/>
                      <a:pt x="57" y="117"/>
                    </a:cubicBezTo>
                    <a:cubicBezTo>
                      <a:pt x="62" y="117"/>
                      <a:pt x="65" y="115"/>
                      <a:pt x="65" y="114"/>
                    </a:cubicBezTo>
                    <a:cubicBezTo>
                      <a:pt x="64" y="113"/>
                      <a:pt x="63" y="113"/>
                      <a:pt x="61" y="112"/>
                    </a:cubicBezTo>
                    <a:cubicBezTo>
                      <a:pt x="59" y="112"/>
                      <a:pt x="58" y="111"/>
                      <a:pt x="58" y="108"/>
                    </a:cubicBezTo>
                    <a:cubicBezTo>
                      <a:pt x="57" y="105"/>
                      <a:pt x="54" y="96"/>
                      <a:pt x="53" y="91"/>
                    </a:cubicBezTo>
                    <a:cubicBezTo>
                      <a:pt x="51" y="86"/>
                      <a:pt x="51" y="86"/>
                      <a:pt x="49" y="82"/>
                    </a:cubicBezTo>
                    <a:cubicBezTo>
                      <a:pt x="47" y="78"/>
                      <a:pt x="41" y="68"/>
                      <a:pt x="40" y="65"/>
                    </a:cubicBezTo>
                    <a:cubicBezTo>
                      <a:pt x="39" y="62"/>
                      <a:pt x="39" y="60"/>
                      <a:pt x="39" y="60"/>
                    </a:cubicBezTo>
                    <a:cubicBezTo>
                      <a:pt x="39" y="60"/>
                      <a:pt x="40" y="51"/>
                      <a:pt x="40" y="48"/>
                    </a:cubicBezTo>
                    <a:cubicBezTo>
                      <a:pt x="41" y="45"/>
                      <a:pt x="43" y="47"/>
                      <a:pt x="43" y="47"/>
                    </a:cubicBezTo>
                    <a:cubicBezTo>
                      <a:pt x="43" y="47"/>
                      <a:pt x="51" y="53"/>
                      <a:pt x="54" y="54"/>
                    </a:cubicBezTo>
                    <a:cubicBezTo>
                      <a:pt x="56" y="56"/>
                      <a:pt x="57" y="55"/>
                      <a:pt x="58" y="55"/>
                    </a:cubicBezTo>
                    <a:cubicBezTo>
                      <a:pt x="60" y="56"/>
                      <a:pt x="61" y="57"/>
                      <a:pt x="63" y="55"/>
                    </a:cubicBezTo>
                    <a:cubicBezTo>
                      <a:pt x="64" y="54"/>
                      <a:pt x="62" y="51"/>
                      <a:pt x="59" y="49"/>
                    </a:cubicBezTo>
                    <a:cubicBezTo>
                      <a:pt x="56" y="47"/>
                      <a:pt x="51" y="43"/>
                      <a:pt x="49" y="42"/>
                    </a:cubicBezTo>
                    <a:cubicBezTo>
                      <a:pt x="47" y="41"/>
                      <a:pt x="46" y="38"/>
                      <a:pt x="46" y="38"/>
                    </a:cubicBezTo>
                    <a:cubicBezTo>
                      <a:pt x="46" y="38"/>
                      <a:pt x="44" y="34"/>
                      <a:pt x="43" y="30"/>
                    </a:cubicBezTo>
                    <a:cubicBezTo>
                      <a:pt x="42" y="26"/>
                      <a:pt x="41" y="24"/>
                      <a:pt x="39" y="23"/>
                    </a:cubicBezTo>
                    <a:cubicBezTo>
                      <a:pt x="36" y="21"/>
                      <a:pt x="36" y="21"/>
                      <a:pt x="36" y="20"/>
                    </a:cubicBezTo>
                    <a:cubicBezTo>
                      <a:pt x="36" y="19"/>
                      <a:pt x="37" y="18"/>
                      <a:pt x="39" y="17"/>
                    </a:cubicBezTo>
                    <a:cubicBezTo>
                      <a:pt x="41" y="16"/>
                      <a:pt x="41" y="15"/>
                      <a:pt x="41" y="13"/>
                    </a:cubicBezTo>
                    <a:cubicBezTo>
                      <a:pt x="41" y="10"/>
                      <a:pt x="41" y="9"/>
                      <a:pt x="42" y="9"/>
                    </a:cubicBezTo>
                    <a:cubicBezTo>
                      <a:pt x="44" y="8"/>
                      <a:pt x="45" y="7"/>
                      <a:pt x="45" y="6"/>
                    </a:cubicBezTo>
                    <a:cubicBezTo>
                      <a:pt x="45" y="5"/>
                      <a:pt x="43" y="5"/>
                      <a:pt x="43" y="5"/>
                    </a:cubicBezTo>
                    <a:cubicBezTo>
                      <a:pt x="41" y="5"/>
                      <a:pt x="41" y="4"/>
                      <a:pt x="41" y="3"/>
                    </a:cubicBezTo>
                    <a:cubicBezTo>
                      <a:pt x="41" y="2"/>
                      <a:pt x="40" y="0"/>
                      <a:pt x="37" y="0"/>
                    </a:cubicBezTo>
                    <a:cubicBezTo>
                      <a:pt x="34" y="0"/>
                      <a:pt x="31" y="1"/>
                      <a:pt x="30" y="2"/>
                    </a:cubicBezTo>
                    <a:cubicBezTo>
                      <a:pt x="28" y="3"/>
                      <a:pt x="30" y="5"/>
                      <a:pt x="26" y="7"/>
                    </a:cubicBezTo>
                    <a:cubicBezTo>
                      <a:pt x="25" y="7"/>
                      <a:pt x="24" y="8"/>
                      <a:pt x="25" y="9"/>
                    </a:cubicBezTo>
                    <a:cubicBezTo>
                      <a:pt x="25" y="10"/>
                      <a:pt x="26" y="10"/>
                      <a:pt x="27" y="10"/>
                    </a:cubicBezTo>
                    <a:cubicBezTo>
                      <a:pt x="29" y="11"/>
                      <a:pt x="28" y="13"/>
                      <a:pt x="28" y="13"/>
                    </a:cubicBezTo>
                    <a:cubicBezTo>
                      <a:pt x="28" y="13"/>
                      <a:pt x="29" y="16"/>
                      <a:pt x="28" y="18"/>
                    </a:cubicBezTo>
                    <a:cubicBezTo>
                      <a:pt x="28" y="20"/>
                      <a:pt x="24" y="20"/>
                      <a:pt x="20" y="24"/>
                    </a:cubicBezTo>
                    <a:cubicBezTo>
                      <a:pt x="16" y="27"/>
                      <a:pt x="13" y="32"/>
                      <a:pt x="10" y="36"/>
                    </a:cubicBezTo>
                    <a:cubicBezTo>
                      <a:pt x="7" y="40"/>
                      <a:pt x="7" y="42"/>
                      <a:pt x="7" y="44"/>
                    </a:cubicBezTo>
                    <a:cubicBezTo>
                      <a:pt x="7" y="46"/>
                      <a:pt x="5" y="56"/>
                      <a:pt x="5" y="57"/>
                    </a:cubicBezTo>
                    <a:cubicBezTo>
                      <a:pt x="5" y="59"/>
                      <a:pt x="7" y="59"/>
                      <a:pt x="7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1" name="Freeform 62"/>
              <p:cNvSpPr/>
              <p:nvPr/>
            </p:nvSpPr>
            <p:spPr bwMode="auto">
              <a:xfrm>
                <a:off x="3584575" y="1425575"/>
                <a:ext cx="98425" cy="33338"/>
              </a:xfrm>
              <a:custGeom>
                <a:avLst/>
                <a:gdLst>
                  <a:gd name="T0" fmla="*/ 8 w 62"/>
                  <a:gd name="T1" fmla="*/ 21 h 21"/>
                  <a:gd name="T2" fmla="*/ 62 w 62"/>
                  <a:gd name="T3" fmla="*/ 21 h 21"/>
                  <a:gd name="T4" fmla="*/ 50 w 62"/>
                  <a:gd name="T5" fmla="*/ 0 h 21"/>
                  <a:gd name="T6" fmla="*/ 0 w 62"/>
                  <a:gd name="T7" fmla="*/ 0 h 21"/>
                  <a:gd name="T8" fmla="*/ 8 w 62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21">
                    <a:moveTo>
                      <a:pt x="8" y="21"/>
                    </a:moveTo>
                    <a:lnTo>
                      <a:pt x="62" y="21"/>
                    </a:lnTo>
                    <a:lnTo>
                      <a:pt x="50" y="0"/>
                    </a:lnTo>
                    <a:lnTo>
                      <a:pt x="0" y="0"/>
                    </a:lnTo>
                    <a:lnTo>
                      <a:pt x="8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2" name="Freeform 63"/>
              <p:cNvSpPr/>
              <p:nvPr/>
            </p:nvSpPr>
            <p:spPr bwMode="auto">
              <a:xfrm>
                <a:off x="3314700" y="1425575"/>
                <a:ext cx="79375" cy="33338"/>
              </a:xfrm>
              <a:custGeom>
                <a:avLst/>
                <a:gdLst>
                  <a:gd name="T0" fmla="*/ 50 w 50"/>
                  <a:gd name="T1" fmla="*/ 0 h 21"/>
                  <a:gd name="T2" fmla="*/ 10 w 50"/>
                  <a:gd name="T3" fmla="*/ 0 h 21"/>
                  <a:gd name="T4" fmla="*/ 0 w 50"/>
                  <a:gd name="T5" fmla="*/ 21 h 21"/>
                  <a:gd name="T6" fmla="*/ 38 w 50"/>
                  <a:gd name="T7" fmla="*/ 21 h 21"/>
                  <a:gd name="T8" fmla="*/ 50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50" y="0"/>
                    </a:moveTo>
                    <a:lnTo>
                      <a:pt x="10" y="0"/>
                    </a:lnTo>
                    <a:lnTo>
                      <a:pt x="0" y="21"/>
                    </a:lnTo>
                    <a:lnTo>
                      <a:pt x="38" y="21"/>
                    </a:ln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3" name="Freeform 64"/>
              <p:cNvSpPr/>
              <p:nvPr/>
            </p:nvSpPr>
            <p:spPr bwMode="auto">
              <a:xfrm>
                <a:off x="3259138" y="1549400"/>
                <a:ext cx="479425" cy="38100"/>
              </a:xfrm>
              <a:custGeom>
                <a:avLst/>
                <a:gdLst>
                  <a:gd name="T0" fmla="*/ 52 w 302"/>
                  <a:gd name="T1" fmla="*/ 0 h 24"/>
                  <a:gd name="T2" fmla="*/ 12 w 302"/>
                  <a:gd name="T3" fmla="*/ 0 h 24"/>
                  <a:gd name="T4" fmla="*/ 0 w 302"/>
                  <a:gd name="T5" fmla="*/ 24 h 24"/>
                  <a:gd name="T6" fmla="*/ 40 w 302"/>
                  <a:gd name="T7" fmla="*/ 24 h 24"/>
                  <a:gd name="T8" fmla="*/ 59 w 302"/>
                  <a:gd name="T9" fmla="*/ 24 h 24"/>
                  <a:gd name="T10" fmla="*/ 302 w 302"/>
                  <a:gd name="T11" fmla="*/ 24 h 24"/>
                  <a:gd name="T12" fmla="*/ 291 w 302"/>
                  <a:gd name="T13" fmla="*/ 0 h 24"/>
                  <a:gd name="T14" fmla="*/ 52 w 30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2" h="24">
                    <a:moveTo>
                      <a:pt x="5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40" y="24"/>
                    </a:lnTo>
                    <a:lnTo>
                      <a:pt x="59" y="24"/>
                    </a:lnTo>
                    <a:lnTo>
                      <a:pt x="302" y="24"/>
                    </a:lnTo>
                    <a:lnTo>
                      <a:pt x="291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1" name="组合 380"/>
            <p:cNvGrpSpPr>
              <a:grpSpLocks noChangeAspect="1"/>
            </p:cNvGrpSpPr>
            <p:nvPr/>
          </p:nvGrpSpPr>
          <p:grpSpPr>
            <a:xfrm>
              <a:off x="4643902" y="2616925"/>
              <a:ext cx="430920" cy="432000"/>
              <a:chOff x="4216400" y="1020762"/>
              <a:chExt cx="636588" cy="6381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34" name="Freeform 65"/>
              <p:cNvSpPr/>
              <p:nvPr/>
            </p:nvSpPr>
            <p:spPr bwMode="auto">
              <a:xfrm>
                <a:off x="4541838" y="1020762"/>
                <a:ext cx="311150" cy="638175"/>
              </a:xfrm>
              <a:custGeom>
                <a:avLst/>
                <a:gdLst>
                  <a:gd name="T0" fmla="*/ 72 w 83"/>
                  <a:gd name="T1" fmla="*/ 0 h 170"/>
                  <a:gd name="T2" fmla="*/ 0 w 83"/>
                  <a:gd name="T3" fmla="*/ 0 h 170"/>
                  <a:gd name="T4" fmla="*/ 0 w 83"/>
                  <a:gd name="T5" fmla="*/ 20 h 170"/>
                  <a:gd name="T6" fmla="*/ 28 w 83"/>
                  <a:gd name="T7" fmla="*/ 36 h 170"/>
                  <a:gd name="T8" fmla="*/ 28 w 83"/>
                  <a:gd name="T9" fmla="*/ 78 h 170"/>
                  <a:gd name="T10" fmla="*/ 64 w 83"/>
                  <a:gd name="T11" fmla="*/ 78 h 170"/>
                  <a:gd name="T12" fmla="*/ 64 w 83"/>
                  <a:gd name="T13" fmla="*/ 91 h 170"/>
                  <a:gd name="T14" fmla="*/ 28 w 83"/>
                  <a:gd name="T15" fmla="*/ 91 h 170"/>
                  <a:gd name="T16" fmla="*/ 28 w 83"/>
                  <a:gd name="T17" fmla="*/ 151 h 170"/>
                  <a:gd name="T18" fmla="*/ 0 w 83"/>
                  <a:gd name="T19" fmla="*/ 135 h 170"/>
                  <a:gd name="T20" fmla="*/ 0 w 83"/>
                  <a:gd name="T21" fmla="*/ 170 h 170"/>
                  <a:gd name="T22" fmla="*/ 72 w 83"/>
                  <a:gd name="T23" fmla="*/ 170 h 170"/>
                  <a:gd name="T24" fmla="*/ 83 w 83"/>
                  <a:gd name="T25" fmla="*/ 159 h 170"/>
                  <a:gd name="T26" fmla="*/ 83 w 83"/>
                  <a:gd name="T27" fmla="*/ 11 h 170"/>
                  <a:gd name="T28" fmla="*/ 72 w 83"/>
                  <a:gd name="T2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3" h="170">
                    <a:moveTo>
                      <a:pt x="7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51"/>
                      <a:pt x="28" y="151"/>
                      <a:pt x="28" y="151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8" y="170"/>
                      <a:pt x="83" y="165"/>
                      <a:pt x="83" y="159"/>
                    </a:cubicBez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5"/>
                      <a:pt x="78" y="0"/>
                      <a:pt x="7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5" name="Freeform 66"/>
              <p:cNvSpPr/>
              <p:nvPr/>
            </p:nvSpPr>
            <p:spPr bwMode="auto">
              <a:xfrm>
                <a:off x="4216400" y="1020762"/>
                <a:ext cx="306388" cy="638175"/>
              </a:xfrm>
              <a:custGeom>
                <a:avLst/>
                <a:gdLst>
                  <a:gd name="T0" fmla="*/ 55 w 82"/>
                  <a:gd name="T1" fmla="*/ 151 h 170"/>
                  <a:gd name="T2" fmla="*/ 55 w 82"/>
                  <a:gd name="T3" fmla="*/ 91 h 170"/>
                  <a:gd name="T4" fmla="*/ 19 w 82"/>
                  <a:gd name="T5" fmla="*/ 91 h 170"/>
                  <a:gd name="T6" fmla="*/ 19 w 82"/>
                  <a:gd name="T7" fmla="*/ 78 h 170"/>
                  <a:gd name="T8" fmla="*/ 55 w 82"/>
                  <a:gd name="T9" fmla="*/ 78 h 170"/>
                  <a:gd name="T10" fmla="*/ 55 w 82"/>
                  <a:gd name="T11" fmla="*/ 36 h 170"/>
                  <a:gd name="T12" fmla="*/ 82 w 82"/>
                  <a:gd name="T13" fmla="*/ 21 h 170"/>
                  <a:gd name="T14" fmla="*/ 82 w 82"/>
                  <a:gd name="T15" fmla="*/ 0 h 170"/>
                  <a:gd name="T16" fmla="*/ 11 w 82"/>
                  <a:gd name="T17" fmla="*/ 0 h 170"/>
                  <a:gd name="T18" fmla="*/ 0 w 82"/>
                  <a:gd name="T19" fmla="*/ 11 h 170"/>
                  <a:gd name="T20" fmla="*/ 0 w 82"/>
                  <a:gd name="T21" fmla="*/ 159 h 170"/>
                  <a:gd name="T22" fmla="*/ 11 w 82"/>
                  <a:gd name="T23" fmla="*/ 170 h 170"/>
                  <a:gd name="T24" fmla="*/ 82 w 82"/>
                  <a:gd name="T25" fmla="*/ 170 h 170"/>
                  <a:gd name="T26" fmla="*/ 82 w 82"/>
                  <a:gd name="T27" fmla="*/ 136 h 170"/>
                  <a:gd name="T28" fmla="*/ 55 w 82"/>
                  <a:gd name="T29" fmla="*/ 151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2" h="170">
                    <a:moveTo>
                      <a:pt x="55" y="151"/>
                    </a:moveTo>
                    <a:cubicBezTo>
                      <a:pt x="55" y="91"/>
                      <a:pt x="55" y="91"/>
                      <a:pt x="55" y="91"/>
                    </a:cubicBezTo>
                    <a:cubicBezTo>
                      <a:pt x="19" y="91"/>
                      <a:pt x="19" y="91"/>
                      <a:pt x="19" y="91"/>
                    </a:cubicBezTo>
                    <a:cubicBezTo>
                      <a:pt x="19" y="78"/>
                      <a:pt x="19" y="78"/>
                      <a:pt x="19" y="78"/>
                    </a:cubicBezTo>
                    <a:cubicBezTo>
                      <a:pt x="55" y="78"/>
                      <a:pt x="55" y="78"/>
                      <a:pt x="55" y="7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5"/>
                      <a:pt x="5" y="170"/>
                      <a:pt x="11" y="170"/>
                    </a:cubicBezTo>
                    <a:cubicBezTo>
                      <a:pt x="82" y="170"/>
                      <a:pt x="82" y="170"/>
                      <a:pt x="82" y="170"/>
                    </a:cubicBezTo>
                    <a:cubicBezTo>
                      <a:pt x="82" y="136"/>
                      <a:pt x="82" y="136"/>
                      <a:pt x="82" y="136"/>
                    </a:cubicBezTo>
                    <a:lnTo>
                      <a:pt x="55" y="1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2" name="组合 381"/>
            <p:cNvGrpSpPr>
              <a:grpSpLocks noChangeAspect="1"/>
            </p:cNvGrpSpPr>
            <p:nvPr/>
          </p:nvGrpSpPr>
          <p:grpSpPr>
            <a:xfrm>
              <a:off x="5727249" y="3495050"/>
              <a:ext cx="432000" cy="432000"/>
              <a:chOff x="5213350" y="966787"/>
              <a:chExt cx="714375" cy="7143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36" name="Freeform 67"/>
              <p:cNvSpPr/>
              <p:nvPr/>
            </p:nvSpPr>
            <p:spPr bwMode="auto">
              <a:xfrm>
                <a:off x="5213350" y="966787"/>
                <a:ext cx="714375" cy="346075"/>
              </a:xfrm>
              <a:custGeom>
                <a:avLst/>
                <a:gdLst>
                  <a:gd name="T0" fmla="*/ 95 w 190"/>
                  <a:gd name="T1" fmla="*/ 15 h 92"/>
                  <a:gd name="T2" fmla="*/ 175 w 190"/>
                  <a:gd name="T3" fmla="*/ 92 h 92"/>
                  <a:gd name="T4" fmla="*/ 190 w 190"/>
                  <a:gd name="T5" fmla="*/ 92 h 92"/>
                  <a:gd name="T6" fmla="*/ 95 w 190"/>
                  <a:gd name="T7" fmla="*/ 0 h 92"/>
                  <a:gd name="T8" fmla="*/ 0 w 190"/>
                  <a:gd name="T9" fmla="*/ 92 h 92"/>
                  <a:gd name="T10" fmla="*/ 15 w 190"/>
                  <a:gd name="T11" fmla="*/ 92 h 92"/>
                  <a:gd name="T12" fmla="*/ 95 w 190"/>
                  <a:gd name="T13" fmla="*/ 1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92">
                    <a:moveTo>
                      <a:pt x="95" y="15"/>
                    </a:moveTo>
                    <a:cubicBezTo>
                      <a:pt x="138" y="15"/>
                      <a:pt x="173" y="50"/>
                      <a:pt x="175" y="92"/>
                    </a:cubicBezTo>
                    <a:cubicBezTo>
                      <a:pt x="190" y="92"/>
                      <a:pt x="190" y="92"/>
                      <a:pt x="190" y="92"/>
                    </a:cubicBezTo>
                    <a:cubicBezTo>
                      <a:pt x="188" y="41"/>
                      <a:pt x="146" y="0"/>
                      <a:pt x="95" y="0"/>
                    </a:cubicBezTo>
                    <a:cubicBezTo>
                      <a:pt x="44" y="0"/>
                      <a:pt x="2" y="41"/>
                      <a:pt x="0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7" y="50"/>
                      <a:pt x="52" y="15"/>
                      <a:pt x="9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7" name="Freeform 68"/>
              <p:cNvSpPr/>
              <p:nvPr/>
            </p:nvSpPr>
            <p:spPr bwMode="auto">
              <a:xfrm>
                <a:off x="5213350" y="1335087"/>
                <a:ext cx="714375" cy="346075"/>
              </a:xfrm>
              <a:custGeom>
                <a:avLst/>
                <a:gdLst>
                  <a:gd name="T0" fmla="*/ 95 w 190"/>
                  <a:gd name="T1" fmla="*/ 77 h 92"/>
                  <a:gd name="T2" fmla="*/ 15 w 190"/>
                  <a:gd name="T3" fmla="*/ 0 h 92"/>
                  <a:gd name="T4" fmla="*/ 0 w 190"/>
                  <a:gd name="T5" fmla="*/ 0 h 92"/>
                  <a:gd name="T6" fmla="*/ 95 w 190"/>
                  <a:gd name="T7" fmla="*/ 92 h 92"/>
                  <a:gd name="T8" fmla="*/ 190 w 190"/>
                  <a:gd name="T9" fmla="*/ 0 h 92"/>
                  <a:gd name="T10" fmla="*/ 175 w 190"/>
                  <a:gd name="T11" fmla="*/ 0 h 92"/>
                  <a:gd name="T12" fmla="*/ 95 w 190"/>
                  <a:gd name="T13" fmla="*/ 7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92">
                    <a:moveTo>
                      <a:pt x="95" y="77"/>
                    </a:moveTo>
                    <a:cubicBezTo>
                      <a:pt x="52" y="77"/>
                      <a:pt x="17" y="4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51"/>
                      <a:pt x="44" y="92"/>
                      <a:pt x="95" y="92"/>
                    </a:cubicBezTo>
                    <a:cubicBezTo>
                      <a:pt x="146" y="92"/>
                      <a:pt x="188" y="51"/>
                      <a:pt x="190" y="0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73" y="42"/>
                      <a:pt x="138" y="77"/>
                      <a:pt x="95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8" name="Freeform 69"/>
              <p:cNvSpPr/>
              <p:nvPr/>
            </p:nvSpPr>
            <p:spPr bwMode="auto">
              <a:xfrm>
                <a:off x="5319713" y="1065212"/>
                <a:ext cx="501650" cy="533400"/>
              </a:xfrm>
              <a:custGeom>
                <a:avLst/>
                <a:gdLst>
                  <a:gd name="T0" fmla="*/ 96 w 134"/>
                  <a:gd name="T1" fmla="*/ 60 h 142"/>
                  <a:gd name="T2" fmla="*/ 102 w 134"/>
                  <a:gd name="T3" fmla="*/ 63 h 142"/>
                  <a:gd name="T4" fmla="*/ 109 w 134"/>
                  <a:gd name="T5" fmla="*/ 56 h 142"/>
                  <a:gd name="T6" fmla="*/ 102 w 134"/>
                  <a:gd name="T7" fmla="*/ 49 h 142"/>
                  <a:gd name="T8" fmla="*/ 96 w 134"/>
                  <a:gd name="T9" fmla="*/ 52 h 142"/>
                  <a:gd name="T10" fmla="*/ 72 w 134"/>
                  <a:gd name="T11" fmla="*/ 52 h 142"/>
                  <a:gd name="T12" fmla="*/ 72 w 134"/>
                  <a:gd name="T13" fmla="*/ 33 h 142"/>
                  <a:gd name="T14" fmla="*/ 84 w 134"/>
                  <a:gd name="T15" fmla="*/ 17 h 142"/>
                  <a:gd name="T16" fmla="*/ 70 w 134"/>
                  <a:gd name="T17" fmla="*/ 0 h 142"/>
                  <a:gd name="T18" fmla="*/ 70 w 134"/>
                  <a:gd name="T19" fmla="*/ 13 h 142"/>
                  <a:gd name="T20" fmla="*/ 72 w 134"/>
                  <a:gd name="T21" fmla="*/ 17 h 142"/>
                  <a:gd name="T22" fmla="*/ 67 w 134"/>
                  <a:gd name="T23" fmla="*/ 22 h 142"/>
                  <a:gd name="T24" fmla="*/ 62 w 134"/>
                  <a:gd name="T25" fmla="*/ 17 h 142"/>
                  <a:gd name="T26" fmla="*/ 64 w 134"/>
                  <a:gd name="T27" fmla="*/ 13 h 142"/>
                  <a:gd name="T28" fmla="*/ 64 w 134"/>
                  <a:gd name="T29" fmla="*/ 0 h 142"/>
                  <a:gd name="T30" fmla="*/ 50 w 134"/>
                  <a:gd name="T31" fmla="*/ 17 h 142"/>
                  <a:gd name="T32" fmla="*/ 62 w 134"/>
                  <a:gd name="T33" fmla="*/ 33 h 142"/>
                  <a:gd name="T34" fmla="*/ 62 w 134"/>
                  <a:gd name="T35" fmla="*/ 52 h 142"/>
                  <a:gd name="T36" fmla="*/ 38 w 134"/>
                  <a:gd name="T37" fmla="*/ 52 h 142"/>
                  <a:gd name="T38" fmla="*/ 32 w 134"/>
                  <a:gd name="T39" fmla="*/ 49 h 142"/>
                  <a:gd name="T40" fmla="*/ 25 w 134"/>
                  <a:gd name="T41" fmla="*/ 56 h 142"/>
                  <a:gd name="T42" fmla="*/ 32 w 134"/>
                  <a:gd name="T43" fmla="*/ 63 h 142"/>
                  <a:gd name="T44" fmla="*/ 38 w 134"/>
                  <a:gd name="T45" fmla="*/ 60 h 142"/>
                  <a:gd name="T46" fmla="*/ 62 w 134"/>
                  <a:gd name="T47" fmla="*/ 60 h 142"/>
                  <a:gd name="T48" fmla="*/ 62 w 134"/>
                  <a:gd name="T49" fmla="*/ 66 h 142"/>
                  <a:gd name="T50" fmla="*/ 62 w 134"/>
                  <a:gd name="T51" fmla="*/ 72 h 142"/>
                  <a:gd name="T52" fmla="*/ 62 w 134"/>
                  <a:gd name="T53" fmla="*/ 107 h 142"/>
                  <a:gd name="T54" fmla="*/ 52 w 134"/>
                  <a:gd name="T55" fmla="*/ 118 h 142"/>
                  <a:gd name="T56" fmla="*/ 25 w 134"/>
                  <a:gd name="T57" fmla="*/ 104 h 142"/>
                  <a:gd name="T58" fmla="*/ 33 w 134"/>
                  <a:gd name="T59" fmla="*/ 102 h 142"/>
                  <a:gd name="T60" fmla="*/ 12 w 134"/>
                  <a:gd name="T61" fmla="*/ 74 h 142"/>
                  <a:gd name="T62" fmla="*/ 14 w 134"/>
                  <a:gd name="T63" fmla="*/ 114 h 142"/>
                  <a:gd name="T64" fmla="*/ 19 w 134"/>
                  <a:gd name="T65" fmla="*/ 108 h 142"/>
                  <a:gd name="T66" fmla="*/ 40 w 134"/>
                  <a:gd name="T67" fmla="*/ 125 h 142"/>
                  <a:gd name="T68" fmla="*/ 67 w 134"/>
                  <a:gd name="T69" fmla="*/ 142 h 142"/>
                  <a:gd name="T70" fmla="*/ 94 w 134"/>
                  <a:gd name="T71" fmla="*/ 125 h 142"/>
                  <a:gd name="T72" fmla="*/ 115 w 134"/>
                  <a:gd name="T73" fmla="*/ 108 h 142"/>
                  <a:gd name="T74" fmla="*/ 120 w 134"/>
                  <a:gd name="T75" fmla="*/ 114 h 142"/>
                  <a:gd name="T76" fmla="*/ 122 w 134"/>
                  <a:gd name="T77" fmla="*/ 74 h 142"/>
                  <a:gd name="T78" fmla="*/ 101 w 134"/>
                  <a:gd name="T79" fmla="*/ 102 h 142"/>
                  <a:gd name="T80" fmla="*/ 109 w 134"/>
                  <a:gd name="T81" fmla="*/ 104 h 142"/>
                  <a:gd name="T82" fmla="*/ 82 w 134"/>
                  <a:gd name="T83" fmla="*/ 118 h 142"/>
                  <a:gd name="T84" fmla="*/ 72 w 134"/>
                  <a:gd name="T85" fmla="*/ 107 h 142"/>
                  <a:gd name="T86" fmla="*/ 72 w 134"/>
                  <a:gd name="T87" fmla="*/ 72 h 142"/>
                  <a:gd name="T88" fmla="*/ 72 w 134"/>
                  <a:gd name="T89" fmla="*/ 66 h 142"/>
                  <a:gd name="T90" fmla="*/ 72 w 134"/>
                  <a:gd name="T91" fmla="*/ 60 h 142"/>
                  <a:gd name="T92" fmla="*/ 96 w 134"/>
                  <a:gd name="T93" fmla="*/ 6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34" h="142">
                    <a:moveTo>
                      <a:pt x="96" y="60"/>
                    </a:moveTo>
                    <a:cubicBezTo>
                      <a:pt x="97" y="62"/>
                      <a:pt x="99" y="63"/>
                      <a:pt x="102" y="63"/>
                    </a:cubicBezTo>
                    <a:cubicBezTo>
                      <a:pt x="106" y="63"/>
                      <a:pt x="109" y="60"/>
                      <a:pt x="109" y="56"/>
                    </a:cubicBezTo>
                    <a:cubicBezTo>
                      <a:pt x="109" y="52"/>
                      <a:pt x="106" y="49"/>
                      <a:pt x="102" y="49"/>
                    </a:cubicBezTo>
                    <a:cubicBezTo>
                      <a:pt x="99" y="49"/>
                      <a:pt x="97" y="50"/>
                      <a:pt x="96" y="52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9" y="31"/>
                      <a:pt x="84" y="25"/>
                      <a:pt x="84" y="17"/>
                    </a:cubicBezTo>
                    <a:cubicBezTo>
                      <a:pt x="84" y="9"/>
                      <a:pt x="78" y="2"/>
                      <a:pt x="70" y="0"/>
                    </a:cubicBezTo>
                    <a:cubicBezTo>
                      <a:pt x="70" y="13"/>
                      <a:pt x="70" y="13"/>
                      <a:pt x="70" y="13"/>
                    </a:cubicBezTo>
                    <a:cubicBezTo>
                      <a:pt x="71" y="13"/>
                      <a:pt x="72" y="15"/>
                      <a:pt x="72" y="17"/>
                    </a:cubicBezTo>
                    <a:cubicBezTo>
                      <a:pt x="72" y="20"/>
                      <a:pt x="70" y="22"/>
                      <a:pt x="67" y="22"/>
                    </a:cubicBezTo>
                    <a:cubicBezTo>
                      <a:pt x="64" y="22"/>
                      <a:pt x="62" y="20"/>
                      <a:pt x="62" y="17"/>
                    </a:cubicBezTo>
                    <a:cubicBezTo>
                      <a:pt x="62" y="15"/>
                      <a:pt x="63" y="13"/>
                      <a:pt x="64" y="13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56" y="2"/>
                      <a:pt x="50" y="9"/>
                      <a:pt x="50" y="17"/>
                    </a:cubicBezTo>
                    <a:cubicBezTo>
                      <a:pt x="50" y="25"/>
                      <a:pt x="55" y="31"/>
                      <a:pt x="62" y="33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37" y="50"/>
                      <a:pt x="35" y="49"/>
                      <a:pt x="32" y="49"/>
                    </a:cubicBezTo>
                    <a:cubicBezTo>
                      <a:pt x="28" y="49"/>
                      <a:pt x="25" y="52"/>
                      <a:pt x="25" y="56"/>
                    </a:cubicBezTo>
                    <a:cubicBezTo>
                      <a:pt x="25" y="60"/>
                      <a:pt x="28" y="63"/>
                      <a:pt x="32" y="63"/>
                    </a:cubicBezTo>
                    <a:cubicBezTo>
                      <a:pt x="35" y="63"/>
                      <a:pt x="37" y="62"/>
                      <a:pt x="38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62" y="107"/>
                      <a:pt x="63" y="117"/>
                      <a:pt x="52" y="118"/>
                    </a:cubicBezTo>
                    <a:cubicBezTo>
                      <a:pt x="41" y="119"/>
                      <a:pt x="32" y="112"/>
                      <a:pt x="25" y="104"/>
                    </a:cubicBezTo>
                    <a:cubicBezTo>
                      <a:pt x="27" y="103"/>
                      <a:pt x="29" y="102"/>
                      <a:pt x="33" y="102"/>
                    </a:cubicBezTo>
                    <a:cubicBezTo>
                      <a:pt x="33" y="102"/>
                      <a:pt x="17" y="86"/>
                      <a:pt x="12" y="74"/>
                    </a:cubicBezTo>
                    <a:cubicBezTo>
                      <a:pt x="12" y="74"/>
                      <a:pt x="0" y="93"/>
                      <a:pt x="14" y="114"/>
                    </a:cubicBezTo>
                    <a:cubicBezTo>
                      <a:pt x="14" y="114"/>
                      <a:pt x="16" y="111"/>
                      <a:pt x="19" y="108"/>
                    </a:cubicBezTo>
                    <a:cubicBezTo>
                      <a:pt x="23" y="113"/>
                      <a:pt x="30" y="121"/>
                      <a:pt x="40" y="125"/>
                    </a:cubicBezTo>
                    <a:cubicBezTo>
                      <a:pt x="55" y="130"/>
                      <a:pt x="61" y="132"/>
                      <a:pt x="67" y="142"/>
                    </a:cubicBezTo>
                    <a:cubicBezTo>
                      <a:pt x="73" y="132"/>
                      <a:pt x="79" y="130"/>
                      <a:pt x="94" y="125"/>
                    </a:cubicBezTo>
                    <a:cubicBezTo>
                      <a:pt x="104" y="121"/>
                      <a:pt x="111" y="113"/>
                      <a:pt x="115" y="108"/>
                    </a:cubicBezTo>
                    <a:cubicBezTo>
                      <a:pt x="118" y="111"/>
                      <a:pt x="120" y="114"/>
                      <a:pt x="120" y="114"/>
                    </a:cubicBezTo>
                    <a:cubicBezTo>
                      <a:pt x="134" y="93"/>
                      <a:pt x="122" y="74"/>
                      <a:pt x="122" y="74"/>
                    </a:cubicBezTo>
                    <a:cubicBezTo>
                      <a:pt x="117" y="86"/>
                      <a:pt x="101" y="102"/>
                      <a:pt x="101" y="102"/>
                    </a:cubicBezTo>
                    <a:cubicBezTo>
                      <a:pt x="105" y="102"/>
                      <a:pt x="107" y="103"/>
                      <a:pt x="109" y="104"/>
                    </a:cubicBezTo>
                    <a:cubicBezTo>
                      <a:pt x="102" y="112"/>
                      <a:pt x="93" y="119"/>
                      <a:pt x="82" y="118"/>
                    </a:cubicBezTo>
                    <a:cubicBezTo>
                      <a:pt x="71" y="117"/>
                      <a:pt x="72" y="107"/>
                      <a:pt x="72" y="107"/>
                    </a:cubicBezTo>
                    <a:cubicBezTo>
                      <a:pt x="72" y="72"/>
                      <a:pt x="72" y="72"/>
                      <a:pt x="72" y="72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60"/>
                      <a:pt x="72" y="60"/>
                      <a:pt x="72" y="60"/>
                    </a:cubicBezTo>
                    <a:lnTo>
                      <a:pt x="96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3" name="组合 382"/>
            <p:cNvGrpSpPr>
              <a:grpSpLocks noChangeAspect="1"/>
            </p:cNvGrpSpPr>
            <p:nvPr/>
          </p:nvGrpSpPr>
          <p:grpSpPr>
            <a:xfrm>
              <a:off x="11210989" y="684323"/>
              <a:ext cx="432000" cy="432000"/>
              <a:chOff x="6272213" y="960437"/>
              <a:chExt cx="698500" cy="69850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39" name="Freeform 70"/>
              <p:cNvSpPr/>
              <p:nvPr/>
            </p:nvSpPr>
            <p:spPr bwMode="auto">
              <a:xfrm>
                <a:off x="6272213" y="1320800"/>
                <a:ext cx="698500" cy="338138"/>
              </a:xfrm>
              <a:custGeom>
                <a:avLst/>
                <a:gdLst>
                  <a:gd name="T0" fmla="*/ 30 w 186"/>
                  <a:gd name="T1" fmla="*/ 90 h 90"/>
                  <a:gd name="T2" fmla="*/ 156 w 186"/>
                  <a:gd name="T3" fmla="*/ 90 h 90"/>
                  <a:gd name="T4" fmla="*/ 186 w 186"/>
                  <a:gd name="T5" fmla="*/ 60 h 90"/>
                  <a:gd name="T6" fmla="*/ 186 w 186"/>
                  <a:gd name="T7" fmla="*/ 0 h 90"/>
                  <a:gd name="T8" fmla="*/ 171 w 186"/>
                  <a:gd name="T9" fmla="*/ 0 h 90"/>
                  <a:gd name="T10" fmla="*/ 171 w 186"/>
                  <a:gd name="T11" fmla="*/ 60 h 90"/>
                  <a:gd name="T12" fmla="*/ 156 w 186"/>
                  <a:gd name="T13" fmla="*/ 75 h 90"/>
                  <a:gd name="T14" fmla="*/ 30 w 186"/>
                  <a:gd name="T15" fmla="*/ 75 h 90"/>
                  <a:gd name="T16" fmla="*/ 15 w 186"/>
                  <a:gd name="T17" fmla="*/ 60 h 90"/>
                  <a:gd name="T18" fmla="*/ 15 w 186"/>
                  <a:gd name="T19" fmla="*/ 0 h 90"/>
                  <a:gd name="T20" fmla="*/ 0 w 186"/>
                  <a:gd name="T21" fmla="*/ 0 h 90"/>
                  <a:gd name="T22" fmla="*/ 0 w 186"/>
                  <a:gd name="T23" fmla="*/ 60 h 90"/>
                  <a:gd name="T24" fmla="*/ 30 w 186"/>
                  <a:gd name="T2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30" y="90"/>
                    </a:move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cubicBezTo>
                      <a:pt x="171" y="60"/>
                      <a:pt x="171" y="60"/>
                      <a:pt x="171" y="60"/>
                    </a:cubicBez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0" name="Freeform 71"/>
              <p:cNvSpPr/>
              <p:nvPr/>
            </p:nvSpPr>
            <p:spPr bwMode="auto">
              <a:xfrm>
                <a:off x="6272213" y="960437"/>
                <a:ext cx="698500" cy="338138"/>
              </a:xfrm>
              <a:custGeom>
                <a:avLst/>
                <a:gdLst>
                  <a:gd name="T0" fmla="*/ 15 w 186"/>
                  <a:gd name="T1" fmla="*/ 30 h 90"/>
                  <a:gd name="T2" fmla="*/ 30 w 186"/>
                  <a:gd name="T3" fmla="*/ 15 h 90"/>
                  <a:gd name="T4" fmla="*/ 156 w 186"/>
                  <a:gd name="T5" fmla="*/ 15 h 90"/>
                  <a:gd name="T6" fmla="*/ 171 w 186"/>
                  <a:gd name="T7" fmla="*/ 30 h 90"/>
                  <a:gd name="T8" fmla="*/ 171 w 186"/>
                  <a:gd name="T9" fmla="*/ 90 h 90"/>
                  <a:gd name="T10" fmla="*/ 186 w 186"/>
                  <a:gd name="T11" fmla="*/ 90 h 90"/>
                  <a:gd name="T12" fmla="*/ 186 w 186"/>
                  <a:gd name="T13" fmla="*/ 30 h 90"/>
                  <a:gd name="T14" fmla="*/ 156 w 186"/>
                  <a:gd name="T15" fmla="*/ 0 h 90"/>
                  <a:gd name="T16" fmla="*/ 30 w 186"/>
                  <a:gd name="T17" fmla="*/ 0 h 90"/>
                  <a:gd name="T18" fmla="*/ 0 w 186"/>
                  <a:gd name="T19" fmla="*/ 30 h 90"/>
                  <a:gd name="T20" fmla="*/ 0 w 186"/>
                  <a:gd name="T21" fmla="*/ 90 h 90"/>
                  <a:gd name="T22" fmla="*/ 15 w 186"/>
                  <a:gd name="T23" fmla="*/ 90 h 90"/>
                  <a:gd name="T24" fmla="*/ 15 w 186"/>
                  <a:gd name="T25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1" name="Freeform 72"/>
              <p:cNvSpPr/>
              <p:nvPr/>
            </p:nvSpPr>
            <p:spPr bwMode="auto">
              <a:xfrm>
                <a:off x="6362700" y="1162050"/>
                <a:ext cx="525463" cy="241300"/>
              </a:xfrm>
              <a:custGeom>
                <a:avLst/>
                <a:gdLst>
                  <a:gd name="T0" fmla="*/ 137 w 140"/>
                  <a:gd name="T1" fmla="*/ 53 h 64"/>
                  <a:gd name="T2" fmla="*/ 133 w 140"/>
                  <a:gd name="T3" fmla="*/ 43 h 64"/>
                  <a:gd name="T4" fmla="*/ 80 w 140"/>
                  <a:gd name="T5" fmla="*/ 43 h 64"/>
                  <a:gd name="T6" fmla="*/ 80 w 140"/>
                  <a:gd name="T7" fmla="*/ 26 h 64"/>
                  <a:gd name="T8" fmla="*/ 92 w 140"/>
                  <a:gd name="T9" fmla="*/ 26 h 64"/>
                  <a:gd name="T10" fmla="*/ 92 w 140"/>
                  <a:gd name="T11" fmla="*/ 39 h 64"/>
                  <a:gd name="T12" fmla="*/ 97 w 140"/>
                  <a:gd name="T13" fmla="*/ 39 h 64"/>
                  <a:gd name="T14" fmla="*/ 97 w 140"/>
                  <a:gd name="T15" fmla="*/ 26 h 64"/>
                  <a:gd name="T16" fmla="*/ 109 w 140"/>
                  <a:gd name="T17" fmla="*/ 26 h 64"/>
                  <a:gd name="T18" fmla="*/ 109 w 140"/>
                  <a:gd name="T19" fmla="*/ 39 h 64"/>
                  <a:gd name="T20" fmla="*/ 114 w 140"/>
                  <a:gd name="T21" fmla="*/ 39 h 64"/>
                  <a:gd name="T22" fmla="*/ 114 w 140"/>
                  <a:gd name="T23" fmla="*/ 26 h 64"/>
                  <a:gd name="T24" fmla="*/ 126 w 140"/>
                  <a:gd name="T25" fmla="*/ 39 h 64"/>
                  <a:gd name="T26" fmla="*/ 132 w 140"/>
                  <a:gd name="T27" fmla="*/ 39 h 64"/>
                  <a:gd name="T28" fmla="*/ 128 w 140"/>
                  <a:gd name="T29" fmla="*/ 31 h 64"/>
                  <a:gd name="T30" fmla="*/ 107 w 140"/>
                  <a:gd name="T31" fmla="*/ 20 h 64"/>
                  <a:gd name="T32" fmla="*/ 80 w 140"/>
                  <a:gd name="T33" fmla="*/ 20 h 64"/>
                  <a:gd name="T34" fmla="*/ 80 w 140"/>
                  <a:gd name="T35" fmla="*/ 8 h 64"/>
                  <a:gd name="T36" fmla="*/ 132 w 140"/>
                  <a:gd name="T37" fmla="*/ 8 h 64"/>
                  <a:gd name="T38" fmla="*/ 136 w 140"/>
                  <a:gd name="T39" fmla="*/ 4 h 64"/>
                  <a:gd name="T40" fmla="*/ 132 w 140"/>
                  <a:gd name="T41" fmla="*/ 0 h 64"/>
                  <a:gd name="T42" fmla="*/ 21 w 140"/>
                  <a:gd name="T43" fmla="*/ 0 h 64"/>
                  <a:gd name="T44" fmla="*/ 18 w 140"/>
                  <a:gd name="T45" fmla="*/ 4 h 64"/>
                  <a:gd name="T46" fmla="*/ 21 w 140"/>
                  <a:gd name="T47" fmla="*/ 8 h 64"/>
                  <a:gd name="T48" fmla="*/ 74 w 140"/>
                  <a:gd name="T49" fmla="*/ 8 h 64"/>
                  <a:gd name="T50" fmla="*/ 74 w 140"/>
                  <a:gd name="T51" fmla="*/ 20 h 64"/>
                  <a:gd name="T52" fmla="*/ 25 w 140"/>
                  <a:gd name="T53" fmla="*/ 20 h 64"/>
                  <a:gd name="T54" fmla="*/ 13 w 140"/>
                  <a:gd name="T55" fmla="*/ 11 h 64"/>
                  <a:gd name="T56" fmla="*/ 0 w 140"/>
                  <a:gd name="T57" fmla="*/ 24 h 64"/>
                  <a:gd name="T58" fmla="*/ 13 w 140"/>
                  <a:gd name="T59" fmla="*/ 37 h 64"/>
                  <a:gd name="T60" fmla="*/ 23 w 140"/>
                  <a:gd name="T61" fmla="*/ 32 h 64"/>
                  <a:gd name="T62" fmla="*/ 51 w 140"/>
                  <a:gd name="T63" fmla="*/ 44 h 64"/>
                  <a:gd name="T64" fmla="*/ 58 w 140"/>
                  <a:gd name="T65" fmla="*/ 58 h 64"/>
                  <a:gd name="T66" fmla="*/ 67 w 140"/>
                  <a:gd name="T67" fmla="*/ 64 h 64"/>
                  <a:gd name="T68" fmla="*/ 131 w 140"/>
                  <a:gd name="T69" fmla="*/ 64 h 64"/>
                  <a:gd name="T70" fmla="*/ 137 w 140"/>
                  <a:gd name="T71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0" h="64">
                    <a:moveTo>
                      <a:pt x="137" y="53"/>
                    </a:moveTo>
                    <a:cubicBezTo>
                      <a:pt x="133" y="43"/>
                      <a:pt x="133" y="43"/>
                      <a:pt x="133" y="43"/>
                    </a:cubicBezTo>
                    <a:cubicBezTo>
                      <a:pt x="80" y="43"/>
                      <a:pt x="80" y="43"/>
                      <a:pt x="80" y="43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2" y="39"/>
                      <a:pt x="92" y="39"/>
                      <a:pt x="92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109" y="26"/>
                      <a:pt x="109" y="26"/>
                      <a:pt x="109" y="26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4" y="26"/>
                      <a:pt x="114" y="26"/>
                      <a:pt x="114" y="26"/>
                    </a:cubicBezTo>
                    <a:cubicBezTo>
                      <a:pt x="120" y="27"/>
                      <a:pt x="122" y="32"/>
                      <a:pt x="126" y="39"/>
                    </a:cubicBezTo>
                    <a:cubicBezTo>
                      <a:pt x="132" y="39"/>
                      <a:pt x="132" y="39"/>
                      <a:pt x="132" y="39"/>
                    </a:cubicBezTo>
                    <a:cubicBezTo>
                      <a:pt x="128" y="31"/>
                      <a:pt x="128" y="31"/>
                      <a:pt x="128" y="31"/>
                    </a:cubicBezTo>
                    <a:cubicBezTo>
                      <a:pt x="125" y="24"/>
                      <a:pt x="118" y="20"/>
                      <a:pt x="107" y="20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132" y="8"/>
                      <a:pt x="132" y="8"/>
                      <a:pt x="132" y="8"/>
                    </a:cubicBezTo>
                    <a:cubicBezTo>
                      <a:pt x="134" y="8"/>
                      <a:pt x="136" y="6"/>
                      <a:pt x="136" y="4"/>
                    </a:cubicBezTo>
                    <a:cubicBezTo>
                      <a:pt x="136" y="2"/>
                      <a:pt x="134" y="0"/>
                      <a:pt x="13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6"/>
                      <a:pt x="19" y="8"/>
                      <a:pt x="21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3" y="15"/>
                      <a:pt x="18" y="11"/>
                      <a:pt x="13" y="11"/>
                    </a:cubicBezTo>
                    <a:cubicBezTo>
                      <a:pt x="6" y="11"/>
                      <a:pt x="0" y="17"/>
                      <a:pt x="0" y="24"/>
                    </a:cubicBezTo>
                    <a:cubicBezTo>
                      <a:pt x="0" y="31"/>
                      <a:pt x="6" y="37"/>
                      <a:pt x="13" y="37"/>
                    </a:cubicBezTo>
                    <a:cubicBezTo>
                      <a:pt x="17" y="37"/>
                      <a:pt x="21" y="35"/>
                      <a:pt x="23" y="32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60" y="62"/>
                      <a:pt x="61" y="64"/>
                      <a:pt x="67" y="64"/>
                    </a:cubicBezTo>
                    <a:cubicBezTo>
                      <a:pt x="131" y="64"/>
                      <a:pt x="131" y="64"/>
                      <a:pt x="131" y="64"/>
                    </a:cubicBezTo>
                    <a:cubicBezTo>
                      <a:pt x="137" y="64"/>
                      <a:pt x="140" y="58"/>
                      <a:pt x="13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2" name="Oval 73"/>
              <p:cNvSpPr>
                <a:spLocks noChangeArrowheads="1"/>
              </p:cNvSpPr>
              <p:nvPr/>
            </p:nvSpPr>
            <p:spPr bwMode="auto">
              <a:xfrm>
                <a:off x="6624638" y="1417637"/>
                <a:ext cx="34925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3" name="Oval 74"/>
              <p:cNvSpPr>
                <a:spLocks noChangeArrowheads="1"/>
              </p:cNvSpPr>
              <p:nvPr/>
            </p:nvSpPr>
            <p:spPr bwMode="auto">
              <a:xfrm>
                <a:off x="6756400" y="1417637"/>
                <a:ext cx="33338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4" name="Oval 75"/>
              <p:cNvSpPr>
                <a:spLocks noChangeArrowheads="1"/>
              </p:cNvSpPr>
              <p:nvPr/>
            </p:nvSpPr>
            <p:spPr bwMode="auto">
              <a:xfrm>
                <a:off x="6797675" y="1417637"/>
                <a:ext cx="38100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4" name="组合 383"/>
            <p:cNvGrpSpPr>
              <a:grpSpLocks noChangeAspect="1"/>
            </p:cNvGrpSpPr>
            <p:nvPr/>
          </p:nvGrpSpPr>
          <p:grpSpPr>
            <a:xfrm>
              <a:off x="7400238" y="1684338"/>
              <a:ext cx="432000" cy="432000"/>
              <a:chOff x="7364413" y="1001712"/>
              <a:chExt cx="676275" cy="6762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45" name="Freeform 76"/>
              <p:cNvSpPr/>
              <p:nvPr/>
            </p:nvSpPr>
            <p:spPr bwMode="auto">
              <a:xfrm>
                <a:off x="7364413" y="1001712"/>
                <a:ext cx="676275" cy="676275"/>
              </a:xfrm>
              <a:custGeom>
                <a:avLst/>
                <a:gdLst>
                  <a:gd name="T0" fmla="*/ 101 w 180"/>
                  <a:gd name="T1" fmla="*/ 64 h 180"/>
                  <a:gd name="T2" fmla="*/ 101 w 180"/>
                  <a:gd name="T3" fmla="*/ 81 h 180"/>
                  <a:gd name="T4" fmla="*/ 97 w 180"/>
                  <a:gd name="T5" fmla="*/ 81 h 180"/>
                  <a:gd name="T6" fmla="*/ 97 w 180"/>
                  <a:gd name="T7" fmla="*/ 98 h 180"/>
                  <a:gd name="T8" fmla="*/ 125 w 180"/>
                  <a:gd name="T9" fmla="*/ 98 h 180"/>
                  <a:gd name="T10" fmla="*/ 119 w 180"/>
                  <a:gd name="T11" fmla="*/ 164 h 180"/>
                  <a:gd name="T12" fmla="*/ 49 w 180"/>
                  <a:gd name="T13" fmla="*/ 164 h 180"/>
                  <a:gd name="T14" fmla="*/ 43 w 180"/>
                  <a:gd name="T15" fmla="*/ 98 h 180"/>
                  <a:gd name="T16" fmla="*/ 70 w 180"/>
                  <a:gd name="T17" fmla="*/ 98 h 180"/>
                  <a:gd name="T18" fmla="*/ 70 w 180"/>
                  <a:gd name="T19" fmla="*/ 81 h 180"/>
                  <a:gd name="T20" fmla="*/ 67 w 180"/>
                  <a:gd name="T21" fmla="*/ 81 h 180"/>
                  <a:gd name="T22" fmla="*/ 67 w 180"/>
                  <a:gd name="T23" fmla="*/ 64 h 180"/>
                  <a:gd name="T24" fmla="*/ 114 w 180"/>
                  <a:gd name="T25" fmla="*/ 18 h 180"/>
                  <a:gd name="T26" fmla="*/ 179 w 180"/>
                  <a:gd name="T27" fmla="*/ 18 h 180"/>
                  <a:gd name="T28" fmla="*/ 156 w 180"/>
                  <a:gd name="T29" fmla="*/ 0 h 180"/>
                  <a:gd name="T30" fmla="*/ 24 w 180"/>
                  <a:gd name="T31" fmla="*/ 0 h 180"/>
                  <a:gd name="T32" fmla="*/ 0 w 180"/>
                  <a:gd name="T33" fmla="*/ 24 h 180"/>
                  <a:gd name="T34" fmla="*/ 0 w 180"/>
                  <a:gd name="T35" fmla="*/ 156 h 180"/>
                  <a:gd name="T36" fmla="*/ 24 w 180"/>
                  <a:gd name="T37" fmla="*/ 180 h 180"/>
                  <a:gd name="T38" fmla="*/ 156 w 180"/>
                  <a:gd name="T39" fmla="*/ 180 h 180"/>
                  <a:gd name="T40" fmla="*/ 180 w 180"/>
                  <a:gd name="T41" fmla="*/ 156 h 180"/>
                  <a:gd name="T42" fmla="*/ 180 w 180"/>
                  <a:gd name="T43" fmla="*/ 52 h 180"/>
                  <a:gd name="T44" fmla="*/ 114 w 180"/>
                  <a:gd name="T45" fmla="*/ 52 h 180"/>
                  <a:gd name="T46" fmla="*/ 101 w 180"/>
                  <a:gd name="T47" fmla="*/ 6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80">
                    <a:moveTo>
                      <a:pt x="101" y="64"/>
                    </a:moveTo>
                    <a:cubicBezTo>
                      <a:pt x="101" y="81"/>
                      <a:pt x="101" y="81"/>
                      <a:pt x="101" y="81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125" y="98"/>
                      <a:pt x="125" y="98"/>
                      <a:pt x="125" y="98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49" y="164"/>
                      <a:pt x="49" y="164"/>
                      <a:pt x="49" y="164"/>
                    </a:cubicBezTo>
                    <a:cubicBezTo>
                      <a:pt x="43" y="98"/>
                      <a:pt x="43" y="98"/>
                      <a:pt x="43" y="98"/>
                    </a:cubicBezTo>
                    <a:cubicBezTo>
                      <a:pt x="70" y="98"/>
                      <a:pt x="70" y="98"/>
                      <a:pt x="70" y="98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7" y="34"/>
                      <a:pt x="84" y="18"/>
                      <a:pt x="114" y="18"/>
                    </a:cubicBezTo>
                    <a:cubicBezTo>
                      <a:pt x="179" y="18"/>
                      <a:pt x="179" y="18"/>
                      <a:pt x="179" y="18"/>
                    </a:cubicBezTo>
                    <a:cubicBezTo>
                      <a:pt x="177" y="8"/>
                      <a:pt x="167" y="0"/>
                      <a:pt x="15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69"/>
                      <a:pt x="11" y="180"/>
                      <a:pt x="24" y="180"/>
                    </a:cubicBezTo>
                    <a:cubicBezTo>
                      <a:pt x="156" y="180"/>
                      <a:pt x="156" y="180"/>
                      <a:pt x="156" y="180"/>
                    </a:cubicBezTo>
                    <a:cubicBezTo>
                      <a:pt x="169" y="180"/>
                      <a:pt x="180" y="169"/>
                      <a:pt x="180" y="156"/>
                    </a:cubicBezTo>
                    <a:cubicBezTo>
                      <a:pt x="180" y="52"/>
                      <a:pt x="180" y="52"/>
                      <a:pt x="180" y="52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04" y="52"/>
                      <a:pt x="101" y="57"/>
                      <a:pt x="10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6" name="Rectangle 77"/>
              <p:cNvSpPr>
                <a:spLocks noChangeArrowheads="1"/>
              </p:cNvSpPr>
              <p:nvPr/>
            </p:nvSpPr>
            <p:spPr bwMode="auto">
              <a:xfrm>
                <a:off x="7650163" y="1304925"/>
                <a:ext cx="19050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7" name="Rectangle 78"/>
              <p:cNvSpPr>
                <a:spLocks noChangeArrowheads="1"/>
              </p:cNvSpPr>
              <p:nvPr/>
            </p:nvSpPr>
            <p:spPr bwMode="auto">
              <a:xfrm>
                <a:off x="7686675" y="1304925"/>
                <a:ext cx="23813" cy="650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8" name="Freeform 79"/>
              <p:cNvSpPr/>
              <p:nvPr/>
            </p:nvSpPr>
            <p:spPr bwMode="auto">
              <a:xfrm>
                <a:off x="7551738" y="1395412"/>
                <a:ext cx="252413" cy="195263"/>
              </a:xfrm>
              <a:custGeom>
                <a:avLst/>
                <a:gdLst>
                  <a:gd name="T0" fmla="*/ 47 w 67"/>
                  <a:gd name="T1" fmla="*/ 24 h 52"/>
                  <a:gd name="T2" fmla="*/ 42 w 67"/>
                  <a:gd name="T3" fmla="*/ 24 h 52"/>
                  <a:gd name="T4" fmla="*/ 42 w 67"/>
                  <a:gd name="T5" fmla="*/ 0 h 52"/>
                  <a:gd name="T6" fmla="*/ 36 w 67"/>
                  <a:gd name="T7" fmla="*/ 0 h 52"/>
                  <a:gd name="T8" fmla="*/ 36 w 67"/>
                  <a:gd name="T9" fmla="*/ 24 h 52"/>
                  <a:gd name="T10" fmla="*/ 31 w 67"/>
                  <a:gd name="T11" fmla="*/ 24 h 52"/>
                  <a:gd name="T12" fmla="*/ 31 w 67"/>
                  <a:gd name="T13" fmla="*/ 0 h 52"/>
                  <a:gd name="T14" fmla="*/ 26 w 67"/>
                  <a:gd name="T15" fmla="*/ 0 h 52"/>
                  <a:gd name="T16" fmla="*/ 26 w 67"/>
                  <a:gd name="T17" fmla="*/ 24 h 52"/>
                  <a:gd name="T18" fmla="*/ 20 w 67"/>
                  <a:gd name="T19" fmla="*/ 24 h 52"/>
                  <a:gd name="T20" fmla="*/ 20 w 67"/>
                  <a:gd name="T21" fmla="*/ 0 h 52"/>
                  <a:gd name="T22" fmla="*/ 0 w 67"/>
                  <a:gd name="T23" fmla="*/ 0 h 52"/>
                  <a:gd name="T24" fmla="*/ 5 w 67"/>
                  <a:gd name="T25" fmla="*/ 52 h 52"/>
                  <a:gd name="T26" fmla="*/ 62 w 67"/>
                  <a:gd name="T27" fmla="*/ 52 h 52"/>
                  <a:gd name="T28" fmla="*/ 67 w 67"/>
                  <a:gd name="T29" fmla="*/ 0 h 52"/>
                  <a:gd name="T30" fmla="*/ 47 w 67"/>
                  <a:gd name="T31" fmla="*/ 0 h 52"/>
                  <a:gd name="T32" fmla="*/ 47 w 67"/>
                  <a:gd name="T33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52">
                    <a:moveTo>
                      <a:pt x="47" y="24"/>
                    </a:move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0" y="0"/>
                      <a:pt x="38" y="0"/>
                      <a:pt x="36" y="0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9" y="0"/>
                      <a:pt x="28" y="0"/>
                      <a:pt x="26" y="0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1" y="0"/>
                      <a:pt x="3" y="0"/>
                      <a:pt x="0" y="0"/>
                    </a:cubicBezTo>
                    <a:cubicBezTo>
                      <a:pt x="1" y="6"/>
                      <a:pt x="5" y="46"/>
                      <a:pt x="5" y="52"/>
                    </a:cubicBezTo>
                    <a:cubicBezTo>
                      <a:pt x="11" y="52"/>
                      <a:pt x="57" y="52"/>
                      <a:pt x="62" y="52"/>
                    </a:cubicBezTo>
                    <a:cubicBezTo>
                      <a:pt x="63" y="46"/>
                      <a:pt x="67" y="6"/>
                      <a:pt x="67" y="0"/>
                    </a:cubicBezTo>
                    <a:cubicBezTo>
                      <a:pt x="65" y="0"/>
                      <a:pt x="57" y="0"/>
                      <a:pt x="47" y="0"/>
                    </a:cubicBezTo>
                    <a:lnTo>
                      <a:pt x="47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5" name="组合 384"/>
            <p:cNvGrpSpPr>
              <a:grpSpLocks noChangeAspect="1"/>
            </p:cNvGrpSpPr>
            <p:nvPr/>
          </p:nvGrpSpPr>
          <p:grpSpPr>
            <a:xfrm>
              <a:off x="8261595" y="1684338"/>
              <a:ext cx="432000" cy="432000"/>
              <a:chOff x="8396288" y="952500"/>
              <a:chExt cx="712788" cy="7127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49" name="Freeform 80"/>
              <p:cNvSpPr/>
              <p:nvPr/>
            </p:nvSpPr>
            <p:spPr bwMode="auto">
              <a:xfrm>
                <a:off x="8396288" y="952500"/>
                <a:ext cx="712788" cy="346075"/>
              </a:xfrm>
              <a:custGeom>
                <a:avLst/>
                <a:gdLst>
                  <a:gd name="T0" fmla="*/ 95 w 190"/>
                  <a:gd name="T1" fmla="*/ 15 h 92"/>
                  <a:gd name="T2" fmla="*/ 175 w 190"/>
                  <a:gd name="T3" fmla="*/ 92 h 92"/>
                  <a:gd name="T4" fmla="*/ 190 w 190"/>
                  <a:gd name="T5" fmla="*/ 92 h 92"/>
                  <a:gd name="T6" fmla="*/ 95 w 190"/>
                  <a:gd name="T7" fmla="*/ 0 h 92"/>
                  <a:gd name="T8" fmla="*/ 0 w 190"/>
                  <a:gd name="T9" fmla="*/ 92 h 92"/>
                  <a:gd name="T10" fmla="*/ 15 w 190"/>
                  <a:gd name="T11" fmla="*/ 92 h 92"/>
                  <a:gd name="T12" fmla="*/ 95 w 190"/>
                  <a:gd name="T13" fmla="*/ 1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92">
                    <a:moveTo>
                      <a:pt x="95" y="15"/>
                    </a:moveTo>
                    <a:cubicBezTo>
                      <a:pt x="138" y="15"/>
                      <a:pt x="173" y="50"/>
                      <a:pt x="175" y="92"/>
                    </a:cubicBezTo>
                    <a:cubicBezTo>
                      <a:pt x="190" y="92"/>
                      <a:pt x="190" y="92"/>
                      <a:pt x="190" y="92"/>
                    </a:cubicBezTo>
                    <a:cubicBezTo>
                      <a:pt x="188" y="41"/>
                      <a:pt x="146" y="0"/>
                      <a:pt x="95" y="0"/>
                    </a:cubicBezTo>
                    <a:cubicBezTo>
                      <a:pt x="44" y="0"/>
                      <a:pt x="2" y="41"/>
                      <a:pt x="0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7" y="50"/>
                      <a:pt x="52" y="15"/>
                      <a:pt x="9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0" name="Freeform 81"/>
              <p:cNvSpPr/>
              <p:nvPr/>
            </p:nvSpPr>
            <p:spPr bwMode="auto">
              <a:xfrm>
                <a:off x="8396288" y="1320800"/>
                <a:ext cx="712788" cy="344488"/>
              </a:xfrm>
              <a:custGeom>
                <a:avLst/>
                <a:gdLst>
                  <a:gd name="T0" fmla="*/ 95 w 190"/>
                  <a:gd name="T1" fmla="*/ 77 h 92"/>
                  <a:gd name="T2" fmla="*/ 15 w 190"/>
                  <a:gd name="T3" fmla="*/ 0 h 92"/>
                  <a:gd name="T4" fmla="*/ 0 w 190"/>
                  <a:gd name="T5" fmla="*/ 0 h 92"/>
                  <a:gd name="T6" fmla="*/ 95 w 190"/>
                  <a:gd name="T7" fmla="*/ 92 h 92"/>
                  <a:gd name="T8" fmla="*/ 190 w 190"/>
                  <a:gd name="T9" fmla="*/ 0 h 92"/>
                  <a:gd name="T10" fmla="*/ 175 w 190"/>
                  <a:gd name="T11" fmla="*/ 0 h 92"/>
                  <a:gd name="T12" fmla="*/ 95 w 190"/>
                  <a:gd name="T13" fmla="*/ 7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92">
                    <a:moveTo>
                      <a:pt x="95" y="77"/>
                    </a:moveTo>
                    <a:cubicBezTo>
                      <a:pt x="52" y="77"/>
                      <a:pt x="17" y="4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51"/>
                      <a:pt x="44" y="92"/>
                      <a:pt x="95" y="92"/>
                    </a:cubicBezTo>
                    <a:cubicBezTo>
                      <a:pt x="146" y="92"/>
                      <a:pt x="188" y="51"/>
                      <a:pt x="190" y="0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73" y="42"/>
                      <a:pt x="138" y="77"/>
                      <a:pt x="95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1" name="Freeform 82"/>
              <p:cNvSpPr/>
              <p:nvPr/>
            </p:nvSpPr>
            <p:spPr bwMode="auto">
              <a:xfrm>
                <a:off x="8505825" y="1196975"/>
                <a:ext cx="288925" cy="225425"/>
              </a:xfrm>
              <a:custGeom>
                <a:avLst/>
                <a:gdLst>
                  <a:gd name="T0" fmla="*/ 65 w 77"/>
                  <a:gd name="T1" fmla="*/ 0 h 60"/>
                  <a:gd name="T2" fmla="*/ 55 w 77"/>
                  <a:gd name="T3" fmla="*/ 34 h 60"/>
                  <a:gd name="T4" fmla="*/ 45 w 77"/>
                  <a:gd name="T5" fmla="*/ 0 h 60"/>
                  <a:gd name="T6" fmla="*/ 32 w 77"/>
                  <a:gd name="T7" fmla="*/ 0 h 60"/>
                  <a:gd name="T8" fmla="*/ 21 w 77"/>
                  <a:gd name="T9" fmla="*/ 35 h 60"/>
                  <a:gd name="T10" fmla="*/ 13 w 77"/>
                  <a:gd name="T11" fmla="*/ 0 h 60"/>
                  <a:gd name="T12" fmla="*/ 0 w 77"/>
                  <a:gd name="T13" fmla="*/ 0 h 60"/>
                  <a:gd name="T14" fmla="*/ 16 w 77"/>
                  <a:gd name="T15" fmla="*/ 60 h 60"/>
                  <a:gd name="T16" fmla="*/ 27 w 77"/>
                  <a:gd name="T17" fmla="*/ 60 h 60"/>
                  <a:gd name="T18" fmla="*/ 38 w 77"/>
                  <a:gd name="T19" fmla="*/ 20 h 60"/>
                  <a:gd name="T20" fmla="*/ 50 w 77"/>
                  <a:gd name="T21" fmla="*/ 60 h 60"/>
                  <a:gd name="T22" fmla="*/ 61 w 77"/>
                  <a:gd name="T23" fmla="*/ 60 h 60"/>
                  <a:gd name="T24" fmla="*/ 77 w 77"/>
                  <a:gd name="T25" fmla="*/ 0 h 60"/>
                  <a:gd name="T26" fmla="*/ 65 w 77"/>
                  <a:gd name="T2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7" h="60">
                    <a:moveTo>
                      <a:pt x="65" y="0"/>
                    </a:moveTo>
                    <a:cubicBezTo>
                      <a:pt x="65" y="0"/>
                      <a:pt x="57" y="30"/>
                      <a:pt x="55" y="34"/>
                    </a:cubicBezTo>
                    <a:cubicBezTo>
                      <a:pt x="54" y="30"/>
                      <a:pt x="45" y="0"/>
                      <a:pt x="45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23" y="30"/>
                      <a:pt x="21" y="35"/>
                    </a:cubicBezTo>
                    <a:cubicBezTo>
                      <a:pt x="20" y="30"/>
                      <a:pt x="13" y="0"/>
                      <a:pt x="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7" y="60"/>
                      <a:pt x="37" y="25"/>
                      <a:pt x="38" y="20"/>
                    </a:cubicBezTo>
                    <a:cubicBezTo>
                      <a:pt x="40" y="25"/>
                      <a:pt x="50" y="60"/>
                      <a:pt x="50" y="60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77" y="0"/>
                      <a:pt x="77" y="0"/>
                      <a:pt x="77" y="0"/>
                    </a:cubicBez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2" name="Freeform 83"/>
              <p:cNvSpPr/>
              <p:nvPr/>
            </p:nvSpPr>
            <p:spPr bwMode="auto">
              <a:xfrm>
                <a:off x="8797925" y="1192212"/>
                <a:ext cx="203200" cy="233363"/>
              </a:xfrm>
              <a:custGeom>
                <a:avLst/>
                <a:gdLst>
                  <a:gd name="T0" fmla="*/ 28 w 54"/>
                  <a:gd name="T1" fmla="*/ 50 h 62"/>
                  <a:gd name="T2" fmla="*/ 12 w 54"/>
                  <a:gd name="T3" fmla="*/ 31 h 62"/>
                  <a:gd name="T4" fmla="*/ 28 w 54"/>
                  <a:gd name="T5" fmla="*/ 12 h 62"/>
                  <a:gd name="T6" fmla="*/ 42 w 54"/>
                  <a:gd name="T7" fmla="*/ 23 h 62"/>
                  <a:gd name="T8" fmla="*/ 54 w 54"/>
                  <a:gd name="T9" fmla="*/ 23 h 62"/>
                  <a:gd name="T10" fmla="*/ 28 w 54"/>
                  <a:gd name="T11" fmla="*/ 0 h 62"/>
                  <a:gd name="T12" fmla="*/ 0 w 54"/>
                  <a:gd name="T13" fmla="*/ 31 h 62"/>
                  <a:gd name="T14" fmla="*/ 28 w 54"/>
                  <a:gd name="T15" fmla="*/ 62 h 62"/>
                  <a:gd name="T16" fmla="*/ 54 w 54"/>
                  <a:gd name="T17" fmla="*/ 39 h 62"/>
                  <a:gd name="T18" fmla="*/ 42 w 54"/>
                  <a:gd name="T19" fmla="*/ 39 h 62"/>
                  <a:gd name="T20" fmla="*/ 28 w 54"/>
                  <a:gd name="T21" fmla="*/ 5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62">
                    <a:moveTo>
                      <a:pt x="28" y="50"/>
                    </a:moveTo>
                    <a:cubicBezTo>
                      <a:pt x="18" y="50"/>
                      <a:pt x="12" y="41"/>
                      <a:pt x="12" y="31"/>
                    </a:cubicBezTo>
                    <a:cubicBezTo>
                      <a:pt x="12" y="21"/>
                      <a:pt x="18" y="12"/>
                      <a:pt x="28" y="12"/>
                    </a:cubicBezTo>
                    <a:cubicBezTo>
                      <a:pt x="37" y="12"/>
                      <a:pt x="41" y="20"/>
                      <a:pt x="42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1" y="9"/>
                      <a:pt x="40" y="0"/>
                      <a:pt x="28" y="0"/>
                    </a:cubicBezTo>
                    <a:cubicBezTo>
                      <a:pt x="12" y="0"/>
                      <a:pt x="0" y="14"/>
                      <a:pt x="0" y="31"/>
                    </a:cubicBezTo>
                    <a:cubicBezTo>
                      <a:pt x="0" y="48"/>
                      <a:pt x="12" y="62"/>
                      <a:pt x="28" y="62"/>
                    </a:cubicBezTo>
                    <a:cubicBezTo>
                      <a:pt x="40" y="62"/>
                      <a:pt x="51" y="52"/>
                      <a:pt x="54" y="39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0" y="43"/>
                      <a:pt x="37" y="50"/>
                      <a:pt x="28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6" name="组合 385"/>
            <p:cNvGrpSpPr>
              <a:grpSpLocks noChangeAspect="1"/>
            </p:cNvGrpSpPr>
            <p:nvPr/>
          </p:nvGrpSpPr>
          <p:grpSpPr>
            <a:xfrm>
              <a:off x="9300683" y="1684338"/>
              <a:ext cx="432000" cy="432000"/>
              <a:chOff x="9463088" y="952500"/>
              <a:chExt cx="712788" cy="7127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53" name="Freeform 84"/>
              <p:cNvSpPr/>
              <p:nvPr/>
            </p:nvSpPr>
            <p:spPr bwMode="auto">
              <a:xfrm>
                <a:off x="9463088" y="1320800"/>
                <a:ext cx="712788" cy="344488"/>
              </a:xfrm>
              <a:custGeom>
                <a:avLst/>
                <a:gdLst>
                  <a:gd name="T0" fmla="*/ 95 w 190"/>
                  <a:gd name="T1" fmla="*/ 77 h 92"/>
                  <a:gd name="T2" fmla="*/ 15 w 190"/>
                  <a:gd name="T3" fmla="*/ 0 h 92"/>
                  <a:gd name="T4" fmla="*/ 0 w 190"/>
                  <a:gd name="T5" fmla="*/ 0 h 92"/>
                  <a:gd name="T6" fmla="*/ 95 w 190"/>
                  <a:gd name="T7" fmla="*/ 92 h 92"/>
                  <a:gd name="T8" fmla="*/ 190 w 190"/>
                  <a:gd name="T9" fmla="*/ 0 h 92"/>
                  <a:gd name="T10" fmla="*/ 175 w 190"/>
                  <a:gd name="T11" fmla="*/ 0 h 92"/>
                  <a:gd name="T12" fmla="*/ 95 w 190"/>
                  <a:gd name="T13" fmla="*/ 77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92">
                    <a:moveTo>
                      <a:pt x="95" y="77"/>
                    </a:moveTo>
                    <a:cubicBezTo>
                      <a:pt x="52" y="77"/>
                      <a:pt x="17" y="4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51"/>
                      <a:pt x="44" y="92"/>
                      <a:pt x="95" y="92"/>
                    </a:cubicBezTo>
                    <a:cubicBezTo>
                      <a:pt x="146" y="92"/>
                      <a:pt x="188" y="51"/>
                      <a:pt x="190" y="0"/>
                    </a:cubicBezTo>
                    <a:cubicBezTo>
                      <a:pt x="175" y="0"/>
                      <a:pt x="175" y="0"/>
                      <a:pt x="175" y="0"/>
                    </a:cubicBezTo>
                    <a:cubicBezTo>
                      <a:pt x="173" y="42"/>
                      <a:pt x="138" y="77"/>
                      <a:pt x="95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4" name="Freeform 85"/>
              <p:cNvSpPr/>
              <p:nvPr/>
            </p:nvSpPr>
            <p:spPr bwMode="auto">
              <a:xfrm>
                <a:off x="9463088" y="952500"/>
                <a:ext cx="712788" cy="346075"/>
              </a:xfrm>
              <a:custGeom>
                <a:avLst/>
                <a:gdLst>
                  <a:gd name="T0" fmla="*/ 95 w 190"/>
                  <a:gd name="T1" fmla="*/ 15 h 92"/>
                  <a:gd name="T2" fmla="*/ 175 w 190"/>
                  <a:gd name="T3" fmla="*/ 92 h 92"/>
                  <a:gd name="T4" fmla="*/ 190 w 190"/>
                  <a:gd name="T5" fmla="*/ 92 h 92"/>
                  <a:gd name="T6" fmla="*/ 95 w 190"/>
                  <a:gd name="T7" fmla="*/ 0 h 92"/>
                  <a:gd name="T8" fmla="*/ 0 w 190"/>
                  <a:gd name="T9" fmla="*/ 92 h 92"/>
                  <a:gd name="T10" fmla="*/ 15 w 190"/>
                  <a:gd name="T11" fmla="*/ 92 h 92"/>
                  <a:gd name="T12" fmla="*/ 95 w 190"/>
                  <a:gd name="T13" fmla="*/ 1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92">
                    <a:moveTo>
                      <a:pt x="95" y="15"/>
                    </a:moveTo>
                    <a:cubicBezTo>
                      <a:pt x="138" y="15"/>
                      <a:pt x="173" y="50"/>
                      <a:pt x="175" y="92"/>
                    </a:cubicBezTo>
                    <a:cubicBezTo>
                      <a:pt x="190" y="92"/>
                      <a:pt x="190" y="92"/>
                      <a:pt x="190" y="92"/>
                    </a:cubicBezTo>
                    <a:cubicBezTo>
                      <a:pt x="188" y="41"/>
                      <a:pt x="146" y="0"/>
                      <a:pt x="95" y="0"/>
                    </a:cubicBezTo>
                    <a:cubicBezTo>
                      <a:pt x="44" y="0"/>
                      <a:pt x="2" y="41"/>
                      <a:pt x="0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7" y="50"/>
                      <a:pt x="52" y="15"/>
                      <a:pt x="95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5" name="Freeform 86"/>
              <p:cNvSpPr/>
              <p:nvPr/>
            </p:nvSpPr>
            <p:spPr bwMode="auto">
              <a:xfrm>
                <a:off x="9639300" y="1147762"/>
                <a:ext cx="360363" cy="368300"/>
              </a:xfrm>
              <a:custGeom>
                <a:avLst/>
                <a:gdLst>
                  <a:gd name="T0" fmla="*/ 0 w 96"/>
                  <a:gd name="T1" fmla="*/ 0 h 98"/>
                  <a:gd name="T2" fmla="*/ 33 w 96"/>
                  <a:gd name="T3" fmla="*/ 40 h 98"/>
                  <a:gd name="T4" fmla="*/ 37 w 96"/>
                  <a:gd name="T5" fmla="*/ 46 h 98"/>
                  <a:gd name="T6" fmla="*/ 43 w 96"/>
                  <a:gd name="T7" fmla="*/ 52 h 98"/>
                  <a:gd name="T8" fmla="*/ 43 w 96"/>
                  <a:gd name="T9" fmla="*/ 87 h 98"/>
                  <a:gd name="T10" fmla="*/ 18 w 96"/>
                  <a:gd name="T11" fmla="*/ 87 h 98"/>
                  <a:gd name="T12" fmla="*/ 13 w 96"/>
                  <a:gd name="T13" fmla="*/ 92 h 98"/>
                  <a:gd name="T14" fmla="*/ 18 w 96"/>
                  <a:gd name="T15" fmla="*/ 98 h 98"/>
                  <a:gd name="T16" fmla="*/ 78 w 96"/>
                  <a:gd name="T17" fmla="*/ 98 h 98"/>
                  <a:gd name="T18" fmla="*/ 83 w 96"/>
                  <a:gd name="T19" fmla="*/ 92 h 98"/>
                  <a:gd name="T20" fmla="*/ 78 w 96"/>
                  <a:gd name="T21" fmla="*/ 87 h 98"/>
                  <a:gd name="T22" fmla="*/ 53 w 96"/>
                  <a:gd name="T23" fmla="*/ 87 h 98"/>
                  <a:gd name="T24" fmla="*/ 53 w 96"/>
                  <a:gd name="T25" fmla="*/ 52 h 98"/>
                  <a:gd name="T26" fmla="*/ 59 w 96"/>
                  <a:gd name="T27" fmla="*/ 46 h 98"/>
                  <a:gd name="T28" fmla="*/ 63 w 96"/>
                  <a:gd name="T29" fmla="*/ 40 h 98"/>
                  <a:gd name="T30" fmla="*/ 96 w 96"/>
                  <a:gd name="T31" fmla="*/ 0 h 98"/>
                  <a:gd name="T32" fmla="*/ 0 w 96"/>
                  <a:gd name="T33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6" h="98">
                    <a:moveTo>
                      <a:pt x="0" y="0"/>
                    </a:moveTo>
                    <a:cubicBezTo>
                      <a:pt x="33" y="40"/>
                      <a:pt x="33" y="40"/>
                      <a:pt x="33" y="4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18" y="87"/>
                      <a:pt x="18" y="87"/>
                      <a:pt x="18" y="87"/>
                    </a:cubicBezTo>
                    <a:cubicBezTo>
                      <a:pt x="15" y="87"/>
                      <a:pt x="13" y="89"/>
                      <a:pt x="13" y="92"/>
                    </a:cubicBezTo>
                    <a:cubicBezTo>
                      <a:pt x="13" y="95"/>
                      <a:pt x="15" y="98"/>
                      <a:pt x="18" y="98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81" y="98"/>
                      <a:pt x="83" y="95"/>
                      <a:pt x="83" y="92"/>
                    </a:cubicBezTo>
                    <a:cubicBezTo>
                      <a:pt x="83" y="89"/>
                      <a:pt x="81" y="87"/>
                      <a:pt x="78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9" y="46"/>
                      <a:pt x="59" y="46"/>
                      <a:pt x="59" y="46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96" y="0"/>
                      <a:pt x="96" y="0"/>
                      <a:pt x="9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7" name="组合 386"/>
            <p:cNvGrpSpPr>
              <a:grpSpLocks noChangeAspect="1"/>
            </p:cNvGrpSpPr>
            <p:nvPr/>
          </p:nvGrpSpPr>
          <p:grpSpPr>
            <a:xfrm>
              <a:off x="10208071" y="1684338"/>
              <a:ext cx="432000" cy="432000"/>
              <a:chOff x="10580688" y="974725"/>
              <a:chExt cx="698500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56" name="Freeform 87"/>
              <p:cNvSpPr/>
              <p:nvPr/>
            </p:nvSpPr>
            <p:spPr bwMode="auto">
              <a:xfrm>
                <a:off x="10580688" y="1335087"/>
                <a:ext cx="698500" cy="338138"/>
              </a:xfrm>
              <a:custGeom>
                <a:avLst/>
                <a:gdLst>
                  <a:gd name="T0" fmla="*/ 88 w 186"/>
                  <a:gd name="T1" fmla="*/ 21 h 90"/>
                  <a:gd name="T2" fmla="*/ 96 w 186"/>
                  <a:gd name="T3" fmla="*/ 28 h 90"/>
                  <a:gd name="T4" fmla="*/ 110 w 186"/>
                  <a:gd name="T5" fmla="*/ 28 h 90"/>
                  <a:gd name="T6" fmla="*/ 115 w 186"/>
                  <a:gd name="T7" fmla="*/ 33 h 90"/>
                  <a:gd name="T8" fmla="*/ 115 w 186"/>
                  <a:gd name="T9" fmla="*/ 64 h 90"/>
                  <a:gd name="T10" fmla="*/ 109 w 186"/>
                  <a:gd name="T11" fmla="*/ 69 h 90"/>
                  <a:gd name="T12" fmla="*/ 97 w 186"/>
                  <a:gd name="T13" fmla="*/ 69 h 90"/>
                  <a:gd name="T14" fmla="*/ 93 w 186"/>
                  <a:gd name="T15" fmla="*/ 69 h 90"/>
                  <a:gd name="T16" fmla="*/ 62 w 186"/>
                  <a:gd name="T17" fmla="*/ 0 h 90"/>
                  <a:gd name="T18" fmla="*/ 0 w 186"/>
                  <a:gd name="T19" fmla="*/ 0 h 90"/>
                  <a:gd name="T20" fmla="*/ 93 w 186"/>
                  <a:gd name="T21" fmla="*/ 90 h 90"/>
                  <a:gd name="T22" fmla="*/ 186 w 186"/>
                  <a:gd name="T23" fmla="*/ 0 h 90"/>
                  <a:gd name="T24" fmla="*/ 86 w 186"/>
                  <a:gd name="T25" fmla="*/ 0 h 90"/>
                  <a:gd name="T26" fmla="*/ 88 w 186"/>
                  <a:gd name="T27" fmla="*/ 2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6" h="90">
                    <a:moveTo>
                      <a:pt x="88" y="21"/>
                    </a:moveTo>
                    <a:cubicBezTo>
                      <a:pt x="90" y="26"/>
                      <a:pt x="91" y="28"/>
                      <a:pt x="96" y="28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13" y="28"/>
                      <a:pt x="115" y="29"/>
                      <a:pt x="115" y="33"/>
                    </a:cubicBezTo>
                    <a:cubicBezTo>
                      <a:pt x="115" y="64"/>
                      <a:pt x="115" y="64"/>
                      <a:pt x="115" y="64"/>
                    </a:cubicBezTo>
                    <a:cubicBezTo>
                      <a:pt x="115" y="68"/>
                      <a:pt x="113" y="69"/>
                      <a:pt x="109" y="69"/>
                    </a:cubicBezTo>
                    <a:cubicBezTo>
                      <a:pt x="109" y="69"/>
                      <a:pt x="98" y="69"/>
                      <a:pt x="97" y="69"/>
                    </a:cubicBezTo>
                    <a:cubicBezTo>
                      <a:pt x="94" y="69"/>
                      <a:pt x="93" y="69"/>
                      <a:pt x="93" y="69"/>
                    </a:cubicBezTo>
                    <a:cubicBezTo>
                      <a:pt x="73" y="61"/>
                      <a:pt x="63" y="36"/>
                      <a:pt x="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0"/>
                      <a:pt x="42" y="90"/>
                      <a:pt x="93" y="90"/>
                    </a:cubicBezTo>
                    <a:cubicBezTo>
                      <a:pt x="144" y="90"/>
                      <a:pt x="185" y="50"/>
                      <a:pt x="1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6"/>
                      <a:pt x="87" y="18"/>
                      <a:pt x="88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7" name="Freeform 88"/>
              <p:cNvSpPr/>
              <p:nvPr/>
            </p:nvSpPr>
            <p:spPr bwMode="auto">
              <a:xfrm>
                <a:off x="10580688" y="974725"/>
                <a:ext cx="698500" cy="338138"/>
              </a:xfrm>
              <a:custGeom>
                <a:avLst/>
                <a:gdLst>
                  <a:gd name="T0" fmla="*/ 91 w 186"/>
                  <a:gd name="T1" fmla="*/ 22 h 90"/>
                  <a:gd name="T2" fmla="*/ 93 w 186"/>
                  <a:gd name="T3" fmla="*/ 21 h 90"/>
                  <a:gd name="T4" fmla="*/ 100 w 186"/>
                  <a:gd name="T5" fmla="*/ 21 h 90"/>
                  <a:gd name="T6" fmla="*/ 109 w 186"/>
                  <a:gd name="T7" fmla="*/ 21 h 90"/>
                  <a:gd name="T8" fmla="*/ 115 w 186"/>
                  <a:gd name="T9" fmla="*/ 26 h 90"/>
                  <a:gd name="T10" fmla="*/ 115 w 186"/>
                  <a:gd name="T11" fmla="*/ 57 h 90"/>
                  <a:gd name="T12" fmla="*/ 110 w 186"/>
                  <a:gd name="T13" fmla="*/ 62 h 90"/>
                  <a:gd name="T14" fmla="*/ 100 w 186"/>
                  <a:gd name="T15" fmla="*/ 62 h 90"/>
                  <a:gd name="T16" fmla="*/ 99 w 186"/>
                  <a:gd name="T17" fmla="*/ 62 h 90"/>
                  <a:gd name="T18" fmla="*/ 96 w 186"/>
                  <a:gd name="T19" fmla="*/ 62 h 90"/>
                  <a:gd name="T20" fmla="*/ 88 w 186"/>
                  <a:gd name="T21" fmla="*/ 69 h 90"/>
                  <a:gd name="T22" fmla="*/ 86 w 186"/>
                  <a:gd name="T23" fmla="*/ 90 h 90"/>
                  <a:gd name="T24" fmla="*/ 186 w 186"/>
                  <a:gd name="T25" fmla="*/ 90 h 90"/>
                  <a:gd name="T26" fmla="*/ 93 w 186"/>
                  <a:gd name="T27" fmla="*/ 0 h 90"/>
                  <a:gd name="T28" fmla="*/ 0 w 186"/>
                  <a:gd name="T29" fmla="*/ 90 h 90"/>
                  <a:gd name="T30" fmla="*/ 62 w 186"/>
                  <a:gd name="T31" fmla="*/ 90 h 90"/>
                  <a:gd name="T32" fmla="*/ 91 w 186"/>
                  <a:gd name="T33" fmla="*/ 2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90">
                    <a:moveTo>
                      <a:pt x="91" y="22"/>
                    </a:moveTo>
                    <a:cubicBezTo>
                      <a:pt x="92" y="22"/>
                      <a:pt x="92" y="21"/>
                      <a:pt x="93" y="21"/>
                    </a:cubicBezTo>
                    <a:cubicBezTo>
                      <a:pt x="95" y="20"/>
                      <a:pt x="100" y="21"/>
                      <a:pt x="100" y="21"/>
                    </a:cubicBezTo>
                    <a:cubicBezTo>
                      <a:pt x="109" y="21"/>
                      <a:pt x="109" y="21"/>
                      <a:pt x="109" y="21"/>
                    </a:cubicBezTo>
                    <a:cubicBezTo>
                      <a:pt x="113" y="21"/>
                      <a:pt x="115" y="22"/>
                      <a:pt x="115" y="26"/>
                    </a:cubicBezTo>
                    <a:cubicBezTo>
                      <a:pt x="115" y="57"/>
                      <a:pt x="115" y="57"/>
                      <a:pt x="115" y="57"/>
                    </a:cubicBezTo>
                    <a:cubicBezTo>
                      <a:pt x="115" y="61"/>
                      <a:pt x="113" y="62"/>
                      <a:pt x="110" y="62"/>
                    </a:cubicBezTo>
                    <a:cubicBezTo>
                      <a:pt x="100" y="62"/>
                      <a:pt x="100" y="62"/>
                      <a:pt x="100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1" y="62"/>
                      <a:pt x="90" y="64"/>
                      <a:pt x="88" y="69"/>
                    </a:cubicBezTo>
                    <a:cubicBezTo>
                      <a:pt x="87" y="72"/>
                      <a:pt x="86" y="84"/>
                      <a:pt x="86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5" y="40"/>
                      <a:pt x="144" y="0"/>
                      <a:pt x="93" y="0"/>
                    </a:cubicBezTo>
                    <a:cubicBezTo>
                      <a:pt x="42" y="0"/>
                      <a:pt x="1" y="40"/>
                      <a:pt x="0" y="90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3" y="55"/>
                      <a:pt x="73" y="31"/>
                      <a:pt x="91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8" name="组合 387"/>
            <p:cNvGrpSpPr>
              <a:grpSpLocks noChangeAspect="1"/>
            </p:cNvGrpSpPr>
            <p:nvPr/>
          </p:nvGrpSpPr>
          <p:grpSpPr>
            <a:xfrm>
              <a:off x="11210989" y="1684338"/>
              <a:ext cx="432000" cy="432000"/>
              <a:chOff x="11601450" y="982662"/>
              <a:chExt cx="698500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58" name="Freeform 89"/>
              <p:cNvSpPr/>
              <p:nvPr/>
            </p:nvSpPr>
            <p:spPr bwMode="auto">
              <a:xfrm>
                <a:off x="11601450" y="982662"/>
                <a:ext cx="698500" cy="368300"/>
              </a:xfrm>
              <a:custGeom>
                <a:avLst/>
                <a:gdLst>
                  <a:gd name="T0" fmla="*/ 15 w 186"/>
                  <a:gd name="T1" fmla="*/ 30 h 98"/>
                  <a:gd name="T2" fmla="*/ 30 w 186"/>
                  <a:gd name="T3" fmla="*/ 15 h 98"/>
                  <a:gd name="T4" fmla="*/ 156 w 186"/>
                  <a:gd name="T5" fmla="*/ 15 h 98"/>
                  <a:gd name="T6" fmla="*/ 171 w 186"/>
                  <a:gd name="T7" fmla="*/ 30 h 98"/>
                  <a:gd name="T8" fmla="*/ 171 w 186"/>
                  <a:gd name="T9" fmla="*/ 98 h 98"/>
                  <a:gd name="T10" fmla="*/ 186 w 186"/>
                  <a:gd name="T11" fmla="*/ 98 h 98"/>
                  <a:gd name="T12" fmla="*/ 186 w 186"/>
                  <a:gd name="T13" fmla="*/ 30 h 98"/>
                  <a:gd name="T14" fmla="*/ 156 w 186"/>
                  <a:gd name="T15" fmla="*/ 0 h 98"/>
                  <a:gd name="T16" fmla="*/ 30 w 186"/>
                  <a:gd name="T17" fmla="*/ 0 h 98"/>
                  <a:gd name="T18" fmla="*/ 0 w 186"/>
                  <a:gd name="T19" fmla="*/ 30 h 98"/>
                  <a:gd name="T20" fmla="*/ 0 w 186"/>
                  <a:gd name="T21" fmla="*/ 98 h 98"/>
                  <a:gd name="T22" fmla="*/ 15 w 186"/>
                  <a:gd name="T23" fmla="*/ 98 h 98"/>
                  <a:gd name="T24" fmla="*/ 15 w 186"/>
                  <a:gd name="T25" fmla="*/ 3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8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8"/>
                      <a:pt x="171" y="98"/>
                      <a:pt x="171" y="98"/>
                    </a:cubicBezTo>
                    <a:cubicBezTo>
                      <a:pt x="186" y="98"/>
                      <a:pt x="186" y="98"/>
                      <a:pt x="186" y="98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5" y="98"/>
                      <a:pt x="15" y="98"/>
                      <a:pt x="15" y="98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Freeform 90"/>
              <p:cNvSpPr/>
              <p:nvPr/>
            </p:nvSpPr>
            <p:spPr bwMode="auto">
              <a:xfrm>
                <a:off x="11601450" y="1370012"/>
                <a:ext cx="698500" cy="311150"/>
              </a:xfrm>
              <a:custGeom>
                <a:avLst/>
                <a:gdLst>
                  <a:gd name="T0" fmla="*/ 171 w 186"/>
                  <a:gd name="T1" fmla="*/ 53 h 83"/>
                  <a:gd name="T2" fmla="*/ 156 w 186"/>
                  <a:gd name="T3" fmla="*/ 68 h 83"/>
                  <a:gd name="T4" fmla="*/ 30 w 186"/>
                  <a:gd name="T5" fmla="*/ 68 h 83"/>
                  <a:gd name="T6" fmla="*/ 15 w 186"/>
                  <a:gd name="T7" fmla="*/ 53 h 83"/>
                  <a:gd name="T8" fmla="*/ 15 w 186"/>
                  <a:gd name="T9" fmla="*/ 0 h 83"/>
                  <a:gd name="T10" fmla="*/ 0 w 186"/>
                  <a:gd name="T11" fmla="*/ 0 h 83"/>
                  <a:gd name="T12" fmla="*/ 0 w 186"/>
                  <a:gd name="T13" fmla="*/ 53 h 83"/>
                  <a:gd name="T14" fmla="*/ 30 w 186"/>
                  <a:gd name="T15" fmla="*/ 83 h 83"/>
                  <a:gd name="T16" fmla="*/ 156 w 186"/>
                  <a:gd name="T17" fmla="*/ 83 h 83"/>
                  <a:gd name="T18" fmla="*/ 186 w 186"/>
                  <a:gd name="T19" fmla="*/ 53 h 83"/>
                  <a:gd name="T20" fmla="*/ 186 w 186"/>
                  <a:gd name="T21" fmla="*/ 0 h 83"/>
                  <a:gd name="T22" fmla="*/ 171 w 186"/>
                  <a:gd name="T23" fmla="*/ 0 h 83"/>
                  <a:gd name="T24" fmla="*/ 171 w 186"/>
                  <a:gd name="T25" fmla="*/ 5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83">
                    <a:moveTo>
                      <a:pt x="171" y="53"/>
                    </a:moveTo>
                    <a:cubicBezTo>
                      <a:pt x="171" y="61"/>
                      <a:pt x="164" y="68"/>
                      <a:pt x="156" y="68"/>
                    </a:cubicBezTo>
                    <a:cubicBezTo>
                      <a:pt x="30" y="68"/>
                      <a:pt x="30" y="68"/>
                      <a:pt x="30" y="68"/>
                    </a:cubicBezTo>
                    <a:cubicBezTo>
                      <a:pt x="22" y="68"/>
                      <a:pt x="15" y="61"/>
                      <a:pt x="15" y="5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70"/>
                      <a:pt x="13" y="83"/>
                      <a:pt x="30" y="83"/>
                    </a:cubicBezTo>
                    <a:cubicBezTo>
                      <a:pt x="156" y="83"/>
                      <a:pt x="156" y="83"/>
                      <a:pt x="156" y="83"/>
                    </a:cubicBezTo>
                    <a:cubicBezTo>
                      <a:pt x="173" y="83"/>
                      <a:pt x="186" y="70"/>
                      <a:pt x="186" y="53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0" name="Freeform 91"/>
              <p:cNvSpPr/>
              <p:nvPr/>
            </p:nvSpPr>
            <p:spPr bwMode="auto">
              <a:xfrm>
                <a:off x="11871325" y="1136650"/>
                <a:ext cx="307975" cy="134938"/>
              </a:xfrm>
              <a:custGeom>
                <a:avLst/>
                <a:gdLst>
                  <a:gd name="T0" fmla="*/ 8 w 82"/>
                  <a:gd name="T1" fmla="*/ 16 h 36"/>
                  <a:gd name="T2" fmla="*/ 16 w 82"/>
                  <a:gd name="T3" fmla="*/ 8 h 36"/>
                  <a:gd name="T4" fmla="*/ 39 w 82"/>
                  <a:gd name="T5" fmla="*/ 8 h 36"/>
                  <a:gd name="T6" fmla="*/ 39 w 82"/>
                  <a:gd name="T7" fmla="*/ 36 h 36"/>
                  <a:gd name="T8" fmla="*/ 44 w 82"/>
                  <a:gd name="T9" fmla="*/ 36 h 36"/>
                  <a:gd name="T10" fmla="*/ 44 w 82"/>
                  <a:gd name="T11" fmla="*/ 8 h 36"/>
                  <a:gd name="T12" fmla="*/ 66 w 82"/>
                  <a:gd name="T13" fmla="*/ 8 h 36"/>
                  <a:gd name="T14" fmla="*/ 74 w 82"/>
                  <a:gd name="T15" fmla="*/ 16 h 36"/>
                  <a:gd name="T16" fmla="*/ 74 w 82"/>
                  <a:gd name="T17" fmla="*/ 36 h 36"/>
                  <a:gd name="T18" fmla="*/ 82 w 82"/>
                  <a:gd name="T19" fmla="*/ 36 h 36"/>
                  <a:gd name="T20" fmla="*/ 82 w 82"/>
                  <a:gd name="T21" fmla="*/ 14 h 36"/>
                  <a:gd name="T22" fmla="*/ 69 w 82"/>
                  <a:gd name="T23" fmla="*/ 0 h 36"/>
                  <a:gd name="T24" fmla="*/ 14 w 82"/>
                  <a:gd name="T25" fmla="*/ 0 h 36"/>
                  <a:gd name="T26" fmla="*/ 0 w 82"/>
                  <a:gd name="T27" fmla="*/ 14 h 36"/>
                  <a:gd name="T28" fmla="*/ 0 w 82"/>
                  <a:gd name="T29" fmla="*/ 36 h 36"/>
                  <a:gd name="T30" fmla="*/ 8 w 82"/>
                  <a:gd name="T31" fmla="*/ 36 h 36"/>
                  <a:gd name="T32" fmla="*/ 8 w 82"/>
                  <a:gd name="T33" fmla="*/ 1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2" h="36">
                    <a:moveTo>
                      <a:pt x="8" y="16"/>
                    </a:moveTo>
                    <a:cubicBezTo>
                      <a:pt x="8" y="12"/>
                      <a:pt x="12" y="8"/>
                      <a:pt x="16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4" y="12"/>
                      <a:pt x="74" y="16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82" y="36"/>
                      <a:pt x="82" y="36"/>
                      <a:pt x="82" y="36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6"/>
                      <a:pt x="76" y="0"/>
                      <a:pt x="6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6"/>
                      <a:pt x="0" y="1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8" y="36"/>
                      <a:pt x="8" y="36"/>
                      <a:pt x="8" y="36"/>
                    </a:cubicBezTo>
                    <a:lnTo>
                      <a:pt x="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1" name="Freeform 92"/>
              <p:cNvSpPr/>
              <p:nvPr/>
            </p:nvSpPr>
            <p:spPr bwMode="auto">
              <a:xfrm>
                <a:off x="11871325" y="1285875"/>
                <a:ext cx="307975" cy="169863"/>
              </a:xfrm>
              <a:custGeom>
                <a:avLst/>
                <a:gdLst>
                  <a:gd name="T0" fmla="*/ 0 w 82"/>
                  <a:gd name="T1" fmla="*/ 0 h 45"/>
                  <a:gd name="T2" fmla="*/ 0 w 82"/>
                  <a:gd name="T3" fmla="*/ 28 h 45"/>
                  <a:gd name="T4" fmla="*/ 9 w 82"/>
                  <a:gd name="T5" fmla="*/ 28 h 45"/>
                  <a:gd name="T6" fmla="*/ 15 w 82"/>
                  <a:gd name="T7" fmla="*/ 23 h 45"/>
                  <a:gd name="T8" fmla="*/ 22 w 82"/>
                  <a:gd name="T9" fmla="*/ 30 h 45"/>
                  <a:gd name="T10" fmla="*/ 15 w 82"/>
                  <a:gd name="T11" fmla="*/ 36 h 45"/>
                  <a:gd name="T12" fmla="*/ 9 w 82"/>
                  <a:gd name="T13" fmla="*/ 31 h 45"/>
                  <a:gd name="T14" fmla="*/ 0 w 82"/>
                  <a:gd name="T15" fmla="*/ 31 h 45"/>
                  <a:gd name="T16" fmla="*/ 0 w 82"/>
                  <a:gd name="T17" fmla="*/ 45 h 45"/>
                  <a:gd name="T18" fmla="*/ 82 w 82"/>
                  <a:gd name="T19" fmla="*/ 45 h 45"/>
                  <a:gd name="T20" fmla="*/ 82 w 82"/>
                  <a:gd name="T21" fmla="*/ 31 h 45"/>
                  <a:gd name="T22" fmla="*/ 74 w 82"/>
                  <a:gd name="T23" fmla="*/ 31 h 45"/>
                  <a:gd name="T24" fmla="*/ 67 w 82"/>
                  <a:gd name="T25" fmla="*/ 36 h 45"/>
                  <a:gd name="T26" fmla="*/ 61 w 82"/>
                  <a:gd name="T27" fmla="*/ 30 h 45"/>
                  <a:gd name="T28" fmla="*/ 67 w 82"/>
                  <a:gd name="T29" fmla="*/ 23 h 45"/>
                  <a:gd name="T30" fmla="*/ 74 w 82"/>
                  <a:gd name="T31" fmla="*/ 28 h 45"/>
                  <a:gd name="T32" fmla="*/ 82 w 82"/>
                  <a:gd name="T33" fmla="*/ 28 h 45"/>
                  <a:gd name="T34" fmla="*/ 82 w 82"/>
                  <a:gd name="T35" fmla="*/ 0 h 45"/>
                  <a:gd name="T36" fmla="*/ 0 w 82"/>
                  <a:gd name="T37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45">
                    <a:moveTo>
                      <a:pt x="0" y="0"/>
                    </a:moveTo>
                    <a:cubicBezTo>
                      <a:pt x="0" y="28"/>
                      <a:pt x="0" y="28"/>
                      <a:pt x="0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5"/>
                      <a:pt x="12" y="23"/>
                      <a:pt x="15" y="23"/>
                    </a:cubicBezTo>
                    <a:cubicBezTo>
                      <a:pt x="19" y="23"/>
                      <a:pt x="22" y="26"/>
                      <a:pt x="22" y="30"/>
                    </a:cubicBezTo>
                    <a:cubicBezTo>
                      <a:pt x="22" y="33"/>
                      <a:pt x="19" y="36"/>
                      <a:pt x="15" y="36"/>
                    </a:cubicBezTo>
                    <a:cubicBezTo>
                      <a:pt x="12" y="36"/>
                      <a:pt x="9" y="34"/>
                      <a:pt x="9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3" y="34"/>
                      <a:pt x="70" y="36"/>
                      <a:pt x="67" y="36"/>
                    </a:cubicBezTo>
                    <a:cubicBezTo>
                      <a:pt x="64" y="36"/>
                      <a:pt x="61" y="33"/>
                      <a:pt x="61" y="30"/>
                    </a:cubicBezTo>
                    <a:cubicBezTo>
                      <a:pt x="61" y="26"/>
                      <a:pt x="64" y="23"/>
                      <a:pt x="67" y="23"/>
                    </a:cubicBezTo>
                    <a:cubicBezTo>
                      <a:pt x="70" y="23"/>
                      <a:pt x="73" y="25"/>
                      <a:pt x="74" y="28"/>
                    </a:cubicBezTo>
                    <a:cubicBezTo>
                      <a:pt x="82" y="28"/>
                      <a:pt x="82" y="28"/>
                      <a:pt x="82" y="28"/>
                    </a:cubicBezTo>
                    <a:cubicBezTo>
                      <a:pt x="82" y="0"/>
                      <a:pt x="82" y="0"/>
                      <a:pt x="8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2" name="Freeform 93"/>
              <p:cNvSpPr/>
              <p:nvPr/>
            </p:nvSpPr>
            <p:spPr bwMode="auto">
              <a:xfrm>
                <a:off x="11898313" y="1470025"/>
                <a:ext cx="55563" cy="57150"/>
              </a:xfrm>
              <a:custGeom>
                <a:avLst/>
                <a:gdLst>
                  <a:gd name="T0" fmla="*/ 0 w 15"/>
                  <a:gd name="T1" fmla="*/ 8 h 15"/>
                  <a:gd name="T2" fmla="*/ 8 w 15"/>
                  <a:gd name="T3" fmla="*/ 15 h 15"/>
                  <a:gd name="T4" fmla="*/ 15 w 15"/>
                  <a:gd name="T5" fmla="*/ 8 h 15"/>
                  <a:gd name="T6" fmla="*/ 15 w 15"/>
                  <a:gd name="T7" fmla="*/ 0 h 15"/>
                  <a:gd name="T8" fmla="*/ 0 w 15"/>
                  <a:gd name="T9" fmla="*/ 0 h 15"/>
                  <a:gd name="T10" fmla="*/ 0 w 15"/>
                  <a:gd name="T1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0" y="8"/>
                    </a:moveTo>
                    <a:cubicBezTo>
                      <a:pt x="0" y="12"/>
                      <a:pt x="4" y="15"/>
                      <a:pt x="8" y="15"/>
                    </a:cubicBezTo>
                    <a:cubicBezTo>
                      <a:pt x="11" y="15"/>
                      <a:pt x="15" y="12"/>
                      <a:pt x="15" y="8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3" name="Freeform 94"/>
              <p:cNvSpPr/>
              <p:nvPr/>
            </p:nvSpPr>
            <p:spPr bwMode="auto">
              <a:xfrm>
                <a:off x="12101513" y="1470025"/>
                <a:ext cx="52388" cy="57150"/>
              </a:xfrm>
              <a:custGeom>
                <a:avLst/>
                <a:gdLst>
                  <a:gd name="T0" fmla="*/ 0 w 14"/>
                  <a:gd name="T1" fmla="*/ 8 h 15"/>
                  <a:gd name="T2" fmla="*/ 7 w 14"/>
                  <a:gd name="T3" fmla="*/ 15 h 15"/>
                  <a:gd name="T4" fmla="*/ 14 w 14"/>
                  <a:gd name="T5" fmla="*/ 8 h 15"/>
                  <a:gd name="T6" fmla="*/ 14 w 14"/>
                  <a:gd name="T7" fmla="*/ 0 h 15"/>
                  <a:gd name="T8" fmla="*/ 0 w 14"/>
                  <a:gd name="T9" fmla="*/ 0 h 15"/>
                  <a:gd name="T10" fmla="*/ 0 w 14"/>
                  <a:gd name="T1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5">
                    <a:moveTo>
                      <a:pt x="0" y="8"/>
                    </a:moveTo>
                    <a:cubicBezTo>
                      <a:pt x="0" y="12"/>
                      <a:pt x="3" y="15"/>
                      <a:pt x="7" y="15"/>
                    </a:cubicBezTo>
                    <a:cubicBezTo>
                      <a:pt x="11" y="15"/>
                      <a:pt x="14" y="12"/>
                      <a:pt x="14" y="8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4" name="Freeform 95"/>
              <p:cNvSpPr/>
              <p:nvPr/>
            </p:nvSpPr>
            <p:spPr bwMode="auto">
              <a:xfrm>
                <a:off x="11722100" y="1162050"/>
                <a:ext cx="104775" cy="365125"/>
              </a:xfrm>
              <a:custGeom>
                <a:avLst/>
                <a:gdLst>
                  <a:gd name="T0" fmla="*/ 17 w 28"/>
                  <a:gd name="T1" fmla="*/ 97 h 97"/>
                  <a:gd name="T2" fmla="*/ 17 w 28"/>
                  <a:gd name="T3" fmla="*/ 58 h 97"/>
                  <a:gd name="T4" fmla="*/ 17 w 28"/>
                  <a:gd name="T5" fmla="*/ 53 h 97"/>
                  <a:gd name="T6" fmla="*/ 17 w 28"/>
                  <a:gd name="T7" fmla="*/ 28 h 97"/>
                  <a:gd name="T8" fmla="*/ 28 w 28"/>
                  <a:gd name="T9" fmla="*/ 14 h 97"/>
                  <a:gd name="T10" fmla="*/ 14 w 28"/>
                  <a:gd name="T11" fmla="*/ 0 h 97"/>
                  <a:gd name="T12" fmla="*/ 0 w 28"/>
                  <a:gd name="T13" fmla="*/ 14 h 97"/>
                  <a:gd name="T14" fmla="*/ 11 w 28"/>
                  <a:gd name="T15" fmla="*/ 28 h 97"/>
                  <a:gd name="T16" fmla="*/ 11 w 28"/>
                  <a:gd name="T17" fmla="*/ 53 h 97"/>
                  <a:gd name="T18" fmla="*/ 11 w 28"/>
                  <a:gd name="T19" fmla="*/ 58 h 97"/>
                  <a:gd name="T20" fmla="*/ 11 w 28"/>
                  <a:gd name="T21" fmla="*/ 97 h 97"/>
                  <a:gd name="T22" fmla="*/ 17 w 28"/>
                  <a:gd name="T23" fmla="*/ 9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97">
                    <a:moveTo>
                      <a:pt x="17" y="97"/>
                    </a:moveTo>
                    <a:cubicBezTo>
                      <a:pt x="17" y="58"/>
                      <a:pt x="17" y="58"/>
                      <a:pt x="17" y="58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3" y="27"/>
                      <a:pt x="28" y="21"/>
                      <a:pt x="28" y="14"/>
                    </a:cubicBezTo>
                    <a:cubicBezTo>
                      <a:pt x="28" y="7"/>
                      <a:pt x="22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1"/>
                      <a:pt x="5" y="27"/>
                      <a:pt x="11" y="2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97"/>
                      <a:pt x="11" y="97"/>
                      <a:pt x="11" y="97"/>
                    </a:cubicBezTo>
                    <a:lnTo>
                      <a:pt x="17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0" name="组合 399"/>
            <p:cNvGrpSpPr>
              <a:grpSpLocks noChangeAspect="1"/>
            </p:cNvGrpSpPr>
            <p:nvPr/>
          </p:nvGrpSpPr>
          <p:grpSpPr>
            <a:xfrm>
              <a:off x="724024" y="3495050"/>
              <a:ext cx="431016" cy="432000"/>
              <a:chOff x="-92075" y="2033588"/>
              <a:chExt cx="696913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65" name="Freeform 96"/>
              <p:cNvSpPr/>
              <p:nvPr/>
            </p:nvSpPr>
            <p:spPr bwMode="auto">
              <a:xfrm>
                <a:off x="-92075" y="2033588"/>
                <a:ext cx="696913" cy="338138"/>
              </a:xfrm>
              <a:custGeom>
                <a:avLst/>
                <a:gdLst>
                  <a:gd name="T0" fmla="*/ 156 w 186"/>
                  <a:gd name="T1" fmla="*/ 0 h 90"/>
                  <a:gd name="T2" fmla="*/ 30 w 186"/>
                  <a:gd name="T3" fmla="*/ 0 h 90"/>
                  <a:gd name="T4" fmla="*/ 0 w 186"/>
                  <a:gd name="T5" fmla="*/ 30 h 90"/>
                  <a:gd name="T6" fmla="*/ 0 w 186"/>
                  <a:gd name="T7" fmla="*/ 90 h 90"/>
                  <a:gd name="T8" fmla="*/ 15 w 186"/>
                  <a:gd name="T9" fmla="*/ 90 h 90"/>
                  <a:gd name="T10" fmla="*/ 15 w 186"/>
                  <a:gd name="T11" fmla="*/ 30 h 90"/>
                  <a:gd name="T12" fmla="*/ 30 w 186"/>
                  <a:gd name="T13" fmla="*/ 15 h 90"/>
                  <a:gd name="T14" fmla="*/ 156 w 186"/>
                  <a:gd name="T15" fmla="*/ 15 h 90"/>
                  <a:gd name="T16" fmla="*/ 171 w 186"/>
                  <a:gd name="T17" fmla="*/ 30 h 90"/>
                  <a:gd name="T18" fmla="*/ 171 w 186"/>
                  <a:gd name="T19" fmla="*/ 90 h 90"/>
                  <a:gd name="T20" fmla="*/ 186 w 186"/>
                  <a:gd name="T21" fmla="*/ 90 h 90"/>
                  <a:gd name="T22" fmla="*/ 186 w 186"/>
                  <a:gd name="T23" fmla="*/ 30 h 90"/>
                  <a:gd name="T24" fmla="*/ 156 w 186"/>
                  <a:gd name="T25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6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6" name="Freeform 97"/>
              <p:cNvSpPr/>
              <p:nvPr/>
            </p:nvSpPr>
            <p:spPr bwMode="auto">
              <a:xfrm>
                <a:off x="-92075" y="2393950"/>
                <a:ext cx="696913" cy="338138"/>
              </a:xfrm>
              <a:custGeom>
                <a:avLst/>
                <a:gdLst>
                  <a:gd name="T0" fmla="*/ 171 w 186"/>
                  <a:gd name="T1" fmla="*/ 60 h 90"/>
                  <a:gd name="T2" fmla="*/ 156 w 186"/>
                  <a:gd name="T3" fmla="*/ 75 h 90"/>
                  <a:gd name="T4" fmla="*/ 30 w 186"/>
                  <a:gd name="T5" fmla="*/ 75 h 90"/>
                  <a:gd name="T6" fmla="*/ 15 w 186"/>
                  <a:gd name="T7" fmla="*/ 60 h 90"/>
                  <a:gd name="T8" fmla="*/ 15 w 186"/>
                  <a:gd name="T9" fmla="*/ 0 h 90"/>
                  <a:gd name="T10" fmla="*/ 0 w 186"/>
                  <a:gd name="T11" fmla="*/ 0 h 90"/>
                  <a:gd name="T12" fmla="*/ 0 w 186"/>
                  <a:gd name="T13" fmla="*/ 60 h 90"/>
                  <a:gd name="T14" fmla="*/ 30 w 186"/>
                  <a:gd name="T15" fmla="*/ 90 h 90"/>
                  <a:gd name="T16" fmla="*/ 156 w 186"/>
                  <a:gd name="T17" fmla="*/ 90 h 90"/>
                  <a:gd name="T18" fmla="*/ 186 w 186"/>
                  <a:gd name="T19" fmla="*/ 60 h 90"/>
                  <a:gd name="T20" fmla="*/ 186 w 186"/>
                  <a:gd name="T21" fmla="*/ 0 h 90"/>
                  <a:gd name="T22" fmla="*/ 171 w 186"/>
                  <a:gd name="T23" fmla="*/ 0 h 90"/>
                  <a:gd name="T24" fmla="*/ 171 w 186"/>
                  <a:gd name="T25" fmla="*/ 6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71" y="60"/>
                    </a:move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7" name="Freeform 98"/>
              <p:cNvSpPr/>
              <p:nvPr/>
            </p:nvSpPr>
            <p:spPr bwMode="auto">
              <a:xfrm>
                <a:off x="98425" y="2305050"/>
                <a:ext cx="315913" cy="198438"/>
              </a:xfrm>
              <a:custGeom>
                <a:avLst/>
                <a:gdLst>
                  <a:gd name="T0" fmla="*/ 0 w 84"/>
                  <a:gd name="T1" fmla="*/ 22 h 53"/>
                  <a:gd name="T2" fmla="*/ 0 w 84"/>
                  <a:gd name="T3" fmla="*/ 34 h 53"/>
                  <a:gd name="T4" fmla="*/ 9 w 84"/>
                  <a:gd name="T5" fmla="*/ 34 h 53"/>
                  <a:gd name="T6" fmla="*/ 16 w 84"/>
                  <a:gd name="T7" fmla="*/ 29 h 53"/>
                  <a:gd name="T8" fmla="*/ 23 w 84"/>
                  <a:gd name="T9" fmla="*/ 35 h 53"/>
                  <a:gd name="T10" fmla="*/ 16 w 84"/>
                  <a:gd name="T11" fmla="*/ 42 h 53"/>
                  <a:gd name="T12" fmla="*/ 10 w 84"/>
                  <a:gd name="T13" fmla="*/ 37 h 53"/>
                  <a:gd name="T14" fmla="*/ 0 w 84"/>
                  <a:gd name="T15" fmla="*/ 37 h 53"/>
                  <a:gd name="T16" fmla="*/ 0 w 84"/>
                  <a:gd name="T17" fmla="*/ 39 h 53"/>
                  <a:gd name="T18" fmla="*/ 15 w 84"/>
                  <a:gd name="T19" fmla="*/ 53 h 53"/>
                  <a:gd name="T20" fmla="*/ 69 w 84"/>
                  <a:gd name="T21" fmla="*/ 53 h 53"/>
                  <a:gd name="T22" fmla="*/ 84 w 84"/>
                  <a:gd name="T23" fmla="*/ 39 h 53"/>
                  <a:gd name="T24" fmla="*/ 84 w 84"/>
                  <a:gd name="T25" fmla="*/ 37 h 53"/>
                  <a:gd name="T26" fmla="*/ 74 w 84"/>
                  <a:gd name="T27" fmla="*/ 37 h 53"/>
                  <a:gd name="T28" fmla="*/ 68 w 84"/>
                  <a:gd name="T29" fmla="*/ 42 h 53"/>
                  <a:gd name="T30" fmla="*/ 61 w 84"/>
                  <a:gd name="T31" fmla="*/ 35 h 53"/>
                  <a:gd name="T32" fmla="*/ 68 w 84"/>
                  <a:gd name="T33" fmla="*/ 29 h 53"/>
                  <a:gd name="T34" fmla="*/ 75 w 84"/>
                  <a:gd name="T35" fmla="*/ 34 h 53"/>
                  <a:gd name="T36" fmla="*/ 84 w 84"/>
                  <a:gd name="T37" fmla="*/ 34 h 53"/>
                  <a:gd name="T38" fmla="*/ 84 w 84"/>
                  <a:gd name="T39" fmla="*/ 22 h 53"/>
                  <a:gd name="T40" fmla="*/ 84 w 84"/>
                  <a:gd name="T41" fmla="*/ 17 h 53"/>
                  <a:gd name="T42" fmla="*/ 84 w 84"/>
                  <a:gd name="T43" fmla="*/ 0 h 53"/>
                  <a:gd name="T44" fmla="*/ 77 w 84"/>
                  <a:gd name="T45" fmla="*/ 0 h 53"/>
                  <a:gd name="T46" fmla="*/ 77 w 84"/>
                  <a:gd name="T47" fmla="*/ 10 h 53"/>
                  <a:gd name="T48" fmla="*/ 72 w 84"/>
                  <a:gd name="T49" fmla="*/ 15 h 53"/>
                  <a:gd name="T50" fmla="*/ 12 w 84"/>
                  <a:gd name="T51" fmla="*/ 15 h 53"/>
                  <a:gd name="T52" fmla="*/ 7 w 84"/>
                  <a:gd name="T53" fmla="*/ 10 h 53"/>
                  <a:gd name="T54" fmla="*/ 7 w 84"/>
                  <a:gd name="T55" fmla="*/ 0 h 53"/>
                  <a:gd name="T56" fmla="*/ 0 w 84"/>
                  <a:gd name="T57" fmla="*/ 0 h 53"/>
                  <a:gd name="T58" fmla="*/ 0 w 84"/>
                  <a:gd name="T59" fmla="*/ 17 h 53"/>
                  <a:gd name="T60" fmla="*/ 0 w 84"/>
                  <a:gd name="T61" fmla="*/ 2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4" h="53">
                    <a:moveTo>
                      <a:pt x="0" y="22"/>
                    </a:moveTo>
                    <a:cubicBezTo>
                      <a:pt x="0" y="34"/>
                      <a:pt x="0" y="34"/>
                      <a:pt x="0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1"/>
                      <a:pt x="13" y="29"/>
                      <a:pt x="16" y="29"/>
                    </a:cubicBezTo>
                    <a:cubicBezTo>
                      <a:pt x="20" y="29"/>
                      <a:pt x="23" y="32"/>
                      <a:pt x="23" y="35"/>
                    </a:cubicBezTo>
                    <a:cubicBezTo>
                      <a:pt x="23" y="39"/>
                      <a:pt x="20" y="42"/>
                      <a:pt x="16" y="42"/>
                    </a:cubicBezTo>
                    <a:cubicBezTo>
                      <a:pt x="13" y="42"/>
                      <a:pt x="10" y="40"/>
                      <a:pt x="1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47"/>
                      <a:pt x="7" y="53"/>
                      <a:pt x="15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77" y="53"/>
                      <a:pt x="84" y="47"/>
                      <a:pt x="84" y="39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40"/>
                      <a:pt x="71" y="42"/>
                      <a:pt x="68" y="42"/>
                    </a:cubicBezTo>
                    <a:cubicBezTo>
                      <a:pt x="64" y="42"/>
                      <a:pt x="61" y="39"/>
                      <a:pt x="61" y="35"/>
                    </a:cubicBezTo>
                    <a:cubicBezTo>
                      <a:pt x="61" y="32"/>
                      <a:pt x="64" y="29"/>
                      <a:pt x="68" y="29"/>
                    </a:cubicBezTo>
                    <a:cubicBezTo>
                      <a:pt x="71" y="29"/>
                      <a:pt x="74" y="31"/>
                      <a:pt x="75" y="34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22"/>
                      <a:pt x="84" y="22"/>
                      <a:pt x="84" y="22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3"/>
                      <a:pt x="75" y="15"/>
                      <a:pt x="7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9" y="15"/>
                      <a:pt x="7" y="13"/>
                      <a:pt x="7" y="1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0" y="17"/>
                      <a:pt x="0" y="17"/>
                    </a:cubicBezTo>
                    <a:lnTo>
                      <a:pt x="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8" name="Freeform 99"/>
              <p:cNvSpPr/>
              <p:nvPr/>
            </p:nvSpPr>
            <p:spPr bwMode="auto">
              <a:xfrm>
                <a:off x="98425" y="2173288"/>
                <a:ext cx="315913" cy="119063"/>
              </a:xfrm>
              <a:custGeom>
                <a:avLst/>
                <a:gdLst>
                  <a:gd name="T0" fmla="*/ 7 w 84"/>
                  <a:gd name="T1" fmla="*/ 22 h 32"/>
                  <a:gd name="T2" fmla="*/ 12 w 84"/>
                  <a:gd name="T3" fmla="*/ 17 h 32"/>
                  <a:gd name="T4" fmla="*/ 72 w 84"/>
                  <a:gd name="T5" fmla="*/ 17 h 32"/>
                  <a:gd name="T6" fmla="*/ 77 w 84"/>
                  <a:gd name="T7" fmla="*/ 22 h 32"/>
                  <a:gd name="T8" fmla="*/ 77 w 84"/>
                  <a:gd name="T9" fmla="*/ 32 h 32"/>
                  <a:gd name="T10" fmla="*/ 84 w 84"/>
                  <a:gd name="T11" fmla="*/ 32 h 32"/>
                  <a:gd name="T12" fmla="*/ 84 w 84"/>
                  <a:gd name="T13" fmla="*/ 14 h 32"/>
                  <a:gd name="T14" fmla="*/ 69 w 84"/>
                  <a:gd name="T15" fmla="*/ 0 h 32"/>
                  <a:gd name="T16" fmla="*/ 15 w 84"/>
                  <a:gd name="T17" fmla="*/ 0 h 32"/>
                  <a:gd name="T18" fmla="*/ 0 w 84"/>
                  <a:gd name="T19" fmla="*/ 14 h 32"/>
                  <a:gd name="T20" fmla="*/ 0 w 84"/>
                  <a:gd name="T21" fmla="*/ 32 h 32"/>
                  <a:gd name="T22" fmla="*/ 7 w 84"/>
                  <a:gd name="T23" fmla="*/ 32 h 32"/>
                  <a:gd name="T24" fmla="*/ 7 w 84"/>
                  <a:gd name="T25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32">
                    <a:moveTo>
                      <a:pt x="7" y="22"/>
                    </a:moveTo>
                    <a:cubicBezTo>
                      <a:pt x="7" y="19"/>
                      <a:pt x="9" y="17"/>
                      <a:pt x="12" y="17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5" y="17"/>
                      <a:pt x="77" y="19"/>
                      <a:pt x="77" y="22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6"/>
                      <a:pt x="77" y="0"/>
                      <a:pt x="69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7" y="0"/>
                      <a:pt x="0" y="6"/>
                      <a:pt x="0" y="1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7" y="32"/>
                      <a:pt x="7" y="32"/>
                      <a:pt x="7" y="32"/>
                    </a:cubicBezTo>
                    <a:lnTo>
                      <a:pt x="7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9" name="Freeform 100"/>
              <p:cNvSpPr/>
              <p:nvPr/>
            </p:nvSpPr>
            <p:spPr bwMode="auto">
              <a:xfrm>
                <a:off x="117475" y="2514600"/>
                <a:ext cx="277813" cy="52388"/>
              </a:xfrm>
              <a:custGeom>
                <a:avLst/>
                <a:gdLst>
                  <a:gd name="T0" fmla="*/ 175 w 175"/>
                  <a:gd name="T1" fmla="*/ 14 h 33"/>
                  <a:gd name="T2" fmla="*/ 158 w 175"/>
                  <a:gd name="T3" fmla="*/ 14 h 33"/>
                  <a:gd name="T4" fmla="*/ 158 w 175"/>
                  <a:gd name="T5" fmla="*/ 0 h 33"/>
                  <a:gd name="T6" fmla="*/ 139 w 175"/>
                  <a:gd name="T7" fmla="*/ 0 h 33"/>
                  <a:gd name="T8" fmla="*/ 139 w 175"/>
                  <a:gd name="T9" fmla="*/ 14 h 33"/>
                  <a:gd name="T10" fmla="*/ 35 w 175"/>
                  <a:gd name="T11" fmla="*/ 14 h 33"/>
                  <a:gd name="T12" fmla="*/ 35 w 175"/>
                  <a:gd name="T13" fmla="*/ 0 h 33"/>
                  <a:gd name="T14" fmla="*/ 17 w 175"/>
                  <a:gd name="T15" fmla="*/ 0 h 33"/>
                  <a:gd name="T16" fmla="*/ 17 w 175"/>
                  <a:gd name="T17" fmla="*/ 14 h 33"/>
                  <a:gd name="T18" fmla="*/ 0 w 175"/>
                  <a:gd name="T19" fmla="*/ 14 h 33"/>
                  <a:gd name="T20" fmla="*/ 0 w 175"/>
                  <a:gd name="T21" fmla="*/ 33 h 33"/>
                  <a:gd name="T22" fmla="*/ 175 w 175"/>
                  <a:gd name="T23" fmla="*/ 33 h 33"/>
                  <a:gd name="T24" fmla="*/ 175 w 175"/>
                  <a:gd name="T25" fmla="*/ 1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5" h="33">
                    <a:moveTo>
                      <a:pt x="175" y="14"/>
                    </a:moveTo>
                    <a:lnTo>
                      <a:pt x="158" y="14"/>
                    </a:lnTo>
                    <a:lnTo>
                      <a:pt x="158" y="0"/>
                    </a:lnTo>
                    <a:lnTo>
                      <a:pt x="139" y="0"/>
                    </a:lnTo>
                    <a:lnTo>
                      <a:pt x="139" y="14"/>
                    </a:lnTo>
                    <a:lnTo>
                      <a:pt x="35" y="14"/>
                    </a:lnTo>
                    <a:lnTo>
                      <a:pt x="35" y="0"/>
                    </a:lnTo>
                    <a:lnTo>
                      <a:pt x="17" y="0"/>
                    </a:lnTo>
                    <a:lnTo>
                      <a:pt x="17" y="14"/>
                    </a:lnTo>
                    <a:lnTo>
                      <a:pt x="0" y="14"/>
                    </a:lnTo>
                    <a:lnTo>
                      <a:pt x="0" y="33"/>
                    </a:lnTo>
                    <a:lnTo>
                      <a:pt x="175" y="33"/>
                    </a:lnTo>
                    <a:lnTo>
                      <a:pt x="175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0" name="Freeform 101"/>
              <p:cNvSpPr/>
              <p:nvPr/>
            </p:nvSpPr>
            <p:spPr bwMode="auto">
              <a:xfrm>
                <a:off x="117475" y="2578100"/>
                <a:ext cx="277813" cy="71438"/>
              </a:xfrm>
              <a:custGeom>
                <a:avLst/>
                <a:gdLst>
                  <a:gd name="T0" fmla="*/ 139 w 175"/>
                  <a:gd name="T1" fmla="*/ 0 h 45"/>
                  <a:gd name="T2" fmla="*/ 139 w 175"/>
                  <a:gd name="T3" fmla="*/ 14 h 45"/>
                  <a:gd name="T4" fmla="*/ 35 w 175"/>
                  <a:gd name="T5" fmla="*/ 14 h 45"/>
                  <a:gd name="T6" fmla="*/ 35 w 175"/>
                  <a:gd name="T7" fmla="*/ 0 h 45"/>
                  <a:gd name="T8" fmla="*/ 17 w 175"/>
                  <a:gd name="T9" fmla="*/ 0 h 45"/>
                  <a:gd name="T10" fmla="*/ 17 w 175"/>
                  <a:gd name="T11" fmla="*/ 14 h 45"/>
                  <a:gd name="T12" fmla="*/ 0 w 175"/>
                  <a:gd name="T13" fmla="*/ 14 h 45"/>
                  <a:gd name="T14" fmla="*/ 0 w 175"/>
                  <a:gd name="T15" fmla="*/ 33 h 45"/>
                  <a:gd name="T16" fmla="*/ 17 w 175"/>
                  <a:gd name="T17" fmla="*/ 33 h 45"/>
                  <a:gd name="T18" fmla="*/ 17 w 175"/>
                  <a:gd name="T19" fmla="*/ 45 h 45"/>
                  <a:gd name="T20" fmla="*/ 35 w 175"/>
                  <a:gd name="T21" fmla="*/ 45 h 45"/>
                  <a:gd name="T22" fmla="*/ 35 w 175"/>
                  <a:gd name="T23" fmla="*/ 33 h 45"/>
                  <a:gd name="T24" fmla="*/ 139 w 175"/>
                  <a:gd name="T25" fmla="*/ 33 h 45"/>
                  <a:gd name="T26" fmla="*/ 139 w 175"/>
                  <a:gd name="T27" fmla="*/ 45 h 45"/>
                  <a:gd name="T28" fmla="*/ 158 w 175"/>
                  <a:gd name="T29" fmla="*/ 45 h 45"/>
                  <a:gd name="T30" fmla="*/ 158 w 175"/>
                  <a:gd name="T31" fmla="*/ 33 h 45"/>
                  <a:gd name="T32" fmla="*/ 175 w 175"/>
                  <a:gd name="T33" fmla="*/ 33 h 45"/>
                  <a:gd name="T34" fmla="*/ 175 w 175"/>
                  <a:gd name="T35" fmla="*/ 14 h 45"/>
                  <a:gd name="T36" fmla="*/ 158 w 175"/>
                  <a:gd name="T37" fmla="*/ 14 h 45"/>
                  <a:gd name="T38" fmla="*/ 158 w 175"/>
                  <a:gd name="T39" fmla="*/ 0 h 45"/>
                  <a:gd name="T40" fmla="*/ 139 w 175"/>
                  <a:gd name="T4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5" h="45">
                    <a:moveTo>
                      <a:pt x="139" y="0"/>
                    </a:moveTo>
                    <a:lnTo>
                      <a:pt x="139" y="14"/>
                    </a:lnTo>
                    <a:lnTo>
                      <a:pt x="35" y="14"/>
                    </a:lnTo>
                    <a:lnTo>
                      <a:pt x="35" y="0"/>
                    </a:lnTo>
                    <a:lnTo>
                      <a:pt x="17" y="0"/>
                    </a:lnTo>
                    <a:lnTo>
                      <a:pt x="17" y="14"/>
                    </a:lnTo>
                    <a:lnTo>
                      <a:pt x="0" y="14"/>
                    </a:lnTo>
                    <a:lnTo>
                      <a:pt x="0" y="33"/>
                    </a:lnTo>
                    <a:lnTo>
                      <a:pt x="17" y="33"/>
                    </a:lnTo>
                    <a:lnTo>
                      <a:pt x="17" y="45"/>
                    </a:lnTo>
                    <a:lnTo>
                      <a:pt x="35" y="45"/>
                    </a:lnTo>
                    <a:lnTo>
                      <a:pt x="35" y="33"/>
                    </a:lnTo>
                    <a:lnTo>
                      <a:pt x="139" y="33"/>
                    </a:lnTo>
                    <a:lnTo>
                      <a:pt x="139" y="45"/>
                    </a:lnTo>
                    <a:lnTo>
                      <a:pt x="158" y="45"/>
                    </a:lnTo>
                    <a:lnTo>
                      <a:pt x="158" y="33"/>
                    </a:lnTo>
                    <a:lnTo>
                      <a:pt x="175" y="33"/>
                    </a:lnTo>
                    <a:lnTo>
                      <a:pt x="175" y="14"/>
                    </a:lnTo>
                    <a:lnTo>
                      <a:pt x="158" y="14"/>
                    </a:lnTo>
                    <a:lnTo>
                      <a:pt x="158" y="0"/>
                    </a:lnTo>
                    <a:lnTo>
                      <a:pt x="1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1" name="Oval 102"/>
              <p:cNvSpPr>
                <a:spLocks noChangeArrowheads="1"/>
              </p:cNvSpPr>
              <p:nvPr/>
            </p:nvSpPr>
            <p:spPr bwMode="auto">
              <a:xfrm>
                <a:off x="203200" y="2116138"/>
                <a:ext cx="46038" cy="46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2" name="Oval 103"/>
              <p:cNvSpPr>
                <a:spLocks noChangeArrowheads="1"/>
              </p:cNvSpPr>
              <p:nvPr/>
            </p:nvSpPr>
            <p:spPr bwMode="auto">
              <a:xfrm>
                <a:off x="263525" y="2116138"/>
                <a:ext cx="46038" cy="460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9" name="组合 398"/>
            <p:cNvGrpSpPr>
              <a:grpSpLocks noChangeAspect="1"/>
            </p:cNvGrpSpPr>
            <p:nvPr/>
          </p:nvGrpSpPr>
          <p:grpSpPr>
            <a:xfrm>
              <a:off x="1626715" y="5960268"/>
              <a:ext cx="430992" cy="432000"/>
              <a:chOff x="1044575" y="2044700"/>
              <a:chExt cx="674688" cy="6762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73" name="Freeform 104"/>
              <p:cNvSpPr/>
              <p:nvPr/>
            </p:nvSpPr>
            <p:spPr bwMode="auto">
              <a:xfrm>
                <a:off x="1044575" y="2044700"/>
                <a:ext cx="674688" cy="327025"/>
              </a:xfrm>
              <a:custGeom>
                <a:avLst/>
                <a:gdLst>
                  <a:gd name="T0" fmla="*/ 62 w 180"/>
                  <a:gd name="T1" fmla="*/ 77 h 87"/>
                  <a:gd name="T2" fmla="*/ 60 w 180"/>
                  <a:gd name="T3" fmla="*/ 74 h 87"/>
                  <a:gd name="T4" fmla="*/ 52 w 180"/>
                  <a:gd name="T5" fmla="*/ 65 h 87"/>
                  <a:gd name="T6" fmla="*/ 52 w 180"/>
                  <a:gd name="T7" fmla="*/ 21 h 87"/>
                  <a:gd name="T8" fmla="*/ 54 w 180"/>
                  <a:gd name="T9" fmla="*/ 18 h 87"/>
                  <a:gd name="T10" fmla="*/ 56 w 180"/>
                  <a:gd name="T11" fmla="*/ 21 h 87"/>
                  <a:gd name="T12" fmla="*/ 56 w 180"/>
                  <a:gd name="T13" fmla="*/ 52 h 87"/>
                  <a:gd name="T14" fmla="*/ 58 w 180"/>
                  <a:gd name="T15" fmla="*/ 54 h 87"/>
                  <a:gd name="T16" fmla="*/ 60 w 180"/>
                  <a:gd name="T17" fmla="*/ 54 h 87"/>
                  <a:gd name="T18" fmla="*/ 62 w 180"/>
                  <a:gd name="T19" fmla="*/ 52 h 87"/>
                  <a:gd name="T20" fmla="*/ 62 w 180"/>
                  <a:gd name="T21" fmla="*/ 21 h 87"/>
                  <a:gd name="T22" fmla="*/ 64 w 180"/>
                  <a:gd name="T23" fmla="*/ 18 h 87"/>
                  <a:gd name="T24" fmla="*/ 66 w 180"/>
                  <a:gd name="T25" fmla="*/ 21 h 87"/>
                  <a:gd name="T26" fmla="*/ 66 w 180"/>
                  <a:gd name="T27" fmla="*/ 52 h 87"/>
                  <a:gd name="T28" fmla="*/ 68 w 180"/>
                  <a:gd name="T29" fmla="*/ 54 h 87"/>
                  <a:gd name="T30" fmla="*/ 70 w 180"/>
                  <a:gd name="T31" fmla="*/ 54 h 87"/>
                  <a:gd name="T32" fmla="*/ 72 w 180"/>
                  <a:gd name="T33" fmla="*/ 52 h 87"/>
                  <a:gd name="T34" fmla="*/ 72 w 180"/>
                  <a:gd name="T35" fmla="*/ 21 h 87"/>
                  <a:gd name="T36" fmla="*/ 74 w 180"/>
                  <a:gd name="T37" fmla="*/ 18 h 87"/>
                  <a:gd name="T38" fmla="*/ 76 w 180"/>
                  <a:gd name="T39" fmla="*/ 21 h 87"/>
                  <a:gd name="T40" fmla="*/ 76 w 180"/>
                  <a:gd name="T41" fmla="*/ 52 h 87"/>
                  <a:gd name="T42" fmla="*/ 78 w 180"/>
                  <a:gd name="T43" fmla="*/ 54 h 87"/>
                  <a:gd name="T44" fmla="*/ 80 w 180"/>
                  <a:gd name="T45" fmla="*/ 54 h 87"/>
                  <a:gd name="T46" fmla="*/ 82 w 180"/>
                  <a:gd name="T47" fmla="*/ 52 h 87"/>
                  <a:gd name="T48" fmla="*/ 82 w 180"/>
                  <a:gd name="T49" fmla="*/ 21 h 87"/>
                  <a:gd name="T50" fmla="*/ 84 w 180"/>
                  <a:gd name="T51" fmla="*/ 18 h 87"/>
                  <a:gd name="T52" fmla="*/ 86 w 180"/>
                  <a:gd name="T53" fmla="*/ 21 h 87"/>
                  <a:gd name="T54" fmla="*/ 86 w 180"/>
                  <a:gd name="T55" fmla="*/ 65 h 87"/>
                  <a:gd name="T56" fmla="*/ 78 w 180"/>
                  <a:gd name="T57" fmla="*/ 74 h 87"/>
                  <a:gd name="T58" fmla="*/ 76 w 180"/>
                  <a:gd name="T59" fmla="*/ 77 h 87"/>
                  <a:gd name="T60" fmla="*/ 76 w 180"/>
                  <a:gd name="T61" fmla="*/ 87 h 87"/>
                  <a:gd name="T62" fmla="*/ 105 w 180"/>
                  <a:gd name="T63" fmla="*/ 87 h 87"/>
                  <a:gd name="T64" fmla="*/ 105 w 180"/>
                  <a:gd name="T65" fmla="*/ 30 h 87"/>
                  <a:gd name="T66" fmla="*/ 116 w 180"/>
                  <a:gd name="T67" fmla="*/ 18 h 87"/>
                  <a:gd name="T68" fmla="*/ 128 w 180"/>
                  <a:gd name="T69" fmla="*/ 30 h 87"/>
                  <a:gd name="T70" fmla="*/ 128 w 180"/>
                  <a:gd name="T71" fmla="*/ 87 h 87"/>
                  <a:gd name="T72" fmla="*/ 180 w 180"/>
                  <a:gd name="T73" fmla="*/ 87 h 87"/>
                  <a:gd name="T74" fmla="*/ 180 w 180"/>
                  <a:gd name="T75" fmla="*/ 23 h 87"/>
                  <a:gd name="T76" fmla="*/ 157 w 180"/>
                  <a:gd name="T77" fmla="*/ 0 h 87"/>
                  <a:gd name="T78" fmla="*/ 23 w 180"/>
                  <a:gd name="T79" fmla="*/ 0 h 87"/>
                  <a:gd name="T80" fmla="*/ 0 w 180"/>
                  <a:gd name="T81" fmla="*/ 23 h 87"/>
                  <a:gd name="T82" fmla="*/ 0 w 180"/>
                  <a:gd name="T83" fmla="*/ 87 h 87"/>
                  <a:gd name="T84" fmla="*/ 62 w 180"/>
                  <a:gd name="T85" fmla="*/ 87 h 87"/>
                  <a:gd name="T86" fmla="*/ 62 w 180"/>
                  <a:gd name="T87" fmla="*/ 7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0" h="87">
                    <a:moveTo>
                      <a:pt x="62" y="77"/>
                    </a:moveTo>
                    <a:cubicBezTo>
                      <a:pt x="62" y="76"/>
                      <a:pt x="61" y="75"/>
                      <a:pt x="60" y="74"/>
                    </a:cubicBezTo>
                    <a:cubicBezTo>
                      <a:pt x="58" y="74"/>
                      <a:pt x="52" y="71"/>
                      <a:pt x="52" y="6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19"/>
                      <a:pt x="53" y="18"/>
                      <a:pt x="54" y="18"/>
                    </a:cubicBezTo>
                    <a:cubicBezTo>
                      <a:pt x="55" y="18"/>
                      <a:pt x="56" y="19"/>
                      <a:pt x="56" y="21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6" y="53"/>
                      <a:pt x="57" y="54"/>
                      <a:pt x="58" y="54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61" y="54"/>
                      <a:pt x="62" y="53"/>
                      <a:pt x="62" y="52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2" y="19"/>
                      <a:pt x="63" y="18"/>
                      <a:pt x="64" y="18"/>
                    </a:cubicBezTo>
                    <a:cubicBezTo>
                      <a:pt x="65" y="18"/>
                      <a:pt x="66" y="19"/>
                      <a:pt x="66" y="21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3"/>
                      <a:pt x="67" y="54"/>
                      <a:pt x="68" y="54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71" y="54"/>
                      <a:pt x="72" y="53"/>
                      <a:pt x="72" y="52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19"/>
                      <a:pt x="73" y="18"/>
                      <a:pt x="74" y="18"/>
                    </a:cubicBezTo>
                    <a:cubicBezTo>
                      <a:pt x="75" y="18"/>
                      <a:pt x="76" y="19"/>
                      <a:pt x="76" y="21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76" y="53"/>
                      <a:pt x="77" y="54"/>
                      <a:pt x="78" y="54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1" y="54"/>
                      <a:pt x="82" y="53"/>
                      <a:pt x="82" y="52"/>
                    </a:cubicBezTo>
                    <a:cubicBezTo>
                      <a:pt x="82" y="21"/>
                      <a:pt x="82" y="21"/>
                      <a:pt x="82" y="21"/>
                    </a:cubicBezTo>
                    <a:cubicBezTo>
                      <a:pt x="82" y="19"/>
                      <a:pt x="83" y="18"/>
                      <a:pt x="84" y="18"/>
                    </a:cubicBezTo>
                    <a:cubicBezTo>
                      <a:pt x="85" y="18"/>
                      <a:pt x="86" y="19"/>
                      <a:pt x="86" y="21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86" y="71"/>
                      <a:pt x="81" y="74"/>
                      <a:pt x="78" y="74"/>
                    </a:cubicBezTo>
                    <a:cubicBezTo>
                      <a:pt x="77" y="75"/>
                      <a:pt x="76" y="76"/>
                      <a:pt x="76" y="77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105" y="87"/>
                      <a:pt x="105" y="87"/>
                      <a:pt x="105" y="87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5" y="24"/>
                      <a:pt x="110" y="18"/>
                      <a:pt x="116" y="18"/>
                    </a:cubicBezTo>
                    <a:cubicBezTo>
                      <a:pt x="123" y="18"/>
                      <a:pt x="128" y="24"/>
                      <a:pt x="128" y="30"/>
                    </a:cubicBezTo>
                    <a:cubicBezTo>
                      <a:pt x="128" y="87"/>
                      <a:pt x="128" y="87"/>
                      <a:pt x="128" y="87"/>
                    </a:cubicBezTo>
                    <a:cubicBezTo>
                      <a:pt x="180" y="87"/>
                      <a:pt x="180" y="87"/>
                      <a:pt x="180" y="87"/>
                    </a:cubicBez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10"/>
                      <a:pt x="170" y="0"/>
                      <a:pt x="15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62" y="87"/>
                      <a:pt x="62" y="87"/>
                      <a:pt x="62" y="87"/>
                    </a:cubicBezTo>
                    <a:lnTo>
                      <a:pt x="62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4" name="Freeform 105"/>
              <p:cNvSpPr/>
              <p:nvPr/>
            </p:nvSpPr>
            <p:spPr bwMode="auto">
              <a:xfrm>
                <a:off x="1044575" y="2393950"/>
                <a:ext cx="674688" cy="327025"/>
              </a:xfrm>
              <a:custGeom>
                <a:avLst/>
                <a:gdLst>
                  <a:gd name="T0" fmla="*/ 128 w 180"/>
                  <a:gd name="T1" fmla="*/ 62 h 87"/>
                  <a:gd name="T2" fmla="*/ 121 w 180"/>
                  <a:gd name="T3" fmla="*/ 69 h 87"/>
                  <a:gd name="T4" fmla="*/ 114 w 180"/>
                  <a:gd name="T5" fmla="*/ 62 h 87"/>
                  <a:gd name="T6" fmla="*/ 114 w 180"/>
                  <a:gd name="T7" fmla="*/ 14 h 87"/>
                  <a:gd name="T8" fmla="*/ 105 w 180"/>
                  <a:gd name="T9" fmla="*/ 14 h 87"/>
                  <a:gd name="T10" fmla="*/ 105 w 180"/>
                  <a:gd name="T11" fmla="*/ 0 h 87"/>
                  <a:gd name="T12" fmla="*/ 76 w 180"/>
                  <a:gd name="T13" fmla="*/ 0 h 87"/>
                  <a:gd name="T14" fmla="*/ 76 w 180"/>
                  <a:gd name="T15" fmla="*/ 62 h 87"/>
                  <a:gd name="T16" fmla="*/ 69 w 180"/>
                  <a:gd name="T17" fmla="*/ 69 h 87"/>
                  <a:gd name="T18" fmla="*/ 62 w 180"/>
                  <a:gd name="T19" fmla="*/ 62 h 87"/>
                  <a:gd name="T20" fmla="*/ 62 w 180"/>
                  <a:gd name="T21" fmla="*/ 0 h 87"/>
                  <a:gd name="T22" fmla="*/ 0 w 180"/>
                  <a:gd name="T23" fmla="*/ 0 h 87"/>
                  <a:gd name="T24" fmla="*/ 0 w 180"/>
                  <a:gd name="T25" fmla="*/ 64 h 87"/>
                  <a:gd name="T26" fmla="*/ 23 w 180"/>
                  <a:gd name="T27" fmla="*/ 87 h 87"/>
                  <a:gd name="T28" fmla="*/ 157 w 180"/>
                  <a:gd name="T29" fmla="*/ 87 h 87"/>
                  <a:gd name="T30" fmla="*/ 180 w 180"/>
                  <a:gd name="T31" fmla="*/ 64 h 87"/>
                  <a:gd name="T32" fmla="*/ 180 w 180"/>
                  <a:gd name="T33" fmla="*/ 0 h 87"/>
                  <a:gd name="T34" fmla="*/ 128 w 180"/>
                  <a:gd name="T35" fmla="*/ 0 h 87"/>
                  <a:gd name="T36" fmla="*/ 128 w 180"/>
                  <a:gd name="T37" fmla="*/ 6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87">
                    <a:moveTo>
                      <a:pt x="128" y="62"/>
                    </a:moveTo>
                    <a:cubicBezTo>
                      <a:pt x="128" y="66"/>
                      <a:pt x="125" y="69"/>
                      <a:pt x="121" y="69"/>
                    </a:cubicBezTo>
                    <a:cubicBezTo>
                      <a:pt x="117" y="69"/>
                      <a:pt x="114" y="66"/>
                      <a:pt x="114" y="62"/>
                    </a:cubicBezTo>
                    <a:cubicBezTo>
                      <a:pt x="114" y="14"/>
                      <a:pt x="114" y="14"/>
                      <a:pt x="114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6" y="66"/>
                      <a:pt x="73" y="69"/>
                      <a:pt x="69" y="69"/>
                    </a:cubicBezTo>
                    <a:cubicBezTo>
                      <a:pt x="65" y="69"/>
                      <a:pt x="62" y="66"/>
                      <a:pt x="62" y="62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77"/>
                      <a:pt x="10" y="87"/>
                      <a:pt x="23" y="87"/>
                    </a:cubicBezTo>
                    <a:cubicBezTo>
                      <a:pt x="157" y="87"/>
                      <a:pt x="157" y="87"/>
                      <a:pt x="157" y="87"/>
                    </a:cubicBezTo>
                    <a:cubicBezTo>
                      <a:pt x="170" y="87"/>
                      <a:pt x="180" y="77"/>
                      <a:pt x="180" y="64"/>
                    </a:cubicBezTo>
                    <a:cubicBezTo>
                      <a:pt x="180" y="0"/>
                      <a:pt x="180" y="0"/>
                      <a:pt x="180" y="0"/>
                    </a:cubicBezTo>
                    <a:cubicBezTo>
                      <a:pt x="128" y="0"/>
                      <a:pt x="128" y="0"/>
                      <a:pt x="128" y="0"/>
                    </a:cubicBezTo>
                    <a:lnTo>
                      <a:pt x="128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8" name="组合 397"/>
            <p:cNvGrpSpPr>
              <a:grpSpLocks noChangeAspect="1"/>
            </p:cNvGrpSpPr>
            <p:nvPr/>
          </p:nvGrpSpPr>
          <p:grpSpPr>
            <a:xfrm>
              <a:off x="2639030" y="4405788"/>
              <a:ext cx="432000" cy="432000"/>
              <a:chOff x="2087563" y="2038350"/>
              <a:chExt cx="690563" cy="69056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75" name="Freeform 106"/>
              <p:cNvSpPr/>
              <p:nvPr/>
            </p:nvSpPr>
            <p:spPr bwMode="auto">
              <a:xfrm>
                <a:off x="2087563" y="2038350"/>
                <a:ext cx="690563" cy="333375"/>
              </a:xfrm>
              <a:custGeom>
                <a:avLst/>
                <a:gdLst>
                  <a:gd name="T0" fmla="*/ 13 w 184"/>
                  <a:gd name="T1" fmla="*/ 29 h 89"/>
                  <a:gd name="T2" fmla="*/ 29 w 184"/>
                  <a:gd name="T3" fmla="*/ 13 h 89"/>
                  <a:gd name="T4" fmla="*/ 155 w 184"/>
                  <a:gd name="T5" fmla="*/ 13 h 89"/>
                  <a:gd name="T6" fmla="*/ 171 w 184"/>
                  <a:gd name="T7" fmla="*/ 29 h 89"/>
                  <a:gd name="T8" fmla="*/ 171 w 184"/>
                  <a:gd name="T9" fmla="*/ 89 h 89"/>
                  <a:gd name="T10" fmla="*/ 184 w 184"/>
                  <a:gd name="T11" fmla="*/ 89 h 89"/>
                  <a:gd name="T12" fmla="*/ 184 w 184"/>
                  <a:gd name="T13" fmla="*/ 29 h 89"/>
                  <a:gd name="T14" fmla="*/ 155 w 184"/>
                  <a:gd name="T15" fmla="*/ 0 h 89"/>
                  <a:gd name="T16" fmla="*/ 29 w 184"/>
                  <a:gd name="T17" fmla="*/ 0 h 89"/>
                  <a:gd name="T18" fmla="*/ 0 w 184"/>
                  <a:gd name="T19" fmla="*/ 29 h 89"/>
                  <a:gd name="T20" fmla="*/ 0 w 184"/>
                  <a:gd name="T21" fmla="*/ 89 h 89"/>
                  <a:gd name="T22" fmla="*/ 13 w 184"/>
                  <a:gd name="T23" fmla="*/ 89 h 89"/>
                  <a:gd name="T24" fmla="*/ 13 w 184"/>
                  <a:gd name="T25" fmla="*/ 2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89">
                    <a:moveTo>
                      <a:pt x="13" y="29"/>
                    </a:moveTo>
                    <a:cubicBezTo>
                      <a:pt x="13" y="20"/>
                      <a:pt x="20" y="13"/>
                      <a:pt x="29" y="13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64" y="13"/>
                      <a:pt x="171" y="20"/>
                      <a:pt x="171" y="29"/>
                    </a:cubicBezTo>
                    <a:cubicBezTo>
                      <a:pt x="171" y="89"/>
                      <a:pt x="171" y="89"/>
                      <a:pt x="171" y="89"/>
                    </a:cubicBezTo>
                    <a:cubicBezTo>
                      <a:pt x="184" y="89"/>
                      <a:pt x="184" y="89"/>
                      <a:pt x="184" y="89"/>
                    </a:cubicBezTo>
                    <a:cubicBezTo>
                      <a:pt x="184" y="29"/>
                      <a:pt x="184" y="29"/>
                      <a:pt x="184" y="29"/>
                    </a:cubicBezTo>
                    <a:cubicBezTo>
                      <a:pt x="184" y="13"/>
                      <a:pt x="171" y="0"/>
                      <a:pt x="15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13" y="89"/>
                      <a:pt x="13" y="89"/>
                      <a:pt x="13" y="89"/>
                    </a:cubicBezTo>
                    <a:lnTo>
                      <a:pt x="1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6" name="Freeform 107"/>
              <p:cNvSpPr/>
              <p:nvPr/>
            </p:nvSpPr>
            <p:spPr bwMode="auto">
              <a:xfrm>
                <a:off x="2087563" y="2393950"/>
                <a:ext cx="690563" cy="334963"/>
              </a:xfrm>
              <a:custGeom>
                <a:avLst/>
                <a:gdLst>
                  <a:gd name="T0" fmla="*/ 171 w 184"/>
                  <a:gd name="T1" fmla="*/ 60 h 89"/>
                  <a:gd name="T2" fmla="*/ 155 w 184"/>
                  <a:gd name="T3" fmla="*/ 76 h 89"/>
                  <a:gd name="T4" fmla="*/ 29 w 184"/>
                  <a:gd name="T5" fmla="*/ 76 h 89"/>
                  <a:gd name="T6" fmla="*/ 13 w 184"/>
                  <a:gd name="T7" fmla="*/ 60 h 89"/>
                  <a:gd name="T8" fmla="*/ 13 w 184"/>
                  <a:gd name="T9" fmla="*/ 0 h 89"/>
                  <a:gd name="T10" fmla="*/ 0 w 184"/>
                  <a:gd name="T11" fmla="*/ 0 h 89"/>
                  <a:gd name="T12" fmla="*/ 0 w 184"/>
                  <a:gd name="T13" fmla="*/ 60 h 89"/>
                  <a:gd name="T14" fmla="*/ 29 w 184"/>
                  <a:gd name="T15" fmla="*/ 89 h 89"/>
                  <a:gd name="T16" fmla="*/ 155 w 184"/>
                  <a:gd name="T17" fmla="*/ 89 h 89"/>
                  <a:gd name="T18" fmla="*/ 184 w 184"/>
                  <a:gd name="T19" fmla="*/ 60 h 89"/>
                  <a:gd name="T20" fmla="*/ 184 w 184"/>
                  <a:gd name="T21" fmla="*/ 0 h 89"/>
                  <a:gd name="T22" fmla="*/ 171 w 184"/>
                  <a:gd name="T23" fmla="*/ 0 h 89"/>
                  <a:gd name="T24" fmla="*/ 171 w 184"/>
                  <a:gd name="T25" fmla="*/ 6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4" h="89">
                    <a:moveTo>
                      <a:pt x="171" y="60"/>
                    </a:moveTo>
                    <a:cubicBezTo>
                      <a:pt x="171" y="69"/>
                      <a:pt x="164" y="76"/>
                      <a:pt x="155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0" y="76"/>
                      <a:pt x="13" y="69"/>
                      <a:pt x="13" y="6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6"/>
                      <a:pt x="13" y="89"/>
                      <a:pt x="29" y="89"/>
                    </a:cubicBezTo>
                    <a:cubicBezTo>
                      <a:pt x="155" y="89"/>
                      <a:pt x="155" y="89"/>
                      <a:pt x="155" y="89"/>
                    </a:cubicBezTo>
                    <a:cubicBezTo>
                      <a:pt x="171" y="89"/>
                      <a:pt x="184" y="76"/>
                      <a:pt x="184" y="60"/>
                    </a:cubicBezTo>
                    <a:cubicBezTo>
                      <a:pt x="184" y="0"/>
                      <a:pt x="184" y="0"/>
                      <a:pt x="184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7" name="Freeform 108"/>
              <p:cNvSpPr/>
              <p:nvPr/>
            </p:nvSpPr>
            <p:spPr bwMode="auto">
              <a:xfrm>
                <a:off x="2203450" y="2138363"/>
                <a:ext cx="128588" cy="488950"/>
              </a:xfrm>
              <a:custGeom>
                <a:avLst/>
                <a:gdLst>
                  <a:gd name="T0" fmla="*/ 7 w 34"/>
                  <a:gd name="T1" fmla="*/ 130 h 130"/>
                  <a:gd name="T2" fmla="*/ 34 w 34"/>
                  <a:gd name="T3" fmla="*/ 130 h 130"/>
                  <a:gd name="T4" fmla="*/ 34 w 34"/>
                  <a:gd name="T5" fmla="*/ 123 h 130"/>
                  <a:gd name="T6" fmla="*/ 19 w 34"/>
                  <a:gd name="T7" fmla="*/ 123 h 130"/>
                  <a:gd name="T8" fmla="*/ 19 w 34"/>
                  <a:gd name="T9" fmla="*/ 118 h 130"/>
                  <a:gd name="T10" fmla="*/ 34 w 34"/>
                  <a:gd name="T11" fmla="*/ 118 h 130"/>
                  <a:gd name="T12" fmla="*/ 34 w 34"/>
                  <a:gd name="T13" fmla="*/ 112 h 130"/>
                  <a:gd name="T14" fmla="*/ 19 w 34"/>
                  <a:gd name="T15" fmla="*/ 112 h 130"/>
                  <a:gd name="T16" fmla="*/ 19 w 34"/>
                  <a:gd name="T17" fmla="*/ 107 h 130"/>
                  <a:gd name="T18" fmla="*/ 34 w 34"/>
                  <a:gd name="T19" fmla="*/ 107 h 130"/>
                  <a:gd name="T20" fmla="*/ 34 w 34"/>
                  <a:gd name="T21" fmla="*/ 101 h 130"/>
                  <a:gd name="T22" fmla="*/ 19 w 34"/>
                  <a:gd name="T23" fmla="*/ 101 h 130"/>
                  <a:gd name="T24" fmla="*/ 19 w 34"/>
                  <a:gd name="T25" fmla="*/ 96 h 130"/>
                  <a:gd name="T26" fmla="*/ 34 w 34"/>
                  <a:gd name="T27" fmla="*/ 96 h 130"/>
                  <a:gd name="T28" fmla="*/ 34 w 34"/>
                  <a:gd name="T29" fmla="*/ 90 h 130"/>
                  <a:gd name="T30" fmla="*/ 19 w 34"/>
                  <a:gd name="T31" fmla="*/ 90 h 130"/>
                  <a:gd name="T32" fmla="*/ 19 w 34"/>
                  <a:gd name="T33" fmla="*/ 85 h 130"/>
                  <a:gd name="T34" fmla="*/ 34 w 34"/>
                  <a:gd name="T35" fmla="*/ 85 h 130"/>
                  <a:gd name="T36" fmla="*/ 34 w 34"/>
                  <a:gd name="T37" fmla="*/ 79 h 130"/>
                  <a:gd name="T38" fmla="*/ 19 w 34"/>
                  <a:gd name="T39" fmla="*/ 79 h 130"/>
                  <a:gd name="T40" fmla="*/ 19 w 34"/>
                  <a:gd name="T41" fmla="*/ 74 h 130"/>
                  <a:gd name="T42" fmla="*/ 34 w 34"/>
                  <a:gd name="T43" fmla="*/ 74 h 130"/>
                  <a:gd name="T44" fmla="*/ 34 w 34"/>
                  <a:gd name="T45" fmla="*/ 68 h 130"/>
                  <a:gd name="T46" fmla="*/ 34 w 34"/>
                  <a:gd name="T47" fmla="*/ 68 h 130"/>
                  <a:gd name="T48" fmla="*/ 19 w 34"/>
                  <a:gd name="T49" fmla="*/ 68 h 130"/>
                  <a:gd name="T50" fmla="*/ 19 w 34"/>
                  <a:gd name="T51" fmla="*/ 62 h 130"/>
                  <a:gd name="T52" fmla="*/ 19 w 34"/>
                  <a:gd name="T53" fmla="*/ 62 h 130"/>
                  <a:gd name="T54" fmla="*/ 34 w 34"/>
                  <a:gd name="T55" fmla="*/ 62 h 130"/>
                  <a:gd name="T56" fmla="*/ 34 w 34"/>
                  <a:gd name="T57" fmla="*/ 56 h 130"/>
                  <a:gd name="T58" fmla="*/ 19 w 34"/>
                  <a:gd name="T59" fmla="*/ 56 h 130"/>
                  <a:gd name="T60" fmla="*/ 19 w 34"/>
                  <a:gd name="T61" fmla="*/ 51 h 130"/>
                  <a:gd name="T62" fmla="*/ 34 w 34"/>
                  <a:gd name="T63" fmla="*/ 51 h 130"/>
                  <a:gd name="T64" fmla="*/ 34 w 34"/>
                  <a:gd name="T65" fmla="*/ 45 h 130"/>
                  <a:gd name="T66" fmla="*/ 19 w 34"/>
                  <a:gd name="T67" fmla="*/ 45 h 130"/>
                  <a:gd name="T68" fmla="*/ 19 w 34"/>
                  <a:gd name="T69" fmla="*/ 40 h 130"/>
                  <a:gd name="T70" fmla="*/ 34 w 34"/>
                  <a:gd name="T71" fmla="*/ 40 h 130"/>
                  <a:gd name="T72" fmla="*/ 34 w 34"/>
                  <a:gd name="T73" fmla="*/ 34 h 130"/>
                  <a:gd name="T74" fmla="*/ 19 w 34"/>
                  <a:gd name="T75" fmla="*/ 34 h 130"/>
                  <a:gd name="T76" fmla="*/ 19 w 34"/>
                  <a:gd name="T77" fmla="*/ 29 h 130"/>
                  <a:gd name="T78" fmla="*/ 34 w 34"/>
                  <a:gd name="T79" fmla="*/ 29 h 130"/>
                  <a:gd name="T80" fmla="*/ 34 w 34"/>
                  <a:gd name="T81" fmla="*/ 23 h 130"/>
                  <a:gd name="T82" fmla="*/ 19 w 34"/>
                  <a:gd name="T83" fmla="*/ 23 h 130"/>
                  <a:gd name="T84" fmla="*/ 19 w 34"/>
                  <a:gd name="T85" fmla="*/ 18 h 130"/>
                  <a:gd name="T86" fmla="*/ 34 w 34"/>
                  <a:gd name="T87" fmla="*/ 18 h 130"/>
                  <a:gd name="T88" fmla="*/ 34 w 34"/>
                  <a:gd name="T89" fmla="*/ 12 h 130"/>
                  <a:gd name="T90" fmla="*/ 19 w 34"/>
                  <a:gd name="T91" fmla="*/ 12 h 130"/>
                  <a:gd name="T92" fmla="*/ 19 w 34"/>
                  <a:gd name="T93" fmla="*/ 7 h 130"/>
                  <a:gd name="T94" fmla="*/ 34 w 34"/>
                  <a:gd name="T95" fmla="*/ 7 h 130"/>
                  <a:gd name="T96" fmla="*/ 34 w 34"/>
                  <a:gd name="T97" fmla="*/ 0 h 130"/>
                  <a:gd name="T98" fmla="*/ 7 w 34"/>
                  <a:gd name="T99" fmla="*/ 0 h 130"/>
                  <a:gd name="T100" fmla="*/ 0 w 34"/>
                  <a:gd name="T101" fmla="*/ 7 h 130"/>
                  <a:gd name="T102" fmla="*/ 0 w 34"/>
                  <a:gd name="T103" fmla="*/ 62 h 130"/>
                  <a:gd name="T104" fmla="*/ 0 w 34"/>
                  <a:gd name="T105" fmla="*/ 68 h 130"/>
                  <a:gd name="T106" fmla="*/ 0 w 34"/>
                  <a:gd name="T107" fmla="*/ 123 h 130"/>
                  <a:gd name="T108" fmla="*/ 7 w 34"/>
                  <a:gd name="T10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4" h="130">
                    <a:moveTo>
                      <a:pt x="7" y="130"/>
                    </a:moveTo>
                    <a:cubicBezTo>
                      <a:pt x="34" y="130"/>
                      <a:pt x="34" y="130"/>
                      <a:pt x="34" y="130"/>
                    </a:cubicBezTo>
                    <a:cubicBezTo>
                      <a:pt x="34" y="123"/>
                      <a:pt x="34" y="123"/>
                      <a:pt x="34" y="123"/>
                    </a:cubicBezTo>
                    <a:cubicBezTo>
                      <a:pt x="19" y="123"/>
                      <a:pt x="19" y="123"/>
                      <a:pt x="19" y="123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12"/>
                      <a:pt x="34" y="112"/>
                      <a:pt x="34" y="112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19" y="107"/>
                      <a:pt x="19" y="107"/>
                      <a:pt x="19" y="107"/>
                    </a:cubicBezTo>
                    <a:cubicBezTo>
                      <a:pt x="34" y="107"/>
                      <a:pt x="34" y="107"/>
                      <a:pt x="34" y="107"/>
                    </a:cubicBezTo>
                    <a:cubicBezTo>
                      <a:pt x="34" y="101"/>
                      <a:pt x="34" y="101"/>
                      <a:pt x="34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34" y="96"/>
                      <a:pt x="34" y="96"/>
                      <a:pt x="34" y="96"/>
                    </a:cubicBezTo>
                    <a:cubicBezTo>
                      <a:pt x="34" y="90"/>
                      <a:pt x="34" y="90"/>
                      <a:pt x="34" y="90"/>
                    </a:cubicBezTo>
                    <a:cubicBezTo>
                      <a:pt x="19" y="90"/>
                      <a:pt x="19" y="90"/>
                      <a:pt x="19" y="90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19" y="74"/>
                      <a:pt x="19" y="74"/>
                      <a:pt x="19" y="74"/>
                    </a:cubicBezTo>
                    <a:cubicBezTo>
                      <a:pt x="34" y="74"/>
                      <a:pt x="34" y="74"/>
                      <a:pt x="34" y="74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4" y="56"/>
                      <a:pt x="34" y="56"/>
                      <a:pt x="34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34" y="51"/>
                      <a:pt x="34" y="51"/>
                      <a:pt x="34" y="51"/>
                    </a:cubicBezTo>
                    <a:cubicBezTo>
                      <a:pt x="34" y="45"/>
                      <a:pt x="34" y="45"/>
                      <a:pt x="34" y="4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3" y="130"/>
                      <a:pt x="7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8" name="Freeform 109"/>
              <p:cNvSpPr/>
              <p:nvPr/>
            </p:nvSpPr>
            <p:spPr bwMode="auto">
              <a:xfrm>
                <a:off x="2387600" y="2143125"/>
                <a:ext cx="293688" cy="481013"/>
              </a:xfrm>
              <a:custGeom>
                <a:avLst/>
                <a:gdLst>
                  <a:gd name="T0" fmla="*/ 57 w 78"/>
                  <a:gd name="T1" fmla="*/ 52 h 128"/>
                  <a:gd name="T2" fmla="*/ 65 w 78"/>
                  <a:gd name="T3" fmla="*/ 39 h 128"/>
                  <a:gd name="T4" fmla="*/ 69 w 78"/>
                  <a:gd name="T5" fmla="*/ 24 h 128"/>
                  <a:gd name="T6" fmla="*/ 69 w 78"/>
                  <a:gd name="T7" fmla="*/ 11 h 128"/>
                  <a:gd name="T8" fmla="*/ 65 w 78"/>
                  <a:gd name="T9" fmla="*/ 0 h 128"/>
                  <a:gd name="T10" fmla="*/ 65 w 78"/>
                  <a:gd name="T11" fmla="*/ 1 h 128"/>
                  <a:gd name="T12" fmla="*/ 39 w 78"/>
                  <a:gd name="T13" fmla="*/ 55 h 128"/>
                  <a:gd name="T14" fmla="*/ 13 w 78"/>
                  <a:gd name="T15" fmla="*/ 1 h 128"/>
                  <a:gd name="T16" fmla="*/ 13 w 78"/>
                  <a:gd name="T17" fmla="*/ 0 h 128"/>
                  <a:gd name="T18" fmla="*/ 9 w 78"/>
                  <a:gd name="T19" fmla="*/ 11 h 128"/>
                  <a:gd name="T20" fmla="*/ 10 w 78"/>
                  <a:gd name="T21" fmla="*/ 24 h 128"/>
                  <a:gd name="T22" fmla="*/ 14 w 78"/>
                  <a:gd name="T23" fmla="*/ 39 h 128"/>
                  <a:gd name="T24" fmla="*/ 22 w 78"/>
                  <a:gd name="T25" fmla="*/ 52 h 128"/>
                  <a:gd name="T26" fmla="*/ 31 w 78"/>
                  <a:gd name="T27" fmla="*/ 61 h 128"/>
                  <a:gd name="T28" fmla="*/ 31 w 78"/>
                  <a:gd name="T29" fmla="*/ 62 h 128"/>
                  <a:gd name="T30" fmla="*/ 35 w 78"/>
                  <a:gd name="T31" fmla="*/ 64 h 128"/>
                  <a:gd name="T32" fmla="*/ 34 w 78"/>
                  <a:gd name="T33" fmla="*/ 67 h 128"/>
                  <a:gd name="T34" fmla="*/ 22 w 78"/>
                  <a:gd name="T35" fmla="*/ 91 h 128"/>
                  <a:gd name="T36" fmla="*/ 18 w 78"/>
                  <a:gd name="T37" fmla="*/ 91 h 128"/>
                  <a:gd name="T38" fmla="*/ 0 w 78"/>
                  <a:gd name="T39" fmla="*/ 107 h 128"/>
                  <a:gd name="T40" fmla="*/ 9 w 78"/>
                  <a:gd name="T41" fmla="*/ 107 h 128"/>
                  <a:gd name="T42" fmla="*/ 18 w 78"/>
                  <a:gd name="T43" fmla="*/ 100 h 128"/>
                  <a:gd name="T44" fmla="*/ 27 w 78"/>
                  <a:gd name="T45" fmla="*/ 109 h 128"/>
                  <a:gd name="T46" fmla="*/ 18 w 78"/>
                  <a:gd name="T47" fmla="*/ 119 h 128"/>
                  <a:gd name="T48" fmla="*/ 9 w 78"/>
                  <a:gd name="T49" fmla="*/ 112 h 128"/>
                  <a:gd name="T50" fmla="*/ 0 w 78"/>
                  <a:gd name="T51" fmla="*/ 112 h 128"/>
                  <a:gd name="T52" fmla="*/ 18 w 78"/>
                  <a:gd name="T53" fmla="*/ 128 h 128"/>
                  <a:gd name="T54" fmla="*/ 36 w 78"/>
                  <a:gd name="T55" fmla="*/ 109 h 128"/>
                  <a:gd name="T56" fmla="*/ 29 w 78"/>
                  <a:gd name="T57" fmla="*/ 95 h 128"/>
                  <a:gd name="T58" fmla="*/ 39 w 78"/>
                  <a:gd name="T59" fmla="*/ 73 h 128"/>
                  <a:gd name="T60" fmla="*/ 50 w 78"/>
                  <a:gd name="T61" fmla="*/ 95 h 128"/>
                  <a:gd name="T62" fmla="*/ 42 w 78"/>
                  <a:gd name="T63" fmla="*/ 109 h 128"/>
                  <a:gd name="T64" fmla="*/ 60 w 78"/>
                  <a:gd name="T65" fmla="*/ 128 h 128"/>
                  <a:gd name="T66" fmla="*/ 78 w 78"/>
                  <a:gd name="T67" fmla="*/ 112 h 128"/>
                  <a:gd name="T68" fmla="*/ 69 w 78"/>
                  <a:gd name="T69" fmla="*/ 112 h 128"/>
                  <a:gd name="T70" fmla="*/ 60 w 78"/>
                  <a:gd name="T71" fmla="*/ 119 h 128"/>
                  <a:gd name="T72" fmla="*/ 51 w 78"/>
                  <a:gd name="T73" fmla="*/ 109 h 128"/>
                  <a:gd name="T74" fmla="*/ 60 w 78"/>
                  <a:gd name="T75" fmla="*/ 100 h 128"/>
                  <a:gd name="T76" fmla="*/ 69 w 78"/>
                  <a:gd name="T77" fmla="*/ 107 h 128"/>
                  <a:gd name="T78" fmla="*/ 78 w 78"/>
                  <a:gd name="T79" fmla="*/ 107 h 128"/>
                  <a:gd name="T80" fmla="*/ 60 w 78"/>
                  <a:gd name="T81" fmla="*/ 91 h 128"/>
                  <a:gd name="T82" fmla="*/ 57 w 78"/>
                  <a:gd name="T83" fmla="*/ 91 h 128"/>
                  <a:gd name="T84" fmla="*/ 45 w 78"/>
                  <a:gd name="T85" fmla="*/ 67 h 128"/>
                  <a:gd name="T86" fmla="*/ 44 w 78"/>
                  <a:gd name="T87" fmla="*/ 64 h 128"/>
                  <a:gd name="T88" fmla="*/ 47 w 78"/>
                  <a:gd name="T89" fmla="*/ 62 h 128"/>
                  <a:gd name="T90" fmla="*/ 47 w 78"/>
                  <a:gd name="T91" fmla="*/ 61 h 128"/>
                  <a:gd name="T92" fmla="*/ 57 w 78"/>
                  <a:gd name="T93" fmla="*/ 5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8" h="128">
                    <a:moveTo>
                      <a:pt x="57" y="52"/>
                    </a:moveTo>
                    <a:cubicBezTo>
                      <a:pt x="60" y="49"/>
                      <a:pt x="62" y="44"/>
                      <a:pt x="65" y="39"/>
                    </a:cubicBezTo>
                    <a:cubicBezTo>
                      <a:pt x="67" y="34"/>
                      <a:pt x="68" y="29"/>
                      <a:pt x="69" y="24"/>
                    </a:cubicBezTo>
                    <a:cubicBezTo>
                      <a:pt x="70" y="20"/>
                      <a:pt x="70" y="15"/>
                      <a:pt x="69" y="11"/>
                    </a:cubicBezTo>
                    <a:cubicBezTo>
                      <a:pt x="68" y="7"/>
                      <a:pt x="67" y="3"/>
                      <a:pt x="65" y="0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1" y="3"/>
                      <a:pt x="10" y="7"/>
                      <a:pt x="9" y="11"/>
                    </a:cubicBezTo>
                    <a:cubicBezTo>
                      <a:pt x="9" y="15"/>
                      <a:pt x="9" y="20"/>
                      <a:pt x="10" y="24"/>
                    </a:cubicBezTo>
                    <a:cubicBezTo>
                      <a:pt x="10" y="29"/>
                      <a:pt x="12" y="34"/>
                      <a:pt x="14" y="39"/>
                    </a:cubicBezTo>
                    <a:cubicBezTo>
                      <a:pt x="16" y="44"/>
                      <a:pt x="19" y="49"/>
                      <a:pt x="22" y="52"/>
                    </a:cubicBezTo>
                    <a:cubicBezTo>
                      <a:pt x="24" y="56"/>
                      <a:pt x="28" y="59"/>
                      <a:pt x="31" y="61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2" y="63"/>
                      <a:pt x="34" y="63"/>
                      <a:pt x="35" y="64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22" y="91"/>
                      <a:pt x="22" y="91"/>
                      <a:pt x="22" y="91"/>
                    </a:cubicBezTo>
                    <a:cubicBezTo>
                      <a:pt x="20" y="91"/>
                      <a:pt x="19" y="91"/>
                      <a:pt x="18" y="91"/>
                    </a:cubicBezTo>
                    <a:cubicBezTo>
                      <a:pt x="9" y="91"/>
                      <a:pt x="1" y="98"/>
                      <a:pt x="0" y="107"/>
                    </a:cubicBezTo>
                    <a:cubicBezTo>
                      <a:pt x="9" y="107"/>
                      <a:pt x="9" y="107"/>
                      <a:pt x="9" y="107"/>
                    </a:cubicBezTo>
                    <a:cubicBezTo>
                      <a:pt x="10" y="103"/>
                      <a:pt x="14" y="100"/>
                      <a:pt x="18" y="100"/>
                    </a:cubicBezTo>
                    <a:cubicBezTo>
                      <a:pt x="23" y="100"/>
                      <a:pt x="27" y="104"/>
                      <a:pt x="27" y="109"/>
                    </a:cubicBezTo>
                    <a:cubicBezTo>
                      <a:pt x="27" y="114"/>
                      <a:pt x="23" y="119"/>
                      <a:pt x="18" y="119"/>
                    </a:cubicBezTo>
                    <a:cubicBezTo>
                      <a:pt x="14" y="119"/>
                      <a:pt x="10" y="116"/>
                      <a:pt x="9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" y="121"/>
                      <a:pt x="9" y="128"/>
                      <a:pt x="18" y="128"/>
                    </a:cubicBezTo>
                    <a:cubicBezTo>
                      <a:pt x="28" y="128"/>
                      <a:pt x="36" y="119"/>
                      <a:pt x="36" y="109"/>
                    </a:cubicBezTo>
                    <a:cubicBezTo>
                      <a:pt x="36" y="103"/>
                      <a:pt x="33" y="98"/>
                      <a:pt x="29" y="95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50" y="95"/>
                      <a:pt x="50" y="95"/>
                      <a:pt x="50" y="95"/>
                    </a:cubicBezTo>
                    <a:cubicBezTo>
                      <a:pt x="45" y="98"/>
                      <a:pt x="42" y="103"/>
                      <a:pt x="42" y="109"/>
                    </a:cubicBezTo>
                    <a:cubicBezTo>
                      <a:pt x="42" y="119"/>
                      <a:pt x="50" y="128"/>
                      <a:pt x="60" y="128"/>
                    </a:cubicBezTo>
                    <a:cubicBezTo>
                      <a:pt x="69" y="128"/>
                      <a:pt x="77" y="121"/>
                      <a:pt x="78" y="112"/>
                    </a:cubicBezTo>
                    <a:cubicBezTo>
                      <a:pt x="69" y="112"/>
                      <a:pt x="69" y="112"/>
                      <a:pt x="69" y="112"/>
                    </a:cubicBezTo>
                    <a:cubicBezTo>
                      <a:pt x="68" y="116"/>
                      <a:pt x="64" y="119"/>
                      <a:pt x="60" y="119"/>
                    </a:cubicBezTo>
                    <a:cubicBezTo>
                      <a:pt x="55" y="119"/>
                      <a:pt x="51" y="114"/>
                      <a:pt x="51" y="109"/>
                    </a:cubicBezTo>
                    <a:cubicBezTo>
                      <a:pt x="51" y="104"/>
                      <a:pt x="55" y="100"/>
                      <a:pt x="60" y="100"/>
                    </a:cubicBezTo>
                    <a:cubicBezTo>
                      <a:pt x="64" y="100"/>
                      <a:pt x="68" y="103"/>
                      <a:pt x="69" y="107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7" y="98"/>
                      <a:pt x="69" y="91"/>
                      <a:pt x="60" y="91"/>
                    </a:cubicBezTo>
                    <a:cubicBezTo>
                      <a:pt x="59" y="91"/>
                      <a:pt x="58" y="91"/>
                      <a:pt x="57" y="91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4" y="64"/>
                      <a:pt x="44" y="64"/>
                      <a:pt x="44" y="64"/>
                    </a:cubicBezTo>
                    <a:cubicBezTo>
                      <a:pt x="45" y="63"/>
                      <a:pt x="46" y="63"/>
                      <a:pt x="47" y="62"/>
                    </a:cubicBezTo>
                    <a:cubicBezTo>
                      <a:pt x="47" y="62"/>
                      <a:pt x="47" y="62"/>
                      <a:pt x="47" y="61"/>
                    </a:cubicBezTo>
                    <a:cubicBezTo>
                      <a:pt x="51" y="59"/>
                      <a:pt x="54" y="56"/>
                      <a:pt x="5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7" name="组合 396"/>
            <p:cNvGrpSpPr>
              <a:grpSpLocks noChangeAspect="1"/>
            </p:cNvGrpSpPr>
            <p:nvPr/>
          </p:nvGrpSpPr>
          <p:grpSpPr>
            <a:xfrm>
              <a:off x="3707471" y="5960268"/>
              <a:ext cx="431016" cy="432000"/>
              <a:chOff x="3165475" y="2049463"/>
              <a:chExt cx="696913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79" name="Freeform 110"/>
              <p:cNvSpPr/>
              <p:nvPr/>
            </p:nvSpPr>
            <p:spPr bwMode="auto">
              <a:xfrm>
                <a:off x="3165475" y="2049463"/>
                <a:ext cx="696913" cy="338138"/>
              </a:xfrm>
              <a:custGeom>
                <a:avLst/>
                <a:gdLst>
                  <a:gd name="T0" fmla="*/ 15 w 186"/>
                  <a:gd name="T1" fmla="*/ 30 h 90"/>
                  <a:gd name="T2" fmla="*/ 30 w 186"/>
                  <a:gd name="T3" fmla="*/ 15 h 90"/>
                  <a:gd name="T4" fmla="*/ 156 w 186"/>
                  <a:gd name="T5" fmla="*/ 15 h 90"/>
                  <a:gd name="T6" fmla="*/ 171 w 186"/>
                  <a:gd name="T7" fmla="*/ 30 h 90"/>
                  <a:gd name="T8" fmla="*/ 171 w 186"/>
                  <a:gd name="T9" fmla="*/ 90 h 90"/>
                  <a:gd name="T10" fmla="*/ 186 w 186"/>
                  <a:gd name="T11" fmla="*/ 90 h 90"/>
                  <a:gd name="T12" fmla="*/ 186 w 186"/>
                  <a:gd name="T13" fmla="*/ 30 h 90"/>
                  <a:gd name="T14" fmla="*/ 156 w 186"/>
                  <a:gd name="T15" fmla="*/ 0 h 90"/>
                  <a:gd name="T16" fmla="*/ 30 w 186"/>
                  <a:gd name="T17" fmla="*/ 0 h 90"/>
                  <a:gd name="T18" fmla="*/ 0 w 186"/>
                  <a:gd name="T19" fmla="*/ 30 h 90"/>
                  <a:gd name="T20" fmla="*/ 0 w 186"/>
                  <a:gd name="T21" fmla="*/ 90 h 90"/>
                  <a:gd name="T22" fmla="*/ 15 w 186"/>
                  <a:gd name="T23" fmla="*/ 90 h 90"/>
                  <a:gd name="T24" fmla="*/ 15 w 186"/>
                  <a:gd name="T25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0" name="Freeform 111"/>
              <p:cNvSpPr/>
              <p:nvPr/>
            </p:nvSpPr>
            <p:spPr bwMode="auto">
              <a:xfrm>
                <a:off x="3165475" y="2409825"/>
                <a:ext cx="696913" cy="338138"/>
              </a:xfrm>
              <a:custGeom>
                <a:avLst/>
                <a:gdLst>
                  <a:gd name="T0" fmla="*/ 171 w 186"/>
                  <a:gd name="T1" fmla="*/ 60 h 90"/>
                  <a:gd name="T2" fmla="*/ 156 w 186"/>
                  <a:gd name="T3" fmla="*/ 75 h 90"/>
                  <a:gd name="T4" fmla="*/ 30 w 186"/>
                  <a:gd name="T5" fmla="*/ 75 h 90"/>
                  <a:gd name="T6" fmla="*/ 15 w 186"/>
                  <a:gd name="T7" fmla="*/ 60 h 90"/>
                  <a:gd name="T8" fmla="*/ 15 w 186"/>
                  <a:gd name="T9" fmla="*/ 0 h 90"/>
                  <a:gd name="T10" fmla="*/ 0 w 186"/>
                  <a:gd name="T11" fmla="*/ 0 h 90"/>
                  <a:gd name="T12" fmla="*/ 0 w 186"/>
                  <a:gd name="T13" fmla="*/ 60 h 90"/>
                  <a:gd name="T14" fmla="*/ 30 w 186"/>
                  <a:gd name="T15" fmla="*/ 90 h 90"/>
                  <a:gd name="T16" fmla="*/ 156 w 186"/>
                  <a:gd name="T17" fmla="*/ 90 h 90"/>
                  <a:gd name="T18" fmla="*/ 186 w 186"/>
                  <a:gd name="T19" fmla="*/ 60 h 90"/>
                  <a:gd name="T20" fmla="*/ 186 w 186"/>
                  <a:gd name="T21" fmla="*/ 0 h 90"/>
                  <a:gd name="T22" fmla="*/ 171 w 186"/>
                  <a:gd name="T23" fmla="*/ 0 h 90"/>
                  <a:gd name="T24" fmla="*/ 171 w 186"/>
                  <a:gd name="T25" fmla="*/ 6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71" y="60"/>
                    </a:move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1" name="Freeform 112"/>
              <p:cNvSpPr/>
              <p:nvPr/>
            </p:nvSpPr>
            <p:spPr bwMode="auto">
              <a:xfrm>
                <a:off x="3484563" y="2476500"/>
                <a:ext cx="74613" cy="60325"/>
              </a:xfrm>
              <a:custGeom>
                <a:avLst/>
                <a:gdLst>
                  <a:gd name="T0" fmla="*/ 12 w 20"/>
                  <a:gd name="T1" fmla="*/ 8 h 16"/>
                  <a:gd name="T2" fmla="*/ 4 w 20"/>
                  <a:gd name="T3" fmla="*/ 0 h 16"/>
                  <a:gd name="T4" fmla="*/ 0 w 20"/>
                  <a:gd name="T5" fmla="*/ 4 h 16"/>
                  <a:gd name="T6" fmla="*/ 12 w 20"/>
                  <a:gd name="T7" fmla="*/ 16 h 16"/>
                  <a:gd name="T8" fmla="*/ 20 w 20"/>
                  <a:gd name="T9" fmla="*/ 8 h 16"/>
                  <a:gd name="T10" fmla="*/ 16 w 20"/>
                  <a:gd name="T11" fmla="*/ 4 h 16"/>
                  <a:gd name="T12" fmla="*/ 12 w 20"/>
                  <a:gd name="T13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6">
                    <a:moveTo>
                      <a:pt x="12" y="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5"/>
                      <a:pt x="13" y="7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2" name="Freeform 113"/>
              <p:cNvSpPr/>
              <p:nvPr/>
            </p:nvSpPr>
            <p:spPr bwMode="auto">
              <a:xfrm>
                <a:off x="3300413" y="2173288"/>
                <a:ext cx="454025" cy="450850"/>
              </a:xfrm>
              <a:custGeom>
                <a:avLst/>
                <a:gdLst>
                  <a:gd name="T0" fmla="*/ 95 w 121"/>
                  <a:gd name="T1" fmla="*/ 48 h 120"/>
                  <a:gd name="T2" fmla="*/ 97 w 121"/>
                  <a:gd name="T3" fmla="*/ 46 h 120"/>
                  <a:gd name="T4" fmla="*/ 99 w 121"/>
                  <a:gd name="T5" fmla="*/ 38 h 120"/>
                  <a:gd name="T6" fmla="*/ 100 w 121"/>
                  <a:gd name="T7" fmla="*/ 27 h 120"/>
                  <a:gd name="T8" fmla="*/ 115 w 121"/>
                  <a:gd name="T9" fmla="*/ 21 h 120"/>
                  <a:gd name="T10" fmla="*/ 115 w 121"/>
                  <a:gd name="T11" fmla="*/ 6 h 120"/>
                  <a:gd name="T12" fmla="*/ 100 w 121"/>
                  <a:gd name="T13" fmla="*/ 5 h 120"/>
                  <a:gd name="T14" fmla="*/ 93 w 121"/>
                  <a:gd name="T15" fmla="*/ 20 h 120"/>
                  <a:gd name="T16" fmla="*/ 83 w 121"/>
                  <a:gd name="T17" fmla="*/ 21 h 120"/>
                  <a:gd name="T18" fmla="*/ 75 w 121"/>
                  <a:gd name="T19" fmla="*/ 23 h 120"/>
                  <a:gd name="T20" fmla="*/ 73 w 121"/>
                  <a:gd name="T21" fmla="*/ 26 h 120"/>
                  <a:gd name="T22" fmla="*/ 55 w 121"/>
                  <a:gd name="T23" fmla="*/ 29 h 120"/>
                  <a:gd name="T24" fmla="*/ 26 w 121"/>
                  <a:gd name="T25" fmla="*/ 57 h 120"/>
                  <a:gd name="T26" fmla="*/ 21 w 121"/>
                  <a:gd name="T27" fmla="*/ 63 h 120"/>
                  <a:gd name="T28" fmla="*/ 0 w 121"/>
                  <a:gd name="T29" fmla="*/ 83 h 120"/>
                  <a:gd name="T30" fmla="*/ 37 w 121"/>
                  <a:gd name="T31" fmla="*/ 120 h 120"/>
                  <a:gd name="T32" fmla="*/ 47 w 121"/>
                  <a:gd name="T33" fmla="*/ 110 h 120"/>
                  <a:gd name="T34" fmla="*/ 43 w 121"/>
                  <a:gd name="T35" fmla="*/ 107 h 120"/>
                  <a:gd name="T36" fmla="*/ 37 w 121"/>
                  <a:gd name="T37" fmla="*/ 113 h 120"/>
                  <a:gd name="T38" fmla="*/ 8 w 121"/>
                  <a:gd name="T39" fmla="*/ 83 h 120"/>
                  <a:gd name="T40" fmla="*/ 29 w 121"/>
                  <a:gd name="T41" fmla="*/ 63 h 120"/>
                  <a:gd name="T42" fmla="*/ 34 w 121"/>
                  <a:gd name="T43" fmla="*/ 57 h 120"/>
                  <a:gd name="T44" fmla="*/ 59 w 121"/>
                  <a:gd name="T45" fmla="*/ 33 h 120"/>
                  <a:gd name="T46" fmla="*/ 74 w 121"/>
                  <a:gd name="T47" fmla="*/ 33 h 120"/>
                  <a:gd name="T48" fmla="*/ 88 w 121"/>
                  <a:gd name="T49" fmla="*/ 46 h 120"/>
                  <a:gd name="T50" fmla="*/ 91 w 121"/>
                  <a:gd name="T51" fmla="*/ 57 h 120"/>
                  <a:gd name="T52" fmla="*/ 88 w 121"/>
                  <a:gd name="T53" fmla="*/ 62 h 120"/>
                  <a:gd name="T54" fmla="*/ 88 w 121"/>
                  <a:gd name="T55" fmla="*/ 63 h 120"/>
                  <a:gd name="T56" fmla="*/ 83 w 121"/>
                  <a:gd name="T57" fmla="*/ 67 h 120"/>
                  <a:gd name="T58" fmla="*/ 78 w 121"/>
                  <a:gd name="T59" fmla="*/ 63 h 120"/>
                  <a:gd name="T60" fmla="*/ 75 w 121"/>
                  <a:gd name="T61" fmla="*/ 59 h 120"/>
                  <a:gd name="T62" fmla="*/ 72 w 121"/>
                  <a:gd name="T63" fmla="*/ 63 h 120"/>
                  <a:gd name="T64" fmla="*/ 71 w 121"/>
                  <a:gd name="T65" fmla="*/ 63 h 120"/>
                  <a:gd name="T66" fmla="*/ 83 w 121"/>
                  <a:gd name="T67" fmla="*/ 75 h 120"/>
                  <a:gd name="T68" fmla="*/ 92 w 121"/>
                  <a:gd name="T69" fmla="*/ 66 h 120"/>
                  <a:gd name="T70" fmla="*/ 94 w 121"/>
                  <a:gd name="T71" fmla="*/ 63 h 120"/>
                  <a:gd name="T72" fmla="*/ 96 w 121"/>
                  <a:gd name="T73" fmla="*/ 57 h 120"/>
                  <a:gd name="T74" fmla="*/ 95 w 121"/>
                  <a:gd name="T75" fmla="*/ 4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1" h="120">
                    <a:moveTo>
                      <a:pt x="95" y="48"/>
                    </a:moveTo>
                    <a:cubicBezTo>
                      <a:pt x="97" y="46"/>
                      <a:pt x="97" y="46"/>
                      <a:pt x="97" y="46"/>
                    </a:cubicBezTo>
                    <a:cubicBezTo>
                      <a:pt x="97" y="46"/>
                      <a:pt x="101" y="43"/>
                      <a:pt x="99" y="38"/>
                    </a:cubicBezTo>
                    <a:cubicBezTo>
                      <a:pt x="97" y="32"/>
                      <a:pt x="98" y="30"/>
                      <a:pt x="100" y="27"/>
                    </a:cubicBezTo>
                    <a:cubicBezTo>
                      <a:pt x="105" y="23"/>
                      <a:pt x="109" y="27"/>
                      <a:pt x="115" y="21"/>
                    </a:cubicBezTo>
                    <a:cubicBezTo>
                      <a:pt x="121" y="15"/>
                      <a:pt x="118" y="9"/>
                      <a:pt x="115" y="6"/>
                    </a:cubicBezTo>
                    <a:cubicBezTo>
                      <a:pt x="111" y="2"/>
                      <a:pt x="106" y="0"/>
                      <a:pt x="100" y="5"/>
                    </a:cubicBezTo>
                    <a:cubicBezTo>
                      <a:pt x="94" y="12"/>
                      <a:pt x="98" y="16"/>
                      <a:pt x="93" y="20"/>
                    </a:cubicBezTo>
                    <a:cubicBezTo>
                      <a:pt x="91" y="23"/>
                      <a:pt x="88" y="23"/>
                      <a:pt x="83" y="21"/>
                    </a:cubicBezTo>
                    <a:cubicBezTo>
                      <a:pt x="78" y="20"/>
                      <a:pt x="75" y="23"/>
                      <a:pt x="75" y="23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67" y="23"/>
                      <a:pt x="60" y="24"/>
                      <a:pt x="55" y="29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37" y="120"/>
                      <a:pt x="37" y="120"/>
                      <a:pt x="37" y="120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40" y="110"/>
                      <a:pt x="38" y="112"/>
                      <a:pt x="37" y="113"/>
                    </a:cubicBezTo>
                    <a:cubicBezTo>
                      <a:pt x="34" y="110"/>
                      <a:pt x="11" y="86"/>
                      <a:pt x="8" y="83"/>
                    </a:cubicBezTo>
                    <a:cubicBezTo>
                      <a:pt x="9" y="82"/>
                      <a:pt x="19" y="73"/>
                      <a:pt x="29" y="63"/>
                    </a:cubicBezTo>
                    <a:cubicBezTo>
                      <a:pt x="30" y="61"/>
                      <a:pt x="32" y="59"/>
                      <a:pt x="34" y="57"/>
                    </a:cubicBezTo>
                    <a:cubicBezTo>
                      <a:pt x="46" y="45"/>
                      <a:pt x="59" y="33"/>
                      <a:pt x="59" y="33"/>
                    </a:cubicBezTo>
                    <a:cubicBezTo>
                      <a:pt x="63" y="28"/>
                      <a:pt x="70" y="28"/>
                      <a:pt x="74" y="33"/>
                    </a:cubicBezTo>
                    <a:cubicBezTo>
                      <a:pt x="88" y="46"/>
                      <a:pt x="88" y="46"/>
                      <a:pt x="88" y="46"/>
                    </a:cubicBezTo>
                    <a:cubicBezTo>
                      <a:pt x="91" y="49"/>
                      <a:pt x="92" y="54"/>
                      <a:pt x="91" y="57"/>
                    </a:cubicBezTo>
                    <a:cubicBezTo>
                      <a:pt x="90" y="59"/>
                      <a:pt x="89" y="61"/>
                      <a:pt x="88" y="62"/>
                    </a:cubicBezTo>
                    <a:cubicBezTo>
                      <a:pt x="88" y="62"/>
                      <a:pt x="88" y="62"/>
                      <a:pt x="88" y="63"/>
                    </a:cubicBezTo>
                    <a:cubicBezTo>
                      <a:pt x="87" y="63"/>
                      <a:pt x="85" y="65"/>
                      <a:pt x="83" y="67"/>
                    </a:cubicBezTo>
                    <a:cubicBezTo>
                      <a:pt x="78" y="63"/>
                      <a:pt x="78" y="63"/>
                      <a:pt x="78" y="63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3" y="65"/>
                      <a:pt x="94" y="64"/>
                      <a:pt x="94" y="63"/>
                    </a:cubicBezTo>
                    <a:cubicBezTo>
                      <a:pt x="95" y="61"/>
                      <a:pt x="96" y="59"/>
                      <a:pt x="96" y="57"/>
                    </a:cubicBezTo>
                    <a:cubicBezTo>
                      <a:pt x="97" y="54"/>
                      <a:pt x="96" y="51"/>
                      <a:pt x="95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3" name="Freeform 114"/>
              <p:cNvSpPr/>
              <p:nvPr/>
            </p:nvSpPr>
            <p:spPr bwMode="auto">
              <a:xfrm>
                <a:off x="3525838" y="2435225"/>
                <a:ext cx="74613" cy="60325"/>
              </a:xfrm>
              <a:custGeom>
                <a:avLst/>
                <a:gdLst>
                  <a:gd name="T0" fmla="*/ 12 w 20"/>
                  <a:gd name="T1" fmla="*/ 8 h 16"/>
                  <a:gd name="T2" fmla="*/ 4 w 20"/>
                  <a:gd name="T3" fmla="*/ 0 h 16"/>
                  <a:gd name="T4" fmla="*/ 0 w 20"/>
                  <a:gd name="T5" fmla="*/ 4 h 16"/>
                  <a:gd name="T6" fmla="*/ 8 w 20"/>
                  <a:gd name="T7" fmla="*/ 12 h 16"/>
                  <a:gd name="T8" fmla="*/ 8 w 20"/>
                  <a:gd name="T9" fmla="*/ 12 h 16"/>
                  <a:gd name="T10" fmla="*/ 12 w 20"/>
                  <a:gd name="T11" fmla="*/ 16 h 16"/>
                  <a:gd name="T12" fmla="*/ 20 w 20"/>
                  <a:gd name="T13" fmla="*/ 8 h 16"/>
                  <a:gd name="T14" fmla="*/ 16 w 20"/>
                  <a:gd name="T15" fmla="*/ 4 h 16"/>
                  <a:gd name="T16" fmla="*/ 12 w 20"/>
                  <a:gd name="T17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6">
                    <a:moveTo>
                      <a:pt x="12" y="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5"/>
                      <a:pt x="13" y="7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4" name="Freeform 115"/>
              <p:cNvSpPr/>
              <p:nvPr/>
            </p:nvSpPr>
            <p:spPr bwMode="auto">
              <a:xfrm>
                <a:off x="3443288" y="2517775"/>
                <a:ext cx="74613" cy="60325"/>
              </a:xfrm>
              <a:custGeom>
                <a:avLst/>
                <a:gdLst>
                  <a:gd name="T0" fmla="*/ 12 w 20"/>
                  <a:gd name="T1" fmla="*/ 8 h 16"/>
                  <a:gd name="T2" fmla="*/ 4 w 20"/>
                  <a:gd name="T3" fmla="*/ 0 h 16"/>
                  <a:gd name="T4" fmla="*/ 0 w 20"/>
                  <a:gd name="T5" fmla="*/ 4 h 16"/>
                  <a:gd name="T6" fmla="*/ 12 w 20"/>
                  <a:gd name="T7" fmla="*/ 16 h 16"/>
                  <a:gd name="T8" fmla="*/ 20 w 20"/>
                  <a:gd name="T9" fmla="*/ 7 h 16"/>
                  <a:gd name="T10" fmla="*/ 16 w 20"/>
                  <a:gd name="T11" fmla="*/ 4 h 16"/>
                  <a:gd name="T12" fmla="*/ 12 w 20"/>
                  <a:gd name="T13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6">
                    <a:moveTo>
                      <a:pt x="12" y="8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5" y="5"/>
                      <a:pt x="13" y="7"/>
                      <a:pt x="1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6" name="组合 395"/>
            <p:cNvGrpSpPr>
              <a:grpSpLocks noChangeAspect="1"/>
            </p:cNvGrpSpPr>
            <p:nvPr/>
          </p:nvGrpSpPr>
          <p:grpSpPr>
            <a:xfrm>
              <a:off x="4643362" y="4405788"/>
              <a:ext cx="432000" cy="432000"/>
              <a:chOff x="4170363" y="2033588"/>
              <a:chExt cx="698500" cy="6985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85" name="Freeform 116"/>
              <p:cNvSpPr/>
              <p:nvPr/>
            </p:nvSpPr>
            <p:spPr bwMode="auto">
              <a:xfrm>
                <a:off x="4170363" y="2393950"/>
                <a:ext cx="698500" cy="338138"/>
              </a:xfrm>
              <a:custGeom>
                <a:avLst/>
                <a:gdLst>
                  <a:gd name="T0" fmla="*/ 171 w 186"/>
                  <a:gd name="T1" fmla="*/ 60 h 90"/>
                  <a:gd name="T2" fmla="*/ 156 w 186"/>
                  <a:gd name="T3" fmla="*/ 75 h 90"/>
                  <a:gd name="T4" fmla="*/ 30 w 186"/>
                  <a:gd name="T5" fmla="*/ 75 h 90"/>
                  <a:gd name="T6" fmla="*/ 15 w 186"/>
                  <a:gd name="T7" fmla="*/ 60 h 90"/>
                  <a:gd name="T8" fmla="*/ 15 w 186"/>
                  <a:gd name="T9" fmla="*/ 0 h 90"/>
                  <a:gd name="T10" fmla="*/ 0 w 186"/>
                  <a:gd name="T11" fmla="*/ 0 h 90"/>
                  <a:gd name="T12" fmla="*/ 0 w 186"/>
                  <a:gd name="T13" fmla="*/ 60 h 90"/>
                  <a:gd name="T14" fmla="*/ 30 w 186"/>
                  <a:gd name="T15" fmla="*/ 90 h 90"/>
                  <a:gd name="T16" fmla="*/ 156 w 186"/>
                  <a:gd name="T17" fmla="*/ 90 h 90"/>
                  <a:gd name="T18" fmla="*/ 186 w 186"/>
                  <a:gd name="T19" fmla="*/ 60 h 90"/>
                  <a:gd name="T20" fmla="*/ 186 w 186"/>
                  <a:gd name="T21" fmla="*/ 0 h 90"/>
                  <a:gd name="T22" fmla="*/ 171 w 186"/>
                  <a:gd name="T23" fmla="*/ 0 h 90"/>
                  <a:gd name="T24" fmla="*/ 171 w 186"/>
                  <a:gd name="T25" fmla="*/ 6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71" y="60"/>
                    </a:move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6" name="Freeform 117"/>
              <p:cNvSpPr/>
              <p:nvPr/>
            </p:nvSpPr>
            <p:spPr bwMode="auto">
              <a:xfrm>
                <a:off x="4170363" y="2033588"/>
                <a:ext cx="698500" cy="338138"/>
              </a:xfrm>
              <a:custGeom>
                <a:avLst/>
                <a:gdLst>
                  <a:gd name="T0" fmla="*/ 15 w 186"/>
                  <a:gd name="T1" fmla="*/ 30 h 90"/>
                  <a:gd name="T2" fmla="*/ 30 w 186"/>
                  <a:gd name="T3" fmla="*/ 15 h 90"/>
                  <a:gd name="T4" fmla="*/ 156 w 186"/>
                  <a:gd name="T5" fmla="*/ 15 h 90"/>
                  <a:gd name="T6" fmla="*/ 171 w 186"/>
                  <a:gd name="T7" fmla="*/ 30 h 90"/>
                  <a:gd name="T8" fmla="*/ 171 w 186"/>
                  <a:gd name="T9" fmla="*/ 90 h 90"/>
                  <a:gd name="T10" fmla="*/ 186 w 186"/>
                  <a:gd name="T11" fmla="*/ 90 h 90"/>
                  <a:gd name="T12" fmla="*/ 186 w 186"/>
                  <a:gd name="T13" fmla="*/ 30 h 90"/>
                  <a:gd name="T14" fmla="*/ 156 w 186"/>
                  <a:gd name="T15" fmla="*/ 0 h 90"/>
                  <a:gd name="T16" fmla="*/ 30 w 186"/>
                  <a:gd name="T17" fmla="*/ 0 h 90"/>
                  <a:gd name="T18" fmla="*/ 0 w 186"/>
                  <a:gd name="T19" fmla="*/ 30 h 90"/>
                  <a:gd name="T20" fmla="*/ 0 w 186"/>
                  <a:gd name="T21" fmla="*/ 90 h 90"/>
                  <a:gd name="T22" fmla="*/ 15 w 186"/>
                  <a:gd name="T23" fmla="*/ 90 h 90"/>
                  <a:gd name="T24" fmla="*/ 15 w 186"/>
                  <a:gd name="T25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7" name="Freeform 118"/>
              <p:cNvSpPr/>
              <p:nvPr/>
            </p:nvSpPr>
            <p:spPr bwMode="auto">
              <a:xfrm>
                <a:off x="4294188" y="2146300"/>
                <a:ext cx="450850" cy="117475"/>
              </a:xfrm>
              <a:custGeom>
                <a:avLst/>
                <a:gdLst>
                  <a:gd name="T0" fmla="*/ 14 w 120"/>
                  <a:gd name="T1" fmla="*/ 13 h 31"/>
                  <a:gd name="T2" fmla="*/ 106 w 120"/>
                  <a:gd name="T3" fmla="*/ 13 h 31"/>
                  <a:gd name="T4" fmla="*/ 106 w 120"/>
                  <a:gd name="T5" fmla="*/ 31 h 31"/>
                  <a:gd name="T6" fmla="*/ 120 w 120"/>
                  <a:gd name="T7" fmla="*/ 31 h 31"/>
                  <a:gd name="T8" fmla="*/ 120 w 120"/>
                  <a:gd name="T9" fmla="*/ 0 h 31"/>
                  <a:gd name="T10" fmla="*/ 0 w 120"/>
                  <a:gd name="T11" fmla="*/ 0 h 31"/>
                  <a:gd name="T12" fmla="*/ 0 w 120"/>
                  <a:gd name="T13" fmla="*/ 31 h 31"/>
                  <a:gd name="T14" fmla="*/ 14 w 120"/>
                  <a:gd name="T15" fmla="*/ 31 h 31"/>
                  <a:gd name="T16" fmla="*/ 14 w 120"/>
                  <a:gd name="T17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" h="31">
                    <a:moveTo>
                      <a:pt x="14" y="13"/>
                    </a:moveTo>
                    <a:cubicBezTo>
                      <a:pt x="25" y="13"/>
                      <a:pt x="95" y="13"/>
                      <a:pt x="106" y="13"/>
                    </a:cubicBezTo>
                    <a:cubicBezTo>
                      <a:pt x="106" y="17"/>
                      <a:pt x="106" y="24"/>
                      <a:pt x="106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24"/>
                      <a:pt x="14" y="17"/>
                      <a:pt x="14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8" name="Freeform 119"/>
              <p:cNvSpPr/>
              <p:nvPr/>
            </p:nvSpPr>
            <p:spPr bwMode="auto">
              <a:xfrm>
                <a:off x="4294188" y="2289175"/>
                <a:ext cx="450850" cy="115888"/>
              </a:xfrm>
              <a:custGeom>
                <a:avLst/>
                <a:gdLst>
                  <a:gd name="T0" fmla="*/ 106 w 120"/>
                  <a:gd name="T1" fmla="*/ 0 h 31"/>
                  <a:gd name="T2" fmla="*/ 106 w 120"/>
                  <a:gd name="T3" fmla="*/ 18 h 31"/>
                  <a:gd name="T4" fmla="*/ 102 w 120"/>
                  <a:gd name="T5" fmla="*/ 18 h 31"/>
                  <a:gd name="T6" fmla="*/ 93 w 120"/>
                  <a:gd name="T7" fmla="*/ 15 h 31"/>
                  <a:gd name="T8" fmla="*/ 84 w 120"/>
                  <a:gd name="T9" fmla="*/ 18 h 31"/>
                  <a:gd name="T10" fmla="*/ 76 w 120"/>
                  <a:gd name="T11" fmla="*/ 18 h 31"/>
                  <a:gd name="T12" fmla="*/ 78 w 120"/>
                  <a:gd name="T13" fmla="*/ 12 h 31"/>
                  <a:gd name="T14" fmla="*/ 74 w 120"/>
                  <a:gd name="T15" fmla="*/ 12 h 31"/>
                  <a:gd name="T16" fmla="*/ 61 w 120"/>
                  <a:gd name="T17" fmla="*/ 24 h 31"/>
                  <a:gd name="T18" fmla="*/ 48 w 120"/>
                  <a:gd name="T19" fmla="*/ 12 h 31"/>
                  <a:gd name="T20" fmla="*/ 45 w 120"/>
                  <a:gd name="T21" fmla="*/ 12 h 31"/>
                  <a:gd name="T22" fmla="*/ 47 w 120"/>
                  <a:gd name="T23" fmla="*/ 18 h 31"/>
                  <a:gd name="T24" fmla="*/ 14 w 120"/>
                  <a:gd name="T25" fmla="*/ 18 h 31"/>
                  <a:gd name="T26" fmla="*/ 14 w 120"/>
                  <a:gd name="T27" fmla="*/ 0 h 31"/>
                  <a:gd name="T28" fmla="*/ 0 w 120"/>
                  <a:gd name="T29" fmla="*/ 0 h 31"/>
                  <a:gd name="T30" fmla="*/ 0 w 120"/>
                  <a:gd name="T31" fmla="*/ 22 h 31"/>
                  <a:gd name="T32" fmla="*/ 0 w 120"/>
                  <a:gd name="T33" fmla="*/ 28 h 31"/>
                  <a:gd name="T34" fmla="*/ 0 w 120"/>
                  <a:gd name="T35" fmla="*/ 31 h 31"/>
                  <a:gd name="T36" fmla="*/ 79 w 120"/>
                  <a:gd name="T37" fmla="*/ 31 h 31"/>
                  <a:gd name="T38" fmla="*/ 93 w 120"/>
                  <a:gd name="T39" fmla="*/ 19 h 31"/>
                  <a:gd name="T40" fmla="*/ 107 w 120"/>
                  <a:gd name="T41" fmla="*/ 31 h 31"/>
                  <a:gd name="T42" fmla="*/ 117 w 120"/>
                  <a:gd name="T43" fmla="*/ 31 h 31"/>
                  <a:gd name="T44" fmla="*/ 117 w 120"/>
                  <a:gd name="T45" fmla="*/ 31 h 31"/>
                  <a:gd name="T46" fmla="*/ 120 w 120"/>
                  <a:gd name="T47" fmla="*/ 31 h 31"/>
                  <a:gd name="T48" fmla="*/ 120 w 120"/>
                  <a:gd name="T49" fmla="*/ 28 h 31"/>
                  <a:gd name="T50" fmla="*/ 120 w 120"/>
                  <a:gd name="T51" fmla="*/ 22 h 31"/>
                  <a:gd name="T52" fmla="*/ 120 w 120"/>
                  <a:gd name="T53" fmla="*/ 0 h 31"/>
                  <a:gd name="T54" fmla="*/ 106 w 120"/>
                  <a:gd name="T5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31">
                    <a:moveTo>
                      <a:pt x="106" y="0"/>
                    </a:moveTo>
                    <a:cubicBezTo>
                      <a:pt x="106" y="7"/>
                      <a:pt x="106" y="14"/>
                      <a:pt x="106" y="18"/>
                    </a:cubicBezTo>
                    <a:cubicBezTo>
                      <a:pt x="105" y="18"/>
                      <a:pt x="104" y="18"/>
                      <a:pt x="102" y="18"/>
                    </a:cubicBezTo>
                    <a:cubicBezTo>
                      <a:pt x="99" y="16"/>
                      <a:pt x="96" y="15"/>
                      <a:pt x="93" y="15"/>
                    </a:cubicBezTo>
                    <a:cubicBezTo>
                      <a:pt x="90" y="15"/>
                      <a:pt x="87" y="16"/>
                      <a:pt x="84" y="18"/>
                    </a:cubicBezTo>
                    <a:cubicBezTo>
                      <a:pt x="82" y="18"/>
                      <a:pt x="79" y="18"/>
                      <a:pt x="76" y="18"/>
                    </a:cubicBezTo>
                    <a:cubicBezTo>
                      <a:pt x="77" y="16"/>
                      <a:pt x="78" y="14"/>
                      <a:pt x="78" y="12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4" y="18"/>
                      <a:pt x="68" y="24"/>
                      <a:pt x="61" y="24"/>
                    </a:cubicBezTo>
                    <a:cubicBezTo>
                      <a:pt x="55" y="24"/>
                      <a:pt x="49" y="18"/>
                      <a:pt x="48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4"/>
                      <a:pt x="46" y="16"/>
                      <a:pt x="47" y="18"/>
                    </a:cubicBezTo>
                    <a:cubicBezTo>
                      <a:pt x="31" y="18"/>
                      <a:pt x="18" y="18"/>
                      <a:pt x="14" y="18"/>
                    </a:cubicBezTo>
                    <a:cubicBezTo>
                      <a:pt x="14" y="14"/>
                      <a:pt x="14" y="7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80" y="24"/>
                      <a:pt x="86" y="19"/>
                      <a:pt x="93" y="19"/>
                    </a:cubicBezTo>
                    <a:cubicBezTo>
                      <a:pt x="100" y="19"/>
                      <a:pt x="106" y="24"/>
                      <a:pt x="107" y="31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0" y="28"/>
                      <a:pt x="120" y="28"/>
                      <a:pt x="120" y="28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1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9" name="Freeform 120"/>
              <p:cNvSpPr/>
              <p:nvPr/>
            </p:nvSpPr>
            <p:spPr bwMode="auto">
              <a:xfrm>
                <a:off x="4464050" y="2266950"/>
                <a:ext cx="123825" cy="55563"/>
              </a:xfrm>
              <a:custGeom>
                <a:avLst/>
                <a:gdLst>
                  <a:gd name="T0" fmla="*/ 3 w 33"/>
                  <a:gd name="T1" fmla="*/ 15 h 15"/>
                  <a:gd name="T2" fmla="*/ 16 w 33"/>
                  <a:gd name="T3" fmla="*/ 3 h 15"/>
                  <a:gd name="T4" fmla="*/ 29 w 33"/>
                  <a:gd name="T5" fmla="*/ 15 h 15"/>
                  <a:gd name="T6" fmla="*/ 33 w 33"/>
                  <a:gd name="T7" fmla="*/ 15 h 15"/>
                  <a:gd name="T8" fmla="*/ 16 w 33"/>
                  <a:gd name="T9" fmla="*/ 0 h 15"/>
                  <a:gd name="T10" fmla="*/ 0 w 33"/>
                  <a:gd name="T11" fmla="*/ 15 h 15"/>
                  <a:gd name="T12" fmla="*/ 3 w 33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5">
                    <a:moveTo>
                      <a:pt x="3" y="15"/>
                    </a:moveTo>
                    <a:cubicBezTo>
                      <a:pt x="4" y="9"/>
                      <a:pt x="10" y="3"/>
                      <a:pt x="16" y="3"/>
                    </a:cubicBezTo>
                    <a:cubicBezTo>
                      <a:pt x="23" y="3"/>
                      <a:pt x="29" y="9"/>
                      <a:pt x="29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7"/>
                      <a:pt x="25" y="0"/>
                      <a:pt x="16" y="0"/>
                    </a:cubicBezTo>
                    <a:cubicBezTo>
                      <a:pt x="8" y="0"/>
                      <a:pt x="1" y="7"/>
                      <a:pt x="0" y="15"/>
                    </a:cubicBezTo>
                    <a:lnTo>
                      <a:pt x="3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0" name="Freeform 121"/>
              <p:cNvSpPr/>
              <p:nvPr/>
            </p:nvSpPr>
            <p:spPr bwMode="auto">
              <a:xfrm>
                <a:off x="4579938" y="2417763"/>
                <a:ext cx="127000" cy="55563"/>
              </a:xfrm>
              <a:custGeom>
                <a:avLst/>
                <a:gdLst>
                  <a:gd name="T0" fmla="*/ 31 w 34"/>
                  <a:gd name="T1" fmla="*/ 0 h 15"/>
                  <a:gd name="T2" fmla="*/ 17 w 34"/>
                  <a:gd name="T3" fmla="*/ 12 h 15"/>
                  <a:gd name="T4" fmla="*/ 3 w 34"/>
                  <a:gd name="T5" fmla="*/ 0 h 15"/>
                  <a:gd name="T6" fmla="*/ 0 w 34"/>
                  <a:gd name="T7" fmla="*/ 0 h 15"/>
                  <a:gd name="T8" fmla="*/ 17 w 34"/>
                  <a:gd name="T9" fmla="*/ 15 h 15"/>
                  <a:gd name="T10" fmla="*/ 34 w 34"/>
                  <a:gd name="T11" fmla="*/ 0 h 15"/>
                  <a:gd name="T12" fmla="*/ 31 w 34"/>
                  <a:gd name="T1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5">
                    <a:moveTo>
                      <a:pt x="31" y="0"/>
                    </a:moveTo>
                    <a:cubicBezTo>
                      <a:pt x="30" y="6"/>
                      <a:pt x="24" y="12"/>
                      <a:pt x="17" y="12"/>
                    </a:cubicBezTo>
                    <a:cubicBezTo>
                      <a:pt x="10" y="12"/>
                      <a:pt x="4" y="6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8"/>
                      <a:pt x="8" y="15"/>
                      <a:pt x="17" y="15"/>
                    </a:cubicBezTo>
                    <a:cubicBezTo>
                      <a:pt x="26" y="15"/>
                      <a:pt x="33" y="8"/>
                      <a:pt x="34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1" name="Freeform 122"/>
              <p:cNvSpPr/>
              <p:nvPr/>
            </p:nvSpPr>
            <p:spPr bwMode="auto">
              <a:xfrm>
                <a:off x="4546600" y="2525713"/>
                <a:ext cx="63500" cy="74613"/>
              </a:xfrm>
              <a:custGeom>
                <a:avLst/>
                <a:gdLst>
                  <a:gd name="T0" fmla="*/ 13 w 17"/>
                  <a:gd name="T1" fmla="*/ 0 h 20"/>
                  <a:gd name="T2" fmla="*/ 8 w 17"/>
                  <a:gd name="T3" fmla="*/ 8 h 20"/>
                  <a:gd name="T4" fmla="*/ 4 w 17"/>
                  <a:gd name="T5" fmla="*/ 0 h 20"/>
                  <a:gd name="T6" fmla="*/ 0 w 17"/>
                  <a:gd name="T7" fmla="*/ 0 h 20"/>
                  <a:gd name="T8" fmla="*/ 7 w 17"/>
                  <a:gd name="T9" fmla="*/ 12 h 20"/>
                  <a:gd name="T10" fmla="*/ 2 w 17"/>
                  <a:gd name="T11" fmla="*/ 12 h 20"/>
                  <a:gd name="T12" fmla="*/ 2 w 17"/>
                  <a:gd name="T13" fmla="*/ 15 h 20"/>
                  <a:gd name="T14" fmla="*/ 7 w 17"/>
                  <a:gd name="T15" fmla="*/ 15 h 20"/>
                  <a:gd name="T16" fmla="*/ 7 w 17"/>
                  <a:gd name="T17" fmla="*/ 20 h 20"/>
                  <a:gd name="T18" fmla="*/ 10 w 17"/>
                  <a:gd name="T19" fmla="*/ 20 h 20"/>
                  <a:gd name="T20" fmla="*/ 10 w 17"/>
                  <a:gd name="T21" fmla="*/ 15 h 20"/>
                  <a:gd name="T22" fmla="*/ 15 w 17"/>
                  <a:gd name="T23" fmla="*/ 15 h 20"/>
                  <a:gd name="T24" fmla="*/ 15 w 17"/>
                  <a:gd name="T25" fmla="*/ 12 h 20"/>
                  <a:gd name="T26" fmla="*/ 10 w 17"/>
                  <a:gd name="T27" fmla="*/ 12 h 20"/>
                  <a:gd name="T28" fmla="*/ 17 w 17"/>
                  <a:gd name="T29" fmla="*/ 0 h 20"/>
                  <a:gd name="T30" fmla="*/ 13 w 17"/>
                  <a:gd name="T31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" h="20">
                    <a:moveTo>
                      <a:pt x="13" y="0"/>
                    </a:moveTo>
                    <a:cubicBezTo>
                      <a:pt x="8" y="8"/>
                      <a:pt x="8" y="8"/>
                      <a:pt x="8" y="8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7" y="12"/>
                      <a:pt x="7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7"/>
                      <a:pt x="7" y="20"/>
                      <a:pt x="7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7" y="0"/>
                      <a:pt x="17" y="0"/>
                      <a:pt x="17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2" name="Freeform 123"/>
              <p:cNvSpPr/>
              <p:nvPr/>
            </p:nvSpPr>
            <p:spPr bwMode="auto">
              <a:xfrm>
                <a:off x="4373563" y="2451100"/>
                <a:ext cx="49213" cy="71438"/>
              </a:xfrm>
              <a:custGeom>
                <a:avLst/>
                <a:gdLst>
                  <a:gd name="T0" fmla="*/ 13 w 13"/>
                  <a:gd name="T1" fmla="*/ 5 h 19"/>
                  <a:gd name="T2" fmla="*/ 8 w 13"/>
                  <a:gd name="T3" fmla="*/ 0 h 19"/>
                  <a:gd name="T4" fmla="*/ 2 w 13"/>
                  <a:gd name="T5" fmla="*/ 5 h 19"/>
                  <a:gd name="T6" fmla="*/ 2 w 13"/>
                  <a:gd name="T7" fmla="*/ 8 h 19"/>
                  <a:gd name="T8" fmla="*/ 0 w 13"/>
                  <a:gd name="T9" fmla="*/ 8 h 19"/>
                  <a:gd name="T10" fmla="*/ 0 w 13"/>
                  <a:gd name="T11" fmla="*/ 12 h 19"/>
                  <a:gd name="T12" fmla="*/ 2 w 13"/>
                  <a:gd name="T13" fmla="*/ 12 h 19"/>
                  <a:gd name="T14" fmla="*/ 2 w 13"/>
                  <a:gd name="T15" fmla="*/ 19 h 19"/>
                  <a:gd name="T16" fmla="*/ 6 w 13"/>
                  <a:gd name="T17" fmla="*/ 19 h 19"/>
                  <a:gd name="T18" fmla="*/ 6 w 13"/>
                  <a:gd name="T19" fmla="*/ 12 h 19"/>
                  <a:gd name="T20" fmla="*/ 8 w 13"/>
                  <a:gd name="T21" fmla="*/ 12 h 19"/>
                  <a:gd name="T22" fmla="*/ 8 w 13"/>
                  <a:gd name="T23" fmla="*/ 8 h 19"/>
                  <a:gd name="T24" fmla="*/ 6 w 13"/>
                  <a:gd name="T25" fmla="*/ 8 h 19"/>
                  <a:gd name="T26" fmla="*/ 6 w 13"/>
                  <a:gd name="T27" fmla="*/ 5 h 19"/>
                  <a:gd name="T28" fmla="*/ 8 w 13"/>
                  <a:gd name="T29" fmla="*/ 3 h 19"/>
                  <a:gd name="T30" fmla="*/ 10 w 13"/>
                  <a:gd name="T31" fmla="*/ 5 h 19"/>
                  <a:gd name="T32" fmla="*/ 13 w 13"/>
                  <a:gd name="T33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" h="19">
                    <a:moveTo>
                      <a:pt x="13" y="5"/>
                    </a:moveTo>
                    <a:cubicBezTo>
                      <a:pt x="13" y="2"/>
                      <a:pt x="11" y="0"/>
                      <a:pt x="8" y="0"/>
                    </a:cubicBezTo>
                    <a:cubicBezTo>
                      <a:pt x="5" y="0"/>
                      <a:pt x="2" y="2"/>
                      <a:pt x="2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3"/>
                      <a:pt x="8" y="3"/>
                    </a:cubicBezTo>
                    <a:cubicBezTo>
                      <a:pt x="9" y="3"/>
                      <a:pt x="10" y="4"/>
                      <a:pt x="10" y="5"/>
                    </a:cubicBezTo>
                    <a:lnTo>
                      <a:pt x="1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3" name="Freeform 124"/>
              <p:cNvSpPr/>
              <p:nvPr/>
            </p:nvSpPr>
            <p:spPr bwMode="auto">
              <a:xfrm>
                <a:off x="4406900" y="2481263"/>
                <a:ext cx="30163" cy="41275"/>
              </a:xfrm>
              <a:custGeom>
                <a:avLst/>
                <a:gdLst>
                  <a:gd name="T0" fmla="*/ 4 w 8"/>
                  <a:gd name="T1" fmla="*/ 0 h 11"/>
                  <a:gd name="T2" fmla="*/ 0 w 8"/>
                  <a:gd name="T3" fmla="*/ 0 h 11"/>
                  <a:gd name="T4" fmla="*/ 0 w 8"/>
                  <a:gd name="T5" fmla="*/ 11 h 11"/>
                  <a:gd name="T6" fmla="*/ 4 w 8"/>
                  <a:gd name="T7" fmla="*/ 11 h 11"/>
                  <a:gd name="T8" fmla="*/ 4 w 8"/>
                  <a:gd name="T9" fmla="*/ 6 h 11"/>
                  <a:gd name="T10" fmla="*/ 8 w 8"/>
                  <a:gd name="T11" fmla="*/ 3 h 11"/>
                  <a:gd name="T12" fmla="*/ 8 w 8"/>
                  <a:gd name="T13" fmla="*/ 0 h 11"/>
                  <a:gd name="T14" fmla="*/ 4 w 8"/>
                  <a:gd name="T15" fmla="*/ 2 h 11"/>
                  <a:gd name="T16" fmla="*/ 4 w 8"/>
                  <a:gd name="T1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4"/>
                      <a:pt x="6" y="4"/>
                      <a:pt x="8" y="3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5" y="1"/>
                      <a:pt x="4" y="2"/>
                    </a:cubicBez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4" name="Freeform 125"/>
              <p:cNvSpPr/>
              <p:nvPr/>
            </p:nvSpPr>
            <p:spPr bwMode="auto">
              <a:xfrm>
                <a:off x="4516438" y="2563813"/>
                <a:ext cx="123825" cy="55563"/>
              </a:xfrm>
              <a:custGeom>
                <a:avLst/>
                <a:gdLst>
                  <a:gd name="T0" fmla="*/ 16 w 33"/>
                  <a:gd name="T1" fmla="*/ 12 h 15"/>
                  <a:gd name="T2" fmla="*/ 3 w 33"/>
                  <a:gd name="T3" fmla="*/ 0 h 15"/>
                  <a:gd name="T4" fmla="*/ 0 w 33"/>
                  <a:gd name="T5" fmla="*/ 0 h 15"/>
                  <a:gd name="T6" fmla="*/ 16 w 33"/>
                  <a:gd name="T7" fmla="*/ 15 h 15"/>
                  <a:gd name="T8" fmla="*/ 33 w 33"/>
                  <a:gd name="T9" fmla="*/ 0 h 15"/>
                  <a:gd name="T10" fmla="*/ 29 w 33"/>
                  <a:gd name="T11" fmla="*/ 0 h 15"/>
                  <a:gd name="T12" fmla="*/ 16 w 33"/>
                  <a:gd name="T13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5">
                    <a:moveTo>
                      <a:pt x="16" y="12"/>
                    </a:moveTo>
                    <a:cubicBezTo>
                      <a:pt x="9" y="12"/>
                      <a:pt x="4" y="7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7" y="15"/>
                      <a:pt x="16" y="15"/>
                    </a:cubicBezTo>
                    <a:cubicBezTo>
                      <a:pt x="25" y="15"/>
                      <a:pt x="32" y="8"/>
                      <a:pt x="3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7"/>
                      <a:pt x="23" y="12"/>
                      <a:pt x="1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5" name="Freeform 126"/>
              <p:cNvSpPr/>
              <p:nvPr/>
            </p:nvSpPr>
            <p:spPr bwMode="auto">
              <a:xfrm>
                <a:off x="4516438" y="2495550"/>
                <a:ext cx="123825" cy="57150"/>
              </a:xfrm>
              <a:custGeom>
                <a:avLst/>
                <a:gdLst>
                  <a:gd name="T0" fmla="*/ 16 w 33"/>
                  <a:gd name="T1" fmla="*/ 3 h 15"/>
                  <a:gd name="T2" fmla="*/ 29 w 33"/>
                  <a:gd name="T3" fmla="*/ 15 h 15"/>
                  <a:gd name="T4" fmla="*/ 33 w 33"/>
                  <a:gd name="T5" fmla="*/ 15 h 15"/>
                  <a:gd name="T6" fmla="*/ 16 w 33"/>
                  <a:gd name="T7" fmla="*/ 0 h 15"/>
                  <a:gd name="T8" fmla="*/ 0 w 33"/>
                  <a:gd name="T9" fmla="*/ 15 h 15"/>
                  <a:gd name="T10" fmla="*/ 3 w 33"/>
                  <a:gd name="T11" fmla="*/ 15 h 15"/>
                  <a:gd name="T12" fmla="*/ 16 w 33"/>
                  <a:gd name="T1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5">
                    <a:moveTo>
                      <a:pt x="16" y="3"/>
                    </a:moveTo>
                    <a:cubicBezTo>
                      <a:pt x="23" y="3"/>
                      <a:pt x="29" y="9"/>
                      <a:pt x="29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9"/>
                      <a:pt x="9" y="3"/>
                      <a:pt x="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6" name="Freeform 127"/>
              <p:cNvSpPr/>
              <p:nvPr/>
            </p:nvSpPr>
            <p:spPr bwMode="auto">
              <a:xfrm>
                <a:off x="4340225" y="2492375"/>
                <a:ext cx="123825" cy="60325"/>
              </a:xfrm>
              <a:custGeom>
                <a:avLst/>
                <a:gdLst>
                  <a:gd name="T0" fmla="*/ 17 w 33"/>
                  <a:gd name="T1" fmla="*/ 12 h 16"/>
                  <a:gd name="T2" fmla="*/ 4 w 33"/>
                  <a:gd name="T3" fmla="*/ 0 h 16"/>
                  <a:gd name="T4" fmla="*/ 0 w 33"/>
                  <a:gd name="T5" fmla="*/ 0 h 16"/>
                  <a:gd name="T6" fmla="*/ 17 w 33"/>
                  <a:gd name="T7" fmla="*/ 16 h 16"/>
                  <a:gd name="T8" fmla="*/ 33 w 33"/>
                  <a:gd name="T9" fmla="*/ 0 h 16"/>
                  <a:gd name="T10" fmla="*/ 30 w 33"/>
                  <a:gd name="T11" fmla="*/ 0 h 16"/>
                  <a:gd name="T12" fmla="*/ 17 w 33"/>
                  <a:gd name="T13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6">
                    <a:moveTo>
                      <a:pt x="17" y="12"/>
                    </a:moveTo>
                    <a:cubicBezTo>
                      <a:pt x="10" y="12"/>
                      <a:pt x="4" y="7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9"/>
                      <a:pt x="8" y="16"/>
                      <a:pt x="17" y="16"/>
                    </a:cubicBezTo>
                    <a:cubicBezTo>
                      <a:pt x="25" y="16"/>
                      <a:pt x="33" y="9"/>
                      <a:pt x="33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7"/>
                      <a:pt x="24" y="12"/>
                      <a:pt x="1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7" name="Freeform 128"/>
              <p:cNvSpPr/>
              <p:nvPr/>
            </p:nvSpPr>
            <p:spPr bwMode="auto">
              <a:xfrm>
                <a:off x="4340225" y="2428875"/>
                <a:ext cx="123825" cy="55563"/>
              </a:xfrm>
              <a:custGeom>
                <a:avLst/>
                <a:gdLst>
                  <a:gd name="T0" fmla="*/ 17 w 33"/>
                  <a:gd name="T1" fmla="*/ 3 h 15"/>
                  <a:gd name="T2" fmla="*/ 30 w 33"/>
                  <a:gd name="T3" fmla="*/ 15 h 15"/>
                  <a:gd name="T4" fmla="*/ 33 w 33"/>
                  <a:gd name="T5" fmla="*/ 15 h 15"/>
                  <a:gd name="T6" fmla="*/ 17 w 33"/>
                  <a:gd name="T7" fmla="*/ 0 h 15"/>
                  <a:gd name="T8" fmla="*/ 0 w 33"/>
                  <a:gd name="T9" fmla="*/ 15 h 15"/>
                  <a:gd name="T10" fmla="*/ 4 w 33"/>
                  <a:gd name="T11" fmla="*/ 15 h 15"/>
                  <a:gd name="T12" fmla="*/ 17 w 33"/>
                  <a:gd name="T1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5">
                    <a:moveTo>
                      <a:pt x="17" y="3"/>
                    </a:moveTo>
                    <a:cubicBezTo>
                      <a:pt x="24" y="3"/>
                      <a:pt x="29" y="8"/>
                      <a:pt x="30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6"/>
                      <a:pt x="25" y="0"/>
                      <a:pt x="17" y="0"/>
                    </a:cubicBezTo>
                    <a:cubicBezTo>
                      <a:pt x="8" y="0"/>
                      <a:pt x="1" y="6"/>
                      <a:pt x="0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8"/>
                      <a:pt x="10" y="3"/>
                      <a:pt x="1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8" name="Freeform 129"/>
              <p:cNvSpPr/>
              <p:nvPr/>
            </p:nvSpPr>
            <p:spPr bwMode="auto">
              <a:xfrm>
                <a:off x="4618038" y="2371725"/>
                <a:ext cx="52388" cy="71438"/>
              </a:xfrm>
              <a:custGeom>
                <a:avLst/>
                <a:gdLst>
                  <a:gd name="T0" fmla="*/ 0 w 14"/>
                  <a:gd name="T1" fmla="*/ 8 h 19"/>
                  <a:gd name="T2" fmla="*/ 0 w 14"/>
                  <a:gd name="T3" fmla="*/ 12 h 19"/>
                  <a:gd name="T4" fmla="*/ 3 w 14"/>
                  <a:gd name="T5" fmla="*/ 12 h 19"/>
                  <a:gd name="T6" fmla="*/ 3 w 14"/>
                  <a:gd name="T7" fmla="*/ 12 h 19"/>
                  <a:gd name="T8" fmla="*/ 1 w 14"/>
                  <a:gd name="T9" fmla="*/ 16 h 19"/>
                  <a:gd name="T10" fmla="*/ 1 w 14"/>
                  <a:gd name="T11" fmla="*/ 16 h 19"/>
                  <a:gd name="T12" fmla="*/ 1 w 14"/>
                  <a:gd name="T13" fmla="*/ 19 h 19"/>
                  <a:gd name="T14" fmla="*/ 13 w 14"/>
                  <a:gd name="T15" fmla="*/ 19 h 19"/>
                  <a:gd name="T16" fmla="*/ 13 w 14"/>
                  <a:gd name="T17" fmla="*/ 16 h 19"/>
                  <a:gd name="T18" fmla="*/ 5 w 14"/>
                  <a:gd name="T19" fmla="*/ 16 h 19"/>
                  <a:gd name="T20" fmla="*/ 6 w 14"/>
                  <a:gd name="T21" fmla="*/ 12 h 19"/>
                  <a:gd name="T22" fmla="*/ 6 w 14"/>
                  <a:gd name="T23" fmla="*/ 12 h 19"/>
                  <a:gd name="T24" fmla="*/ 8 w 14"/>
                  <a:gd name="T25" fmla="*/ 12 h 19"/>
                  <a:gd name="T26" fmla="*/ 8 w 14"/>
                  <a:gd name="T27" fmla="*/ 8 h 19"/>
                  <a:gd name="T28" fmla="*/ 5 w 14"/>
                  <a:gd name="T29" fmla="*/ 8 h 19"/>
                  <a:gd name="T30" fmla="*/ 4 w 14"/>
                  <a:gd name="T31" fmla="*/ 6 h 19"/>
                  <a:gd name="T32" fmla="*/ 7 w 14"/>
                  <a:gd name="T33" fmla="*/ 3 h 19"/>
                  <a:gd name="T34" fmla="*/ 11 w 14"/>
                  <a:gd name="T35" fmla="*/ 6 h 19"/>
                  <a:gd name="T36" fmla="*/ 14 w 14"/>
                  <a:gd name="T37" fmla="*/ 6 h 19"/>
                  <a:gd name="T38" fmla="*/ 7 w 14"/>
                  <a:gd name="T39" fmla="*/ 0 h 19"/>
                  <a:gd name="T40" fmla="*/ 1 w 14"/>
                  <a:gd name="T41" fmla="*/ 6 h 19"/>
                  <a:gd name="T42" fmla="*/ 1 w 14"/>
                  <a:gd name="T43" fmla="*/ 8 h 19"/>
                  <a:gd name="T44" fmla="*/ 0 w 14"/>
                  <a:gd name="T45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" h="19">
                    <a:moveTo>
                      <a:pt x="0" y="8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2" y="15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8" y="16"/>
                      <a:pt x="5" y="16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4" y="6"/>
                      <a:pt x="4" y="6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3"/>
                      <a:pt x="11" y="0"/>
                      <a:pt x="7" y="0"/>
                    </a:cubicBezTo>
                    <a:cubicBezTo>
                      <a:pt x="3" y="0"/>
                      <a:pt x="1" y="3"/>
                      <a:pt x="1" y="6"/>
                    </a:cubicBezTo>
                    <a:cubicBezTo>
                      <a:pt x="1" y="7"/>
                      <a:pt x="1" y="7"/>
                      <a:pt x="1" y="8"/>
                    </a:cubicBez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9" name="Freeform 130"/>
              <p:cNvSpPr/>
              <p:nvPr/>
            </p:nvSpPr>
            <p:spPr bwMode="auto">
              <a:xfrm>
                <a:off x="4497388" y="2286000"/>
                <a:ext cx="55563" cy="85725"/>
              </a:xfrm>
              <a:custGeom>
                <a:avLst/>
                <a:gdLst>
                  <a:gd name="T0" fmla="*/ 10 w 15"/>
                  <a:gd name="T1" fmla="*/ 11 h 23"/>
                  <a:gd name="T2" fmla="*/ 9 w 15"/>
                  <a:gd name="T3" fmla="*/ 10 h 23"/>
                  <a:gd name="T4" fmla="*/ 9 w 15"/>
                  <a:gd name="T5" fmla="*/ 6 h 23"/>
                  <a:gd name="T6" fmla="*/ 11 w 15"/>
                  <a:gd name="T7" fmla="*/ 8 h 23"/>
                  <a:gd name="T8" fmla="*/ 15 w 15"/>
                  <a:gd name="T9" fmla="*/ 8 h 23"/>
                  <a:gd name="T10" fmla="*/ 9 w 15"/>
                  <a:gd name="T11" fmla="*/ 2 h 23"/>
                  <a:gd name="T12" fmla="*/ 9 w 15"/>
                  <a:gd name="T13" fmla="*/ 0 h 23"/>
                  <a:gd name="T14" fmla="*/ 6 w 15"/>
                  <a:gd name="T15" fmla="*/ 0 h 23"/>
                  <a:gd name="T16" fmla="*/ 6 w 15"/>
                  <a:gd name="T17" fmla="*/ 9 h 23"/>
                  <a:gd name="T18" fmla="*/ 6 w 15"/>
                  <a:gd name="T19" fmla="*/ 9 h 23"/>
                  <a:gd name="T20" fmla="*/ 3 w 15"/>
                  <a:gd name="T21" fmla="*/ 8 h 23"/>
                  <a:gd name="T22" fmla="*/ 4 w 15"/>
                  <a:gd name="T23" fmla="*/ 6 h 23"/>
                  <a:gd name="T24" fmla="*/ 4 w 15"/>
                  <a:gd name="T25" fmla="*/ 3 h 23"/>
                  <a:gd name="T26" fmla="*/ 0 w 15"/>
                  <a:gd name="T27" fmla="*/ 8 h 23"/>
                  <a:gd name="T28" fmla="*/ 6 w 15"/>
                  <a:gd name="T29" fmla="*/ 13 h 23"/>
                  <a:gd name="T30" fmla="*/ 6 w 15"/>
                  <a:gd name="T31" fmla="*/ 18 h 23"/>
                  <a:gd name="T32" fmla="*/ 3 w 15"/>
                  <a:gd name="T33" fmla="*/ 15 h 23"/>
                  <a:gd name="T34" fmla="*/ 0 w 15"/>
                  <a:gd name="T35" fmla="*/ 15 h 23"/>
                  <a:gd name="T36" fmla="*/ 6 w 15"/>
                  <a:gd name="T37" fmla="*/ 21 h 23"/>
                  <a:gd name="T38" fmla="*/ 6 w 15"/>
                  <a:gd name="T39" fmla="*/ 23 h 23"/>
                  <a:gd name="T40" fmla="*/ 9 w 15"/>
                  <a:gd name="T41" fmla="*/ 23 h 23"/>
                  <a:gd name="T42" fmla="*/ 9 w 15"/>
                  <a:gd name="T43" fmla="*/ 14 h 23"/>
                  <a:gd name="T44" fmla="*/ 12 w 15"/>
                  <a:gd name="T45" fmla="*/ 16 h 23"/>
                  <a:gd name="T46" fmla="*/ 11 w 15"/>
                  <a:gd name="T47" fmla="*/ 17 h 23"/>
                  <a:gd name="T48" fmla="*/ 11 w 15"/>
                  <a:gd name="T49" fmla="*/ 21 h 23"/>
                  <a:gd name="T50" fmla="*/ 15 w 15"/>
                  <a:gd name="T51" fmla="*/ 15 h 23"/>
                  <a:gd name="T52" fmla="*/ 10 w 15"/>
                  <a:gd name="T53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" h="23">
                    <a:moveTo>
                      <a:pt x="10" y="11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1" y="7"/>
                      <a:pt x="11" y="8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4" y="6"/>
                      <a:pt x="13" y="3"/>
                      <a:pt x="9" y="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3" y="9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0" y="11"/>
                      <a:pt x="3" y="12"/>
                      <a:pt x="6" y="13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4" y="17"/>
                      <a:pt x="3" y="16"/>
                      <a:pt x="3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2" y="20"/>
                      <a:pt x="6" y="21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1" y="14"/>
                      <a:pt x="12" y="15"/>
                      <a:pt x="12" y="16"/>
                    </a:cubicBezTo>
                    <a:cubicBezTo>
                      <a:pt x="12" y="16"/>
                      <a:pt x="11" y="17"/>
                      <a:pt x="11" y="17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3" y="20"/>
                      <a:pt x="15" y="19"/>
                      <a:pt x="15" y="15"/>
                    </a:cubicBezTo>
                    <a:cubicBezTo>
                      <a:pt x="15" y="13"/>
                      <a:pt x="13" y="11"/>
                      <a:pt x="10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5" name="组合 394"/>
            <p:cNvGrpSpPr>
              <a:grpSpLocks noChangeAspect="1"/>
            </p:cNvGrpSpPr>
            <p:nvPr/>
          </p:nvGrpSpPr>
          <p:grpSpPr>
            <a:xfrm>
              <a:off x="5727249" y="4405788"/>
              <a:ext cx="432000" cy="432000"/>
              <a:chOff x="5210175" y="2022475"/>
              <a:chExt cx="720725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00" name="Freeform 131"/>
              <p:cNvSpPr/>
              <p:nvPr/>
            </p:nvSpPr>
            <p:spPr bwMode="auto">
              <a:xfrm>
                <a:off x="5705475" y="2270125"/>
                <a:ext cx="68263" cy="112713"/>
              </a:xfrm>
              <a:custGeom>
                <a:avLst/>
                <a:gdLst>
                  <a:gd name="T0" fmla="*/ 3 w 18"/>
                  <a:gd name="T1" fmla="*/ 0 h 30"/>
                  <a:gd name="T2" fmla="*/ 0 w 18"/>
                  <a:gd name="T3" fmla="*/ 0 h 30"/>
                  <a:gd name="T4" fmla="*/ 0 w 18"/>
                  <a:gd name="T5" fmla="*/ 30 h 30"/>
                  <a:gd name="T6" fmla="*/ 3 w 18"/>
                  <a:gd name="T7" fmla="*/ 30 h 30"/>
                  <a:gd name="T8" fmla="*/ 18 w 18"/>
                  <a:gd name="T9" fmla="*/ 15 h 30"/>
                  <a:gd name="T10" fmla="*/ 3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3" y="0"/>
                    </a:moveTo>
                    <a:cubicBezTo>
                      <a:pt x="2" y="0"/>
                      <a:pt x="1" y="0"/>
                      <a:pt x="0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" y="30"/>
                      <a:pt x="2" y="30"/>
                      <a:pt x="3" y="30"/>
                    </a:cubicBezTo>
                    <a:cubicBezTo>
                      <a:pt x="11" y="30"/>
                      <a:pt x="18" y="23"/>
                      <a:pt x="18" y="15"/>
                    </a:cubicBezTo>
                    <a:cubicBezTo>
                      <a:pt x="18" y="7"/>
                      <a:pt x="1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1" name="Freeform 132"/>
              <p:cNvSpPr/>
              <p:nvPr/>
            </p:nvSpPr>
            <p:spPr bwMode="auto">
              <a:xfrm>
                <a:off x="5210175" y="2022475"/>
                <a:ext cx="720725" cy="349250"/>
              </a:xfrm>
              <a:custGeom>
                <a:avLst/>
                <a:gdLst>
                  <a:gd name="T0" fmla="*/ 54 w 192"/>
                  <a:gd name="T1" fmla="*/ 57 h 93"/>
                  <a:gd name="T2" fmla="*/ 135 w 192"/>
                  <a:gd name="T3" fmla="*/ 57 h 93"/>
                  <a:gd name="T4" fmla="*/ 159 w 192"/>
                  <a:gd name="T5" fmla="*/ 81 h 93"/>
                  <a:gd name="T6" fmla="*/ 155 w 192"/>
                  <a:gd name="T7" fmla="*/ 93 h 93"/>
                  <a:gd name="T8" fmla="*/ 192 w 192"/>
                  <a:gd name="T9" fmla="*/ 93 h 93"/>
                  <a:gd name="T10" fmla="*/ 96 w 192"/>
                  <a:gd name="T11" fmla="*/ 0 h 93"/>
                  <a:gd name="T12" fmla="*/ 0 w 192"/>
                  <a:gd name="T13" fmla="*/ 93 h 93"/>
                  <a:gd name="T14" fmla="*/ 54 w 192"/>
                  <a:gd name="T15" fmla="*/ 93 h 93"/>
                  <a:gd name="T16" fmla="*/ 54 w 192"/>
                  <a:gd name="T17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93">
                    <a:moveTo>
                      <a:pt x="54" y="57"/>
                    </a:moveTo>
                    <a:cubicBezTo>
                      <a:pt x="54" y="57"/>
                      <a:pt x="134" y="57"/>
                      <a:pt x="135" y="57"/>
                    </a:cubicBezTo>
                    <a:cubicBezTo>
                      <a:pt x="148" y="57"/>
                      <a:pt x="159" y="68"/>
                      <a:pt x="159" y="81"/>
                    </a:cubicBezTo>
                    <a:cubicBezTo>
                      <a:pt x="159" y="86"/>
                      <a:pt x="157" y="90"/>
                      <a:pt x="155" y="93"/>
                    </a:cubicBezTo>
                    <a:cubicBezTo>
                      <a:pt x="192" y="93"/>
                      <a:pt x="192" y="93"/>
                      <a:pt x="192" y="93"/>
                    </a:cubicBezTo>
                    <a:cubicBezTo>
                      <a:pt x="190" y="41"/>
                      <a:pt x="148" y="0"/>
                      <a:pt x="96" y="0"/>
                    </a:cubicBezTo>
                    <a:cubicBezTo>
                      <a:pt x="44" y="0"/>
                      <a:pt x="2" y="41"/>
                      <a:pt x="0" y="93"/>
                    </a:cubicBezTo>
                    <a:cubicBezTo>
                      <a:pt x="54" y="93"/>
                      <a:pt x="54" y="93"/>
                      <a:pt x="54" y="93"/>
                    </a:cubicBezTo>
                    <a:lnTo>
                      <a:pt x="54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2" name="Freeform 133"/>
              <p:cNvSpPr/>
              <p:nvPr/>
            </p:nvSpPr>
            <p:spPr bwMode="auto">
              <a:xfrm>
                <a:off x="5210175" y="2393950"/>
                <a:ext cx="720725" cy="349250"/>
              </a:xfrm>
              <a:custGeom>
                <a:avLst/>
                <a:gdLst>
                  <a:gd name="T0" fmla="*/ 135 w 192"/>
                  <a:gd name="T1" fmla="*/ 6 h 93"/>
                  <a:gd name="T2" fmla="*/ 132 w 192"/>
                  <a:gd name="T3" fmla="*/ 6 h 93"/>
                  <a:gd name="T4" fmla="*/ 132 w 192"/>
                  <a:gd name="T5" fmla="*/ 12 h 93"/>
                  <a:gd name="T6" fmla="*/ 124 w 192"/>
                  <a:gd name="T7" fmla="*/ 23 h 93"/>
                  <a:gd name="T8" fmla="*/ 161 w 192"/>
                  <a:gd name="T9" fmla="*/ 23 h 93"/>
                  <a:gd name="T10" fmla="*/ 148 w 192"/>
                  <a:gd name="T11" fmla="*/ 36 h 93"/>
                  <a:gd name="T12" fmla="*/ 38 w 192"/>
                  <a:gd name="T13" fmla="*/ 36 h 93"/>
                  <a:gd name="T14" fmla="*/ 25 w 192"/>
                  <a:gd name="T15" fmla="*/ 23 h 93"/>
                  <a:gd name="T16" fmla="*/ 62 w 192"/>
                  <a:gd name="T17" fmla="*/ 23 h 93"/>
                  <a:gd name="T18" fmla="*/ 54 w 192"/>
                  <a:gd name="T19" fmla="*/ 12 h 93"/>
                  <a:gd name="T20" fmla="*/ 54 w 192"/>
                  <a:gd name="T21" fmla="*/ 0 h 93"/>
                  <a:gd name="T22" fmla="*/ 0 w 192"/>
                  <a:gd name="T23" fmla="*/ 0 h 93"/>
                  <a:gd name="T24" fmla="*/ 96 w 192"/>
                  <a:gd name="T25" fmla="*/ 93 h 93"/>
                  <a:gd name="T26" fmla="*/ 192 w 192"/>
                  <a:gd name="T27" fmla="*/ 0 h 93"/>
                  <a:gd name="T28" fmla="*/ 151 w 192"/>
                  <a:gd name="T29" fmla="*/ 0 h 93"/>
                  <a:gd name="T30" fmla="*/ 135 w 192"/>
                  <a:gd name="T31" fmla="*/ 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2" h="93">
                    <a:moveTo>
                      <a:pt x="135" y="6"/>
                    </a:moveTo>
                    <a:cubicBezTo>
                      <a:pt x="134" y="6"/>
                      <a:pt x="133" y="6"/>
                      <a:pt x="132" y="6"/>
                    </a:cubicBezTo>
                    <a:cubicBezTo>
                      <a:pt x="132" y="12"/>
                      <a:pt x="132" y="12"/>
                      <a:pt x="132" y="12"/>
                    </a:cubicBezTo>
                    <a:cubicBezTo>
                      <a:pt x="132" y="17"/>
                      <a:pt x="128" y="21"/>
                      <a:pt x="124" y="23"/>
                    </a:cubicBezTo>
                    <a:cubicBezTo>
                      <a:pt x="161" y="23"/>
                      <a:pt x="161" y="23"/>
                      <a:pt x="161" y="23"/>
                    </a:cubicBezTo>
                    <a:cubicBezTo>
                      <a:pt x="161" y="30"/>
                      <a:pt x="156" y="36"/>
                      <a:pt x="148" y="36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0" y="36"/>
                      <a:pt x="25" y="30"/>
                      <a:pt x="25" y="23"/>
                    </a:cubicBezTo>
                    <a:cubicBezTo>
                      <a:pt x="62" y="23"/>
                      <a:pt x="62" y="23"/>
                      <a:pt x="62" y="23"/>
                    </a:cubicBezTo>
                    <a:cubicBezTo>
                      <a:pt x="58" y="21"/>
                      <a:pt x="54" y="17"/>
                      <a:pt x="54" y="12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52"/>
                      <a:pt x="44" y="93"/>
                      <a:pt x="96" y="93"/>
                    </a:cubicBezTo>
                    <a:cubicBezTo>
                      <a:pt x="148" y="93"/>
                      <a:pt x="190" y="52"/>
                      <a:pt x="192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46" y="4"/>
                      <a:pt x="141" y="6"/>
                      <a:pt x="13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4" name="组合 393"/>
            <p:cNvGrpSpPr>
              <a:grpSpLocks noChangeAspect="1"/>
            </p:cNvGrpSpPr>
            <p:nvPr/>
          </p:nvGrpSpPr>
          <p:grpSpPr>
            <a:xfrm>
              <a:off x="6508485" y="1684338"/>
              <a:ext cx="431064" cy="432000"/>
              <a:chOff x="6257925" y="2019300"/>
              <a:chExt cx="727075" cy="72866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03" name="Rectangle 134"/>
              <p:cNvSpPr>
                <a:spLocks noChangeArrowheads="1"/>
              </p:cNvSpPr>
              <p:nvPr/>
            </p:nvSpPr>
            <p:spPr bwMode="auto">
              <a:xfrm>
                <a:off x="6445250" y="2473325"/>
                <a:ext cx="161925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4" name="Freeform 135"/>
              <p:cNvSpPr/>
              <p:nvPr/>
            </p:nvSpPr>
            <p:spPr bwMode="auto">
              <a:xfrm>
                <a:off x="6635750" y="2316163"/>
                <a:ext cx="161925" cy="123825"/>
              </a:xfrm>
              <a:custGeom>
                <a:avLst/>
                <a:gdLst>
                  <a:gd name="T0" fmla="*/ 102 w 102"/>
                  <a:gd name="T1" fmla="*/ 78 h 78"/>
                  <a:gd name="T2" fmla="*/ 102 w 102"/>
                  <a:gd name="T3" fmla="*/ 0 h 78"/>
                  <a:gd name="T4" fmla="*/ 36 w 102"/>
                  <a:gd name="T5" fmla="*/ 0 h 78"/>
                  <a:gd name="T6" fmla="*/ 57 w 102"/>
                  <a:gd name="T7" fmla="*/ 23 h 78"/>
                  <a:gd name="T8" fmla="*/ 41 w 102"/>
                  <a:gd name="T9" fmla="*/ 37 h 78"/>
                  <a:gd name="T10" fmla="*/ 10 w 102"/>
                  <a:gd name="T11" fmla="*/ 0 h 78"/>
                  <a:gd name="T12" fmla="*/ 0 w 102"/>
                  <a:gd name="T13" fmla="*/ 0 h 78"/>
                  <a:gd name="T14" fmla="*/ 0 w 102"/>
                  <a:gd name="T15" fmla="*/ 78 h 78"/>
                  <a:gd name="T16" fmla="*/ 102 w 10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8">
                    <a:moveTo>
                      <a:pt x="102" y="78"/>
                    </a:moveTo>
                    <a:lnTo>
                      <a:pt x="102" y="0"/>
                    </a:lnTo>
                    <a:lnTo>
                      <a:pt x="36" y="0"/>
                    </a:lnTo>
                    <a:lnTo>
                      <a:pt x="57" y="23"/>
                    </a:lnTo>
                    <a:lnTo>
                      <a:pt x="41" y="3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5" name="Freeform 136"/>
              <p:cNvSpPr/>
              <p:nvPr/>
            </p:nvSpPr>
            <p:spPr bwMode="auto">
              <a:xfrm>
                <a:off x="6445250" y="2316163"/>
                <a:ext cx="161925" cy="123825"/>
              </a:xfrm>
              <a:custGeom>
                <a:avLst/>
                <a:gdLst>
                  <a:gd name="T0" fmla="*/ 102 w 102"/>
                  <a:gd name="T1" fmla="*/ 0 h 78"/>
                  <a:gd name="T2" fmla="*/ 92 w 102"/>
                  <a:gd name="T3" fmla="*/ 0 h 78"/>
                  <a:gd name="T4" fmla="*/ 61 w 102"/>
                  <a:gd name="T5" fmla="*/ 37 h 78"/>
                  <a:gd name="T6" fmla="*/ 45 w 102"/>
                  <a:gd name="T7" fmla="*/ 23 h 78"/>
                  <a:gd name="T8" fmla="*/ 66 w 102"/>
                  <a:gd name="T9" fmla="*/ 0 h 78"/>
                  <a:gd name="T10" fmla="*/ 0 w 102"/>
                  <a:gd name="T11" fmla="*/ 0 h 78"/>
                  <a:gd name="T12" fmla="*/ 0 w 102"/>
                  <a:gd name="T13" fmla="*/ 78 h 78"/>
                  <a:gd name="T14" fmla="*/ 102 w 102"/>
                  <a:gd name="T15" fmla="*/ 78 h 78"/>
                  <a:gd name="T16" fmla="*/ 102 w 102"/>
                  <a:gd name="T1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8">
                    <a:moveTo>
                      <a:pt x="102" y="0"/>
                    </a:moveTo>
                    <a:lnTo>
                      <a:pt x="92" y="0"/>
                    </a:lnTo>
                    <a:lnTo>
                      <a:pt x="61" y="37"/>
                    </a:lnTo>
                    <a:lnTo>
                      <a:pt x="45" y="23"/>
                    </a:lnTo>
                    <a:lnTo>
                      <a:pt x="66" y="0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102" y="78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6" name="Rectangle 137"/>
              <p:cNvSpPr>
                <a:spLocks noChangeArrowheads="1"/>
              </p:cNvSpPr>
              <p:nvPr/>
            </p:nvSpPr>
            <p:spPr bwMode="auto">
              <a:xfrm>
                <a:off x="6635750" y="2473325"/>
                <a:ext cx="161925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7" name="Freeform 138"/>
              <p:cNvSpPr/>
              <p:nvPr/>
            </p:nvSpPr>
            <p:spPr bwMode="auto">
              <a:xfrm>
                <a:off x="6464300" y="2168525"/>
                <a:ext cx="314325" cy="136525"/>
              </a:xfrm>
              <a:custGeom>
                <a:avLst/>
                <a:gdLst>
                  <a:gd name="T0" fmla="*/ 42 w 84"/>
                  <a:gd name="T1" fmla="*/ 29 h 36"/>
                  <a:gd name="T2" fmla="*/ 46 w 84"/>
                  <a:gd name="T3" fmla="*/ 33 h 36"/>
                  <a:gd name="T4" fmla="*/ 46 w 84"/>
                  <a:gd name="T5" fmla="*/ 34 h 36"/>
                  <a:gd name="T6" fmla="*/ 47 w 84"/>
                  <a:gd name="T7" fmla="*/ 36 h 36"/>
                  <a:gd name="T8" fmla="*/ 58 w 84"/>
                  <a:gd name="T9" fmla="*/ 35 h 36"/>
                  <a:gd name="T10" fmla="*/ 50 w 84"/>
                  <a:gd name="T11" fmla="*/ 25 h 36"/>
                  <a:gd name="T12" fmla="*/ 58 w 84"/>
                  <a:gd name="T13" fmla="*/ 17 h 36"/>
                  <a:gd name="T14" fmla="*/ 64 w 84"/>
                  <a:gd name="T15" fmla="*/ 12 h 36"/>
                  <a:gd name="T16" fmla="*/ 74 w 84"/>
                  <a:gd name="T17" fmla="*/ 10 h 36"/>
                  <a:gd name="T18" fmla="*/ 75 w 84"/>
                  <a:gd name="T19" fmla="*/ 16 h 36"/>
                  <a:gd name="T20" fmla="*/ 67 w 84"/>
                  <a:gd name="T21" fmla="*/ 21 h 36"/>
                  <a:gd name="T22" fmla="*/ 59 w 84"/>
                  <a:gd name="T23" fmla="*/ 21 h 36"/>
                  <a:gd name="T24" fmla="*/ 55 w 84"/>
                  <a:gd name="T25" fmla="*/ 25 h 36"/>
                  <a:gd name="T26" fmla="*/ 58 w 84"/>
                  <a:gd name="T27" fmla="*/ 29 h 36"/>
                  <a:gd name="T28" fmla="*/ 67 w 84"/>
                  <a:gd name="T29" fmla="*/ 29 h 36"/>
                  <a:gd name="T30" fmla="*/ 82 w 84"/>
                  <a:gd name="T31" fmla="*/ 20 h 36"/>
                  <a:gd name="T32" fmla="*/ 80 w 84"/>
                  <a:gd name="T33" fmla="*/ 6 h 36"/>
                  <a:gd name="T34" fmla="*/ 71 w 84"/>
                  <a:gd name="T35" fmla="*/ 1 h 36"/>
                  <a:gd name="T36" fmla="*/ 57 w 84"/>
                  <a:gd name="T37" fmla="*/ 6 h 36"/>
                  <a:gd name="T38" fmla="*/ 42 w 84"/>
                  <a:gd name="T39" fmla="*/ 21 h 36"/>
                  <a:gd name="T40" fmla="*/ 27 w 84"/>
                  <a:gd name="T41" fmla="*/ 6 h 36"/>
                  <a:gd name="T42" fmla="*/ 13 w 84"/>
                  <a:gd name="T43" fmla="*/ 1 h 36"/>
                  <a:gd name="T44" fmla="*/ 4 w 84"/>
                  <a:gd name="T45" fmla="*/ 6 h 36"/>
                  <a:gd name="T46" fmla="*/ 2 w 84"/>
                  <a:gd name="T47" fmla="*/ 20 h 36"/>
                  <a:gd name="T48" fmla="*/ 17 w 84"/>
                  <a:gd name="T49" fmla="*/ 29 h 36"/>
                  <a:gd name="T50" fmla="*/ 26 w 84"/>
                  <a:gd name="T51" fmla="*/ 29 h 36"/>
                  <a:gd name="T52" fmla="*/ 29 w 84"/>
                  <a:gd name="T53" fmla="*/ 25 h 36"/>
                  <a:gd name="T54" fmla="*/ 25 w 84"/>
                  <a:gd name="T55" fmla="*/ 21 h 36"/>
                  <a:gd name="T56" fmla="*/ 17 w 84"/>
                  <a:gd name="T57" fmla="*/ 21 h 36"/>
                  <a:gd name="T58" fmla="*/ 9 w 84"/>
                  <a:gd name="T59" fmla="*/ 16 h 36"/>
                  <a:gd name="T60" fmla="*/ 10 w 84"/>
                  <a:gd name="T61" fmla="*/ 11 h 36"/>
                  <a:gd name="T62" fmla="*/ 21 w 84"/>
                  <a:gd name="T63" fmla="*/ 12 h 36"/>
                  <a:gd name="T64" fmla="*/ 26 w 84"/>
                  <a:gd name="T65" fmla="*/ 17 h 36"/>
                  <a:gd name="T66" fmla="*/ 34 w 84"/>
                  <a:gd name="T67" fmla="*/ 25 h 36"/>
                  <a:gd name="T68" fmla="*/ 26 w 84"/>
                  <a:gd name="T69" fmla="*/ 35 h 36"/>
                  <a:gd name="T70" fmla="*/ 37 w 84"/>
                  <a:gd name="T71" fmla="*/ 36 h 36"/>
                  <a:gd name="T72" fmla="*/ 38 w 84"/>
                  <a:gd name="T73" fmla="*/ 34 h 36"/>
                  <a:gd name="T74" fmla="*/ 38 w 84"/>
                  <a:gd name="T75" fmla="*/ 33 h 36"/>
                  <a:gd name="T76" fmla="*/ 42 w 84"/>
                  <a:gd name="T77" fmla="*/ 2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4" h="36">
                    <a:moveTo>
                      <a:pt x="42" y="29"/>
                    </a:move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58" y="35"/>
                      <a:pt x="58" y="35"/>
                      <a:pt x="58" y="3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61" y="14"/>
                      <a:pt x="64" y="12"/>
                      <a:pt x="64" y="12"/>
                    </a:cubicBezTo>
                    <a:cubicBezTo>
                      <a:pt x="67" y="9"/>
                      <a:pt x="71" y="8"/>
                      <a:pt x="74" y="10"/>
                    </a:cubicBezTo>
                    <a:cubicBezTo>
                      <a:pt x="76" y="13"/>
                      <a:pt x="75" y="15"/>
                      <a:pt x="75" y="16"/>
                    </a:cubicBezTo>
                    <a:cubicBezTo>
                      <a:pt x="74" y="18"/>
                      <a:pt x="70" y="21"/>
                      <a:pt x="67" y="21"/>
                    </a:cubicBezTo>
                    <a:cubicBezTo>
                      <a:pt x="67" y="21"/>
                      <a:pt x="63" y="21"/>
                      <a:pt x="59" y="21"/>
                    </a:cubicBezTo>
                    <a:cubicBezTo>
                      <a:pt x="57" y="23"/>
                      <a:pt x="55" y="25"/>
                      <a:pt x="55" y="25"/>
                    </a:cubicBezTo>
                    <a:cubicBezTo>
                      <a:pt x="55" y="26"/>
                      <a:pt x="56" y="28"/>
                      <a:pt x="58" y="2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73" y="29"/>
                      <a:pt x="79" y="25"/>
                      <a:pt x="82" y="20"/>
                    </a:cubicBezTo>
                    <a:cubicBezTo>
                      <a:pt x="84" y="15"/>
                      <a:pt x="84" y="10"/>
                      <a:pt x="80" y="6"/>
                    </a:cubicBezTo>
                    <a:cubicBezTo>
                      <a:pt x="78" y="3"/>
                      <a:pt x="75" y="1"/>
                      <a:pt x="71" y="1"/>
                    </a:cubicBezTo>
                    <a:cubicBezTo>
                      <a:pt x="64" y="0"/>
                      <a:pt x="58" y="5"/>
                      <a:pt x="57" y="6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6" y="5"/>
                      <a:pt x="20" y="0"/>
                      <a:pt x="13" y="1"/>
                    </a:cubicBezTo>
                    <a:cubicBezTo>
                      <a:pt x="9" y="1"/>
                      <a:pt x="6" y="3"/>
                      <a:pt x="4" y="6"/>
                    </a:cubicBezTo>
                    <a:cubicBezTo>
                      <a:pt x="0" y="10"/>
                      <a:pt x="0" y="15"/>
                      <a:pt x="2" y="20"/>
                    </a:cubicBezTo>
                    <a:cubicBezTo>
                      <a:pt x="5" y="25"/>
                      <a:pt x="11" y="29"/>
                      <a:pt x="17" y="29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28" y="28"/>
                      <a:pt x="29" y="26"/>
                      <a:pt x="29" y="25"/>
                    </a:cubicBezTo>
                    <a:cubicBezTo>
                      <a:pt x="29" y="25"/>
                      <a:pt x="27" y="23"/>
                      <a:pt x="25" y="21"/>
                    </a:cubicBezTo>
                    <a:cubicBezTo>
                      <a:pt x="21" y="21"/>
                      <a:pt x="17" y="21"/>
                      <a:pt x="17" y="21"/>
                    </a:cubicBezTo>
                    <a:cubicBezTo>
                      <a:pt x="14" y="21"/>
                      <a:pt x="10" y="19"/>
                      <a:pt x="9" y="16"/>
                    </a:cubicBezTo>
                    <a:cubicBezTo>
                      <a:pt x="9" y="14"/>
                      <a:pt x="9" y="12"/>
                      <a:pt x="10" y="11"/>
                    </a:cubicBezTo>
                    <a:cubicBezTo>
                      <a:pt x="12" y="9"/>
                      <a:pt x="16" y="7"/>
                      <a:pt x="21" y="12"/>
                    </a:cubicBezTo>
                    <a:cubicBezTo>
                      <a:pt x="21" y="12"/>
                      <a:pt x="23" y="14"/>
                      <a:pt x="26" y="17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3"/>
                      <a:pt x="38" y="33"/>
                      <a:pt x="38" y="33"/>
                    </a:cubicBezTo>
                    <a:lnTo>
                      <a:pt x="4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8" name="Freeform 139"/>
              <p:cNvSpPr/>
              <p:nvPr/>
            </p:nvSpPr>
            <p:spPr bwMode="auto">
              <a:xfrm>
                <a:off x="6257925" y="2393950"/>
                <a:ext cx="727075" cy="354013"/>
              </a:xfrm>
              <a:custGeom>
                <a:avLst/>
                <a:gdLst>
                  <a:gd name="T0" fmla="*/ 97 w 194"/>
                  <a:gd name="T1" fmla="*/ 79 h 94"/>
                  <a:gd name="T2" fmla="*/ 15 w 194"/>
                  <a:gd name="T3" fmla="*/ 0 h 94"/>
                  <a:gd name="T4" fmla="*/ 0 w 194"/>
                  <a:gd name="T5" fmla="*/ 0 h 94"/>
                  <a:gd name="T6" fmla="*/ 97 w 194"/>
                  <a:gd name="T7" fmla="*/ 94 h 94"/>
                  <a:gd name="T8" fmla="*/ 194 w 194"/>
                  <a:gd name="T9" fmla="*/ 0 h 94"/>
                  <a:gd name="T10" fmla="*/ 179 w 194"/>
                  <a:gd name="T11" fmla="*/ 0 h 94"/>
                  <a:gd name="T12" fmla="*/ 97 w 194"/>
                  <a:gd name="T13" fmla="*/ 7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94">
                    <a:moveTo>
                      <a:pt x="97" y="79"/>
                    </a:moveTo>
                    <a:cubicBezTo>
                      <a:pt x="53" y="79"/>
                      <a:pt x="17" y="44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2"/>
                      <a:pt x="44" y="94"/>
                      <a:pt x="97" y="94"/>
                    </a:cubicBezTo>
                    <a:cubicBezTo>
                      <a:pt x="150" y="94"/>
                      <a:pt x="193" y="52"/>
                      <a:pt x="194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77" y="44"/>
                      <a:pt x="141" y="79"/>
                      <a:pt x="97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9" name="Freeform 140"/>
              <p:cNvSpPr/>
              <p:nvPr/>
            </p:nvSpPr>
            <p:spPr bwMode="auto">
              <a:xfrm>
                <a:off x="6257925" y="2019300"/>
                <a:ext cx="727075" cy="352425"/>
              </a:xfrm>
              <a:custGeom>
                <a:avLst/>
                <a:gdLst>
                  <a:gd name="T0" fmla="*/ 97 w 194"/>
                  <a:gd name="T1" fmla="*/ 15 h 94"/>
                  <a:gd name="T2" fmla="*/ 179 w 194"/>
                  <a:gd name="T3" fmla="*/ 94 h 94"/>
                  <a:gd name="T4" fmla="*/ 194 w 194"/>
                  <a:gd name="T5" fmla="*/ 94 h 94"/>
                  <a:gd name="T6" fmla="*/ 97 w 194"/>
                  <a:gd name="T7" fmla="*/ 0 h 94"/>
                  <a:gd name="T8" fmla="*/ 0 w 194"/>
                  <a:gd name="T9" fmla="*/ 94 h 94"/>
                  <a:gd name="T10" fmla="*/ 15 w 194"/>
                  <a:gd name="T11" fmla="*/ 94 h 94"/>
                  <a:gd name="T12" fmla="*/ 97 w 194"/>
                  <a:gd name="T13" fmla="*/ 1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94">
                    <a:moveTo>
                      <a:pt x="97" y="15"/>
                    </a:moveTo>
                    <a:cubicBezTo>
                      <a:pt x="141" y="15"/>
                      <a:pt x="177" y="50"/>
                      <a:pt x="179" y="94"/>
                    </a:cubicBezTo>
                    <a:cubicBezTo>
                      <a:pt x="194" y="94"/>
                      <a:pt x="194" y="94"/>
                      <a:pt x="194" y="94"/>
                    </a:cubicBezTo>
                    <a:cubicBezTo>
                      <a:pt x="193" y="42"/>
                      <a:pt x="150" y="0"/>
                      <a:pt x="97" y="0"/>
                    </a:cubicBezTo>
                    <a:cubicBezTo>
                      <a:pt x="44" y="0"/>
                      <a:pt x="1" y="42"/>
                      <a:pt x="0" y="94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7" y="50"/>
                      <a:pt x="53" y="15"/>
                      <a:pt x="97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3" name="组合 392"/>
            <p:cNvGrpSpPr>
              <a:grpSpLocks noChangeAspect="1"/>
            </p:cNvGrpSpPr>
            <p:nvPr/>
          </p:nvGrpSpPr>
          <p:grpSpPr>
            <a:xfrm>
              <a:off x="6508509" y="3495050"/>
              <a:ext cx="431016" cy="432000"/>
              <a:chOff x="7308850" y="2063750"/>
              <a:chExt cx="696913" cy="69850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10" name="Freeform 141"/>
              <p:cNvSpPr/>
              <p:nvPr/>
            </p:nvSpPr>
            <p:spPr bwMode="auto">
              <a:xfrm>
                <a:off x="7308850" y="2424113"/>
                <a:ext cx="696913" cy="338138"/>
              </a:xfrm>
              <a:custGeom>
                <a:avLst/>
                <a:gdLst>
                  <a:gd name="T0" fmla="*/ 171 w 186"/>
                  <a:gd name="T1" fmla="*/ 60 h 90"/>
                  <a:gd name="T2" fmla="*/ 156 w 186"/>
                  <a:gd name="T3" fmla="*/ 75 h 90"/>
                  <a:gd name="T4" fmla="*/ 30 w 186"/>
                  <a:gd name="T5" fmla="*/ 75 h 90"/>
                  <a:gd name="T6" fmla="*/ 15 w 186"/>
                  <a:gd name="T7" fmla="*/ 60 h 90"/>
                  <a:gd name="T8" fmla="*/ 15 w 186"/>
                  <a:gd name="T9" fmla="*/ 0 h 90"/>
                  <a:gd name="T10" fmla="*/ 0 w 186"/>
                  <a:gd name="T11" fmla="*/ 0 h 90"/>
                  <a:gd name="T12" fmla="*/ 0 w 186"/>
                  <a:gd name="T13" fmla="*/ 60 h 90"/>
                  <a:gd name="T14" fmla="*/ 30 w 186"/>
                  <a:gd name="T15" fmla="*/ 90 h 90"/>
                  <a:gd name="T16" fmla="*/ 156 w 186"/>
                  <a:gd name="T17" fmla="*/ 90 h 90"/>
                  <a:gd name="T18" fmla="*/ 186 w 186"/>
                  <a:gd name="T19" fmla="*/ 60 h 90"/>
                  <a:gd name="T20" fmla="*/ 186 w 186"/>
                  <a:gd name="T21" fmla="*/ 0 h 90"/>
                  <a:gd name="T22" fmla="*/ 171 w 186"/>
                  <a:gd name="T23" fmla="*/ 0 h 90"/>
                  <a:gd name="T24" fmla="*/ 171 w 186"/>
                  <a:gd name="T25" fmla="*/ 6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71" y="60"/>
                    </a:move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1" name="Freeform 142"/>
              <p:cNvSpPr/>
              <p:nvPr/>
            </p:nvSpPr>
            <p:spPr bwMode="auto">
              <a:xfrm>
                <a:off x="7308850" y="2063750"/>
                <a:ext cx="696913" cy="338138"/>
              </a:xfrm>
              <a:custGeom>
                <a:avLst/>
                <a:gdLst>
                  <a:gd name="T0" fmla="*/ 15 w 186"/>
                  <a:gd name="T1" fmla="*/ 30 h 90"/>
                  <a:gd name="T2" fmla="*/ 30 w 186"/>
                  <a:gd name="T3" fmla="*/ 15 h 90"/>
                  <a:gd name="T4" fmla="*/ 156 w 186"/>
                  <a:gd name="T5" fmla="*/ 15 h 90"/>
                  <a:gd name="T6" fmla="*/ 171 w 186"/>
                  <a:gd name="T7" fmla="*/ 30 h 90"/>
                  <a:gd name="T8" fmla="*/ 171 w 186"/>
                  <a:gd name="T9" fmla="*/ 90 h 90"/>
                  <a:gd name="T10" fmla="*/ 186 w 186"/>
                  <a:gd name="T11" fmla="*/ 90 h 90"/>
                  <a:gd name="T12" fmla="*/ 186 w 186"/>
                  <a:gd name="T13" fmla="*/ 30 h 90"/>
                  <a:gd name="T14" fmla="*/ 156 w 186"/>
                  <a:gd name="T15" fmla="*/ 0 h 90"/>
                  <a:gd name="T16" fmla="*/ 30 w 186"/>
                  <a:gd name="T17" fmla="*/ 0 h 90"/>
                  <a:gd name="T18" fmla="*/ 0 w 186"/>
                  <a:gd name="T19" fmla="*/ 30 h 90"/>
                  <a:gd name="T20" fmla="*/ 0 w 186"/>
                  <a:gd name="T21" fmla="*/ 90 h 90"/>
                  <a:gd name="T22" fmla="*/ 15 w 186"/>
                  <a:gd name="T23" fmla="*/ 90 h 90"/>
                  <a:gd name="T24" fmla="*/ 15 w 186"/>
                  <a:gd name="T25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2" name="Freeform 143"/>
              <p:cNvSpPr/>
              <p:nvPr/>
            </p:nvSpPr>
            <p:spPr bwMode="auto">
              <a:xfrm>
                <a:off x="7427913" y="2209800"/>
                <a:ext cx="176213" cy="439738"/>
              </a:xfrm>
              <a:custGeom>
                <a:avLst/>
                <a:gdLst>
                  <a:gd name="T0" fmla="*/ 0 w 47"/>
                  <a:gd name="T1" fmla="*/ 95 h 117"/>
                  <a:gd name="T2" fmla="*/ 20 w 47"/>
                  <a:gd name="T3" fmla="*/ 117 h 117"/>
                  <a:gd name="T4" fmla="*/ 40 w 47"/>
                  <a:gd name="T5" fmla="*/ 89 h 117"/>
                  <a:gd name="T6" fmla="*/ 40 w 47"/>
                  <a:gd name="T7" fmla="*/ 57 h 117"/>
                  <a:gd name="T8" fmla="*/ 40 w 47"/>
                  <a:gd name="T9" fmla="*/ 52 h 117"/>
                  <a:gd name="T10" fmla="*/ 37 w 47"/>
                  <a:gd name="T11" fmla="*/ 57 h 117"/>
                  <a:gd name="T12" fmla="*/ 33 w 47"/>
                  <a:gd name="T13" fmla="*/ 61 h 117"/>
                  <a:gd name="T14" fmla="*/ 33 w 47"/>
                  <a:gd name="T15" fmla="*/ 89 h 117"/>
                  <a:gd name="T16" fmla="*/ 20 w 47"/>
                  <a:gd name="T17" fmla="*/ 109 h 117"/>
                  <a:gd name="T18" fmla="*/ 8 w 47"/>
                  <a:gd name="T19" fmla="*/ 95 h 117"/>
                  <a:gd name="T20" fmla="*/ 24 w 47"/>
                  <a:gd name="T21" fmla="*/ 65 h 117"/>
                  <a:gd name="T22" fmla="*/ 33 w 47"/>
                  <a:gd name="T23" fmla="*/ 57 h 117"/>
                  <a:gd name="T24" fmla="*/ 33 w 47"/>
                  <a:gd name="T25" fmla="*/ 57 h 117"/>
                  <a:gd name="T26" fmla="*/ 36 w 47"/>
                  <a:gd name="T27" fmla="*/ 52 h 117"/>
                  <a:gd name="T28" fmla="*/ 40 w 47"/>
                  <a:gd name="T29" fmla="*/ 38 h 117"/>
                  <a:gd name="T30" fmla="*/ 40 w 47"/>
                  <a:gd name="T31" fmla="*/ 31 h 117"/>
                  <a:gd name="T32" fmla="*/ 46 w 47"/>
                  <a:gd name="T33" fmla="*/ 31 h 117"/>
                  <a:gd name="T34" fmla="*/ 46 w 47"/>
                  <a:gd name="T35" fmla="*/ 23 h 117"/>
                  <a:gd name="T36" fmla="*/ 40 w 47"/>
                  <a:gd name="T37" fmla="*/ 23 h 117"/>
                  <a:gd name="T38" fmla="*/ 40 w 47"/>
                  <a:gd name="T39" fmla="*/ 20 h 117"/>
                  <a:gd name="T40" fmla="*/ 46 w 47"/>
                  <a:gd name="T41" fmla="*/ 20 h 117"/>
                  <a:gd name="T42" fmla="*/ 46 w 47"/>
                  <a:gd name="T43" fmla="*/ 13 h 117"/>
                  <a:gd name="T44" fmla="*/ 40 w 47"/>
                  <a:gd name="T45" fmla="*/ 13 h 117"/>
                  <a:gd name="T46" fmla="*/ 42 w 47"/>
                  <a:gd name="T47" fmla="*/ 9 h 117"/>
                  <a:gd name="T48" fmla="*/ 45 w 47"/>
                  <a:gd name="T49" fmla="*/ 8 h 117"/>
                  <a:gd name="T50" fmla="*/ 46 w 47"/>
                  <a:gd name="T51" fmla="*/ 8 h 117"/>
                  <a:gd name="T52" fmla="*/ 47 w 47"/>
                  <a:gd name="T53" fmla="*/ 0 h 117"/>
                  <a:gd name="T54" fmla="*/ 45 w 47"/>
                  <a:gd name="T55" fmla="*/ 0 h 117"/>
                  <a:gd name="T56" fmla="*/ 37 w 47"/>
                  <a:gd name="T57" fmla="*/ 3 h 117"/>
                  <a:gd name="T58" fmla="*/ 33 w 47"/>
                  <a:gd name="T59" fmla="*/ 15 h 117"/>
                  <a:gd name="T60" fmla="*/ 33 w 47"/>
                  <a:gd name="T61" fmla="*/ 39 h 117"/>
                  <a:gd name="T62" fmla="*/ 27 w 47"/>
                  <a:gd name="T63" fmla="*/ 52 h 117"/>
                  <a:gd name="T64" fmla="*/ 23 w 47"/>
                  <a:gd name="T65" fmla="*/ 57 h 117"/>
                  <a:gd name="T66" fmla="*/ 19 w 47"/>
                  <a:gd name="T67" fmla="*/ 60 h 117"/>
                  <a:gd name="T68" fmla="*/ 0 w 47"/>
                  <a:gd name="T69" fmla="*/ 95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7" h="117">
                    <a:moveTo>
                      <a:pt x="0" y="95"/>
                    </a:moveTo>
                    <a:cubicBezTo>
                      <a:pt x="0" y="108"/>
                      <a:pt x="8" y="117"/>
                      <a:pt x="20" y="117"/>
                    </a:cubicBezTo>
                    <a:cubicBezTo>
                      <a:pt x="27" y="117"/>
                      <a:pt x="40" y="113"/>
                      <a:pt x="40" y="89"/>
                    </a:cubicBezTo>
                    <a:cubicBezTo>
                      <a:pt x="40" y="89"/>
                      <a:pt x="40" y="73"/>
                      <a:pt x="40" y="57"/>
                    </a:cubicBezTo>
                    <a:cubicBezTo>
                      <a:pt x="40" y="55"/>
                      <a:pt x="40" y="54"/>
                      <a:pt x="40" y="52"/>
                    </a:cubicBezTo>
                    <a:cubicBezTo>
                      <a:pt x="39" y="54"/>
                      <a:pt x="38" y="55"/>
                      <a:pt x="37" y="57"/>
                    </a:cubicBezTo>
                    <a:cubicBezTo>
                      <a:pt x="35" y="59"/>
                      <a:pt x="33" y="61"/>
                      <a:pt x="33" y="61"/>
                    </a:cubicBezTo>
                    <a:cubicBezTo>
                      <a:pt x="33" y="76"/>
                      <a:pt x="33" y="89"/>
                      <a:pt x="33" y="89"/>
                    </a:cubicBezTo>
                    <a:cubicBezTo>
                      <a:pt x="33" y="102"/>
                      <a:pt x="28" y="109"/>
                      <a:pt x="20" y="109"/>
                    </a:cubicBezTo>
                    <a:cubicBezTo>
                      <a:pt x="9" y="109"/>
                      <a:pt x="8" y="99"/>
                      <a:pt x="8" y="95"/>
                    </a:cubicBezTo>
                    <a:cubicBezTo>
                      <a:pt x="8" y="81"/>
                      <a:pt x="16" y="74"/>
                      <a:pt x="24" y="65"/>
                    </a:cubicBezTo>
                    <a:cubicBezTo>
                      <a:pt x="27" y="63"/>
                      <a:pt x="30" y="60"/>
                      <a:pt x="33" y="57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3" y="56"/>
                      <a:pt x="35" y="54"/>
                      <a:pt x="36" y="52"/>
                    </a:cubicBezTo>
                    <a:cubicBezTo>
                      <a:pt x="38" y="49"/>
                      <a:pt x="40" y="44"/>
                      <a:pt x="40" y="38"/>
                    </a:cubicBezTo>
                    <a:cubicBezTo>
                      <a:pt x="40" y="35"/>
                      <a:pt x="40" y="33"/>
                      <a:pt x="40" y="31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2"/>
                      <a:pt x="40" y="21"/>
                      <a:pt x="40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2"/>
                      <a:pt x="41" y="10"/>
                      <a:pt x="42" y="9"/>
                    </a:cubicBezTo>
                    <a:cubicBezTo>
                      <a:pt x="43" y="8"/>
                      <a:pt x="45" y="8"/>
                      <a:pt x="45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4" y="0"/>
                      <a:pt x="40" y="0"/>
                      <a:pt x="37" y="3"/>
                    </a:cubicBezTo>
                    <a:cubicBezTo>
                      <a:pt x="34" y="6"/>
                      <a:pt x="33" y="10"/>
                      <a:pt x="33" y="15"/>
                    </a:cubicBezTo>
                    <a:cubicBezTo>
                      <a:pt x="33" y="15"/>
                      <a:pt x="33" y="28"/>
                      <a:pt x="33" y="39"/>
                    </a:cubicBezTo>
                    <a:cubicBezTo>
                      <a:pt x="32" y="44"/>
                      <a:pt x="30" y="48"/>
                      <a:pt x="27" y="52"/>
                    </a:cubicBezTo>
                    <a:cubicBezTo>
                      <a:pt x="26" y="54"/>
                      <a:pt x="24" y="55"/>
                      <a:pt x="23" y="57"/>
                    </a:cubicBezTo>
                    <a:cubicBezTo>
                      <a:pt x="21" y="58"/>
                      <a:pt x="20" y="59"/>
                      <a:pt x="19" y="60"/>
                    </a:cubicBezTo>
                    <a:cubicBezTo>
                      <a:pt x="10" y="69"/>
                      <a:pt x="0" y="78"/>
                      <a:pt x="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3" name="Freeform 144"/>
              <p:cNvSpPr/>
              <p:nvPr/>
            </p:nvSpPr>
            <p:spPr bwMode="auto">
              <a:xfrm>
                <a:off x="7612063" y="2300288"/>
                <a:ext cx="274638" cy="341313"/>
              </a:xfrm>
              <a:custGeom>
                <a:avLst/>
                <a:gdLst>
                  <a:gd name="T0" fmla="*/ 65 w 73"/>
                  <a:gd name="T1" fmla="*/ 0 h 91"/>
                  <a:gd name="T2" fmla="*/ 65 w 73"/>
                  <a:gd name="T3" fmla="*/ 12 h 91"/>
                  <a:gd name="T4" fmla="*/ 60 w 73"/>
                  <a:gd name="T5" fmla="*/ 17 h 91"/>
                  <a:gd name="T6" fmla="*/ 13 w 73"/>
                  <a:gd name="T7" fmla="*/ 17 h 91"/>
                  <a:gd name="T8" fmla="*/ 8 w 73"/>
                  <a:gd name="T9" fmla="*/ 12 h 91"/>
                  <a:gd name="T10" fmla="*/ 8 w 73"/>
                  <a:gd name="T11" fmla="*/ 0 h 91"/>
                  <a:gd name="T12" fmla="*/ 0 w 73"/>
                  <a:gd name="T13" fmla="*/ 0 h 91"/>
                  <a:gd name="T14" fmla="*/ 0 w 73"/>
                  <a:gd name="T15" fmla="*/ 28 h 91"/>
                  <a:gd name="T16" fmla="*/ 0 w 73"/>
                  <a:gd name="T17" fmla="*/ 33 h 91"/>
                  <a:gd name="T18" fmla="*/ 0 w 73"/>
                  <a:gd name="T19" fmla="*/ 81 h 91"/>
                  <a:gd name="T20" fmla="*/ 11 w 73"/>
                  <a:gd name="T21" fmla="*/ 91 h 91"/>
                  <a:gd name="T22" fmla="*/ 62 w 73"/>
                  <a:gd name="T23" fmla="*/ 91 h 91"/>
                  <a:gd name="T24" fmla="*/ 73 w 73"/>
                  <a:gd name="T25" fmla="*/ 81 h 91"/>
                  <a:gd name="T26" fmla="*/ 73 w 73"/>
                  <a:gd name="T27" fmla="*/ 33 h 91"/>
                  <a:gd name="T28" fmla="*/ 73 w 73"/>
                  <a:gd name="T29" fmla="*/ 28 h 91"/>
                  <a:gd name="T30" fmla="*/ 73 w 73"/>
                  <a:gd name="T31" fmla="*/ 0 h 91"/>
                  <a:gd name="T32" fmla="*/ 65 w 73"/>
                  <a:gd name="T3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3" h="91">
                    <a:moveTo>
                      <a:pt x="65" y="0"/>
                    </a:move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4"/>
                      <a:pt x="63" y="17"/>
                      <a:pt x="60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7"/>
                      <a:pt x="8" y="14"/>
                      <a:pt x="8" y="1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6"/>
                      <a:pt x="5" y="91"/>
                      <a:pt x="11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8" y="91"/>
                      <a:pt x="73" y="86"/>
                      <a:pt x="73" y="81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3" y="0"/>
                      <a:pt x="73" y="0"/>
                      <a:pt x="73" y="0"/>
                    </a:cubicBezTo>
                    <a:lnTo>
                      <a:pt x="6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4" name="Freeform 145"/>
              <p:cNvSpPr/>
              <p:nvPr/>
            </p:nvSpPr>
            <p:spPr bwMode="auto">
              <a:xfrm>
                <a:off x="7612063" y="2176463"/>
                <a:ext cx="274638" cy="112713"/>
              </a:xfrm>
              <a:custGeom>
                <a:avLst/>
                <a:gdLst>
                  <a:gd name="T0" fmla="*/ 62 w 73"/>
                  <a:gd name="T1" fmla="*/ 0 h 30"/>
                  <a:gd name="T2" fmla="*/ 11 w 73"/>
                  <a:gd name="T3" fmla="*/ 0 h 30"/>
                  <a:gd name="T4" fmla="*/ 0 w 73"/>
                  <a:gd name="T5" fmla="*/ 11 h 30"/>
                  <a:gd name="T6" fmla="*/ 0 w 73"/>
                  <a:gd name="T7" fmla="*/ 30 h 30"/>
                  <a:gd name="T8" fmla="*/ 8 w 73"/>
                  <a:gd name="T9" fmla="*/ 30 h 30"/>
                  <a:gd name="T10" fmla="*/ 8 w 73"/>
                  <a:gd name="T11" fmla="*/ 18 h 30"/>
                  <a:gd name="T12" fmla="*/ 13 w 73"/>
                  <a:gd name="T13" fmla="*/ 13 h 30"/>
                  <a:gd name="T14" fmla="*/ 60 w 73"/>
                  <a:gd name="T15" fmla="*/ 13 h 30"/>
                  <a:gd name="T16" fmla="*/ 65 w 73"/>
                  <a:gd name="T17" fmla="*/ 18 h 30"/>
                  <a:gd name="T18" fmla="*/ 65 w 73"/>
                  <a:gd name="T19" fmla="*/ 30 h 30"/>
                  <a:gd name="T20" fmla="*/ 73 w 73"/>
                  <a:gd name="T21" fmla="*/ 30 h 30"/>
                  <a:gd name="T22" fmla="*/ 73 w 73"/>
                  <a:gd name="T23" fmla="*/ 11 h 30"/>
                  <a:gd name="T24" fmla="*/ 62 w 73"/>
                  <a:gd name="T2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3" h="30">
                    <a:moveTo>
                      <a:pt x="62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5"/>
                      <a:pt x="10" y="13"/>
                      <a:pt x="13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3" y="13"/>
                      <a:pt x="65" y="15"/>
                      <a:pt x="65" y="1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3" y="5"/>
                      <a:pt x="68" y="0"/>
                      <a:pt x="6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0" name="组合 389"/>
            <p:cNvGrpSpPr>
              <a:grpSpLocks noChangeAspect="1"/>
            </p:cNvGrpSpPr>
            <p:nvPr/>
          </p:nvGrpSpPr>
          <p:grpSpPr>
            <a:xfrm>
              <a:off x="11210989" y="3495050"/>
              <a:ext cx="432000" cy="432000"/>
              <a:chOff x="10569575" y="2022475"/>
              <a:chExt cx="720725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15" name="Freeform 146"/>
              <p:cNvSpPr/>
              <p:nvPr/>
            </p:nvSpPr>
            <p:spPr bwMode="auto">
              <a:xfrm>
                <a:off x="10671175" y="2346325"/>
                <a:ext cx="198438" cy="182563"/>
              </a:xfrm>
              <a:custGeom>
                <a:avLst/>
                <a:gdLst>
                  <a:gd name="T0" fmla="*/ 24 w 53"/>
                  <a:gd name="T1" fmla="*/ 18 h 49"/>
                  <a:gd name="T2" fmla="*/ 26 w 53"/>
                  <a:gd name="T3" fmla="*/ 22 h 49"/>
                  <a:gd name="T4" fmla="*/ 9 w 53"/>
                  <a:gd name="T5" fmla="*/ 17 h 49"/>
                  <a:gd name="T6" fmla="*/ 4 w 53"/>
                  <a:gd name="T7" fmla="*/ 0 h 49"/>
                  <a:gd name="T8" fmla="*/ 0 w 53"/>
                  <a:gd name="T9" fmla="*/ 19 h 49"/>
                  <a:gd name="T10" fmla="*/ 8 w 53"/>
                  <a:gd name="T11" fmla="*/ 43 h 49"/>
                  <a:gd name="T12" fmla="*/ 13 w 53"/>
                  <a:gd name="T13" fmla="*/ 49 h 49"/>
                  <a:gd name="T14" fmla="*/ 53 w 53"/>
                  <a:gd name="T15" fmla="*/ 10 h 49"/>
                  <a:gd name="T16" fmla="*/ 44 w 53"/>
                  <a:gd name="T17" fmla="*/ 13 h 49"/>
                  <a:gd name="T18" fmla="*/ 24 w 53"/>
                  <a:gd name="T19" fmla="*/ 1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" h="49">
                    <a:moveTo>
                      <a:pt x="24" y="18"/>
                    </a:moveTo>
                    <a:cubicBezTo>
                      <a:pt x="26" y="22"/>
                      <a:pt x="26" y="22"/>
                      <a:pt x="26" y="22"/>
                    </a:cubicBezTo>
                    <a:cubicBezTo>
                      <a:pt x="26" y="22"/>
                      <a:pt x="17" y="23"/>
                      <a:pt x="9" y="17"/>
                    </a:cubicBezTo>
                    <a:cubicBezTo>
                      <a:pt x="2" y="11"/>
                      <a:pt x="4" y="0"/>
                      <a:pt x="4" y="0"/>
                    </a:cubicBezTo>
                    <a:cubicBezTo>
                      <a:pt x="4" y="0"/>
                      <a:pt x="0" y="6"/>
                      <a:pt x="0" y="19"/>
                    </a:cubicBezTo>
                    <a:cubicBezTo>
                      <a:pt x="0" y="27"/>
                      <a:pt x="2" y="36"/>
                      <a:pt x="8" y="43"/>
                    </a:cubicBezTo>
                    <a:cubicBezTo>
                      <a:pt x="10" y="45"/>
                      <a:pt x="11" y="47"/>
                      <a:pt x="13" y="49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0" y="11"/>
                      <a:pt x="46" y="12"/>
                      <a:pt x="44" y="13"/>
                    </a:cubicBezTo>
                    <a:cubicBezTo>
                      <a:pt x="33" y="17"/>
                      <a:pt x="24" y="18"/>
                      <a:pt x="2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6" name="Freeform 147"/>
              <p:cNvSpPr/>
              <p:nvPr/>
            </p:nvSpPr>
            <p:spPr bwMode="auto">
              <a:xfrm>
                <a:off x="10791825" y="2432050"/>
                <a:ext cx="306388" cy="187325"/>
              </a:xfrm>
              <a:custGeom>
                <a:avLst/>
                <a:gdLst>
                  <a:gd name="T0" fmla="*/ 47 w 82"/>
                  <a:gd name="T1" fmla="*/ 50 h 50"/>
                  <a:gd name="T2" fmla="*/ 41 w 82"/>
                  <a:gd name="T3" fmla="*/ 18 h 50"/>
                  <a:gd name="T4" fmla="*/ 43 w 82"/>
                  <a:gd name="T5" fmla="*/ 17 h 50"/>
                  <a:gd name="T6" fmla="*/ 44 w 82"/>
                  <a:gd name="T7" fmla="*/ 19 h 50"/>
                  <a:gd name="T8" fmla="*/ 52 w 82"/>
                  <a:gd name="T9" fmla="*/ 49 h 50"/>
                  <a:gd name="T10" fmla="*/ 82 w 82"/>
                  <a:gd name="T11" fmla="*/ 34 h 50"/>
                  <a:gd name="T12" fmla="*/ 71 w 82"/>
                  <a:gd name="T13" fmla="*/ 30 h 50"/>
                  <a:gd name="T14" fmla="*/ 82 w 82"/>
                  <a:gd name="T15" fmla="*/ 23 h 50"/>
                  <a:gd name="T16" fmla="*/ 40 w 82"/>
                  <a:gd name="T17" fmla="*/ 0 h 50"/>
                  <a:gd name="T18" fmla="*/ 0 w 82"/>
                  <a:gd name="T19" fmla="*/ 40 h 50"/>
                  <a:gd name="T20" fmla="*/ 47 w 82"/>
                  <a:gd name="T21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50">
                    <a:moveTo>
                      <a:pt x="47" y="50"/>
                    </a:moveTo>
                    <a:cubicBezTo>
                      <a:pt x="32" y="36"/>
                      <a:pt x="41" y="18"/>
                      <a:pt x="41" y="18"/>
                    </a:cubicBezTo>
                    <a:cubicBezTo>
                      <a:pt x="41" y="17"/>
                      <a:pt x="42" y="17"/>
                      <a:pt x="43" y="17"/>
                    </a:cubicBezTo>
                    <a:cubicBezTo>
                      <a:pt x="44" y="18"/>
                      <a:pt x="44" y="19"/>
                      <a:pt x="44" y="19"/>
                    </a:cubicBezTo>
                    <a:cubicBezTo>
                      <a:pt x="43" y="20"/>
                      <a:pt x="35" y="37"/>
                      <a:pt x="52" y="49"/>
                    </a:cubicBezTo>
                    <a:cubicBezTo>
                      <a:pt x="73" y="47"/>
                      <a:pt x="82" y="34"/>
                      <a:pt x="82" y="34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68" y="7"/>
                      <a:pt x="50" y="2"/>
                      <a:pt x="4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7" y="49"/>
                      <a:pt x="34" y="50"/>
                      <a:pt x="47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7" name="Freeform 148"/>
              <p:cNvSpPr/>
              <p:nvPr/>
            </p:nvSpPr>
            <p:spPr bwMode="auto">
              <a:xfrm>
                <a:off x="10682288" y="2239963"/>
                <a:ext cx="153988" cy="139700"/>
              </a:xfrm>
              <a:custGeom>
                <a:avLst/>
                <a:gdLst>
                  <a:gd name="T0" fmla="*/ 21 w 41"/>
                  <a:gd name="T1" fmla="*/ 24 h 37"/>
                  <a:gd name="T2" fmla="*/ 39 w 41"/>
                  <a:gd name="T3" fmla="*/ 27 h 37"/>
                  <a:gd name="T4" fmla="*/ 33 w 41"/>
                  <a:gd name="T5" fmla="*/ 15 h 37"/>
                  <a:gd name="T6" fmla="*/ 41 w 41"/>
                  <a:gd name="T7" fmla="*/ 0 h 37"/>
                  <a:gd name="T8" fmla="*/ 8 w 41"/>
                  <a:gd name="T9" fmla="*/ 16 h 37"/>
                  <a:gd name="T10" fmla="*/ 4 w 41"/>
                  <a:gd name="T11" fmla="*/ 37 h 37"/>
                  <a:gd name="T12" fmla="*/ 21 w 41"/>
                  <a:gd name="T13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37">
                    <a:moveTo>
                      <a:pt x="21" y="24"/>
                    </a:moveTo>
                    <a:cubicBezTo>
                      <a:pt x="30" y="23"/>
                      <a:pt x="39" y="27"/>
                      <a:pt x="39" y="27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19" y="1"/>
                      <a:pt x="8" y="16"/>
                    </a:cubicBezTo>
                    <a:cubicBezTo>
                      <a:pt x="0" y="26"/>
                      <a:pt x="4" y="37"/>
                      <a:pt x="4" y="37"/>
                    </a:cubicBezTo>
                    <a:cubicBezTo>
                      <a:pt x="7" y="29"/>
                      <a:pt x="14" y="25"/>
                      <a:pt x="21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8" name="Freeform 149"/>
              <p:cNvSpPr/>
              <p:nvPr/>
            </p:nvSpPr>
            <p:spPr bwMode="auto">
              <a:xfrm>
                <a:off x="11098213" y="2214563"/>
                <a:ext cx="65088" cy="266700"/>
              </a:xfrm>
              <a:custGeom>
                <a:avLst/>
                <a:gdLst>
                  <a:gd name="T0" fmla="*/ 9 w 17"/>
                  <a:gd name="T1" fmla="*/ 66 h 71"/>
                  <a:gd name="T2" fmla="*/ 4 w 17"/>
                  <a:gd name="T3" fmla="*/ 59 h 71"/>
                  <a:gd name="T4" fmla="*/ 7 w 17"/>
                  <a:gd name="T5" fmla="*/ 59 h 71"/>
                  <a:gd name="T6" fmla="*/ 0 w 17"/>
                  <a:gd name="T7" fmla="*/ 47 h 71"/>
                  <a:gd name="T8" fmla="*/ 0 w 17"/>
                  <a:gd name="T9" fmla="*/ 61 h 71"/>
                  <a:gd name="T10" fmla="*/ 3 w 17"/>
                  <a:gd name="T11" fmla="*/ 69 h 71"/>
                  <a:gd name="T12" fmla="*/ 9 w 17"/>
                  <a:gd name="T13" fmla="*/ 71 h 71"/>
                  <a:gd name="T14" fmla="*/ 17 w 17"/>
                  <a:gd name="T15" fmla="*/ 61 h 71"/>
                  <a:gd name="T16" fmla="*/ 17 w 17"/>
                  <a:gd name="T17" fmla="*/ 0 h 71"/>
                  <a:gd name="T18" fmla="*/ 12 w 17"/>
                  <a:gd name="T19" fmla="*/ 4 h 71"/>
                  <a:gd name="T20" fmla="*/ 12 w 17"/>
                  <a:gd name="T21" fmla="*/ 61 h 71"/>
                  <a:gd name="T22" fmla="*/ 9 w 17"/>
                  <a:gd name="T23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71">
                    <a:moveTo>
                      <a:pt x="9" y="66"/>
                    </a:moveTo>
                    <a:cubicBezTo>
                      <a:pt x="4" y="67"/>
                      <a:pt x="4" y="59"/>
                      <a:pt x="4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2"/>
                      <a:pt x="0" y="66"/>
                      <a:pt x="3" y="69"/>
                    </a:cubicBezTo>
                    <a:cubicBezTo>
                      <a:pt x="4" y="70"/>
                      <a:pt x="7" y="71"/>
                      <a:pt x="9" y="71"/>
                    </a:cubicBezTo>
                    <a:cubicBezTo>
                      <a:pt x="11" y="71"/>
                      <a:pt x="17" y="70"/>
                      <a:pt x="17" y="61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2" y="65"/>
                      <a:pt x="10" y="66"/>
                      <a:pt x="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9" name="Freeform 150"/>
              <p:cNvSpPr/>
              <p:nvPr/>
            </p:nvSpPr>
            <p:spPr bwMode="auto">
              <a:xfrm>
                <a:off x="10569575" y="2022475"/>
                <a:ext cx="720725" cy="720725"/>
              </a:xfrm>
              <a:custGeom>
                <a:avLst/>
                <a:gdLst>
                  <a:gd name="T0" fmla="*/ 158 w 192"/>
                  <a:gd name="T1" fmla="*/ 23 h 192"/>
                  <a:gd name="T2" fmla="*/ 34 w 192"/>
                  <a:gd name="T3" fmla="*/ 148 h 192"/>
                  <a:gd name="T4" fmla="*/ 31 w 192"/>
                  <a:gd name="T5" fmla="*/ 144 h 192"/>
                  <a:gd name="T6" fmla="*/ 15 w 192"/>
                  <a:gd name="T7" fmla="*/ 96 h 192"/>
                  <a:gd name="T8" fmla="*/ 96 w 192"/>
                  <a:gd name="T9" fmla="*/ 15 h 192"/>
                  <a:gd name="T10" fmla="*/ 144 w 192"/>
                  <a:gd name="T11" fmla="*/ 31 h 192"/>
                  <a:gd name="T12" fmla="*/ 145 w 192"/>
                  <a:gd name="T13" fmla="*/ 31 h 192"/>
                  <a:gd name="T14" fmla="*/ 155 w 192"/>
                  <a:gd name="T15" fmla="*/ 21 h 192"/>
                  <a:gd name="T16" fmla="*/ 96 w 192"/>
                  <a:gd name="T17" fmla="*/ 0 h 192"/>
                  <a:gd name="T18" fmla="*/ 0 w 192"/>
                  <a:gd name="T19" fmla="*/ 96 h 192"/>
                  <a:gd name="T20" fmla="*/ 34 w 192"/>
                  <a:gd name="T21" fmla="*/ 169 h 192"/>
                  <a:gd name="T22" fmla="*/ 121 w 192"/>
                  <a:gd name="T23" fmla="*/ 81 h 192"/>
                  <a:gd name="T24" fmla="*/ 121 w 192"/>
                  <a:gd name="T25" fmla="*/ 81 h 192"/>
                  <a:gd name="T26" fmla="*/ 158 w 192"/>
                  <a:gd name="T27" fmla="*/ 44 h 192"/>
                  <a:gd name="T28" fmla="*/ 161 w 192"/>
                  <a:gd name="T29" fmla="*/ 48 h 192"/>
                  <a:gd name="T30" fmla="*/ 177 w 192"/>
                  <a:gd name="T31" fmla="*/ 96 h 192"/>
                  <a:gd name="T32" fmla="*/ 96 w 192"/>
                  <a:gd name="T33" fmla="*/ 177 h 192"/>
                  <a:gd name="T34" fmla="*/ 48 w 192"/>
                  <a:gd name="T35" fmla="*/ 161 h 192"/>
                  <a:gd name="T36" fmla="*/ 47 w 192"/>
                  <a:gd name="T37" fmla="*/ 161 h 192"/>
                  <a:gd name="T38" fmla="*/ 37 w 192"/>
                  <a:gd name="T39" fmla="*/ 171 h 192"/>
                  <a:gd name="T40" fmla="*/ 96 w 192"/>
                  <a:gd name="T41" fmla="*/ 192 h 192"/>
                  <a:gd name="T42" fmla="*/ 192 w 192"/>
                  <a:gd name="T43" fmla="*/ 96 h 192"/>
                  <a:gd name="T44" fmla="*/ 158 w 192"/>
                  <a:gd name="T45" fmla="*/ 2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2" h="192">
                    <a:moveTo>
                      <a:pt x="158" y="23"/>
                    </a:moveTo>
                    <a:cubicBezTo>
                      <a:pt x="34" y="148"/>
                      <a:pt x="34" y="148"/>
                      <a:pt x="34" y="148"/>
                    </a:cubicBezTo>
                    <a:cubicBezTo>
                      <a:pt x="33" y="146"/>
                      <a:pt x="32" y="145"/>
                      <a:pt x="31" y="144"/>
                    </a:cubicBezTo>
                    <a:cubicBezTo>
                      <a:pt x="21" y="131"/>
                      <a:pt x="15" y="114"/>
                      <a:pt x="15" y="96"/>
                    </a:cubicBezTo>
                    <a:cubicBezTo>
                      <a:pt x="15" y="51"/>
                      <a:pt x="51" y="15"/>
                      <a:pt x="96" y="15"/>
                    </a:cubicBezTo>
                    <a:cubicBezTo>
                      <a:pt x="114" y="15"/>
                      <a:pt x="131" y="21"/>
                      <a:pt x="144" y="31"/>
                    </a:cubicBezTo>
                    <a:cubicBezTo>
                      <a:pt x="144" y="31"/>
                      <a:pt x="144" y="31"/>
                      <a:pt x="145" y="31"/>
                    </a:cubicBezTo>
                    <a:cubicBezTo>
                      <a:pt x="155" y="21"/>
                      <a:pt x="155" y="21"/>
                      <a:pt x="155" y="21"/>
                    </a:cubicBezTo>
                    <a:cubicBezTo>
                      <a:pt x="139" y="8"/>
                      <a:pt x="118" y="0"/>
                      <a:pt x="96" y="0"/>
                    </a:cubicBezTo>
                    <a:cubicBezTo>
                      <a:pt x="43" y="0"/>
                      <a:pt x="0" y="43"/>
                      <a:pt x="0" y="96"/>
                    </a:cubicBezTo>
                    <a:cubicBezTo>
                      <a:pt x="0" y="125"/>
                      <a:pt x="13" y="151"/>
                      <a:pt x="34" y="169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21" y="81"/>
                      <a:pt x="121" y="81"/>
                      <a:pt x="121" y="81"/>
                    </a:cubicBezTo>
                    <a:cubicBezTo>
                      <a:pt x="158" y="44"/>
                      <a:pt x="158" y="44"/>
                      <a:pt x="158" y="44"/>
                    </a:cubicBezTo>
                    <a:cubicBezTo>
                      <a:pt x="159" y="46"/>
                      <a:pt x="160" y="47"/>
                      <a:pt x="161" y="48"/>
                    </a:cubicBezTo>
                    <a:cubicBezTo>
                      <a:pt x="171" y="61"/>
                      <a:pt x="177" y="78"/>
                      <a:pt x="177" y="96"/>
                    </a:cubicBezTo>
                    <a:cubicBezTo>
                      <a:pt x="177" y="141"/>
                      <a:pt x="141" y="177"/>
                      <a:pt x="96" y="177"/>
                    </a:cubicBezTo>
                    <a:cubicBezTo>
                      <a:pt x="78" y="177"/>
                      <a:pt x="61" y="171"/>
                      <a:pt x="48" y="161"/>
                    </a:cubicBezTo>
                    <a:cubicBezTo>
                      <a:pt x="48" y="161"/>
                      <a:pt x="47" y="161"/>
                      <a:pt x="47" y="161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53" y="184"/>
                      <a:pt x="74" y="192"/>
                      <a:pt x="96" y="192"/>
                    </a:cubicBezTo>
                    <a:cubicBezTo>
                      <a:pt x="149" y="192"/>
                      <a:pt x="192" y="149"/>
                      <a:pt x="192" y="96"/>
                    </a:cubicBezTo>
                    <a:cubicBezTo>
                      <a:pt x="192" y="67"/>
                      <a:pt x="179" y="41"/>
                      <a:pt x="15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89" name="组合 388"/>
            <p:cNvGrpSpPr>
              <a:grpSpLocks noChangeAspect="1"/>
            </p:cNvGrpSpPr>
            <p:nvPr/>
          </p:nvGrpSpPr>
          <p:grpSpPr>
            <a:xfrm>
              <a:off x="9328583" y="4405788"/>
              <a:ext cx="376200" cy="432000"/>
              <a:chOff x="11612563" y="1978025"/>
              <a:chExt cx="706438" cy="8112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20" name="Freeform 151"/>
              <p:cNvSpPr/>
              <p:nvPr/>
            </p:nvSpPr>
            <p:spPr bwMode="auto">
              <a:xfrm>
                <a:off x="11695113" y="2236788"/>
                <a:ext cx="82550" cy="96838"/>
              </a:xfrm>
              <a:custGeom>
                <a:avLst/>
                <a:gdLst>
                  <a:gd name="T0" fmla="*/ 0 w 22"/>
                  <a:gd name="T1" fmla="*/ 26 h 26"/>
                  <a:gd name="T2" fmla="*/ 18 w 22"/>
                  <a:gd name="T3" fmla="*/ 26 h 26"/>
                  <a:gd name="T4" fmla="*/ 22 w 22"/>
                  <a:gd name="T5" fmla="*/ 12 h 26"/>
                  <a:gd name="T6" fmla="*/ 9 w 22"/>
                  <a:gd name="T7" fmla="*/ 0 h 26"/>
                  <a:gd name="T8" fmla="*/ 0 w 2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6">
                    <a:moveTo>
                      <a:pt x="0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17"/>
                      <a:pt x="22" y="1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6"/>
                      <a:pt x="0" y="15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1" name="Freeform 152"/>
              <p:cNvSpPr/>
              <p:nvPr/>
            </p:nvSpPr>
            <p:spPr bwMode="auto">
              <a:xfrm>
                <a:off x="11688763" y="2492375"/>
                <a:ext cx="107950" cy="123825"/>
              </a:xfrm>
              <a:custGeom>
                <a:avLst/>
                <a:gdLst>
                  <a:gd name="T0" fmla="*/ 19 w 29"/>
                  <a:gd name="T1" fmla="*/ 0 h 33"/>
                  <a:gd name="T2" fmla="*/ 19 w 29"/>
                  <a:gd name="T3" fmla="*/ 0 h 33"/>
                  <a:gd name="T4" fmla="*/ 0 w 29"/>
                  <a:gd name="T5" fmla="*/ 0 h 33"/>
                  <a:gd name="T6" fmla="*/ 15 w 29"/>
                  <a:gd name="T7" fmla="*/ 33 h 33"/>
                  <a:gd name="T8" fmla="*/ 29 w 29"/>
                  <a:gd name="T9" fmla="*/ 19 h 33"/>
                  <a:gd name="T10" fmla="*/ 19 w 29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3">
                    <a:moveTo>
                      <a:pt x="19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9"/>
                      <a:pt x="7" y="28"/>
                      <a:pt x="15" y="33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0" y="16"/>
                      <a:pt x="19" y="5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2" name="Freeform 153"/>
              <p:cNvSpPr/>
              <p:nvPr/>
            </p:nvSpPr>
            <p:spPr bwMode="auto">
              <a:xfrm>
                <a:off x="11804650" y="2492375"/>
                <a:ext cx="138113" cy="142875"/>
              </a:xfrm>
              <a:custGeom>
                <a:avLst/>
                <a:gdLst>
                  <a:gd name="T0" fmla="*/ 4 w 37"/>
                  <a:gd name="T1" fmla="*/ 38 h 38"/>
                  <a:gd name="T2" fmla="*/ 37 w 37"/>
                  <a:gd name="T3" fmla="*/ 1 h 38"/>
                  <a:gd name="T4" fmla="*/ 37 w 37"/>
                  <a:gd name="T5" fmla="*/ 0 h 38"/>
                  <a:gd name="T6" fmla="*/ 0 w 37"/>
                  <a:gd name="T7" fmla="*/ 38 h 38"/>
                  <a:gd name="T8" fmla="*/ 4 w 37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4" y="38"/>
                    </a:moveTo>
                    <a:cubicBezTo>
                      <a:pt x="24" y="38"/>
                      <a:pt x="37" y="23"/>
                      <a:pt x="37" y="1"/>
                    </a:cubicBezTo>
                    <a:cubicBezTo>
                      <a:pt x="37" y="1"/>
                      <a:pt x="37" y="1"/>
                      <a:pt x="37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2" y="38"/>
                      <a:pt x="3" y="38"/>
                      <a:pt x="4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3" name="Freeform 154"/>
              <p:cNvSpPr/>
              <p:nvPr/>
            </p:nvSpPr>
            <p:spPr bwMode="auto">
              <a:xfrm>
                <a:off x="11785600" y="2357438"/>
                <a:ext cx="142875" cy="134938"/>
              </a:xfrm>
              <a:custGeom>
                <a:avLst/>
                <a:gdLst>
                  <a:gd name="T0" fmla="*/ 17 w 38"/>
                  <a:gd name="T1" fmla="*/ 0 h 36"/>
                  <a:gd name="T2" fmla="*/ 3 w 38"/>
                  <a:gd name="T3" fmla="*/ 5 h 36"/>
                  <a:gd name="T4" fmla="*/ 0 w 38"/>
                  <a:gd name="T5" fmla="*/ 5 h 36"/>
                  <a:gd name="T6" fmla="*/ 0 w 38"/>
                  <a:gd name="T7" fmla="*/ 21 h 36"/>
                  <a:gd name="T8" fmla="*/ 22 w 38"/>
                  <a:gd name="T9" fmla="*/ 36 h 36"/>
                  <a:gd name="T10" fmla="*/ 38 w 38"/>
                  <a:gd name="T11" fmla="*/ 21 h 36"/>
                  <a:gd name="T12" fmla="*/ 17 w 38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6">
                    <a:moveTo>
                      <a:pt x="17" y="0"/>
                    </a:moveTo>
                    <a:cubicBezTo>
                      <a:pt x="14" y="5"/>
                      <a:pt x="7" y="5"/>
                      <a:pt x="3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9" y="21"/>
                      <a:pt x="22" y="22"/>
                      <a:pt x="22" y="36"/>
                    </a:cubicBezTo>
                    <a:cubicBezTo>
                      <a:pt x="38" y="21"/>
                      <a:pt x="38" y="21"/>
                      <a:pt x="38" y="21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4" name="Freeform 155"/>
              <p:cNvSpPr/>
              <p:nvPr/>
            </p:nvSpPr>
            <p:spPr bwMode="auto">
              <a:xfrm>
                <a:off x="11774488" y="2198688"/>
                <a:ext cx="157163" cy="158750"/>
              </a:xfrm>
              <a:custGeom>
                <a:avLst/>
                <a:gdLst>
                  <a:gd name="T0" fmla="*/ 42 w 42"/>
                  <a:gd name="T1" fmla="*/ 31 h 42"/>
                  <a:gd name="T2" fmla="*/ 12 w 42"/>
                  <a:gd name="T3" fmla="*/ 0 h 42"/>
                  <a:gd name="T4" fmla="*/ 0 w 42"/>
                  <a:gd name="T5" fmla="*/ 2 h 42"/>
                  <a:gd name="T6" fmla="*/ 40 w 42"/>
                  <a:gd name="T7" fmla="*/ 42 h 42"/>
                  <a:gd name="T8" fmla="*/ 42 w 42"/>
                  <a:gd name="T9" fmla="*/ 3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42" y="31"/>
                    </a:moveTo>
                    <a:cubicBezTo>
                      <a:pt x="42" y="8"/>
                      <a:pt x="25" y="0"/>
                      <a:pt x="12" y="0"/>
                    </a:cubicBezTo>
                    <a:cubicBezTo>
                      <a:pt x="8" y="0"/>
                      <a:pt x="4" y="1"/>
                      <a:pt x="0" y="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39"/>
                      <a:pt x="42" y="35"/>
                      <a:pt x="42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5" name="Freeform 156"/>
              <p:cNvSpPr/>
              <p:nvPr/>
            </p:nvSpPr>
            <p:spPr bwMode="auto">
              <a:xfrm>
                <a:off x="12131675" y="2239963"/>
                <a:ext cx="107950" cy="373063"/>
              </a:xfrm>
              <a:custGeom>
                <a:avLst/>
                <a:gdLst>
                  <a:gd name="T0" fmla="*/ 9 w 29"/>
                  <a:gd name="T1" fmla="*/ 47 h 99"/>
                  <a:gd name="T2" fmla="*/ 0 w 29"/>
                  <a:gd name="T3" fmla="*/ 86 h 99"/>
                  <a:gd name="T4" fmla="*/ 13 w 29"/>
                  <a:gd name="T5" fmla="*/ 99 h 99"/>
                  <a:gd name="T6" fmla="*/ 29 w 29"/>
                  <a:gd name="T7" fmla="*/ 47 h 99"/>
                  <a:gd name="T8" fmla="*/ 18 w 29"/>
                  <a:gd name="T9" fmla="*/ 0 h 99"/>
                  <a:gd name="T10" fmla="*/ 5 w 29"/>
                  <a:gd name="T11" fmla="*/ 13 h 99"/>
                  <a:gd name="T12" fmla="*/ 9 w 29"/>
                  <a:gd name="T13" fmla="*/ 4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99">
                    <a:moveTo>
                      <a:pt x="9" y="47"/>
                    </a:moveTo>
                    <a:cubicBezTo>
                      <a:pt x="9" y="70"/>
                      <a:pt x="7" y="82"/>
                      <a:pt x="0" y="86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24" y="91"/>
                      <a:pt x="29" y="74"/>
                      <a:pt x="29" y="47"/>
                    </a:cubicBezTo>
                    <a:cubicBezTo>
                      <a:pt x="29" y="25"/>
                      <a:pt x="25" y="9"/>
                      <a:pt x="18" y="0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8" y="19"/>
                      <a:pt x="9" y="30"/>
                      <a:pt x="9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6" name="Freeform 157"/>
              <p:cNvSpPr/>
              <p:nvPr/>
            </p:nvSpPr>
            <p:spPr bwMode="auto">
              <a:xfrm>
                <a:off x="11988800" y="2495550"/>
                <a:ext cx="138113" cy="139700"/>
              </a:xfrm>
              <a:custGeom>
                <a:avLst/>
                <a:gdLst>
                  <a:gd name="T0" fmla="*/ 33 w 37"/>
                  <a:gd name="T1" fmla="*/ 37 h 37"/>
                  <a:gd name="T2" fmla="*/ 37 w 37"/>
                  <a:gd name="T3" fmla="*/ 36 h 37"/>
                  <a:gd name="T4" fmla="*/ 0 w 37"/>
                  <a:gd name="T5" fmla="*/ 0 h 37"/>
                  <a:gd name="T6" fmla="*/ 33 w 37"/>
                  <a:gd name="T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37">
                    <a:moveTo>
                      <a:pt x="33" y="37"/>
                    </a:moveTo>
                    <a:cubicBezTo>
                      <a:pt x="34" y="37"/>
                      <a:pt x="35" y="37"/>
                      <a:pt x="37" y="3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25"/>
                      <a:pt x="14" y="37"/>
                      <a:pt x="33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" name="Freeform 158"/>
              <p:cNvSpPr/>
              <p:nvPr/>
            </p:nvSpPr>
            <p:spPr bwMode="auto">
              <a:xfrm>
                <a:off x="12003088" y="2379663"/>
                <a:ext cx="57150" cy="112713"/>
              </a:xfrm>
              <a:custGeom>
                <a:avLst/>
                <a:gdLst>
                  <a:gd name="T0" fmla="*/ 15 w 15"/>
                  <a:gd name="T1" fmla="*/ 0 h 30"/>
                  <a:gd name="T2" fmla="*/ 0 w 15"/>
                  <a:gd name="T3" fmla="*/ 15 h 30"/>
                  <a:gd name="T4" fmla="*/ 15 w 15"/>
                  <a:gd name="T5" fmla="*/ 30 h 30"/>
                  <a:gd name="T6" fmla="*/ 14 w 15"/>
                  <a:gd name="T7" fmla="*/ 10 h 30"/>
                  <a:gd name="T8" fmla="*/ 15 w 15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0">
                    <a:moveTo>
                      <a:pt x="15" y="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5" y="24"/>
                      <a:pt x="14" y="18"/>
                      <a:pt x="14" y="10"/>
                    </a:cubicBezTo>
                    <a:cubicBezTo>
                      <a:pt x="14" y="6"/>
                      <a:pt x="15" y="3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8" name="Freeform 159"/>
              <p:cNvSpPr/>
              <p:nvPr/>
            </p:nvSpPr>
            <p:spPr bwMode="auto">
              <a:xfrm>
                <a:off x="11984038" y="2198688"/>
                <a:ext cx="169863" cy="180975"/>
              </a:xfrm>
              <a:custGeom>
                <a:avLst/>
                <a:gdLst>
                  <a:gd name="T0" fmla="*/ 45 w 45"/>
                  <a:gd name="T1" fmla="*/ 2 h 48"/>
                  <a:gd name="T2" fmla="*/ 34 w 45"/>
                  <a:gd name="T3" fmla="*/ 0 h 48"/>
                  <a:gd name="T4" fmla="*/ 0 w 45"/>
                  <a:gd name="T5" fmla="*/ 48 h 48"/>
                  <a:gd name="T6" fmla="*/ 45 w 45"/>
                  <a:gd name="T7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48">
                    <a:moveTo>
                      <a:pt x="45" y="2"/>
                    </a:moveTo>
                    <a:cubicBezTo>
                      <a:pt x="42" y="1"/>
                      <a:pt x="38" y="0"/>
                      <a:pt x="34" y="0"/>
                    </a:cubicBezTo>
                    <a:cubicBezTo>
                      <a:pt x="13" y="0"/>
                      <a:pt x="2" y="15"/>
                      <a:pt x="0" y="48"/>
                    </a:cubicBezTo>
                    <a:lnTo>
                      <a:pt x="45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9" name="Freeform 160"/>
              <p:cNvSpPr/>
              <p:nvPr/>
            </p:nvSpPr>
            <p:spPr bwMode="auto">
              <a:xfrm>
                <a:off x="11612563" y="2082800"/>
                <a:ext cx="706438" cy="706438"/>
              </a:xfrm>
              <a:custGeom>
                <a:avLst/>
                <a:gdLst>
                  <a:gd name="T0" fmla="*/ 445 w 445"/>
                  <a:gd name="T1" fmla="*/ 431 h 445"/>
                  <a:gd name="T2" fmla="*/ 234 w 445"/>
                  <a:gd name="T3" fmla="*/ 222 h 445"/>
                  <a:gd name="T4" fmla="*/ 445 w 445"/>
                  <a:gd name="T5" fmla="*/ 12 h 445"/>
                  <a:gd name="T6" fmla="*/ 445 w 445"/>
                  <a:gd name="T7" fmla="*/ 12 h 445"/>
                  <a:gd name="T8" fmla="*/ 438 w 445"/>
                  <a:gd name="T9" fmla="*/ 5 h 445"/>
                  <a:gd name="T10" fmla="*/ 433 w 445"/>
                  <a:gd name="T11" fmla="*/ 0 h 445"/>
                  <a:gd name="T12" fmla="*/ 222 w 445"/>
                  <a:gd name="T13" fmla="*/ 211 h 445"/>
                  <a:gd name="T14" fmla="*/ 12 w 445"/>
                  <a:gd name="T15" fmla="*/ 0 h 445"/>
                  <a:gd name="T16" fmla="*/ 7 w 445"/>
                  <a:gd name="T17" fmla="*/ 5 h 445"/>
                  <a:gd name="T18" fmla="*/ 0 w 445"/>
                  <a:gd name="T19" fmla="*/ 12 h 445"/>
                  <a:gd name="T20" fmla="*/ 0 w 445"/>
                  <a:gd name="T21" fmla="*/ 12 h 445"/>
                  <a:gd name="T22" fmla="*/ 211 w 445"/>
                  <a:gd name="T23" fmla="*/ 222 h 445"/>
                  <a:gd name="T24" fmla="*/ 0 w 445"/>
                  <a:gd name="T25" fmla="*/ 431 h 445"/>
                  <a:gd name="T26" fmla="*/ 0 w 445"/>
                  <a:gd name="T27" fmla="*/ 431 h 445"/>
                  <a:gd name="T28" fmla="*/ 7 w 445"/>
                  <a:gd name="T29" fmla="*/ 438 h 445"/>
                  <a:gd name="T30" fmla="*/ 12 w 445"/>
                  <a:gd name="T31" fmla="*/ 445 h 445"/>
                  <a:gd name="T32" fmla="*/ 222 w 445"/>
                  <a:gd name="T33" fmla="*/ 234 h 445"/>
                  <a:gd name="T34" fmla="*/ 433 w 445"/>
                  <a:gd name="T35" fmla="*/ 445 h 445"/>
                  <a:gd name="T36" fmla="*/ 438 w 445"/>
                  <a:gd name="T37" fmla="*/ 438 h 445"/>
                  <a:gd name="T38" fmla="*/ 445 w 445"/>
                  <a:gd name="T39" fmla="*/ 431 h 445"/>
                  <a:gd name="T40" fmla="*/ 445 w 445"/>
                  <a:gd name="T41" fmla="*/ 431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45" h="445">
                    <a:moveTo>
                      <a:pt x="445" y="431"/>
                    </a:moveTo>
                    <a:lnTo>
                      <a:pt x="234" y="222"/>
                    </a:lnTo>
                    <a:lnTo>
                      <a:pt x="445" y="12"/>
                    </a:lnTo>
                    <a:lnTo>
                      <a:pt x="445" y="12"/>
                    </a:lnTo>
                    <a:lnTo>
                      <a:pt x="438" y="5"/>
                    </a:lnTo>
                    <a:lnTo>
                      <a:pt x="433" y="0"/>
                    </a:lnTo>
                    <a:lnTo>
                      <a:pt x="222" y="211"/>
                    </a:lnTo>
                    <a:lnTo>
                      <a:pt x="12" y="0"/>
                    </a:lnTo>
                    <a:lnTo>
                      <a:pt x="7" y="5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11" y="222"/>
                    </a:lnTo>
                    <a:lnTo>
                      <a:pt x="0" y="431"/>
                    </a:lnTo>
                    <a:lnTo>
                      <a:pt x="0" y="431"/>
                    </a:lnTo>
                    <a:lnTo>
                      <a:pt x="7" y="438"/>
                    </a:lnTo>
                    <a:lnTo>
                      <a:pt x="12" y="445"/>
                    </a:lnTo>
                    <a:lnTo>
                      <a:pt x="222" y="234"/>
                    </a:lnTo>
                    <a:lnTo>
                      <a:pt x="433" y="445"/>
                    </a:lnTo>
                    <a:lnTo>
                      <a:pt x="438" y="438"/>
                    </a:lnTo>
                    <a:lnTo>
                      <a:pt x="445" y="431"/>
                    </a:lnTo>
                    <a:lnTo>
                      <a:pt x="445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0" name="Freeform 161"/>
              <p:cNvSpPr/>
              <p:nvPr/>
            </p:nvSpPr>
            <p:spPr bwMode="auto">
              <a:xfrm>
                <a:off x="11868150" y="1981200"/>
                <a:ext cx="30163" cy="60325"/>
              </a:xfrm>
              <a:custGeom>
                <a:avLst/>
                <a:gdLst>
                  <a:gd name="T0" fmla="*/ 2 w 8"/>
                  <a:gd name="T1" fmla="*/ 3 h 16"/>
                  <a:gd name="T2" fmla="*/ 5 w 8"/>
                  <a:gd name="T3" fmla="*/ 8 h 16"/>
                  <a:gd name="T4" fmla="*/ 2 w 8"/>
                  <a:gd name="T5" fmla="*/ 13 h 16"/>
                  <a:gd name="T6" fmla="*/ 0 w 8"/>
                  <a:gd name="T7" fmla="*/ 13 h 16"/>
                  <a:gd name="T8" fmla="*/ 0 w 8"/>
                  <a:gd name="T9" fmla="*/ 16 h 16"/>
                  <a:gd name="T10" fmla="*/ 2 w 8"/>
                  <a:gd name="T11" fmla="*/ 16 h 16"/>
                  <a:gd name="T12" fmla="*/ 8 w 8"/>
                  <a:gd name="T13" fmla="*/ 7 h 16"/>
                  <a:gd name="T14" fmla="*/ 2 w 8"/>
                  <a:gd name="T15" fmla="*/ 0 h 16"/>
                  <a:gd name="T16" fmla="*/ 0 w 8"/>
                  <a:gd name="T17" fmla="*/ 0 h 16"/>
                  <a:gd name="T18" fmla="*/ 0 w 8"/>
                  <a:gd name="T19" fmla="*/ 3 h 16"/>
                  <a:gd name="T20" fmla="*/ 2 w 8"/>
                  <a:gd name="T2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16">
                    <a:moveTo>
                      <a:pt x="2" y="3"/>
                    </a:moveTo>
                    <a:cubicBezTo>
                      <a:pt x="3" y="3"/>
                      <a:pt x="5" y="3"/>
                      <a:pt x="5" y="8"/>
                    </a:cubicBezTo>
                    <a:cubicBezTo>
                      <a:pt x="5" y="10"/>
                      <a:pt x="4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7" y="16"/>
                      <a:pt x="8" y="11"/>
                      <a:pt x="8" y="7"/>
                    </a:cubicBezTo>
                    <a:cubicBezTo>
                      <a:pt x="8" y="4"/>
                      <a:pt x="7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1" name="Freeform 162"/>
              <p:cNvSpPr/>
              <p:nvPr/>
            </p:nvSpPr>
            <p:spPr bwMode="auto">
              <a:xfrm>
                <a:off x="11853863" y="1981200"/>
                <a:ext cx="11113" cy="60325"/>
              </a:xfrm>
              <a:custGeom>
                <a:avLst/>
                <a:gdLst>
                  <a:gd name="T0" fmla="*/ 7 w 7"/>
                  <a:gd name="T1" fmla="*/ 31 h 38"/>
                  <a:gd name="T2" fmla="*/ 7 w 7"/>
                  <a:gd name="T3" fmla="*/ 31 h 38"/>
                  <a:gd name="T4" fmla="*/ 7 w 7"/>
                  <a:gd name="T5" fmla="*/ 7 h 38"/>
                  <a:gd name="T6" fmla="*/ 7 w 7"/>
                  <a:gd name="T7" fmla="*/ 7 h 38"/>
                  <a:gd name="T8" fmla="*/ 7 w 7"/>
                  <a:gd name="T9" fmla="*/ 0 h 38"/>
                  <a:gd name="T10" fmla="*/ 0 w 7"/>
                  <a:gd name="T11" fmla="*/ 0 h 38"/>
                  <a:gd name="T12" fmla="*/ 0 w 7"/>
                  <a:gd name="T13" fmla="*/ 38 h 38"/>
                  <a:gd name="T14" fmla="*/ 7 w 7"/>
                  <a:gd name="T15" fmla="*/ 38 h 38"/>
                  <a:gd name="T16" fmla="*/ 7 w 7"/>
                  <a:gd name="T17" fmla="*/ 3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38">
                    <a:moveTo>
                      <a:pt x="7" y="31"/>
                    </a:moveTo>
                    <a:lnTo>
                      <a:pt x="7" y="31"/>
                    </a:lnTo>
                    <a:lnTo>
                      <a:pt x="7" y="7"/>
                    </a:lnTo>
                    <a:lnTo>
                      <a:pt x="7" y="7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7" y="38"/>
                    </a:lnTo>
                    <a:lnTo>
                      <a:pt x="7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2" name="Freeform 163"/>
              <p:cNvSpPr/>
              <p:nvPr/>
            </p:nvSpPr>
            <p:spPr bwMode="auto">
              <a:xfrm>
                <a:off x="11928475" y="1978025"/>
                <a:ext cx="22225" cy="63500"/>
              </a:xfrm>
              <a:custGeom>
                <a:avLst/>
                <a:gdLst>
                  <a:gd name="T0" fmla="*/ 3 w 6"/>
                  <a:gd name="T1" fmla="*/ 9 h 17"/>
                  <a:gd name="T2" fmla="*/ 0 w 6"/>
                  <a:gd name="T3" fmla="*/ 14 h 17"/>
                  <a:gd name="T4" fmla="*/ 0 w 6"/>
                  <a:gd name="T5" fmla="*/ 17 h 17"/>
                  <a:gd name="T6" fmla="*/ 6 w 6"/>
                  <a:gd name="T7" fmla="*/ 9 h 17"/>
                  <a:gd name="T8" fmla="*/ 0 w 6"/>
                  <a:gd name="T9" fmla="*/ 0 h 17"/>
                  <a:gd name="T10" fmla="*/ 0 w 6"/>
                  <a:gd name="T11" fmla="*/ 3 h 17"/>
                  <a:gd name="T12" fmla="*/ 3 w 6"/>
                  <a:gd name="T13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7">
                    <a:moveTo>
                      <a:pt x="3" y="9"/>
                    </a:moveTo>
                    <a:cubicBezTo>
                      <a:pt x="3" y="13"/>
                      <a:pt x="2" y="14"/>
                      <a:pt x="0" y="14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7"/>
                      <a:pt x="6" y="15"/>
                      <a:pt x="6" y="9"/>
                    </a:cubicBezTo>
                    <a:cubicBezTo>
                      <a:pt x="6" y="2"/>
                      <a:pt x="2" y="1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3" y="5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3" name="Freeform 164"/>
              <p:cNvSpPr/>
              <p:nvPr/>
            </p:nvSpPr>
            <p:spPr bwMode="auto">
              <a:xfrm>
                <a:off x="11901488" y="1978025"/>
                <a:ext cx="22225" cy="63500"/>
              </a:xfrm>
              <a:custGeom>
                <a:avLst/>
                <a:gdLst>
                  <a:gd name="T0" fmla="*/ 3 w 6"/>
                  <a:gd name="T1" fmla="*/ 9 h 17"/>
                  <a:gd name="T2" fmla="*/ 6 w 6"/>
                  <a:gd name="T3" fmla="*/ 3 h 17"/>
                  <a:gd name="T4" fmla="*/ 6 w 6"/>
                  <a:gd name="T5" fmla="*/ 0 h 17"/>
                  <a:gd name="T6" fmla="*/ 0 w 6"/>
                  <a:gd name="T7" fmla="*/ 9 h 17"/>
                  <a:gd name="T8" fmla="*/ 6 w 6"/>
                  <a:gd name="T9" fmla="*/ 17 h 17"/>
                  <a:gd name="T10" fmla="*/ 6 w 6"/>
                  <a:gd name="T11" fmla="*/ 14 h 17"/>
                  <a:gd name="T12" fmla="*/ 3 w 6"/>
                  <a:gd name="T13" fmla="*/ 9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7">
                    <a:moveTo>
                      <a:pt x="3" y="9"/>
                    </a:moveTo>
                    <a:cubicBezTo>
                      <a:pt x="3" y="5"/>
                      <a:pt x="5" y="3"/>
                      <a:pt x="6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0" y="2"/>
                      <a:pt x="0" y="9"/>
                    </a:cubicBezTo>
                    <a:cubicBezTo>
                      <a:pt x="0" y="15"/>
                      <a:pt x="4" y="17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5" y="14"/>
                      <a:pt x="3" y="13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4" name="Freeform 165"/>
              <p:cNvSpPr/>
              <p:nvPr/>
            </p:nvSpPr>
            <p:spPr bwMode="auto">
              <a:xfrm>
                <a:off x="11958638" y="1981200"/>
                <a:ext cx="41275" cy="60325"/>
              </a:xfrm>
              <a:custGeom>
                <a:avLst/>
                <a:gdLst>
                  <a:gd name="T0" fmla="*/ 26 w 26"/>
                  <a:gd name="T1" fmla="*/ 0 h 38"/>
                  <a:gd name="T2" fmla="*/ 21 w 26"/>
                  <a:gd name="T3" fmla="*/ 0 h 38"/>
                  <a:gd name="T4" fmla="*/ 21 w 26"/>
                  <a:gd name="T5" fmla="*/ 26 h 38"/>
                  <a:gd name="T6" fmla="*/ 21 w 26"/>
                  <a:gd name="T7" fmla="*/ 26 h 38"/>
                  <a:gd name="T8" fmla="*/ 7 w 26"/>
                  <a:gd name="T9" fmla="*/ 0 h 38"/>
                  <a:gd name="T10" fmla="*/ 0 w 26"/>
                  <a:gd name="T11" fmla="*/ 0 h 38"/>
                  <a:gd name="T12" fmla="*/ 0 w 26"/>
                  <a:gd name="T13" fmla="*/ 38 h 38"/>
                  <a:gd name="T14" fmla="*/ 7 w 26"/>
                  <a:gd name="T15" fmla="*/ 38 h 38"/>
                  <a:gd name="T16" fmla="*/ 7 w 26"/>
                  <a:gd name="T17" fmla="*/ 10 h 38"/>
                  <a:gd name="T18" fmla="*/ 7 w 26"/>
                  <a:gd name="T19" fmla="*/ 10 h 38"/>
                  <a:gd name="T20" fmla="*/ 21 w 26"/>
                  <a:gd name="T21" fmla="*/ 38 h 38"/>
                  <a:gd name="T22" fmla="*/ 26 w 26"/>
                  <a:gd name="T23" fmla="*/ 38 h 38"/>
                  <a:gd name="T24" fmla="*/ 26 w 26"/>
                  <a:gd name="T2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38">
                    <a:moveTo>
                      <a:pt x="26" y="0"/>
                    </a:moveTo>
                    <a:lnTo>
                      <a:pt x="21" y="0"/>
                    </a:lnTo>
                    <a:lnTo>
                      <a:pt x="21" y="26"/>
                    </a:lnTo>
                    <a:lnTo>
                      <a:pt x="21" y="26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7" y="38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21" y="38"/>
                    </a:lnTo>
                    <a:lnTo>
                      <a:pt x="26" y="38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5" name="Freeform 166"/>
              <p:cNvSpPr/>
              <p:nvPr/>
            </p:nvSpPr>
            <p:spPr bwMode="auto">
              <a:xfrm>
                <a:off x="12011025" y="1981200"/>
                <a:ext cx="11113" cy="22225"/>
              </a:xfrm>
              <a:custGeom>
                <a:avLst/>
                <a:gdLst>
                  <a:gd name="T0" fmla="*/ 0 w 3"/>
                  <a:gd name="T1" fmla="*/ 5 h 6"/>
                  <a:gd name="T2" fmla="*/ 0 w 3"/>
                  <a:gd name="T3" fmla="*/ 6 h 6"/>
                  <a:gd name="T4" fmla="*/ 3 w 3"/>
                  <a:gd name="T5" fmla="*/ 2 h 6"/>
                  <a:gd name="T6" fmla="*/ 3 w 3"/>
                  <a:gd name="T7" fmla="*/ 0 h 6"/>
                  <a:gd name="T8" fmla="*/ 0 w 3"/>
                  <a:gd name="T9" fmla="*/ 0 h 6"/>
                  <a:gd name="T10" fmla="*/ 0 w 3"/>
                  <a:gd name="T11" fmla="*/ 3 h 6"/>
                  <a:gd name="T12" fmla="*/ 2 w 3"/>
                  <a:gd name="T13" fmla="*/ 3 h 6"/>
                  <a:gd name="T14" fmla="*/ 0 w 3"/>
                  <a:gd name="T15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0" y="5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5"/>
                      <a:pt x="3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4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6" name="Freeform 167"/>
              <p:cNvSpPr/>
              <p:nvPr/>
            </p:nvSpPr>
            <p:spPr bwMode="auto">
              <a:xfrm>
                <a:off x="12036425" y="1981200"/>
                <a:ext cx="41275" cy="60325"/>
              </a:xfrm>
              <a:custGeom>
                <a:avLst/>
                <a:gdLst>
                  <a:gd name="T0" fmla="*/ 10 w 26"/>
                  <a:gd name="T1" fmla="*/ 38 h 38"/>
                  <a:gd name="T2" fmla="*/ 17 w 26"/>
                  <a:gd name="T3" fmla="*/ 38 h 38"/>
                  <a:gd name="T4" fmla="*/ 17 w 26"/>
                  <a:gd name="T5" fmla="*/ 7 h 38"/>
                  <a:gd name="T6" fmla="*/ 26 w 26"/>
                  <a:gd name="T7" fmla="*/ 7 h 38"/>
                  <a:gd name="T8" fmla="*/ 26 w 26"/>
                  <a:gd name="T9" fmla="*/ 0 h 38"/>
                  <a:gd name="T10" fmla="*/ 0 w 26"/>
                  <a:gd name="T11" fmla="*/ 0 h 38"/>
                  <a:gd name="T12" fmla="*/ 0 w 26"/>
                  <a:gd name="T13" fmla="*/ 7 h 38"/>
                  <a:gd name="T14" fmla="*/ 10 w 26"/>
                  <a:gd name="T15" fmla="*/ 7 h 38"/>
                  <a:gd name="T16" fmla="*/ 10 w 26"/>
                  <a:gd name="T17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8">
                    <a:moveTo>
                      <a:pt x="10" y="38"/>
                    </a:moveTo>
                    <a:lnTo>
                      <a:pt x="17" y="38"/>
                    </a:lnTo>
                    <a:lnTo>
                      <a:pt x="17" y="7"/>
                    </a:lnTo>
                    <a:lnTo>
                      <a:pt x="26" y="7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10" y="7"/>
                    </a:lnTo>
                    <a:lnTo>
                      <a:pt x="1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7" name="Freeform 168"/>
              <p:cNvSpPr/>
              <p:nvPr/>
            </p:nvSpPr>
            <p:spPr bwMode="auto">
              <a:xfrm>
                <a:off x="11741150" y="2079625"/>
                <a:ext cx="41275" cy="58738"/>
              </a:xfrm>
              <a:custGeom>
                <a:avLst/>
                <a:gdLst>
                  <a:gd name="T0" fmla="*/ 0 w 26"/>
                  <a:gd name="T1" fmla="*/ 7 h 37"/>
                  <a:gd name="T2" fmla="*/ 9 w 26"/>
                  <a:gd name="T3" fmla="*/ 7 h 37"/>
                  <a:gd name="T4" fmla="*/ 9 w 26"/>
                  <a:gd name="T5" fmla="*/ 37 h 37"/>
                  <a:gd name="T6" fmla="*/ 16 w 26"/>
                  <a:gd name="T7" fmla="*/ 37 h 37"/>
                  <a:gd name="T8" fmla="*/ 16 w 26"/>
                  <a:gd name="T9" fmla="*/ 7 h 37"/>
                  <a:gd name="T10" fmla="*/ 26 w 26"/>
                  <a:gd name="T11" fmla="*/ 7 h 37"/>
                  <a:gd name="T12" fmla="*/ 26 w 26"/>
                  <a:gd name="T13" fmla="*/ 0 h 37"/>
                  <a:gd name="T14" fmla="*/ 0 w 26"/>
                  <a:gd name="T15" fmla="*/ 0 h 37"/>
                  <a:gd name="T16" fmla="*/ 0 w 26"/>
                  <a:gd name="T17" fmla="*/ 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7">
                    <a:moveTo>
                      <a:pt x="0" y="7"/>
                    </a:moveTo>
                    <a:lnTo>
                      <a:pt x="9" y="7"/>
                    </a:lnTo>
                    <a:lnTo>
                      <a:pt x="9" y="37"/>
                    </a:lnTo>
                    <a:lnTo>
                      <a:pt x="16" y="37"/>
                    </a:lnTo>
                    <a:lnTo>
                      <a:pt x="16" y="7"/>
                    </a:lnTo>
                    <a:lnTo>
                      <a:pt x="26" y="7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8" name="Freeform 169"/>
              <p:cNvSpPr/>
              <p:nvPr/>
            </p:nvSpPr>
            <p:spPr bwMode="auto">
              <a:xfrm>
                <a:off x="11788775" y="2079625"/>
                <a:ext cx="41275" cy="58738"/>
              </a:xfrm>
              <a:custGeom>
                <a:avLst/>
                <a:gdLst>
                  <a:gd name="T0" fmla="*/ 10 w 11"/>
                  <a:gd name="T1" fmla="*/ 12 h 16"/>
                  <a:gd name="T2" fmla="*/ 9 w 11"/>
                  <a:gd name="T3" fmla="*/ 9 h 16"/>
                  <a:gd name="T4" fmla="*/ 11 w 11"/>
                  <a:gd name="T5" fmla="*/ 5 h 16"/>
                  <a:gd name="T6" fmla="*/ 6 w 11"/>
                  <a:gd name="T7" fmla="*/ 0 h 16"/>
                  <a:gd name="T8" fmla="*/ 0 w 11"/>
                  <a:gd name="T9" fmla="*/ 0 h 16"/>
                  <a:gd name="T10" fmla="*/ 0 w 11"/>
                  <a:gd name="T11" fmla="*/ 16 h 16"/>
                  <a:gd name="T12" fmla="*/ 2 w 11"/>
                  <a:gd name="T13" fmla="*/ 16 h 16"/>
                  <a:gd name="T14" fmla="*/ 2 w 11"/>
                  <a:gd name="T15" fmla="*/ 10 h 16"/>
                  <a:gd name="T16" fmla="*/ 2 w 11"/>
                  <a:gd name="T17" fmla="*/ 10 h 16"/>
                  <a:gd name="T18" fmla="*/ 2 w 11"/>
                  <a:gd name="T19" fmla="*/ 7 h 16"/>
                  <a:gd name="T20" fmla="*/ 2 w 11"/>
                  <a:gd name="T21" fmla="*/ 7 h 16"/>
                  <a:gd name="T22" fmla="*/ 2 w 11"/>
                  <a:gd name="T23" fmla="*/ 3 h 16"/>
                  <a:gd name="T24" fmla="*/ 6 w 11"/>
                  <a:gd name="T25" fmla="*/ 3 h 16"/>
                  <a:gd name="T26" fmla="*/ 8 w 11"/>
                  <a:gd name="T27" fmla="*/ 5 h 16"/>
                  <a:gd name="T28" fmla="*/ 6 w 11"/>
                  <a:gd name="T29" fmla="*/ 7 h 16"/>
                  <a:gd name="T30" fmla="*/ 3 w 11"/>
                  <a:gd name="T31" fmla="*/ 7 h 16"/>
                  <a:gd name="T32" fmla="*/ 3 w 11"/>
                  <a:gd name="T33" fmla="*/ 10 h 16"/>
                  <a:gd name="T34" fmla="*/ 5 w 11"/>
                  <a:gd name="T35" fmla="*/ 10 h 16"/>
                  <a:gd name="T36" fmla="*/ 7 w 11"/>
                  <a:gd name="T37" fmla="*/ 13 h 16"/>
                  <a:gd name="T38" fmla="*/ 8 w 11"/>
                  <a:gd name="T39" fmla="*/ 16 h 16"/>
                  <a:gd name="T40" fmla="*/ 11 w 11"/>
                  <a:gd name="T41" fmla="*/ 16 h 16"/>
                  <a:gd name="T42" fmla="*/ 11 w 11"/>
                  <a:gd name="T43" fmla="*/ 16 h 16"/>
                  <a:gd name="T44" fmla="*/ 10 w 11"/>
                  <a:gd name="T4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" h="16">
                    <a:moveTo>
                      <a:pt x="10" y="12"/>
                    </a:moveTo>
                    <a:cubicBezTo>
                      <a:pt x="10" y="10"/>
                      <a:pt x="10" y="9"/>
                      <a:pt x="9" y="9"/>
                    </a:cubicBezTo>
                    <a:cubicBezTo>
                      <a:pt x="10" y="8"/>
                      <a:pt x="11" y="6"/>
                      <a:pt x="11" y="5"/>
                    </a:cubicBezTo>
                    <a:cubicBezTo>
                      <a:pt x="11" y="3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8" y="4"/>
                      <a:pt x="8" y="5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0"/>
                      <a:pt x="7" y="11"/>
                      <a:pt x="7" y="13"/>
                    </a:cubicBezTo>
                    <a:cubicBezTo>
                      <a:pt x="7" y="14"/>
                      <a:pt x="8" y="15"/>
                      <a:pt x="8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5"/>
                      <a:pt x="10" y="15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9" name="Freeform 170"/>
              <p:cNvSpPr/>
              <p:nvPr/>
            </p:nvSpPr>
            <p:spPr bwMode="auto">
              <a:xfrm>
                <a:off x="11837988" y="2079625"/>
                <a:ext cx="41275" cy="58738"/>
              </a:xfrm>
              <a:custGeom>
                <a:avLst/>
                <a:gdLst>
                  <a:gd name="T0" fmla="*/ 8 w 11"/>
                  <a:gd name="T1" fmla="*/ 11 h 16"/>
                  <a:gd name="T2" fmla="*/ 5 w 11"/>
                  <a:gd name="T3" fmla="*/ 14 h 16"/>
                  <a:gd name="T4" fmla="*/ 3 w 11"/>
                  <a:gd name="T5" fmla="*/ 11 h 16"/>
                  <a:gd name="T6" fmla="*/ 3 w 11"/>
                  <a:gd name="T7" fmla="*/ 0 h 16"/>
                  <a:gd name="T8" fmla="*/ 0 w 11"/>
                  <a:gd name="T9" fmla="*/ 0 h 16"/>
                  <a:gd name="T10" fmla="*/ 0 w 11"/>
                  <a:gd name="T11" fmla="*/ 11 h 16"/>
                  <a:gd name="T12" fmla="*/ 1 w 11"/>
                  <a:gd name="T13" fmla="*/ 15 h 16"/>
                  <a:gd name="T14" fmla="*/ 5 w 11"/>
                  <a:gd name="T15" fmla="*/ 16 h 16"/>
                  <a:gd name="T16" fmla="*/ 11 w 11"/>
                  <a:gd name="T17" fmla="*/ 11 h 16"/>
                  <a:gd name="T18" fmla="*/ 11 w 11"/>
                  <a:gd name="T19" fmla="*/ 0 h 16"/>
                  <a:gd name="T20" fmla="*/ 8 w 11"/>
                  <a:gd name="T21" fmla="*/ 0 h 16"/>
                  <a:gd name="T22" fmla="*/ 8 w 11"/>
                  <a:gd name="T2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" h="16">
                    <a:moveTo>
                      <a:pt x="8" y="11"/>
                    </a:moveTo>
                    <a:cubicBezTo>
                      <a:pt x="8" y="13"/>
                      <a:pt x="7" y="14"/>
                      <a:pt x="5" y="14"/>
                    </a:cubicBezTo>
                    <a:cubicBezTo>
                      <a:pt x="4" y="14"/>
                      <a:pt x="3" y="13"/>
                      <a:pt x="3" y="1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2" y="16"/>
                      <a:pt x="4" y="16"/>
                      <a:pt x="5" y="16"/>
                    </a:cubicBezTo>
                    <a:cubicBezTo>
                      <a:pt x="9" y="16"/>
                      <a:pt x="11" y="15"/>
                      <a:pt x="11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0" name="Freeform 171"/>
              <p:cNvSpPr/>
              <p:nvPr/>
            </p:nvSpPr>
            <p:spPr bwMode="auto">
              <a:xfrm>
                <a:off x="11887200" y="2079625"/>
                <a:ext cx="41275" cy="58738"/>
              </a:xfrm>
              <a:custGeom>
                <a:avLst/>
                <a:gdLst>
                  <a:gd name="T0" fmla="*/ 8 w 11"/>
                  <a:gd name="T1" fmla="*/ 7 h 16"/>
                  <a:gd name="T2" fmla="*/ 4 w 11"/>
                  <a:gd name="T3" fmla="*/ 6 h 16"/>
                  <a:gd name="T4" fmla="*/ 3 w 11"/>
                  <a:gd name="T5" fmla="*/ 5 h 16"/>
                  <a:gd name="T6" fmla="*/ 5 w 11"/>
                  <a:gd name="T7" fmla="*/ 3 h 16"/>
                  <a:gd name="T8" fmla="*/ 8 w 11"/>
                  <a:gd name="T9" fmla="*/ 5 h 16"/>
                  <a:gd name="T10" fmla="*/ 11 w 11"/>
                  <a:gd name="T11" fmla="*/ 5 h 16"/>
                  <a:gd name="T12" fmla="*/ 5 w 11"/>
                  <a:gd name="T13" fmla="*/ 0 h 16"/>
                  <a:gd name="T14" fmla="*/ 0 w 11"/>
                  <a:gd name="T15" fmla="*/ 5 h 16"/>
                  <a:gd name="T16" fmla="*/ 5 w 11"/>
                  <a:gd name="T17" fmla="*/ 9 h 16"/>
                  <a:gd name="T18" fmla="*/ 6 w 11"/>
                  <a:gd name="T19" fmla="*/ 10 h 16"/>
                  <a:gd name="T20" fmla="*/ 8 w 11"/>
                  <a:gd name="T21" fmla="*/ 12 h 16"/>
                  <a:gd name="T22" fmla="*/ 6 w 11"/>
                  <a:gd name="T23" fmla="*/ 14 h 16"/>
                  <a:gd name="T24" fmla="*/ 3 w 11"/>
                  <a:gd name="T25" fmla="*/ 11 h 16"/>
                  <a:gd name="T26" fmla="*/ 0 w 11"/>
                  <a:gd name="T27" fmla="*/ 11 h 16"/>
                  <a:gd name="T28" fmla="*/ 6 w 11"/>
                  <a:gd name="T29" fmla="*/ 16 h 16"/>
                  <a:gd name="T30" fmla="*/ 11 w 11"/>
                  <a:gd name="T31" fmla="*/ 11 h 16"/>
                  <a:gd name="T32" fmla="*/ 8 w 11"/>
                  <a:gd name="T33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" h="16">
                    <a:moveTo>
                      <a:pt x="8" y="7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8" y="3"/>
                      <a:pt x="8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3"/>
                      <a:pt x="10" y="0"/>
                      <a:pt x="5" y="0"/>
                    </a:cubicBezTo>
                    <a:cubicBezTo>
                      <a:pt x="1" y="0"/>
                      <a:pt x="0" y="3"/>
                      <a:pt x="0" y="5"/>
                    </a:cubicBezTo>
                    <a:cubicBezTo>
                      <a:pt x="0" y="8"/>
                      <a:pt x="2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8" y="10"/>
                      <a:pt x="8" y="12"/>
                    </a:cubicBezTo>
                    <a:cubicBezTo>
                      <a:pt x="8" y="13"/>
                      <a:pt x="7" y="14"/>
                      <a:pt x="6" y="14"/>
                    </a:cubicBezTo>
                    <a:cubicBezTo>
                      <a:pt x="3" y="14"/>
                      <a:pt x="3" y="12"/>
                      <a:pt x="3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1" y="16"/>
                      <a:pt x="6" y="16"/>
                    </a:cubicBezTo>
                    <a:cubicBezTo>
                      <a:pt x="7" y="16"/>
                      <a:pt x="11" y="16"/>
                      <a:pt x="11" y="11"/>
                    </a:cubicBezTo>
                    <a:cubicBezTo>
                      <a:pt x="11" y="8"/>
                      <a:pt x="9" y="8"/>
                      <a:pt x="8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1" name="Freeform 172"/>
              <p:cNvSpPr/>
              <p:nvPr/>
            </p:nvSpPr>
            <p:spPr bwMode="auto">
              <a:xfrm>
                <a:off x="11931650" y="2079625"/>
                <a:ext cx="41275" cy="58738"/>
              </a:xfrm>
              <a:custGeom>
                <a:avLst/>
                <a:gdLst>
                  <a:gd name="T0" fmla="*/ 0 w 26"/>
                  <a:gd name="T1" fmla="*/ 7 h 37"/>
                  <a:gd name="T2" fmla="*/ 10 w 26"/>
                  <a:gd name="T3" fmla="*/ 7 h 37"/>
                  <a:gd name="T4" fmla="*/ 10 w 26"/>
                  <a:gd name="T5" fmla="*/ 37 h 37"/>
                  <a:gd name="T6" fmla="*/ 17 w 26"/>
                  <a:gd name="T7" fmla="*/ 37 h 37"/>
                  <a:gd name="T8" fmla="*/ 17 w 26"/>
                  <a:gd name="T9" fmla="*/ 7 h 37"/>
                  <a:gd name="T10" fmla="*/ 26 w 26"/>
                  <a:gd name="T11" fmla="*/ 7 h 37"/>
                  <a:gd name="T12" fmla="*/ 26 w 26"/>
                  <a:gd name="T13" fmla="*/ 0 h 37"/>
                  <a:gd name="T14" fmla="*/ 0 w 26"/>
                  <a:gd name="T15" fmla="*/ 0 h 37"/>
                  <a:gd name="T16" fmla="*/ 0 w 26"/>
                  <a:gd name="T17" fmla="*/ 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37">
                    <a:moveTo>
                      <a:pt x="0" y="7"/>
                    </a:moveTo>
                    <a:lnTo>
                      <a:pt x="10" y="7"/>
                    </a:lnTo>
                    <a:lnTo>
                      <a:pt x="10" y="37"/>
                    </a:lnTo>
                    <a:lnTo>
                      <a:pt x="17" y="37"/>
                    </a:lnTo>
                    <a:lnTo>
                      <a:pt x="17" y="7"/>
                    </a:lnTo>
                    <a:lnTo>
                      <a:pt x="26" y="7"/>
                    </a:lnTo>
                    <a:lnTo>
                      <a:pt x="26" y="0"/>
                    </a:lnTo>
                    <a:lnTo>
                      <a:pt x="0" y="0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2" name="Freeform 173"/>
              <p:cNvSpPr/>
              <p:nvPr/>
            </p:nvSpPr>
            <p:spPr bwMode="auto">
              <a:xfrm>
                <a:off x="12025313" y="2079625"/>
                <a:ext cx="22225" cy="58738"/>
              </a:xfrm>
              <a:custGeom>
                <a:avLst/>
                <a:gdLst>
                  <a:gd name="T0" fmla="*/ 0 w 6"/>
                  <a:gd name="T1" fmla="*/ 0 h 16"/>
                  <a:gd name="T2" fmla="*/ 0 w 6"/>
                  <a:gd name="T3" fmla="*/ 3 h 16"/>
                  <a:gd name="T4" fmla="*/ 3 w 6"/>
                  <a:gd name="T5" fmla="*/ 8 h 16"/>
                  <a:gd name="T6" fmla="*/ 0 w 6"/>
                  <a:gd name="T7" fmla="*/ 14 h 16"/>
                  <a:gd name="T8" fmla="*/ 0 w 6"/>
                  <a:gd name="T9" fmla="*/ 16 h 16"/>
                  <a:gd name="T10" fmla="*/ 6 w 6"/>
                  <a:gd name="T11" fmla="*/ 8 h 16"/>
                  <a:gd name="T12" fmla="*/ 0 w 6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6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3" y="4"/>
                      <a:pt x="3" y="8"/>
                    </a:cubicBezTo>
                    <a:cubicBezTo>
                      <a:pt x="3" y="12"/>
                      <a:pt x="1" y="13"/>
                      <a:pt x="0" y="1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6"/>
                      <a:pt x="6" y="15"/>
                      <a:pt x="6" y="8"/>
                    </a:cubicBezTo>
                    <a:cubicBezTo>
                      <a:pt x="6" y="1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3" name="Freeform 174"/>
              <p:cNvSpPr/>
              <p:nvPr/>
            </p:nvSpPr>
            <p:spPr bwMode="auto">
              <a:xfrm>
                <a:off x="11999913" y="2079625"/>
                <a:ext cx="22225" cy="58738"/>
              </a:xfrm>
              <a:custGeom>
                <a:avLst/>
                <a:gdLst>
                  <a:gd name="T0" fmla="*/ 2 w 6"/>
                  <a:gd name="T1" fmla="*/ 8 h 16"/>
                  <a:gd name="T2" fmla="*/ 6 w 6"/>
                  <a:gd name="T3" fmla="*/ 3 h 16"/>
                  <a:gd name="T4" fmla="*/ 6 w 6"/>
                  <a:gd name="T5" fmla="*/ 0 h 16"/>
                  <a:gd name="T6" fmla="*/ 0 w 6"/>
                  <a:gd name="T7" fmla="*/ 8 h 16"/>
                  <a:gd name="T8" fmla="*/ 6 w 6"/>
                  <a:gd name="T9" fmla="*/ 16 h 16"/>
                  <a:gd name="T10" fmla="*/ 6 w 6"/>
                  <a:gd name="T11" fmla="*/ 14 h 16"/>
                  <a:gd name="T12" fmla="*/ 2 w 6"/>
                  <a:gd name="T13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6">
                    <a:moveTo>
                      <a:pt x="2" y="8"/>
                    </a:moveTo>
                    <a:cubicBezTo>
                      <a:pt x="2" y="4"/>
                      <a:pt x="4" y="3"/>
                      <a:pt x="6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1"/>
                      <a:pt x="0" y="8"/>
                    </a:cubicBezTo>
                    <a:cubicBezTo>
                      <a:pt x="0" y="15"/>
                      <a:pt x="3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4" y="13"/>
                      <a:pt x="2" y="12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4" name="Freeform 175"/>
              <p:cNvSpPr/>
              <p:nvPr/>
            </p:nvSpPr>
            <p:spPr bwMode="auto">
              <a:xfrm>
                <a:off x="12052300" y="2079625"/>
                <a:ext cx="44450" cy="58738"/>
              </a:xfrm>
              <a:custGeom>
                <a:avLst/>
                <a:gdLst>
                  <a:gd name="T0" fmla="*/ 14 w 28"/>
                  <a:gd name="T1" fmla="*/ 28 h 37"/>
                  <a:gd name="T2" fmla="*/ 14 w 28"/>
                  <a:gd name="T3" fmla="*/ 28 h 37"/>
                  <a:gd name="T4" fmla="*/ 7 w 28"/>
                  <a:gd name="T5" fmla="*/ 0 h 37"/>
                  <a:gd name="T6" fmla="*/ 0 w 28"/>
                  <a:gd name="T7" fmla="*/ 0 h 37"/>
                  <a:gd name="T8" fmla="*/ 9 w 28"/>
                  <a:gd name="T9" fmla="*/ 37 h 37"/>
                  <a:gd name="T10" fmla="*/ 16 w 28"/>
                  <a:gd name="T11" fmla="*/ 37 h 37"/>
                  <a:gd name="T12" fmla="*/ 28 w 28"/>
                  <a:gd name="T13" fmla="*/ 0 h 37"/>
                  <a:gd name="T14" fmla="*/ 21 w 28"/>
                  <a:gd name="T15" fmla="*/ 0 h 37"/>
                  <a:gd name="T16" fmla="*/ 14 w 28"/>
                  <a:gd name="T17" fmla="*/ 2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37">
                    <a:moveTo>
                      <a:pt x="14" y="28"/>
                    </a:moveTo>
                    <a:lnTo>
                      <a:pt x="14" y="28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9" y="37"/>
                    </a:lnTo>
                    <a:lnTo>
                      <a:pt x="16" y="37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1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5" name="Freeform 176"/>
              <p:cNvSpPr/>
              <p:nvPr/>
            </p:nvSpPr>
            <p:spPr bwMode="auto">
              <a:xfrm>
                <a:off x="12101513" y="2079625"/>
                <a:ext cx="41275" cy="58738"/>
              </a:xfrm>
              <a:custGeom>
                <a:avLst/>
                <a:gdLst>
                  <a:gd name="T0" fmla="*/ 7 w 26"/>
                  <a:gd name="T1" fmla="*/ 21 h 37"/>
                  <a:gd name="T2" fmla="*/ 23 w 26"/>
                  <a:gd name="T3" fmla="*/ 21 h 37"/>
                  <a:gd name="T4" fmla="*/ 23 w 26"/>
                  <a:gd name="T5" fmla="*/ 14 h 37"/>
                  <a:gd name="T6" fmla="*/ 7 w 26"/>
                  <a:gd name="T7" fmla="*/ 14 h 37"/>
                  <a:gd name="T8" fmla="*/ 7 w 26"/>
                  <a:gd name="T9" fmla="*/ 7 h 37"/>
                  <a:gd name="T10" fmla="*/ 23 w 26"/>
                  <a:gd name="T11" fmla="*/ 7 h 37"/>
                  <a:gd name="T12" fmla="*/ 23 w 26"/>
                  <a:gd name="T13" fmla="*/ 0 h 37"/>
                  <a:gd name="T14" fmla="*/ 0 w 26"/>
                  <a:gd name="T15" fmla="*/ 0 h 37"/>
                  <a:gd name="T16" fmla="*/ 0 w 26"/>
                  <a:gd name="T17" fmla="*/ 37 h 37"/>
                  <a:gd name="T18" fmla="*/ 26 w 26"/>
                  <a:gd name="T19" fmla="*/ 37 h 37"/>
                  <a:gd name="T20" fmla="*/ 26 w 26"/>
                  <a:gd name="T21" fmla="*/ 30 h 37"/>
                  <a:gd name="T22" fmla="*/ 7 w 26"/>
                  <a:gd name="T23" fmla="*/ 30 h 37"/>
                  <a:gd name="T24" fmla="*/ 7 w 26"/>
                  <a:gd name="T25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" h="37">
                    <a:moveTo>
                      <a:pt x="7" y="21"/>
                    </a:moveTo>
                    <a:lnTo>
                      <a:pt x="23" y="21"/>
                    </a:lnTo>
                    <a:lnTo>
                      <a:pt x="23" y="14"/>
                    </a:lnTo>
                    <a:lnTo>
                      <a:pt x="7" y="14"/>
                    </a:lnTo>
                    <a:lnTo>
                      <a:pt x="7" y="7"/>
                    </a:lnTo>
                    <a:lnTo>
                      <a:pt x="23" y="7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37"/>
                    </a:lnTo>
                    <a:lnTo>
                      <a:pt x="26" y="37"/>
                    </a:lnTo>
                    <a:lnTo>
                      <a:pt x="26" y="30"/>
                    </a:lnTo>
                    <a:lnTo>
                      <a:pt x="7" y="30"/>
                    </a:lnTo>
                    <a:lnTo>
                      <a:pt x="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6" name="Freeform 177"/>
              <p:cNvSpPr/>
              <p:nvPr/>
            </p:nvSpPr>
            <p:spPr bwMode="auto">
              <a:xfrm>
                <a:off x="12149138" y="2079625"/>
                <a:ext cx="41275" cy="58738"/>
              </a:xfrm>
              <a:custGeom>
                <a:avLst/>
                <a:gdLst>
                  <a:gd name="T0" fmla="*/ 11 w 11"/>
                  <a:gd name="T1" fmla="*/ 12 h 16"/>
                  <a:gd name="T2" fmla="*/ 9 w 11"/>
                  <a:gd name="T3" fmla="*/ 9 h 16"/>
                  <a:gd name="T4" fmla="*/ 11 w 11"/>
                  <a:gd name="T5" fmla="*/ 5 h 16"/>
                  <a:gd name="T6" fmla="*/ 7 w 11"/>
                  <a:gd name="T7" fmla="*/ 0 h 16"/>
                  <a:gd name="T8" fmla="*/ 0 w 11"/>
                  <a:gd name="T9" fmla="*/ 0 h 16"/>
                  <a:gd name="T10" fmla="*/ 0 w 11"/>
                  <a:gd name="T11" fmla="*/ 16 h 16"/>
                  <a:gd name="T12" fmla="*/ 3 w 11"/>
                  <a:gd name="T13" fmla="*/ 16 h 16"/>
                  <a:gd name="T14" fmla="*/ 3 w 11"/>
                  <a:gd name="T15" fmla="*/ 10 h 16"/>
                  <a:gd name="T16" fmla="*/ 3 w 11"/>
                  <a:gd name="T17" fmla="*/ 10 h 16"/>
                  <a:gd name="T18" fmla="*/ 3 w 11"/>
                  <a:gd name="T19" fmla="*/ 7 h 16"/>
                  <a:gd name="T20" fmla="*/ 3 w 11"/>
                  <a:gd name="T21" fmla="*/ 7 h 16"/>
                  <a:gd name="T22" fmla="*/ 3 w 11"/>
                  <a:gd name="T23" fmla="*/ 3 h 16"/>
                  <a:gd name="T24" fmla="*/ 6 w 11"/>
                  <a:gd name="T25" fmla="*/ 3 h 16"/>
                  <a:gd name="T26" fmla="*/ 8 w 11"/>
                  <a:gd name="T27" fmla="*/ 5 h 16"/>
                  <a:gd name="T28" fmla="*/ 6 w 11"/>
                  <a:gd name="T29" fmla="*/ 7 h 16"/>
                  <a:gd name="T30" fmla="*/ 4 w 11"/>
                  <a:gd name="T31" fmla="*/ 7 h 16"/>
                  <a:gd name="T32" fmla="*/ 4 w 11"/>
                  <a:gd name="T33" fmla="*/ 10 h 16"/>
                  <a:gd name="T34" fmla="*/ 6 w 11"/>
                  <a:gd name="T35" fmla="*/ 10 h 16"/>
                  <a:gd name="T36" fmla="*/ 8 w 11"/>
                  <a:gd name="T37" fmla="*/ 13 h 16"/>
                  <a:gd name="T38" fmla="*/ 8 w 11"/>
                  <a:gd name="T39" fmla="*/ 16 h 16"/>
                  <a:gd name="T40" fmla="*/ 11 w 11"/>
                  <a:gd name="T41" fmla="*/ 16 h 16"/>
                  <a:gd name="T42" fmla="*/ 11 w 11"/>
                  <a:gd name="T43" fmla="*/ 16 h 16"/>
                  <a:gd name="T44" fmla="*/ 11 w 11"/>
                  <a:gd name="T45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" h="16">
                    <a:moveTo>
                      <a:pt x="11" y="12"/>
                    </a:moveTo>
                    <a:cubicBezTo>
                      <a:pt x="11" y="10"/>
                      <a:pt x="10" y="9"/>
                      <a:pt x="9" y="9"/>
                    </a:cubicBezTo>
                    <a:cubicBezTo>
                      <a:pt x="10" y="8"/>
                      <a:pt x="11" y="6"/>
                      <a:pt x="11" y="5"/>
                    </a:cubicBezTo>
                    <a:cubicBezTo>
                      <a:pt x="11" y="3"/>
                      <a:pt x="10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8" y="3"/>
                      <a:pt x="8" y="4"/>
                      <a:pt x="8" y="5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0"/>
                      <a:pt x="8" y="11"/>
                      <a:pt x="8" y="13"/>
                    </a:cubicBezTo>
                    <a:cubicBezTo>
                      <a:pt x="8" y="14"/>
                      <a:pt x="8" y="15"/>
                      <a:pt x="8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5"/>
                      <a:pt x="11" y="15"/>
                      <a:pt x="1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1" name="组合 400"/>
            <p:cNvGrpSpPr>
              <a:grpSpLocks noChangeAspect="1"/>
            </p:cNvGrpSpPr>
            <p:nvPr/>
          </p:nvGrpSpPr>
          <p:grpSpPr>
            <a:xfrm>
              <a:off x="1615501" y="3495050"/>
              <a:ext cx="453420" cy="432000"/>
              <a:chOff x="-85725" y="3051175"/>
              <a:chExt cx="773113" cy="73660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47" name="Freeform 178"/>
              <p:cNvSpPr/>
              <p:nvPr/>
            </p:nvSpPr>
            <p:spPr bwMode="auto">
              <a:xfrm>
                <a:off x="-85725" y="3130550"/>
                <a:ext cx="773113" cy="657225"/>
              </a:xfrm>
              <a:custGeom>
                <a:avLst/>
                <a:gdLst>
                  <a:gd name="T0" fmla="*/ 158 w 206"/>
                  <a:gd name="T1" fmla="*/ 158 h 175"/>
                  <a:gd name="T2" fmla="*/ 48 w 206"/>
                  <a:gd name="T3" fmla="*/ 158 h 175"/>
                  <a:gd name="T4" fmla="*/ 18 w 206"/>
                  <a:gd name="T5" fmla="*/ 0 h 175"/>
                  <a:gd name="T6" fmla="*/ 0 w 206"/>
                  <a:gd name="T7" fmla="*/ 0 h 175"/>
                  <a:gd name="T8" fmla="*/ 34 w 206"/>
                  <a:gd name="T9" fmla="*/ 175 h 175"/>
                  <a:gd name="T10" fmla="*/ 172 w 206"/>
                  <a:gd name="T11" fmla="*/ 175 h 175"/>
                  <a:gd name="T12" fmla="*/ 206 w 206"/>
                  <a:gd name="T13" fmla="*/ 0 h 175"/>
                  <a:gd name="T14" fmla="*/ 188 w 206"/>
                  <a:gd name="T15" fmla="*/ 0 h 175"/>
                  <a:gd name="T16" fmla="*/ 158 w 206"/>
                  <a:gd name="T17" fmla="*/ 15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6" h="175">
                    <a:moveTo>
                      <a:pt x="158" y="158"/>
                    </a:moveTo>
                    <a:cubicBezTo>
                      <a:pt x="146" y="158"/>
                      <a:pt x="60" y="158"/>
                      <a:pt x="48" y="158"/>
                    </a:cubicBezTo>
                    <a:cubicBezTo>
                      <a:pt x="46" y="146"/>
                      <a:pt x="23" y="28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4" y="175"/>
                      <a:pt x="34" y="175"/>
                      <a:pt x="34" y="175"/>
                    </a:cubicBezTo>
                    <a:cubicBezTo>
                      <a:pt x="172" y="175"/>
                      <a:pt x="172" y="175"/>
                      <a:pt x="172" y="175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3" y="28"/>
                      <a:pt x="160" y="146"/>
                      <a:pt x="15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8" name="Freeform 179"/>
              <p:cNvSpPr/>
              <p:nvPr/>
            </p:nvSpPr>
            <p:spPr bwMode="auto">
              <a:xfrm>
                <a:off x="327025" y="3182938"/>
                <a:ext cx="131763" cy="304800"/>
              </a:xfrm>
              <a:custGeom>
                <a:avLst/>
                <a:gdLst>
                  <a:gd name="T0" fmla="*/ 3 w 35"/>
                  <a:gd name="T1" fmla="*/ 55 h 81"/>
                  <a:gd name="T2" fmla="*/ 3 w 35"/>
                  <a:gd name="T3" fmla="*/ 81 h 81"/>
                  <a:gd name="T4" fmla="*/ 15 w 35"/>
                  <a:gd name="T5" fmla="*/ 58 h 81"/>
                  <a:gd name="T6" fmla="*/ 26 w 35"/>
                  <a:gd name="T7" fmla="*/ 12 h 81"/>
                  <a:gd name="T8" fmla="*/ 34 w 35"/>
                  <a:gd name="T9" fmla="*/ 9 h 81"/>
                  <a:gd name="T10" fmla="*/ 35 w 35"/>
                  <a:gd name="T11" fmla="*/ 6 h 81"/>
                  <a:gd name="T12" fmla="*/ 9 w 35"/>
                  <a:gd name="T13" fmla="*/ 0 h 81"/>
                  <a:gd name="T14" fmla="*/ 8 w 35"/>
                  <a:gd name="T15" fmla="*/ 3 h 81"/>
                  <a:gd name="T16" fmla="*/ 14 w 35"/>
                  <a:gd name="T17" fmla="*/ 9 h 81"/>
                  <a:gd name="T18" fmla="*/ 3 w 35"/>
                  <a:gd name="T19" fmla="*/ 5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" h="81">
                    <a:moveTo>
                      <a:pt x="3" y="55"/>
                    </a:moveTo>
                    <a:cubicBezTo>
                      <a:pt x="3" y="55"/>
                      <a:pt x="0" y="72"/>
                      <a:pt x="3" y="81"/>
                    </a:cubicBezTo>
                    <a:cubicBezTo>
                      <a:pt x="11" y="75"/>
                      <a:pt x="15" y="58"/>
                      <a:pt x="15" y="58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4" y="9"/>
                      <a:pt x="14" y="9"/>
                      <a:pt x="14" y="9"/>
                    </a:cubicBezTo>
                    <a:lnTo>
                      <a:pt x="3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9" name="Freeform 180"/>
              <p:cNvSpPr/>
              <p:nvPr/>
            </p:nvSpPr>
            <p:spPr bwMode="auto">
              <a:xfrm>
                <a:off x="398463" y="3265488"/>
                <a:ext cx="134938" cy="98425"/>
              </a:xfrm>
              <a:custGeom>
                <a:avLst/>
                <a:gdLst>
                  <a:gd name="T0" fmla="*/ 81 w 85"/>
                  <a:gd name="T1" fmla="*/ 36 h 62"/>
                  <a:gd name="T2" fmla="*/ 85 w 85"/>
                  <a:gd name="T3" fmla="*/ 17 h 62"/>
                  <a:gd name="T4" fmla="*/ 33 w 85"/>
                  <a:gd name="T5" fmla="*/ 21 h 62"/>
                  <a:gd name="T6" fmla="*/ 17 w 85"/>
                  <a:gd name="T7" fmla="*/ 0 h 62"/>
                  <a:gd name="T8" fmla="*/ 0 w 85"/>
                  <a:gd name="T9" fmla="*/ 62 h 62"/>
                  <a:gd name="T10" fmla="*/ 81 w 85"/>
                  <a:gd name="T11" fmla="*/ 3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62">
                    <a:moveTo>
                      <a:pt x="81" y="36"/>
                    </a:moveTo>
                    <a:lnTo>
                      <a:pt x="85" y="17"/>
                    </a:lnTo>
                    <a:lnTo>
                      <a:pt x="33" y="21"/>
                    </a:lnTo>
                    <a:lnTo>
                      <a:pt x="17" y="0"/>
                    </a:lnTo>
                    <a:lnTo>
                      <a:pt x="0" y="62"/>
                    </a:lnTo>
                    <a:lnTo>
                      <a:pt x="81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0" name="Freeform 181"/>
              <p:cNvSpPr/>
              <p:nvPr/>
            </p:nvSpPr>
            <p:spPr bwMode="auto">
              <a:xfrm>
                <a:off x="249238" y="3224213"/>
                <a:ext cx="115888" cy="128588"/>
              </a:xfrm>
              <a:custGeom>
                <a:avLst/>
                <a:gdLst>
                  <a:gd name="T0" fmla="*/ 59 w 73"/>
                  <a:gd name="T1" fmla="*/ 81 h 81"/>
                  <a:gd name="T2" fmla="*/ 73 w 73"/>
                  <a:gd name="T3" fmla="*/ 17 h 81"/>
                  <a:gd name="T4" fmla="*/ 49 w 73"/>
                  <a:gd name="T5" fmla="*/ 28 h 81"/>
                  <a:gd name="T6" fmla="*/ 4 w 73"/>
                  <a:gd name="T7" fmla="*/ 0 h 81"/>
                  <a:gd name="T8" fmla="*/ 0 w 73"/>
                  <a:gd name="T9" fmla="*/ 21 h 81"/>
                  <a:gd name="T10" fmla="*/ 59 w 73"/>
                  <a:gd name="T11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81">
                    <a:moveTo>
                      <a:pt x="59" y="81"/>
                    </a:moveTo>
                    <a:lnTo>
                      <a:pt x="73" y="17"/>
                    </a:lnTo>
                    <a:lnTo>
                      <a:pt x="49" y="28"/>
                    </a:lnTo>
                    <a:lnTo>
                      <a:pt x="4" y="0"/>
                    </a:lnTo>
                    <a:lnTo>
                      <a:pt x="0" y="21"/>
                    </a:lnTo>
                    <a:lnTo>
                      <a:pt x="59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1" name="Freeform 182"/>
              <p:cNvSpPr/>
              <p:nvPr/>
            </p:nvSpPr>
            <p:spPr bwMode="auto">
              <a:xfrm>
                <a:off x="166688" y="3513138"/>
                <a:ext cx="63500" cy="30163"/>
              </a:xfrm>
              <a:custGeom>
                <a:avLst/>
                <a:gdLst>
                  <a:gd name="T0" fmla="*/ 1 w 17"/>
                  <a:gd name="T1" fmla="*/ 0 h 8"/>
                  <a:gd name="T2" fmla="*/ 0 w 17"/>
                  <a:gd name="T3" fmla="*/ 3 h 8"/>
                  <a:gd name="T4" fmla="*/ 15 w 17"/>
                  <a:gd name="T5" fmla="*/ 8 h 8"/>
                  <a:gd name="T6" fmla="*/ 17 w 17"/>
                  <a:gd name="T7" fmla="*/ 5 h 8"/>
                  <a:gd name="T8" fmla="*/ 1 w 17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8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6"/>
                      <a:pt x="17" y="5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2" name="Freeform 183"/>
              <p:cNvSpPr/>
              <p:nvPr/>
            </p:nvSpPr>
            <p:spPr bwMode="auto">
              <a:xfrm>
                <a:off x="79375" y="3524250"/>
                <a:ext cx="357188" cy="173038"/>
              </a:xfrm>
              <a:custGeom>
                <a:avLst/>
                <a:gdLst>
                  <a:gd name="T0" fmla="*/ 89 w 95"/>
                  <a:gd name="T1" fmla="*/ 28 h 46"/>
                  <a:gd name="T2" fmla="*/ 67 w 95"/>
                  <a:gd name="T3" fmla="*/ 21 h 46"/>
                  <a:gd name="T4" fmla="*/ 64 w 95"/>
                  <a:gd name="T5" fmla="*/ 7 h 46"/>
                  <a:gd name="T6" fmla="*/ 43 w 95"/>
                  <a:gd name="T7" fmla="*/ 0 h 46"/>
                  <a:gd name="T8" fmla="*/ 35 w 95"/>
                  <a:gd name="T9" fmla="*/ 11 h 46"/>
                  <a:gd name="T10" fmla="*/ 0 w 95"/>
                  <a:gd name="T11" fmla="*/ 0 h 46"/>
                  <a:gd name="T12" fmla="*/ 10 w 95"/>
                  <a:gd name="T13" fmla="*/ 24 h 46"/>
                  <a:gd name="T14" fmla="*/ 79 w 95"/>
                  <a:gd name="T15" fmla="*/ 46 h 46"/>
                  <a:gd name="T16" fmla="*/ 95 w 95"/>
                  <a:gd name="T17" fmla="*/ 37 h 46"/>
                  <a:gd name="T18" fmla="*/ 89 w 95"/>
                  <a:gd name="T19" fmla="*/ 2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5" h="46">
                    <a:moveTo>
                      <a:pt x="89" y="28"/>
                    </a:moveTo>
                    <a:cubicBezTo>
                      <a:pt x="89" y="28"/>
                      <a:pt x="67" y="21"/>
                      <a:pt x="67" y="21"/>
                    </a:cubicBezTo>
                    <a:cubicBezTo>
                      <a:pt x="67" y="21"/>
                      <a:pt x="64" y="8"/>
                      <a:pt x="64" y="7"/>
                    </a:cubicBezTo>
                    <a:cubicBezTo>
                      <a:pt x="63" y="7"/>
                      <a:pt x="44" y="1"/>
                      <a:pt x="43" y="0"/>
                    </a:cubicBezTo>
                    <a:cubicBezTo>
                      <a:pt x="43" y="1"/>
                      <a:pt x="35" y="11"/>
                      <a:pt x="35" y="11"/>
                    </a:cubicBezTo>
                    <a:cubicBezTo>
                      <a:pt x="35" y="11"/>
                      <a:pt x="3" y="1"/>
                      <a:pt x="0" y="0"/>
                    </a:cubicBezTo>
                    <a:cubicBezTo>
                      <a:pt x="1" y="3"/>
                      <a:pt x="10" y="23"/>
                      <a:pt x="10" y="24"/>
                    </a:cubicBezTo>
                    <a:cubicBezTo>
                      <a:pt x="11" y="24"/>
                      <a:pt x="78" y="45"/>
                      <a:pt x="79" y="46"/>
                    </a:cubicBezTo>
                    <a:cubicBezTo>
                      <a:pt x="80" y="45"/>
                      <a:pt x="94" y="38"/>
                      <a:pt x="95" y="37"/>
                    </a:cubicBezTo>
                    <a:cubicBezTo>
                      <a:pt x="95" y="36"/>
                      <a:pt x="90" y="29"/>
                      <a:pt x="89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3" name="Freeform 184"/>
              <p:cNvSpPr/>
              <p:nvPr/>
            </p:nvSpPr>
            <p:spPr bwMode="auto">
              <a:xfrm>
                <a:off x="38100" y="3051175"/>
                <a:ext cx="173038" cy="428625"/>
              </a:xfrm>
              <a:custGeom>
                <a:avLst/>
                <a:gdLst>
                  <a:gd name="T0" fmla="*/ 67 w 109"/>
                  <a:gd name="T1" fmla="*/ 270 h 270"/>
                  <a:gd name="T2" fmla="*/ 109 w 109"/>
                  <a:gd name="T3" fmla="*/ 265 h 270"/>
                  <a:gd name="T4" fmla="*/ 90 w 109"/>
                  <a:gd name="T5" fmla="*/ 180 h 270"/>
                  <a:gd name="T6" fmla="*/ 102 w 109"/>
                  <a:gd name="T7" fmla="*/ 159 h 270"/>
                  <a:gd name="T8" fmla="*/ 24 w 109"/>
                  <a:gd name="T9" fmla="*/ 17 h 270"/>
                  <a:gd name="T10" fmla="*/ 17 w 109"/>
                  <a:gd name="T11" fmla="*/ 22 h 270"/>
                  <a:gd name="T12" fmla="*/ 12 w 109"/>
                  <a:gd name="T13" fmla="*/ 10 h 270"/>
                  <a:gd name="T14" fmla="*/ 17 w 109"/>
                  <a:gd name="T15" fmla="*/ 7 h 270"/>
                  <a:gd name="T16" fmla="*/ 15 w 109"/>
                  <a:gd name="T17" fmla="*/ 3 h 270"/>
                  <a:gd name="T18" fmla="*/ 10 w 109"/>
                  <a:gd name="T19" fmla="*/ 5 h 270"/>
                  <a:gd name="T20" fmla="*/ 7 w 109"/>
                  <a:gd name="T21" fmla="*/ 0 h 270"/>
                  <a:gd name="T22" fmla="*/ 0 w 109"/>
                  <a:gd name="T23" fmla="*/ 5 h 270"/>
                  <a:gd name="T24" fmla="*/ 10 w 109"/>
                  <a:gd name="T25" fmla="*/ 24 h 270"/>
                  <a:gd name="T26" fmla="*/ 5 w 109"/>
                  <a:gd name="T27" fmla="*/ 29 h 270"/>
                  <a:gd name="T28" fmla="*/ 48 w 109"/>
                  <a:gd name="T29" fmla="*/ 104 h 270"/>
                  <a:gd name="T30" fmla="*/ 12 w 109"/>
                  <a:gd name="T31" fmla="*/ 121 h 270"/>
                  <a:gd name="T32" fmla="*/ 22 w 109"/>
                  <a:gd name="T33" fmla="*/ 137 h 270"/>
                  <a:gd name="T34" fmla="*/ 57 w 109"/>
                  <a:gd name="T35" fmla="*/ 121 h 270"/>
                  <a:gd name="T36" fmla="*/ 59 w 109"/>
                  <a:gd name="T37" fmla="*/ 126 h 270"/>
                  <a:gd name="T38" fmla="*/ 36 w 109"/>
                  <a:gd name="T39" fmla="*/ 149 h 270"/>
                  <a:gd name="T40" fmla="*/ 43 w 109"/>
                  <a:gd name="T41" fmla="*/ 164 h 270"/>
                  <a:gd name="T42" fmla="*/ 67 w 109"/>
                  <a:gd name="T43" fmla="*/ 140 h 270"/>
                  <a:gd name="T44" fmla="*/ 71 w 109"/>
                  <a:gd name="T45" fmla="*/ 149 h 270"/>
                  <a:gd name="T46" fmla="*/ 67 w 109"/>
                  <a:gd name="T47" fmla="*/ 27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9" h="270">
                    <a:moveTo>
                      <a:pt x="67" y="270"/>
                    </a:moveTo>
                    <a:lnTo>
                      <a:pt x="109" y="265"/>
                    </a:lnTo>
                    <a:lnTo>
                      <a:pt x="90" y="180"/>
                    </a:lnTo>
                    <a:lnTo>
                      <a:pt x="102" y="159"/>
                    </a:lnTo>
                    <a:lnTo>
                      <a:pt x="24" y="17"/>
                    </a:lnTo>
                    <a:lnTo>
                      <a:pt x="17" y="22"/>
                    </a:lnTo>
                    <a:lnTo>
                      <a:pt x="12" y="10"/>
                    </a:lnTo>
                    <a:lnTo>
                      <a:pt x="17" y="7"/>
                    </a:lnTo>
                    <a:lnTo>
                      <a:pt x="15" y="3"/>
                    </a:lnTo>
                    <a:lnTo>
                      <a:pt x="10" y="5"/>
                    </a:lnTo>
                    <a:lnTo>
                      <a:pt x="7" y="0"/>
                    </a:lnTo>
                    <a:lnTo>
                      <a:pt x="0" y="5"/>
                    </a:lnTo>
                    <a:lnTo>
                      <a:pt x="10" y="24"/>
                    </a:lnTo>
                    <a:lnTo>
                      <a:pt x="5" y="29"/>
                    </a:lnTo>
                    <a:lnTo>
                      <a:pt x="48" y="104"/>
                    </a:lnTo>
                    <a:lnTo>
                      <a:pt x="12" y="121"/>
                    </a:lnTo>
                    <a:lnTo>
                      <a:pt x="22" y="137"/>
                    </a:lnTo>
                    <a:lnTo>
                      <a:pt x="57" y="121"/>
                    </a:lnTo>
                    <a:lnTo>
                      <a:pt x="59" y="126"/>
                    </a:lnTo>
                    <a:lnTo>
                      <a:pt x="36" y="149"/>
                    </a:lnTo>
                    <a:lnTo>
                      <a:pt x="43" y="164"/>
                    </a:lnTo>
                    <a:lnTo>
                      <a:pt x="67" y="140"/>
                    </a:lnTo>
                    <a:lnTo>
                      <a:pt x="71" y="149"/>
                    </a:lnTo>
                    <a:lnTo>
                      <a:pt x="67" y="2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4" name="Freeform 185"/>
              <p:cNvSpPr/>
              <p:nvPr/>
            </p:nvSpPr>
            <p:spPr bwMode="auto">
              <a:xfrm>
                <a:off x="139700" y="3186113"/>
                <a:ext cx="63500" cy="95250"/>
              </a:xfrm>
              <a:custGeom>
                <a:avLst/>
                <a:gdLst>
                  <a:gd name="T0" fmla="*/ 5 w 17"/>
                  <a:gd name="T1" fmla="*/ 4 h 25"/>
                  <a:gd name="T2" fmla="*/ 13 w 17"/>
                  <a:gd name="T3" fmla="*/ 18 h 25"/>
                  <a:gd name="T4" fmla="*/ 12 w 17"/>
                  <a:gd name="T5" fmla="*/ 21 h 25"/>
                  <a:gd name="T6" fmla="*/ 14 w 17"/>
                  <a:gd name="T7" fmla="*/ 25 h 25"/>
                  <a:gd name="T8" fmla="*/ 17 w 17"/>
                  <a:gd name="T9" fmla="*/ 18 h 25"/>
                  <a:gd name="T10" fmla="*/ 7 w 17"/>
                  <a:gd name="T11" fmla="*/ 1 h 25"/>
                  <a:gd name="T12" fmla="*/ 0 w 17"/>
                  <a:gd name="T13" fmla="*/ 0 h 25"/>
                  <a:gd name="T14" fmla="*/ 2 w 17"/>
                  <a:gd name="T15" fmla="*/ 4 h 25"/>
                  <a:gd name="T16" fmla="*/ 5 w 17"/>
                  <a:gd name="T17" fmla="*/ 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5">
                    <a:moveTo>
                      <a:pt x="5" y="4"/>
                    </a:moveTo>
                    <a:cubicBezTo>
                      <a:pt x="6" y="5"/>
                      <a:pt x="12" y="17"/>
                      <a:pt x="13" y="18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4"/>
                      <a:pt x="5" y="4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5" name="Freeform 186"/>
              <p:cNvSpPr/>
              <p:nvPr/>
            </p:nvSpPr>
            <p:spPr bwMode="auto">
              <a:xfrm>
                <a:off x="354013" y="3375025"/>
                <a:ext cx="195263" cy="231775"/>
              </a:xfrm>
              <a:custGeom>
                <a:avLst/>
                <a:gdLst>
                  <a:gd name="T0" fmla="*/ 37 w 52"/>
                  <a:gd name="T1" fmla="*/ 4 h 62"/>
                  <a:gd name="T2" fmla="*/ 37 w 52"/>
                  <a:gd name="T3" fmla="*/ 9 h 62"/>
                  <a:gd name="T4" fmla="*/ 28 w 52"/>
                  <a:gd name="T5" fmla="*/ 16 h 62"/>
                  <a:gd name="T6" fmla="*/ 6 w 52"/>
                  <a:gd name="T7" fmla="*/ 46 h 62"/>
                  <a:gd name="T8" fmla="*/ 6 w 52"/>
                  <a:gd name="T9" fmla="*/ 58 h 62"/>
                  <a:gd name="T10" fmla="*/ 18 w 52"/>
                  <a:gd name="T11" fmla="*/ 55 h 62"/>
                  <a:gd name="T12" fmla="*/ 40 w 52"/>
                  <a:gd name="T13" fmla="*/ 24 h 62"/>
                  <a:gd name="T14" fmla="*/ 44 w 52"/>
                  <a:gd name="T15" fmla="*/ 14 h 62"/>
                  <a:gd name="T16" fmla="*/ 49 w 52"/>
                  <a:gd name="T17" fmla="*/ 12 h 62"/>
                  <a:gd name="T18" fmla="*/ 52 w 52"/>
                  <a:gd name="T19" fmla="*/ 8 h 62"/>
                  <a:gd name="T20" fmla="*/ 40 w 52"/>
                  <a:gd name="T21" fmla="*/ 0 h 62"/>
                  <a:gd name="T22" fmla="*/ 37 w 52"/>
                  <a:gd name="T23" fmla="*/ 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2" h="62">
                    <a:moveTo>
                      <a:pt x="37" y="4"/>
                    </a:moveTo>
                    <a:cubicBezTo>
                      <a:pt x="37" y="9"/>
                      <a:pt x="37" y="9"/>
                      <a:pt x="37" y="9"/>
                    </a:cubicBezTo>
                    <a:cubicBezTo>
                      <a:pt x="35" y="10"/>
                      <a:pt x="31" y="12"/>
                      <a:pt x="28" y="16"/>
                    </a:cubicBezTo>
                    <a:cubicBezTo>
                      <a:pt x="24" y="21"/>
                      <a:pt x="6" y="46"/>
                      <a:pt x="6" y="46"/>
                    </a:cubicBezTo>
                    <a:cubicBezTo>
                      <a:pt x="6" y="46"/>
                      <a:pt x="0" y="54"/>
                      <a:pt x="6" y="58"/>
                    </a:cubicBezTo>
                    <a:cubicBezTo>
                      <a:pt x="12" y="62"/>
                      <a:pt x="18" y="55"/>
                      <a:pt x="18" y="55"/>
                    </a:cubicBezTo>
                    <a:cubicBezTo>
                      <a:pt x="18" y="55"/>
                      <a:pt x="36" y="29"/>
                      <a:pt x="40" y="24"/>
                    </a:cubicBezTo>
                    <a:cubicBezTo>
                      <a:pt x="43" y="20"/>
                      <a:pt x="44" y="16"/>
                      <a:pt x="44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37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2" name="组合 401"/>
            <p:cNvGrpSpPr>
              <a:grpSpLocks noChangeAspect="1"/>
            </p:cNvGrpSpPr>
            <p:nvPr/>
          </p:nvGrpSpPr>
          <p:grpSpPr>
            <a:xfrm>
              <a:off x="1605823" y="5199038"/>
              <a:ext cx="472776" cy="432000"/>
              <a:chOff x="981075" y="3111500"/>
              <a:chExt cx="773113" cy="7064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56" name="Freeform 187"/>
              <p:cNvSpPr/>
              <p:nvPr/>
            </p:nvSpPr>
            <p:spPr bwMode="auto">
              <a:xfrm>
                <a:off x="981075" y="3119438"/>
                <a:ext cx="773113" cy="698500"/>
              </a:xfrm>
              <a:custGeom>
                <a:avLst/>
                <a:gdLst>
                  <a:gd name="T0" fmla="*/ 204 w 206"/>
                  <a:gd name="T1" fmla="*/ 28 h 186"/>
                  <a:gd name="T2" fmla="*/ 169 w 206"/>
                  <a:gd name="T3" fmla="*/ 13 h 186"/>
                  <a:gd name="T4" fmla="*/ 165 w 206"/>
                  <a:gd name="T5" fmla="*/ 11 h 186"/>
                  <a:gd name="T6" fmla="*/ 146 w 206"/>
                  <a:gd name="T7" fmla="*/ 2 h 186"/>
                  <a:gd name="T8" fmla="*/ 133 w 206"/>
                  <a:gd name="T9" fmla="*/ 0 h 186"/>
                  <a:gd name="T10" fmla="*/ 132 w 206"/>
                  <a:gd name="T11" fmla="*/ 5 h 186"/>
                  <a:gd name="T12" fmla="*/ 144 w 206"/>
                  <a:gd name="T13" fmla="*/ 8 h 186"/>
                  <a:gd name="T14" fmla="*/ 162 w 206"/>
                  <a:gd name="T15" fmla="*/ 16 h 186"/>
                  <a:gd name="T16" fmla="*/ 167 w 206"/>
                  <a:gd name="T17" fmla="*/ 18 h 186"/>
                  <a:gd name="T18" fmla="*/ 199 w 206"/>
                  <a:gd name="T19" fmla="*/ 33 h 186"/>
                  <a:gd name="T20" fmla="*/ 187 w 206"/>
                  <a:gd name="T21" fmla="*/ 73 h 186"/>
                  <a:gd name="T22" fmla="*/ 164 w 206"/>
                  <a:gd name="T23" fmla="*/ 64 h 186"/>
                  <a:gd name="T24" fmla="*/ 159 w 206"/>
                  <a:gd name="T25" fmla="*/ 62 h 186"/>
                  <a:gd name="T26" fmla="*/ 159 w 206"/>
                  <a:gd name="T27" fmla="*/ 67 h 186"/>
                  <a:gd name="T28" fmla="*/ 160 w 206"/>
                  <a:gd name="T29" fmla="*/ 81 h 186"/>
                  <a:gd name="T30" fmla="*/ 130 w 206"/>
                  <a:gd name="T31" fmla="*/ 178 h 186"/>
                  <a:gd name="T32" fmla="*/ 89 w 206"/>
                  <a:gd name="T33" fmla="*/ 165 h 186"/>
                  <a:gd name="T34" fmla="*/ 74 w 206"/>
                  <a:gd name="T35" fmla="*/ 166 h 186"/>
                  <a:gd name="T36" fmla="*/ 14 w 206"/>
                  <a:gd name="T37" fmla="*/ 152 h 186"/>
                  <a:gd name="T38" fmla="*/ 50 w 206"/>
                  <a:gd name="T39" fmla="*/ 66 h 186"/>
                  <a:gd name="T40" fmla="*/ 51 w 206"/>
                  <a:gd name="T41" fmla="*/ 59 h 186"/>
                  <a:gd name="T42" fmla="*/ 46 w 206"/>
                  <a:gd name="T43" fmla="*/ 64 h 186"/>
                  <a:gd name="T44" fmla="*/ 24 w 206"/>
                  <a:gd name="T45" fmla="*/ 75 h 186"/>
                  <a:gd name="T46" fmla="*/ 7 w 206"/>
                  <a:gd name="T47" fmla="*/ 42 h 186"/>
                  <a:gd name="T48" fmla="*/ 31 w 206"/>
                  <a:gd name="T49" fmla="*/ 28 h 186"/>
                  <a:gd name="T50" fmla="*/ 73 w 206"/>
                  <a:gd name="T51" fmla="*/ 6 h 186"/>
                  <a:gd name="T52" fmla="*/ 72 w 206"/>
                  <a:gd name="T53" fmla="*/ 0 h 186"/>
                  <a:gd name="T54" fmla="*/ 27 w 206"/>
                  <a:gd name="T55" fmla="*/ 23 h 186"/>
                  <a:gd name="T56" fmla="*/ 2 w 206"/>
                  <a:gd name="T57" fmla="*/ 38 h 186"/>
                  <a:gd name="T58" fmla="*/ 0 w 206"/>
                  <a:gd name="T59" fmla="*/ 39 h 186"/>
                  <a:gd name="T60" fmla="*/ 21 w 206"/>
                  <a:gd name="T61" fmla="*/ 82 h 186"/>
                  <a:gd name="T62" fmla="*/ 23 w 206"/>
                  <a:gd name="T63" fmla="*/ 81 h 186"/>
                  <a:gd name="T64" fmla="*/ 44 w 206"/>
                  <a:gd name="T65" fmla="*/ 72 h 186"/>
                  <a:gd name="T66" fmla="*/ 8 w 206"/>
                  <a:gd name="T67" fmla="*/ 150 h 186"/>
                  <a:gd name="T68" fmla="*/ 6 w 206"/>
                  <a:gd name="T69" fmla="*/ 152 h 186"/>
                  <a:gd name="T70" fmla="*/ 8 w 206"/>
                  <a:gd name="T71" fmla="*/ 154 h 186"/>
                  <a:gd name="T72" fmla="*/ 75 w 206"/>
                  <a:gd name="T73" fmla="*/ 171 h 186"/>
                  <a:gd name="T74" fmla="*/ 89 w 206"/>
                  <a:gd name="T75" fmla="*/ 171 h 186"/>
                  <a:gd name="T76" fmla="*/ 129 w 206"/>
                  <a:gd name="T77" fmla="*/ 184 h 186"/>
                  <a:gd name="T78" fmla="*/ 131 w 206"/>
                  <a:gd name="T79" fmla="*/ 186 h 186"/>
                  <a:gd name="T80" fmla="*/ 132 w 206"/>
                  <a:gd name="T81" fmla="*/ 184 h 186"/>
                  <a:gd name="T82" fmla="*/ 165 w 206"/>
                  <a:gd name="T83" fmla="*/ 82 h 186"/>
                  <a:gd name="T84" fmla="*/ 165 w 206"/>
                  <a:gd name="T85" fmla="*/ 72 h 186"/>
                  <a:gd name="T86" fmla="*/ 188 w 206"/>
                  <a:gd name="T87" fmla="*/ 79 h 186"/>
                  <a:gd name="T88" fmla="*/ 191 w 206"/>
                  <a:gd name="T89" fmla="*/ 79 h 186"/>
                  <a:gd name="T90" fmla="*/ 206 w 206"/>
                  <a:gd name="T91" fmla="*/ 29 h 186"/>
                  <a:gd name="T92" fmla="*/ 204 w 206"/>
                  <a:gd name="T93" fmla="*/ 2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6" h="186">
                    <a:moveTo>
                      <a:pt x="204" y="28"/>
                    </a:moveTo>
                    <a:cubicBezTo>
                      <a:pt x="203" y="28"/>
                      <a:pt x="191" y="25"/>
                      <a:pt x="169" y="13"/>
                    </a:cubicBezTo>
                    <a:cubicBezTo>
                      <a:pt x="165" y="11"/>
                      <a:pt x="165" y="11"/>
                      <a:pt x="165" y="11"/>
                    </a:cubicBezTo>
                    <a:cubicBezTo>
                      <a:pt x="157" y="7"/>
                      <a:pt x="152" y="4"/>
                      <a:pt x="146" y="2"/>
                    </a:cubicBezTo>
                    <a:cubicBezTo>
                      <a:pt x="141" y="1"/>
                      <a:pt x="136" y="0"/>
                      <a:pt x="133" y="0"/>
                    </a:cubicBezTo>
                    <a:cubicBezTo>
                      <a:pt x="132" y="1"/>
                      <a:pt x="132" y="3"/>
                      <a:pt x="132" y="5"/>
                    </a:cubicBezTo>
                    <a:cubicBezTo>
                      <a:pt x="135" y="6"/>
                      <a:pt x="140" y="6"/>
                      <a:pt x="144" y="8"/>
                    </a:cubicBezTo>
                    <a:cubicBezTo>
                      <a:pt x="149" y="9"/>
                      <a:pt x="155" y="12"/>
                      <a:pt x="162" y="16"/>
                    </a:cubicBezTo>
                    <a:cubicBezTo>
                      <a:pt x="167" y="18"/>
                      <a:pt x="167" y="18"/>
                      <a:pt x="167" y="18"/>
                    </a:cubicBezTo>
                    <a:cubicBezTo>
                      <a:pt x="183" y="27"/>
                      <a:pt x="194" y="31"/>
                      <a:pt x="199" y="33"/>
                    </a:cubicBezTo>
                    <a:cubicBezTo>
                      <a:pt x="198" y="37"/>
                      <a:pt x="188" y="69"/>
                      <a:pt x="187" y="73"/>
                    </a:cubicBezTo>
                    <a:cubicBezTo>
                      <a:pt x="182" y="72"/>
                      <a:pt x="171" y="69"/>
                      <a:pt x="164" y="64"/>
                    </a:cubicBezTo>
                    <a:cubicBezTo>
                      <a:pt x="159" y="62"/>
                      <a:pt x="159" y="62"/>
                      <a:pt x="159" y="62"/>
                    </a:cubicBezTo>
                    <a:cubicBezTo>
                      <a:pt x="159" y="67"/>
                      <a:pt x="159" y="67"/>
                      <a:pt x="159" y="67"/>
                    </a:cubicBezTo>
                    <a:cubicBezTo>
                      <a:pt x="159" y="67"/>
                      <a:pt x="160" y="73"/>
                      <a:pt x="160" y="81"/>
                    </a:cubicBezTo>
                    <a:cubicBezTo>
                      <a:pt x="160" y="104"/>
                      <a:pt x="156" y="153"/>
                      <a:pt x="130" y="178"/>
                    </a:cubicBezTo>
                    <a:cubicBezTo>
                      <a:pt x="125" y="174"/>
                      <a:pt x="109" y="165"/>
                      <a:pt x="89" y="165"/>
                    </a:cubicBezTo>
                    <a:cubicBezTo>
                      <a:pt x="85" y="165"/>
                      <a:pt x="80" y="165"/>
                      <a:pt x="74" y="166"/>
                    </a:cubicBezTo>
                    <a:cubicBezTo>
                      <a:pt x="55" y="167"/>
                      <a:pt x="33" y="169"/>
                      <a:pt x="14" y="152"/>
                    </a:cubicBezTo>
                    <a:cubicBezTo>
                      <a:pt x="22" y="143"/>
                      <a:pt x="49" y="109"/>
                      <a:pt x="50" y="66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46" y="64"/>
                      <a:pt x="46" y="64"/>
                      <a:pt x="46" y="64"/>
                    </a:cubicBezTo>
                    <a:cubicBezTo>
                      <a:pt x="46" y="64"/>
                      <a:pt x="38" y="71"/>
                      <a:pt x="24" y="75"/>
                    </a:cubicBezTo>
                    <a:cubicBezTo>
                      <a:pt x="22" y="72"/>
                      <a:pt x="10" y="47"/>
                      <a:pt x="7" y="42"/>
                    </a:cubicBezTo>
                    <a:cubicBezTo>
                      <a:pt x="12" y="40"/>
                      <a:pt x="23" y="35"/>
                      <a:pt x="31" y="28"/>
                    </a:cubicBezTo>
                    <a:cubicBezTo>
                      <a:pt x="53" y="10"/>
                      <a:pt x="63" y="8"/>
                      <a:pt x="73" y="6"/>
                    </a:cubicBezTo>
                    <a:cubicBezTo>
                      <a:pt x="73" y="4"/>
                      <a:pt x="72" y="2"/>
                      <a:pt x="72" y="0"/>
                    </a:cubicBezTo>
                    <a:cubicBezTo>
                      <a:pt x="61" y="2"/>
                      <a:pt x="50" y="5"/>
                      <a:pt x="27" y="23"/>
                    </a:cubicBezTo>
                    <a:cubicBezTo>
                      <a:pt x="17" y="32"/>
                      <a:pt x="3" y="38"/>
                      <a:pt x="2" y="3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33" y="79"/>
                      <a:pt x="40" y="75"/>
                      <a:pt x="44" y="72"/>
                    </a:cubicBezTo>
                    <a:cubicBezTo>
                      <a:pt x="40" y="116"/>
                      <a:pt x="8" y="150"/>
                      <a:pt x="8" y="150"/>
                    </a:cubicBezTo>
                    <a:cubicBezTo>
                      <a:pt x="6" y="152"/>
                      <a:pt x="6" y="152"/>
                      <a:pt x="6" y="152"/>
                    </a:cubicBezTo>
                    <a:cubicBezTo>
                      <a:pt x="8" y="154"/>
                      <a:pt x="8" y="154"/>
                      <a:pt x="8" y="154"/>
                    </a:cubicBezTo>
                    <a:cubicBezTo>
                      <a:pt x="29" y="175"/>
                      <a:pt x="54" y="173"/>
                      <a:pt x="75" y="171"/>
                    </a:cubicBezTo>
                    <a:cubicBezTo>
                      <a:pt x="80" y="171"/>
                      <a:pt x="85" y="171"/>
                      <a:pt x="89" y="171"/>
                    </a:cubicBezTo>
                    <a:cubicBezTo>
                      <a:pt x="111" y="171"/>
                      <a:pt x="129" y="184"/>
                      <a:pt x="129" y="184"/>
                    </a:cubicBezTo>
                    <a:cubicBezTo>
                      <a:pt x="131" y="186"/>
                      <a:pt x="131" y="186"/>
                      <a:pt x="131" y="186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62" y="158"/>
                      <a:pt x="165" y="107"/>
                      <a:pt x="165" y="82"/>
                    </a:cubicBezTo>
                    <a:cubicBezTo>
                      <a:pt x="165" y="78"/>
                      <a:pt x="165" y="74"/>
                      <a:pt x="165" y="72"/>
                    </a:cubicBezTo>
                    <a:cubicBezTo>
                      <a:pt x="176" y="77"/>
                      <a:pt x="188" y="79"/>
                      <a:pt x="188" y="79"/>
                    </a:cubicBezTo>
                    <a:cubicBezTo>
                      <a:pt x="191" y="79"/>
                      <a:pt x="191" y="79"/>
                      <a:pt x="191" y="79"/>
                    </a:cubicBezTo>
                    <a:cubicBezTo>
                      <a:pt x="206" y="29"/>
                      <a:pt x="206" y="29"/>
                      <a:pt x="206" y="29"/>
                    </a:cubicBezTo>
                    <a:lnTo>
                      <a:pt x="204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7" name="Freeform 188"/>
              <p:cNvSpPr/>
              <p:nvPr/>
            </p:nvSpPr>
            <p:spPr bwMode="auto">
              <a:xfrm>
                <a:off x="1265238" y="3111500"/>
                <a:ext cx="195263" cy="101600"/>
              </a:xfrm>
              <a:custGeom>
                <a:avLst/>
                <a:gdLst>
                  <a:gd name="T0" fmla="*/ 27 w 52"/>
                  <a:gd name="T1" fmla="*/ 27 h 27"/>
                  <a:gd name="T2" fmla="*/ 51 w 52"/>
                  <a:gd name="T3" fmla="*/ 8 h 27"/>
                  <a:gd name="T4" fmla="*/ 52 w 52"/>
                  <a:gd name="T5" fmla="*/ 1 h 27"/>
                  <a:gd name="T6" fmla="*/ 49 w 52"/>
                  <a:gd name="T7" fmla="*/ 1 h 27"/>
                  <a:gd name="T8" fmla="*/ 47 w 52"/>
                  <a:gd name="T9" fmla="*/ 1 h 27"/>
                  <a:gd name="T10" fmla="*/ 46 w 52"/>
                  <a:gd name="T11" fmla="*/ 3 h 27"/>
                  <a:gd name="T12" fmla="*/ 27 w 52"/>
                  <a:gd name="T13" fmla="*/ 21 h 27"/>
                  <a:gd name="T14" fmla="*/ 6 w 52"/>
                  <a:gd name="T15" fmla="*/ 3 h 27"/>
                  <a:gd name="T16" fmla="*/ 6 w 52"/>
                  <a:gd name="T17" fmla="*/ 0 h 27"/>
                  <a:gd name="T18" fmla="*/ 3 w 52"/>
                  <a:gd name="T19" fmla="*/ 1 h 27"/>
                  <a:gd name="T20" fmla="*/ 0 w 52"/>
                  <a:gd name="T21" fmla="*/ 1 h 27"/>
                  <a:gd name="T22" fmla="*/ 3 w 52"/>
                  <a:gd name="T23" fmla="*/ 11 h 27"/>
                  <a:gd name="T24" fmla="*/ 27 w 52"/>
                  <a:gd name="T2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2" h="27">
                    <a:moveTo>
                      <a:pt x="27" y="27"/>
                    </a:moveTo>
                    <a:cubicBezTo>
                      <a:pt x="41" y="27"/>
                      <a:pt x="49" y="16"/>
                      <a:pt x="51" y="8"/>
                    </a:cubicBezTo>
                    <a:cubicBezTo>
                      <a:pt x="52" y="6"/>
                      <a:pt x="52" y="3"/>
                      <a:pt x="52" y="1"/>
                    </a:cubicBezTo>
                    <a:cubicBezTo>
                      <a:pt x="51" y="1"/>
                      <a:pt x="49" y="1"/>
                      <a:pt x="49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4"/>
                      <a:pt x="43" y="21"/>
                      <a:pt x="27" y="21"/>
                    </a:cubicBezTo>
                    <a:cubicBezTo>
                      <a:pt x="10" y="21"/>
                      <a:pt x="6" y="4"/>
                      <a:pt x="6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4"/>
                      <a:pt x="2" y="8"/>
                      <a:pt x="3" y="11"/>
                    </a:cubicBezTo>
                    <a:cubicBezTo>
                      <a:pt x="6" y="19"/>
                      <a:pt x="14" y="27"/>
                      <a:pt x="2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8" name="Freeform 189"/>
              <p:cNvSpPr/>
              <p:nvPr/>
            </p:nvSpPr>
            <p:spPr bwMode="auto">
              <a:xfrm>
                <a:off x="1201738" y="3408363"/>
                <a:ext cx="38100" cy="38100"/>
              </a:xfrm>
              <a:custGeom>
                <a:avLst/>
                <a:gdLst>
                  <a:gd name="T0" fmla="*/ 5 w 10"/>
                  <a:gd name="T1" fmla="*/ 0 h 10"/>
                  <a:gd name="T2" fmla="*/ 0 w 10"/>
                  <a:gd name="T3" fmla="*/ 0 h 10"/>
                  <a:gd name="T4" fmla="*/ 10 w 10"/>
                  <a:gd name="T5" fmla="*/ 10 h 10"/>
                  <a:gd name="T6" fmla="*/ 10 w 10"/>
                  <a:gd name="T7" fmla="*/ 5 h 10"/>
                  <a:gd name="T8" fmla="*/ 5 w 10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1" y="9"/>
                      <a:pt x="10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6" y="5"/>
                      <a:pt x="5" y="2"/>
                      <a:pt x="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9" name="Freeform 190"/>
              <p:cNvSpPr/>
              <p:nvPr/>
            </p:nvSpPr>
            <p:spPr bwMode="auto">
              <a:xfrm>
                <a:off x="1201738" y="3336925"/>
                <a:ext cx="38100" cy="63500"/>
              </a:xfrm>
              <a:custGeom>
                <a:avLst/>
                <a:gdLst>
                  <a:gd name="T0" fmla="*/ 8 w 10"/>
                  <a:gd name="T1" fmla="*/ 11 h 17"/>
                  <a:gd name="T2" fmla="*/ 5 w 10"/>
                  <a:gd name="T3" fmla="*/ 8 h 17"/>
                  <a:gd name="T4" fmla="*/ 10 w 10"/>
                  <a:gd name="T5" fmla="*/ 4 h 17"/>
                  <a:gd name="T6" fmla="*/ 10 w 10"/>
                  <a:gd name="T7" fmla="*/ 0 h 17"/>
                  <a:gd name="T8" fmla="*/ 0 w 10"/>
                  <a:gd name="T9" fmla="*/ 8 h 17"/>
                  <a:gd name="T10" fmla="*/ 8 w 10"/>
                  <a:gd name="T11" fmla="*/ 16 h 17"/>
                  <a:gd name="T12" fmla="*/ 10 w 10"/>
                  <a:gd name="T13" fmla="*/ 17 h 17"/>
                  <a:gd name="T14" fmla="*/ 10 w 10"/>
                  <a:gd name="T15" fmla="*/ 11 h 17"/>
                  <a:gd name="T16" fmla="*/ 8 w 10"/>
                  <a:gd name="T17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7">
                    <a:moveTo>
                      <a:pt x="8" y="11"/>
                    </a:moveTo>
                    <a:cubicBezTo>
                      <a:pt x="7" y="10"/>
                      <a:pt x="5" y="10"/>
                      <a:pt x="5" y="8"/>
                    </a:cubicBezTo>
                    <a:cubicBezTo>
                      <a:pt x="5" y="5"/>
                      <a:pt x="8" y="4"/>
                      <a:pt x="10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2" y="0"/>
                      <a:pt x="0" y="5"/>
                      <a:pt x="0" y="8"/>
                    </a:cubicBezTo>
                    <a:cubicBezTo>
                      <a:pt x="0" y="14"/>
                      <a:pt x="4" y="15"/>
                      <a:pt x="8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1"/>
                      <a:pt x="10" y="11"/>
                      <a:pt x="10" y="11"/>
                    </a:cubicBezTo>
                    <a:lnTo>
                      <a:pt x="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0" name="Freeform 191"/>
              <p:cNvSpPr/>
              <p:nvPr/>
            </p:nvSpPr>
            <p:spPr bwMode="auto">
              <a:xfrm>
                <a:off x="1243013" y="3336925"/>
                <a:ext cx="33338" cy="33338"/>
              </a:xfrm>
              <a:custGeom>
                <a:avLst/>
                <a:gdLst>
                  <a:gd name="T0" fmla="*/ 4 w 9"/>
                  <a:gd name="T1" fmla="*/ 9 h 9"/>
                  <a:gd name="T2" fmla="*/ 9 w 9"/>
                  <a:gd name="T3" fmla="*/ 9 h 9"/>
                  <a:gd name="T4" fmla="*/ 0 w 9"/>
                  <a:gd name="T5" fmla="*/ 0 h 9"/>
                  <a:gd name="T6" fmla="*/ 0 w 9"/>
                  <a:gd name="T7" fmla="*/ 4 h 9"/>
                  <a:gd name="T8" fmla="*/ 4 w 9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4" y="9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7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3" y="5"/>
                      <a:pt x="4" y="7"/>
                      <a:pt x="4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1" name="Freeform 192"/>
              <p:cNvSpPr/>
              <p:nvPr/>
            </p:nvSpPr>
            <p:spPr bwMode="auto">
              <a:xfrm>
                <a:off x="1243013" y="3378200"/>
                <a:ext cx="38100" cy="68263"/>
              </a:xfrm>
              <a:custGeom>
                <a:avLst/>
                <a:gdLst>
                  <a:gd name="T0" fmla="*/ 3 w 10"/>
                  <a:gd name="T1" fmla="*/ 1 h 18"/>
                  <a:gd name="T2" fmla="*/ 0 w 10"/>
                  <a:gd name="T3" fmla="*/ 0 h 18"/>
                  <a:gd name="T4" fmla="*/ 0 w 10"/>
                  <a:gd name="T5" fmla="*/ 6 h 18"/>
                  <a:gd name="T6" fmla="*/ 0 w 10"/>
                  <a:gd name="T7" fmla="*/ 6 h 18"/>
                  <a:gd name="T8" fmla="*/ 5 w 10"/>
                  <a:gd name="T9" fmla="*/ 9 h 18"/>
                  <a:gd name="T10" fmla="*/ 0 w 10"/>
                  <a:gd name="T11" fmla="*/ 13 h 18"/>
                  <a:gd name="T12" fmla="*/ 0 w 10"/>
                  <a:gd name="T13" fmla="*/ 18 h 18"/>
                  <a:gd name="T14" fmla="*/ 10 w 10"/>
                  <a:gd name="T15" fmla="*/ 9 h 18"/>
                  <a:gd name="T16" fmla="*/ 3 w 10"/>
                  <a:gd name="T17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8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7"/>
                      <a:pt x="5" y="7"/>
                      <a:pt x="5" y="9"/>
                    </a:cubicBezTo>
                    <a:cubicBezTo>
                      <a:pt x="5" y="12"/>
                      <a:pt x="2" y="13"/>
                      <a:pt x="0" y="13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10" y="17"/>
                      <a:pt x="10" y="9"/>
                    </a:cubicBezTo>
                    <a:cubicBezTo>
                      <a:pt x="10" y="4"/>
                      <a:pt x="6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2" name="Freeform 193"/>
              <p:cNvSpPr/>
              <p:nvPr/>
            </p:nvSpPr>
            <p:spPr bwMode="auto">
              <a:xfrm>
                <a:off x="1325563" y="3336925"/>
                <a:ext cx="52388" cy="104775"/>
              </a:xfrm>
              <a:custGeom>
                <a:avLst/>
                <a:gdLst>
                  <a:gd name="T0" fmla="*/ 12 w 33"/>
                  <a:gd name="T1" fmla="*/ 0 h 66"/>
                  <a:gd name="T2" fmla="*/ 0 w 33"/>
                  <a:gd name="T3" fmla="*/ 0 h 66"/>
                  <a:gd name="T4" fmla="*/ 19 w 33"/>
                  <a:gd name="T5" fmla="*/ 66 h 66"/>
                  <a:gd name="T6" fmla="*/ 33 w 33"/>
                  <a:gd name="T7" fmla="*/ 66 h 66"/>
                  <a:gd name="T8" fmla="*/ 12 w 33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66">
                    <a:moveTo>
                      <a:pt x="12" y="0"/>
                    </a:moveTo>
                    <a:lnTo>
                      <a:pt x="0" y="0"/>
                    </a:lnTo>
                    <a:lnTo>
                      <a:pt x="19" y="66"/>
                    </a:lnTo>
                    <a:lnTo>
                      <a:pt x="33" y="6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3" name="Freeform 194"/>
              <p:cNvSpPr/>
              <p:nvPr/>
            </p:nvSpPr>
            <p:spPr bwMode="auto">
              <a:xfrm>
                <a:off x="1289050" y="3340100"/>
                <a:ext cx="55563" cy="101600"/>
              </a:xfrm>
              <a:custGeom>
                <a:avLst/>
                <a:gdLst>
                  <a:gd name="T0" fmla="*/ 19 w 35"/>
                  <a:gd name="T1" fmla="*/ 41 h 64"/>
                  <a:gd name="T2" fmla="*/ 26 w 35"/>
                  <a:gd name="T3" fmla="*/ 19 h 64"/>
                  <a:gd name="T4" fmla="*/ 21 w 35"/>
                  <a:gd name="T5" fmla="*/ 0 h 64"/>
                  <a:gd name="T6" fmla="*/ 0 w 35"/>
                  <a:gd name="T7" fmla="*/ 64 h 64"/>
                  <a:gd name="T8" fmla="*/ 11 w 35"/>
                  <a:gd name="T9" fmla="*/ 64 h 64"/>
                  <a:gd name="T10" fmla="*/ 16 w 35"/>
                  <a:gd name="T11" fmla="*/ 50 h 64"/>
                  <a:gd name="T12" fmla="*/ 35 w 35"/>
                  <a:gd name="T13" fmla="*/ 50 h 64"/>
                  <a:gd name="T14" fmla="*/ 33 w 35"/>
                  <a:gd name="T15" fmla="*/ 41 h 64"/>
                  <a:gd name="T16" fmla="*/ 19 w 35"/>
                  <a:gd name="T17" fmla="*/ 4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64">
                    <a:moveTo>
                      <a:pt x="19" y="41"/>
                    </a:moveTo>
                    <a:lnTo>
                      <a:pt x="26" y="19"/>
                    </a:lnTo>
                    <a:lnTo>
                      <a:pt x="21" y="0"/>
                    </a:lnTo>
                    <a:lnTo>
                      <a:pt x="0" y="64"/>
                    </a:lnTo>
                    <a:lnTo>
                      <a:pt x="11" y="64"/>
                    </a:lnTo>
                    <a:lnTo>
                      <a:pt x="16" y="50"/>
                    </a:lnTo>
                    <a:lnTo>
                      <a:pt x="35" y="50"/>
                    </a:lnTo>
                    <a:lnTo>
                      <a:pt x="33" y="41"/>
                    </a:lnTo>
                    <a:lnTo>
                      <a:pt x="19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4" name="Freeform 195"/>
              <p:cNvSpPr/>
              <p:nvPr/>
            </p:nvSpPr>
            <p:spPr bwMode="auto">
              <a:xfrm>
                <a:off x="1389063" y="3336925"/>
                <a:ext cx="68263" cy="104775"/>
              </a:xfrm>
              <a:custGeom>
                <a:avLst/>
                <a:gdLst>
                  <a:gd name="T0" fmla="*/ 12 w 43"/>
                  <a:gd name="T1" fmla="*/ 0 h 66"/>
                  <a:gd name="T2" fmla="*/ 0 w 43"/>
                  <a:gd name="T3" fmla="*/ 0 h 66"/>
                  <a:gd name="T4" fmla="*/ 0 w 43"/>
                  <a:gd name="T5" fmla="*/ 66 h 66"/>
                  <a:gd name="T6" fmla="*/ 43 w 43"/>
                  <a:gd name="T7" fmla="*/ 66 h 66"/>
                  <a:gd name="T8" fmla="*/ 43 w 43"/>
                  <a:gd name="T9" fmla="*/ 54 h 66"/>
                  <a:gd name="T10" fmla="*/ 12 w 43"/>
                  <a:gd name="T11" fmla="*/ 54 h 66"/>
                  <a:gd name="T12" fmla="*/ 12 w 43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6">
                    <a:moveTo>
                      <a:pt x="12" y="0"/>
                    </a:moveTo>
                    <a:lnTo>
                      <a:pt x="0" y="0"/>
                    </a:lnTo>
                    <a:lnTo>
                      <a:pt x="0" y="66"/>
                    </a:lnTo>
                    <a:lnTo>
                      <a:pt x="43" y="66"/>
                    </a:lnTo>
                    <a:lnTo>
                      <a:pt x="43" y="54"/>
                    </a:lnTo>
                    <a:lnTo>
                      <a:pt x="12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5" name="Rectangle 196"/>
              <p:cNvSpPr>
                <a:spLocks noChangeArrowheads="1"/>
              </p:cNvSpPr>
              <p:nvPr/>
            </p:nvSpPr>
            <p:spPr bwMode="auto">
              <a:xfrm>
                <a:off x="1495425" y="3336925"/>
                <a:ext cx="444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6" name="Rectangle 197"/>
              <p:cNvSpPr>
                <a:spLocks noChangeArrowheads="1"/>
              </p:cNvSpPr>
              <p:nvPr/>
            </p:nvSpPr>
            <p:spPr bwMode="auto">
              <a:xfrm>
                <a:off x="1495425" y="3422650"/>
                <a:ext cx="4762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7" name="Rectangle 198"/>
              <p:cNvSpPr>
                <a:spLocks noChangeArrowheads="1"/>
              </p:cNvSpPr>
              <p:nvPr/>
            </p:nvSpPr>
            <p:spPr bwMode="auto">
              <a:xfrm>
                <a:off x="1471613" y="3336925"/>
                <a:ext cx="19050" cy="1047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8" name="Rectangle 199"/>
              <p:cNvSpPr>
                <a:spLocks noChangeArrowheads="1"/>
              </p:cNvSpPr>
              <p:nvPr/>
            </p:nvSpPr>
            <p:spPr bwMode="auto">
              <a:xfrm>
                <a:off x="1495425" y="3378200"/>
                <a:ext cx="41275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3" name="组合 402"/>
            <p:cNvGrpSpPr>
              <a:grpSpLocks noChangeAspect="1"/>
            </p:cNvGrpSpPr>
            <p:nvPr/>
          </p:nvGrpSpPr>
          <p:grpSpPr>
            <a:xfrm>
              <a:off x="2639030" y="5960268"/>
              <a:ext cx="432000" cy="432000"/>
              <a:chOff x="2087563" y="3089275"/>
              <a:chExt cx="720725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69" name="Freeform 200"/>
              <p:cNvSpPr/>
              <p:nvPr/>
            </p:nvSpPr>
            <p:spPr bwMode="auto">
              <a:xfrm>
                <a:off x="2387600" y="3460750"/>
                <a:ext cx="71438" cy="71438"/>
              </a:xfrm>
              <a:custGeom>
                <a:avLst/>
                <a:gdLst>
                  <a:gd name="T0" fmla="*/ 16 w 19"/>
                  <a:gd name="T1" fmla="*/ 19 h 19"/>
                  <a:gd name="T2" fmla="*/ 19 w 19"/>
                  <a:gd name="T3" fmla="*/ 19 h 19"/>
                  <a:gd name="T4" fmla="*/ 0 w 19"/>
                  <a:gd name="T5" fmla="*/ 0 h 19"/>
                  <a:gd name="T6" fmla="*/ 0 w 19"/>
                  <a:gd name="T7" fmla="*/ 3 h 19"/>
                  <a:gd name="T8" fmla="*/ 16 w 19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9">
                    <a:moveTo>
                      <a:pt x="16" y="19"/>
                    </a:moveTo>
                    <a:cubicBezTo>
                      <a:pt x="17" y="19"/>
                      <a:pt x="18" y="19"/>
                      <a:pt x="19" y="1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12"/>
                      <a:pt x="7" y="19"/>
                      <a:pt x="1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0" name="Freeform 201"/>
              <p:cNvSpPr/>
              <p:nvPr/>
            </p:nvSpPr>
            <p:spPr bwMode="auto">
              <a:xfrm>
                <a:off x="2257425" y="3348038"/>
                <a:ext cx="269875" cy="252413"/>
              </a:xfrm>
              <a:custGeom>
                <a:avLst/>
                <a:gdLst>
                  <a:gd name="T0" fmla="*/ 0 w 72"/>
                  <a:gd name="T1" fmla="*/ 67 h 67"/>
                  <a:gd name="T2" fmla="*/ 72 w 72"/>
                  <a:gd name="T3" fmla="*/ 67 h 67"/>
                  <a:gd name="T4" fmla="*/ 60 w 72"/>
                  <a:gd name="T5" fmla="*/ 55 h 67"/>
                  <a:gd name="T6" fmla="*/ 51 w 72"/>
                  <a:gd name="T7" fmla="*/ 56 h 67"/>
                  <a:gd name="T8" fmla="*/ 28 w 72"/>
                  <a:gd name="T9" fmla="*/ 33 h 67"/>
                  <a:gd name="T10" fmla="*/ 30 w 72"/>
                  <a:gd name="T11" fmla="*/ 25 h 67"/>
                  <a:gd name="T12" fmla="*/ 5 w 72"/>
                  <a:gd name="T13" fmla="*/ 0 h 67"/>
                  <a:gd name="T14" fmla="*/ 0 w 72"/>
                  <a:gd name="T15" fmla="*/ 0 h 67"/>
                  <a:gd name="T16" fmla="*/ 0 w 72"/>
                  <a:gd name="T17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7">
                    <a:moveTo>
                      <a:pt x="0" y="67"/>
                    </a:moveTo>
                    <a:cubicBezTo>
                      <a:pt x="72" y="67"/>
                      <a:pt x="72" y="67"/>
                      <a:pt x="72" y="67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7" y="56"/>
                      <a:pt x="54" y="56"/>
                      <a:pt x="51" y="56"/>
                    </a:cubicBezTo>
                    <a:cubicBezTo>
                      <a:pt x="38" y="56"/>
                      <a:pt x="28" y="46"/>
                      <a:pt x="28" y="33"/>
                    </a:cubicBezTo>
                    <a:cubicBezTo>
                      <a:pt x="28" y="30"/>
                      <a:pt x="29" y="27"/>
                      <a:pt x="30" y="2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1" name="Freeform 202"/>
              <p:cNvSpPr/>
              <p:nvPr/>
            </p:nvSpPr>
            <p:spPr bwMode="auto">
              <a:xfrm>
                <a:off x="2384425" y="3284538"/>
                <a:ext cx="255588" cy="285750"/>
              </a:xfrm>
              <a:custGeom>
                <a:avLst/>
                <a:gdLst>
                  <a:gd name="T0" fmla="*/ 35 w 68"/>
                  <a:gd name="T1" fmla="*/ 17 h 76"/>
                  <a:gd name="T2" fmla="*/ 33 w 68"/>
                  <a:gd name="T3" fmla="*/ 0 h 76"/>
                  <a:gd name="T4" fmla="*/ 1 w 68"/>
                  <a:gd name="T5" fmla="*/ 0 h 76"/>
                  <a:gd name="T6" fmla="*/ 0 w 68"/>
                  <a:gd name="T7" fmla="*/ 8 h 76"/>
                  <a:gd name="T8" fmla="*/ 19 w 68"/>
                  <a:gd name="T9" fmla="*/ 27 h 76"/>
                  <a:gd name="T10" fmla="*/ 40 w 68"/>
                  <a:gd name="T11" fmla="*/ 48 h 76"/>
                  <a:gd name="T12" fmla="*/ 68 w 68"/>
                  <a:gd name="T13" fmla="*/ 76 h 76"/>
                  <a:gd name="T14" fmla="*/ 68 w 68"/>
                  <a:gd name="T15" fmla="*/ 17 h 76"/>
                  <a:gd name="T16" fmla="*/ 35 w 68"/>
                  <a:gd name="T17" fmla="*/ 1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35" y="17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30" y="28"/>
                      <a:pt x="39" y="37"/>
                      <a:pt x="40" y="48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17"/>
                      <a:pt x="68" y="17"/>
                      <a:pt x="68" y="17"/>
                    </a:cubicBezTo>
                    <a:lnTo>
                      <a:pt x="3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2" name="Freeform 203"/>
              <p:cNvSpPr/>
              <p:nvPr/>
            </p:nvSpPr>
            <p:spPr bwMode="auto">
              <a:xfrm>
                <a:off x="2087563" y="3089275"/>
                <a:ext cx="720725" cy="720725"/>
              </a:xfrm>
              <a:custGeom>
                <a:avLst/>
                <a:gdLst>
                  <a:gd name="T0" fmla="*/ 96 w 192"/>
                  <a:gd name="T1" fmla="*/ 0 h 192"/>
                  <a:gd name="T2" fmla="*/ 22 w 192"/>
                  <a:gd name="T3" fmla="*/ 34 h 192"/>
                  <a:gd name="T4" fmla="*/ 147 w 192"/>
                  <a:gd name="T5" fmla="*/ 158 h 192"/>
                  <a:gd name="T6" fmla="*/ 142 w 192"/>
                  <a:gd name="T7" fmla="*/ 161 h 192"/>
                  <a:gd name="T8" fmla="*/ 96 w 192"/>
                  <a:gd name="T9" fmla="*/ 176 h 192"/>
                  <a:gd name="T10" fmla="*/ 16 w 192"/>
                  <a:gd name="T11" fmla="*/ 96 h 192"/>
                  <a:gd name="T12" fmla="*/ 31 w 192"/>
                  <a:gd name="T13" fmla="*/ 50 h 192"/>
                  <a:gd name="T14" fmla="*/ 19 w 192"/>
                  <a:gd name="T15" fmla="*/ 38 h 192"/>
                  <a:gd name="T16" fmla="*/ 0 w 192"/>
                  <a:gd name="T17" fmla="*/ 96 h 192"/>
                  <a:gd name="T18" fmla="*/ 96 w 192"/>
                  <a:gd name="T19" fmla="*/ 192 h 192"/>
                  <a:gd name="T20" fmla="*/ 169 w 192"/>
                  <a:gd name="T21" fmla="*/ 158 h 192"/>
                  <a:gd name="T22" fmla="*/ 45 w 192"/>
                  <a:gd name="T23" fmla="*/ 34 h 192"/>
                  <a:gd name="T24" fmla="*/ 50 w 192"/>
                  <a:gd name="T25" fmla="*/ 31 h 192"/>
                  <a:gd name="T26" fmla="*/ 96 w 192"/>
                  <a:gd name="T27" fmla="*/ 16 h 192"/>
                  <a:gd name="T28" fmla="*/ 176 w 192"/>
                  <a:gd name="T29" fmla="*/ 96 h 192"/>
                  <a:gd name="T30" fmla="*/ 161 w 192"/>
                  <a:gd name="T31" fmla="*/ 142 h 192"/>
                  <a:gd name="T32" fmla="*/ 161 w 192"/>
                  <a:gd name="T33" fmla="*/ 142 h 192"/>
                  <a:gd name="T34" fmla="*/ 173 w 192"/>
                  <a:gd name="T35" fmla="*/ 154 h 192"/>
                  <a:gd name="T36" fmla="*/ 192 w 192"/>
                  <a:gd name="T37" fmla="*/ 96 h 192"/>
                  <a:gd name="T38" fmla="*/ 96 w 192"/>
                  <a:gd name="T39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2" h="192">
                    <a:moveTo>
                      <a:pt x="96" y="0"/>
                    </a:moveTo>
                    <a:cubicBezTo>
                      <a:pt x="67" y="0"/>
                      <a:pt x="40" y="13"/>
                      <a:pt x="22" y="34"/>
                    </a:cubicBezTo>
                    <a:cubicBezTo>
                      <a:pt x="147" y="158"/>
                      <a:pt x="147" y="158"/>
                      <a:pt x="147" y="158"/>
                    </a:cubicBezTo>
                    <a:cubicBezTo>
                      <a:pt x="145" y="159"/>
                      <a:pt x="144" y="160"/>
                      <a:pt x="142" y="161"/>
                    </a:cubicBezTo>
                    <a:cubicBezTo>
                      <a:pt x="129" y="171"/>
                      <a:pt x="113" y="176"/>
                      <a:pt x="96" y="176"/>
                    </a:cubicBezTo>
                    <a:cubicBezTo>
                      <a:pt x="52" y="176"/>
                      <a:pt x="16" y="140"/>
                      <a:pt x="16" y="96"/>
                    </a:cubicBezTo>
                    <a:cubicBezTo>
                      <a:pt x="16" y="79"/>
                      <a:pt x="21" y="63"/>
                      <a:pt x="31" y="50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7" y="54"/>
                      <a:pt x="0" y="74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ubicBezTo>
                      <a:pt x="125" y="192"/>
                      <a:pt x="152" y="179"/>
                      <a:pt x="169" y="158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7" y="33"/>
                      <a:pt x="48" y="32"/>
                      <a:pt x="50" y="31"/>
                    </a:cubicBezTo>
                    <a:cubicBezTo>
                      <a:pt x="63" y="21"/>
                      <a:pt x="79" y="16"/>
                      <a:pt x="96" y="16"/>
                    </a:cubicBezTo>
                    <a:cubicBezTo>
                      <a:pt x="140" y="16"/>
                      <a:pt x="176" y="52"/>
                      <a:pt x="176" y="96"/>
                    </a:cubicBezTo>
                    <a:cubicBezTo>
                      <a:pt x="176" y="113"/>
                      <a:pt x="171" y="129"/>
                      <a:pt x="161" y="142"/>
                    </a:cubicBezTo>
                    <a:cubicBezTo>
                      <a:pt x="161" y="142"/>
                      <a:pt x="161" y="142"/>
                      <a:pt x="161" y="142"/>
                    </a:cubicBezTo>
                    <a:cubicBezTo>
                      <a:pt x="173" y="154"/>
                      <a:pt x="173" y="154"/>
                      <a:pt x="173" y="154"/>
                    </a:cubicBezTo>
                    <a:cubicBezTo>
                      <a:pt x="185" y="138"/>
                      <a:pt x="192" y="118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4" name="组合 403"/>
            <p:cNvGrpSpPr>
              <a:grpSpLocks noChangeAspect="1"/>
            </p:cNvGrpSpPr>
            <p:nvPr/>
          </p:nvGrpSpPr>
          <p:grpSpPr>
            <a:xfrm>
              <a:off x="4643836" y="5960268"/>
              <a:ext cx="431052" cy="432000"/>
              <a:chOff x="3154363" y="3089275"/>
              <a:chExt cx="719138" cy="720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73" name="Freeform 204"/>
              <p:cNvSpPr/>
              <p:nvPr/>
            </p:nvSpPr>
            <p:spPr bwMode="auto">
              <a:xfrm>
                <a:off x="3378200" y="3243263"/>
                <a:ext cx="315913" cy="258763"/>
              </a:xfrm>
              <a:custGeom>
                <a:avLst/>
                <a:gdLst>
                  <a:gd name="T0" fmla="*/ 84 w 84"/>
                  <a:gd name="T1" fmla="*/ 38 h 69"/>
                  <a:gd name="T2" fmla="*/ 46 w 84"/>
                  <a:gd name="T3" fmla="*/ 0 h 69"/>
                  <a:gd name="T4" fmla="*/ 0 w 84"/>
                  <a:gd name="T5" fmla="*/ 0 h 69"/>
                  <a:gd name="T6" fmla="*/ 23 w 84"/>
                  <a:gd name="T7" fmla="*/ 23 h 69"/>
                  <a:gd name="T8" fmla="*/ 46 w 84"/>
                  <a:gd name="T9" fmla="*/ 23 h 69"/>
                  <a:gd name="T10" fmla="*/ 61 w 84"/>
                  <a:gd name="T11" fmla="*/ 38 h 69"/>
                  <a:gd name="T12" fmla="*/ 52 w 84"/>
                  <a:gd name="T13" fmla="*/ 52 h 69"/>
                  <a:gd name="T14" fmla="*/ 69 w 84"/>
                  <a:gd name="T15" fmla="*/ 69 h 69"/>
                  <a:gd name="T16" fmla="*/ 84 w 84"/>
                  <a:gd name="T17" fmla="*/ 38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69">
                    <a:moveTo>
                      <a:pt x="84" y="38"/>
                    </a:moveTo>
                    <a:cubicBezTo>
                      <a:pt x="84" y="17"/>
                      <a:pt x="67" y="0"/>
                      <a:pt x="4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33" y="23"/>
                      <a:pt x="46" y="23"/>
                      <a:pt x="46" y="23"/>
                    </a:cubicBezTo>
                    <a:cubicBezTo>
                      <a:pt x="54" y="23"/>
                      <a:pt x="61" y="30"/>
                      <a:pt x="61" y="38"/>
                    </a:cubicBezTo>
                    <a:cubicBezTo>
                      <a:pt x="61" y="44"/>
                      <a:pt x="57" y="50"/>
                      <a:pt x="52" y="52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78" y="62"/>
                      <a:pt x="84" y="51"/>
                      <a:pt x="84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Freeform 206"/>
              <p:cNvSpPr/>
              <p:nvPr/>
            </p:nvSpPr>
            <p:spPr bwMode="auto">
              <a:xfrm>
                <a:off x="3378200" y="3381375"/>
                <a:ext cx="142875" cy="301625"/>
              </a:xfrm>
              <a:custGeom>
                <a:avLst/>
                <a:gdLst>
                  <a:gd name="T0" fmla="*/ 38 w 38"/>
                  <a:gd name="T1" fmla="*/ 39 h 80"/>
                  <a:gd name="T2" fmla="*/ 0 w 38"/>
                  <a:gd name="T3" fmla="*/ 0 h 80"/>
                  <a:gd name="T4" fmla="*/ 0 w 38"/>
                  <a:gd name="T5" fmla="*/ 80 h 80"/>
                  <a:gd name="T6" fmla="*/ 23 w 38"/>
                  <a:gd name="T7" fmla="*/ 80 h 80"/>
                  <a:gd name="T8" fmla="*/ 23 w 38"/>
                  <a:gd name="T9" fmla="*/ 39 h 80"/>
                  <a:gd name="T10" fmla="*/ 38 w 38"/>
                  <a:gd name="T11" fmla="*/ 3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80">
                    <a:moveTo>
                      <a:pt x="38" y="39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23" y="80"/>
                      <a:pt x="23" y="60"/>
                      <a:pt x="23" y="39"/>
                    </a:cubicBezTo>
                    <a:lnTo>
                      <a:pt x="3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207"/>
              <p:cNvSpPr/>
              <p:nvPr/>
            </p:nvSpPr>
            <p:spPr bwMode="auto">
              <a:xfrm>
                <a:off x="3154363" y="3089275"/>
                <a:ext cx="719138" cy="720725"/>
              </a:xfrm>
              <a:custGeom>
                <a:avLst/>
                <a:gdLst>
                  <a:gd name="T0" fmla="*/ 45 w 192"/>
                  <a:gd name="T1" fmla="*/ 34 h 192"/>
                  <a:gd name="T2" fmla="*/ 50 w 192"/>
                  <a:gd name="T3" fmla="*/ 31 h 192"/>
                  <a:gd name="T4" fmla="*/ 96 w 192"/>
                  <a:gd name="T5" fmla="*/ 16 h 192"/>
                  <a:gd name="T6" fmla="*/ 176 w 192"/>
                  <a:gd name="T7" fmla="*/ 96 h 192"/>
                  <a:gd name="T8" fmla="*/ 161 w 192"/>
                  <a:gd name="T9" fmla="*/ 142 h 192"/>
                  <a:gd name="T10" fmla="*/ 161 w 192"/>
                  <a:gd name="T11" fmla="*/ 143 h 192"/>
                  <a:gd name="T12" fmla="*/ 173 w 192"/>
                  <a:gd name="T13" fmla="*/ 154 h 192"/>
                  <a:gd name="T14" fmla="*/ 192 w 192"/>
                  <a:gd name="T15" fmla="*/ 96 h 192"/>
                  <a:gd name="T16" fmla="*/ 96 w 192"/>
                  <a:gd name="T17" fmla="*/ 0 h 192"/>
                  <a:gd name="T18" fmla="*/ 23 w 192"/>
                  <a:gd name="T19" fmla="*/ 34 h 192"/>
                  <a:gd name="T20" fmla="*/ 147 w 192"/>
                  <a:gd name="T21" fmla="*/ 158 h 192"/>
                  <a:gd name="T22" fmla="*/ 142 w 192"/>
                  <a:gd name="T23" fmla="*/ 161 h 192"/>
                  <a:gd name="T24" fmla="*/ 96 w 192"/>
                  <a:gd name="T25" fmla="*/ 176 h 192"/>
                  <a:gd name="T26" fmla="*/ 16 w 192"/>
                  <a:gd name="T27" fmla="*/ 96 h 192"/>
                  <a:gd name="T28" fmla="*/ 31 w 192"/>
                  <a:gd name="T29" fmla="*/ 50 h 192"/>
                  <a:gd name="T30" fmla="*/ 31 w 192"/>
                  <a:gd name="T31" fmla="*/ 49 h 192"/>
                  <a:gd name="T32" fmla="*/ 19 w 192"/>
                  <a:gd name="T33" fmla="*/ 38 h 192"/>
                  <a:gd name="T34" fmla="*/ 0 w 192"/>
                  <a:gd name="T35" fmla="*/ 96 h 192"/>
                  <a:gd name="T36" fmla="*/ 96 w 192"/>
                  <a:gd name="T37" fmla="*/ 192 h 192"/>
                  <a:gd name="T38" fmla="*/ 169 w 192"/>
                  <a:gd name="T39" fmla="*/ 158 h 192"/>
                  <a:gd name="T40" fmla="*/ 45 w 192"/>
                  <a:gd name="T41" fmla="*/ 3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92">
                    <a:moveTo>
                      <a:pt x="45" y="34"/>
                    </a:moveTo>
                    <a:cubicBezTo>
                      <a:pt x="47" y="33"/>
                      <a:pt x="48" y="32"/>
                      <a:pt x="50" y="31"/>
                    </a:cubicBezTo>
                    <a:cubicBezTo>
                      <a:pt x="63" y="21"/>
                      <a:pt x="79" y="16"/>
                      <a:pt x="96" y="16"/>
                    </a:cubicBezTo>
                    <a:cubicBezTo>
                      <a:pt x="140" y="16"/>
                      <a:pt x="176" y="52"/>
                      <a:pt x="176" y="96"/>
                    </a:cubicBezTo>
                    <a:cubicBezTo>
                      <a:pt x="176" y="113"/>
                      <a:pt x="171" y="129"/>
                      <a:pt x="161" y="142"/>
                    </a:cubicBezTo>
                    <a:cubicBezTo>
                      <a:pt x="161" y="142"/>
                      <a:pt x="161" y="143"/>
                      <a:pt x="161" y="143"/>
                    </a:cubicBezTo>
                    <a:cubicBezTo>
                      <a:pt x="173" y="154"/>
                      <a:pt x="173" y="154"/>
                      <a:pt x="173" y="154"/>
                    </a:cubicBezTo>
                    <a:cubicBezTo>
                      <a:pt x="185" y="138"/>
                      <a:pt x="192" y="118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ubicBezTo>
                      <a:pt x="67" y="0"/>
                      <a:pt x="40" y="13"/>
                      <a:pt x="23" y="34"/>
                    </a:cubicBezTo>
                    <a:cubicBezTo>
                      <a:pt x="147" y="158"/>
                      <a:pt x="147" y="158"/>
                      <a:pt x="147" y="158"/>
                    </a:cubicBezTo>
                    <a:cubicBezTo>
                      <a:pt x="145" y="159"/>
                      <a:pt x="144" y="160"/>
                      <a:pt x="142" y="161"/>
                    </a:cubicBezTo>
                    <a:cubicBezTo>
                      <a:pt x="129" y="171"/>
                      <a:pt x="113" y="176"/>
                      <a:pt x="96" y="176"/>
                    </a:cubicBezTo>
                    <a:cubicBezTo>
                      <a:pt x="52" y="176"/>
                      <a:pt x="16" y="140"/>
                      <a:pt x="16" y="96"/>
                    </a:cubicBezTo>
                    <a:cubicBezTo>
                      <a:pt x="16" y="79"/>
                      <a:pt x="21" y="63"/>
                      <a:pt x="31" y="50"/>
                    </a:cubicBezTo>
                    <a:cubicBezTo>
                      <a:pt x="31" y="50"/>
                      <a:pt x="31" y="49"/>
                      <a:pt x="31" y="4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7" y="54"/>
                      <a:pt x="0" y="74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ubicBezTo>
                      <a:pt x="125" y="192"/>
                      <a:pt x="152" y="179"/>
                      <a:pt x="169" y="158"/>
                    </a:cubicBezTo>
                    <a:lnTo>
                      <a:pt x="4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5" name="组合 404"/>
            <p:cNvGrpSpPr>
              <a:grpSpLocks noChangeAspect="1"/>
            </p:cNvGrpSpPr>
            <p:nvPr/>
          </p:nvGrpSpPr>
          <p:grpSpPr>
            <a:xfrm>
              <a:off x="5727723" y="2616925"/>
              <a:ext cx="431052" cy="432000"/>
              <a:chOff x="4175125" y="3103562"/>
              <a:chExt cx="720725" cy="7223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9" name="Freeform 208"/>
              <p:cNvSpPr/>
              <p:nvPr/>
            </p:nvSpPr>
            <p:spPr bwMode="auto">
              <a:xfrm>
                <a:off x="4659313" y="3348037"/>
                <a:ext cx="146050" cy="187325"/>
              </a:xfrm>
              <a:custGeom>
                <a:avLst/>
                <a:gdLst>
                  <a:gd name="T0" fmla="*/ 73 w 92"/>
                  <a:gd name="T1" fmla="*/ 69 h 118"/>
                  <a:gd name="T2" fmla="*/ 87 w 92"/>
                  <a:gd name="T3" fmla="*/ 69 h 118"/>
                  <a:gd name="T4" fmla="*/ 63 w 92"/>
                  <a:gd name="T5" fmla="*/ 40 h 118"/>
                  <a:gd name="T6" fmla="*/ 78 w 92"/>
                  <a:gd name="T7" fmla="*/ 40 h 118"/>
                  <a:gd name="T8" fmla="*/ 47 w 92"/>
                  <a:gd name="T9" fmla="*/ 0 h 118"/>
                  <a:gd name="T10" fmla="*/ 14 w 92"/>
                  <a:gd name="T11" fmla="*/ 40 h 118"/>
                  <a:gd name="T12" fmla="*/ 28 w 92"/>
                  <a:gd name="T13" fmla="*/ 40 h 118"/>
                  <a:gd name="T14" fmla="*/ 4 w 92"/>
                  <a:gd name="T15" fmla="*/ 69 h 118"/>
                  <a:gd name="T16" fmla="*/ 18 w 92"/>
                  <a:gd name="T17" fmla="*/ 69 h 118"/>
                  <a:gd name="T18" fmla="*/ 0 w 92"/>
                  <a:gd name="T19" fmla="*/ 92 h 118"/>
                  <a:gd name="T20" fmla="*/ 37 w 92"/>
                  <a:gd name="T21" fmla="*/ 92 h 118"/>
                  <a:gd name="T22" fmla="*/ 37 w 92"/>
                  <a:gd name="T23" fmla="*/ 118 h 118"/>
                  <a:gd name="T24" fmla="*/ 59 w 92"/>
                  <a:gd name="T25" fmla="*/ 118 h 118"/>
                  <a:gd name="T26" fmla="*/ 59 w 92"/>
                  <a:gd name="T27" fmla="*/ 92 h 118"/>
                  <a:gd name="T28" fmla="*/ 92 w 92"/>
                  <a:gd name="T29" fmla="*/ 92 h 118"/>
                  <a:gd name="T30" fmla="*/ 73 w 92"/>
                  <a:gd name="T31" fmla="*/ 6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2" h="118">
                    <a:moveTo>
                      <a:pt x="73" y="69"/>
                    </a:moveTo>
                    <a:lnTo>
                      <a:pt x="87" y="69"/>
                    </a:lnTo>
                    <a:lnTo>
                      <a:pt x="63" y="40"/>
                    </a:lnTo>
                    <a:lnTo>
                      <a:pt x="78" y="40"/>
                    </a:lnTo>
                    <a:lnTo>
                      <a:pt x="47" y="0"/>
                    </a:lnTo>
                    <a:lnTo>
                      <a:pt x="14" y="40"/>
                    </a:lnTo>
                    <a:lnTo>
                      <a:pt x="28" y="40"/>
                    </a:lnTo>
                    <a:lnTo>
                      <a:pt x="4" y="69"/>
                    </a:lnTo>
                    <a:lnTo>
                      <a:pt x="18" y="69"/>
                    </a:lnTo>
                    <a:lnTo>
                      <a:pt x="0" y="92"/>
                    </a:lnTo>
                    <a:lnTo>
                      <a:pt x="37" y="92"/>
                    </a:lnTo>
                    <a:lnTo>
                      <a:pt x="37" y="118"/>
                    </a:lnTo>
                    <a:lnTo>
                      <a:pt x="59" y="118"/>
                    </a:lnTo>
                    <a:lnTo>
                      <a:pt x="59" y="92"/>
                    </a:lnTo>
                    <a:lnTo>
                      <a:pt x="92" y="92"/>
                    </a:lnTo>
                    <a:lnTo>
                      <a:pt x="73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209"/>
              <p:cNvSpPr/>
              <p:nvPr/>
            </p:nvSpPr>
            <p:spPr bwMode="auto">
              <a:xfrm>
                <a:off x="4549775" y="3254375"/>
                <a:ext cx="123825" cy="161925"/>
              </a:xfrm>
              <a:custGeom>
                <a:avLst/>
                <a:gdLst>
                  <a:gd name="T0" fmla="*/ 78 w 78"/>
                  <a:gd name="T1" fmla="*/ 78 h 102"/>
                  <a:gd name="T2" fmla="*/ 61 w 78"/>
                  <a:gd name="T3" fmla="*/ 59 h 102"/>
                  <a:gd name="T4" fmla="*/ 73 w 78"/>
                  <a:gd name="T5" fmla="*/ 59 h 102"/>
                  <a:gd name="T6" fmla="*/ 54 w 78"/>
                  <a:gd name="T7" fmla="*/ 36 h 102"/>
                  <a:gd name="T8" fmla="*/ 66 w 78"/>
                  <a:gd name="T9" fmla="*/ 36 h 102"/>
                  <a:gd name="T10" fmla="*/ 38 w 78"/>
                  <a:gd name="T11" fmla="*/ 0 h 102"/>
                  <a:gd name="T12" fmla="*/ 12 w 78"/>
                  <a:gd name="T13" fmla="*/ 36 h 102"/>
                  <a:gd name="T14" fmla="*/ 24 w 78"/>
                  <a:gd name="T15" fmla="*/ 36 h 102"/>
                  <a:gd name="T16" fmla="*/ 5 w 78"/>
                  <a:gd name="T17" fmla="*/ 59 h 102"/>
                  <a:gd name="T18" fmla="*/ 17 w 78"/>
                  <a:gd name="T19" fmla="*/ 59 h 102"/>
                  <a:gd name="T20" fmla="*/ 0 w 78"/>
                  <a:gd name="T21" fmla="*/ 78 h 102"/>
                  <a:gd name="T22" fmla="*/ 31 w 78"/>
                  <a:gd name="T23" fmla="*/ 78 h 102"/>
                  <a:gd name="T24" fmla="*/ 31 w 78"/>
                  <a:gd name="T25" fmla="*/ 102 h 102"/>
                  <a:gd name="T26" fmla="*/ 50 w 78"/>
                  <a:gd name="T27" fmla="*/ 102 h 102"/>
                  <a:gd name="T28" fmla="*/ 50 w 78"/>
                  <a:gd name="T29" fmla="*/ 78 h 102"/>
                  <a:gd name="T30" fmla="*/ 78 w 78"/>
                  <a:gd name="T31" fmla="*/ 7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8" h="102">
                    <a:moveTo>
                      <a:pt x="78" y="78"/>
                    </a:moveTo>
                    <a:lnTo>
                      <a:pt x="61" y="59"/>
                    </a:lnTo>
                    <a:lnTo>
                      <a:pt x="73" y="59"/>
                    </a:lnTo>
                    <a:lnTo>
                      <a:pt x="54" y="36"/>
                    </a:lnTo>
                    <a:lnTo>
                      <a:pt x="66" y="36"/>
                    </a:lnTo>
                    <a:lnTo>
                      <a:pt x="38" y="0"/>
                    </a:lnTo>
                    <a:lnTo>
                      <a:pt x="12" y="36"/>
                    </a:lnTo>
                    <a:lnTo>
                      <a:pt x="24" y="36"/>
                    </a:lnTo>
                    <a:lnTo>
                      <a:pt x="5" y="59"/>
                    </a:lnTo>
                    <a:lnTo>
                      <a:pt x="17" y="59"/>
                    </a:lnTo>
                    <a:lnTo>
                      <a:pt x="0" y="78"/>
                    </a:lnTo>
                    <a:lnTo>
                      <a:pt x="31" y="78"/>
                    </a:lnTo>
                    <a:lnTo>
                      <a:pt x="31" y="102"/>
                    </a:lnTo>
                    <a:lnTo>
                      <a:pt x="50" y="102"/>
                    </a:lnTo>
                    <a:lnTo>
                      <a:pt x="50" y="78"/>
                    </a:lnTo>
                    <a:lnTo>
                      <a:pt x="78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210"/>
              <p:cNvSpPr/>
              <p:nvPr/>
            </p:nvSpPr>
            <p:spPr bwMode="auto">
              <a:xfrm>
                <a:off x="4464050" y="3194050"/>
                <a:ext cx="88900" cy="112713"/>
              </a:xfrm>
              <a:custGeom>
                <a:avLst/>
                <a:gdLst>
                  <a:gd name="T0" fmla="*/ 56 w 56"/>
                  <a:gd name="T1" fmla="*/ 57 h 71"/>
                  <a:gd name="T2" fmla="*/ 45 w 56"/>
                  <a:gd name="T3" fmla="*/ 43 h 71"/>
                  <a:gd name="T4" fmla="*/ 54 w 56"/>
                  <a:gd name="T5" fmla="*/ 43 h 71"/>
                  <a:gd name="T6" fmla="*/ 40 w 56"/>
                  <a:gd name="T7" fmla="*/ 24 h 71"/>
                  <a:gd name="T8" fmla="*/ 47 w 56"/>
                  <a:gd name="T9" fmla="*/ 24 h 71"/>
                  <a:gd name="T10" fmla="*/ 28 w 56"/>
                  <a:gd name="T11" fmla="*/ 0 h 71"/>
                  <a:gd name="T12" fmla="*/ 9 w 56"/>
                  <a:gd name="T13" fmla="*/ 24 h 71"/>
                  <a:gd name="T14" fmla="*/ 16 w 56"/>
                  <a:gd name="T15" fmla="*/ 24 h 71"/>
                  <a:gd name="T16" fmla="*/ 2 w 56"/>
                  <a:gd name="T17" fmla="*/ 43 h 71"/>
                  <a:gd name="T18" fmla="*/ 11 w 56"/>
                  <a:gd name="T19" fmla="*/ 43 h 71"/>
                  <a:gd name="T20" fmla="*/ 0 w 56"/>
                  <a:gd name="T21" fmla="*/ 57 h 71"/>
                  <a:gd name="T22" fmla="*/ 23 w 56"/>
                  <a:gd name="T23" fmla="*/ 57 h 71"/>
                  <a:gd name="T24" fmla="*/ 23 w 56"/>
                  <a:gd name="T25" fmla="*/ 71 h 71"/>
                  <a:gd name="T26" fmla="*/ 35 w 56"/>
                  <a:gd name="T27" fmla="*/ 71 h 71"/>
                  <a:gd name="T28" fmla="*/ 35 w 56"/>
                  <a:gd name="T29" fmla="*/ 57 h 71"/>
                  <a:gd name="T30" fmla="*/ 56 w 56"/>
                  <a:gd name="T31" fmla="*/ 5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" h="71">
                    <a:moveTo>
                      <a:pt x="56" y="57"/>
                    </a:moveTo>
                    <a:lnTo>
                      <a:pt x="45" y="43"/>
                    </a:lnTo>
                    <a:lnTo>
                      <a:pt x="54" y="43"/>
                    </a:lnTo>
                    <a:lnTo>
                      <a:pt x="40" y="24"/>
                    </a:lnTo>
                    <a:lnTo>
                      <a:pt x="47" y="24"/>
                    </a:lnTo>
                    <a:lnTo>
                      <a:pt x="28" y="0"/>
                    </a:lnTo>
                    <a:lnTo>
                      <a:pt x="9" y="24"/>
                    </a:lnTo>
                    <a:lnTo>
                      <a:pt x="16" y="24"/>
                    </a:lnTo>
                    <a:lnTo>
                      <a:pt x="2" y="43"/>
                    </a:lnTo>
                    <a:lnTo>
                      <a:pt x="11" y="43"/>
                    </a:lnTo>
                    <a:lnTo>
                      <a:pt x="0" y="57"/>
                    </a:lnTo>
                    <a:lnTo>
                      <a:pt x="23" y="57"/>
                    </a:lnTo>
                    <a:lnTo>
                      <a:pt x="23" y="71"/>
                    </a:lnTo>
                    <a:lnTo>
                      <a:pt x="35" y="71"/>
                    </a:lnTo>
                    <a:lnTo>
                      <a:pt x="35" y="57"/>
                    </a:lnTo>
                    <a:lnTo>
                      <a:pt x="5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211"/>
              <p:cNvSpPr/>
              <p:nvPr/>
            </p:nvSpPr>
            <p:spPr bwMode="auto">
              <a:xfrm>
                <a:off x="4392613" y="3452813"/>
                <a:ext cx="258763" cy="260350"/>
              </a:xfrm>
              <a:custGeom>
                <a:avLst/>
                <a:gdLst>
                  <a:gd name="T0" fmla="*/ 69 w 69"/>
                  <a:gd name="T1" fmla="*/ 63 h 69"/>
                  <a:gd name="T2" fmla="*/ 6 w 69"/>
                  <a:gd name="T3" fmla="*/ 0 h 69"/>
                  <a:gd name="T4" fmla="*/ 0 w 69"/>
                  <a:gd name="T5" fmla="*/ 6 h 69"/>
                  <a:gd name="T6" fmla="*/ 63 w 69"/>
                  <a:gd name="T7" fmla="*/ 69 h 69"/>
                  <a:gd name="T8" fmla="*/ 69 w 69"/>
                  <a:gd name="T9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69">
                    <a:moveTo>
                      <a:pt x="69" y="63"/>
                    </a:moveTo>
                    <a:cubicBezTo>
                      <a:pt x="68" y="61"/>
                      <a:pt x="19" y="13"/>
                      <a:pt x="6" y="0"/>
                    </a:cubicBezTo>
                    <a:cubicBezTo>
                      <a:pt x="5" y="1"/>
                      <a:pt x="3" y="3"/>
                      <a:pt x="0" y="6"/>
                    </a:cubicBezTo>
                    <a:cubicBezTo>
                      <a:pt x="14" y="19"/>
                      <a:pt x="62" y="67"/>
                      <a:pt x="63" y="69"/>
                    </a:cubicBezTo>
                    <a:cubicBezTo>
                      <a:pt x="65" y="67"/>
                      <a:pt x="68" y="64"/>
                      <a:pt x="69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212"/>
              <p:cNvSpPr/>
              <p:nvPr/>
            </p:nvSpPr>
            <p:spPr bwMode="auto">
              <a:xfrm>
                <a:off x="4275138" y="3394075"/>
                <a:ext cx="131763" cy="160338"/>
              </a:xfrm>
              <a:custGeom>
                <a:avLst/>
                <a:gdLst>
                  <a:gd name="T0" fmla="*/ 35 w 35"/>
                  <a:gd name="T1" fmla="*/ 14 h 43"/>
                  <a:gd name="T2" fmla="*/ 21 w 35"/>
                  <a:gd name="T3" fmla="*/ 0 h 43"/>
                  <a:gd name="T4" fmla="*/ 0 w 35"/>
                  <a:gd name="T5" fmla="*/ 21 h 43"/>
                  <a:gd name="T6" fmla="*/ 21 w 35"/>
                  <a:gd name="T7" fmla="*/ 43 h 43"/>
                  <a:gd name="T8" fmla="*/ 35 w 35"/>
                  <a:gd name="T9" fmla="*/ 1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3">
                    <a:moveTo>
                      <a:pt x="35" y="14"/>
                    </a:moveTo>
                    <a:cubicBezTo>
                      <a:pt x="33" y="12"/>
                      <a:pt x="23" y="1"/>
                      <a:pt x="21" y="0"/>
                    </a:cubicBezTo>
                    <a:cubicBezTo>
                      <a:pt x="19" y="1"/>
                      <a:pt x="1" y="20"/>
                      <a:pt x="0" y="21"/>
                    </a:cubicBezTo>
                    <a:cubicBezTo>
                      <a:pt x="4" y="36"/>
                      <a:pt x="17" y="42"/>
                      <a:pt x="21" y="43"/>
                    </a:cubicBezTo>
                    <a:cubicBezTo>
                      <a:pt x="23" y="26"/>
                      <a:pt x="32" y="17"/>
                      <a:pt x="3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213"/>
              <p:cNvSpPr/>
              <p:nvPr/>
            </p:nvSpPr>
            <p:spPr bwMode="auto">
              <a:xfrm>
                <a:off x="4175125" y="3103562"/>
                <a:ext cx="720725" cy="722313"/>
              </a:xfrm>
              <a:custGeom>
                <a:avLst/>
                <a:gdLst>
                  <a:gd name="T0" fmla="*/ 45 w 192"/>
                  <a:gd name="T1" fmla="*/ 34 h 192"/>
                  <a:gd name="T2" fmla="*/ 49 w 192"/>
                  <a:gd name="T3" fmla="*/ 31 h 192"/>
                  <a:gd name="T4" fmla="*/ 96 w 192"/>
                  <a:gd name="T5" fmla="*/ 16 h 192"/>
                  <a:gd name="T6" fmla="*/ 176 w 192"/>
                  <a:gd name="T7" fmla="*/ 96 h 192"/>
                  <a:gd name="T8" fmla="*/ 161 w 192"/>
                  <a:gd name="T9" fmla="*/ 142 h 192"/>
                  <a:gd name="T10" fmla="*/ 173 w 192"/>
                  <a:gd name="T11" fmla="*/ 154 h 192"/>
                  <a:gd name="T12" fmla="*/ 192 w 192"/>
                  <a:gd name="T13" fmla="*/ 96 h 192"/>
                  <a:gd name="T14" fmla="*/ 96 w 192"/>
                  <a:gd name="T15" fmla="*/ 0 h 192"/>
                  <a:gd name="T16" fmla="*/ 23 w 192"/>
                  <a:gd name="T17" fmla="*/ 34 h 192"/>
                  <a:gd name="T18" fmla="*/ 147 w 192"/>
                  <a:gd name="T19" fmla="*/ 158 h 192"/>
                  <a:gd name="T20" fmla="*/ 143 w 192"/>
                  <a:gd name="T21" fmla="*/ 161 h 192"/>
                  <a:gd name="T22" fmla="*/ 96 w 192"/>
                  <a:gd name="T23" fmla="*/ 176 h 192"/>
                  <a:gd name="T24" fmla="*/ 16 w 192"/>
                  <a:gd name="T25" fmla="*/ 96 h 192"/>
                  <a:gd name="T26" fmla="*/ 31 w 192"/>
                  <a:gd name="T27" fmla="*/ 50 h 192"/>
                  <a:gd name="T28" fmla="*/ 19 w 192"/>
                  <a:gd name="T29" fmla="*/ 38 h 192"/>
                  <a:gd name="T30" fmla="*/ 0 w 192"/>
                  <a:gd name="T31" fmla="*/ 96 h 192"/>
                  <a:gd name="T32" fmla="*/ 96 w 192"/>
                  <a:gd name="T33" fmla="*/ 192 h 192"/>
                  <a:gd name="T34" fmla="*/ 169 w 192"/>
                  <a:gd name="T35" fmla="*/ 158 h 192"/>
                  <a:gd name="T36" fmla="*/ 45 w 192"/>
                  <a:gd name="T37" fmla="*/ 3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2" h="192">
                    <a:moveTo>
                      <a:pt x="45" y="34"/>
                    </a:moveTo>
                    <a:cubicBezTo>
                      <a:pt x="47" y="33"/>
                      <a:pt x="48" y="32"/>
                      <a:pt x="49" y="31"/>
                    </a:cubicBezTo>
                    <a:cubicBezTo>
                      <a:pt x="62" y="22"/>
                      <a:pt x="78" y="16"/>
                      <a:pt x="96" y="16"/>
                    </a:cubicBezTo>
                    <a:cubicBezTo>
                      <a:pt x="140" y="16"/>
                      <a:pt x="176" y="52"/>
                      <a:pt x="176" y="96"/>
                    </a:cubicBezTo>
                    <a:cubicBezTo>
                      <a:pt x="176" y="113"/>
                      <a:pt x="170" y="129"/>
                      <a:pt x="161" y="142"/>
                    </a:cubicBezTo>
                    <a:cubicBezTo>
                      <a:pt x="173" y="154"/>
                      <a:pt x="173" y="154"/>
                      <a:pt x="173" y="154"/>
                    </a:cubicBezTo>
                    <a:cubicBezTo>
                      <a:pt x="185" y="138"/>
                      <a:pt x="192" y="118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ubicBezTo>
                      <a:pt x="67" y="0"/>
                      <a:pt x="40" y="13"/>
                      <a:pt x="23" y="34"/>
                    </a:cubicBezTo>
                    <a:cubicBezTo>
                      <a:pt x="147" y="158"/>
                      <a:pt x="147" y="158"/>
                      <a:pt x="147" y="158"/>
                    </a:cubicBezTo>
                    <a:cubicBezTo>
                      <a:pt x="145" y="159"/>
                      <a:pt x="144" y="160"/>
                      <a:pt x="143" y="161"/>
                    </a:cubicBezTo>
                    <a:cubicBezTo>
                      <a:pt x="130" y="170"/>
                      <a:pt x="114" y="176"/>
                      <a:pt x="96" y="176"/>
                    </a:cubicBezTo>
                    <a:cubicBezTo>
                      <a:pt x="52" y="176"/>
                      <a:pt x="16" y="140"/>
                      <a:pt x="16" y="96"/>
                    </a:cubicBezTo>
                    <a:cubicBezTo>
                      <a:pt x="16" y="79"/>
                      <a:pt x="22" y="63"/>
                      <a:pt x="31" y="50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7" y="54"/>
                      <a:pt x="0" y="74"/>
                      <a:pt x="0" y="96"/>
                    </a:cubicBezTo>
                    <a:cubicBezTo>
                      <a:pt x="0" y="149"/>
                      <a:pt x="43" y="192"/>
                      <a:pt x="96" y="192"/>
                    </a:cubicBezTo>
                    <a:cubicBezTo>
                      <a:pt x="125" y="192"/>
                      <a:pt x="152" y="179"/>
                      <a:pt x="169" y="158"/>
                    </a:cubicBezTo>
                    <a:lnTo>
                      <a:pt x="45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6" name="组合 405"/>
            <p:cNvGrpSpPr>
              <a:grpSpLocks noChangeAspect="1"/>
            </p:cNvGrpSpPr>
            <p:nvPr/>
          </p:nvGrpSpPr>
          <p:grpSpPr>
            <a:xfrm>
              <a:off x="6507441" y="4405788"/>
              <a:ext cx="433152" cy="432000"/>
              <a:chOff x="5273675" y="3168650"/>
              <a:chExt cx="593725" cy="5921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5" name="Freeform 214"/>
              <p:cNvSpPr/>
              <p:nvPr/>
            </p:nvSpPr>
            <p:spPr bwMode="auto">
              <a:xfrm>
                <a:off x="5680075" y="35353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215"/>
              <p:cNvSpPr/>
              <p:nvPr/>
            </p:nvSpPr>
            <p:spPr bwMode="auto">
              <a:xfrm>
                <a:off x="5461000" y="35353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216"/>
              <p:cNvSpPr/>
              <p:nvPr/>
            </p:nvSpPr>
            <p:spPr bwMode="auto">
              <a:xfrm>
                <a:off x="5273675" y="3168650"/>
                <a:ext cx="593725" cy="592138"/>
              </a:xfrm>
              <a:custGeom>
                <a:avLst/>
                <a:gdLst>
                  <a:gd name="T0" fmla="*/ 137 w 158"/>
                  <a:gd name="T1" fmla="*/ 0 h 158"/>
                  <a:gd name="T2" fmla="*/ 21 w 158"/>
                  <a:gd name="T3" fmla="*/ 0 h 158"/>
                  <a:gd name="T4" fmla="*/ 0 w 158"/>
                  <a:gd name="T5" fmla="*/ 21 h 158"/>
                  <a:gd name="T6" fmla="*/ 0 w 158"/>
                  <a:gd name="T7" fmla="*/ 137 h 158"/>
                  <a:gd name="T8" fmla="*/ 21 w 158"/>
                  <a:gd name="T9" fmla="*/ 158 h 158"/>
                  <a:gd name="T10" fmla="*/ 26 w 158"/>
                  <a:gd name="T11" fmla="*/ 158 h 158"/>
                  <a:gd name="T12" fmla="*/ 26 w 158"/>
                  <a:gd name="T13" fmla="*/ 157 h 158"/>
                  <a:gd name="T14" fmla="*/ 23 w 158"/>
                  <a:gd name="T15" fmla="*/ 103 h 158"/>
                  <a:gd name="T16" fmla="*/ 20 w 158"/>
                  <a:gd name="T17" fmla="*/ 60 h 158"/>
                  <a:gd name="T18" fmla="*/ 24 w 158"/>
                  <a:gd name="T19" fmla="*/ 34 h 158"/>
                  <a:gd name="T20" fmla="*/ 28 w 158"/>
                  <a:gd name="T21" fmla="*/ 40 h 158"/>
                  <a:gd name="T22" fmla="*/ 32 w 158"/>
                  <a:gd name="T23" fmla="*/ 35 h 158"/>
                  <a:gd name="T24" fmla="*/ 35 w 158"/>
                  <a:gd name="T25" fmla="*/ 41 h 158"/>
                  <a:gd name="T26" fmla="*/ 41 w 158"/>
                  <a:gd name="T27" fmla="*/ 36 h 158"/>
                  <a:gd name="T28" fmla="*/ 40 w 158"/>
                  <a:gd name="T29" fmla="*/ 39 h 158"/>
                  <a:gd name="T30" fmla="*/ 50 w 158"/>
                  <a:gd name="T31" fmla="*/ 95 h 158"/>
                  <a:gd name="T32" fmla="*/ 50 w 158"/>
                  <a:gd name="T33" fmla="*/ 92 h 158"/>
                  <a:gd name="T34" fmla="*/ 53 w 158"/>
                  <a:gd name="T35" fmla="*/ 76 h 158"/>
                  <a:gd name="T36" fmla="*/ 53 w 158"/>
                  <a:gd name="T37" fmla="*/ 76 h 158"/>
                  <a:gd name="T38" fmla="*/ 47 w 158"/>
                  <a:gd name="T39" fmla="*/ 68 h 158"/>
                  <a:gd name="T40" fmla="*/ 55 w 158"/>
                  <a:gd name="T41" fmla="*/ 60 h 158"/>
                  <a:gd name="T42" fmla="*/ 64 w 158"/>
                  <a:gd name="T43" fmla="*/ 67 h 158"/>
                  <a:gd name="T44" fmla="*/ 79 w 158"/>
                  <a:gd name="T45" fmla="*/ 65 h 158"/>
                  <a:gd name="T46" fmla="*/ 94 w 158"/>
                  <a:gd name="T47" fmla="*/ 67 h 158"/>
                  <a:gd name="T48" fmla="*/ 103 w 158"/>
                  <a:gd name="T49" fmla="*/ 60 h 158"/>
                  <a:gd name="T50" fmla="*/ 111 w 158"/>
                  <a:gd name="T51" fmla="*/ 68 h 158"/>
                  <a:gd name="T52" fmla="*/ 105 w 158"/>
                  <a:gd name="T53" fmla="*/ 76 h 158"/>
                  <a:gd name="T54" fmla="*/ 105 w 158"/>
                  <a:gd name="T55" fmla="*/ 76 h 158"/>
                  <a:gd name="T56" fmla="*/ 108 w 158"/>
                  <a:gd name="T57" fmla="*/ 92 h 158"/>
                  <a:gd name="T58" fmla="*/ 108 w 158"/>
                  <a:gd name="T59" fmla="*/ 95 h 158"/>
                  <a:gd name="T60" fmla="*/ 118 w 158"/>
                  <a:gd name="T61" fmla="*/ 39 h 158"/>
                  <a:gd name="T62" fmla="*/ 117 w 158"/>
                  <a:gd name="T63" fmla="*/ 36 h 158"/>
                  <a:gd name="T64" fmla="*/ 123 w 158"/>
                  <a:gd name="T65" fmla="*/ 41 h 158"/>
                  <a:gd name="T66" fmla="*/ 126 w 158"/>
                  <a:gd name="T67" fmla="*/ 35 h 158"/>
                  <a:gd name="T68" fmla="*/ 130 w 158"/>
                  <a:gd name="T69" fmla="*/ 40 h 158"/>
                  <a:gd name="T70" fmla="*/ 134 w 158"/>
                  <a:gd name="T71" fmla="*/ 34 h 158"/>
                  <a:gd name="T72" fmla="*/ 138 w 158"/>
                  <a:gd name="T73" fmla="*/ 60 h 158"/>
                  <a:gd name="T74" fmla="*/ 135 w 158"/>
                  <a:gd name="T75" fmla="*/ 103 h 158"/>
                  <a:gd name="T76" fmla="*/ 132 w 158"/>
                  <a:gd name="T77" fmla="*/ 157 h 158"/>
                  <a:gd name="T78" fmla="*/ 132 w 158"/>
                  <a:gd name="T79" fmla="*/ 158 h 158"/>
                  <a:gd name="T80" fmla="*/ 137 w 158"/>
                  <a:gd name="T81" fmla="*/ 158 h 158"/>
                  <a:gd name="T82" fmla="*/ 158 w 158"/>
                  <a:gd name="T83" fmla="*/ 137 h 158"/>
                  <a:gd name="T84" fmla="*/ 158 w 158"/>
                  <a:gd name="T85" fmla="*/ 21 h 158"/>
                  <a:gd name="T86" fmla="*/ 137 w 158"/>
                  <a:gd name="T87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8" h="158">
                    <a:moveTo>
                      <a:pt x="137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9"/>
                      <a:pt x="0" y="21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9"/>
                      <a:pt x="9" y="158"/>
                      <a:pt x="21" y="158"/>
                    </a:cubicBezTo>
                    <a:cubicBezTo>
                      <a:pt x="26" y="158"/>
                      <a:pt x="26" y="158"/>
                      <a:pt x="26" y="158"/>
                    </a:cubicBezTo>
                    <a:cubicBezTo>
                      <a:pt x="26" y="157"/>
                      <a:pt x="26" y="157"/>
                      <a:pt x="26" y="157"/>
                    </a:cubicBezTo>
                    <a:cubicBezTo>
                      <a:pt x="26" y="157"/>
                      <a:pt x="27" y="137"/>
                      <a:pt x="23" y="103"/>
                    </a:cubicBezTo>
                    <a:cubicBezTo>
                      <a:pt x="22" y="92"/>
                      <a:pt x="19" y="69"/>
                      <a:pt x="20" y="60"/>
                    </a:cubicBezTo>
                    <a:cubicBezTo>
                      <a:pt x="20" y="43"/>
                      <a:pt x="24" y="34"/>
                      <a:pt x="24" y="34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39" y="71"/>
                      <a:pt x="46" y="89"/>
                      <a:pt x="50" y="95"/>
                    </a:cubicBezTo>
                    <a:cubicBezTo>
                      <a:pt x="50" y="94"/>
                      <a:pt x="50" y="93"/>
                      <a:pt x="50" y="92"/>
                    </a:cubicBezTo>
                    <a:cubicBezTo>
                      <a:pt x="50" y="83"/>
                      <a:pt x="53" y="76"/>
                      <a:pt x="53" y="76"/>
                    </a:cubicBezTo>
                    <a:cubicBezTo>
                      <a:pt x="53" y="76"/>
                      <a:pt x="53" y="76"/>
                      <a:pt x="53" y="76"/>
                    </a:cubicBezTo>
                    <a:cubicBezTo>
                      <a:pt x="50" y="75"/>
                      <a:pt x="47" y="72"/>
                      <a:pt x="47" y="68"/>
                    </a:cubicBezTo>
                    <a:cubicBezTo>
                      <a:pt x="47" y="64"/>
                      <a:pt x="51" y="60"/>
                      <a:pt x="55" y="60"/>
                    </a:cubicBezTo>
                    <a:cubicBezTo>
                      <a:pt x="60" y="60"/>
                      <a:pt x="63" y="63"/>
                      <a:pt x="64" y="67"/>
                    </a:cubicBezTo>
                    <a:cubicBezTo>
                      <a:pt x="66" y="66"/>
                      <a:pt x="71" y="65"/>
                      <a:pt x="79" y="65"/>
                    </a:cubicBezTo>
                    <a:cubicBezTo>
                      <a:pt x="87" y="65"/>
                      <a:pt x="92" y="66"/>
                      <a:pt x="94" y="67"/>
                    </a:cubicBezTo>
                    <a:cubicBezTo>
                      <a:pt x="95" y="63"/>
                      <a:pt x="98" y="60"/>
                      <a:pt x="103" y="60"/>
                    </a:cubicBezTo>
                    <a:cubicBezTo>
                      <a:pt x="107" y="60"/>
                      <a:pt x="111" y="64"/>
                      <a:pt x="111" y="68"/>
                    </a:cubicBezTo>
                    <a:cubicBezTo>
                      <a:pt x="111" y="72"/>
                      <a:pt x="108" y="75"/>
                      <a:pt x="105" y="76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5" y="76"/>
                      <a:pt x="108" y="83"/>
                      <a:pt x="108" y="92"/>
                    </a:cubicBezTo>
                    <a:cubicBezTo>
                      <a:pt x="108" y="93"/>
                      <a:pt x="108" y="94"/>
                      <a:pt x="108" y="95"/>
                    </a:cubicBezTo>
                    <a:cubicBezTo>
                      <a:pt x="112" y="89"/>
                      <a:pt x="119" y="71"/>
                      <a:pt x="118" y="39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30" y="40"/>
                      <a:pt x="130" y="40"/>
                      <a:pt x="130" y="40"/>
                    </a:cubicBezTo>
                    <a:cubicBezTo>
                      <a:pt x="134" y="34"/>
                      <a:pt x="134" y="34"/>
                      <a:pt x="134" y="34"/>
                    </a:cubicBezTo>
                    <a:cubicBezTo>
                      <a:pt x="134" y="34"/>
                      <a:pt x="138" y="43"/>
                      <a:pt x="138" y="60"/>
                    </a:cubicBezTo>
                    <a:cubicBezTo>
                      <a:pt x="139" y="69"/>
                      <a:pt x="136" y="92"/>
                      <a:pt x="135" y="103"/>
                    </a:cubicBezTo>
                    <a:cubicBezTo>
                      <a:pt x="131" y="137"/>
                      <a:pt x="132" y="157"/>
                      <a:pt x="132" y="157"/>
                    </a:cubicBezTo>
                    <a:cubicBezTo>
                      <a:pt x="132" y="158"/>
                      <a:pt x="132" y="158"/>
                      <a:pt x="132" y="158"/>
                    </a:cubicBezTo>
                    <a:cubicBezTo>
                      <a:pt x="137" y="158"/>
                      <a:pt x="137" y="158"/>
                      <a:pt x="137" y="158"/>
                    </a:cubicBezTo>
                    <a:cubicBezTo>
                      <a:pt x="149" y="158"/>
                      <a:pt x="158" y="149"/>
                      <a:pt x="158" y="137"/>
                    </a:cubicBezTo>
                    <a:cubicBezTo>
                      <a:pt x="158" y="21"/>
                      <a:pt x="158" y="21"/>
                      <a:pt x="158" y="21"/>
                    </a:cubicBezTo>
                    <a:cubicBezTo>
                      <a:pt x="158" y="9"/>
                      <a:pt x="149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217"/>
              <p:cNvSpPr/>
              <p:nvPr/>
            </p:nvSpPr>
            <p:spPr bwMode="auto">
              <a:xfrm>
                <a:off x="5597525" y="3435350"/>
                <a:ext cx="41275" cy="33338"/>
              </a:xfrm>
              <a:custGeom>
                <a:avLst/>
                <a:gdLst>
                  <a:gd name="T0" fmla="*/ 8 w 11"/>
                  <a:gd name="T1" fmla="*/ 8 h 9"/>
                  <a:gd name="T2" fmla="*/ 9 w 11"/>
                  <a:gd name="T3" fmla="*/ 0 h 9"/>
                  <a:gd name="T4" fmla="*/ 0 w 11"/>
                  <a:gd name="T5" fmla="*/ 6 h 9"/>
                  <a:gd name="T6" fmla="*/ 8 w 11"/>
                  <a:gd name="T7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8" y="8"/>
                    </a:moveTo>
                    <a:cubicBezTo>
                      <a:pt x="10" y="6"/>
                      <a:pt x="11" y="3"/>
                      <a:pt x="9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9"/>
                      <a:pt x="5" y="9"/>
                      <a:pt x="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218"/>
              <p:cNvSpPr/>
              <p:nvPr/>
            </p:nvSpPr>
            <p:spPr bwMode="auto">
              <a:xfrm>
                <a:off x="5502275" y="3435350"/>
                <a:ext cx="41275" cy="33338"/>
              </a:xfrm>
              <a:custGeom>
                <a:avLst/>
                <a:gdLst>
                  <a:gd name="T0" fmla="*/ 2 w 11"/>
                  <a:gd name="T1" fmla="*/ 0 h 9"/>
                  <a:gd name="T2" fmla="*/ 3 w 11"/>
                  <a:gd name="T3" fmla="*/ 8 h 9"/>
                  <a:gd name="T4" fmla="*/ 11 w 11"/>
                  <a:gd name="T5" fmla="*/ 6 h 9"/>
                  <a:gd name="T6" fmla="*/ 2 w 11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2" y="0"/>
                    </a:moveTo>
                    <a:cubicBezTo>
                      <a:pt x="0" y="3"/>
                      <a:pt x="1" y="6"/>
                      <a:pt x="3" y="8"/>
                    </a:cubicBezTo>
                    <a:cubicBezTo>
                      <a:pt x="6" y="9"/>
                      <a:pt x="9" y="9"/>
                      <a:pt x="11" y="6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219"/>
              <p:cNvSpPr/>
              <p:nvPr/>
            </p:nvSpPr>
            <p:spPr bwMode="auto">
              <a:xfrm>
                <a:off x="5526088" y="3513138"/>
                <a:ext cx="88900" cy="63500"/>
              </a:xfrm>
              <a:custGeom>
                <a:avLst/>
                <a:gdLst>
                  <a:gd name="T0" fmla="*/ 0 w 24"/>
                  <a:gd name="T1" fmla="*/ 5 h 17"/>
                  <a:gd name="T2" fmla="*/ 4 w 24"/>
                  <a:gd name="T3" fmla="*/ 17 h 17"/>
                  <a:gd name="T4" fmla="*/ 7 w 24"/>
                  <a:gd name="T5" fmla="*/ 13 h 17"/>
                  <a:gd name="T6" fmla="*/ 9 w 24"/>
                  <a:gd name="T7" fmla="*/ 17 h 17"/>
                  <a:gd name="T8" fmla="*/ 12 w 24"/>
                  <a:gd name="T9" fmla="*/ 13 h 17"/>
                  <a:gd name="T10" fmla="*/ 15 w 24"/>
                  <a:gd name="T11" fmla="*/ 17 h 17"/>
                  <a:gd name="T12" fmla="*/ 17 w 24"/>
                  <a:gd name="T13" fmla="*/ 13 h 17"/>
                  <a:gd name="T14" fmla="*/ 20 w 24"/>
                  <a:gd name="T15" fmla="*/ 17 h 17"/>
                  <a:gd name="T16" fmla="*/ 24 w 24"/>
                  <a:gd name="T17" fmla="*/ 5 h 17"/>
                  <a:gd name="T18" fmla="*/ 20 w 24"/>
                  <a:gd name="T19" fmla="*/ 0 h 17"/>
                  <a:gd name="T20" fmla="*/ 17 w 24"/>
                  <a:gd name="T21" fmla="*/ 3 h 17"/>
                  <a:gd name="T22" fmla="*/ 15 w 24"/>
                  <a:gd name="T23" fmla="*/ 0 h 17"/>
                  <a:gd name="T24" fmla="*/ 12 w 24"/>
                  <a:gd name="T25" fmla="*/ 3 h 17"/>
                  <a:gd name="T26" fmla="*/ 9 w 24"/>
                  <a:gd name="T27" fmla="*/ 0 h 17"/>
                  <a:gd name="T28" fmla="*/ 7 w 24"/>
                  <a:gd name="T29" fmla="*/ 3 h 17"/>
                  <a:gd name="T30" fmla="*/ 4 w 24"/>
                  <a:gd name="T31" fmla="*/ 0 h 17"/>
                  <a:gd name="T32" fmla="*/ 0 w 24"/>
                  <a:gd name="T33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17">
                    <a:moveTo>
                      <a:pt x="0" y="5"/>
                    </a:moveTo>
                    <a:cubicBezTo>
                      <a:pt x="0" y="8"/>
                      <a:pt x="2" y="12"/>
                      <a:pt x="4" y="17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2" y="12"/>
                      <a:pt x="24" y="8"/>
                      <a:pt x="24" y="5"/>
                    </a:cubicBezTo>
                    <a:cubicBezTo>
                      <a:pt x="24" y="0"/>
                      <a:pt x="20" y="0"/>
                      <a:pt x="20" y="0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0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220"/>
              <p:cNvSpPr/>
              <p:nvPr/>
            </p:nvSpPr>
            <p:spPr bwMode="auto">
              <a:xfrm>
                <a:off x="5570538" y="34766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221"/>
              <p:cNvSpPr>
                <a:spLocks noEditPoints="1"/>
              </p:cNvSpPr>
              <p:nvPr/>
            </p:nvSpPr>
            <p:spPr bwMode="auto">
              <a:xfrm>
                <a:off x="5551488" y="3463925"/>
                <a:ext cx="38100" cy="26988"/>
              </a:xfrm>
              <a:custGeom>
                <a:avLst/>
                <a:gdLst>
                  <a:gd name="T0" fmla="*/ 4 w 10"/>
                  <a:gd name="T1" fmla="*/ 7 h 7"/>
                  <a:gd name="T2" fmla="*/ 5 w 10"/>
                  <a:gd name="T3" fmla="*/ 7 h 7"/>
                  <a:gd name="T4" fmla="*/ 6 w 10"/>
                  <a:gd name="T5" fmla="*/ 7 h 7"/>
                  <a:gd name="T6" fmla="*/ 10 w 10"/>
                  <a:gd name="T7" fmla="*/ 3 h 7"/>
                  <a:gd name="T8" fmla="*/ 10 w 10"/>
                  <a:gd name="T9" fmla="*/ 1 h 7"/>
                  <a:gd name="T10" fmla="*/ 8 w 10"/>
                  <a:gd name="T11" fmla="*/ 0 h 7"/>
                  <a:gd name="T12" fmla="*/ 2 w 10"/>
                  <a:gd name="T13" fmla="*/ 0 h 7"/>
                  <a:gd name="T14" fmla="*/ 0 w 10"/>
                  <a:gd name="T15" fmla="*/ 1 h 7"/>
                  <a:gd name="T16" fmla="*/ 0 w 10"/>
                  <a:gd name="T17" fmla="*/ 3 h 7"/>
                  <a:gd name="T18" fmla="*/ 4 w 10"/>
                  <a:gd name="T19" fmla="*/ 7 h 7"/>
                  <a:gd name="T20" fmla="*/ 5 w 10"/>
                  <a:gd name="T21" fmla="*/ 3 h 7"/>
                  <a:gd name="T22" fmla="*/ 5 w 10"/>
                  <a:gd name="T23" fmla="*/ 3 h 7"/>
                  <a:gd name="T24" fmla="*/ 5 w 10"/>
                  <a:gd name="T25" fmla="*/ 3 h 7"/>
                  <a:gd name="T26" fmla="*/ 5 w 10"/>
                  <a:gd name="T2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7">
                    <a:moveTo>
                      <a:pt x="4" y="7"/>
                    </a:moveTo>
                    <a:cubicBezTo>
                      <a:pt x="4" y="7"/>
                      <a:pt x="5" y="7"/>
                      <a:pt x="5" y="7"/>
                    </a:cubicBezTo>
                    <a:cubicBezTo>
                      <a:pt x="5" y="7"/>
                      <a:pt x="6" y="7"/>
                      <a:pt x="6" y="7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lnTo>
                      <a:pt x="4" y="7"/>
                    </a:lnTo>
                    <a:close/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7" name="组合 406"/>
            <p:cNvGrpSpPr>
              <a:grpSpLocks noChangeAspect="1"/>
            </p:cNvGrpSpPr>
            <p:nvPr/>
          </p:nvGrpSpPr>
          <p:grpSpPr>
            <a:xfrm>
              <a:off x="8095647" y="2616925"/>
              <a:ext cx="763896" cy="432000"/>
              <a:chOff x="6275388" y="3254375"/>
              <a:chExt cx="690562" cy="3905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3" name="Freeform 222"/>
              <p:cNvSpPr/>
              <p:nvPr/>
            </p:nvSpPr>
            <p:spPr bwMode="auto">
              <a:xfrm>
                <a:off x="6275388" y="3254375"/>
                <a:ext cx="147638" cy="382588"/>
              </a:xfrm>
              <a:custGeom>
                <a:avLst/>
                <a:gdLst>
                  <a:gd name="T0" fmla="*/ 64 w 93"/>
                  <a:gd name="T1" fmla="*/ 0 h 241"/>
                  <a:gd name="T2" fmla="*/ 26 w 93"/>
                  <a:gd name="T3" fmla="*/ 0 h 241"/>
                  <a:gd name="T4" fmla="*/ 26 w 93"/>
                  <a:gd name="T5" fmla="*/ 147 h 241"/>
                  <a:gd name="T6" fmla="*/ 0 w 93"/>
                  <a:gd name="T7" fmla="*/ 147 h 241"/>
                  <a:gd name="T8" fmla="*/ 45 w 93"/>
                  <a:gd name="T9" fmla="*/ 241 h 241"/>
                  <a:gd name="T10" fmla="*/ 93 w 93"/>
                  <a:gd name="T11" fmla="*/ 147 h 241"/>
                  <a:gd name="T12" fmla="*/ 64 w 93"/>
                  <a:gd name="T13" fmla="*/ 147 h 241"/>
                  <a:gd name="T14" fmla="*/ 64 w 93"/>
                  <a:gd name="T1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3" h="241">
                    <a:moveTo>
                      <a:pt x="64" y="0"/>
                    </a:moveTo>
                    <a:lnTo>
                      <a:pt x="26" y="0"/>
                    </a:lnTo>
                    <a:lnTo>
                      <a:pt x="26" y="147"/>
                    </a:lnTo>
                    <a:lnTo>
                      <a:pt x="0" y="147"/>
                    </a:lnTo>
                    <a:lnTo>
                      <a:pt x="45" y="241"/>
                    </a:lnTo>
                    <a:lnTo>
                      <a:pt x="93" y="147"/>
                    </a:lnTo>
                    <a:lnTo>
                      <a:pt x="64" y="147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223"/>
              <p:cNvSpPr/>
              <p:nvPr/>
            </p:nvSpPr>
            <p:spPr bwMode="auto">
              <a:xfrm>
                <a:off x="6437313" y="3254375"/>
                <a:ext cx="214313" cy="390525"/>
              </a:xfrm>
              <a:custGeom>
                <a:avLst/>
                <a:gdLst>
                  <a:gd name="T0" fmla="*/ 30 w 57"/>
                  <a:gd name="T1" fmla="*/ 84 h 104"/>
                  <a:gd name="T2" fmla="*/ 21 w 57"/>
                  <a:gd name="T3" fmla="*/ 51 h 104"/>
                  <a:gd name="T4" fmla="*/ 29 w 57"/>
                  <a:gd name="T5" fmla="*/ 20 h 104"/>
                  <a:gd name="T6" fmla="*/ 37 w 57"/>
                  <a:gd name="T7" fmla="*/ 37 h 104"/>
                  <a:gd name="T8" fmla="*/ 57 w 57"/>
                  <a:gd name="T9" fmla="*/ 37 h 104"/>
                  <a:gd name="T10" fmla="*/ 57 w 57"/>
                  <a:gd name="T11" fmla="*/ 33 h 104"/>
                  <a:gd name="T12" fmla="*/ 29 w 57"/>
                  <a:gd name="T13" fmla="*/ 0 h 104"/>
                  <a:gd name="T14" fmla="*/ 0 w 57"/>
                  <a:gd name="T15" fmla="*/ 51 h 104"/>
                  <a:gd name="T16" fmla="*/ 28 w 57"/>
                  <a:gd name="T17" fmla="*/ 104 h 104"/>
                  <a:gd name="T18" fmla="*/ 57 w 57"/>
                  <a:gd name="T19" fmla="*/ 66 h 104"/>
                  <a:gd name="T20" fmla="*/ 57 w 57"/>
                  <a:gd name="T21" fmla="*/ 63 h 104"/>
                  <a:gd name="T22" fmla="*/ 38 w 57"/>
                  <a:gd name="T23" fmla="*/ 63 h 104"/>
                  <a:gd name="T24" fmla="*/ 30 w 57"/>
                  <a:gd name="T25" fmla="*/ 8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104">
                    <a:moveTo>
                      <a:pt x="30" y="84"/>
                    </a:moveTo>
                    <a:cubicBezTo>
                      <a:pt x="22" y="84"/>
                      <a:pt x="21" y="78"/>
                      <a:pt x="21" y="51"/>
                    </a:cubicBezTo>
                    <a:cubicBezTo>
                      <a:pt x="21" y="29"/>
                      <a:pt x="21" y="20"/>
                      <a:pt x="29" y="20"/>
                    </a:cubicBezTo>
                    <a:cubicBezTo>
                      <a:pt x="36" y="20"/>
                      <a:pt x="38" y="25"/>
                      <a:pt x="37" y="37"/>
                    </a:cubicBezTo>
                    <a:cubicBezTo>
                      <a:pt x="57" y="37"/>
                      <a:pt x="57" y="37"/>
                      <a:pt x="57" y="37"/>
                    </a:cubicBezTo>
                    <a:cubicBezTo>
                      <a:pt x="57" y="33"/>
                      <a:pt x="57" y="33"/>
                      <a:pt x="57" y="33"/>
                    </a:cubicBezTo>
                    <a:cubicBezTo>
                      <a:pt x="57" y="9"/>
                      <a:pt x="47" y="0"/>
                      <a:pt x="29" y="0"/>
                    </a:cubicBezTo>
                    <a:cubicBezTo>
                      <a:pt x="1" y="0"/>
                      <a:pt x="0" y="26"/>
                      <a:pt x="0" y="51"/>
                    </a:cubicBezTo>
                    <a:cubicBezTo>
                      <a:pt x="0" y="81"/>
                      <a:pt x="2" y="104"/>
                      <a:pt x="28" y="104"/>
                    </a:cubicBezTo>
                    <a:cubicBezTo>
                      <a:pt x="52" y="104"/>
                      <a:pt x="57" y="88"/>
                      <a:pt x="57" y="66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8" y="75"/>
                      <a:pt x="37" y="84"/>
                      <a:pt x="30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224"/>
              <p:cNvSpPr/>
              <p:nvPr/>
            </p:nvSpPr>
            <p:spPr bwMode="auto">
              <a:xfrm>
                <a:off x="6789738" y="3254375"/>
                <a:ext cx="106363" cy="390525"/>
              </a:xfrm>
              <a:custGeom>
                <a:avLst/>
                <a:gdLst>
                  <a:gd name="T0" fmla="*/ 0 w 28"/>
                  <a:gd name="T1" fmla="*/ 0 h 104"/>
                  <a:gd name="T2" fmla="*/ 0 w 28"/>
                  <a:gd name="T3" fmla="*/ 20 h 104"/>
                  <a:gd name="T4" fmla="*/ 7 w 28"/>
                  <a:gd name="T5" fmla="*/ 52 h 104"/>
                  <a:gd name="T6" fmla="*/ 0 w 28"/>
                  <a:gd name="T7" fmla="*/ 84 h 104"/>
                  <a:gd name="T8" fmla="*/ 0 w 28"/>
                  <a:gd name="T9" fmla="*/ 104 h 104"/>
                  <a:gd name="T10" fmla="*/ 28 w 28"/>
                  <a:gd name="T11" fmla="*/ 52 h 104"/>
                  <a:gd name="T12" fmla="*/ 0 w 28"/>
                  <a:gd name="T13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04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7" y="22"/>
                      <a:pt x="7" y="29"/>
                      <a:pt x="7" y="52"/>
                    </a:cubicBezTo>
                    <a:cubicBezTo>
                      <a:pt x="7" y="74"/>
                      <a:pt x="7" y="82"/>
                      <a:pt x="0" y="8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27" y="102"/>
                      <a:pt x="28" y="79"/>
                      <a:pt x="28" y="52"/>
                    </a:cubicBezTo>
                    <a:cubicBezTo>
                      <a:pt x="28" y="25"/>
                      <a:pt x="27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25"/>
              <p:cNvSpPr/>
              <p:nvPr/>
            </p:nvSpPr>
            <p:spPr bwMode="auto">
              <a:xfrm>
                <a:off x="6673850" y="3254375"/>
                <a:ext cx="101600" cy="390525"/>
              </a:xfrm>
              <a:custGeom>
                <a:avLst/>
                <a:gdLst>
                  <a:gd name="T0" fmla="*/ 20 w 27"/>
                  <a:gd name="T1" fmla="*/ 52 h 104"/>
                  <a:gd name="T2" fmla="*/ 27 w 27"/>
                  <a:gd name="T3" fmla="*/ 20 h 104"/>
                  <a:gd name="T4" fmla="*/ 27 w 27"/>
                  <a:gd name="T5" fmla="*/ 0 h 104"/>
                  <a:gd name="T6" fmla="*/ 0 w 27"/>
                  <a:gd name="T7" fmla="*/ 52 h 104"/>
                  <a:gd name="T8" fmla="*/ 27 w 27"/>
                  <a:gd name="T9" fmla="*/ 104 h 104"/>
                  <a:gd name="T10" fmla="*/ 27 w 27"/>
                  <a:gd name="T11" fmla="*/ 84 h 104"/>
                  <a:gd name="T12" fmla="*/ 20 w 27"/>
                  <a:gd name="T13" fmla="*/ 52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04">
                    <a:moveTo>
                      <a:pt x="20" y="52"/>
                    </a:moveTo>
                    <a:cubicBezTo>
                      <a:pt x="20" y="30"/>
                      <a:pt x="21" y="22"/>
                      <a:pt x="27" y="2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" y="1"/>
                      <a:pt x="0" y="21"/>
                      <a:pt x="0" y="52"/>
                    </a:cubicBezTo>
                    <a:cubicBezTo>
                      <a:pt x="0" y="83"/>
                      <a:pt x="3" y="103"/>
                      <a:pt x="27" y="104"/>
                    </a:cubicBezTo>
                    <a:cubicBezTo>
                      <a:pt x="27" y="84"/>
                      <a:pt x="27" y="84"/>
                      <a:pt x="27" y="84"/>
                    </a:cubicBezTo>
                    <a:cubicBezTo>
                      <a:pt x="21" y="82"/>
                      <a:pt x="20" y="74"/>
                      <a:pt x="2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226"/>
              <p:cNvSpPr/>
              <p:nvPr/>
            </p:nvSpPr>
            <p:spPr bwMode="auto">
              <a:xfrm>
                <a:off x="6902450" y="3524250"/>
                <a:ext cx="63500" cy="117475"/>
              </a:xfrm>
              <a:custGeom>
                <a:avLst/>
                <a:gdLst>
                  <a:gd name="T0" fmla="*/ 7 w 17"/>
                  <a:gd name="T1" fmla="*/ 26 h 31"/>
                  <a:gd name="T2" fmla="*/ 13 w 17"/>
                  <a:gd name="T3" fmla="*/ 19 h 31"/>
                  <a:gd name="T4" fmla="*/ 17 w 17"/>
                  <a:gd name="T5" fmla="*/ 8 h 31"/>
                  <a:gd name="T6" fmla="*/ 8 w 17"/>
                  <a:gd name="T7" fmla="*/ 0 h 31"/>
                  <a:gd name="T8" fmla="*/ 0 w 17"/>
                  <a:gd name="T9" fmla="*/ 9 h 31"/>
                  <a:gd name="T10" fmla="*/ 0 w 17"/>
                  <a:gd name="T11" fmla="*/ 10 h 31"/>
                  <a:gd name="T12" fmla="*/ 6 w 17"/>
                  <a:gd name="T13" fmla="*/ 10 h 31"/>
                  <a:gd name="T14" fmla="*/ 8 w 17"/>
                  <a:gd name="T15" fmla="*/ 4 h 31"/>
                  <a:gd name="T16" fmla="*/ 10 w 17"/>
                  <a:gd name="T17" fmla="*/ 9 h 31"/>
                  <a:gd name="T18" fmla="*/ 6 w 17"/>
                  <a:gd name="T19" fmla="*/ 17 h 31"/>
                  <a:gd name="T20" fmla="*/ 0 w 17"/>
                  <a:gd name="T21" fmla="*/ 31 h 31"/>
                  <a:gd name="T22" fmla="*/ 17 w 17"/>
                  <a:gd name="T23" fmla="*/ 31 h 31"/>
                  <a:gd name="T24" fmla="*/ 17 w 17"/>
                  <a:gd name="T25" fmla="*/ 26 h 31"/>
                  <a:gd name="T26" fmla="*/ 7 w 17"/>
                  <a:gd name="T27" fmla="*/ 2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31">
                    <a:moveTo>
                      <a:pt x="7" y="26"/>
                    </a:moveTo>
                    <a:cubicBezTo>
                      <a:pt x="8" y="24"/>
                      <a:pt x="10" y="22"/>
                      <a:pt x="13" y="19"/>
                    </a:cubicBezTo>
                    <a:cubicBezTo>
                      <a:pt x="16" y="15"/>
                      <a:pt x="17" y="13"/>
                      <a:pt x="17" y="8"/>
                    </a:cubicBezTo>
                    <a:cubicBezTo>
                      <a:pt x="17" y="3"/>
                      <a:pt x="15" y="0"/>
                      <a:pt x="8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8"/>
                      <a:pt x="6" y="4"/>
                      <a:pt x="8" y="4"/>
                    </a:cubicBezTo>
                    <a:cubicBezTo>
                      <a:pt x="10" y="4"/>
                      <a:pt x="10" y="6"/>
                      <a:pt x="10" y="9"/>
                    </a:cubicBezTo>
                    <a:cubicBezTo>
                      <a:pt x="10" y="11"/>
                      <a:pt x="10" y="12"/>
                      <a:pt x="6" y="17"/>
                    </a:cubicBezTo>
                    <a:cubicBezTo>
                      <a:pt x="3" y="19"/>
                      <a:pt x="0" y="24"/>
                      <a:pt x="0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26"/>
                      <a:pt x="17" y="26"/>
                      <a:pt x="17" y="26"/>
                    </a:cubicBezTo>
                    <a:lnTo>
                      <a:pt x="7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8" name="Freeform 227"/>
            <p:cNvSpPr>
              <a:spLocks noChangeAspect="1"/>
            </p:cNvSpPr>
            <p:nvPr/>
          </p:nvSpPr>
          <p:spPr bwMode="auto">
            <a:xfrm>
              <a:off x="7400238" y="5199038"/>
              <a:ext cx="432000" cy="432000"/>
            </a:xfrm>
            <a:custGeom>
              <a:avLst/>
              <a:gdLst>
                <a:gd name="T0" fmla="*/ 72 w 156"/>
                <a:gd name="T1" fmla="*/ 91 h 156"/>
                <a:gd name="T2" fmla="*/ 72 w 156"/>
                <a:gd name="T3" fmla="*/ 143 h 156"/>
                <a:gd name="T4" fmla="*/ 34 w 156"/>
                <a:gd name="T5" fmla="*/ 125 h 156"/>
                <a:gd name="T6" fmla="*/ 23 w 156"/>
                <a:gd name="T7" fmla="*/ 133 h 156"/>
                <a:gd name="T8" fmla="*/ 78 w 156"/>
                <a:gd name="T9" fmla="*/ 156 h 156"/>
                <a:gd name="T10" fmla="*/ 133 w 156"/>
                <a:gd name="T11" fmla="*/ 133 h 156"/>
                <a:gd name="T12" fmla="*/ 123 w 156"/>
                <a:gd name="T13" fmla="*/ 125 h 156"/>
                <a:gd name="T14" fmla="*/ 84 w 156"/>
                <a:gd name="T15" fmla="*/ 143 h 156"/>
                <a:gd name="T16" fmla="*/ 84 w 156"/>
                <a:gd name="T17" fmla="*/ 91 h 156"/>
                <a:gd name="T18" fmla="*/ 136 w 156"/>
                <a:gd name="T19" fmla="*/ 130 h 156"/>
                <a:gd name="T20" fmla="*/ 156 w 156"/>
                <a:gd name="T21" fmla="*/ 78 h 156"/>
                <a:gd name="T22" fmla="*/ 89 w 156"/>
                <a:gd name="T23" fmla="*/ 1 h 156"/>
                <a:gd name="T24" fmla="*/ 89 w 156"/>
                <a:gd name="T25" fmla="*/ 14 h 156"/>
                <a:gd name="T26" fmla="*/ 143 w 156"/>
                <a:gd name="T27" fmla="*/ 78 h 156"/>
                <a:gd name="T28" fmla="*/ 133 w 156"/>
                <a:gd name="T29" fmla="*/ 112 h 156"/>
                <a:gd name="T30" fmla="*/ 84 w 156"/>
                <a:gd name="T31" fmla="*/ 74 h 156"/>
                <a:gd name="T32" fmla="*/ 84 w 156"/>
                <a:gd name="T33" fmla="*/ 0 h 156"/>
                <a:gd name="T34" fmla="*/ 78 w 156"/>
                <a:gd name="T35" fmla="*/ 0 h 156"/>
                <a:gd name="T36" fmla="*/ 71 w 156"/>
                <a:gd name="T37" fmla="*/ 1 h 156"/>
                <a:gd name="T38" fmla="*/ 72 w 156"/>
                <a:gd name="T39" fmla="*/ 74 h 156"/>
                <a:gd name="T40" fmla="*/ 23 w 156"/>
                <a:gd name="T41" fmla="*/ 112 h 156"/>
                <a:gd name="T42" fmla="*/ 13 w 156"/>
                <a:gd name="T43" fmla="*/ 78 h 156"/>
                <a:gd name="T44" fmla="*/ 67 w 156"/>
                <a:gd name="T45" fmla="*/ 14 h 156"/>
                <a:gd name="T46" fmla="*/ 67 w 156"/>
                <a:gd name="T47" fmla="*/ 1 h 156"/>
                <a:gd name="T48" fmla="*/ 0 w 156"/>
                <a:gd name="T49" fmla="*/ 78 h 156"/>
                <a:gd name="T50" fmla="*/ 20 w 156"/>
                <a:gd name="T51" fmla="*/ 130 h 156"/>
                <a:gd name="T52" fmla="*/ 72 w 156"/>
                <a:gd name="T53" fmla="*/ 9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6" h="156">
                  <a:moveTo>
                    <a:pt x="72" y="91"/>
                  </a:moveTo>
                  <a:cubicBezTo>
                    <a:pt x="72" y="143"/>
                    <a:pt x="72" y="143"/>
                    <a:pt x="72" y="143"/>
                  </a:cubicBezTo>
                  <a:cubicBezTo>
                    <a:pt x="57" y="141"/>
                    <a:pt x="44" y="135"/>
                    <a:pt x="34" y="125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37" y="147"/>
                    <a:pt x="57" y="156"/>
                    <a:pt x="78" y="156"/>
                  </a:cubicBezTo>
                  <a:cubicBezTo>
                    <a:pt x="99" y="156"/>
                    <a:pt x="119" y="147"/>
                    <a:pt x="133" y="133"/>
                  </a:cubicBezTo>
                  <a:cubicBezTo>
                    <a:pt x="123" y="125"/>
                    <a:pt x="123" y="125"/>
                    <a:pt x="123" y="125"/>
                  </a:cubicBezTo>
                  <a:cubicBezTo>
                    <a:pt x="112" y="135"/>
                    <a:pt x="99" y="141"/>
                    <a:pt x="84" y="143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8" y="116"/>
                    <a:pt x="156" y="98"/>
                    <a:pt x="156" y="78"/>
                  </a:cubicBezTo>
                  <a:cubicBezTo>
                    <a:pt x="156" y="39"/>
                    <a:pt x="127" y="6"/>
                    <a:pt x="89" y="1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119" y="19"/>
                    <a:pt x="143" y="46"/>
                    <a:pt x="143" y="78"/>
                  </a:cubicBezTo>
                  <a:cubicBezTo>
                    <a:pt x="143" y="90"/>
                    <a:pt x="139" y="102"/>
                    <a:pt x="133" y="112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2" y="0"/>
                    <a:pt x="80" y="0"/>
                    <a:pt x="78" y="0"/>
                  </a:cubicBezTo>
                  <a:cubicBezTo>
                    <a:pt x="76" y="0"/>
                    <a:pt x="74" y="0"/>
                    <a:pt x="71" y="1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17" y="102"/>
                    <a:pt x="13" y="90"/>
                    <a:pt x="13" y="78"/>
                  </a:cubicBezTo>
                  <a:cubicBezTo>
                    <a:pt x="13" y="46"/>
                    <a:pt x="37" y="19"/>
                    <a:pt x="67" y="14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29" y="6"/>
                    <a:pt x="0" y="39"/>
                    <a:pt x="0" y="78"/>
                  </a:cubicBezTo>
                  <a:cubicBezTo>
                    <a:pt x="0" y="98"/>
                    <a:pt x="8" y="116"/>
                    <a:pt x="20" y="130"/>
                  </a:cubicBezTo>
                  <a:lnTo>
                    <a:pt x="72" y="9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08" name="组合 407"/>
            <p:cNvGrpSpPr>
              <a:grpSpLocks noChangeAspect="1"/>
            </p:cNvGrpSpPr>
            <p:nvPr/>
          </p:nvGrpSpPr>
          <p:grpSpPr>
            <a:xfrm>
              <a:off x="8328483" y="5199038"/>
              <a:ext cx="298224" cy="432000"/>
              <a:chOff x="8547100" y="3168650"/>
              <a:chExt cx="385763" cy="55880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29" name="Freeform 228"/>
              <p:cNvSpPr/>
              <p:nvPr/>
            </p:nvSpPr>
            <p:spPr bwMode="auto">
              <a:xfrm>
                <a:off x="8580438" y="3468688"/>
                <a:ext cx="341313" cy="258763"/>
              </a:xfrm>
              <a:custGeom>
                <a:avLst/>
                <a:gdLst>
                  <a:gd name="T0" fmla="*/ 91 w 91"/>
                  <a:gd name="T1" fmla="*/ 0 h 69"/>
                  <a:gd name="T2" fmla="*/ 88 w 91"/>
                  <a:gd name="T3" fmla="*/ 16 h 69"/>
                  <a:gd name="T4" fmla="*/ 82 w 91"/>
                  <a:gd name="T5" fmla="*/ 24 h 69"/>
                  <a:gd name="T6" fmla="*/ 73 w 91"/>
                  <a:gd name="T7" fmla="*/ 25 h 69"/>
                  <a:gd name="T8" fmla="*/ 71 w 91"/>
                  <a:gd name="T9" fmla="*/ 25 h 69"/>
                  <a:gd name="T10" fmla="*/ 71 w 91"/>
                  <a:gd name="T11" fmla="*/ 25 h 69"/>
                  <a:gd name="T12" fmla="*/ 68 w 91"/>
                  <a:gd name="T13" fmla="*/ 23 h 69"/>
                  <a:gd name="T14" fmla="*/ 59 w 91"/>
                  <a:gd name="T15" fmla="*/ 31 h 69"/>
                  <a:gd name="T16" fmla="*/ 59 w 91"/>
                  <a:gd name="T17" fmla="*/ 32 h 69"/>
                  <a:gd name="T18" fmla="*/ 58 w 91"/>
                  <a:gd name="T19" fmla="*/ 32 h 69"/>
                  <a:gd name="T20" fmla="*/ 58 w 91"/>
                  <a:gd name="T21" fmla="*/ 32 h 69"/>
                  <a:gd name="T22" fmla="*/ 57 w 91"/>
                  <a:gd name="T23" fmla="*/ 32 h 69"/>
                  <a:gd name="T24" fmla="*/ 57 w 91"/>
                  <a:gd name="T25" fmla="*/ 32 h 69"/>
                  <a:gd name="T26" fmla="*/ 56 w 91"/>
                  <a:gd name="T27" fmla="*/ 32 h 69"/>
                  <a:gd name="T28" fmla="*/ 55 w 91"/>
                  <a:gd name="T29" fmla="*/ 32 h 69"/>
                  <a:gd name="T30" fmla="*/ 21 w 91"/>
                  <a:gd name="T31" fmla="*/ 32 h 69"/>
                  <a:gd name="T32" fmla="*/ 21 w 91"/>
                  <a:gd name="T33" fmla="*/ 33 h 69"/>
                  <a:gd name="T34" fmla="*/ 21 w 91"/>
                  <a:gd name="T35" fmla="*/ 33 h 69"/>
                  <a:gd name="T36" fmla="*/ 21 w 91"/>
                  <a:gd name="T37" fmla="*/ 34 h 69"/>
                  <a:gd name="T38" fmla="*/ 20 w 91"/>
                  <a:gd name="T39" fmla="*/ 34 h 69"/>
                  <a:gd name="T40" fmla="*/ 20 w 91"/>
                  <a:gd name="T41" fmla="*/ 35 h 69"/>
                  <a:gd name="T42" fmla="*/ 20 w 91"/>
                  <a:gd name="T43" fmla="*/ 35 h 69"/>
                  <a:gd name="T44" fmla="*/ 19 w 91"/>
                  <a:gd name="T45" fmla="*/ 36 h 69"/>
                  <a:gd name="T46" fmla="*/ 19 w 91"/>
                  <a:gd name="T47" fmla="*/ 36 h 69"/>
                  <a:gd name="T48" fmla="*/ 18 w 91"/>
                  <a:gd name="T49" fmla="*/ 37 h 69"/>
                  <a:gd name="T50" fmla="*/ 18 w 91"/>
                  <a:gd name="T51" fmla="*/ 38 h 69"/>
                  <a:gd name="T52" fmla="*/ 17 w 91"/>
                  <a:gd name="T53" fmla="*/ 38 h 69"/>
                  <a:gd name="T54" fmla="*/ 17 w 91"/>
                  <a:gd name="T55" fmla="*/ 39 h 69"/>
                  <a:gd name="T56" fmla="*/ 16 w 91"/>
                  <a:gd name="T57" fmla="*/ 39 h 69"/>
                  <a:gd name="T58" fmla="*/ 15 w 91"/>
                  <a:gd name="T59" fmla="*/ 40 h 69"/>
                  <a:gd name="T60" fmla="*/ 15 w 91"/>
                  <a:gd name="T61" fmla="*/ 40 h 69"/>
                  <a:gd name="T62" fmla="*/ 14 w 91"/>
                  <a:gd name="T63" fmla="*/ 41 h 69"/>
                  <a:gd name="T64" fmla="*/ 13 w 91"/>
                  <a:gd name="T65" fmla="*/ 41 h 69"/>
                  <a:gd name="T66" fmla="*/ 13 w 91"/>
                  <a:gd name="T67" fmla="*/ 42 h 69"/>
                  <a:gd name="T68" fmla="*/ 12 w 91"/>
                  <a:gd name="T69" fmla="*/ 43 h 69"/>
                  <a:gd name="T70" fmla="*/ 11 w 91"/>
                  <a:gd name="T71" fmla="*/ 43 h 69"/>
                  <a:gd name="T72" fmla="*/ 10 w 91"/>
                  <a:gd name="T73" fmla="*/ 44 h 69"/>
                  <a:gd name="T74" fmla="*/ 9 w 91"/>
                  <a:gd name="T75" fmla="*/ 44 h 69"/>
                  <a:gd name="T76" fmla="*/ 8 w 91"/>
                  <a:gd name="T77" fmla="*/ 44 h 69"/>
                  <a:gd name="T78" fmla="*/ 7 w 91"/>
                  <a:gd name="T79" fmla="*/ 45 h 69"/>
                  <a:gd name="T80" fmla="*/ 5 w 91"/>
                  <a:gd name="T81" fmla="*/ 45 h 69"/>
                  <a:gd name="T82" fmla="*/ 5 w 91"/>
                  <a:gd name="T83" fmla="*/ 46 h 69"/>
                  <a:gd name="T84" fmla="*/ 2 w 91"/>
                  <a:gd name="T85" fmla="*/ 46 h 69"/>
                  <a:gd name="T86" fmla="*/ 2 w 91"/>
                  <a:gd name="T87" fmla="*/ 46 h 69"/>
                  <a:gd name="T88" fmla="*/ 0 w 91"/>
                  <a:gd name="T89" fmla="*/ 47 h 69"/>
                  <a:gd name="T90" fmla="*/ 17 w 91"/>
                  <a:gd name="T91" fmla="*/ 69 h 69"/>
                  <a:gd name="T92" fmla="*/ 74 w 91"/>
                  <a:gd name="T93" fmla="*/ 69 h 69"/>
                  <a:gd name="T94" fmla="*/ 91 w 91"/>
                  <a:gd name="T95" fmla="*/ 45 h 69"/>
                  <a:gd name="T96" fmla="*/ 91 w 91"/>
                  <a:gd name="T9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69">
                    <a:moveTo>
                      <a:pt x="91" y="0"/>
                    </a:moveTo>
                    <a:cubicBezTo>
                      <a:pt x="88" y="16"/>
                      <a:pt x="88" y="16"/>
                      <a:pt x="88" y="16"/>
                    </a:cubicBezTo>
                    <a:cubicBezTo>
                      <a:pt x="87" y="19"/>
                      <a:pt x="85" y="22"/>
                      <a:pt x="82" y="24"/>
                    </a:cubicBezTo>
                    <a:cubicBezTo>
                      <a:pt x="79" y="26"/>
                      <a:pt x="76" y="26"/>
                      <a:pt x="73" y="25"/>
                    </a:cubicBezTo>
                    <a:cubicBezTo>
                      <a:pt x="72" y="25"/>
                      <a:pt x="72" y="25"/>
                      <a:pt x="71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0" y="25"/>
                      <a:pt x="69" y="24"/>
                      <a:pt x="68" y="23"/>
                    </a:cubicBezTo>
                    <a:cubicBezTo>
                      <a:pt x="66" y="27"/>
                      <a:pt x="63" y="30"/>
                      <a:pt x="59" y="31"/>
                    </a:cubicBezTo>
                    <a:cubicBezTo>
                      <a:pt x="59" y="31"/>
                      <a:pt x="59" y="31"/>
                      <a:pt x="59" y="32"/>
                    </a:cubicBezTo>
                    <a:cubicBezTo>
                      <a:pt x="59" y="32"/>
                      <a:pt x="59" y="32"/>
                      <a:pt x="58" y="32"/>
                    </a:cubicBezTo>
                    <a:cubicBezTo>
                      <a:pt x="58" y="32"/>
                      <a:pt x="58" y="32"/>
                      <a:pt x="58" y="32"/>
                    </a:cubicBezTo>
                    <a:cubicBezTo>
                      <a:pt x="58" y="32"/>
                      <a:pt x="57" y="32"/>
                      <a:pt x="57" y="32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2"/>
                      <a:pt x="55" y="32"/>
                      <a:pt x="55" y="32"/>
                    </a:cubicBezTo>
                    <a:cubicBezTo>
                      <a:pt x="55" y="32"/>
                      <a:pt x="24" y="32"/>
                      <a:pt x="21" y="32"/>
                    </a:cubicBezTo>
                    <a:cubicBezTo>
                      <a:pt x="21" y="32"/>
                      <a:pt x="21" y="33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20" y="34"/>
                      <a:pt x="20" y="34"/>
                      <a:pt x="20" y="34"/>
                    </a:cubicBezTo>
                    <a:cubicBezTo>
                      <a:pt x="20" y="34"/>
                      <a:pt x="20" y="35"/>
                      <a:pt x="20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5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7"/>
                      <a:pt x="18" y="37"/>
                      <a:pt x="18" y="37"/>
                    </a:cubicBezTo>
                    <a:cubicBezTo>
                      <a:pt x="18" y="37"/>
                      <a:pt x="18" y="37"/>
                      <a:pt x="18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40"/>
                      <a:pt x="15" y="40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3" y="41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2" y="42"/>
                      <a:pt x="12" y="42"/>
                      <a:pt x="12" y="43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3"/>
                      <a:pt x="10" y="43"/>
                      <a:pt x="10" y="44"/>
                    </a:cubicBezTo>
                    <a:cubicBezTo>
                      <a:pt x="10" y="44"/>
                      <a:pt x="9" y="44"/>
                      <a:pt x="9" y="44"/>
                    </a:cubicBezTo>
                    <a:cubicBezTo>
                      <a:pt x="9" y="44"/>
                      <a:pt x="8" y="44"/>
                      <a:pt x="8" y="44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5" y="45"/>
                    </a:cubicBezTo>
                    <a:cubicBezTo>
                      <a:pt x="5" y="45"/>
                      <a:pt x="5" y="46"/>
                      <a:pt x="5" y="46"/>
                    </a:cubicBezTo>
                    <a:cubicBezTo>
                      <a:pt x="4" y="46"/>
                      <a:pt x="3" y="46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47"/>
                      <a:pt x="0" y="47"/>
                      <a:pt x="0" y="47"/>
                    </a:cubicBezTo>
                    <a:cubicBezTo>
                      <a:pt x="3" y="51"/>
                      <a:pt x="16" y="68"/>
                      <a:pt x="17" y="69"/>
                    </a:cubicBezTo>
                    <a:cubicBezTo>
                      <a:pt x="19" y="69"/>
                      <a:pt x="72" y="69"/>
                      <a:pt x="74" y="69"/>
                    </a:cubicBezTo>
                    <a:cubicBezTo>
                      <a:pt x="75" y="67"/>
                      <a:pt x="90" y="46"/>
                      <a:pt x="91" y="45"/>
                    </a:cubicBezTo>
                    <a:cubicBezTo>
                      <a:pt x="91" y="45"/>
                      <a:pt x="91" y="19"/>
                      <a:pt x="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Freeform 229"/>
              <p:cNvSpPr/>
              <p:nvPr/>
            </p:nvSpPr>
            <p:spPr bwMode="auto">
              <a:xfrm>
                <a:off x="8831263" y="3325812"/>
                <a:ext cx="101600" cy="225425"/>
              </a:xfrm>
              <a:custGeom>
                <a:avLst/>
                <a:gdLst>
                  <a:gd name="T0" fmla="*/ 20 w 27"/>
                  <a:gd name="T1" fmla="*/ 1 h 60"/>
                  <a:gd name="T2" fmla="*/ 9 w 27"/>
                  <a:gd name="T3" fmla="*/ 7 h 60"/>
                  <a:gd name="T4" fmla="*/ 0 w 27"/>
                  <a:gd name="T5" fmla="*/ 47 h 60"/>
                  <a:gd name="T6" fmla="*/ 0 w 27"/>
                  <a:gd name="T7" fmla="*/ 47 h 60"/>
                  <a:gd name="T8" fmla="*/ 0 w 27"/>
                  <a:gd name="T9" fmla="*/ 47 h 60"/>
                  <a:gd name="T10" fmla="*/ 0 w 27"/>
                  <a:gd name="T11" fmla="*/ 49 h 60"/>
                  <a:gd name="T12" fmla="*/ 2 w 27"/>
                  <a:gd name="T13" fmla="*/ 54 h 60"/>
                  <a:gd name="T14" fmla="*/ 2 w 27"/>
                  <a:gd name="T15" fmla="*/ 54 h 60"/>
                  <a:gd name="T16" fmla="*/ 2 w 27"/>
                  <a:gd name="T17" fmla="*/ 56 h 60"/>
                  <a:gd name="T18" fmla="*/ 2 w 27"/>
                  <a:gd name="T19" fmla="*/ 56 h 60"/>
                  <a:gd name="T20" fmla="*/ 2 w 27"/>
                  <a:gd name="T21" fmla="*/ 57 h 60"/>
                  <a:gd name="T22" fmla="*/ 7 w 27"/>
                  <a:gd name="T23" fmla="*/ 60 h 60"/>
                  <a:gd name="T24" fmla="*/ 13 w 27"/>
                  <a:gd name="T25" fmla="*/ 59 h 60"/>
                  <a:gd name="T26" fmla="*/ 14 w 27"/>
                  <a:gd name="T27" fmla="*/ 58 h 60"/>
                  <a:gd name="T28" fmla="*/ 17 w 27"/>
                  <a:gd name="T29" fmla="*/ 53 h 60"/>
                  <a:gd name="T30" fmla="*/ 26 w 27"/>
                  <a:gd name="T31" fmla="*/ 12 h 60"/>
                  <a:gd name="T32" fmla="*/ 20 w 27"/>
                  <a:gd name="T33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" h="60">
                    <a:moveTo>
                      <a:pt x="20" y="1"/>
                    </a:moveTo>
                    <a:cubicBezTo>
                      <a:pt x="15" y="0"/>
                      <a:pt x="11" y="2"/>
                      <a:pt x="9" y="7"/>
                    </a:cubicBezTo>
                    <a:cubicBezTo>
                      <a:pt x="9" y="11"/>
                      <a:pt x="0" y="47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49"/>
                      <a:pt x="0" y="49"/>
                    </a:cubicBezTo>
                    <a:cubicBezTo>
                      <a:pt x="1" y="51"/>
                      <a:pt x="1" y="52"/>
                      <a:pt x="2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5"/>
                      <a:pt x="2" y="56"/>
                      <a:pt x="2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3" y="58"/>
                      <a:pt x="5" y="59"/>
                      <a:pt x="7" y="60"/>
                    </a:cubicBezTo>
                    <a:cubicBezTo>
                      <a:pt x="9" y="60"/>
                      <a:pt x="11" y="60"/>
                      <a:pt x="13" y="59"/>
                    </a:cubicBezTo>
                    <a:cubicBezTo>
                      <a:pt x="14" y="59"/>
                      <a:pt x="14" y="58"/>
                      <a:pt x="14" y="58"/>
                    </a:cubicBezTo>
                    <a:cubicBezTo>
                      <a:pt x="16" y="57"/>
                      <a:pt x="17" y="55"/>
                      <a:pt x="17" y="53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7" y="7"/>
                      <a:pt x="24" y="2"/>
                      <a:pt x="2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1" name="Freeform 230"/>
              <p:cNvSpPr/>
              <p:nvPr/>
            </p:nvSpPr>
            <p:spPr bwMode="auto">
              <a:xfrm>
                <a:off x="8753475" y="3298825"/>
                <a:ext cx="101600" cy="200025"/>
              </a:xfrm>
              <a:custGeom>
                <a:avLst/>
                <a:gdLst>
                  <a:gd name="T0" fmla="*/ 10 w 27"/>
                  <a:gd name="T1" fmla="*/ 7 h 53"/>
                  <a:gd name="T2" fmla="*/ 9 w 27"/>
                  <a:gd name="T3" fmla="*/ 8 h 53"/>
                  <a:gd name="T4" fmla="*/ 1 w 27"/>
                  <a:gd name="T5" fmla="*/ 46 h 53"/>
                  <a:gd name="T6" fmla="*/ 0 w 27"/>
                  <a:gd name="T7" fmla="*/ 49 h 53"/>
                  <a:gd name="T8" fmla="*/ 9 w 27"/>
                  <a:gd name="T9" fmla="*/ 49 h 53"/>
                  <a:gd name="T10" fmla="*/ 10 w 27"/>
                  <a:gd name="T11" fmla="*/ 49 h 53"/>
                  <a:gd name="T12" fmla="*/ 11 w 27"/>
                  <a:gd name="T13" fmla="*/ 49 h 53"/>
                  <a:gd name="T14" fmla="*/ 12 w 27"/>
                  <a:gd name="T15" fmla="*/ 50 h 53"/>
                  <a:gd name="T16" fmla="*/ 12 w 27"/>
                  <a:gd name="T17" fmla="*/ 50 h 53"/>
                  <a:gd name="T18" fmla="*/ 13 w 27"/>
                  <a:gd name="T19" fmla="*/ 50 h 53"/>
                  <a:gd name="T20" fmla="*/ 18 w 27"/>
                  <a:gd name="T21" fmla="*/ 53 h 53"/>
                  <a:gd name="T22" fmla="*/ 27 w 27"/>
                  <a:gd name="T23" fmla="*/ 11 h 53"/>
                  <a:gd name="T24" fmla="*/ 27 w 27"/>
                  <a:gd name="T25" fmla="*/ 9 h 53"/>
                  <a:gd name="T26" fmla="*/ 20 w 27"/>
                  <a:gd name="T27" fmla="*/ 1 h 53"/>
                  <a:gd name="T28" fmla="*/ 15 w 27"/>
                  <a:gd name="T29" fmla="*/ 1 h 53"/>
                  <a:gd name="T30" fmla="*/ 10 w 27"/>
                  <a:gd name="T31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" h="53">
                    <a:moveTo>
                      <a:pt x="10" y="7"/>
                    </a:moveTo>
                    <a:cubicBezTo>
                      <a:pt x="10" y="7"/>
                      <a:pt x="10" y="8"/>
                      <a:pt x="9" y="8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" y="48"/>
                      <a:pt x="0" y="49"/>
                      <a:pt x="0" y="49"/>
                    </a:cubicBezTo>
                    <a:cubicBezTo>
                      <a:pt x="1" y="49"/>
                      <a:pt x="9" y="49"/>
                      <a:pt x="9" y="49"/>
                    </a:cubicBezTo>
                    <a:cubicBezTo>
                      <a:pt x="9" y="49"/>
                      <a:pt x="10" y="49"/>
                      <a:pt x="10" y="49"/>
                    </a:cubicBezTo>
                    <a:cubicBezTo>
                      <a:pt x="11" y="49"/>
                      <a:pt x="11" y="49"/>
                      <a:pt x="11" y="49"/>
                    </a:cubicBezTo>
                    <a:cubicBezTo>
                      <a:pt x="11" y="49"/>
                      <a:pt x="12" y="49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5" y="50"/>
                      <a:pt x="16" y="51"/>
                      <a:pt x="18" y="53"/>
                    </a:cubicBezTo>
                    <a:cubicBezTo>
                      <a:pt x="18" y="50"/>
                      <a:pt x="27" y="11"/>
                      <a:pt x="27" y="11"/>
                    </a:cubicBezTo>
                    <a:cubicBezTo>
                      <a:pt x="27" y="11"/>
                      <a:pt x="27" y="10"/>
                      <a:pt x="27" y="9"/>
                    </a:cubicBezTo>
                    <a:cubicBezTo>
                      <a:pt x="27" y="5"/>
                      <a:pt x="24" y="1"/>
                      <a:pt x="20" y="1"/>
                    </a:cubicBezTo>
                    <a:cubicBezTo>
                      <a:pt x="18" y="0"/>
                      <a:pt x="17" y="0"/>
                      <a:pt x="15" y="1"/>
                    </a:cubicBezTo>
                    <a:cubicBezTo>
                      <a:pt x="12" y="2"/>
                      <a:pt x="10" y="5"/>
                      <a:pt x="1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231"/>
              <p:cNvSpPr/>
              <p:nvPr/>
            </p:nvSpPr>
            <p:spPr bwMode="auto">
              <a:xfrm>
                <a:off x="8547100" y="3168650"/>
                <a:ext cx="269875" cy="314325"/>
              </a:xfrm>
              <a:custGeom>
                <a:avLst/>
                <a:gdLst>
                  <a:gd name="T0" fmla="*/ 52 w 72"/>
                  <a:gd name="T1" fmla="*/ 84 h 84"/>
                  <a:gd name="T2" fmla="*/ 61 w 72"/>
                  <a:gd name="T3" fmla="*/ 42 h 84"/>
                  <a:gd name="T4" fmla="*/ 68 w 72"/>
                  <a:gd name="T5" fmla="*/ 33 h 84"/>
                  <a:gd name="T6" fmla="*/ 72 w 72"/>
                  <a:gd name="T7" fmla="*/ 18 h 84"/>
                  <a:gd name="T8" fmla="*/ 72 w 72"/>
                  <a:gd name="T9" fmla="*/ 15 h 84"/>
                  <a:gd name="T10" fmla="*/ 62 w 72"/>
                  <a:gd name="T11" fmla="*/ 2 h 84"/>
                  <a:gd name="T12" fmla="*/ 52 w 72"/>
                  <a:gd name="T13" fmla="*/ 3 h 84"/>
                  <a:gd name="T14" fmla="*/ 46 w 72"/>
                  <a:gd name="T15" fmla="*/ 11 h 84"/>
                  <a:gd name="T16" fmla="*/ 36 w 72"/>
                  <a:gd name="T17" fmla="*/ 46 h 84"/>
                  <a:gd name="T18" fmla="*/ 26 w 72"/>
                  <a:gd name="T19" fmla="*/ 11 h 84"/>
                  <a:gd name="T20" fmla="*/ 9 w 72"/>
                  <a:gd name="T21" fmla="*/ 2 h 84"/>
                  <a:gd name="T22" fmla="*/ 0 w 72"/>
                  <a:gd name="T23" fmla="*/ 15 h 84"/>
                  <a:gd name="T24" fmla="*/ 0 w 72"/>
                  <a:gd name="T25" fmla="*/ 18 h 84"/>
                  <a:gd name="T26" fmla="*/ 15 w 72"/>
                  <a:gd name="T27" fmla="*/ 73 h 84"/>
                  <a:gd name="T28" fmla="*/ 7 w 72"/>
                  <a:gd name="T29" fmla="*/ 84 h 84"/>
                  <a:gd name="T30" fmla="*/ 52 w 72"/>
                  <a:gd name="T31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84">
                    <a:moveTo>
                      <a:pt x="52" y="84"/>
                    </a:moveTo>
                    <a:cubicBezTo>
                      <a:pt x="52" y="82"/>
                      <a:pt x="61" y="42"/>
                      <a:pt x="61" y="42"/>
                    </a:cubicBezTo>
                    <a:cubicBezTo>
                      <a:pt x="62" y="38"/>
                      <a:pt x="64" y="35"/>
                      <a:pt x="68" y="33"/>
                    </a:cubicBezTo>
                    <a:cubicBezTo>
                      <a:pt x="68" y="32"/>
                      <a:pt x="72" y="18"/>
                      <a:pt x="72" y="18"/>
                    </a:cubicBezTo>
                    <a:cubicBezTo>
                      <a:pt x="72" y="17"/>
                      <a:pt x="72" y="16"/>
                      <a:pt x="72" y="15"/>
                    </a:cubicBezTo>
                    <a:cubicBezTo>
                      <a:pt x="72" y="9"/>
                      <a:pt x="68" y="3"/>
                      <a:pt x="62" y="2"/>
                    </a:cubicBezTo>
                    <a:cubicBezTo>
                      <a:pt x="59" y="1"/>
                      <a:pt x="55" y="1"/>
                      <a:pt x="52" y="3"/>
                    </a:cubicBezTo>
                    <a:cubicBezTo>
                      <a:pt x="49" y="5"/>
                      <a:pt x="47" y="8"/>
                      <a:pt x="46" y="11"/>
                    </a:cubicBezTo>
                    <a:cubicBezTo>
                      <a:pt x="36" y="46"/>
                      <a:pt x="36" y="46"/>
                      <a:pt x="36" y="46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4"/>
                      <a:pt x="17" y="0"/>
                      <a:pt x="9" y="2"/>
                    </a:cubicBezTo>
                    <a:cubicBezTo>
                      <a:pt x="3" y="3"/>
                      <a:pt x="0" y="9"/>
                      <a:pt x="0" y="15"/>
                    </a:cubicBezTo>
                    <a:cubicBezTo>
                      <a:pt x="0" y="16"/>
                      <a:pt x="0" y="17"/>
                      <a:pt x="0" y="18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7" y="84"/>
                      <a:pt x="50" y="84"/>
                      <a:pt x="52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232"/>
              <p:cNvSpPr/>
              <p:nvPr/>
            </p:nvSpPr>
            <p:spPr bwMode="auto">
              <a:xfrm>
                <a:off x="8572500" y="3498850"/>
                <a:ext cx="252413" cy="131763"/>
              </a:xfrm>
              <a:custGeom>
                <a:avLst/>
                <a:gdLst>
                  <a:gd name="T0" fmla="*/ 21 w 67"/>
                  <a:gd name="T1" fmla="*/ 22 h 35"/>
                  <a:gd name="T2" fmla="*/ 21 w 67"/>
                  <a:gd name="T3" fmla="*/ 21 h 35"/>
                  <a:gd name="T4" fmla="*/ 57 w 67"/>
                  <a:gd name="T5" fmla="*/ 21 h 35"/>
                  <a:gd name="T6" fmla="*/ 60 w 67"/>
                  <a:gd name="T7" fmla="*/ 20 h 35"/>
                  <a:gd name="T8" fmla="*/ 67 w 67"/>
                  <a:gd name="T9" fmla="*/ 11 h 35"/>
                  <a:gd name="T10" fmla="*/ 67 w 67"/>
                  <a:gd name="T11" fmla="*/ 10 h 35"/>
                  <a:gd name="T12" fmla="*/ 65 w 67"/>
                  <a:gd name="T13" fmla="*/ 4 h 35"/>
                  <a:gd name="T14" fmla="*/ 65 w 67"/>
                  <a:gd name="T15" fmla="*/ 4 h 35"/>
                  <a:gd name="T16" fmla="*/ 57 w 67"/>
                  <a:gd name="T17" fmla="*/ 0 h 35"/>
                  <a:gd name="T18" fmla="*/ 48 w 67"/>
                  <a:gd name="T19" fmla="*/ 0 h 35"/>
                  <a:gd name="T20" fmla="*/ 44 w 67"/>
                  <a:gd name="T21" fmla="*/ 0 h 35"/>
                  <a:gd name="T22" fmla="*/ 0 w 67"/>
                  <a:gd name="T23" fmla="*/ 0 h 35"/>
                  <a:gd name="T24" fmla="*/ 0 w 67"/>
                  <a:gd name="T25" fmla="*/ 35 h 35"/>
                  <a:gd name="T26" fmla="*/ 21 w 67"/>
                  <a:gd name="T27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7" h="35">
                    <a:moveTo>
                      <a:pt x="21" y="22"/>
                    </a:moveTo>
                    <a:cubicBezTo>
                      <a:pt x="21" y="21"/>
                      <a:pt x="21" y="21"/>
                      <a:pt x="21" y="21"/>
                    </a:cubicBezTo>
                    <a:cubicBezTo>
                      <a:pt x="57" y="21"/>
                      <a:pt x="57" y="21"/>
                      <a:pt x="57" y="21"/>
                    </a:cubicBezTo>
                    <a:cubicBezTo>
                      <a:pt x="58" y="21"/>
                      <a:pt x="59" y="20"/>
                      <a:pt x="60" y="20"/>
                    </a:cubicBezTo>
                    <a:cubicBezTo>
                      <a:pt x="64" y="19"/>
                      <a:pt x="67" y="16"/>
                      <a:pt x="67" y="1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8"/>
                      <a:pt x="67" y="6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3" y="2"/>
                      <a:pt x="60" y="0"/>
                      <a:pt x="57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2"/>
                      <a:pt x="0" y="35"/>
                    </a:cubicBezTo>
                    <a:cubicBezTo>
                      <a:pt x="15" y="33"/>
                      <a:pt x="19" y="24"/>
                      <a:pt x="21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09" name="组合 408"/>
            <p:cNvGrpSpPr>
              <a:grpSpLocks noChangeAspect="1"/>
            </p:cNvGrpSpPr>
            <p:nvPr/>
          </p:nvGrpSpPr>
          <p:grpSpPr>
            <a:xfrm>
              <a:off x="9292565" y="3495050"/>
              <a:ext cx="448236" cy="432000"/>
              <a:chOff x="9534525" y="3205162"/>
              <a:chExt cx="569913" cy="54927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4" name="Freeform 233"/>
              <p:cNvSpPr/>
              <p:nvPr/>
            </p:nvSpPr>
            <p:spPr bwMode="auto">
              <a:xfrm>
                <a:off x="9534525" y="3205162"/>
                <a:ext cx="269875" cy="255588"/>
              </a:xfrm>
              <a:custGeom>
                <a:avLst/>
                <a:gdLst>
                  <a:gd name="T0" fmla="*/ 1 w 72"/>
                  <a:gd name="T1" fmla="*/ 10 h 68"/>
                  <a:gd name="T2" fmla="*/ 6 w 72"/>
                  <a:gd name="T3" fmla="*/ 12 h 68"/>
                  <a:gd name="T4" fmla="*/ 9 w 72"/>
                  <a:gd name="T5" fmla="*/ 14 h 68"/>
                  <a:gd name="T6" fmla="*/ 10 w 72"/>
                  <a:gd name="T7" fmla="*/ 19 h 68"/>
                  <a:gd name="T8" fmla="*/ 10 w 72"/>
                  <a:gd name="T9" fmla="*/ 31 h 68"/>
                  <a:gd name="T10" fmla="*/ 10 w 72"/>
                  <a:gd name="T11" fmla="*/ 44 h 68"/>
                  <a:gd name="T12" fmla="*/ 10 w 72"/>
                  <a:gd name="T13" fmla="*/ 55 h 68"/>
                  <a:gd name="T14" fmla="*/ 6 w 72"/>
                  <a:gd name="T15" fmla="*/ 59 h 68"/>
                  <a:gd name="T16" fmla="*/ 2 w 72"/>
                  <a:gd name="T17" fmla="*/ 61 h 68"/>
                  <a:gd name="T18" fmla="*/ 1 w 72"/>
                  <a:gd name="T19" fmla="*/ 63 h 68"/>
                  <a:gd name="T20" fmla="*/ 3 w 72"/>
                  <a:gd name="T21" fmla="*/ 66 h 68"/>
                  <a:gd name="T22" fmla="*/ 9 w 72"/>
                  <a:gd name="T23" fmla="*/ 67 h 68"/>
                  <a:gd name="T24" fmla="*/ 49 w 72"/>
                  <a:gd name="T25" fmla="*/ 67 h 68"/>
                  <a:gd name="T26" fmla="*/ 61 w 72"/>
                  <a:gd name="T27" fmla="*/ 68 h 68"/>
                  <a:gd name="T28" fmla="*/ 64 w 72"/>
                  <a:gd name="T29" fmla="*/ 68 h 68"/>
                  <a:gd name="T30" fmla="*/ 67 w 72"/>
                  <a:gd name="T31" fmla="*/ 65 h 68"/>
                  <a:gd name="T32" fmla="*/ 72 w 72"/>
                  <a:gd name="T33" fmla="*/ 52 h 68"/>
                  <a:gd name="T34" fmla="*/ 70 w 72"/>
                  <a:gd name="T35" fmla="*/ 46 h 68"/>
                  <a:gd name="T36" fmla="*/ 65 w 72"/>
                  <a:gd name="T37" fmla="*/ 44 h 68"/>
                  <a:gd name="T38" fmla="*/ 62 w 72"/>
                  <a:gd name="T39" fmla="*/ 47 h 68"/>
                  <a:gd name="T40" fmla="*/ 56 w 72"/>
                  <a:gd name="T41" fmla="*/ 54 h 68"/>
                  <a:gd name="T42" fmla="*/ 46 w 72"/>
                  <a:gd name="T43" fmla="*/ 57 h 68"/>
                  <a:gd name="T44" fmla="*/ 38 w 72"/>
                  <a:gd name="T45" fmla="*/ 54 h 68"/>
                  <a:gd name="T46" fmla="*/ 37 w 72"/>
                  <a:gd name="T47" fmla="*/ 44 h 68"/>
                  <a:gd name="T48" fmla="*/ 37 w 72"/>
                  <a:gd name="T49" fmla="*/ 22 h 68"/>
                  <a:gd name="T50" fmla="*/ 37 w 72"/>
                  <a:gd name="T51" fmla="*/ 14 h 68"/>
                  <a:gd name="T52" fmla="*/ 40 w 72"/>
                  <a:gd name="T53" fmla="*/ 11 h 68"/>
                  <a:gd name="T54" fmla="*/ 45 w 72"/>
                  <a:gd name="T55" fmla="*/ 9 h 68"/>
                  <a:gd name="T56" fmla="*/ 46 w 72"/>
                  <a:gd name="T57" fmla="*/ 6 h 68"/>
                  <a:gd name="T58" fmla="*/ 39 w 72"/>
                  <a:gd name="T59" fmla="*/ 1 h 68"/>
                  <a:gd name="T60" fmla="*/ 22 w 72"/>
                  <a:gd name="T61" fmla="*/ 0 h 68"/>
                  <a:gd name="T62" fmla="*/ 6 w 72"/>
                  <a:gd name="T63" fmla="*/ 2 h 68"/>
                  <a:gd name="T64" fmla="*/ 0 w 72"/>
                  <a:gd name="T65" fmla="*/ 7 h 68"/>
                  <a:gd name="T66" fmla="*/ 1 w 72"/>
                  <a:gd name="T67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68">
                    <a:moveTo>
                      <a:pt x="1" y="10"/>
                    </a:moveTo>
                    <a:cubicBezTo>
                      <a:pt x="2" y="10"/>
                      <a:pt x="4" y="11"/>
                      <a:pt x="6" y="12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10" y="15"/>
                      <a:pt x="10" y="16"/>
                      <a:pt x="10" y="19"/>
                    </a:cubicBezTo>
                    <a:cubicBezTo>
                      <a:pt x="10" y="22"/>
                      <a:pt x="10" y="26"/>
                      <a:pt x="10" y="31"/>
                    </a:cubicBezTo>
                    <a:cubicBezTo>
                      <a:pt x="10" y="37"/>
                      <a:pt x="10" y="41"/>
                      <a:pt x="10" y="44"/>
                    </a:cubicBezTo>
                    <a:cubicBezTo>
                      <a:pt x="10" y="50"/>
                      <a:pt x="10" y="54"/>
                      <a:pt x="10" y="55"/>
                    </a:cubicBezTo>
                    <a:cubicBezTo>
                      <a:pt x="9" y="57"/>
                      <a:pt x="8" y="58"/>
                      <a:pt x="6" y="59"/>
                    </a:cubicBezTo>
                    <a:cubicBezTo>
                      <a:pt x="4" y="60"/>
                      <a:pt x="2" y="61"/>
                      <a:pt x="2" y="61"/>
                    </a:cubicBezTo>
                    <a:cubicBezTo>
                      <a:pt x="1" y="61"/>
                      <a:pt x="1" y="62"/>
                      <a:pt x="1" y="63"/>
                    </a:cubicBezTo>
                    <a:cubicBezTo>
                      <a:pt x="1" y="64"/>
                      <a:pt x="2" y="66"/>
                      <a:pt x="3" y="66"/>
                    </a:cubicBezTo>
                    <a:cubicBezTo>
                      <a:pt x="5" y="67"/>
                      <a:pt x="6" y="67"/>
                      <a:pt x="9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61" y="68"/>
                      <a:pt x="61" y="68"/>
                      <a:pt x="61" y="68"/>
                    </a:cubicBezTo>
                    <a:cubicBezTo>
                      <a:pt x="62" y="68"/>
                      <a:pt x="63" y="68"/>
                      <a:pt x="64" y="68"/>
                    </a:cubicBezTo>
                    <a:cubicBezTo>
                      <a:pt x="65" y="67"/>
                      <a:pt x="66" y="66"/>
                      <a:pt x="67" y="65"/>
                    </a:cubicBezTo>
                    <a:cubicBezTo>
                      <a:pt x="70" y="60"/>
                      <a:pt x="72" y="56"/>
                      <a:pt x="72" y="52"/>
                    </a:cubicBezTo>
                    <a:cubicBezTo>
                      <a:pt x="72" y="49"/>
                      <a:pt x="72" y="47"/>
                      <a:pt x="70" y="46"/>
                    </a:cubicBezTo>
                    <a:cubicBezTo>
                      <a:pt x="69" y="44"/>
                      <a:pt x="67" y="44"/>
                      <a:pt x="65" y="44"/>
                    </a:cubicBezTo>
                    <a:cubicBezTo>
                      <a:pt x="63" y="44"/>
                      <a:pt x="62" y="45"/>
                      <a:pt x="62" y="47"/>
                    </a:cubicBezTo>
                    <a:cubicBezTo>
                      <a:pt x="61" y="50"/>
                      <a:pt x="59" y="53"/>
                      <a:pt x="56" y="54"/>
                    </a:cubicBezTo>
                    <a:cubicBezTo>
                      <a:pt x="54" y="56"/>
                      <a:pt x="50" y="57"/>
                      <a:pt x="46" y="57"/>
                    </a:cubicBezTo>
                    <a:cubicBezTo>
                      <a:pt x="42" y="57"/>
                      <a:pt x="40" y="56"/>
                      <a:pt x="38" y="54"/>
                    </a:cubicBezTo>
                    <a:cubicBezTo>
                      <a:pt x="37" y="53"/>
                      <a:pt x="37" y="49"/>
                      <a:pt x="37" y="44"/>
                    </a:cubicBezTo>
                    <a:cubicBezTo>
                      <a:pt x="37" y="22"/>
                      <a:pt x="37" y="22"/>
                      <a:pt x="37" y="22"/>
                    </a:cubicBezTo>
                    <a:cubicBezTo>
                      <a:pt x="37" y="18"/>
                      <a:pt x="37" y="15"/>
                      <a:pt x="37" y="14"/>
                    </a:cubicBezTo>
                    <a:cubicBezTo>
                      <a:pt x="38" y="12"/>
                      <a:pt x="39" y="11"/>
                      <a:pt x="40" y="11"/>
                    </a:cubicBezTo>
                    <a:cubicBezTo>
                      <a:pt x="42" y="10"/>
                      <a:pt x="44" y="9"/>
                      <a:pt x="45" y="9"/>
                    </a:cubicBezTo>
                    <a:cubicBezTo>
                      <a:pt x="45" y="8"/>
                      <a:pt x="46" y="7"/>
                      <a:pt x="46" y="6"/>
                    </a:cubicBezTo>
                    <a:cubicBezTo>
                      <a:pt x="46" y="4"/>
                      <a:pt x="43" y="2"/>
                      <a:pt x="39" y="1"/>
                    </a:cubicBezTo>
                    <a:cubicBezTo>
                      <a:pt x="35" y="0"/>
                      <a:pt x="29" y="0"/>
                      <a:pt x="22" y="0"/>
                    </a:cubicBezTo>
                    <a:cubicBezTo>
                      <a:pt x="16" y="0"/>
                      <a:pt x="10" y="1"/>
                      <a:pt x="6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8"/>
                      <a:pt x="0" y="9"/>
                      <a:pt x="1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5" name="Freeform 234"/>
              <p:cNvSpPr/>
              <p:nvPr/>
            </p:nvSpPr>
            <p:spPr bwMode="auto">
              <a:xfrm>
                <a:off x="9818688" y="3213100"/>
                <a:ext cx="180975" cy="247650"/>
              </a:xfrm>
              <a:custGeom>
                <a:avLst/>
                <a:gdLst>
                  <a:gd name="T0" fmla="*/ 21 w 48"/>
                  <a:gd name="T1" fmla="*/ 63 h 66"/>
                  <a:gd name="T2" fmla="*/ 38 w 48"/>
                  <a:gd name="T3" fmla="*/ 66 h 66"/>
                  <a:gd name="T4" fmla="*/ 48 w 48"/>
                  <a:gd name="T5" fmla="*/ 65 h 66"/>
                  <a:gd name="T6" fmla="*/ 43 w 48"/>
                  <a:gd name="T7" fmla="*/ 52 h 66"/>
                  <a:gd name="T8" fmla="*/ 42 w 48"/>
                  <a:gd name="T9" fmla="*/ 52 h 66"/>
                  <a:gd name="T10" fmla="*/ 38 w 48"/>
                  <a:gd name="T11" fmla="*/ 51 h 66"/>
                  <a:gd name="T12" fmla="*/ 34 w 48"/>
                  <a:gd name="T13" fmla="*/ 47 h 66"/>
                  <a:gd name="T14" fmla="*/ 28 w 48"/>
                  <a:gd name="T15" fmla="*/ 34 h 66"/>
                  <a:gd name="T16" fmla="*/ 25 w 48"/>
                  <a:gd name="T17" fmla="*/ 22 h 66"/>
                  <a:gd name="T18" fmla="*/ 27 w 48"/>
                  <a:gd name="T19" fmla="*/ 15 h 66"/>
                  <a:gd name="T20" fmla="*/ 28 w 48"/>
                  <a:gd name="T21" fmla="*/ 14 h 66"/>
                  <a:gd name="T22" fmla="*/ 23 w 48"/>
                  <a:gd name="T23" fmla="*/ 0 h 66"/>
                  <a:gd name="T24" fmla="*/ 7 w 48"/>
                  <a:gd name="T25" fmla="*/ 12 h 66"/>
                  <a:gd name="T26" fmla="*/ 0 w 48"/>
                  <a:gd name="T27" fmla="*/ 32 h 66"/>
                  <a:gd name="T28" fmla="*/ 6 w 48"/>
                  <a:gd name="T29" fmla="*/ 50 h 66"/>
                  <a:gd name="T30" fmla="*/ 21 w 48"/>
                  <a:gd name="T31" fmla="*/ 6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66">
                    <a:moveTo>
                      <a:pt x="21" y="63"/>
                    </a:moveTo>
                    <a:cubicBezTo>
                      <a:pt x="26" y="65"/>
                      <a:pt x="32" y="66"/>
                      <a:pt x="38" y="66"/>
                    </a:cubicBezTo>
                    <a:cubicBezTo>
                      <a:pt x="41" y="66"/>
                      <a:pt x="45" y="66"/>
                      <a:pt x="48" y="65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52"/>
                      <a:pt x="43" y="52"/>
                      <a:pt x="42" y="52"/>
                    </a:cubicBezTo>
                    <a:cubicBezTo>
                      <a:pt x="41" y="52"/>
                      <a:pt x="39" y="52"/>
                      <a:pt x="38" y="51"/>
                    </a:cubicBezTo>
                    <a:cubicBezTo>
                      <a:pt x="36" y="50"/>
                      <a:pt x="35" y="49"/>
                      <a:pt x="34" y="47"/>
                    </a:cubicBezTo>
                    <a:cubicBezTo>
                      <a:pt x="31" y="43"/>
                      <a:pt x="29" y="39"/>
                      <a:pt x="28" y="34"/>
                    </a:cubicBezTo>
                    <a:cubicBezTo>
                      <a:pt x="26" y="30"/>
                      <a:pt x="25" y="25"/>
                      <a:pt x="25" y="22"/>
                    </a:cubicBezTo>
                    <a:cubicBezTo>
                      <a:pt x="25" y="19"/>
                      <a:pt x="26" y="17"/>
                      <a:pt x="27" y="15"/>
                    </a:cubicBezTo>
                    <a:cubicBezTo>
                      <a:pt x="28" y="15"/>
                      <a:pt x="28" y="14"/>
                      <a:pt x="28" y="14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6" y="3"/>
                      <a:pt x="11" y="7"/>
                      <a:pt x="7" y="12"/>
                    </a:cubicBezTo>
                    <a:cubicBezTo>
                      <a:pt x="3" y="18"/>
                      <a:pt x="0" y="24"/>
                      <a:pt x="0" y="32"/>
                    </a:cubicBezTo>
                    <a:cubicBezTo>
                      <a:pt x="0" y="39"/>
                      <a:pt x="2" y="45"/>
                      <a:pt x="6" y="50"/>
                    </a:cubicBezTo>
                    <a:cubicBezTo>
                      <a:pt x="9" y="56"/>
                      <a:pt x="14" y="60"/>
                      <a:pt x="21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6" name="Freeform 235"/>
              <p:cNvSpPr/>
              <p:nvPr/>
            </p:nvSpPr>
            <p:spPr bwMode="auto">
              <a:xfrm>
                <a:off x="9928225" y="3205162"/>
                <a:ext cx="176213" cy="244475"/>
              </a:xfrm>
              <a:custGeom>
                <a:avLst/>
                <a:gdLst>
                  <a:gd name="T0" fmla="*/ 5 w 47"/>
                  <a:gd name="T1" fmla="*/ 14 h 65"/>
                  <a:gd name="T2" fmla="*/ 10 w 47"/>
                  <a:gd name="T3" fmla="*/ 15 h 65"/>
                  <a:gd name="T4" fmla="*/ 15 w 47"/>
                  <a:gd name="T5" fmla="*/ 20 h 65"/>
                  <a:gd name="T6" fmla="*/ 20 w 47"/>
                  <a:gd name="T7" fmla="*/ 32 h 65"/>
                  <a:gd name="T8" fmla="*/ 22 w 47"/>
                  <a:gd name="T9" fmla="*/ 44 h 65"/>
                  <a:gd name="T10" fmla="*/ 19 w 47"/>
                  <a:gd name="T11" fmla="*/ 51 h 65"/>
                  <a:gd name="T12" fmla="*/ 19 w 47"/>
                  <a:gd name="T13" fmla="*/ 51 h 65"/>
                  <a:gd name="T14" fmla="*/ 25 w 47"/>
                  <a:gd name="T15" fmla="*/ 65 h 65"/>
                  <a:gd name="T16" fmla="*/ 40 w 47"/>
                  <a:gd name="T17" fmla="*/ 55 h 65"/>
                  <a:gd name="T18" fmla="*/ 47 w 47"/>
                  <a:gd name="T19" fmla="*/ 35 h 65"/>
                  <a:gd name="T20" fmla="*/ 43 w 47"/>
                  <a:gd name="T21" fmla="*/ 20 h 65"/>
                  <a:gd name="T22" fmla="*/ 33 w 47"/>
                  <a:gd name="T23" fmla="*/ 7 h 65"/>
                  <a:gd name="T24" fmla="*/ 10 w 47"/>
                  <a:gd name="T25" fmla="*/ 0 h 65"/>
                  <a:gd name="T26" fmla="*/ 0 w 47"/>
                  <a:gd name="T27" fmla="*/ 1 h 65"/>
                  <a:gd name="T28" fmla="*/ 5 w 47"/>
                  <a:gd name="T29" fmla="*/ 14 h 65"/>
                  <a:gd name="T30" fmla="*/ 5 w 47"/>
                  <a:gd name="T31" fmla="*/ 1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" h="65">
                    <a:moveTo>
                      <a:pt x="5" y="14"/>
                    </a:moveTo>
                    <a:cubicBezTo>
                      <a:pt x="7" y="14"/>
                      <a:pt x="9" y="14"/>
                      <a:pt x="10" y="15"/>
                    </a:cubicBezTo>
                    <a:cubicBezTo>
                      <a:pt x="12" y="17"/>
                      <a:pt x="13" y="18"/>
                      <a:pt x="15" y="20"/>
                    </a:cubicBezTo>
                    <a:cubicBezTo>
                      <a:pt x="17" y="23"/>
                      <a:pt x="19" y="27"/>
                      <a:pt x="20" y="32"/>
                    </a:cubicBezTo>
                    <a:cubicBezTo>
                      <a:pt x="21" y="36"/>
                      <a:pt x="22" y="40"/>
                      <a:pt x="22" y="44"/>
                    </a:cubicBezTo>
                    <a:cubicBezTo>
                      <a:pt x="22" y="47"/>
                      <a:pt x="21" y="50"/>
                      <a:pt x="19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1" y="63"/>
                      <a:pt x="36" y="60"/>
                      <a:pt x="40" y="55"/>
                    </a:cubicBezTo>
                    <a:cubicBezTo>
                      <a:pt x="45" y="49"/>
                      <a:pt x="47" y="43"/>
                      <a:pt x="47" y="35"/>
                    </a:cubicBezTo>
                    <a:cubicBezTo>
                      <a:pt x="47" y="30"/>
                      <a:pt x="46" y="25"/>
                      <a:pt x="43" y="20"/>
                    </a:cubicBezTo>
                    <a:cubicBezTo>
                      <a:pt x="41" y="14"/>
                      <a:pt x="37" y="10"/>
                      <a:pt x="33" y="7"/>
                    </a:cubicBezTo>
                    <a:cubicBezTo>
                      <a:pt x="26" y="2"/>
                      <a:pt x="19" y="0"/>
                      <a:pt x="10" y="0"/>
                    </a:cubicBezTo>
                    <a:cubicBezTo>
                      <a:pt x="6" y="0"/>
                      <a:pt x="3" y="0"/>
                      <a:pt x="0" y="1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4"/>
                      <a:pt x="5" y="14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236"/>
              <p:cNvSpPr/>
              <p:nvPr/>
            </p:nvSpPr>
            <p:spPr bwMode="auto">
              <a:xfrm>
                <a:off x="9534525" y="3498850"/>
                <a:ext cx="300038" cy="255588"/>
              </a:xfrm>
              <a:custGeom>
                <a:avLst/>
                <a:gdLst>
                  <a:gd name="T0" fmla="*/ 76 w 80"/>
                  <a:gd name="T1" fmla="*/ 1 h 68"/>
                  <a:gd name="T2" fmla="*/ 66 w 80"/>
                  <a:gd name="T3" fmla="*/ 0 h 68"/>
                  <a:gd name="T4" fmla="*/ 50 w 80"/>
                  <a:gd name="T5" fmla="*/ 6 h 68"/>
                  <a:gd name="T6" fmla="*/ 53 w 80"/>
                  <a:gd name="T7" fmla="*/ 9 h 68"/>
                  <a:gd name="T8" fmla="*/ 55 w 80"/>
                  <a:gd name="T9" fmla="*/ 12 h 68"/>
                  <a:gd name="T10" fmla="*/ 54 w 80"/>
                  <a:gd name="T11" fmla="*/ 14 h 68"/>
                  <a:gd name="T12" fmla="*/ 50 w 80"/>
                  <a:gd name="T13" fmla="*/ 24 h 68"/>
                  <a:gd name="T14" fmla="*/ 47 w 80"/>
                  <a:gd name="T15" fmla="*/ 30 h 68"/>
                  <a:gd name="T16" fmla="*/ 44 w 80"/>
                  <a:gd name="T17" fmla="*/ 32 h 68"/>
                  <a:gd name="T18" fmla="*/ 41 w 80"/>
                  <a:gd name="T19" fmla="*/ 29 h 68"/>
                  <a:gd name="T20" fmla="*/ 35 w 80"/>
                  <a:gd name="T21" fmla="*/ 15 h 68"/>
                  <a:gd name="T22" fmla="*/ 34 w 80"/>
                  <a:gd name="T23" fmla="*/ 12 h 68"/>
                  <a:gd name="T24" fmla="*/ 36 w 80"/>
                  <a:gd name="T25" fmla="*/ 10 h 68"/>
                  <a:gd name="T26" fmla="*/ 38 w 80"/>
                  <a:gd name="T27" fmla="*/ 6 h 68"/>
                  <a:gd name="T28" fmla="*/ 34 w 80"/>
                  <a:gd name="T29" fmla="*/ 2 h 68"/>
                  <a:gd name="T30" fmla="*/ 19 w 80"/>
                  <a:gd name="T31" fmla="*/ 0 h 68"/>
                  <a:gd name="T32" fmla="*/ 5 w 80"/>
                  <a:gd name="T33" fmla="*/ 2 h 68"/>
                  <a:gd name="T34" fmla="*/ 0 w 80"/>
                  <a:gd name="T35" fmla="*/ 8 h 68"/>
                  <a:gd name="T36" fmla="*/ 2 w 80"/>
                  <a:gd name="T37" fmla="*/ 11 h 68"/>
                  <a:gd name="T38" fmla="*/ 6 w 80"/>
                  <a:gd name="T39" fmla="*/ 13 h 68"/>
                  <a:gd name="T40" fmla="*/ 9 w 80"/>
                  <a:gd name="T41" fmla="*/ 18 h 68"/>
                  <a:gd name="T42" fmla="*/ 29 w 80"/>
                  <a:gd name="T43" fmla="*/ 62 h 68"/>
                  <a:gd name="T44" fmla="*/ 31 w 80"/>
                  <a:gd name="T45" fmla="*/ 65 h 68"/>
                  <a:gd name="T46" fmla="*/ 33 w 80"/>
                  <a:gd name="T47" fmla="*/ 67 h 68"/>
                  <a:gd name="T48" fmla="*/ 37 w 80"/>
                  <a:gd name="T49" fmla="*/ 68 h 68"/>
                  <a:gd name="T50" fmla="*/ 42 w 80"/>
                  <a:gd name="T51" fmla="*/ 67 h 68"/>
                  <a:gd name="T52" fmla="*/ 46 w 80"/>
                  <a:gd name="T53" fmla="*/ 61 h 68"/>
                  <a:gd name="T54" fmla="*/ 68 w 80"/>
                  <a:gd name="T55" fmla="*/ 16 h 68"/>
                  <a:gd name="T56" fmla="*/ 72 w 80"/>
                  <a:gd name="T57" fmla="*/ 11 h 68"/>
                  <a:gd name="T58" fmla="*/ 75 w 80"/>
                  <a:gd name="T59" fmla="*/ 10 h 68"/>
                  <a:gd name="T60" fmla="*/ 80 w 80"/>
                  <a:gd name="T61" fmla="*/ 6 h 68"/>
                  <a:gd name="T62" fmla="*/ 76 w 80"/>
                  <a:gd name="T63" fmla="*/ 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0" h="68">
                    <a:moveTo>
                      <a:pt x="76" y="1"/>
                    </a:moveTo>
                    <a:cubicBezTo>
                      <a:pt x="74" y="0"/>
                      <a:pt x="71" y="0"/>
                      <a:pt x="66" y="0"/>
                    </a:cubicBezTo>
                    <a:cubicBezTo>
                      <a:pt x="55" y="0"/>
                      <a:pt x="50" y="2"/>
                      <a:pt x="50" y="6"/>
                    </a:cubicBezTo>
                    <a:cubicBezTo>
                      <a:pt x="50" y="7"/>
                      <a:pt x="51" y="8"/>
                      <a:pt x="53" y="9"/>
                    </a:cubicBezTo>
                    <a:cubicBezTo>
                      <a:pt x="54" y="10"/>
                      <a:pt x="55" y="11"/>
                      <a:pt x="55" y="12"/>
                    </a:cubicBezTo>
                    <a:cubicBezTo>
                      <a:pt x="55" y="12"/>
                      <a:pt x="55" y="13"/>
                      <a:pt x="54" y="14"/>
                    </a:cubicBezTo>
                    <a:cubicBezTo>
                      <a:pt x="54" y="15"/>
                      <a:pt x="52" y="19"/>
                      <a:pt x="50" y="24"/>
                    </a:cubicBezTo>
                    <a:cubicBezTo>
                      <a:pt x="49" y="27"/>
                      <a:pt x="47" y="29"/>
                      <a:pt x="47" y="30"/>
                    </a:cubicBezTo>
                    <a:cubicBezTo>
                      <a:pt x="46" y="32"/>
                      <a:pt x="45" y="32"/>
                      <a:pt x="44" y="32"/>
                    </a:cubicBezTo>
                    <a:cubicBezTo>
                      <a:pt x="43" y="32"/>
                      <a:pt x="42" y="31"/>
                      <a:pt x="41" y="29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4" y="14"/>
                      <a:pt x="34" y="13"/>
                      <a:pt x="34" y="12"/>
                    </a:cubicBezTo>
                    <a:cubicBezTo>
                      <a:pt x="34" y="12"/>
                      <a:pt x="35" y="11"/>
                      <a:pt x="36" y="10"/>
                    </a:cubicBezTo>
                    <a:cubicBezTo>
                      <a:pt x="37" y="9"/>
                      <a:pt x="38" y="8"/>
                      <a:pt x="38" y="6"/>
                    </a:cubicBezTo>
                    <a:cubicBezTo>
                      <a:pt x="38" y="4"/>
                      <a:pt x="37" y="3"/>
                      <a:pt x="34" y="2"/>
                    </a:cubicBezTo>
                    <a:cubicBezTo>
                      <a:pt x="31" y="1"/>
                      <a:pt x="26" y="0"/>
                      <a:pt x="19" y="0"/>
                    </a:cubicBezTo>
                    <a:cubicBezTo>
                      <a:pt x="13" y="0"/>
                      <a:pt x="8" y="1"/>
                      <a:pt x="5" y="2"/>
                    </a:cubicBezTo>
                    <a:cubicBezTo>
                      <a:pt x="1" y="3"/>
                      <a:pt x="0" y="5"/>
                      <a:pt x="0" y="8"/>
                    </a:cubicBezTo>
                    <a:cubicBezTo>
                      <a:pt x="0" y="10"/>
                      <a:pt x="1" y="11"/>
                      <a:pt x="2" y="11"/>
                    </a:cubicBezTo>
                    <a:cubicBezTo>
                      <a:pt x="4" y="12"/>
                      <a:pt x="5" y="12"/>
                      <a:pt x="6" y="13"/>
                    </a:cubicBezTo>
                    <a:cubicBezTo>
                      <a:pt x="7" y="14"/>
                      <a:pt x="8" y="16"/>
                      <a:pt x="9" y="18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30" y="63"/>
                      <a:pt x="30" y="65"/>
                      <a:pt x="31" y="65"/>
                    </a:cubicBezTo>
                    <a:cubicBezTo>
                      <a:pt x="32" y="66"/>
                      <a:pt x="32" y="67"/>
                      <a:pt x="33" y="67"/>
                    </a:cubicBezTo>
                    <a:cubicBezTo>
                      <a:pt x="34" y="68"/>
                      <a:pt x="36" y="68"/>
                      <a:pt x="37" y="68"/>
                    </a:cubicBezTo>
                    <a:cubicBezTo>
                      <a:pt x="39" y="68"/>
                      <a:pt x="41" y="68"/>
                      <a:pt x="42" y="67"/>
                    </a:cubicBezTo>
                    <a:cubicBezTo>
                      <a:pt x="43" y="66"/>
                      <a:pt x="44" y="64"/>
                      <a:pt x="46" y="61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9" y="13"/>
                      <a:pt x="71" y="11"/>
                      <a:pt x="72" y="11"/>
                    </a:cubicBezTo>
                    <a:cubicBezTo>
                      <a:pt x="72" y="10"/>
                      <a:pt x="74" y="10"/>
                      <a:pt x="75" y="10"/>
                    </a:cubicBezTo>
                    <a:cubicBezTo>
                      <a:pt x="78" y="9"/>
                      <a:pt x="80" y="8"/>
                      <a:pt x="80" y="6"/>
                    </a:cubicBezTo>
                    <a:cubicBezTo>
                      <a:pt x="80" y="4"/>
                      <a:pt x="79" y="2"/>
                      <a:pt x="7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237"/>
              <p:cNvSpPr/>
              <p:nvPr/>
            </p:nvSpPr>
            <p:spPr bwMode="auto">
              <a:xfrm>
                <a:off x="9845675" y="3494088"/>
                <a:ext cx="247650" cy="260350"/>
              </a:xfrm>
              <a:custGeom>
                <a:avLst/>
                <a:gdLst>
                  <a:gd name="T0" fmla="*/ 59 w 66"/>
                  <a:gd name="T1" fmla="*/ 46 h 69"/>
                  <a:gd name="T2" fmla="*/ 50 w 66"/>
                  <a:gd name="T3" fmla="*/ 57 h 69"/>
                  <a:gd name="T4" fmla="*/ 33 w 66"/>
                  <a:gd name="T5" fmla="*/ 58 h 69"/>
                  <a:gd name="T6" fmla="*/ 30 w 66"/>
                  <a:gd name="T7" fmla="*/ 51 h 69"/>
                  <a:gd name="T8" fmla="*/ 30 w 66"/>
                  <a:gd name="T9" fmla="*/ 40 h 69"/>
                  <a:gd name="T10" fmla="*/ 39 w 66"/>
                  <a:gd name="T11" fmla="*/ 44 h 69"/>
                  <a:gd name="T12" fmla="*/ 43 w 66"/>
                  <a:gd name="T13" fmla="*/ 49 h 69"/>
                  <a:gd name="T14" fmla="*/ 49 w 66"/>
                  <a:gd name="T15" fmla="*/ 33 h 69"/>
                  <a:gd name="T16" fmla="*/ 47 w 66"/>
                  <a:gd name="T17" fmla="*/ 21 h 69"/>
                  <a:gd name="T18" fmla="*/ 41 w 66"/>
                  <a:gd name="T19" fmla="*/ 20 h 69"/>
                  <a:gd name="T20" fmla="*/ 39 w 66"/>
                  <a:gd name="T21" fmla="*/ 26 h 69"/>
                  <a:gd name="T22" fmla="*/ 35 w 66"/>
                  <a:gd name="T23" fmla="*/ 30 h 69"/>
                  <a:gd name="T24" fmla="*/ 29 w 66"/>
                  <a:gd name="T25" fmla="*/ 25 h 69"/>
                  <a:gd name="T26" fmla="*/ 29 w 66"/>
                  <a:gd name="T27" fmla="*/ 13 h 69"/>
                  <a:gd name="T28" fmla="*/ 47 w 66"/>
                  <a:gd name="T29" fmla="*/ 12 h 69"/>
                  <a:gd name="T30" fmla="*/ 55 w 66"/>
                  <a:gd name="T31" fmla="*/ 20 h 69"/>
                  <a:gd name="T32" fmla="*/ 61 w 66"/>
                  <a:gd name="T33" fmla="*/ 18 h 69"/>
                  <a:gd name="T34" fmla="*/ 59 w 66"/>
                  <a:gd name="T35" fmla="*/ 3 h 69"/>
                  <a:gd name="T36" fmla="*/ 53 w 66"/>
                  <a:gd name="T37" fmla="*/ 0 h 69"/>
                  <a:gd name="T38" fmla="*/ 35 w 66"/>
                  <a:gd name="T39" fmla="*/ 2 h 69"/>
                  <a:gd name="T40" fmla="*/ 3 w 66"/>
                  <a:gd name="T41" fmla="*/ 3 h 69"/>
                  <a:gd name="T42" fmla="*/ 0 w 66"/>
                  <a:gd name="T43" fmla="*/ 7 h 69"/>
                  <a:gd name="T44" fmla="*/ 5 w 66"/>
                  <a:gd name="T45" fmla="*/ 11 h 69"/>
                  <a:gd name="T46" fmla="*/ 8 w 66"/>
                  <a:gd name="T47" fmla="*/ 36 h 69"/>
                  <a:gd name="T48" fmla="*/ 6 w 66"/>
                  <a:gd name="T49" fmla="*/ 59 h 69"/>
                  <a:gd name="T50" fmla="*/ 1 w 66"/>
                  <a:gd name="T51" fmla="*/ 62 h 69"/>
                  <a:gd name="T52" fmla="*/ 2 w 66"/>
                  <a:gd name="T53" fmla="*/ 67 h 69"/>
                  <a:gd name="T54" fmla="*/ 46 w 66"/>
                  <a:gd name="T55" fmla="*/ 68 h 69"/>
                  <a:gd name="T56" fmla="*/ 57 w 66"/>
                  <a:gd name="T57" fmla="*/ 69 h 69"/>
                  <a:gd name="T58" fmla="*/ 61 w 66"/>
                  <a:gd name="T59" fmla="*/ 66 h 69"/>
                  <a:gd name="T60" fmla="*/ 66 w 66"/>
                  <a:gd name="T61" fmla="*/ 51 h 69"/>
                  <a:gd name="T62" fmla="*/ 61 w 66"/>
                  <a:gd name="T63" fmla="*/ 4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6" h="69">
                    <a:moveTo>
                      <a:pt x="61" y="45"/>
                    </a:moveTo>
                    <a:cubicBezTo>
                      <a:pt x="60" y="45"/>
                      <a:pt x="59" y="45"/>
                      <a:pt x="59" y="46"/>
                    </a:cubicBezTo>
                    <a:cubicBezTo>
                      <a:pt x="58" y="47"/>
                      <a:pt x="57" y="48"/>
                      <a:pt x="56" y="50"/>
                    </a:cubicBezTo>
                    <a:cubicBezTo>
                      <a:pt x="55" y="53"/>
                      <a:pt x="53" y="55"/>
                      <a:pt x="50" y="57"/>
                    </a:cubicBezTo>
                    <a:cubicBezTo>
                      <a:pt x="48" y="58"/>
                      <a:pt x="44" y="58"/>
                      <a:pt x="39" y="58"/>
                    </a:cubicBezTo>
                    <a:cubicBezTo>
                      <a:pt x="36" y="58"/>
                      <a:pt x="34" y="58"/>
                      <a:pt x="33" y="58"/>
                    </a:cubicBezTo>
                    <a:cubicBezTo>
                      <a:pt x="31" y="58"/>
                      <a:pt x="30" y="57"/>
                      <a:pt x="30" y="56"/>
                    </a:cubicBezTo>
                    <a:cubicBezTo>
                      <a:pt x="30" y="55"/>
                      <a:pt x="30" y="54"/>
                      <a:pt x="30" y="51"/>
                    </a:cubicBezTo>
                    <a:cubicBezTo>
                      <a:pt x="29" y="49"/>
                      <a:pt x="29" y="47"/>
                      <a:pt x="29" y="45"/>
                    </a:cubicBezTo>
                    <a:cubicBezTo>
                      <a:pt x="29" y="43"/>
                      <a:pt x="29" y="41"/>
                      <a:pt x="30" y="40"/>
                    </a:cubicBezTo>
                    <a:cubicBezTo>
                      <a:pt x="31" y="39"/>
                      <a:pt x="32" y="39"/>
                      <a:pt x="33" y="39"/>
                    </a:cubicBezTo>
                    <a:cubicBezTo>
                      <a:pt x="37" y="39"/>
                      <a:pt x="39" y="41"/>
                      <a:pt x="39" y="44"/>
                    </a:cubicBezTo>
                    <a:cubicBezTo>
                      <a:pt x="40" y="46"/>
                      <a:pt x="40" y="47"/>
                      <a:pt x="40" y="48"/>
                    </a:cubicBezTo>
                    <a:cubicBezTo>
                      <a:pt x="41" y="48"/>
                      <a:pt x="42" y="49"/>
                      <a:pt x="43" y="49"/>
                    </a:cubicBezTo>
                    <a:cubicBezTo>
                      <a:pt x="44" y="49"/>
                      <a:pt x="46" y="48"/>
                      <a:pt x="47" y="46"/>
                    </a:cubicBezTo>
                    <a:cubicBezTo>
                      <a:pt x="48" y="43"/>
                      <a:pt x="49" y="39"/>
                      <a:pt x="49" y="33"/>
                    </a:cubicBezTo>
                    <a:cubicBezTo>
                      <a:pt x="49" y="31"/>
                      <a:pt x="49" y="28"/>
                      <a:pt x="48" y="26"/>
                    </a:cubicBezTo>
                    <a:cubicBezTo>
                      <a:pt x="48" y="24"/>
                      <a:pt x="47" y="22"/>
                      <a:pt x="47" y="21"/>
                    </a:cubicBezTo>
                    <a:cubicBezTo>
                      <a:pt x="46" y="20"/>
                      <a:pt x="44" y="19"/>
                      <a:pt x="43" y="19"/>
                    </a:cubicBezTo>
                    <a:cubicBezTo>
                      <a:pt x="42" y="19"/>
                      <a:pt x="41" y="19"/>
                      <a:pt x="41" y="20"/>
                    </a:cubicBezTo>
                    <a:cubicBezTo>
                      <a:pt x="40" y="21"/>
                      <a:pt x="40" y="21"/>
                      <a:pt x="39" y="22"/>
                    </a:cubicBezTo>
                    <a:cubicBezTo>
                      <a:pt x="39" y="23"/>
                      <a:pt x="39" y="24"/>
                      <a:pt x="39" y="26"/>
                    </a:cubicBezTo>
                    <a:cubicBezTo>
                      <a:pt x="39" y="27"/>
                      <a:pt x="38" y="28"/>
                      <a:pt x="38" y="29"/>
                    </a:cubicBezTo>
                    <a:cubicBezTo>
                      <a:pt x="37" y="29"/>
                      <a:pt x="36" y="30"/>
                      <a:pt x="35" y="30"/>
                    </a:cubicBezTo>
                    <a:cubicBezTo>
                      <a:pt x="32" y="30"/>
                      <a:pt x="30" y="29"/>
                      <a:pt x="30" y="29"/>
                    </a:cubicBezTo>
                    <a:cubicBezTo>
                      <a:pt x="29" y="28"/>
                      <a:pt x="29" y="27"/>
                      <a:pt x="29" y="25"/>
                    </a:cubicBezTo>
                    <a:cubicBezTo>
                      <a:pt x="29" y="20"/>
                      <a:pt x="29" y="17"/>
                      <a:pt x="29" y="16"/>
                    </a:cubicBezTo>
                    <a:cubicBezTo>
                      <a:pt x="29" y="15"/>
                      <a:pt x="29" y="14"/>
                      <a:pt x="29" y="13"/>
                    </a:cubicBezTo>
                    <a:cubicBezTo>
                      <a:pt x="30" y="12"/>
                      <a:pt x="33" y="11"/>
                      <a:pt x="36" y="11"/>
                    </a:cubicBezTo>
                    <a:cubicBezTo>
                      <a:pt x="41" y="11"/>
                      <a:pt x="45" y="12"/>
                      <a:pt x="47" y="12"/>
                    </a:cubicBezTo>
                    <a:cubicBezTo>
                      <a:pt x="49" y="13"/>
                      <a:pt x="51" y="15"/>
                      <a:pt x="52" y="17"/>
                    </a:cubicBezTo>
                    <a:cubicBezTo>
                      <a:pt x="53" y="18"/>
                      <a:pt x="54" y="19"/>
                      <a:pt x="55" y="20"/>
                    </a:cubicBezTo>
                    <a:cubicBezTo>
                      <a:pt x="55" y="20"/>
                      <a:pt x="56" y="20"/>
                      <a:pt x="57" y="20"/>
                    </a:cubicBezTo>
                    <a:cubicBezTo>
                      <a:pt x="59" y="20"/>
                      <a:pt x="60" y="20"/>
                      <a:pt x="61" y="18"/>
                    </a:cubicBezTo>
                    <a:cubicBezTo>
                      <a:pt x="62" y="17"/>
                      <a:pt x="62" y="16"/>
                      <a:pt x="62" y="14"/>
                    </a:cubicBezTo>
                    <a:cubicBezTo>
                      <a:pt x="62" y="9"/>
                      <a:pt x="61" y="6"/>
                      <a:pt x="59" y="3"/>
                    </a:cubicBezTo>
                    <a:cubicBezTo>
                      <a:pt x="58" y="1"/>
                      <a:pt x="56" y="0"/>
                      <a:pt x="55" y="0"/>
                    </a:cubicBezTo>
                    <a:cubicBezTo>
                      <a:pt x="54" y="0"/>
                      <a:pt x="54" y="0"/>
                      <a:pt x="53" y="0"/>
                    </a:cubicBezTo>
                    <a:cubicBezTo>
                      <a:pt x="51" y="1"/>
                      <a:pt x="48" y="2"/>
                      <a:pt x="46" y="2"/>
                    </a:cubicBezTo>
                    <a:cubicBezTo>
                      <a:pt x="44" y="2"/>
                      <a:pt x="40" y="2"/>
                      <a:pt x="35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7" y="2"/>
                      <a:pt x="4" y="2"/>
                      <a:pt x="3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9"/>
                      <a:pt x="1" y="10"/>
                      <a:pt x="3" y="11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2"/>
                      <a:pt x="6" y="12"/>
                      <a:pt x="6" y="13"/>
                    </a:cubicBezTo>
                    <a:cubicBezTo>
                      <a:pt x="8" y="16"/>
                      <a:pt x="8" y="24"/>
                      <a:pt x="8" y="36"/>
                    </a:cubicBezTo>
                    <a:cubicBezTo>
                      <a:pt x="8" y="45"/>
                      <a:pt x="8" y="51"/>
                      <a:pt x="7" y="56"/>
                    </a:cubicBezTo>
                    <a:cubicBezTo>
                      <a:pt x="6" y="57"/>
                      <a:pt x="6" y="58"/>
                      <a:pt x="6" y="59"/>
                    </a:cubicBezTo>
                    <a:cubicBezTo>
                      <a:pt x="5" y="59"/>
                      <a:pt x="4" y="60"/>
                      <a:pt x="3" y="60"/>
                    </a:cubicBezTo>
                    <a:cubicBezTo>
                      <a:pt x="2" y="61"/>
                      <a:pt x="1" y="61"/>
                      <a:pt x="1" y="62"/>
                    </a:cubicBezTo>
                    <a:cubicBezTo>
                      <a:pt x="0" y="62"/>
                      <a:pt x="0" y="63"/>
                      <a:pt x="0" y="64"/>
                    </a:cubicBezTo>
                    <a:cubicBezTo>
                      <a:pt x="0" y="65"/>
                      <a:pt x="1" y="66"/>
                      <a:pt x="2" y="67"/>
                    </a:cubicBezTo>
                    <a:cubicBezTo>
                      <a:pt x="2" y="68"/>
                      <a:pt x="4" y="68"/>
                      <a:pt x="5" y="68"/>
                    </a:cubicBezTo>
                    <a:cubicBezTo>
                      <a:pt x="46" y="68"/>
                      <a:pt x="46" y="68"/>
                      <a:pt x="46" y="68"/>
                    </a:cubicBezTo>
                    <a:cubicBezTo>
                      <a:pt x="50" y="68"/>
                      <a:pt x="53" y="68"/>
                      <a:pt x="55" y="69"/>
                    </a:cubicBezTo>
                    <a:cubicBezTo>
                      <a:pt x="56" y="69"/>
                      <a:pt x="57" y="69"/>
                      <a:pt x="57" y="69"/>
                    </a:cubicBezTo>
                    <a:cubicBezTo>
                      <a:pt x="58" y="69"/>
                      <a:pt x="59" y="69"/>
                      <a:pt x="59" y="68"/>
                    </a:cubicBezTo>
                    <a:cubicBezTo>
                      <a:pt x="60" y="68"/>
                      <a:pt x="60" y="67"/>
                      <a:pt x="61" y="66"/>
                    </a:cubicBezTo>
                    <a:cubicBezTo>
                      <a:pt x="62" y="64"/>
                      <a:pt x="64" y="61"/>
                      <a:pt x="65" y="59"/>
                    </a:cubicBezTo>
                    <a:cubicBezTo>
                      <a:pt x="66" y="56"/>
                      <a:pt x="66" y="53"/>
                      <a:pt x="66" y="51"/>
                    </a:cubicBezTo>
                    <a:cubicBezTo>
                      <a:pt x="66" y="50"/>
                      <a:pt x="66" y="48"/>
                      <a:pt x="65" y="47"/>
                    </a:cubicBezTo>
                    <a:cubicBezTo>
                      <a:pt x="64" y="46"/>
                      <a:pt x="63" y="45"/>
                      <a:pt x="6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10" name="组合 409"/>
            <p:cNvGrpSpPr>
              <a:grpSpLocks noChangeAspect="1"/>
            </p:cNvGrpSpPr>
            <p:nvPr/>
          </p:nvGrpSpPr>
          <p:grpSpPr>
            <a:xfrm>
              <a:off x="9300683" y="5199038"/>
              <a:ext cx="432000" cy="432000"/>
              <a:chOff x="10625138" y="3175000"/>
              <a:chExt cx="579438" cy="5794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39" name="Freeform 238"/>
              <p:cNvSpPr/>
              <p:nvPr/>
            </p:nvSpPr>
            <p:spPr bwMode="auto">
              <a:xfrm>
                <a:off x="11068050" y="3517900"/>
                <a:ext cx="19050" cy="41275"/>
              </a:xfrm>
              <a:custGeom>
                <a:avLst/>
                <a:gdLst>
                  <a:gd name="T0" fmla="*/ 5 w 12"/>
                  <a:gd name="T1" fmla="*/ 4 h 26"/>
                  <a:gd name="T2" fmla="*/ 5 w 12"/>
                  <a:gd name="T3" fmla="*/ 2 h 26"/>
                  <a:gd name="T4" fmla="*/ 5 w 12"/>
                  <a:gd name="T5" fmla="*/ 0 h 26"/>
                  <a:gd name="T6" fmla="*/ 3 w 12"/>
                  <a:gd name="T7" fmla="*/ 0 h 26"/>
                  <a:gd name="T8" fmla="*/ 0 w 12"/>
                  <a:gd name="T9" fmla="*/ 0 h 26"/>
                  <a:gd name="T10" fmla="*/ 0 w 12"/>
                  <a:gd name="T11" fmla="*/ 11 h 26"/>
                  <a:gd name="T12" fmla="*/ 0 w 12"/>
                  <a:gd name="T13" fmla="*/ 26 h 26"/>
                  <a:gd name="T14" fmla="*/ 3 w 12"/>
                  <a:gd name="T15" fmla="*/ 26 h 26"/>
                  <a:gd name="T16" fmla="*/ 5 w 12"/>
                  <a:gd name="T17" fmla="*/ 26 h 26"/>
                  <a:gd name="T18" fmla="*/ 5 w 12"/>
                  <a:gd name="T19" fmla="*/ 23 h 26"/>
                  <a:gd name="T20" fmla="*/ 5 w 12"/>
                  <a:gd name="T21" fmla="*/ 21 h 26"/>
                  <a:gd name="T22" fmla="*/ 8 w 12"/>
                  <a:gd name="T23" fmla="*/ 21 h 26"/>
                  <a:gd name="T24" fmla="*/ 12 w 12"/>
                  <a:gd name="T25" fmla="*/ 21 h 26"/>
                  <a:gd name="T26" fmla="*/ 12 w 12"/>
                  <a:gd name="T27" fmla="*/ 11 h 26"/>
                  <a:gd name="T28" fmla="*/ 12 w 12"/>
                  <a:gd name="T29" fmla="*/ 4 h 26"/>
                  <a:gd name="T30" fmla="*/ 8 w 12"/>
                  <a:gd name="T31" fmla="*/ 4 h 26"/>
                  <a:gd name="T32" fmla="*/ 5 w 12"/>
                  <a:gd name="T33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26">
                    <a:moveTo>
                      <a:pt x="5" y="4"/>
                    </a:moveTo>
                    <a:lnTo>
                      <a:pt x="5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5" y="26"/>
                    </a:lnTo>
                    <a:lnTo>
                      <a:pt x="5" y="23"/>
                    </a:lnTo>
                    <a:lnTo>
                      <a:pt x="5" y="21"/>
                    </a:lnTo>
                    <a:lnTo>
                      <a:pt x="8" y="21"/>
                    </a:lnTo>
                    <a:lnTo>
                      <a:pt x="12" y="21"/>
                    </a:lnTo>
                    <a:lnTo>
                      <a:pt x="12" y="11"/>
                    </a:lnTo>
                    <a:lnTo>
                      <a:pt x="12" y="4"/>
                    </a:lnTo>
                    <a:lnTo>
                      <a:pt x="8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239"/>
              <p:cNvSpPr/>
              <p:nvPr/>
            </p:nvSpPr>
            <p:spPr bwMode="auto">
              <a:xfrm>
                <a:off x="10723563" y="3524250"/>
                <a:ext cx="44450" cy="90488"/>
              </a:xfrm>
              <a:custGeom>
                <a:avLst/>
                <a:gdLst>
                  <a:gd name="T0" fmla="*/ 2 w 12"/>
                  <a:gd name="T1" fmla="*/ 2 h 24"/>
                  <a:gd name="T2" fmla="*/ 2 w 12"/>
                  <a:gd name="T3" fmla="*/ 5 h 24"/>
                  <a:gd name="T4" fmla="*/ 1 w 12"/>
                  <a:gd name="T5" fmla="*/ 5 h 24"/>
                  <a:gd name="T6" fmla="*/ 0 w 12"/>
                  <a:gd name="T7" fmla="*/ 5 h 24"/>
                  <a:gd name="T8" fmla="*/ 0 w 12"/>
                  <a:gd name="T9" fmla="*/ 12 h 24"/>
                  <a:gd name="T10" fmla="*/ 0 w 12"/>
                  <a:gd name="T11" fmla="*/ 20 h 24"/>
                  <a:gd name="T12" fmla="*/ 1 w 12"/>
                  <a:gd name="T13" fmla="*/ 20 h 24"/>
                  <a:gd name="T14" fmla="*/ 2 w 12"/>
                  <a:gd name="T15" fmla="*/ 20 h 24"/>
                  <a:gd name="T16" fmla="*/ 2 w 12"/>
                  <a:gd name="T17" fmla="*/ 22 h 24"/>
                  <a:gd name="T18" fmla="*/ 2 w 12"/>
                  <a:gd name="T19" fmla="*/ 24 h 24"/>
                  <a:gd name="T20" fmla="*/ 6 w 12"/>
                  <a:gd name="T21" fmla="*/ 24 h 24"/>
                  <a:gd name="T22" fmla="*/ 10 w 12"/>
                  <a:gd name="T23" fmla="*/ 24 h 24"/>
                  <a:gd name="T24" fmla="*/ 10 w 12"/>
                  <a:gd name="T25" fmla="*/ 22 h 24"/>
                  <a:gd name="T26" fmla="*/ 10 w 12"/>
                  <a:gd name="T27" fmla="*/ 20 h 24"/>
                  <a:gd name="T28" fmla="*/ 11 w 12"/>
                  <a:gd name="T29" fmla="*/ 20 h 24"/>
                  <a:gd name="T30" fmla="*/ 12 w 12"/>
                  <a:gd name="T31" fmla="*/ 20 h 24"/>
                  <a:gd name="T32" fmla="*/ 12 w 12"/>
                  <a:gd name="T33" fmla="*/ 12 h 24"/>
                  <a:gd name="T34" fmla="*/ 12 w 12"/>
                  <a:gd name="T35" fmla="*/ 5 h 24"/>
                  <a:gd name="T36" fmla="*/ 11 w 12"/>
                  <a:gd name="T37" fmla="*/ 5 h 24"/>
                  <a:gd name="T38" fmla="*/ 10 w 12"/>
                  <a:gd name="T39" fmla="*/ 5 h 24"/>
                  <a:gd name="T40" fmla="*/ 10 w 12"/>
                  <a:gd name="T41" fmla="*/ 0 h 24"/>
                  <a:gd name="T42" fmla="*/ 6 w 12"/>
                  <a:gd name="T43" fmla="*/ 0 h 24"/>
                  <a:gd name="T44" fmla="*/ 2 w 12"/>
                  <a:gd name="T45" fmla="*/ 0 h 24"/>
                  <a:gd name="T46" fmla="*/ 2 w 12"/>
                  <a:gd name="T47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" h="24">
                    <a:moveTo>
                      <a:pt x="2" y="2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8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1" name="Freeform 240"/>
              <p:cNvSpPr/>
              <p:nvPr/>
            </p:nvSpPr>
            <p:spPr bwMode="auto">
              <a:xfrm>
                <a:off x="10625138" y="3548063"/>
                <a:ext cx="60325" cy="36513"/>
              </a:xfrm>
              <a:custGeom>
                <a:avLst/>
                <a:gdLst>
                  <a:gd name="T0" fmla="*/ 38 w 38"/>
                  <a:gd name="T1" fmla="*/ 14 h 23"/>
                  <a:gd name="T2" fmla="*/ 38 w 38"/>
                  <a:gd name="T3" fmla="*/ 0 h 23"/>
                  <a:gd name="T4" fmla="*/ 0 w 38"/>
                  <a:gd name="T5" fmla="*/ 0 h 23"/>
                  <a:gd name="T6" fmla="*/ 0 w 38"/>
                  <a:gd name="T7" fmla="*/ 23 h 23"/>
                  <a:gd name="T8" fmla="*/ 38 w 38"/>
                  <a:gd name="T9" fmla="*/ 23 h 23"/>
                  <a:gd name="T10" fmla="*/ 38 w 38"/>
                  <a:gd name="T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3">
                    <a:moveTo>
                      <a:pt x="38" y="14"/>
                    </a:moveTo>
                    <a:lnTo>
                      <a:pt x="38" y="0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38" y="23"/>
                    </a:lnTo>
                    <a:lnTo>
                      <a:pt x="3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2" name="Freeform 241"/>
              <p:cNvSpPr/>
              <p:nvPr/>
            </p:nvSpPr>
            <p:spPr bwMode="auto">
              <a:xfrm>
                <a:off x="10625138" y="3517900"/>
                <a:ext cx="68263" cy="25400"/>
              </a:xfrm>
              <a:custGeom>
                <a:avLst/>
                <a:gdLst>
                  <a:gd name="T0" fmla="*/ 41 w 43"/>
                  <a:gd name="T1" fmla="*/ 16 h 16"/>
                  <a:gd name="T2" fmla="*/ 43 w 43"/>
                  <a:gd name="T3" fmla="*/ 16 h 16"/>
                  <a:gd name="T4" fmla="*/ 43 w 43"/>
                  <a:gd name="T5" fmla="*/ 16 h 16"/>
                  <a:gd name="T6" fmla="*/ 43 w 43"/>
                  <a:gd name="T7" fmla="*/ 0 h 16"/>
                  <a:gd name="T8" fmla="*/ 0 w 43"/>
                  <a:gd name="T9" fmla="*/ 0 h 16"/>
                  <a:gd name="T10" fmla="*/ 0 w 43"/>
                  <a:gd name="T11" fmla="*/ 16 h 16"/>
                  <a:gd name="T12" fmla="*/ 38 w 43"/>
                  <a:gd name="T13" fmla="*/ 16 h 16"/>
                  <a:gd name="T14" fmla="*/ 41 w 43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6">
                    <a:moveTo>
                      <a:pt x="41" y="16"/>
                    </a:moveTo>
                    <a:lnTo>
                      <a:pt x="43" y="16"/>
                    </a:lnTo>
                    <a:lnTo>
                      <a:pt x="43" y="16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38" y="16"/>
                    </a:lnTo>
                    <a:lnTo>
                      <a:pt x="41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3" name="Freeform 242"/>
              <p:cNvSpPr/>
              <p:nvPr/>
            </p:nvSpPr>
            <p:spPr bwMode="auto">
              <a:xfrm>
                <a:off x="10625138" y="3314700"/>
                <a:ext cx="68263" cy="55563"/>
              </a:xfrm>
              <a:custGeom>
                <a:avLst/>
                <a:gdLst>
                  <a:gd name="T0" fmla="*/ 38 w 43"/>
                  <a:gd name="T1" fmla="*/ 28 h 35"/>
                  <a:gd name="T2" fmla="*/ 38 w 43"/>
                  <a:gd name="T3" fmla="*/ 9 h 35"/>
                  <a:gd name="T4" fmla="*/ 43 w 43"/>
                  <a:gd name="T5" fmla="*/ 9 h 35"/>
                  <a:gd name="T6" fmla="*/ 43 w 43"/>
                  <a:gd name="T7" fmla="*/ 0 h 35"/>
                  <a:gd name="T8" fmla="*/ 0 w 43"/>
                  <a:gd name="T9" fmla="*/ 0 h 35"/>
                  <a:gd name="T10" fmla="*/ 0 w 43"/>
                  <a:gd name="T11" fmla="*/ 35 h 35"/>
                  <a:gd name="T12" fmla="*/ 38 w 43"/>
                  <a:gd name="T13" fmla="*/ 35 h 35"/>
                  <a:gd name="T14" fmla="*/ 38 w 43"/>
                  <a:gd name="T15" fmla="*/ 2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5">
                    <a:moveTo>
                      <a:pt x="38" y="28"/>
                    </a:moveTo>
                    <a:lnTo>
                      <a:pt x="38" y="9"/>
                    </a:lnTo>
                    <a:lnTo>
                      <a:pt x="43" y="9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0" y="35"/>
                    </a:lnTo>
                    <a:lnTo>
                      <a:pt x="38" y="35"/>
                    </a:lnTo>
                    <a:lnTo>
                      <a:pt x="38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4" name="Freeform 243"/>
              <p:cNvSpPr/>
              <p:nvPr/>
            </p:nvSpPr>
            <p:spPr bwMode="auto">
              <a:xfrm>
                <a:off x="10625138" y="3175000"/>
                <a:ext cx="579438" cy="579438"/>
              </a:xfrm>
              <a:custGeom>
                <a:avLst/>
                <a:gdLst>
                  <a:gd name="T0" fmla="*/ 123 w 154"/>
                  <a:gd name="T1" fmla="*/ 113 h 154"/>
                  <a:gd name="T2" fmla="*/ 118 w 154"/>
                  <a:gd name="T3" fmla="*/ 118 h 154"/>
                  <a:gd name="T4" fmla="*/ 104 w 154"/>
                  <a:gd name="T5" fmla="*/ 88 h 154"/>
                  <a:gd name="T6" fmla="*/ 104 w 154"/>
                  <a:gd name="T7" fmla="*/ 102 h 154"/>
                  <a:gd name="T8" fmla="*/ 99 w 154"/>
                  <a:gd name="T9" fmla="*/ 120 h 154"/>
                  <a:gd name="T10" fmla="*/ 77 w 154"/>
                  <a:gd name="T11" fmla="*/ 111 h 154"/>
                  <a:gd name="T12" fmla="*/ 71 w 154"/>
                  <a:gd name="T13" fmla="*/ 126 h 154"/>
                  <a:gd name="T14" fmla="*/ 57 w 154"/>
                  <a:gd name="T15" fmla="*/ 115 h 154"/>
                  <a:gd name="T16" fmla="*/ 52 w 154"/>
                  <a:gd name="T17" fmla="*/ 97 h 154"/>
                  <a:gd name="T18" fmla="*/ 60 w 154"/>
                  <a:gd name="T19" fmla="*/ 85 h 154"/>
                  <a:gd name="T20" fmla="*/ 63 w 154"/>
                  <a:gd name="T21" fmla="*/ 104 h 154"/>
                  <a:gd name="T22" fmla="*/ 69 w 154"/>
                  <a:gd name="T23" fmla="*/ 104 h 154"/>
                  <a:gd name="T24" fmla="*/ 77 w 154"/>
                  <a:gd name="T25" fmla="*/ 85 h 154"/>
                  <a:gd name="T26" fmla="*/ 79 w 154"/>
                  <a:gd name="T27" fmla="*/ 102 h 154"/>
                  <a:gd name="T28" fmla="*/ 85 w 154"/>
                  <a:gd name="T29" fmla="*/ 85 h 154"/>
                  <a:gd name="T30" fmla="*/ 125 w 154"/>
                  <a:gd name="T31" fmla="*/ 85 h 154"/>
                  <a:gd name="T32" fmla="*/ 131 w 154"/>
                  <a:gd name="T33" fmla="*/ 91 h 154"/>
                  <a:gd name="T34" fmla="*/ 129 w 154"/>
                  <a:gd name="T35" fmla="*/ 104 h 154"/>
                  <a:gd name="T36" fmla="*/ 131 w 154"/>
                  <a:gd name="T37" fmla="*/ 113 h 154"/>
                  <a:gd name="T38" fmla="*/ 154 w 154"/>
                  <a:gd name="T39" fmla="*/ 69 h 154"/>
                  <a:gd name="T40" fmla="*/ 106 w 154"/>
                  <a:gd name="T41" fmla="*/ 69 h 154"/>
                  <a:gd name="T42" fmla="*/ 102 w 154"/>
                  <a:gd name="T43" fmla="*/ 58 h 154"/>
                  <a:gd name="T44" fmla="*/ 94 w 154"/>
                  <a:gd name="T45" fmla="*/ 67 h 154"/>
                  <a:gd name="T46" fmla="*/ 89 w 154"/>
                  <a:gd name="T47" fmla="*/ 52 h 154"/>
                  <a:gd name="T48" fmla="*/ 75 w 154"/>
                  <a:gd name="T49" fmla="*/ 69 h 154"/>
                  <a:gd name="T50" fmla="*/ 55 w 154"/>
                  <a:gd name="T51" fmla="*/ 60 h 154"/>
                  <a:gd name="T52" fmla="*/ 49 w 154"/>
                  <a:gd name="T53" fmla="*/ 61 h 154"/>
                  <a:gd name="T54" fmla="*/ 53 w 154"/>
                  <a:gd name="T55" fmla="*/ 34 h 154"/>
                  <a:gd name="T56" fmla="*/ 66 w 154"/>
                  <a:gd name="T57" fmla="*/ 31 h 154"/>
                  <a:gd name="T58" fmla="*/ 90 w 154"/>
                  <a:gd name="T59" fmla="*/ 37 h 154"/>
                  <a:gd name="T60" fmla="*/ 94 w 154"/>
                  <a:gd name="T61" fmla="*/ 50 h 154"/>
                  <a:gd name="T62" fmla="*/ 101 w 154"/>
                  <a:gd name="T63" fmla="*/ 37 h 154"/>
                  <a:gd name="T64" fmla="*/ 112 w 154"/>
                  <a:gd name="T65" fmla="*/ 50 h 154"/>
                  <a:gd name="T66" fmla="*/ 136 w 154"/>
                  <a:gd name="T67" fmla="*/ 28 h 154"/>
                  <a:gd name="T68" fmla="*/ 131 w 154"/>
                  <a:gd name="T69" fmla="*/ 45 h 154"/>
                  <a:gd name="T70" fmla="*/ 127 w 154"/>
                  <a:gd name="T71" fmla="*/ 63 h 154"/>
                  <a:gd name="T72" fmla="*/ 20 w 154"/>
                  <a:gd name="T73" fmla="*/ 0 h 154"/>
                  <a:gd name="T74" fmla="*/ 23 w 154"/>
                  <a:gd name="T75" fmla="*/ 32 h 154"/>
                  <a:gd name="T76" fmla="*/ 31 w 154"/>
                  <a:gd name="T77" fmla="*/ 28 h 154"/>
                  <a:gd name="T78" fmla="*/ 39 w 154"/>
                  <a:gd name="T79" fmla="*/ 32 h 154"/>
                  <a:gd name="T80" fmla="*/ 37 w 154"/>
                  <a:gd name="T81" fmla="*/ 38 h 154"/>
                  <a:gd name="T82" fmla="*/ 25 w 154"/>
                  <a:gd name="T83" fmla="*/ 49 h 154"/>
                  <a:gd name="T84" fmla="*/ 30 w 154"/>
                  <a:gd name="T85" fmla="*/ 47 h 154"/>
                  <a:gd name="T86" fmla="*/ 39 w 154"/>
                  <a:gd name="T87" fmla="*/ 65 h 154"/>
                  <a:gd name="T88" fmla="*/ 28 w 154"/>
                  <a:gd name="T89" fmla="*/ 69 h 154"/>
                  <a:gd name="T90" fmla="*/ 21 w 154"/>
                  <a:gd name="T91" fmla="*/ 63 h 154"/>
                  <a:gd name="T92" fmla="*/ 32 w 154"/>
                  <a:gd name="T93" fmla="*/ 85 h 154"/>
                  <a:gd name="T94" fmla="*/ 41 w 154"/>
                  <a:gd name="T95" fmla="*/ 89 h 154"/>
                  <a:gd name="T96" fmla="*/ 45 w 154"/>
                  <a:gd name="T97" fmla="*/ 94 h 154"/>
                  <a:gd name="T98" fmla="*/ 45 w 154"/>
                  <a:gd name="T99" fmla="*/ 113 h 154"/>
                  <a:gd name="T100" fmla="*/ 42 w 154"/>
                  <a:gd name="T101" fmla="*/ 122 h 154"/>
                  <a:gd name="T102" fmla="*/ 32 w 154"/>
                  <a:gd name="T103" fmla="*/ 126 h 154"/>
                  <a:gd name="T104" fmla="*/ 24 w 154"/>
                  <a:gd name="T105" fmla="*/ 122 h 154"/>
                  <a:gd name="T106" fmla="*/ 18 w 154"/>
                  <a:gd name="T107" fmla="*/ 113 h 154"/>
                  <a:gd name="T108" fmla="*/ 125 w 154"/>
                  <a:gd name="T109" fmla="*/ 12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54" h="154">
                    <a:moveTo>
                      <a:pt x="125" y="126"/>
                    </a:moveTo>
                    <a:cubicBezTo>
                      <a:pt x="125" y="123"/>
                      <a:pt x="125" y="123"/>
                      <a:pt x="125" y="123"/>
                    </a:cubicBezTo>
                    <a:cubicBezTo>
                      <a:pt x="125" y="120"/>
                      <a:pt x="125" y="120"/>
                      <a:pt x="125" y="120"/>
                    </a:cubicBezTo>
                    <a:cubicBezTo>
                      <a:pt x="124" y="120"/>
                      <a:pt x="124" y="120"/>
                      <a:pt x="124" y="120"/>
                    </a:cubicBezTo>
                    <a:cubicBezTo>
                      <a:pt x="123" y="120"/>
                      <a:pt x="123" y="120"/>
                      <a:pt x="123" y="120"/>
                    </a:cubicBezTo>
                    <a:cubicBezTo>
                      <a:pt x="123" y="116"/>
                      <a:pt x="123" y="116"/>
                      <a:pt x="123" y="116"/>
                    </a:cubicBezTo>
                    <a:cubicBezTo>
                      <a:pt x="123" y="113"/>
                      <a:pt x="123" y="113"/>
                      <a:pt x="123" y="113"/>
                    </a:cubicBezTo>
                    <a:cubicBezTo>
                      <a:pt x="121" y="113"/>
                      <a:pt x="121" y="113"/>
                      <a:pt x="121" y="113"/>
                    </a:cubicBezTo>
                    <a:cubicBezTo>
                      <a:pt x="120" y="113"/>
                      <a:pt x="120" y="113"/>
                      <a:pt x="120" y="113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0" y="109"/>
                      <a:pt x="120" y="109"/>
                      <a:pt x="120" y="109"/>
                    </a:cubicBezTo>
                    <a:cubicBezTo>
                      <a:pt x="119" y="109"/>
                      <a:pt x="119" y="109"/>
                      <a:pt x="119" y="109"/>
                    </a:cubicBezTo>
                    <a:cubicBezTo>
                      <a:pt x="118" y="109"/>
                      <a:pt x="118" y="109"/>
                      <a:pt x="118" y="109"/>
                    </a:cubicBezTo>
                    <a:cubicBezTo>
                      <a:pt x="118" y="118"/>
                      <a:pt x="118" y="118"/>
                      <a:pt x="118" y="118"/>
                    </a:cubicBezTo>
                    <a:cubicBezTo>
                      <a:pt x="118" y="126"/>
                      <a:pt x="118" y="126"/>
                      <a:pt x="118" y="126"/>
                    </a:cubicBezTo>
                    <a:cubicBezTo>
                      <a:pt x="113" y="126"/>
                      <a:pt x="113" y="126"/>
                      <a:pt x="113" y="126"/>
                    </a:cubicBezTo>
                    <a:cubicBezTo>
                      <a:pt x="108" y="126"/>
                      <a:pt x="108" y="126"/>
                      <a:pt x="108" y="12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104" y="88"/>
                      <a:pt x="104" y="88"/>
                      <a:pt x="104" y="88"/>
                    </a:cubicBezTo>
                    <a:cubicBezTo>
                      <a:pt x="104" y="91"/>
                      <a:pt x="104" y="91"/>
                      <a:pt x="104" y="91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95" y="91"/>
                      <a:pt x="95" y="91"/>
                      <a:pt x="95" y="91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102"/>
                      <a:pt x="95" y="102"/>
                      <a:pt x="95" y="102"/>
                    </a:cubicBezTo>
                    <a:cubicBezTo>
                      <a:pt x="99" y="102"/>
                      <a:pt x="99" y="102"/>
                      <a:pt x="99" y="102"/>
                    </a:cubicBezTo>
                    <a:cubicBezTo>
                      <a:pt x="104" y="102"/>
                      <a:pt x="104" y="102"/>
                      <a:pt x="104" y="102"/>
                    </a:cubicBezTo>
                    <a:cubicBezTo>
                      <a:pt x="104" y="105"/>
                      <a:pt x="104" y="105"/>
                      <a:pt x="104" y="105"/>
                    </a:cubicBezTo>
                    <a:cubicBezTo>
                      <a:pt x="104" y="109"/>
                      <a:pt x="104" y="109"/>
                      <a:pt x="104" y="109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95" y="114"/>
                      <a:pt x="95" y="114"/>
                      <a:pt x="95" y="114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99" y="120"/>
                      <a:pt x="99" y="120"/>
                      <a:pt x="99" y="120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4" y="126"/>
                      <a:pt x="104" y="126"/>
                      <a:pt x="104" y="126"/>
                    </a:cubicBezTo>
                    <a:cubicBezTo>
                      <a:pt x="95" y="126"/>
                      <a:pt x="95" y="126"/>
                      <a:pt x="95" y="126"/>
                    </a:cubicBezTo>
                    <a:cubicBezTo>
                      <a:pt x="85" y="126"/>
                      <a:pt x="85" y="126"/>
                      <a:pt x="85" y="126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77" y="111"/>
                      <a:pt x="77" y="111"/>
                      <a:pt x="77" y="111"/>
                    </a:cubicBezTo>
                    <a:cubicBezTo>
                      <a:pt x="75" y="111"/>
                      <a:pt x="75" y="111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5"/>
                      <a:pt x="74" y="115"/>
                      <a:pt x="74" y="115"/>
                    </a:cubicBezTo>
                    <a:cubicBezTo>
                      <a:pt x="74" y="120"/>
                      <a:pt x="74" y="120"/>
                      <a:pt x="74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1" y="120"/>
                      <a:pt x="71" y="120"/>
                      <a:pt x="71" y="120"/>
                    </a:cubicBezTo>
                    <a:cubicBezTo>
                      <a:pt x="71" y="126"/>
                      <a:pt x="71" y="126"/>
                      <a:pt x="71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0" y="123"/>
                      <a:pt x="60" y="123"/>
                      <a:pt x="60" y="123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15"/>
                      <a:pt x="57" y="115"/>
                      <a:pt x="57" y="115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1"/>
                      <a:pt x="56" y="111"/>
                      <a:pt x="56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53" y="102"/>
                      <a:pt x="53" y="102"/>
                      <a:pt x="53" y="102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2" y="97"/>
                      <a:pt x="52" y="97"/>
                      <a:pt x="52" y="97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5" y="85"/>
                      <a:pt x="55" y="85"/>
                      <a:pt x="55" y="85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9"/>
                      <a:pt x="62" y="99"/>
                      <a:pt x="62" y="99"/>
                    </a:cubicBezTo>
                    <a:cubicBezTo>
                      <a:pt x="62" y="104"/>
                      <a:pt x="62" y="104"/>
                      <a:pt x="62" y="104"/>
                    </a:cubicBezTo>
                    <a:cubicBezTo>
                      <a:pt x="63" y="104"/>
                      <a:pt x="63" y="104"/>
                      <a:pt x="63" y="104"/>
                    </a:cubicBezTo>
                    <a:cubicBezTo>
                      <a:pt x="64" y="104"/>
                      <a:pt x="64" y="104"/>
                      <a:pt x="64" y="104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4" y="115"/>
                      <a:pt x="64" y="115"/>
                      <a:pt x="64" y="115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7" y="115"/>
                      <a:pt x="67" y="115"/>
                      <a:pt x="67" y="115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7" y="104"/>
                      <a:pt x="67" y="104"/>
                      <a:pt x="69" y="104"/>
                    </a:cubicBezTo>
                    <a:cubicBezTo>
                      <a:pt x="70" y="104"/>
                      <a:pt x="70" y="104"/>
                      <a:pt x="70" y="104"/>
                    </a:cubicBezTo>
                    <a:cubicBezTo>
                      <a:pt x="70" y="99"/>
                      <a:pt x="70" y="99"/>
                      <a:pt x="70" y="9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77" y="85"/>
                      <a:pt x="77" y="85"/>
                      <a:pt x="77" y="85"/>
                    </a:cubicBezTo>
                    <a:cubicBezTo>
                      <a:pt x="81" y="85"/>
                      <a:pt x="81" y="85"/>
                      <a:pt x="81" y="85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81" y="93"/>
                      <a:pt x="81" y="93"/>
                      <a:pt x="81" y="93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8" y="102"/>
                      <a:pt x="78" y="102"/>
                      <a:pt x="78" y="102"/>
                    </a:cubicBezTo>
                    <a:cubicBezTo>
                      <a:pt x="77" y="102"/>
                      <a:pt x="77" y="102"/>
                      <a:pt x="77" y="102"/>
                    </a:cubicBezTo>
                    <a:cubicBezTo>
                      <a:pt x="77" y="106"/>
                      <a:pt x="77" y="106"/>
                      <a:pt x="77" y="106"/>
                    </a:cubicBezTo>
                    <a:cubicBezTo>
                      <a:pt x="77" y="108"/>
                      <a:pt x="77" y="108"/>
                      <a:pt x="77" y="108"/>
                    </a:cubicBezTo>
                    <a:cubicBezTo>
                      <a:pt x="85" y="108"/>
                      <a:pt x="85" y="108"/>
                      <a:pt x="85" y="108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95" y="85"/>
                      <a:pt x="95" y="85"/>
                      <a:pt x="95" y="85"/>
                    </a:cubicBezTo>
                    <a:cubicBezTo>
                      <a:pt x="102" y="85"/>
                      <a:pt x="102" y="85"/>
                      <a:pt x="102" y="85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08" y="85"/>
                      <a:pt x="108" y="85"/>
                      <a:pt x="108" y="85"/>
                    </a:cubicBezTo>
                    <a:cubicBezTo>
                      <a:pt x="111" y="85"/>
                      <a:pt x="111" y="85"/>
                      <a:pt x="111" y="85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25" y="85"/>
                      <a:pt x="125" y="85"/>
                      <a:pt x="125" y="85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25" y="87"/>
                      <a:pt x="125" y="87"/>
                      <a:pt x="125" y="87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31" y="91"/>
                      <a:pt x="131" y="91"/>
                      <a:pt x="131" y="91"/>
                    </a:cubicBezTo>
                    <a:cubicBezTo>
                      <a:pt x="132" y="91"/>
                      <a:pt x="132" y="91"/>
                      <a:pt x="132" y="91"/>
                    </a:cubicBezTo>
                    <a:cubicBezTo>
                      <a:pt x="132" y="102"/>
                      <a:pt x="132" y="102"/>
                      <a:pt x="132" y="102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0" y="102"/>
                      <a:pt x="130" y="102"/>
                      <a:pt x="130" y="102"/>
                    </a:cubicBezTo>
                    <a:cubicBezTo>
                      <a:pt x="130" y="103"/>
                      <a:pt x="130" y="103"/>
                      <a:pt x="130" y="103"/>
                    </a:cubicBezTo>
                    <a:cubicBezTo>
                      <a:pt x="130" y="104"/>
                      <a:pt x="130" y="104"/>
                      <a:pt x="130" y="104"/>
                    </a:cubicBezTo>
                    <a:cubicBezTo>
                      <a:pt x="129" y="104"/>
                      <a:pt x="129" y="104"/>
                      <a:pt x="129" y="104"/>
                    </a:cubicBezTo>
                    <a:cubicBezTo>
                      <a:pt x="127" y="104"/>
                      <a:pt x="127" y="104"/>
                      <a:pt x="127" y="104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7" y="107"/>
                      <a:pt x="128" y="107"/>
                      <a:pt x="129" y="107"/>
                    </a:cubicBezTo>
                    <a:cubicBezTo>
                      <a:pt x="130" y="107"/>
                      <a:pt x="130" y="107"/>
                      <a:pt x="130" y="107"/>
                    </a:cubicBezTo>
                    <a:cubicBezTo>
                      <a:pt x="130" y="110"/>
                      <a:pt x="130" y="110"/>
                      <a:pt x="130" y="110"/>
                    </a:cubicBezTo>
                    <a:cubicBezTo>
                      <a:pt x="130" y="113"/>
                      <a:pt x="130" y="113"/>
                      <a:pt x="130" y="113"/>
                    </a:cubicBezTo>
                    <a:cubicBezTo>
                      <a:pt x="131" y="113"/>
                      <a:pt x="131" y="113"/>
                      <a:pt x="131" y="113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2" y="116"/>
                      <a:pt x="132" y="116"/>
                      <a:pt x="132" y="116"/>
                    </a:cubicBezTo>
                    <a:cubicBezTo>
                      <a:pt x="132" y="120"/>
                      <a:pt x="132" y="120"/>
                      <a:pt x="132" y="120"/>
                    </a:cubicBezTo>
                    <a:cubicBezTo>
                      <a:pt x="132" y="120"/>
                      <a:pt x="132" y="120"/>
                      <a:pt x="132" y="120"/>
                    </a:cubicBezTo>
                    <a:cubicBezTo>
                      <a:pt x="132" y="120"/>
                      <a:pt x="132" y="120"/>
                      <a:pt x="132" y="120"/>
                    </a:cubicBezTo>
                    <a:cubicBezTo>
                      <a:pt x="154" y="120"/>
                      <a:pt x="154" y="120"/>
                      <a:pt x="154" y="120"/>
                    </a:cubicBezTo>
                    <a:cubicBezTo>
                      <a:pt x="154" y="69"/>
                      <a:pt x="154" y="69"/>
                      <a:pt x="154" y="69"/>
                    </a:cubicBezTo>
                    <a:cubicBezTo>
                      <a:pt x="118" y="69"/>
                      <a:pt x="118" y="69"/>
                      <a:pt x="118" y="69"/>
                    </a:cubicBezTo>
                    <a:cubicBezTo>
                      <a:pt x="118" y="52"/>
                      <a:pt x="118" y="52"/>
                      <a:pt x="118" y="52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14" y="60"/>
                      <a:pt x="114" y="60"/>
                      <a:pt x="114" y="60"/>
                    </a:cubicBezTo>
                    <a:cubicBezTo>
                      <a:pt x="114" y="69"/>
                      <a:pt x="114" y="69"/>
                      <a:pt x="114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06" y="69"/>
                      <a:pt x="106" y="69"/>
                      <a:pt x="106" y="69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6" y="52"/>
                      <a:pt x="106" y="52"/>
                      <a:pt x="106" y="52"/>
                    </a:cubicBezTo>
                    <a:cubicBezTo>
                      <a:pt x="104" y="52"/>
                      <a:pt x="104" y="52"/>
                      <a:pt x="104" y="52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5"/>
                      <a:pt x="103" y="55"/>
                      <a:pt x="103" y="55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65"/>
                      <a:pt x="101" y="65"/>
                      <a:pt x="101" y="65"/>
                    </a:cubicBezTo>
                    <a:cubicBezTo>
                      <a:pt x="99" y="65"/>
                      <a:pt x="99" y="65"/>
                      <a:pt x="99" y="65"/>
                    </a:cubicBezTo>
                    <a:cubicBezTo>
                      <a:pt x="99" y="69"/>
                      <a:pt x="99" y="69"/>
                      <a:pt x="99" y="69"/>
                    </a:cubicBezTo>
                    <a:cubicBezTo>
                      <a:pt x="97" y="69"/>
                      <a:pt x="97" y="69"/>
                      <a:pt x="97" y="69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58"/>
                      <a:pt x="92" y="58"/>
                      <a:pt x="92" y="58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55"/>
                      <a:pt x="90" y="55"/>
                      <a:pt x="90" y="55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61"/>
                      <a:pt x="88" y="61"/>
                      <a:pt x="88" y="61"/>
                    </a:cubicBezTo>
                    <a:cubicBezTo>
                      <a:pt x="88" y="69"/>
                      <a:pt x="88" y="69"/>
                      <a:pt x="88" y="69"/>
                    </a:cubicBezTo>
                    <a:cubicBezTo>
                      <a:pt x="84" y="69"/>
                      <a:pt x="84" y="69"/>
                      <a:pt x="84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5" y="69"/>
                      <a:pt x="75" y="69"/>
                      <a:pt x="75" y="69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66" y="69"/>
                      <a:pt x="66" y="69"/>
                      <a:pt x="66" y="69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55" y="60"/>
                      <a:pt x="55" y="60"/>
                      <a:pt x="55" y="60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5" y="69"/>
                      <a:pt x="55" y="69"/>
                      <a:pt x="55" y="69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66" y="31"/>
                      <a:pt x="66" y="31"/>
                      <a:pt x="66" y="31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28"/>
                      <a:pt x="84" y="28"/>
                      <a:pt x="86" y="28"/>
                    </a:cubicBezTo>
                    <a:cubicBezTo>
                      <a:pt x="90" y="28"/>
                      <a:pt x="90" y="28"/>
                      <a:pt x="90" y="28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0" y="37"/>
                      <a:pt x="90" y="37"/>
                      <a:pt x="91" y="37"/>
                    </a:cubicBezTo>
                    <a:cubicBezTo>
                      <a:pt x="92" y="37"/>
                      <a:pt x="92" y="37"/>
                      <a:pt x="92" y="37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50"/>
                      <a:pt x="94" y="50"/>
                      <a:pt x="97" y="50"/>
                    </a:cubicBezTo>
                    <a:cubicBezTo>
                      <a:pt x="98" y="50"/>
                      <a:pt x="99" y="50"/>
                      <a:pt x="99" y="50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1" y="43"/>
                      <a:pt x="101" y="43"/>
                      <a:pt x="101" y="43"/>
                    </a:cubicBezTo>
                    <a:cubicBezTo>
                      <a:pt x="101" y="40"/>
                      <a:pt x="101" y="40"/>
                      <a:pt x="101" y="40"/>
                    </a:cubicBezTo>
                    <a:cubicBezTo>
                      <a:pt x="101" y="37"/>
                      <a:pt x="101" y="37"/>
                      <a:pt x="101" y="37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2"/>
                      <a:pt x="103" y="32"/>
                      <a:pt x="103" y="32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08" y="28"/>
                      <a:pt x="108" y="28"/>
                      <a:pt x="108" y="28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2" y="50"/>
                      <a:pt x="112" y="50"/>
                      <a:pt x="112" y="50"/>
                    </a:cubicBezTo>
                    <a:cubicBezTo>
                      <a:pt x="112" y="50"/>
                      <a:pt x="113" y="50"/>
                      <a:pt x="113" y="50"/>
                    </a:cubicBezTo>
                    <a:cubicBezTo>
                      <a:pt x="114" y="50"/>
                      <a:pt x="114" y="50"/>
                      <a:pt x="114" y="50"/>
                    </a:cubicBezTo>
                    <a:cubicBezTo>
                      <a:pt x="118" y="50"/>
                      <a:pt x="118" y="50"/>
                      <a:pt x="118" y="50"/>
                    </a:cubicBezTo>
                    <a:cubicBezTo>
                      <a:pt x="118" y="49"/>
                      <a:pt x="118" y="49"/>
                      <a:pt x="118" y="49"/>
                    </a:cubicBezTo>
                    <a:cubicBezTo>
                      <a:pt x="118" y="32"/>
                      <a:pt x="118" y="28"/>
                      <a:pt x="119" y="28"/>
                    </a:cubicBezTo>
                    <a:cubicBezTo>
                      <a:pt x="119" y="28"/>
                      <a:pt x="123" y="28"/>
                      <a:pt x="127" y="28"/>
                    </a:cubicBezTo>
                    <a:cubicBezTo>
                      <a:pt x="136" y="28"/>
                      <a:pt x="136" y="28"/>
                      <a:pt x="136" y="28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36" y="34"/>
                      <a:pt x="136" y="34"/>
                      <a:pt x="136" y="34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27" y="34"/>
                      <a:pt x="127" y="34"/>
                      <a:pt x="127" y="34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127" y="45"/>
                      <a:pt x="127" y="45"/>
                      <a:pt x="127" y="45"/>
                    </a:cubicBezTo>
                    <a:cubicBezTo>
                      <a:pt x="131" y="45"/>
                      <a:pt x="131" y="45"/>
                      <a:pt x="131" y="45"/>
                    </a:cubicBezTo>
                    <a:cubicBezTo>
                      <a:pt x="136" y="45"/>
                      <a:pt x="136" y="45"/>
                      <a:pt x="136" y="45"/>
                    </a:cubicBezTo>
                    <a:cubicBezTo>
                      <a:pt x="136" y="49"/>
                      <a:pt x="136" y="49"/>
                      <a:pt x="136" y="49"/>
                    </a:cubicBezTo>
                    <a:cubicBezTo>
                      <a:pt x="136" y="52"/>
                      <a:pt x="136" y="52"/>
                      <a:pt x="136" y="52"/>
                    </a:cubicBezTo>
                    <a:cubicBezTo>
                      <a:pt x="131" y="52"/>
                      <a:pt x="131" y="52"/>
                      <a:pt x="131" y="52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31" y="63"/>
                      <a:pt x="131" y="63"/>
                      <a:pt x="131" y="63"/>
                    </a:cubicBezTo>
                    <a:cubicBezTo>
                      <a:pt x="136" y="63"/>
                      <a:pt x="136" y="63"/>
                      <a:pt x="136" y="63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54" y="66"/>
                      <a:pt x="154" y="66"/>
                      <a:pt x="154" y="66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4" y="9"/>
                      <a:pt x="145" y="0"/>
                      <a:pt x="13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34" y="69"/>
                      <a:pt x="34" y="69"/>
                      <a:pt x="34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28" y="69"/>
                      <a:pt x="28" y="69"/>
                      <a:pt x="28" y="69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28" y="85"/>
                      <a:pt x="28" y="85"/>
                      <a:pt x="28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5" y="85"/>
                      <a:pt x="35" y="85"/>
                      <a:pt x="35" y="85"/>
                    </a:cubicBezTo>
                    <a:cubicBezTo>
                      <a:pt x="35" y="86"/>
                      <a:pt x="35" y="86"/>
                      <a:pt x="35" y="86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41" y="87"/>
                      <a:pt x="41" y="87"/>
                      <a:pt x="41" y="87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4" y="91"/>
                      <a:pt x="44" y="91"/>
                      <a:pt x="44" y="91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47" y="113"/>
                      <a:pt x="47" y="113"/>
                      <a:pt x="47" y="113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3"/>
                      <a:pt x="45" y="113"/>
                      <a:pt x="45" y="113"/>
                    </a:cubicBezTo>
                    <a:cubicBezTo>
                      <a:pt x="45" y="116"/>
                      <a:pt x="45" y="116"/>
                      <a:pt x="45" y="116"/>
                    </a:cubicBezTo>
                    <a:cubicBezTo>
                      <a:pt x="45" y="120"/>
                      <a:pt x="45" y="120"/>
                      <a:pt x="45" y="120"/>
                    </a:cubicBezTo>
                    <a:cubicBezTo>
                      <a:pt x="44" y="120"/>
                      <a:pt x="44" y="120"/>
                      <a:pt x="44" y="120"/>
                    </a:cubicBezTo>
                    <a:cubicBezTo>
                      <a:pt x="43" y="120"/>
                      <a:pt x="43" y="120"/>
                      <a:pt x="43" y="120"/>
                    </a:cubicBezTo>
                    <a:cubicBezTo>
                      <a:pt x="43" y="121"/>
                      <a:pt x="43" y="121"/>
                      <a:pt x="43" y="121"/>
                    </a:cubicBezTo>
                    <a:cubicBezTo>
                      <a:pt x="43" y="122"/>
                      <a:pt x="43" y="122"/>
                      <a:pt x="43" y="122"/>
                    </a:cubicBezTo>
                    <a:cubicBezTo>
                      <a:pt x="42" y="122"/>
                      <a:pt x="42" y="122"/>
                      <a:pt x="42" y="122"/>
                    </a:cubicBezTo>
                    <a:cubicBezTo>
                      <a:pt x="41" y="122"/>
                      <a:pt x="41" y="122"/>
                      <a:pt x="41" y="122"/>
                    </a:cubicBezTo>
                    <a:cubicBezTo>
                      <a:pt x="41" y="124"/>
                      <a:pt x="41" y="124"/>
                      <a:pt x="41" y="124"/>
                    </a:cubicBezTo>
                    <a:cubicBezTo>
                      <a:pt x="41" y="124"/>
                      <a:pt x="39" y="124"/>
                      <a:pt x="38" y="124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5" y="125"/>
                      <a:pt x="35" y="125"/>
                      <a:pt x="35" y="125"/>
                    </a:cubicBezTo>
                    <a:cubicBezTo>
                      <a:pt x="35" y="126"/>
                      <a:pt x="35" y="126"/>
                      <a:pt x="35" y="126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28" y="125"/>
                      <a:pt x="28" y="125"/>
                      <a:pt x="28" y="12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6" y="124"/>
                      <a:pt x="26" y="124"/>
                      <a:pt x="26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3"/>
                      <a:pt x="24" y="123"/>
                      <a:pt x="24" y="123"/>
                    </a:cubicBezTo>
                    <a:cubicBezTo>
                      <a:pt x="24" y="122"/>
                      <a:pt x="24" y="122"/>
                      <a:pt x="24" y="122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1" y="122"/>
                      <a:pt x="21" y="122"/>
                      <a:pt x="21" y="122"/>
                    </a:cubicBezTo>
                    <a:cubicBezTo>
                      <a:pt x="21" y="120"/>
                      <a:pt x="21" y="120"/>
                      <a:pt x="21" y="120"/>
                    </a:cubicBezTo>
                    <a:cubicBezTo>
                      <a:pt x="21" y="120"/>
                      <a:pt x="21" y="120"/>
                      <a:pt x="20" y="120"/>
                    </a:cubicBezTo>
                    <a:cubicBezTo>
                      <a:pt x="18" y="120"/>
                      <a:pt x="18" y="120"/>
                      <a:pt x="18" y="120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8" y="113"/>
                      <a:pt x="18" y="113"/>
                      <a:pt x="18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145"/>
                      <a:pt x="9" y="154"/>
                      <a:pt x="20" y="154"/>
                    </a:cubicBezTo>
                    <a:cubicBezTo>
                      <a:pt x="134" y="154"/>
                      <a:pt x="134" y="154"/>
                      <a:pt x="134" y="154"/>
                    </a:cubicBezTo>
                    <a:cubicBezTo>
                      <a:pt x="145" y="154"/>
                      <a:pt x="154" y="145"/>
                      <a:pt x="154" y="134"/>
                    </a:cubicBezTo>
                    <a:cubicBezTo>
                      <a:pt x="154" y="126"/>
                      <a:pt x="154" y="126"/>
                      <a:pt x="154" y="126"/>
                    </a:cubicBezTo>
                    <a:lnTo>
                      <a:pt x="125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5" name="Freeform 244"/>
              <p:cNvSpPr/>
              <p:nvPr/>
            </p:nvSpPr>
            <p:spPr bwMode="auto">
              <a:xfrm>
                <a:off x="10880725" y="3306762"/>
                <a:ext cx="49213" cy="115888"/>
              </a:xfrm>
              <a:custGeom>
                <a:avLst/>
                <a:gdLst>
                  <a:gd name="T0" fmla="*/ 11 w 13"/>
                  <a:gd name="T1" fmla="*/ 15 h 31"/>
                  <a:gd name="T2" fmla="*/ 13 w 13"/>
                  <a:gd name="T3" fmla="*/ 15 h 31"/>
                  <a:gd name="T4" fmla="*/ 13 w 13"/>
                  <a:gd name="T5" fmla="*/ 0 h 31"/>
                  <a:gd name="T6" fmla="*/ 0 w 13"/>
                  <a:gd name="T7" fmla="*/ 0 h 31"/>
                  <a:gd name="T8" fmla="*/ 0 w 13"/>
                  <a:gd name="T9" fmla="*/ 8 h 31"/>
                  <a:gd name="T10" fmla="*/ 2 w 13"/>
                  <a:gd name="T11" fmla="*/ 8 h 31"/>
                  <a:gd name="T12" fmla="*/ 3 w 13"/>
                  <a:gd name="T13" fmla="*/ 8 h 31"/>
                  <a:gd name="T14" fmla="*/ 3 w 13"/>
                  <a:gd name="T15" fmla="*/ 13 h 31"/>
                  <a:gd name="T16" fmla="*/ 3 w 13"/>
                  <a:gd name="T17" fmla="*/ 17 h 31"/>
                  <a:gd name="T18" fmla="*/ 4 w 13"/>
                  <a:gd name="T19" fmla="*/ 17 h 31"/>
                  <a:gd name="T20" fmla="*/ 5 w 13"/>
                  <a:gd name="T21" fmla="*/ 17 h 31"/>
                  <a:gd name="T22" fmla="*/ 5 w 13"/>
                  <a:gd name="T23" fmla="*/ 21 h 31"/>
                  <a:gd name="T24" fmla="*/ 5 w 13"/>
                  <a:gd name="T25" fmla="*/ 26 h 31"/>
                  <a:gd name="T26" fmla="*/ 6 w 13"/>
                  <a:gd name="T27" fmla="*/ 26 h 31"/>
                  <a:gd name="T28" fmla="*/ 7 w 13"/>
                  <a:gd name="T29" fmla="*/ 26 h 31"/>
                  <a:gd name="T30" fmla="*/ 7 w 13"/>
                  <a:gd name="T31" fmla="*/ 31 h 31"/>
                  <a:gd name="T32" fmla="*/ 11 w 13"/>
                  <a:gd name="T33" fmla="*/ 31 h 31"/>
                  <a:gd name="T34" fmla="*/ 11 w 13"/>
                  <a:gd name="T35" fmla="*/ 25 h 31"/>
                  <a:gd name="T36" fmla="*/ 11 w 13"/>
                  <a:gd name="T37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" h="31">
                    <a:moveTo>
                      <a:pt x="11" y="15"/>
                    </a:move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7" y="26"/>
                      <a:pt x="7" y="26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25"/>
                      <a:pt x="11" y="25"/>
                      <a:pt x="11" y="25"/>
                    </a:cubicBezTo>
                    <a:lnTo>
                      <a:pt x="11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6" name="Freeform 245"/>
              <p:cNvSpPr/>
              <p:nvPr/>
            </p:nvSpPr>
            <p:spPr bwMode="auto">
              <a:xfrm>
                <a:off x="10839450" y="3317875"/>
                <a:ext cx="26988" cy="60325"/>
              </a:xfrm>
              <a:custGeom>
                <a:avLst/>
                <a:gdLst>
                  <a:gd name="T0" fmla="*/ 12 w 17"/>
                  <a:gd name="T1" fmla="*/ 22 h 38"/>
                  <a:gd name="T2" fmla="*/ 12 w 17"/>
                  <a:gd name="T3" fmla="*/ 0 h 38"/>
                  <a:gd name="T4" fmla="*/ 7 w 17"/>
                  <a:gd name="T5" fmla="*/ 0 h 38"/>
                  <a:gd name="T6" fmla="*/ 7 w 17"/>
                  <a:gd name="T7" fmla="*/ 12 h 38"/>
                  <a:gd name="T8" fmla="*/ 7 w 17"/>
                  <a:gd name="T9" fmla="*/ 22 h 38"/>
                  <a:gd name="T10" fmla="*/ 3 w 17"/>
                  <a:gd name="T11" fmla="*/ 22 h 38"/>
                  <a:gd name="T12" fmla="*/ 0 w 17"/>
                  <a:gd name="T13" fmla="*/ 22 h 38"/>
                  <a:gd name="T14" fmla="*/ 0 w 17"/>
                  <a:gd name="T15" fmla="*/ 31 h 38"/>
                  <a:gd name="T16" fmla="*/ 0 w 17"/>
                  <a:gd name="T17" fmla="*/ 38 h 38"/>
                  <a:gd name="T18" fmla="*/ 17 w 17"/>
                  <a:gd name="T19" fmla="*/ 38 h 38"/>
                  <a:gd name="T20" fmla="*/ 17 w 17"/>
                  <a:gd name="T21" fmla="*/ 22 h 38"/>
                  <a:gd name="T22" fmla="*/ 12 w 17"/>
                  <a:gd name="T23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" h="38">
                    <a:moveTo>
                      <a:pt x="12" y="22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7" y="12"/>
                    </a:lnTo>
                    <a:lnTo>
                      <a:pt x="7" y="22"/>
                    </a:lnTo>
                    <a:lnTo>
                      <a:pt x="3" y="22"/>
                    </a:lnTo>
                    <a:lnTo>
                      <a:pt x="0" y="22"/>
                    </a:lnTo>
                    <a:lnTo>
                      <a:pt x="0" y="31"/>
                    </a:lnTo>
                    <a:lnTo>
                      <a:pt x="0" y="38"/>
                    </a:lnTo>
                    <a:lnTo>
                      <a:pt x="17" y="38"/>
                    </a:lnTo>
                    <a:lnTo>
                      <a:pt x="17" y="22"/>
                    </a:ln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11" name="组合 410"/>
            <p:cNvGrpSpPr>
              <a:grpSpLocks noChangeAspect="1"/>
            </p:cNvGrpSpPr>
            <p:nvPr/>
          </p:nvGrpSpPr>
          <p:grpSpPr>
            <a:xfrm>
              <a:off x="11151127" y="4405788"/>
              <a:ext cx="551724" cy="432000"/>
              <a:chOff x="11598275" y="3171825"/>
              <a:chExt cx="709613" cy="5556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7" name="Freeform 246"/>
              <p:cNvSpPr/>
              <p:nvPr/>
            </p:nvSpPr>
            <p:spPr bwMode="auto">
              <a:xfrm>
                <a:off x="11733213" y="3348037"/>
                <a:ext cx="322263" cy="379413"/>
              </a:xfrm>
              <a:custGeom>
                <a:avLst/>
                <a:gdLst>
                  <a:gd name="T0" fmla="*/ 50 w 86"/>
                  <a:gd name="T1" fmla="*/ 9 h 101"/>
                  <a:gd name="T2" fmla="*/ 51 w 86"/>
                  <a:gd name="T3" fmla="*/ 5 h 101"/>
                  <a:gd name="T4" fmla="*/ 45 w 86"/>
                  <a:gd name="T5" fmla="*/ 0 h 101"/>
                  <a:gd name="T6" fmla="*/ 34 w 86"/>
                  <a:gd name="T7" fmla="*/ 6 h 101"/>
                  <a:gd name="T8" fmla="*/ 22 w 86"/>
                  <a:gd name="T9" fmla="*/ 0 h 101"/>
                  <a:gd name="T10" fmla="*/ 11 w 86"/>
                  <a:gd name="T11" fmla="*/ 6 h 101"/>
                  <a:gd name="T12" fmla="*/ 2 w 86"/>
                  <a:gd name="T13" fmla="*/ 3 h 101"/>
                  <a:gd name="T14" fmla="*/ 2 w 86"/>
                  <a:gd name="T15" fmla="*/ 20 h 101"/>
                  <a:gd name="T16" fmla="*/ 13 w 86"/>
                  <a:gd name="T17" fmla="*/ 48 h 101"/>
                  <a:gd name="T18" fmla="*/ 3 w 86"/>
                  <a:gd name="T19" fmla="*/ 101 h 101"/>
                  <a:gd name="T20" fmla="*/ 84 w 86"/>
                  <a:gd name="T21" fmla="*/ 101 h 101"/>
                  <a:gd name="T22" fmla="*/ 75 w 86"/>
                  <a:gd name="T23" fmla="*/ 48 h 101"/>
                  <a:gd name="T24" fmla="*/ 86 w 86"/>
                  <a:gd name="T25" fmla="*/ 26 h 101"/>
                  <a:gd name="T26" fmla="*/ 67 w 86"/>
                  <a:gd name="T27" fmla="*/ 26 h 101"/>
                  <a:gd name="T28" fmla="*/ 50 w 86"/>
                  <a:gd name="T29" fmla="*/ 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6" h="101">
                    <a:moveTo>
                      <a:pt x="50" y="9"/>
                    </a:moveTo>
                    <a:cubicBezTo>
                      <a:pt x="50" y="8"/>
                      <a:pt x="51" y="6"/>
                      <a:pt x="51" y="5"/>
                    </a:cubicBezTo>
                    <a:cubicBezTo>
                      <a:pt x="49" y="4"/>
                      <a:pt x="47" y="2"/>
                      <a:pt x="45" y="0"/>
                    </a:cubicBezTo>
                    <a:cubicBezTo>
                      <a:pt x="43" y="4"/>
                      <a:pt x="39" y="6"/>
                      <a:pt x="34" y="6"/>
                    </a:cubicBezTo>
                    <a:cubicBezTo>
                      <a:pt x="29" y="6"/>
                      <a:pt x="25" y="4"/>
                      <a:pt x="22" y="0"/>
                    </a:cubicBezTo>
                    <a:cubicBezTo>
                      <a:pt x="20" y="4"/>
                      <a:pt x="16" y="6"/>
                      <a:pt x="11" y="6"/>
                    </a:cubicBezTo>
                    <a:cubicBezTo>
                      <a:pt x="8" y="6"/>
                      <a:pt x="4" y="5"/>
                      <a:pt x="2" y="3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2" y="20"/>
                      <a:pt x="0" y="38"/>
                      <a:pt x="13" y="48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84" y="101"/>
                      <a:pt x="84" y="101"/>
                      <a:pt x="84" y="101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83" y="42"/>
                      <a:pt x="85" y="32"/>
                      <a:pt x="86" y="26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58" y="26"/>
                      <a:pt x="50" y="18"/>
                      <a:pt x="5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247"/>
              <p:cNvSpPr/>
              <p:nvPr/>
            </p:nvSpPr>
            <p:spPr bwMode="auto">
              <a:xfrm>
                <a:off x="11995150" y="3171825"/>
                <a:ext cx="71438" cy="146050"/>
              </a:xfrm>
              <a:custGeom>
                <a:avLst/>
                <a:gdLst>
                  <a:gd name="T0" fmla="*/ 0 w 19"/>
                  <a:gd name="T1" fmla="*/ 39 h 39"/>
                  <a:gd name="T2" fmla="*/ 16 w 19"/>
                  <a:gd name="T3" fmla="*/ 39 h 39"/>
                  <a:gd name="T4" fmla="*/ 19 w 19"/>
                  <a:gd name="T5" fmla="*/ 39 h 39"/>
                  <a:gd name="T6" fmla="*/ 19 w 19"/>
                  <a:gd name="T7" fmla="*/ 10 h 39"/>
                  <a:gd name="T8" fmla="*/ 9 w 19"/>
                  <a:gd name="T9" fmla="*/ 0 h 39"/>
                  <a:gd name="T10" fmla="*/ 0 w 19"/>
                  <a:gd name="T11" fmla="*/ 10 h 39"/>
                  <a:gd name="T12" fmla="*/ 0 w 19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39">
                    <a:moveTo>
                      <a:pt x="0" y="39"/>
                    </a:moveTo>
                    <a:cubicBezTo>
                      <a:pt x="16" y="39"/>
                      <a:pt x="16" y="39"/>
                      <a:pt x="16" y="39"/>
                    </a:cubicBezTo>
                    <a:cubicBezTo>
                      <a:pt x="17" y="39"/>
                      <a:pt x="18" y="39"/>
                      <a:pt x="19" y="39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4"/>
                      <a:pt x="15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248"/>
              <p:cNvSpPr/>
              <p:nvPr/>
            </p:nvSpPr>
            <p:spPr bwMode="auto">
              <a:xfrm>
                <a:off x="11912600" y="3171825"/>
                <a:ext cx="68263" cy="180975"/>
              </a:xfrm>
              <a:custGeom>
                <a:avLst/>
                <a:gdLst>
                  <a:gd name="T0" fmla="*/ 4 w 18"/>
                  <a:gd name="T1" fmla="*/ 48 h 48"/>
                  <a:gd name="T2" fmla="*/ 18 w 18"/>
                  <a:gd name="T3" fmla="*/ 39 h 48"/>
                  <a:gd name="T4" fmla="*/ 18 w 18"/>
                  <a:gd name="T5" fmla="*/ 10 h 48"/>
                  <a:gd name="T6" fmla="*/ 9 w 18"/>
                  <a:gd name="T7" fmla="*/ 0 h 48"/>
                  <a:gd name="T8" fmla="*/ 0 w 18"/>
                  <a:gd name="T9" fmla="*/ 10 h 48"/>
                  <a:gd name="T10" fmla="*/ 0 w 18"/>
                  <a:gd name="T11" fmla="*/ 40 h 48"/>
                  <a:gd name="T12" fmla="*/ 4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4" y="48"/>
                    </a:moveTo>
                    <a:cubicBezTo>
                      <a:pt x="7" y="43"/>
                      <a:pt x="12" y="39"/>
                      <a:pt x="18" y="39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4"/>
                      <a:pt x="14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6"/>
                      <a:pt x="4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Freeform 249"/>
              <p:cNvSpPr/>
              <p:nvPr/>
            </p:nvSpPr>
            <p:spPr bwMode="auto">
              <a:xfrm>
                <a:off x="11826875" y="3171825"/>
                <a:ext cx="68263" cy="184150"/>
              </a:xfrm>
              <a:custGeom>
                <a:avLst/>
                <a:gdLst>
                  <a:gd name="T0" fmla="*/ 18 w 18"/>
                  <a:gd name="T1" fmla="*/ 40 h 49"/>
                  <a:gd name="T2" fmla="*/ 18 w 18"/>
                  <a:gd name="T3" fmla="*/ 10 h 49"/>
                  <a:gd name="T4" fmla="*/ 9 w 18"/>
                  <a:gd name="T5" fmla="*/ 0 h 49"/>
                  <a:gd name="T6" fmla="*/ 0 w 18"/>
                  <a:gd name="T7" fmla="*/ 10 h 49"/>
                  <a:gd name="T8" fmla="*/ 0 w 18"/>
                  <a:gd name="T9" fmla="*/ 19 h 49"/>
                  <a:gd name="T10" fmla="*/ 0 w 18"/>
                  <a:gd name="T11" fmla="*/ 40 h 49"/>
                  <a:gd name="T12" fmla="*/ 9 w 18"/>
                  <a:gd name="T13" fmla="*/ 49 h 49"/>
                  <a:gd name="T14" fmla="*/ 18 w 18"/>
                  <a:gd name="T15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9">
                    <a:moveTo>
                      <a:pt x="18" y="40"/>
                    </a:move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4"/>
                      <a:pt x="14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5"/>
                      <a:pt x="4" y="49"/>
                      <a:pt x="9" y="49"/>
                    </a:cubicBezTo>
                    <a:cubicBezTo>
                      <a:pt x="14" y="49"/>
                      <a:pt x="18" y="45"/>
                      <a:pt x="1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250"/>
              <p:cNvSpPr/>
              <p:nvPr/>
            </p:nvSpPr>
            <p:spPr bwMode="auto">
              <a:xfrm>
                <a:off x="11741150" y="3209925"/>
                <a:ext cx="66675" cy="146050"/>
              </a:xfrm>
              <a:custGeom>
                <a:avLst/>
                <a:gdLst>
                  <a:gd name="T0" fmla="*/ 18 w 18"/>
                  <a:gd name="T1" fmla="*/ 30 h 39"/>
                  <a:gd name="T2" fmla="*/ 18 w 18"/>
                  <a:gd name="T3" fmla="*/ 9 h 39"/>
                  <a:gd name="T4" fmla="*/ 9 w 18"/>
                  <a:gd name="T5" fmla="*/ 0 h 39"/>
                  <a:gd name="T6" fmla="*/ 0 w 18"/>
                  <a:gd name="T7" fmla="*/ 9 h 39"/>
                  <a:gd name="T8" fmla="*/ 0 w 18"/>
                  <a:gd name="T9" fmla="*/ 30 h 39"/>
                  <a:gd name="T10" fmla="*/ 9 w 18"/>
                  <a:gd name="T11" fmla="*/ 39 h 39"/>
                  <a:gd name="T12" fmla="*/ 18 w 18"/>
                  <a:gd name="T13" fmla="*/ 3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9">
                    <a:moveTo>
                      <a:pt x="18" y="30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18" y="4"/>
                      <a:pt x="14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5"/>
                      <a:pt x="4" y="39"/>
                      <a:pt x="9" y="39"/>
                    </a:cubicBezTo>
                    <a:cubicBezTo>
                      <a:pt x="14" y="39"/>
                      <a:pt x="18" y="35"/>
                      <a:pt x="18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Rectangle 251"/>
              <p:cNvSpPr>
                <a:spLocks noChangeArrowheads="1"/>
              </p:cNvSpPr>
              <p:nvPr/>
            </p:nvSpPr>
            <p:spPr bwMode="auto">
              <a:xfrm>
                <a:off x="11598275" y="3298825"/>
                <a:ext cx="119063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Freeform 252"/>
              <p:cNvSpPr/>
              <p:nvPr/>
            </p:nvSpPr>
            <p:spPr bwMode="auto">
              <a:xfrm>
                <a:off x="12074525" y="3298825"/>
                <a:ext cx="131763" cy="15875"/>
              </a:xfrm>
              <a:custGeom>
                <a:avLst/>
                <a:gdLst>
                  <a:gd name="T0" fmla="*/ 0 w 83"/>
                  <a:gd name="T1" fmla="*/ 10 h 10"/>
                  <a:gd name="T2" fmla="*/ 5 w 83"/>
                  <a:gd name="T3" fmla="*/ 10 h 10"/>
                  <a:gd name="T4" fmla="*/ 83 w 83"/>
                  <a:gd name="T5" fmla="*/ 10 h 10"/>
                  <a:gd name="T6" fmla="*/ 83 w 83"/>
                  <a:gd name="T7" fmla="*/ 0 h 10"/>
                  <a:gd name="T8" fmla="*/ 5 w 83"/>
                  <a:gd name="T9" fmla="*/ 0 h 10"/>
                  <a:gd name="T10" fmla="*/ 0 w 83"/>
                  <a:gd name="T11" fmla="*/ 0 h 10"/>
                  <a:gd name="T12" fmla="*/ 0 w 8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">
                    <a:moveTo>
                      <a:pt x="0" y="10"/>
                    </a:moveTo>
                    <a:lnTo>
                      <a:pt x="5" y="10"/>
                    </a:lnTo>
                    <a:lnTo>
                      <a:pt x="83" y="10"/>
                    </a:lnTo>
                    <a:lnTo>
                      <a:pt x="83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253"/>
              <p:cNvSpPr/>
              <p:nvPr/>
            </p:nvSpPr>
            <p:spPr bwMode="auto">
              <a:xfrm>
                <a:off x="12220575" y="3216275"/>
                <a:ext cx="87313" cy="87313"/>
              </a:xfrm>
              <a:custGeom>
                <a:avLst/>
                <a:gdLst>
                  <a:gd name="T0" fmla="*/ 17 w 23"/>
                  <a:gd name="T1" fmla="*/ 17 h 23"/>
                  <a:gd name="T2" fmla="*/ 22 w 23"/>
                  <a:gd name="T3" fmla="*/ 0 h 23"/>
                  <a:gd name="T4" fmla="*/ 6 w 23"/>
                  <a:gd name="T5" fmla="*/ 6 h 23"/>
                  <a:gd name="T6" fmla="*/ 1 w 23"/>
                  <a:gd name="T7" fmla="*/ 23 h 23"/>
                  <a:gd name="T8" fmla="*/ 17 w 23"/>
                  <a:gd name="T9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7" y="17"/>
                    </a:moveTo>
                    <a:cubicBezTo>
                      <a:pt x="23" y="10"/>
                      <a:pt x="22" y="0"/>
                      <a:pt x="22" y="0"/>
                    </a:cubicBezTo>
                    <a:cubicBezTo>
                      <a:pt x="22" y="0"/>
                      <a:pt x="12" y="0"/>
                      <a:pt x="6" y="6"/>
                    </a:cubicBezTo>
                    <a:cubicBezTo>
                      <a:pt x="0" y="12"/>
                      <a:pt x="1" y="23"/>
                      <a:pt x="1" y="23"/>
                    </a:cubicBezTo>
                    <a:cubicBezTo>
                      <a:pt x="1" y="23"/>
                      <a:pt x="11" y="23"/>
                      <a:pt x="1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254"/>
              <p:cNvSpPr/>
              <p:nvPr/>
            </p:nvSpPr>
            <p:spPr bwMode="auto">
              <a:xfrm>
                <a:off x="12220575" y="3311525"/>
                <a:ext cx="87313" cy="88900"/>
              </a:xfrm>
              <a:custGeom>
                <a:avLst/>
                <a:gdLst>
                  <a:gd name="T0" fmla="*/ 1 w 23"/>
                  <a:gd name="T1" fmla="*/ 1 h 24"/>
                  <a:gd name="T2" fmla="*/ 6 w 23"/>
                  <a:gd name="T3" fmla="*/ 17 h 24"/>
                  <a:gd name="T4" fmla="*/ 22 w 23"/>
                  <a:gd name="T5" fmla="*/ 23 h 24"/>
                  <a:gd name="T6" fmla="*/ 17 w 23"/>
                  <a:gd name="T7" fmla="*/ 7 h 24"/>
                  <a:gd name="T8" fmla="*/ 1 w 23"/>
                  <a:gd name="T9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4">
                    <a:moveTo>
                      <a:pt x="1" y="1"/>
                    </a:moveTo>
                    <a:cubicBezTo>
                      <a:pt x="1" y="1"/>
                      <a:pt x="0" y="11"/>
                      <a:pt x="6" y="17"/>
                    </a:cubicBezTo>
                    <a:cubicBezTo>
                      <a:pt x="12" y="24"/>
                      <a:pt x="22" y="23"/>
                      <a:pt x="22" y="23"/>
                    </a:cubicBezTo>
                    <a:cubicBezTo>
                      <a:pt x="22" y="23"/>
                      <a:pt x="23" y="13"/>
                      <a:pt x="17" y="7"/>
                    </a:cubicBezTo>
                    <a:cubicBezTo>
                      <a:pt x="1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Freeform 255"/>
              <p:cNvSpPr/>
              <p:nvPr/>
            </p:nvSpPr>
            <p:spPr bwMode="auto">
              <a:xfrm>
                <a:off x="12134850" y="3201987"/>
                <a:ext cx="85725" cy="85725"/>
              </a:xfrm>
              <a:custGeom>
                <a:avLst/>
                <a:gdLst>
                  <a:gd name="T0" fmla="*/ 18 w 23"/>
                  <a:gd name="T1" fmla="*/ 17 h 23"/>
                  <a:gd name="T2" fmla="*/ 23 w 23"/>
                  <a:gd name="T3" fmla="*/ 0 h 23"/>
                  <a:gd name="T4" fmla="*/ 6 w 23"/>
                  <a:gd name="T5" fmla="*/ 7 h 23"/>
                  <a:gd name="T6" fmla="*/ 1 w 23"/>
                  <a:gd name="T7" fmla="*/ 23 h 23"/>
                  <a:gd name="T8" fmla="*/ 18 w 23"/>
                  <a:gd name="T9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8" y="17"/>
                    </a:moveTo>
                    <a:cubicBezTo>
                      <a:pt x="23" y="11"/>
                      <a:pt x="23" y="0"/>
                      <a:pt x="23" y="0"/>
                    </a:cubicBezTo>
                    <a:cubicBezTo>
                      <a:pt x="23" y="0"/>
                      <a:pt x="12" y="0"/>
                      <a:pt x="6" y="7"/>
                    </a:cubicBezTo>
                    <a:cubicBezTo>
                      <a:pt x="0" y="13"/>
                      <a:pt x="1" y="23"/>
                      <a:pt x="1" y="23"/>
                    </a:cubicBezTo>
                    <a:cubicBezTo>
                      <a:pt x="1" y="23"/>
                      <a:pt x="12" y="23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7" name="Freeform 256"/>
              <p:cNvSpPr/>
              <p:nvPr/>
            </p:nvSpPr>
            <p:spPr bwMode="auto">
              <a:xfrm>
                <a:off x="12134850" y="3325812"/>
                <a:ext cx="85725" cy="85725"/>
              </a:xfrm>
              <a:custGeom>
                <a:avLst/>
                <a:gdLst>
                  <a:gd name="T0" fmla="*/ 1 w 23"/>
                  <a:gd name="T1" fmla="*/ 0 h 23"/>
                  <a:gd name="T2" fmla="*/ 6 w 23"/>
                  <a:gd name="T3" fmla="*/ 17 h 23"/>
                  <a:gd name="T4" fmla="*/ 23 w 23"/>
                  <a:gd name="T5" fmla="*/ 23 h 23"/>
                  <a:gd name="T6" fmla="*/ 18 w 23"/>
                  <a:gd name="T7" fmla="*/ 6 h 23"/>
                  <a:gd name="T8" fmla="*/ 1 w 23"/>
                  <a:gd name="T9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1" y="0"/>
                    </a:moveTo>
                    <a:cubicBezTo>
                      <a:pt x="1" y="0"/>
                      <a:pt x="0" y="10"/>
                      <a:pt x="6" y="17"/>
                    </a:cubicBezTo>
                    <a:cubicBezTo>
                      <a:pt x="12" y="23"/>
                      <a:pt x="23" y="23"/>
                      <a:pt x="23" y="23"/>
                    </a:cubicBezTo>
                    <a:cubicBezTo>
                      <a:pt x="23" y="23"/>
                      <a:pt x="23" y="12"/>
                      <a:pt x="18" y="6"/>
                    </a:cubicBezTo>
                    <a:cubicBezTo>
                      <a:pt x="1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257"/>
              <p:cNvSpPr/>
              <p:nvPr/>
            </p:nvSpPr>
            <p:spPr bwMode="auto">
              <a:xfrm>
                <a:off x="11939588" y="3333750"/>
                <a:ext cx="165100" cy="93663"/>
              </a:xfrm>
              <a:custGeom>
                <a:avLst/>
                <a:gdLst>
                  <a:gd name="T0" fmla="*/ 31 w 44"/>
                  <a:gd name="T1" fmla="*/ 0 h 25"/>
                  <a:gd name="T2" fmla="*/ 12 w 44"/>
                  <a:gd name="T3" fmla="*/ 0 h 25"/>
                  <a:gd name="T4" fmla="*/ 0 w 44"/>
                  <a:gd name="T5" fmla="*/ 13 h 25"/>
                  <a:gd name="T6" fmla="*/ 12 w 44"/>
                  <a:gd name="T7" fmla="*/ 25 h 25"/>
                  <a:gd name="T8" fmla="*/ 31 w 44"/>
                  <a:gd name="T9" fmla="*/ 25 h 25"/>
                  <a:gd name="T10" fmla="*/ 44 w 44"/>
                  <a:gd name="T11" fmla="*/ 13 h 25"/>
                  <a:gd name="T12" fmla="*/ 31 w 44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25">
                    <a:moveTo>
                      <a:pt x="31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3"/>
                    </a:cubicBezTo>
                    <a:cubicBezTo>
                      <a:pt x="0" y="20"/>
                      <a:pt x="5" y="25"/>
                      <a:pt x="12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8" y="25"/>
                      <a:pt x="44" y="20"/>
                      <a:pt x="44" y="13"/>
                    </a:cubicBezTo>
                    <a:cubicBezTo>
                      <a:pt x="44" y="6"/>
                      <a:pt x="38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16" name="组合 415"/>
            <p:cNvGrpSpPr>
              <a:grpSpLocks noChangeAspect="1"/>
            </p:cNvGrpSpPr>
            <p:nvPr/>
          </p:nvGrpSpPr>
          <p:grpSpPr>
            <a:xfrm>
              <a:off x="2639534" y="1684338"/>
              <a:ext cx="430992" cy="432000"/>
              <a:chOff x="-80963" y="4192588"/>
              <a:chExt cx="674688" cy="6762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59" name="Freeform 258"/>
              <p:cNvSpPr/>
              <p:nvPr/>
            </p:nvSpPr>
            <p:spPr bwMode="auto">
              <a:xfrm>
                <a:off x="158750" y="4291013"/>
                <a:ext cx="192088" cy="214313"/>
              </a:xfrm>
              <a:custGeom>
                <a:avLst/>
                <a:gdLst>
                  <a:gd name="T0" fmla="*/ 51 w 51"/>
                  <a:gd name="T1" fmla="*/ 29 h 57"/>
                  <a:gd name="T2" fmla="*/ 51 w 51"/>
                  <a:gd name="T3" fmla="*/ 11 h 57"/>
                  <a:gd name="T4" fmla="*/ 34 w 51"/>
                  <a:gd name="T5" fmla="*/ 11 h 57"/>
                  <a:gd name="T6" fmla="*/ 34 w 51"/>
                  <a:gd name="T7" fmla="*/ 8 h 57"/>
                  <a:gd name="T8" fmla="*/ 26 w 51"/>
                  <a:gd name="T9" fmla="*/ 0 h 57"/>
                  <a:gd name="T10" fmla="*/ 18 w 51"/>
                  <a:gd name="T11" fmla="*/ 8 h 57"/>
                  <a:gd name="T12" fmla="*/ 18 w 51"/>
                  <a:gd name="T13" fmla="*/ 11 h 57"/>
                  <a:gd name="T14" fmla="*/ 0 w 51"/>
                  <a:gd name="T15" fmla="*/ 11 h 57"/>
                  <a:gd name="T16" fmla="*/ 0 w 51"/>
                  <a:gd name="T17" fmla="*/ 27 h 57"/>
                  <a:gd name="T18" fmla="*/ 40 w 51"/>
                  <a:gd name="T19" fmla="*/ 57 h 57"/>
                  <a:gd name="T20" fmla="*/ 36 w 51"/>
                  <a:gd name="T21" fmla="*/ 40 h 57"/>
                  <a:gd name="T22" fmla="*/ 51 w 51"/>
                  <a:gd name="T23" fmla="*/ 2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57">
                    <a:moveTo>
                      <a:pt x="51" y="29"/>
                    </a:moveTo>
                    <a:cubicBezTo>
                      <a:pt x="51" y="11"/>
                      <a:pt x="51" y="11"/>
                      <a:pt x="51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4" y="4"/>
                      <a:pt x="30" y="0"/>
                      <a:pt x="26" y="0"/>
                    </a:cubicBezTo>
                    <a:cubicBezTo>
                      <a:pt x="21" y="0"/>
                      <a:pt x="18" y="4"/>
                      <a:pt x="18" y="8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38" y="47"/>
                      <a:pt x="36" y="40"/>
                      <a:pt x="36" y="40"/>
                    </a:cubicBezTo>
                    <a:lnTo>
                      <a:pt x="51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0" name="Freeform 259"/>
              <p:cNvSpPr/>
              <p:nvPr/>
            </p:nvSpPr>
            <p:spPr bwMode="auto">
              <a:xfrm>
                <a:off x="192088" y="4549775"/>
                <a:ext cx="123825" cy="233363"/>
              </a:xfrm>
              <a:custGeom>
                <a:avLst/>
                <a:gdLst>
                  <a:gd name="T0" fmla="*/ 0 w 33"/>
                  <a:gd name="T1" fmla="*/ 14 h 62"/>
                  <a:gd name="T2" fmla="*/ 17 w 33"/>
                  <a:gd name="T3" fmla="*/ 62 h 62"/>
                  <a:gd name="T4" fmla="*/ 33 w 33"/>
                  <a:gd name="T5" fmla="*/ 23 h 62"/>
                  <a:gd name="T6" fmla="*/ 1 w 33"/>
                  <a:gd name="T7" fmla="*/ 0 h 62"/>
                  <a:gd name="T8" fmla="*/ 0 w 33"/>
                  <a:gd name="T9" fmla="*/ 1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62">
                    <a:moveTo>
                      <a:pt x="0" y="14"/>
                    </a:moveTo>
                    <a:cubicBezTo>
                      <a:pt x="2" y="50"/>
                      <a:pt x="17" y="62"/>
                      <a:pt x="17" y="62"/>
                    </a:cubicBezTo>
                    <a:cubicBezTo>
                      <a:pt x="17" y="62"/>
                      <a:pt x="29" y="52"/>
                      <a:pt x="33" y="2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9"/>
                      <a:pt x="0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260"/>
              <p:cNvSpPr/>
              <p:nvPr/>
            </p:nvSpPr>
            <p:spPr bwMode="auto">
              <a:xfrm>
                <a:off x="-80963" y="4192588"/>
                <a:ext cx="674688" cy="676275"/>
              </a:xfrm>
              <a:custGeom>
                <a:avLst/>
                <a:gdLst>
                  <a:gd name="T0" fmla="*/ 38 w 180"/>
                  <a:gd name="T1" fmla="*/ 41 h 180"/>
                  <a:gd name="T2" fmla="*/ 42 w 180"/>
                  <a:gd name="T3" fmla="*/ 36 h 180"/>
                  <a:gd name="T4" fmla="*/ 90 w 180"/>
                  <a:gd name="T5" fmla="*/ 18 h 180"/>
                  <a:gd name="T6" fmla="*/ 162 w 180"/>
                  <a:gd name="T7" fmla="*/ 90 h 180"/>
                  <a:gd name="T8" fmla="*/ 155 w 180"/>
                  <a:gd name="T9" fmla="*/ 120 h 180"/>
                  <a:gd name="T10" fmla="*/ 170 w 180"/>
                  <a:gd name="T11" fmla="*/ 131 h 180"/>
                  <a:gd name="T12" fmla="*/ 180 w 180"/>
                  <a:gd name="T13" fmla="*/ 90 h 180"/>
                  <a:gd name="T14" fmla="*/ 90 w 180"/>
                  <a:gd name="T15" fmla="*/ 0 h 180"/>
                  <a:gd name="T16" fmla="*/ 14 w 180"/>
                  <a:gd name="T17" fmla="*/ 43 h 180"/>
                  <a:gd name="T18" fmla="*/ 143 w 180"/>
                  <a:gd name="T19" fmla="*/ 139 h 180"/>
                  <a:gd name="T20" fmla="*/ 139 w 180"/>
                  <a:gd name="T21" fmla="*/ 143 h 180"/>
                  <a:gd name="T22" fmla="*/ 90 w 180"/>
                  <a:gd name="T23" fmla="*/ 162 h 180"/>
                  <a:gd name="T24" fmla="*/ 18 w 180"/>
                  <a:gd name="T25" fmla="*/ 90 h 180"/>
                  <a:gd name="T26" fmla="*/ 25 w 180"/>
                  <a:gd name="T27" fmla="*/ 59 h 180"/>
                  <a:gd name="T28" fmla="*/ 25 w 180"/>
                  <a:gd name="T29" fmla="*/ 59 h 180"/>
                  <a:gd name="T30" fmla="*/ 11 w 180"/>
                  <a:gd name="T31" fmla="*/ 48 h 180"/>
                  <a:gd name="T32" fmla="*/ 0 w 180"/>
                  <a:gd name="T33" fmla="*/ 90 h 180"/>
                  <a:gd name="T34" fmla="*/ 90 w 180"/>
                  <a:gd name="T35" fmla="*/ 180 h 180"/>
                  <a:gd name="T36" fmla="*/ 167 w 180"/>
                  <a:gd name="T37" fmla="*/ 136 h 180"/>
                  <a:gd name="T38" fmla="*/ 38 w 180"/>
                  <a:gd name="T39" fmla="*/ 4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180">
                    <a:moveTo>
                      <a:pt x="38" y="41"/>
                    </a:moveTo>
                    <a:cubicBezTo>
                      <a:pt x="39" y="39"/>
                      <a:pt x="41" y="38"/>
                      <a:pt x="42" y="36"/>
                    </a:cubicBezTo>
                    <a:cubicBezTo>
                      <a:pt x="55" y="25"/>
                      <a:pt x="72" y="18"/>
                      <a:pt x="90" y="18"/>
                    </a:cubicBezTo>
                    <a:cubicBezTo>
                      <a:pt x="130" y="18"/>
                      <a:pt x="162" y="50"/>
                      <a:pt x="162" y="90"/>
                    </a:cubicBezTo>
                    <a:cubicBezTo>
                      <a:pt x="162" y="101"/>
                      <a:pt x="159" y="111"/>
                      <a:pt x="155" y="120"/>
                    </a:cubicBezTo>
                    <a:cubicBezTo>
                      <a:pt x="170" y="131"/>
                      <a:pt x="170" y="131"/>
                      <a:pt x="170" y="131"/>
                    </a:cubicBezTo>
                    <a:cubicBezTo>
                      <a:pt x="176" y="119"/>
                      <a:pt x="180" y="105"/>
                      <a:pt x="180" y="90"/>
                    </a:cubicBezTo>
                    <a:cubicBezTo>
                      <a:pt x="180" y="41"/>
                      <a:pt x="139" y="0"/>
                      <a:pt x="90" y="0"/>
                    </a:cubicBezTo>
                    <a:cubicBezTo>
                      <a:pt x="58" y="0"/>
                      <a:pt x="30" y="17"/>
                      <a:pt x="14" y="43"/>
                    </a:cubicBezTo>
                    <a:cubicBezTo>
                      <a:pt x="143" y="139"/>
                      <a:pt x="143" y="139"/>
                      <a:pt x="143" y="139"/>
                    </a:cubicBezTo>
                    <a:cubicBezTo>
                      <a:pt x="141" y="140"/>
                      <a:pt x="140" y="142"/>
                      <a:pt x="139" y="143"/>
                    </a:cubicBezTo>
                    <a:cubicBezTo>
                      <a:pt x="126" y="155"/>
                      <a:pt x="109" y="162"/>
                      <a:pt x="90" y="162"/>
                    </a:cubicBezTo>
                    <a:cubicBezTo>
                      <a:pt x="50" y="162"/>
                      <a:pt x="18" y="130"/>
                      <a:pt x="18" y="90"/>
                    </a:cubicBezTo>
                    <a:cubicBezTo>
                      <a:pt x="18" y="79"/>
                      <a:pt x="21" y="68"/>
                      <a:pt x="25" y="59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11" y="48"/>
                      <a:pt x="11" y="48"/>
                      <a:pt x="11" y="48"/>
                    </a:cubicBezTo>
                    <a:cubicBezTo>
                      <a:pt x="4" y="60"/>
                      <a:pt x="0" y="75"/>
                      <a:pt x="0" y="90"/>
                    </a:cubicBezTo>
                    <a:cubicBezTo>
                      <a:pt x="0" y="139"/>
                      <a:pt x="41" y="180"/>
                      <a:pt x="90" y="180"/>
                    </a:cubicBezTo>
                    <a:cubicBezTo>
                      <a:pt x="123" y="180"/>
                      <a:pt x="151" y="162"/>
                      <a:pt x="167" y="136"/>
                    </a:cubicBezTo>
                    <a:lnTo>
                      <a:pt x="38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15" name="组合 414"/>
            <p:cNvGrpSpPr>
              <a:grpSpLocks noChangeAspect="1"/>
            </p:cNvGrpSpPr>
            <p:nvPr/>
          </p:nvGrpSpPr>
          <p:grpSpPr>
            <a:xfrm>
              <a:off x="3678101" y="1684338"/>
              <a:ext cx="489756" cy="432000"/>
              <a:chOff x="1028700" y="4216400"/>
              <a:chExt cx="646113" cy="5699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62" name="Freeform 261"/>
              <p:cNvSpPr/>
              <p:nvPr/>
            </p:nvSpPr>
            <p:spPr bwMode="auto">
              <a:xfrm>
                <a:off x="1182688" y="4216400"/>
                <a:ext cx="338138" cy="269875"/>
              </a:xfrm>
              <a:custGeom>
                <a:avLst/>
                <a:gdLst>
                  <a:gd name="T0" fmla="*/ 43 w 90"/>
                  <a:gd name="T1" fmla="*/ 10 h 72"/>
                  <a:gd name="T2" fmla="*/ 45 w 90"/>
                  <a:gd name="T3" fmla="*/ 9 h 72"/>
                  <a:gd name="T4" fmla="*/ 47 w 90"/>
                  <a:gd name="T5" fmla="*/ 10 h 72"/>
                  <a:gd name="T6" fmla="*/ 83 w 90"/>
                  <a:gd name="T7" fmla="*/ 72 h 72"/>
                  <a:gd name="T8" fmla="*/ 90 w 90"/>
                  <a:gd name="T9" fmla="*/ 68 h 72"/>
                  <a:gd name="T10" fmla="*/ 54 w 90"/>
                  <a:gd name="T11" fmla="*/ 6 h 72"/>
                  <a:gd name="T12" fmla="*/ 45 w 90"/>
                  <a:gd name="T13" fmla="*/ 0 h 72"/>
                  <a:gd name="T14" fmla="*/ 36 w 90"/>
                  <a:gd name="T15" fmla="*/ 6 h 72"/>
                  <a:gd name="T16" fmla="*/ 0 w 90"/>
                  <a:gd name="T17" fmla="*/ 68 h 72"/>
                  <a:gd name="T18" fmla="*/ 7 w 90"/>
                  <a:gd name="T19" fmla="*/ 72 h 72"/>
                  <a:gd name="T20" fmla="*/ 43 w 90"/>
                  <a:gd name="T21" fmla="*/ 1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72">
                    <a:moveTo>
                      <a:pt x="43" y="10"/>
                    </a:moveTo>
                    <a:cubicBezTo>
                      <a:pt x="44" y="9"/>
                      <a:pt x="44" y="9"/>
                      <a:pt x="45" y="9"/>
                    </a:cubicBezTo>
                    <a:cubicBezTo>
                      <a:pt x="46" y="9"/>
                      <a:pt x="47" y="9"/>
                      <a:pt x="47" y="10"/>
                    </a:cubicBezTo>
                    <a:cubicBezTo>
                      <a:pt x="83" y="72"/>
                      <a:pt x="83" y="72"/>
                      <a:pt x="83" y="72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2" y="2"/>
                      <a:pt x="49" y="0"/>
                      <a:pt x="45" y="0"/>
                    </a:cubicBezTo>
                    <a:cubicBezTo>
                      <a:pt x="41" y="0"/>
                      <a:pt x="38" y="2"/>
                      <a:pt x="36" y="6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7" y="72"/>
                      <a:pt x="7" y="72"/>
                      <a:pt x="7" y="72"/>
                    </a:cubicBezTo>
                    <a:cubicBezTo>
                      <a:pt x="25" y="41"/>
                      <a:pt x="43" y="10"/>
                      <a:pt x="43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262"/>
              <p:cNvSpPr/>
              <p:nvPr/>
            </p:nvSpPr>
            <p:spPr bwMode="auto">
              <a:xfrm>
                <a:off x="1360488" y="4486275"/>
                <a:ext cx="314325" cy="300038"/>
              </a:xfrm>
              <a:custGeom>
                <a:avLst/>
                <a:gdLst>
                  <a:gd name="T0" fmla="*/ 82 w 84"/>
                  <a:gd name="T1" fmla="*/ 64 h 80"/>
                  <a:gd name="T2" fmla="*/ 45 w 84"/>
                  <a:gd name="T3" fmla="*/ 0 h 80"/>
                  <a:gd name="T4" fmla="*/ 38 w 84"/>
                  <a:gd name="T5" fmla="*/ 4 h 80"/>
                  <a:gd name="T6" fmla="*/ 75 w 84"/>
                  <a:gd name="T7" fmla="*/ 68 h 80"/>
                  <a:gd name="T8" fmla="*/ 75 w 84"/>
                  <a:gd name="T9" fmla="*/ 70 h 80"/>
                  <a:gd name="T10" fmla="*/ 73 w 84"/>
                  <a:gd name="T11" fmla="*/ 71 h 80"/>
                  <a:gd name="T12" fmla="*/ 0 w 84"/>
                  <a:gd name="T13" fmla="*/ 71 h 80"/>
                  <a:gd name="T14" fmla="*/ 0 w 84"/>
                  <a:gd name="T15" fmla="*/ 80 h 80"/>
                  <a:gd name="T16" fmla="*/ 73 w 84"/>
                  <a:gd name="T17" fmla="*/ 80 h 80"/>
                  <a:gd name="T18" fmla="*/ 82 w 84"/>
                  <a:gd name="T19" fmla="*/ 74 h 80"/>
                  <a:gd name="T20" fmla="*/ 82 w 84"/>
                  <a:gd name="T21" fmla="*/ 6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80">
                    <a:moveTo>
                      <a:pt x="82" y="64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6" y="69"/>
                      <a:pt x="76" y="70"/>
                      <a:pt x="75" y="70"/>
                    </a:cubicBezTo>
                    <a:cubicBezTo>
                      <a:pt x="75" y="71"/>
                      <a:pt x="74" y="71"/>
                      <a:pt x="73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73" y="80"/>
                      <a:pt x="73" y="80"/>
                      <a:pt x="73" y="80"/>
                    </a:cubicBezTo>
                    <a:cubicBezTo>
                      <a:pt x="77" y="80"/>
                      <a:pt x="80" y="78"/>
                      <a:pt x="82" y="74"/>
                    </a:cubicBezTo>
                    <a:cubicBezTo>
                      <a:pt x="84" y="71"/>
                      <a:pt x="84" y="67"/>
                      <a:pt x="82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263"/>
              <p:cNvSpPr/>
              <p:nvPr/>
            </p:nvSpPr>
            <p:spPr bwMode="auto">
              <a:xfrm>
                <a:off x="1028700" y="4486275"/>
                <a:ext cx="315913" cy="300038"/>
              </a:xfrm>
              <a:custGeom>
                <a:avLst/>
                <a:gdLst>
                  <a:gd name="T0" fmla="*/ 11 w 84"/>
                  <a:gd name="T1" fmla="*/ 71 h 80"/>
                  <a:gd name="T2" fmla="*/ 9 w 84"/>
                  <a:gd name="T3" fmla="*/ 70 h 80"/>
                  <a:gd name="T4" fmla="*/ 9 w 84"/>
                  <a:gd name="T5" fmla="*/ 69 h 80"/>
                  <a:gd name="T6" fmla="*/ 9 w 84"/>
                  <a:gd name="T7" fmla="*/ 68 h 80"/>
                  <a:gd name="T8" fmla="*/ 46 w 84"/>
                  <a:gd name="T9" fmla="*/ 4 h 80"/>
                  <a:gd name="T10" fmla="*/ 39 w 84"/>
                  <a:gd name="T11" fmla="*/ 0 h 80"/>
                  <a:gd name="T12" fmla="*/ 2 w 84"/>
                  <a:gd name="T13" fmla="*/ 64 h 80"/>
                  <a:gd name="T14" fmla="*/ 2 w 84"/>
                  <a:gd name="T15" fmla="*/ 74 h 80"/>
                  <a:gd name="T16" fmla="*/ 11 w 84"/>
                  <a:gd name="T17" fmla="*/ 80 h 80"/>
                  <a:gd name="T18" fmla="*/ 84 w 84"/>
                  <a:gd name="T19" fmla="*/ 80 h 80"/>
                  <a:gd name="T20" fmla="*/ 84 w 84"/>
                  <a:gd name="T21" fmla="*/ 71 h 80"/>
                  <a:gd name="T22" fmla="*/ 11 w 84"/>
                  <a:gd name="T23" fmla="*/ 7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4" h="80">
                    <a:moveTo>
                      <a:pt x="11" y="71"/>
                    </a:moveTo>
                    <a:cubicBezTo>
                      <a:pt x="10" y="71"/>
                      <a:pt x="9" y="71"/>
                      <a:pt x="9" y="70"/>
                    </a:cubicBezTo>
                    <a:cubicBezTo>
                      <a:pt x="9" y="70"/>
                      <a:pt x="9" y="70"/>
                      <a:pt x="9" y="69"/>
                    </a:cubicBezTo>
                    <a:cubicBezTo>
                      <a:pt x="9" y="69"/>
                      <a:pt x="9" y="68"/>
                      <a:pt x="9" y="68"/>
                    </a:cubicBezTo>
                    <a:cubicBezTo>
                      <a:pt x="9" y="68"/>
                      <a:pt x="27" y="36"/>
                      <a:pt x="46" y="4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" y="64"/>
                      <a:pt x="2" y="64"/>
                      <a:pt x="2" y="64"/>
                    </a:cubicBezTo>
                    <a:cubicBezTo>
                      <a:pt x="0" y="67"/>
                      <a:pt x="0" y="71"/>
                      <a:pt x="2" y="74"/>
                    </a:cubicBezTo>
                    <a:cubicBezTo>
                      <a:pt x="4" y="78"/>
                      <a:pt x="7" y="80"/>
                      <a:pt x="11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71"/>
                      <a:pt x="84" y="71"/>
                      <a:pt x="84" y="71"/>
                    </a:cubicBezTo>
                    <a:lnTo>
                      <a:pt x="11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264"/>
              <p:cNvSpPr/>
              <p:nvPr/>
            </p:nvSpPr>
            <p:spPr bwMode="auto">
              <a:xfrm>
                <a:off x="1322388" y="4370388"/>
                <a:ext cx="60325" cy="250825"/>
              </a:xfrm>
              <a:custGeom>
                <a:avLst/>
                <a:gdLst>
                  <a:gd name="T0" fmla="*/ 0 w 16"/>
                  <a:gd name="T1" fmla="*/ 8 h 67"/>
                  <a:gd name="T2" fmla="*/ 0 w 16"/>
                  <a:gd name="T3" fmla="*/ 60 h 67"/>
                  <a:gd name="T4" fmla="*/ 8 w 16"/>
                  <a:gd name="T5" fmla="*/ 67 h 67"/>
                  <a:gd name="T6" fmla="*/ 16 w 16"/>
                  <a:gd name="T7" fmla="*/ 60 h 67"/>
                  <a:gd name="T8" fmla="*/ 16 w 16"/>
                  <a:gd name="T9" fmla="*/ 8 h 67"/>
                  <a:gd name="T10" fmla="*/ 8 w 16"/>
                  <a:gd name="T11" fmla="*/ 0 h 67"/>
                  <a:gd name="T12" fmla="*/ 0 w 16"/>
                  <a:gd name="T13" fmla="*/ 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67">
                    <a:moveTo>
                      <a:pt x="0" y="8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0" y="64"/>
                      <a:pt x="4" y="67"/>
                      <a:pt x="8" y="67"/>
                    </a:cubicBezTo>
                    <a:cubicBezTo>
                      <a:pt x="12" y="67"/>
                      <a:pt x="16" y="64"/>
                      <a:pt x="16" y="60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3"/>
                      <a:pt x="12" y="0"/>
                      <a:pt x="8" y="0"/>
                    </a:cubicBezTo>
                    <a:cubicBezTo>
                      <a:pt x="4" y="0"/>
                      <a:pt x="0" y="3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6" name="Oval 265"/>
              <p:cNvSpPr>
                <a:spLocks noChangeArrowheads="1"/>
              </p:cNvSpPr>
              <p:nvPr/>
            </p:nvSpPr>
            <p:spPr bwMode="auto">
              <a:xfrm>
                <a:off x="1319213" y="4651375"/>
                <a:ext cx="66675" cy="635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13" name="组合 412"/>
            <p:cNvGrpSpPr>
              <a:grpSpLocks noChangeAspect="1"/>
            </p:cNvGrpSpPr>
            <p:nvPr/>
          </p:nvGrpSpPr>
          <p:grpSpPr>
            <a:xfrm>
              <a:off x="8342445" y="3495050"/>
              <a:ext cx="270300" cy="432000"/>
              <a:chOff x="3232150" y="4095750"/>
              <a:chExt cx="533400" cy="8524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73" name="Freeform 272"/>
              <p:cNvSpPr>
                <a:spLocks noEditPoints="1"/>
              </p:cNvSpPr>
              <p:nvPr/>
            </p:nvSpPr>
            <p:spPr bwMode="auto">
              <a:xfrm>
                <a:off x="3295650" y="4241800"/>
                <a:ext cx="395288" cy="104775"/>
              </a:xfrm>
              <a:custGeom>
                <a:avLst/>
                <a:gdLst>
                  <a:gd name="T0" fmla="*/ 99 w 105"/>
                  <a:gd name="T1" fmla="*/ 3 h 28"/>
                  <a:gd name="T2" fmla="*/ 97 w 105"/>
                  <a:gd name="T3" fmla="*/ 0 h 28"/>
                  <a:gd name="T4" fmla="*/ 94 w 105"/>
                  <a:gd name="T5" fmla="*/ 1 h 28"/>
                  <a:gd name="T6" fmla="*/ 54 w 105"/>
                  <a:gd name="T7" fmla="*/ 14 h 28"/>
                  <a:gd name="T8" fmla="*/ 54 w 105"/>
                  <a:gd name="T9" fmla="*/ 13 h 28"/>
                  <a:gd name="T10" fmla="*/ 54 w 105"/>
                  <a:gd name="T11" fmla="*/ 12 h 28"/>
                  <a:gd name="T12" fmla="*/ 52 w 105"/>
                  <a:gd name="T13" fmla="*/ 10 h 28"/>
                  <a:gd name="T14" fmla="*/ 2 w 105"/>
                  <a:gd name="T15" fmla="*/ 19 h 28"/>
                  <a:gd name="T16" fmla="*/ 1 w 105"/>
                  <a:gd name="T17" fmla="*/ 22 h 28"/>
                  <a:gd name="T18" fmla="*/ 5 w 105"/>
                  <a:gd name="T19" fmla="*/ 24 h 28"/>
                  <a:gd name="T20" fmla="*/ 47 w 105"/>
                  <a:gd name="T21" fmla="*/ 15 h 28"/>
                  <a:gd name="T22" fmla="*/ 47 w 105"/>
                  <a:gd name="T23" fmla="*/ 15 h 28"/>
                  <a:gd name="T24" fmla="*/ 46 w 105"/>
                  <a:gd name="T25" fmla="*/ 17 h 28"/>
                  <a:gd name="T26" fmla="*/ 46 w 105"/>
                  <a:gd name="T27" fmla="*/ 18 h 28"/>
                  <a:gd name="T28" fmla="*/ 49 w 105"/>
                  <a:gd name="T29" fmla="*/ 20 h 28"/>
                  <a:gd name="T30" fmla="*/ 94 w 105"/>
                  <a:gd name="T31" fmla="*/ 9 h 28"/>
                  <a:gd name="T32" fmla="*/ 99 w 105"/>
                  <a:gd name="T33" fmla="*/ 27 h 28"/>
                  <a:gd name="T34" fmla="*/ 103 w 105"/>
                  <a:gd name="T35" fmla="*/ 28 h 28"/>
                  <a:gd name="T36" fmla="*/ 104 w 105"/>
                  <a:gd name="T37" fmla="*/ 24 h 28"/>
                  <a:gd name="T38" fmla="*/ 99 w 105"/>
                  <a:gd name="T39" fmla="*/ 3 h 28"/>
                  <a:gd name="T40" fmla="*/ 94 w 105"/>
                  <a:gd name="T41" fmla="*/ 2 h 28"/>
                  <a:gd name="T42" fmla="*/ 94 w 105"/>
                  <a:gd name="T43" fmla="*/ 2 h 28"/>
                  <a:gd name="T44" fmla="*/ 94 w 105"/>
                  <a:gd name="T45" fmla="*/ 2 h 28"/>
                  <a:gd name="T46" fmla="*/ 94 w 105"/>
                  <a:gd name="T47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5" h="28">
                    <a:moveTo>
                      <a:pt x="99" y="3"/>
                    </a:moveTo>
                    <a:cubicBezTo>
                      <a:pt x="99" y="1"/>
                      <a:pt x="99" y="0"/>
                      <a:pt x="97" y="0"/>
                    </a:cubicBezTo>
                    <a:cubicBezTo>
                      <a:pt x="96" y="0"/>
                      <a:pt x="95" y="0"/>
                      <a:pt x="94" y="1"/>
                    </a:cubicBezTo>
                    <a:cubicBezTo>
                      <a:pt x="94" y="1"/>
                      <a:pt x="85" y="13"/>
                      <a:pt x="54" y="14"/>
                    </a:cubicBezTo>
                    <a:cubicBezTo>
                      <a:pt x="54" y="14"/>
                      <a:pt x="54" y="13"/>
                      <a:pt x="54" y="13"/>
                    </a:cubicBezTo>
                    <a:cubicBezTo>
                      <a:pt x="54" y="13"/>
                      <a:pt x="54" y="12"/>
                      <a:pt x="54" y="12"/>
                    </a:cubicBezTo>
                    <a:cubicBezTo>
                      <a:pt x="54" y="11"/>
                      <a:pt x="53" y="10"/>
                      <a:pt x="52" y="10"/>
                    </a:cubicBezTo>
                    <a:cubicBezTo>
                      <a:pt x="51" y="10"/>
                      <a:pt x="27" y="7"/>
                      <a:pt x="2" y="19"/>
                    </a:cubicBezTo>
                    <a:cubicBezTo>
                      <a:pt x="1" y="20"/>
                      <a:pt x="0" y="21"/>
                      <a:pt x="1" y="22"/>
                    </a:cubicBezTo>
                    <a:cubicBezTo>
                      <a:pt x="2" y="24"/>
                      <a:pt x="3" y="24"/>
                      <a:pt x="5" y="24"/>
                    </a:cubicBezTo>
                    <a:cubicBezTo>
                      <a:pt x="21" y="16"/>
                      <a:pt x="39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6" y="16"/>
                      <a:pt x="46" y="16"/>
                      <a:pt x="46" y="17"/>
                    </a:cubicBezTo>
                    <a:cubicBezTo>
                      <a:pt x="46" y="17"/>
                      <a:pt x="46" y="18"/>
                      <a:pt x="46" y="18"/>
                    </a:cubicBezTo>
                    <a:cubicBezTo>
                      <a:pt x="47" y="19"/>
                      <a:pt x="48" y="20"/>
                      <a:pt x="49" y="20"/>
                    </a:cubicBezTo>
                    <a:cubicBezTo>
                      <a:pt x="74" y="20"/>
                      <a:pt x="88" y="13"/>
                      <a:pt x="94" y="9"/>
                    </a:cubicBezTo>
                    <a:cubicBezTo>
                      <a:pt x="95" y="18"/>
                      <a:pt x="99" y="25"/>
                      <a:pt x="99" y="27"/>
                    </a:cubicBezTo>
                    <a:cubicBezTo>
                      <a:pt x="101" y="27"/>
                      <a:pt x="102" y="27"/>
                      <a:pt x="103" y="28"/>
                    </a:cubicBezTo>
                    <a:cubicBezTo>
                      <a:pt x="104" y="27"/>
                      <a:pt x="105" y="25"/>
                      <a:pt x="104" y="24"/>
                    </a:cubicBezTo>
                    <a:cubicBezTo>
                      <a:pt x="104" y="24"/>
                      <a:pt x="98" y="14"/>
                      <a:pt x="99" y="3"/>
                    </a:cubicBezTo>
                    <a:close/>
                    <a:moveTo>
                      <a:pt x="94" y="2"/>
                    </a:moveTo>
                    <a:cubicBezTo>
                      <a:pt x="94" y="2"/>
                      <a:pt x="94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4" name="Freeform 273"/>
              <p:cNvSpPr/>
              <p:nvPr/>
            </p:nvSpPr>
            <p:spPr bwMode="auto">
              <a:xfrm>
                <a:off x="3232150" y="4095750"/>
                <a:ext cx="533400" cy="503238"/>
              </a:xfrm>
              <a:custGeom>
                <a:avLst/>
                <a:gdLst>
                  <a:gd name="T0" fmla="*/ 138 w 142"/>
                  <a:gd name="T1" fmla="*/ 84 h 134"/>
                  <a:gd name="T2" fmla="*/ 128 w 142"/>
                  <a:gd name="T3" fmla="*/ 82 h 134"/>
                  <a:gd name="T4" fmla="*/ 134 w 142"/>
                  <a:gd name="T5" fmla="*/ 54 h 134"/>
                  <a:gd name="T6" fmla="*/ 133 w 142"/>
                  <a:gd name="T7" fmla="*/ 44 h 134"/>
                  <a:gd name="T8" fmla="*/ 115 w 142"/>
                  <a:gd name="T9" fmla="*/ 22 h 134"/>
                  <a:gd name="T10" fmla="*/ 63 w 142"/>
                  <a:gd name="T11" fmla="*/ 6 h 134"/>
                  <a:gd name="T12" fmla="*/ 6 w 142"/>
                  <a:gd name="T13" fmla="*/ 60 h 134"/>
                  <a:gd name="T14" fmla="*/ 14 w 142"/>
                  <a:gd name="T15" fmla="*/ 82 h 134"/>
                  <a:gd name="T16" fmla="*/ 14 w 142"/>
                  <a:gd name="T17" fmla="*/ 82 h 134"/>
                  <a:gd name="T18" fmla="*/ 4 w 142"/>
                  <a:gd name="T19" fmla="*/ 84 h 134"/>
                  <a:gd name="T20" fmla="*/ 0 w 142"/>
                  <a:gd name="T21" fmla="*/ 97 h 134"/>
                  <a:gd name="T22" fmla="*/ 17 w 142"/>
                  <a:gd name="T23" fmla="*/ 134 h 134"/>
                  <a:gd name="T24" fmla="*/ 16 w 142"/>
                  <a:gd name="T25" fmla="*/ 128 h 134"/>
                  <a:gd name="T26" fmla="*/ 16 w 142"/>
                  <a:gd name="T27" fmla="*/ 126 h 134"/>
                  <a:gd name="T28" fmla="*/ 6 w 142"/>
                  <a:gd name="T29" fmla="*/ 97 h 134"/>
                  <a:gd name="T30" fmla="*/ 7 w 142"/>
                  <a:gd name="T31" fmla="*/ 88 h 134"/>
                  <a:gd name="T32" fmla="*/ 15 w 142"/>
                  <a:gd name="T33" fmla="*/ 89 h 134"/>
                  <a:gd name="T34" fmla="*/ 16 w 142"/>
                  <a:gd name="T35" fmla="*/ 90 h 134"/>
                  <a:gd name="T36" fmla="*/ 16 w 142"/>
                  <a:gd name="T37" fmla="*/ 76 h 134"/>
                  <a:gd name="T38" fmla="*/ 12 w 142"/>
                  <a:gd name="T39" fmla="*/ 59 h 134"/>
                  <a:gd name="T40" fmla="*/ 63 w 142"/>
                  <a:gd name="T41" fmla="*/ 11 h 134"/>
                  <a:gd name="T42" fmla="*/ 111 w 142"/>
                  <a:gd name="T43" fmla="*/ 26 h 134"/>
                  <a:gd name="T44" fmla="*/ 114 w 142"/>
                  <a:gd name="T45" fmla="*/ 27 h 134"/>
                  <a:gd name="T46" fmla="*/ 128 w 142"/>
                  <a:gd name="T47" fmla="*/ 45 h 134"/>
                  <a:gd name="T48" fmla="*/ 126 w 142"/>
                  <a:gd name="T49" fmla="*/ 74 h 134"/>
                  <a:gd name="T50" fmla="*/ 126 w 142"/>
                  <a:gd name="T51" fmla="*/ 90 h 134"/>
                  <a:gd name="T52" fmla="*/ 127 w 142"/>
                  <a:gd name="T53" fmla="*/ 89 h 134"/>
                  <a:gd name="T54" fmla="*/ 135 w 142"/>
                  <a:gd name="T55" fmla="*/ 88 h 134"/>
                  <a:gd name="T56" fmla="*/ 136 w 142"/>
                  <a:gd name="T57" fmla="*/ 97 h 134"/>
                  <a:gd name="T58" fmla="*/ 126 w 142"/>
                  <a:gd name="T59" fmla="*/ 126 h 134"/>
                  <a:gd name="T60" fmla="*/ 126 w 142"/>
                  <a:gd name="T61" fmla="*/ 128 h 134"/>
                  <a:gd name="T62" fmla="*/ 125 w 142"/>
                  <a:gd name="T63" fmla="*/ 134 h 134"/>
                  <a:gd name="T64" fmla="*/ 142 w 142"/>
                  <a:gd name="T65" fmla="*/ 97 h 134"/>
                  <a:gd name="T66" fmla="*/ 138 w 142"/>
                  <a:gd name="T67" fmla="*/ 8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2" h="134">
                    <a:moveTo>
                      <a:pt x="138" y="84"/>
                    </a:moveTo>
                    <a:cubicBezTo>
                      <a:pt x="135" y="81"/>
                      <a:pt x="131" y="81"/>
                      <a:pt x="128" y="82"/>
                    </a:cubicBezTo>
                    <a:cubicBezTo>
                      <a:pt x="129" y="80"/>
                      <a:pt x="134" y="68"/>
                      <a:pt x="134" y="54"/>
                    </a:cubicBezTo>
                    <a:cubicBezTo>
                      <a:pt x="134" y="51"/>
                      <a:pt x="134" y="48"/>
                      <a:pt x="133" y="44"/>
                    </a:cubicBezTo>
                    <a:cubicBezTo>
                      <a:pt x="130" y="30"/>
                      <a:pt x="124" y="23"/>
                      <a:pt x="115" y="22"/>
                    </a:cubicBezTo>
                    <a:cubicBezTo>
                      <a:pt x="112" y="17"/>
                      <a:pt x="97" y="0"/>
                      <a:pt x="63" y="6"/>
                    </a:cubicBezTo>
                    <a:cubicBezTo>
                      <a:pt x="21" y="13"/>
                      <a:pt x="2" y="32"/>
                      <a:pt x="6" y="60"/>
                    </a:cubicBezTo>
                    <a:cubicBezTo>
                      <a:pt x="6" y="61"/>
                      <a:pt x="8" y="74"/>
                      <a:pt x="14" y="82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1" y="81"/>
                      <a:pt x="7" y="81"/>
                      <a:pt x="4" y="84"/>
                    </a:cubicBezTo>
                    <a:cubicBezTo>
                      <a:pt x="1" y="87"/>
                      <a:pt x="0" y="93"/>
                      <a:pt x="0" y="97"/>
                    </a:cubicBezTo>
                    <a:cubicBezTo>
                      <a:pt x="1" y="108"/>
                      <a:pt x="6" y="124"/>
                      <a:pt x="17" y="134"/>
                    </a:cubicBezTo>
                    <a:cubicBezTo>
                      <a:pt x="16" y="132"/>
                      <a:pt x="16" y="129"/>
                      <a:pt x="16" y="128"/>
                    </a:cubicBezTo>
                    <a:cubicBezTo>
                      <a:pt x="16" y="127"/>
                      <a:pt x="16" y="126"/>
                      <a:pt x="16" y="126"/>
                    </a:cubicBezTo>
                    <a:cubicBezTo>
                      <a:pt x="9" y="117"/>
                      <a:pt x="6" y="105"/>
                      <a:pt x="6" y="97"/>
                    </a:cubicBezTo>
                    <a:cubicBezTo>
                      <a:pt x="6" y="92"/>
                      <a:pt x="6" y="89"/>
                      <a:pt x="7" y="88"/>
                    </a:cubicBezTo>
                    <a:cubicBezTo>
                      <a:pt x="11" y="85"/>
                      <a:pt x="14" y="88"/>
                      <a:pt x="15" y="89"/>
                    </a:cubicBezTo>
                    <a:cubicBezTo>
                      <a:pt x="15" y="89"/>
                      <a:pt x="16" y="90"/>
                      <a:pt x="16" y="90"/>
                    </a:cubicBezTo>
                    <a:cubicBezTo>
                      <a:pt x="16" y="84"/>
                      <a:pt x="16" y="79"/>
                      <a:pt x="16" y="76"/>
                    </a:cubicBezTo>
                    <a:cubicBezTo>
                      <a:pt x="13" y="69"/>
                      <a:pt x="12" y="60"/>
                      <a:pt x="12" y="59"/>
                    </a:cubicBezTo>
                    <a:cubicBezTo>
                      <a:pt x="8" y="34"/>
                      <a:pt x="25" y="18"/>
                      <a:pt x="63" y="11"/>
                    </a:cubicBezTo>
                    <a:cubicBezTo>
                      <a:pt x="99" y="5"/>
                      <a:pt x="111" y="25"/>
                      <a:pt x="111" y="26"/>
                    </a:cubicBezTo>
                    <a:cubicBezTo>
                      <a:pt x="112" y="27"/>
                      <a:pt x="113" y="27"/>
                      <a:pt x="114" y="27"/>
                    </a:cubicBezTo>
                    <a:cubicBezTo>
                      <a:pt x="116" y="27"/>
                      <a:pt x="124" y="27"/>
                      <a:pt x="128" y="45"/>
                    </a:cubicBezTo>
                    <a:cubicBezTo>
                      <a:pt x="130" y="56"/>
                      <a:pt x="128" y="67"/>
                      <a:pt x="126" y="74"/>
                    </a:cubicBezTo>
                    <a:cubicBezTo>
                      <a:pt x="126" y="77"/>
                      <a:pt x="126" y="83"/>
                      <a:pt x="126" y="90"/>
                    </a:cubicBezTo>
                    <a:cubicBezTo>
                      <a:pt x="126" y="90"/>
                      <a:pt x="127" y="89"/>
                      <a:pt x="127" y="89"/>
                    </a:cubicBezTo>
                    <a:cubicBezTo>
                      <a:pt x="128" y="88"/>
                      <a:pt x="131" y="85"/>
                      <a:pt x="135" y="88"/>
                    </a:cubicBezTo>
                    <a:cubicBezTo>
                      <a:pt x="136" y="89"/>
                      <a:pt x="136" y="92"/>
                      <a:pt x="136" y="97"/>
                    </a:cubicBezTo>
                    <a:cubicBezTo>
                      <a:pt x="136" y="105"/>
                      <a:pt x="133" y="117"/>
                      <a:pt x="126" y="126"/>
                    </a:cubicBezTo>
                    <a:cubicBezTo>
                      <a:pt x="126" y="126"/>
                      <a:pt x="126" y="127"/>
                      <a:pt x="126" y="128"/>
                    </a:cubicBezTo>
                    <a:cubicBezTo>
                      <a:pt x="126" y="129"/>
                      <a:pt x="126" y="132"/>
                      <a:pt x="125" y="134"/>
                    </a:cubicBezTo>
                    <a:cubicBezTo>
                      <a:pt x="136" y="124"/>
                      <a:pt x="141" y="108"/>
                      <a:pt x="142" y="97"/>
                    </a:cubicBezTo>
                    <a:cubicBezTo>
                      <a:pt x="142" y="93"/>
                      <a:pt x="141" y="87"/>
                      <a:pt x="138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5" name="Freeform 274"/>
              <p:cNvSpPr/>
              <p:nvPr/>
            </p:nvSpPr>
            <p:spPr bwMode="auto">
              <a:xfrm>
                <a:off x="3314700" y="4346575"/>
                <a:ext cx="368300" cy="373063"/>
              </a:xfrm>
              <a:custGeom>
                <a:avLst/>
                <a:gdLst>
                  <a:gd name="T0" fmla="*/ 98 w 98"/>
                  <a:gd name="T1" fmla="*/ 59 h 99"/>
                  <a:gd name="T2" fmla="*/ 98 w 98"/>
                  <a:gd name="T3" fmla="*/ 37 h 99"/>
                  <a:gd name="T4" fmla="*/ 93 w 98"/>
                  <a:gd name="T5" fmla="*/ 37 h 99"/>
                  <a:gd name="T6" fmla="*/ 89 w 98"/>
                  <a:gd name="T7" fmla="*/ 37 h 99"/>
                  <a:gd name="T8" fmla="*/ 74 w 98"/>
                  <a:gd name="T9" fmla="*/ 53 h 99"/>
                  <a:gd name="T10" fmla="*/ 58 w 98"/>
                  <a:gd name="T11" fmla="*/ 34 h 99"/>
                  <a:gd name="T12" fmla="*/ 74 w 98"/>
                  <a:gd name="T13" fmla="*/ 15 h 99"/>
                  <a:gd name="T14" fmla="*/ 89 w 98"/>
                  <a:gd name="T15" fmla="*/ 32 h 99"/>
                  <a:gd name="T16" fmla="*/ 93 w 98"/>
                  <a:gd name="T17" fmla="*/ 32 h 99"/>
                  <a:gd name="T18" fmla="*/ 98 w 98"/>
                  <a:gd name="T19" fmla="*/ 32 h 99"/>
                  <a:gd name="T20" fmla="*/ 98 w 98"/>
                  <a:gd name="T21" fmla="*/ 5 h 99"/>
                  <a:gd name="T22" fmla="*/ 49 w 98"/>
                  <a:gd name="T23" fmla="*/ 0 h 99"/>
                  <a:gd name="T24" fmla="*/ 0 w 98"/>
                  <a:gd name="T25" fmla="*/ 5 h 99"/>
                  <a:gd name="T26" fmla="*/ 0 w 98"/>
                  <a:gd name="T27" fmla="*/ 32 h 99"/>
                  <a:gd name="T28" fmla="*/ 5 w 98"/>
                  <a:gd name="T29" fmla="*/ 32 h 99"/>
                  <a:gd name="T30" fmla="*/ 9 w 98"/>
                  <a:gd name="T31" fmla="*/ 32 h 99"/>
                  <a:gd name="T32" fmla="*/ 24 w 98"/>
                  <a:gd name="T33" fmla="*/ 15 h 99"/>
                  <a:gd name="T34" fmla="*/ 40 w 98"/>
                  <a:gd name="T35" fmla="*/ 34 h 99"/>
                  <a:gd name="T36" fmla="*/ 24 w 98"/>
                  <a:gd name="T37" fmla="*/ 53 h 99"/>
                  <a:gd name="T38" fmla="*/ 9 w 98"/>
                  <a:gd name="T39" fmla="*/ 37 h 99"/>
                  <a:gd name="T40" fmla="*/ 5 w 98"/>
                  <a:gd name="T41" fmla="*/ 37 h 99"/>
                  <a:gd name="T42" fmla="*/ 0 w 98"/>
                  <a:gd name="T43" fmla="*/ 37 h 99"/>
                  <a:gd name="T44" fmla="*/ 0 w 98"/>
                  <a:gd name="T45" fmla="*/ 59 h 99"/>
                  <a:gd name="T46" fmla="*/ 0 w 98"/>
                  <a:gd name="T47" fmla="*/ 59 h 99"/>
                  <a:gd name="T48" fmla="*/ 0 w 98"/>
                  <a:gd name="T49" fmla="*/ 62 h 99"/>
                  <a:gd name="T50" fmla="*/ 21 w 98"/>
                  <a:gd name="T51" fmla="*/ 99 h 99"/>
                  <a:gd name="T52" fmla="*/ 22 w 98"/>
                  <a:gd name="T53" fmla="*/ 99 h 99"/>
                  <a:gd name="T54" fmla="*/ 49 w 98"/>
                  <a:gd name="T55" fmla="*/ 93 h 99"/>
                  <a:gd name="T56" fmla="*/ 76 w 98"/>
                  <a:gd name="T57" fmla="*/ 99 h 99"/>
                  <a:gd name="T58" fmla="*/ 77 w 98"/>
                  <a:gd name="T59" fmla="*/ 99 h 99"/>
                  <a:gd name="T60" fmla="*/ 98 w 98"/>
                  <a:gd name="T61" fmla="*/ 62 h 99"/>
                  <a:gd name="T62" fmla="*/ 98 w 98"/>
                  <a:gd name="T63" fmla="*/ 59 h 99"/>
                  <a:gd name="T64" fmla="*/ 98 w 98"/>
                  <a:gd name="T65" fmla="*/ 5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8" h="99">
                    <a:moveTo>
                      <a:pt x="98" y="59"/>
                    </a:moveTo>
                    <a:cubicBezTo>
                      <a:pt x="98" y="59"/>
                      <a:pt x="98" y="48"/>
                      <a:pt x="98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8" y="46"/>
                      <a:pt x="82" y="53"/>
                      <a:pt x="74" y="53"/>
                    </a:cubicBezTo>
                    <a:cubicBezTo>
                      <a:pt x="65" y="53"/>
                      <a:pt x="58" y="45"/>
                      <a:pt x="58" y="34"/>
                    </a:cubicBezTo>
                    <a:cubicBezTo>
                      <a:pt x="58" y="24"/>
                      <a:pt x="65" y="15"/>
                      <a:pt x="74" y="15"/>
                    </a:cubicBezTo>
                    <a:cubicBezTo>
                      <a:pt x="82" y="15"/>
                      <a:pt x="88" y="22"/>
                      <a:pt x="89" y="32"/>
                    </a:cubicBezTo>
                    <a:cubicBezTo>
                      <a:pt x="93" y="32"/>
                      <a:pt x="93" y="32"/>
                      <a:pt x="93" y="32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98" y="19"/>
                      <a:pt x="98" y="7"/>
                      <a:pt x="98" y="5"/>
                    </a:cubicBezTo>
                    <a:cubicBezTo>
                      <a:pt x="94" y="4"/>
                      <a:pt x="78" y="0"/>
                      <a:pt x="49" y="0"/>
                    </a:cubicBezTo>
                    <a:cubicBezTo>
                      <a:pt x="20" y="0"/>
                      <a:pt x="4" y="4"/>
                      <a:pt x="0" y="5"/>
                    </a:cubicBezTo>
                    <a:cubicBezTo>
                      <a:pt x="0" y="7"/>
                      <a:pt x="0" y="19"/>
                      <a:pt x="0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10" y="22"/>
                      <a:pt x="16" y="15"/>
                      <a:pt x="24" y="15"/>
                    </a:cubicBezTo>
                    <a:cubicBezTo>
                      <a:pt x="33" y="15"/>
                      <a:pt x="40" y="24"/>
                      <a:pt x="40" y="34"/>
                    </a:cubicBezTo>
                    <a:cubicBezTo>
                      <a:pt x="40" y="45"/>
                      <a:pt x="33" y="53"/>
                      <a:pt x="24" y="53"/>
                    </a:cubicBezTo>
                    <a:cubicBezTo>
                      <a:pt x="16" y="53"/>
                      <a:pt x="10" y="46"/>
                      <a:pt x="9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48"/>
                      <a:pt x="0" y="59"/>
                      <a:pt x="0" y="5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9"/>
                      <a:pt x="0" y="60"/>
                      <a:pt x="0" y="62"/>
                    </a:cubicBezTo>
                    <a:cubicBezTo>
                      <a:pt x="0" y="69"/>
                      <a:pt x="1" y="90"/>
                      <a:pt x="21" y="99"/>
                    </a:cubicBezTo>
                    <a:cubicBezTo>
                      <a:pt x="22" y="99"/>
                      <a:pt x="22" y="99"/>
                      <a:pt x="22" y="99"/>
                    </a:cubicBezTo>
                    <a:cubicBezTo>
                      <a:pt x="29" y="95"/>
                      <a:pt x="39" y="93"/>
                      <a:pt x="49" y="93"/>
                    </a:cubicBezTo>
                    <a:cubicBezTo>
                      <a:pt x="59" y="93"/>
                      <a:pt x="69" y="95"/>
                      <a:pt x="76" y="99"/>
                    </a:cubicBezTo>
                    <a:cubicBezTo>
                      <a:pt x="77" y="99"/>
                      <a:pt x="77" y="99"/>
                      <a:pt x="77" y="99"/>
                    </a:cubicBezTo>
                    <a:cubicBezTo>
                      <a:pt x="97" y="90"/>
                      <a:pt x="98" y="69"/>
                      <a:pt x="98" y="62"/>
                    </a:cubicBezTo>
                    <a:cubicBezTo>
                      <a:pt x="98" y="60"/>
                      <a:pt x="98" y="59"/>
                      <a:pt x="98" y="59"/>
                    </a:cubicBezTo>
                    <a:cubicBezTo>
                      <a:pt x="98" y="59"/>
                      <a:pt x="98" y="59"/>
                      <a:pt x="9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275"/>
              <p:cNvSpPr/>
              <p:nvPr/>
            </p:nvSpPr>
            <p:spPr bwMode="auto">
              <a:xfrm>
                <a:off x="3413125" y="4714875"/>
                <a:ext cx="171450" cy="63500"/>
              </a:xfrm>
              <a:custGeom>
                <a:avLst/>
                <a:gdLst>
                  <a:gd name="T0" fmla="*/ 46 w 46"/>
                  <a:gd name="T1" fmla="*/ 17 h 17"/>
                  <a:gd name="T2" fmla="*/ 46 w 46"/>
                  <a:gd name="T3" fmla="*/ 5 h 17"/>
                  <a:gd name="T4" fmla="*/ 23 w 46"/>
                  <a:gd name="T5" fmla="*/ 0 h 17"/>
                  <a:gd name="T6" fmla="*/ 0 w 46"/>
                  <a:gd name="T7" fmla="*/ 5 h 17"/>
                  <a:gd name="T8" fmla="*/ 0 w 46"/>
                  <a:gd name="T9" fmla="*/ 17 h 17"/>
                  <a:gd name="T10" fmla="*/ 23 w 46"/>
                  <a:gd name="T11" fmla="*/ 13 h 17"/>
                  <a:gd name="T12" fmla="*/ 46 w 46"/>
                  <a:gd name="T1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17">
                    <a:moveTo>
                      <a:pt x="46" y="17"/>
                    </a:moveTo>
                    <a:cubicBezTo>
                      <a:pt x="46" y="11"/>
                      <a:pt x="46" y="6"/>
                      <a:pt x="46" y="5"/>
                    </a:cubicBezTo>
                    <a:cubicBezTo>
                      <a:pt x="40" y="2"/>
                      <a:pt x="32" y="0"/>
                      <a:pt x="23" y="0"/>
                    </a:cubicBezTo>
                    <a:cubicBezTo>
                      <a:pt x="14" y="0"/>
                      <a:pt x="6" y="2"/>
                      <a:pt x="0" y="5"/>
                    </a:cubicBezTo>
                    <a:cubicBezTo>
                      <a:pt x="0" y="6"/>
                      <a:pt x="0" y="11"/>
                      <a:pt x="0" y="17"/>
                    </a:cubicBezTo>
                    <a:cubicBezTo>
                      <a:pt x="6" y="14"/>
                      <a:pt x="14" y="13"/>
                      <a:pt x="23" y="13"/>
                    </a:cubicBezTo>
                    <a:cubicBezTo>
                      <a:pt x="32" y="13"/>
                      <a:pt x="40" y="14"/>
                      <a:pt x="4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Oval 276"/>
              <p:cNvSpPr>
                <a:spLocks noChangeArrowheads="1"/>
              </p:cNvSpPr>
              <p:nvPr/>
            </p:nvSpPr>
            <p:spPr bwMode="auto">
              <a:xfrm>
                <a:off x="3352800" y="4783138"/>
                <a:ext cx="292100" cy="165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Freeform 277"/>
            <p:cNvSpPr>
              <a:spLocks noChangeAspect="1"/>
            </p:cNvSpPr>
            <p:nvPr/>
          </p:nvSpPr>
          <p:spPr bwMode="auto">
            <a:xfrm>
              <a:off x="7470996" y="2616925"/>
              <a:ext cx="290484" cy="432000"/>
            </a:xfrm>
            <a:custGeom>
              <a:avLst/>
              <a:gdLst>
                <a:gd name="T0" fmla="*/ 37 w 132"/>
                <a:gd name="T1" fmla="*/ 194 h 196"/>
                <a:gd name="T2" fmla="*/ 45 w 132"/>
                <a:gd name="T3" fmla="*/ 193 h 196"/>
                <a:gd name="T4" fmla="*/ 53 w 132"/>
                <a:gd name="T5" fmla="*/ 180 h 196"/>
                <a:gd name="T6" fmla="*/ 53 w 132"/>
                <a:gd name="T7" fmla="*/ 96 h 196"/>
                <a:gd name="T8" fmla="*/ 42 w 132"/>
                <a:gd name="T9" fmla="*/ 91 h 196"/>
                <a:gd name="T10" fmla="*/ 37 w 132"/>
                <a:gd name="T11" fmla="*/ 80 h 196"/>
                <a:gd name="T12" fmla="*/ 17 w 132"/>
                <a:gd name="T13" fmla="*/ 94 h 196"/>
                <a:gd name="T14" fmla="*/ 1 w 132"/>
                <a:gd name="T15" fmla="*/ 68 h 196"/>
                <a:gd name="T16" fmla="*/ 0 w 132"/>
                <a:gd name="T17" fmla="*/ 66 h 196"/>
                <a:gd name="T18" fmla="*/ 0 w 132"/>
                <a:gd name="T19" fmla="*/ 66 h 196"/>
                <a:gd name="T20" fmla="*/ 1 w 132"/>
                <a:gd name="T21" fmla="*/ 65 h 196"/>
                <a:gd name="T22" fmla="*/ 17 w 132"/>
                <a:gd name="T23" fmla="*/ 39 h 196"/>
                <a:gd name="T24" fmla="*/ 36 w 132"/>
                <a:gd name="T25" fmla="*/ 53 h 196"/>
                <a:gd name="T26" fmla="*/ 42 w 132"/>
                <a:gd name="T27" fmla="*/ 48 h 196"/>
                <a:gd name="T28" fmla="*/ 48 w 132"/>
                <a:gd name="T29" fmla="*/ 41 h 196"/>
                <a:gd name="T30" fmla="*/ 52 w 132"/>
                <a:gd name="T31" fmla="*/ 29 h 196"/>
                <a:gd name="T32" fmla="*/ 51 w 132"/>
                <a:gd name="T33" fmla="*/ 11 h 196"/>
                <a:gd name="T34" fmla="*/ 51 w 132"/>
                <a:gd name="T35" fmla="*/ 11 h 196"/>
                <a:gd name="T36" fmla="*/ 56 w 132"/>
                <a:gd name="T37" fmla="*/ 12 h 196"/>
                <a:gd name="T38" fmla="*/ 64 w 132"/>
                <a:gd name="T39" fmla="*/ 1 h 196"/>
                <a:gd name="T40" fmla="*/ 66 w 132"/>
                <a:gd name="T41" fmla="*/ 0 h 196"/>
                <a:gd name="T42" fmla="*/ 66 w 132"/>
                <a:gd name="T43" fmla="*/ 0 h 196"/>
                <a:gd name="T44" fmla="*/ 66 w 132"/>
                <a:gd name="T45" fmla="*/ 0 h 196"/>
                <a:gd name="T46" fmla="*/ 66 w 132"/>
                <a:gd name="T47" fmla="*/ 0 h 196"/>
                <a:gd name="T48" fmla="*/ 68 w 132"/>
                <a:gd name="T49" fmla="*/ 1 h 196"/>
                <a:gd name="T50" fmla="*/ 76 w 132"/>
                <a:gd name="T51" fmla="*/ 12 h 196"/>
                <a:gd name="T52" fmla="*/ 81 w 132"/>
                <a:gd name="T53" fmla="*/ 11 h 196"/>
                <a:gd name="T54" fmla="*/ 81 w 132"/>
                <a:gd name="T55" fmla="*/ 11 h 196"/>
                <a:gd name="T56" fmla="*/ 80 w 132"/>
                <a:gd name="T57" fmla="*/ 29 h 196"/>
                <a:gd name="T58" fmla="*/ 84 w 132"/>
                <a:gd name="T59" fmla="*/ 41 h 196"/>
                <a:gd name="T60" fmla="*/ 90 w 132"/>
                <a:gd name="T61" fmla="*/ 48 h 196"/>
                <a:gd name="T62" fmla="*/ 96 w 132"/>
                <a:gd name="T63" fmla="*/ 53 h 196"/>
                <a:gd name="T64" fmla="*/ 115 w 132"/>
                <a:gd name="T65" fmla="*/ 39 h 196"/>
                <a:gd name="T66" fmla="*/ 131 w 132"/>
                <a:gd name="T67" fmla="*/ 65 h 196"/>
                <a:gd name="T68" fmla="*/ 132 w 132"/>
                <a:gd name="T69" fmla="*/ 66 h 196"/>
                <a:gd name="T70" fmla="*/ 132 w 132"/>
                <a:gd name="T71" fmla="*/ 66 h 196"/>
                <a:gd name="T72" fmla="*/ 131 w 132"/>
                <a:gd name="T73" fmla="*/ 68 h 196"/>
                <a:gd name="T74" fmla="*/ 115 w 132"/>
                <a:gd name="T75" fmla="*/ 94 h 196"/>
                <a:gd name="T76" fmla="*/ 95 w 132"/>
                <a:gd name="T77" fmla="*/ 80 h 196"/>
                <a:gd name="T78" fmla="*/ 90 w 132"/>
                <a:gd name="T79" fmla="*/ 91 h 196"/>
                <a:gd name="T80" fmla="*/ 79 w 132"/>
                <a:gd name="T81" fmla="*/ 96 h 196"/>
                <a:gd name="T82" fmla="*/ 79 w 132"/>
                <a:gd name="T83" fmla="*/ 180 h 196"/>
                <a:gd name="T84" fmla="*/ 87 w 132"/>
                <a:gd name="T85" fmla="*/ 193 h 196"/>
                <a:gd name="T86" fmla="*/ 95 w 132"/>
                <a:gd name="T87" fmla="*/ 194 h 196"/>
                <a:gd name="T88" fmla="*/ 37 w 132"/>
                <a:gd name="T8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2" h="196">
                  <a:moveTo>
                    <a:pt x="37" y="196"/>
                  </a:moveTo>
                  <a:cubicBezTo>
                    <a:pt x="37" y="196"/>
                    <a:pt x="37" y="195"/>
                    <a:pt x="37" y="194"/>
                  </a:cubicBezTo>
                  <a:cubicBezTo>
                    <a:pt x="37" y="193"/>
                    <a:pt x="38" y="193"/>
                    <a:pt x="39" y="193"/>
                  </a:cubicBezTo>
                  <a:cubicBezTo>
                    <a:pt x="45" y="193"/>
                    <a:pt x="45" y="193"/>
                    <a:pt x="45" y="193"/>
                  </a:cubicBezTo>
                  <a:cubicBezTo>
                    <a:pt x="48" y="191"/>
                    <a:pt x="49" y="188"/>
                    <a:pt x="49" y="183"/>
                  </a:cubicBezTo>
                  <a:cubicBezTo>
                    <a:pt x="53" y="180"/>
                    <a:pt x="53" y="180"/>
                    <a:pt x="53" y="180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6"/>
                    <a:pt x="49" y="92"/>
                    <a:pt x="48" y="90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24" y="81"/>
                    <a:pt x="20" y="87"/>
                    <a:pt x="17" y="94"/>
                  </a:cubicBezTo>
                  <a:cubicBezTo>
                    <a:pt x="12" y="89"/>
                    <a:pt x="11" y="84"/>
                    <a:pt x="12" y="76"/>
                  </a:cubicBezTo>
                  <a:cubicBezTo>
                    <a:pt x="7" y="75"/>
                    <a:pt x="3" y="72"/>
                    <a:pt x="1" y="6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3" y="61"/>
                    <a:pt x="7" y="58"/>
                    <a:pt x="12" y="56"/>
                  </a:cubicBezTo>
                  <a:cubicBezTo>
                    <a:pt x="11" y="49"/>
                    <a:pt x="12" y="43"/>
                    <a:pt x="17" y="39"/>
                  </a:cubicBezTo>
                  <a:cubicBezTo>
                    <a:pt x="20" y="46"/>
                    <a:pt x="24" y="51"/>
                    <a:pt x="30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1" y="23"/>
                    <a:pt x="45" y="20"/>
                    <a:pt x="38" y="16"/>
                  </a:cubicBezTo>
                  <a:cubicBezTo>
                    <a:pt x="42" y="13"/>
                    <a:pt x="46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2" y="11"/>
                    <a:pt x="53" y="11"/>
                    <a:pt x="53" y="1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9" y="5"/>
                    <a:pt x="61" y="2"/>
                    <a:pt x="64" y="1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71" y="2"/>
                    <a:pt x="73" y="5"/>
                    <a:pt x="75" y="8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80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6" y="11"/>
                    <a:pt x="90" y="13"/>
                    <a:pt x="94" y="16"/>
                  </a:cubicBezTo>
                  <a:cubicBezTo>
                    <a:pt x="87" y="20"/>
                    <a:pt x="81" y="23"/>
                    <a:pt x="80" y="29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102" y="53"/>
                    <a:pt x="102" y="53"/>
                    <a:pt x="102" y="53"/>
                  </a:cubicBezTo>
                  <a:cubicBezTo>
                    <a:pt x="108" y="51"/>
                    <a:pt x="112" y="46"/>
                    <a:pt x="115" y="39"/>
                  </a:cubicBezTo>
                  <a:cubicBezTo>
                    <a:pt x="120" y="43"/>
                    <a:pt x="121" y="49"/>
                    <a:pt x="120" y="56"/>
                  </a:cubicBezTo>
                  <a:cubicBezTo>
                    <a:pt x="125" y="58"/>
                    <a:pt x="129" y="61"/>
                    <a:pt x="131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9" y="72"/>
                    <a:pt x="125" y="75"/>
                    <a:pt x="120" y="76"/>
                  </a:cubicBezTo>
                  <a:cubicBezTo>
                    <a:pt x="121" y="84"/>
                    <a:pt x="120" y="89"/>
                    <a:pt x="115" y="94"/>
                  </a:cubicBezTo>
                  <a:cubicBezTo>
                    <a:pt x="112" y="87"/>
                    <a:pt x="108" y="81"/>
                    <a:pt x="102" y="80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1" y="84"/>
                    <a:pt x="91" y="84"/>
                    <a:pt x="91" y="84"/>
                  </a:cubicBezTo>
                  <a:cubicBezTo>
                    <a:pt x="90" y="91"/>
                    <a:pt x="90" y="91"/>
                    <a:pt x="90" y="91"/>
                  </a:cubicBezTo>
                  <a:cubicBezTo>
                    <a:pt x="84" y="90"/>
                    <a:pt x="84" y="90"/>
                    <a:pt x="84" y="90"/>
                  </a:cubicBezTo>
                  <a:cubicBezTo>
                    <a:pt x="83" y="92"/>
                    <a:pt x="79" y="96"/>
                    <a:pt x="79" y="96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83" y="183"/>
                    <a:pt x="83" y="183"/>
                    <a:pt x="83" y="183"/>
                  </a:cubicBezTo>
                  <a:cubicBezTo>
                    <a:pt x="83" y="188"/>
                    <a:pt x="84" y="191"/>
                    <a:pt x="87" y="193"/>
                  </a:cubicBezTo>
                  <a:cubicBezTo>
                    <a:pt x="93" y="193"/>
                    <a:pt x="93" y="193"/>
                    <a:pt x="93" y="193"/>
                  </a:cubicBezTo>
                  <a:cubicBezTo>
                    <a:pt x="94" y="193"/>
                    <a:pt x="95" y="193"/>
                    <a:pt x="95" y="194"/>
                  </a:cubicBezTo>
                  <a:cubicBezTo>
                    <a:pt x="95" y="195"/>
                    <a:pt x="95" y="196"/>
                    <a:pt x="95" y="196"/>
                  </a:cubicBezTo>
                  <a:lnTo>
                    <a:pt x="37" y="19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Freeform 278"/>
            <p:cNvSpPr>
              <a:spLocks noChangeAspect="1" noEditPoints="1"/>
            </p:cNvSpPr>
            <p:nvPr/>
          </p:nvSpPr>
          <p:spPr bwMode="auto">
            <a:xfrm>
              <a:off x="6569271" y="5960268"/>
              <a:ext cx="309492" cy="432000"/>
            </a:xfrm>
            <a:custGeom>
              <a:avLst/>
              <a:gdLst>
                <a:gd name="T0" fmla="*/ 53 w 142"/>
                <a:gd name="T1" fmla="*/ 191 h 198"/>
                <a:gd name="T2" fmla="*/ 64 w 142"/>
                <a:gd name="T3" fmla="*/ 125 h 198"/>
                <a:gd name="T4" fmla="*/ 18 w 142"/>
                <a:gd name="T5" fmla="*/ 82 h 198"/>
                <a:gd name="T6" fmla="*/ 14 w 142"/>
                <a:gd name="T7" fmla="*/ 79 h 198"/>
                <a:gd name="T8" fmla="*/ 0 w 142"/>
                <a:gd name="T9" fmla="*/ 80 h 198"/>
                <a:gd name="T10" fmla="*/ 3 w 142"/>
                <a:gd name="T11" fmla="*/ 71 h 198"/>
                <a:gd name="T12" fmla="*/ 0 w 142"/>
                <a:gd name="T13" fmla="*/ 63 h 198"/>
                <a:gd name="T14" fmla="*/ 14 w 142"/>
                <a:gd name="T15" fmla="*/ 64 h 198"/>
                <a:gd name="T16" fmla="*/ 18 w 142"/>
                <a:gd name="T17" fmla="*/ 61 h 198"/>
                <a:gd name="T18" fmla="*/ 64 w 142"/>
                <a:gd name="T19" fmla="*/ 18 h 198"/>
                <a:gd name="T20" fmla="*/ 53 w 142"/>
                <a:gd name="T21" fmla="*/ 7 h 198"/>
                <a:gd name="T22" fmla="*/ 70 w 142"/>
                <a:gd name="T23" fmla="*/ 3 h 198"/>
                <a:gd name="T24" fmla="*/ 72 w 142"/>
                <a:gd name="T25" fmla="*/ 3 h 198"/>
                <a:gd name="T26" fmla="*/ 89 w 142"/>
                <a:gd name="T27" fmla="*/ 7 h 198"/>
                <a:gd name="T28" fmla="*/ 78 w 142"/>
                <a:gd name="T29" fmla="*/ 18 h 198"/>
                <a:gd name="T30" fmla="*/ 124 w 142"/>
                <a:gd name="T31" fmla="*/ 61 h 198"/>
                <a:gd name="T32" fmla="*/ 128 w 142"/>
                <a:gd name="T33" fmla="*/ 64 h 198"/>
                <a:gd name="T34" fmla="*/ 142 w 142"/>
                <a:gd name="T35" fmla="*/ 63 h 198"/>
                <a:gd name="T36" fmla="*/ 139 w 142"/>
                <a:gd name="T37" fmla="*/ 71 h 198"/>
                <a:gd name="T38" fmla="*/ 142 w 142"/>
                <a:gd name="T39" fmla="*/ 80 h 198"/>
                <a:gd name="T40" fmla="*/ 128 w 142"/>
                <a:gd name="T41" fmla="*/ 79 h 198"/>
                <a:gd name="T42" fmla="*/ 124 w 142"/>
                <a:gd name="T43" fmla="*/ 82 h 198"/>
                <a:gd name="T44" fmla="*/ 78 w 142"/>
                <a:gd name="T45" fmla="*/ 125 h 198"/>
                <a:gd name="T46" fmla="*/ 89 w 142"/>
                <a:gd name="T47" fmla="*/ 191 h 198"/>
                <a:gd name="T48" fmla="*/ 72 w 142"/>
                <a:gd name="T49" fmla="*/ 195 h 198"/>
                <a:gd name="T50" fmla="*/ 70 w 142"/>
                <a:gd name="T51" fmla="*/ 195 h 198"/>
                <a:gd name="T52" fmla="*/ 58 w 142"/>
                <a:gd name="T53" fmla="*/ 113 h 198"/>
                <a:gd name="T54" fmla="*/ 64 w 142"/>
                <a:gd name="T55" fmla="*/ 107 h 198"/>
                <a:gd name="T56" fmla="*/ 37 w 142"/>
                <a:gd name="T57" fmla="*/ 79 h 198"/>
                <a:gd name="T58" fmla="*/ 30 w 142"/>
                <a:gd name="T59" fmla="*/ 88 h 198"/>
                <a:gd name="T60" fmla="*/ 54 w 142"/>
                <a:gd name="T61" fmla="*/ 113 h 198"/>
                <a:gd name="T62" fmla="*/ 56 w 142"/>
                <a:gd name="T63" fmla="*/ 113 h 198"/>
                <a:gd name="T64" fmla="*/ 84 w 142"/>
                <a:gd name="T65" fmla="*/ 113 h 198"/>
                <a:gd name="T66" fmla="*/ 88 w 142"/>
                <a:gd name="T67" fmla="*/ 113 h 198"/>
                <a:gd name="T68" fmla="*/ 112 w 142"/>
                <a:gd name="T69" fmla="*/ 89 h 198"/>
                <a:gd name="T70" fmla="*/ 113 w 142"/>
                <a:gd name="T71" fmla="*/ 87 h 198"/>
                <a:gd name="T72" fmla="*/ 78 w 142"/>
                <a:gd name="T73" fmla="*/ 79 h 198"/>
                <a:gd name="T74" fmla="*/ 84 w 142"/>
                <a:gd name="T75" fmla="*/ 113 h 198"/>
                <a:gd name="T76" fmla="*/ 64 w 142"/>
                <a:gd name="T77" fmla="*/ 36 h 198"/>
                <a:gd name="T78" fmla="*/ 56 w 142"/>
                <a:gd name="T79" fmla="*/ 30 h 198"/>
                <a:gd name="T80" fmla="*/ 54 w 142"/>
                <a:gd name="T81" fmla="*/ 30 h 198"/>
                <a:gd name="T82" fmla="*/ 30 w 142"/>
                <a:gd name="T83" fmla="*/ 55 h 198"/>
                <a:gd name="T84" fmla="*/ 37 w 142"/>
                <a:gd name="T85" fmla="*/ 64 h 198"/>
                <a:gd name="T86" fmla="*/ 105 w 142"/>
                <a:gd name="T87" fmla="*/ 64 h 198"/>
                <a:gd name="T88" fmla="*/ 112 w 142"/>
                <a:gd name="T89" fmla="*/ 55 h 198"/>
                <a:gd name="T90" fmla="*/ 88 w 142"/>
                <a:gd name="T91" fmla="*/ 30 h 198"/>
                <a:gd name="T92" fmla="*/ 87 w 142"/>
                <a:gd name="T93" fmla="*/ 30 h 198"/>
                <a:gd name="T94" fmla="*/ 78 w 142"/>
                <a:gd name="T95" fmla="*/ 64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2" h="198">
                  <a:moveTo>
                    <a:pt x="62" y="198"/>
                  </a:moveTo>
                  <a:cubicBezTo>
                    <a:pt x="59" y="198"/>
                    <a:pt x="56" y="196"/>
                    <a:pt x="53" y="191"/>
                  </a:cubicBezTo>
                  <a:cubicBezTo>
                    <a:pt x="60" y="192"/>
                    <a:pt x="64" y="191"/>
                    <a:pt x="64" y="183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39" y="120"/>
                    <a:pt x="22" y="103"/>
                    <a:pt x="18" y="82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6" y="78"/>
                    <a:pt x="5" y="83"/>
                    <a:pt x="7" y="89"/>
                  </a:cubicBezTo>
                  <a:cubicBezTo>
                    <a:pt x="2" y="87"/>
                    <a:pt x="0" y="83"/>
                    <a:pt x="0" y="80"/>
                  </a:cubicBezTo>
                  <a:cubicBezTo>
                    <a:pt x="0" y="78"/>
                    <a:pt x="1" y="75"/>
                    <a:pt x="3" y="72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0" y="59"/>
                    <a:pt x="2" y="56"/>
                    <a:pt x="7" y="54"/>
                  </a:cubicBezTo>
                  <a:cubicBezTo>
                    <a:pt x="5" y="60"/>
                    <a:pt x="6" y="64"/>
                    <a:pt x="14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22" y="39"/>
                    <a:pt x="39" y="23"/>
                    <a:pt x="60" y="19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7"/>
                    <a:pt x="60" y="6"/>
                    <a:pt x="53" y="7"/>
                  </a:cubicBezTo>
                  <a:cubicBezTo>
                    <a:pt x="56" y="2"/>
                    <a:pt x="59" y="0"/>
                    <a:pt x="62" y="0"/>
                  </a:cubicBezTo>
                  <a:cubicBezTo>
                    <a:pt x="65" y="0"/>
                    <a:pt x="67" y="1"/>
                    <a:pt x="70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5" y="1"/>
                    <a:pt x="77" y="0"/>
                    <a:pt x="80" y="0"/>
                  </a:cubicBezTo>
                  <a:cubicBezTo>
                    <a:pt x="83" y="0"/>
                    <a:pt x="86" y="2"/>
                    <a:pt x="89" y="7"/>
                  </a:cubicBezTo>
                  <a:cubicBezTo>
                    <a:pt x="82" y="6"/>
                    <a:pt x="78" y="7"/>
                    <a:pt x="78" y="15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103" y="23"/>
                    <a:pt x="120" y="39"/>
                    <a:pt x="124" y="61"/>
                  </a:cubicBezTo>
                  <a:cubicBezTo>
                    <a:pt x="125" y="64"/>
                    <a:pt x="125" y="64"/>
                    <a:pt x="125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36" y="64"/>
                    <a:pt x="137" y="60"/>
                    <a:pt x="135" y="54"/>
                  </a:cubicBezTo>
                  <a:cubicBezTo>
                    <a:pt x="140" y="56"/>
                    <a:pt x="142" y="59"/>
                    <a:pt x="142" y="63"/>
                  </a:cubicBezTo>
                  <a:cubicBezTo>
                    <a:pt x="142" y="65"/>
                    <a:pt x="141" y="68"/>
                    <a:pt x="139" y="71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1" y="75"/>
                    <a:pt x="142" y="78"/>
                    <a:pt x="142" y="80"/>
                  </a:cubicBezTo>
                  <a:cubicBezTo>
                    <a:pt x="142" y="83"/>
                    <a:pt x="140" y="87"/>
                    <a:pt x="135" y="89"/>
                  </a:cubicBezTo>
                  <a:cubicBezTo>
                    <a:pt x="137" y="83"/>
                    <a:pt x="136" y="78"/>
                    <a:pt x="128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0" y="103"/>
                    <a:pt x="103" y="120"/>
                    <a:pt x="82" y="124"/>
                  </a:cubicBezTo>
                  <a:cubicBezTo>
                    <a:pt x="78" y="125"/>
                    <a:pt x="78" y="125"/>
                    <a:pt x="78" y="125"/>
                  </a:cubicBezTo>
                  <a:cubicBezTo>
                    <a:pt x="78" y="183"/>
                    <a:pt x="78" y="183"/>
                    <a:pt x="78" y="183"/>
                  </a:cubicBezTo>
                  <a:cubicBezTo>
                    <a:pt x="78" y="191"/>
                    <a:pt x="82" y="192"/>
                    <a:pt x="89" y="191"/>
                  </a:cubicBezTo>
                  <a:cubicBezTo>
                    <a:pt x="86" y="196"/>
                    <a:pt x="83" y="198"/>
                    <a:pt x="80" y="198"/>
                  </a:cubicBezTo>
                  <a:cubicBezTo>
                    <a:pt x="77" y="198"/>
                    <a:pt x="75" y="197"/>
                    <a:pt x="72" y="195"/>
                  </a:cubicBezTo>
                  <a:cubicBezTo>
                    <a:pt x="71" y="194"/>
                    <a:pt x="71" y="194"/>
                    <a:pt x="71" y="194"/>
                  </a:cubicBezTo>
                  <a:cubicBezTo>
                    <a:pt x="70" y="195"/>
                    <a:pt x="70" y="195"/>
                    <a:pt x="70" y="195"/>
                  </a:cubicBezTo>
                  <a:cubicBezTo>
                    <a:pt x="67" y="197"/>
                    <a:pt x="65" y="198"/>
                    <a:pt x="62" y="198"/>
                  </a:cubicBezTo>
                  <a:close/>
                  <a:moveTo>
                    <a:pt x="58" y="113"/>
                  </a:moveTo>
                  <a:cubicBezTo>
                    <a:pt x="61" y="113"/>
                    <a:pt x="63" y="112"/>
                    <a:pt x="64" y="107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0" y="78"/>
                    <a:pt x="29" y="82"/>
                    <a:pt x="29" y="87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4" y="99"/>
                    <a:pt x="43" y="108"/>
                    <a:pt x="54" y="113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7" y="113"/>
                    <a:pt x="58" y="113"/>
                  </a:cubicBezTo>
                  <a:close/>
                  <a:moveTo>
                    <a:pt x="84" y="113"/>
                  </a:moveTo>
                  <a:cubicBezTo>
                    <a:pt x="85" y="113"/>
                    <a:pt x="86" y="113"/>
                    <a:pt x="87" y="113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9" y="108"/>
                    <a:pt x="108" y="99"/>
                    <a:pt x="112" y="89"/>
                  </a:cubicBezTo>
                  <a:cubicBezTo>
                    <a:pt x="112" y="88"/>
                    <a:pt x="112" y="88"/>
                    <a:pt x="112" y="8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4" y="82"/>
                    <a:pt x="112" y="78"/>
                    <a:pt x="105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105"/>
                    <a:pt x="78" y="105"/>
                    <a:pt x="78" y="105"/>
                  </a:cubicBezTo>
                  <a:cubicBezTo>
                    <a:pt x="78" y="111"/>
                    <a:pt x="81" y="113"/>
                    <a:pt x="84" y="113"/>
                  </a:cubicBezTo>
                  <a:close/>
                  <a:moveTo>
                    <a:pt x="64" y="64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0"/>
                    <a:pt x="60" y="29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43" y="35"/>
                    <a:pt x="34" y="43"/>
                    <a:pt x="30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61"/>
                    <a:pt x="30" y="64"/>
                    <a:pt x="37" y="64"/>
                  </a:cubicBezTo>
                  <a:lnTo>
                    <a:pt x="64" y="64"/>
                  </a:lnTo>
                  <a:close/>
                  <a:moveTo>
                    <a:pt x="105" y="64"/>
                  </a:moveTo>
                  <a:cubicBezTo>
                    <a:pt x="112" y="64"/>
                    <a:pt x="114" y="61"/>
                    <a:pt x="113" y="56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08" y="43"/>
                    <a:pt x="99" y="35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81" y="29"/>
                    <a:pt x="78" y="31"/>
                    <a:pt x="78" y="38"/>
                  </a:cubicBezTo>
                  <a:cubicBezTo>
                    <a:pt x="78" y="64"/>
                    <a:pt x="78" y="64"/>
                    <a:pt x="78" y="64"/>
                  </a:cubicBezTo>
                  <a:lnTo>
                    <a:pt x="105" y="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0" name="Freeform 279"/>
            <p:cNvSpPr>
              <a:spLocks noChangeAspect="1"/>
            </p:cNvSpPr>
            <p:nvPr/>
          </p:nvSpPr>
          <p:spPr bwMode="auto">
            <a:xfrm>
              <a:off x="7472388" y="5960268"/>
              <a:ext cx="287700" cy="432000"/>
            </a:xfrm>
            <a:custGeom>
              <a:avLst/>
              <a:gdLst>
                <a:gd name="T0" fmla="*/ 51 w 136"/>
                <a:gd name="T1" fmla="*/ 189 h 204"/>
                <a:gd name="T2" fmla="*/ 38 w 136"/>
                <a:gd name="T3" fmla="*/ 178 h 204"/>
                <a:gd name="T4" fmla="*/ 52 w 136"/>
                <a:gd name="T5" fmla="*/ 86 h 204"/>
                <a:gd name="T6" fmla="*/ 27 w 136"/>
                <a:gd name="T7" fmla="*/ 100 h 204"/>
                <a:gd name="T8" fmla="*/ 15 w 136"/>
                <a:gd name="T9" fmla="*/ 87 h 204"/>
                <a:gd name="T10" fmla="*/ 0 w 136"/>
                <a:gd name="T11" fmla="*/ 71 h 204"/>
                <a:gd name="T12" fmla="*/ 0 w 136"/>
                <a:gd name="T13" fmla="*/ 70 h 204"/>
                <a:gd name="T14" fmla="*/ 0 w 136"/>
                <a:gd name="T15" fmla="*/ 69 h 204"/>
                <a:gd name="T16" fmla="*/ 15 w 136"/>
                <a:gd name="T17" fmla="*/ 52 h 204"/>
                <a:gd name="T18" fmla="*/ 27 w 136"/>
                <a:gd name="T19" fmla="*/ 40 h 204"/>
                <a:gd name="T20" fmla="*/ 52 w 136"/>
                <a:gd name="T21" fmla="*/ 54 h 204"/>
                <a:gd name="T22" fmla="*/ 38 w 136"/>
                <a:gd name="T23" fmla="*/ 26 h 204"/>
                <a:gd name="T24" fmla="*/ 51 w 136"/>
                <a:gd name="T25" fmla="*/ 15 h 204"/>
                <a:gd name="T26" fmla="*/ 67 w 136"/>
                <a:gd name="T27" fmla="*/ 0 h 204"/>
                <a:gd name="T28" fmla="*/ 68 w 136"/>
                <a:gd name="T29" fmla="*/ 0 h 204"/>
                <a:gd name="T30" fmla="*/ 69 w 136"/>
                <a:gd name="T31" fmla="*/ 0 h 204"/>
                <a:gd name="T32" fmla="*/ 85 w 136"/>
                <a:gd name="T33" fmla="*/ 15 h 204"/>
                <a:gd name="T34" fmla="*/ 98 w 136"/>
                <a:gd name="T35" fmla="*/ 26 h 204"/>
                <a:gd name="T36" fmla="*/ 84 w 136"/>
                <a:gd name="T37" fmla="*/ 54 h 204"/>
                <a:gd name="T38" fmla="*/ 109 w 136"/>
                <a:gd name="T39" fmla="*/ 40 h 204"/>
                <a:gd name="T40" fmla="*/ 121 w 136"/>
                <a:gd name="T41" fmla="*/ 52 h 204"/>
                <a:gd name="T42" fmla="*/ 136 w 136"/>
                <a:gd name="T43" fmla="*/ 69 h 204"/>
                <a:gd name="T44" fmla="*/ 136 w 136"/>
                <a:gd name="T45" fmla="*/ 70 h 204"/>
                <a:gd name="T46" fmla="*/ 136 w 136"/>
                <a:gd name="T47" fmla="*/ 71 h 204"/>
                <a:gd name="T48" fmla="*/ 121 w 136"/>
                <a:gd name="T49" fmla="*/ 87 h 204"/>
                <a:gd name="T50" fmla="*/ 109 w 136"/>
                <a:gd name="T51" fmla="*/ 100 h 204"/>
                <a:gd name="T52" fmla="*/ 84 w 136"/>
                <a:gd name="T53" fmla="*/ 86 h 204"/>
                <a:gd name="T54" fmla="*/ 98 w 136"/>
                <a:gd name="T55" fmla="*/ 178 h 204"/>
                <a:gd name="T56" fmla="*/ 85 w 136"/>
                <a:gd name="T57" fmla="*/ 189 h 204"/>
                <a:gd name="T58" fmla="*/ 69 w 136"/>
                <a:gd name="T59" fmla="*/ 204 h 204"/>
                <a:gd name="T60" fmla="*/ 68 w 136"/>
                <a:gd name="T61" fmla="*/ 204 h 204"/>
                <a:gd name="T62" fmla="*/ 67 w 136"/>
                <a:gd name="T6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" h="204">
                  <a:moveTo>
                    <a:pt x="67" y="204"/>
                  </a:moveTo>
                  <a:cubicBezTo>
                    <a:pt x="58" y="204"/>
                    <a:pt x="53" y="199"/>
                    <a:pt x="51" y="189"/>
                  </a:cubicBezTo>
                  <a:cubicBezTo>
                    <a:pt x="47" y="189"/>
                    <a:pt x="42" y="188"/>
                    <a:pt x="38" y="186"/>
                  </a:cubicBezTo>
                  <a:cubicBezTo>
                    <a:pt x="38" y="183"/>
                    <a:pt x="38" y="180"/>
                    <a:pt x="38" y="178"/>
                  </a:cubicBezTo>
                  <a:cubicBezTo>
                    <a:pt x="47" y="176"/>
                    <a:pt x="50" y="172"/>
                    <a:pt x="52" y="165"/>
                  </a:cubicBezTo>
                  <a:cubicBezTo>
                    <a:pt x="52" y="86"/>
                    <a:pt x="52" y="86"/>
                    <a:pt x="52" y="86"/>
                  </a:cubicBezTo>
                  <a:cubicBezTo>
                    <a:pt x="39" y="86"/>
                    <a:pt x="39" y="86"/>
                    <a:pt x="39" y="86"/>
                  </a:cubicBezTo>
                  <a:cubicBezTo>
                    <a:pt x="32" y="88"/>
                    <a:pt x="28" y="91"/>
                    <a:pt x="27" y="100"/>
                  </a:cubicBezTo>
                  <a:cubicBezTo>
                    <a:pt x="24" y="100"/>
                    <a:pt x="21" y="100"/>
                    <a:pt x="18" y="100"/>
                  </a:cubicBezTo>
                  <a:cubicBezTo>
                    <a:pt x="17" y="95"/>
                    <a:pt x="16" y="91"/>
                    <a:pt x="15" y="87"/>
                  </a:cubicBezTo>
                  <a:cubicBezTo>
                    <a:pt x="6" y="85"/>
                    <a:pt x="0" y="80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0"/>
                    <a:pt x="6" y="54"/>
                    <a:pt x="15" y="52"/>
                  </a:cubicBezTo>
                  <a:cubicBezTo>
                    <a:pt x="16" y="48"/>
                    <a:pt x="17" y="44"/>
                    <a:pt x="18" y="40"/>
                  </a:cubicBezTo>
                  <a:cubicBezTo>
                    <a:pt x="21" y="39"/>
                    <a:pt x="24" y="39"/>
                    <a:pt x="27" y="40"/>
                  </a:cubicBezTo>
                  <a:cubicBezTo>
                    <a:pt x="28" y="49"/>
                    <a:pt x="32" y="52"/>
                    <a:pt x="39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0" y="32"/>
                    <a:pt x="47" y="28"/>
                    <a:pt x="38" y="26"/>
                  </a:cubicBezTo>
                  <a:cubicBezTo>
                    <a:pt x="38" y="24"/>
                    <a:pt x="38" y="21"/>
                    <a:pt x="38" y="18"/>
                  </a:cubicBezTo>
                  <a:cubicBezTo>
                    <a:pt x="42" y="16"/>
                    <a:pt x="47" y="15"/>
                    <a:pt x="51" y="15"/>
                  </a:cubicBezTo>
                  <a:cubicBezTo>
                    <a:pt x="53" y="5"/>
                    <a:pt x="58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8" y="0"/>
                    <a:pt x="83" y="5"/>
                    <a:pt x="85" y="15"/>
                  </a:cubicBezTo>
                  <a:cubicBezTo>
                    <a:pt x="89" y="15"/>
                    <a:pt x="94" y="16"/>
                    <a:pt x="98" y="18"/>
                  </a:cubicBezTo>
                  <a:cubicBezTo>
                    <a:pt x="98" y="21"/>
                    <a:pt x="98" y="24"/>
                    <a:pt x="98" y="26"/>
                  </a:cubicBezTo>
                  <a:cubicBezTo>
                    <a:pt x="89" y="28"/>
                    <a:pt x="86" y="32"/>
                    <a:pt x="84" y="39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97" y="54"/>
                    <a:pt x="97" y="54"/>
                    <a:pt x="97" y="54"/>
                  </a:cubicBezTo>
                  <a:cubicBezTo>
                    <a:pt x="104" y="52"/>
                    <a:pt x="108" y="49"/>
                    <a:pt x="109" y="40"/>
                  </a:cubicBezTo>
                  <a:cubicBezTo>
                    <a:pt x="112" y="39"/>
                    <a:pt x="115" y="39"/>
                    <a:pt x="118" y="40"/>
                  </a:cubicBezTo>
                  <a:cubicBezTo>
                    <a:pt x="119" y="44"/>
                    <a:pt x="120" y="48"/>
                    <a:pt x="121" y="52"/>
                  </a:cubicBezTo>
                  <a:cubicBezTo>
                    <a:pt x="130" y="54"/>
                    <a:pt x="136" y="60"/>
                    <a:pt x="136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6" y="71"/>
                    <a:pt x="136" y="71"/>
                    <a:pt x="136" y="71"/>
                  </a:cubicBezTo>
                  <a:cubicBezTo>
                    <a:pt x="136" y="80"/>
                    <a:pt x="130" y="85"/>
                    <a:pt x="121" y="87"/>
                  </a:cubicBezTo>
                  <a:cubicBezTo>
                    <a:pt x="120" y="91"/>
                    <a:pt x="119" y="95"/>
                    <a:pt x="118" y="100"/>
                  </a:cubicBezTo>
                  <a:cubicBezTo>
                    <a:pt x="115" y="100"/>
                    <a:pt x="112" y="100"/>
                    <a:pt x="109" y="100"/>
                  </a:cubicBezTo>
                  <a:cubicBezTo>
                    <a:pt x="108" y="91"/>
                    <a:pt x="104" y="88"/>
                    <a:pt x="97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4" y="165"/>
                    <a:pt x="84" y="165"/>
                    <a:pt x="84" y="165"/>
                  </a:cubicBezTo>
                  <a:cubicBezTo>
                    <a:pt x="86" y="172"/>
                    <a:pt x="89" y="176"/>
                    <a:pt x="98" y="178"/>
                  </a:cubicBezTo>
                  <a:cubicBezTo>
                    <a:pt x="98" y="180"/>
                    <a:pt x="98" y="183"/>
                    <a:pt x="98" y="186"/>
                  </a:cubicBezTo>
                  <a:cubicBezTo>
                    <a:pt x="94" y="188"/>
                    <a:pt x="89" y="189"/>
                    <a:pt x="85" y="189"/>
                  </a:cubicBezTo>
                  <a:cubicBezTo>
                    <a:pt x="83" y="199"/>
                    <a:pt x="78" y="204"/>
                    <a:pt x="69" y="204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69" y="204"/>
                    <a:pt x="69" y="204"/>
                    <a:pt x="69" y="204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7" y="204"/>
                    <a:pt x="67" y="204"/>
                    <a:pt x="67" y="204"/>
                  </a:cubicBezTo>
                  <a:cubicBezTo>
                    <a:pt x="67" y="204"/>
                    <a:pt x="67" y="204"/>
                    <a:pt x="67" y="20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12" name="组合 411"/>
            <p:cNvGrpSpPr>
              <a:grpSpLocks noChangeAspect="1"/>
            </p:cNvGrpSpPr>
            <p:nvPr/>
          </p:nvGrpSpPr>
          <p:grpSpPr>
            <a:xfrm>
              <a:off x="10258393" y="5199038"/>
              <a:ext cx="331356" cy="432000"/>
              <a:chOff x="7289800" y="4065588"/>
              <a:chExt cx="679450" cy="8858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81" name="Freeform 280"/>
              <p:cNvSpPr/>
              <p:nvPr/>
            </p:nvSpPr>
            <p:spPr bwMode="auto">
              <a:xfrm>
                <a:off x="7488238" y="4065588"/>
                <a:ext cx="296863" cy="266700"/>
              </a:xfrm>
              <a:custGeom>
                <a:avLst/>
                <a:gdLst>
                  <a:gd name="T0" fmla="*/ 16 w 79"/>
                  <a:gd name="T1" fmla="*/ 60 h 71"/>
                  <a:gd name="T2" fmla="*/ 37 w 79"/>
                  <a:gd name="T3" fmla="*/ 60 h 71"/>
                  <a:gd name="T4" fmla="*/ 68 w 79"/>
                  <a:gd name="T5" fmla="*/ 68 h 71"/>
                  <a:gd name="T6" fmla="*/ 63 w 79"/>
                  <a:gd name="T7" fmla="*/ 49 h 71"/>
                  <a:gd name="T8" fmla="*/ 21 w 79"/>
                  <a:gd name="T9" fmla="*/ 6 h 71"/>
                  <a:gd name="T10" fmla="*/ 16 w 79"/>
                  <a:gd name="T11" fmla="*/ 10 h 71"/>
                  <a:gd name="T12" fmla="*/ 18 w 79"/>
                  <a:gd name="T13" fmla="*/ 23 h 71"/>
                  <a:gd name="T14" fmla="*/ 15 w 79"/>
                  <a:gd name="T15" fmla="*/ 33 h 71"/>
                  <a:gd name="T16" fmla="*/ 16 w 79"/>
                  <a:gd name="T17" fmla="*/ 43 h 71"/>
                  <a:gd name="T18" fmla="*/ 17 w 79"/>
                  <a:gd name="T19" fmla="*/ 53 h 71"/>
                  <a:gd name="T20" fmla="*/ 16 w 79"/>
                  <a:gd name="T21" fmla="*/ 6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9" h="71">
                    <a:moveTo>
                      <a:pt x="16" y="60"/>
                    </a:moveTo>
                    <a:cubicBezTo>
                      <a:pt x="16" y="60"/>
                      <a:pt x="28" y="56"/>
                      <a:pt x="37" y="60"/>
                    </a:cubicBezTo>
                    <a:cubicBezTo>
                      <a:pt x="37" y="60"/>
                      <a:pt x="63" y="71"/>
                      <a:pt x="68" y="68"/>
                    </a:cubicBezTo>
                    <a:cubicBezTo>
                      <a:pt x="68" y="68"/>
                      <a:pt x="79" y="58"/>
                      <a:pt x="63" y="49"/>
                    </a:cubicBezTo>
                    <a:cubicBezTo>
                      <a:pt x="63" y="49"/>
                      <a:pt x="28" y="34"/>
                      <a:pt x="21" y="6"/>
                    </a:cubicBezTo>
                    <a:cubicBezTo>
                      <a:pt x="21" y="6"/>
                      <a:pt x="18" y="0"/>
                      <a:pt x="16" y="10"/>
                    </a:cubicBezTo>
                    <a:cubicBezTo>
                      <a:pt x="16" y="10"/>
                      <a:pt x="14" y="18"/>
                      <a:pt x="18" y="23"/>
                    </a:cubicBezTo>
                    <a:cubicBezTo>
                      <a:pt x="18" y="23"/>
                      <a:pt x="2" y="19"/>
                      <a:pt x="15" y="33"/>
                    </a:cubicBezTo>
                    <a:cubicBezTo>
                      <a:pt x="15" y="33"/>
                      <a:pt x="0" y="33"/>
                      <a:pt x="16" y="43"/>
                    </a:cubicBezTo>
                    <a:cubicBezTo>
                      <a:pt x="16" y="43"/>
                      <a:pt x="0" y="46"/>
                      <a:pt x="17" y="53"/>
                    </a:cubicBezTo>
                    <a:cubicBezTo>
                      <a:pt x="17" y="53"/>
                      <a:pt x="4" y="62"/>
                      <a:pt x="16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281"/>
              <p:cNvSpPr>
                <a:spLocks noEditPoints="1"/>
              </p:cNvSpPr>
              <p:nvPr/>
            </p:nvSpPr>
            <p:spPr bwMode="auto">
              <a:xfrm>
                <a:off x="7289800" y="4222750"/>
                <a:ext cx="679450" cy="728663"/>
              </a:xfrm>
              <a:custGeom>
                <a:avLst/>
                <a:gdLst>
                  <a:gd name="T0" fmla="*/ 69 w 181"/>
                  <a:gd name="T1" fmla="*/ 172 h 194"/>
                  <a:gd name="T2" fmla="*/ 80 w 181"/>
                  <a:gd name="T3" fmla="*/ 178 h 194"/>
                  <a:gd name="T4" fmla="*/ 93 w 181"/>
                  <a:gd name="T5" fmla="*/ 180 h 194"/>
                  <a:gd name="T6" fmla="*/ 105 w 181"/>
                  <a:gd name="T7" fmla="*/ 179 h 194"/>
                  <a:gd name="T8" fmla="*/ 119 w 181"/>
                  <a:gd name="T9" fmla="*/ 127 h 194"/>
                  <a:gd name="T10" fmla="*/ 127 w 181"/>
                  <a:gd name="T11" fmla="*/ 111 h 194"/>
                  <a:gd name="T12" fmla="*/ 162 w 181"/>
                  <a:gd name="T13" fmla="*/ 47 h 194"/>
                  <a:gd name="T14" fmla="*/ 181 w 181"/>
                  <a:gd name="T15" fmla="*/ 9 h 194"/>
                  <a:gd name="T16" fmla="*/ 169 w 181"/>
                  <a:gd name="T17" fmla="*/ 8 h 194"/>
                  <a:gd name="T18" fmla="*/ 157 w 181"/>
                  <a:gd name="T19" fmla="*/ 1 h 194"/>
                  <a:gd name="T20" fmla="*/ 128 w 181"/>
                  <a:gd name="T21" fmla="*/ 25 h 194"/>
                  <a:gd name="T22" fmla="*/ 109 w 181"/>
                  <a:gd name="T23" fmla="*/ 32 h 194"/>
                  <a:gd name="T24" fmla="*/ 71 w 181"/>
                  <a:gd name="T25" fmla="*/ 21 h 194"/>
                  <a:gd name="T26" fmla="*/ 25 w 181"/>
                  <a:gd name="T27" fmla="*/ 20 h 194"/>
                  <a:gd name="T28" fmla="*/ 32 w 181"/>
                  <a:gd name="T29" fmla="*/ 31 h 194"/>
                  <a:gd name="T30" fmla="*/ 46 w 181"/>
                  <a:gd name="T31" fmla="*/ 41 h 194"/>
                  <a:gd name="T32" fmla="*/ 55 w 181"/>
                  <a:gd name="T33" fmla="*/ 51 h 194"/>
                  <a:gd name="T34" fmla="*/ 65 w 181"/>
                  <a:gd name="T35" fmla="*/ 58 h 194"/>
                  <a:gd name="T36" fmla="*/ 75 w 181"/>
                  <a:gd name="T37" fmla="*/ 64 h 194"/>
                  <a:gd name="T38" fmla="*/ 82 w 181"/>
                  <a:gd name="T39" fmla="*/ 71 h 194"/>
                  <a:gd name="T40" fmla="*/ 91 w 181"/>
                  <a:gd name="T41" fmla="*/ 75 h 194"/>
                  <a:gd name="T42" fmla="*/ 100 w 181"/>
                  <a:gd name="T43" fmla="*/ 80 h 194"/>
                  <a:gd name="T44" fmla="*/ 108 w 181"/>
                  <a:gd name="T45" fmla="*/ 87 h 194"/>
                  <a:gd name="T46" fmla="*/ 101 w 181"/>
                  <a:gd name="T47" fmla="*/ 108 h 194"/>
                  <a:gd name="T48" fmla="*/ 54 w 181"/>
                  <a:gd name="T49" fmla="*/ 153 h 194"/>
                  <a:gd name="T50" fmla="*/ 59 w 181"/>
                  <a:gd name="T51" fmla="*/ 165 h 194"/>
                  <a:gd name="T52" fmla="*/ 69 w 181"/>
                  <a:gd name="T53" fmla="*/ 172 h 194"/>
                  <a:gd name="T54" fmla="*/ 159 w 181"/>
                  <a:gd name="T55" fmla="*/ 9 h 194"/>
                  <a:gd name="T56" fmla="*/ 162 w 181"/>
                  <a:gd name="T57" fmla="*/ 12 h 194"/>
                  <a:gd name="T58" fmla="*/ 159 w 181"/>
                  <a:gd name="T59" fmla="*/ 9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1" h="194">
                    <a:moveTo>
                      <a:pt x="69" y="172"/>
                    </a:moveTo>
                    <a:cubicBezTo>
                      <a:pt x="68" y="187"/>
                      <a:pt x="80" y="178"/>
                      <a:pt x="80" y="178"/>
                    </a:cubicBezTo>
                    <a:cubicBezTo>
                      <a:pt x="84" y="193"/>
                      <a:pt x="93" y="180"/>
                      <a:pt x="93" y="180"/>
                    </a:cubicBezTo>
                    <a:cubicBezTo>
                      <a:pt x="101" y="194"/>
                      <a:pt x="105" y="179"/>
                      <a:pt x="105" y="179"/>
                    </a:cubicBezTo>
                    <a:cubicBezTo>
                      <a:pt x="117" y="149"/>
                      <a:pt x="119" y="127"/>
                      <a:pt x="119" y="127"/>
                    </a:cubicBezTo>
                    <a:cubicBezTo>
                      <a:pt x="120" y="113"/>
                      <a:pt x="127" y="111"/>
                      <a:pt x="127" y="111"/>
                    </a:cubicBezTo>
                    <a:cubicBezTo>
                      <a:pt x="170" y="88"/>
                      <a:pt x="162" y="47"/>
                      <a:pt x="162" y="47"/>
                    </a:cubicBezTo>
                    <a:cubicBezTo>
                      <a:pt x="157" y="18"/>
                      <a:pt x="181" y="9"/>
                      <a:pt x="181" y="9"/>
                    </a:cubicBezTo>
                    <a:cubicBezTo>
                      <a:pt x="177" y="8"/>
                      <a:pt x="169" y="8"/>
                      <a:pt x="169" y="8"/>
                    </a:cubicBezTo>
                    <a:cubicBezTo>
                      <a:pt x="164" y="0"/>
                      <a:pt x="157" y="1"/>
                      <a:pt x="157" y="1"/>
                    </a:cubicBezTo>
                    <a:cubicBezTo>
                      <a:pt x="147" y="1"/>
                      <a:pt x="128" y="25"/>
                      <a:pt x="128" y="25"/>
                    </a:cubicBezTo>
                    <a:cubicBezTo>
                      <a:pt x="118" y="37"/>
                      <a:pt x="109" y="32"/>
                      <a:pt x="109" y="32"/>
                    </a:cubicBezTo>
                    <a:cubicBezTo>
                      <a:pt x="82" y="18"/>
                      <a:pt x="71" y="21"/>
                      <a:pt x="71" y="21"/>
                    </a:cubicBezTo>
                    <a:cubicBezTo>
                      <a:pt x="45" y="28"/>
                      <a:pt x="25" y="20"/>
                      <a:pt x="25" y="20"/>
                    </a:cubicBezTo>
                    <a:cubicBezTo>
                      <a:pt x="0" y="16"/>
                      <a:pt x="32" y="31"/>
                      <a:pt x="32" y="31"/>
                    </a:cubicBezTo>
                    <a:cubicBezTo>
                      <a:pt x="14" y="37"/>
                      <a:pt x="46" y="41"/>
                      <a:pt x="46" y="41"/>
                    </a:cubicBezTo>
                    <a:cubicBezTo>
                      <a:pt x="26" y="53"/>
                      <a:pt x="55" y="51"/>
                      <a:pt x="55" y="51"/>
                    </a:cubicBezTo>
                    <a:cubicBezTo>
                      <a:pt x="35" y="62"/>
                      <a:pt x="65" y="58"/>
                      <a:pt x="65" y="58"/>
                    </a:cubicBezTo>
                    <a:cubicBezTo>
                      <a:pt x="51" y="73"/>
                      <a:pt x="75" y="64"/>
                      <a:pt x="75" y="64"/>
                    </a:cubicBezTo>
                    <a:cubicBezTo>
                      <a:pt x="62" y="82"/>
                      <a:pt x="82" y="71"/>
                      <a:pt x="82" y="71"/>
                    </a:cubicBezTo>
                    <a:cubicBezTo>
                      <a:pt x="75" y="89"/>
                      <a:pt x="91" y="75"/>
                      <a:pt x="91" y="75"/>
                    </a:cubicBezTo>
                    <a:cubicBezTo>
                      <a:pt x="82" y="92"/>
                      <a:pt x="100" y="80"/>
                      <a:pt x="100" y="80"/>
                    </a:cubicBezTo>
                    <a:cubicBezTo>
                      <a:pt x="93" y="99"/>
                      <a:pt x="108" y="87"/>
                      <a:pt x="108" y="87"/>
                    </a:cubicBezTo>
                    <a:cubicBezTo>
                      <a:pt x="101" y="93"/>
                      <a:pt x="101" y="108"/>
                      <a:pt x="101" y="108"/>
                    </a:cubicBezTo>
                    <a:cubicBezTo>
                      <a:pt x="104" y="121"/>
                      <a:pt x="54" y="153"/>
                      <a:pt x="54" y="153"/>
                    </a:cubicBezTo>
                    <a:cubicBezTo>
                      <a:pt x="42" y="165"/>
                      <a:pt x="59" y="165"/>
                      <a:pt x="59" y="165"/>
                    </a:cubicBezTo>
                    <a:cubicBezTo>
                      <a:pt x="52" y="179"/>
                      <a:pt x="69" y="172"/>
                      <a:pt x="69" y="172"/>
                    </a:cubicBezTo>
                    <a:close/>
                    <a:moveTo>
                      <a:pt x="159" y="9"/>
                    </a:moveTo>
                    <a:cubicBezTo>
                      <a:pt x="159" y="9"/>
                      <a:pt x="164" y="8"/>
                      <a:pt x="162" y="12"/>
                    </a:cubicBezTo>
                    <a:cubicBezTo>
                      <a:pt x="162" y="12"/>
                      <a:pt x="158" y="13"/>
                      <a:pt x="159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3" name="Freeform 282"/>
            <p:cNvSpPr>
              <a:spLocks noChangeAspect="1"/>
            </p:cNvSpPr>
            <p:nvPr/>
          </p:nvSpPr>
          <p:spPr bwMode="auto">
            <a:xfrm>
              <a:off x="11249299" y="5199038"/>
              <a:ext cx="355380" cy="432000"/>
            </a:xfrm>
            <a:custGeom>
              <a:avLst/>
              <a:gdLst>
                <a:gd name="T0" fmla="*/ 137 w 163"/>
                <a:gd name="T1" fmla="*/ 99 h 198"/>
                <a:gd name="T2" fmla="*/ 148 w 163"/>
                <a:gd name="T3" fmla="*/ 94 h 198"/>
                <a:gd name="T4" fmla="*/ 155 w 163"/>
                <a:gd name="T5" fmla="*/ 96 h 198"/>
                <a:gd name="T6" fmla="*/ 160 w 163"/>
                <a:gd name="T7" fmla="*/ 96 h 198"/>
                <a:gd name="T8" fmla="*/ 159 w 163"/>
                <a:gd name="T9" fmla="*/ 98 h 198"/>
                <a:gd name="T10" fmla="*/ 152 w 163"/>
                <a:gd name="T11" fmla="*/ 105 h 198"/>
                <a:gd name="T12" fmla="*/ 152 w 163"/>
                <a:gd name="T13" fmla="*/ 118 h 198"/>
                <a:gd name="T14" fmla="*/ 146 w 163"/>
                <a:gd name="T15" fmla="*/ 133 h 198"/>
                <a:gd name="T16" fmla="*/ 125 w 163"/>
                <a:gd name="T17" fmla="*/ 153 h 198"/>
                <a:gd name="T18" fmla="*/ 114 w 163"/>
                <a:gd name="T19" fmla="*/ 157 h 198"/>
                <a:gd name="T20" fmla="*/ 103 w 163"/>
                <a:gd name="T21" fmla="*/ 158 h 198"/>
                <a:gd name="T22" fmla="*/ 97 w 163"/>
                <a:gd name="T23" fmla="*/ 181 h 198"/>
                <a:gd name="T24" fmla="*/ 93 w 163"/>
                <a:gd name="T25" fmla="*/ 192 h 198"/>
                <a:gd name="T26" fmla="*/ 87 w 163"/>
                <a:gd name="T27" fmla="*/ 196 h 198"/>
                <a:gd name="T28" fmla="*/ 85 w 163"/>
                <a:gd name="T29" fmla="*/ 193 h 198"/>
                <a:gd name="T30" fmla="*/ 81 w 163"/>
                <a:gd name="T31" fmla="*/ 195 h 198"/>
                <a:gd name="T32" fmla="*/ 78 w 163"/>
                <a:gd name="T33" fmla="*/ 195 h 198"/>
                <a:gd name="T34" fmla="*/ 74 w 163"/>
                <a:gd name="T35" fmla="*/ 197 h 198"/>
                <a:gd name="T36" fmla="*/ 74 w 163"/>
                <a:gd name="T37" fmla="*/ 195 h 198"/>
                <a:gd name="T38" fmla="*/ 68 w 163"/>
                <a:gd name="T39" fmla="*/ 194 h 198"/>
                <a:gd name="T40" fmla="*/ 68 w 163"/>
                <a:gd name="T41" fmla="*/ 190 h 198"/>
                <a:gd name="T42" fmla="*/ 66 w 163"/>
                <a:gd name="T43" fmla="*/ 189 h 198"/>
                <a:gd name="T44" fmla="*/ 65 w 163"/>
                <a:gd name="T45" fmla="*/ 185 h 198"/>
                <a:gd name="T46" fmla="*/ 66 w 163"/>
                <a:gd name="T47" fmla="*/ 179 h 198"/>
                <a:gd name="T48" fmla="*/ 72 w 163"/>
                <a:gd name="T49" fmla="*/ 172 h 198"/>
                <a:gd name="T50" fmla="*/ 81 w 163"/>
                <a:gd name="T51" fmla="*/ 163 h 198"/>
                <a:gd name="T52" fmla="*/ 103 w 163"/>
                <a:gd name="T53" fmla="*/ 139 h 198"/>
                <a:gd name="T54" fmla="*/ 72 w 163"/>
                <a:gd name="T55" fmla="*/ 136 h 198"/>
                <a:gd name="T56" fmla="*/ 69 w 163"/>
                <a:gd name="T57" fmla="*/ 128 h 198"/>
                <a:gd name="T58" fmla="*/ 47 w 163"/>
                <a:gd name="T59" fmla="*/ 122 h 198"/>
                <a:gd name="T60" fmla="*/ 47 w 163"/>
                <a:gd name="T61" fmla="*/ 118 h 198"/>
                <a:gd name="T62" fmla="*/ 31 w 163"/>
                <a:gd name="T63" fmla="*/ 104 h 198"/>
                <a:gd name="T64" fmla="*/ 20 w 163"/>
                <a:gd name="T65" fmla="*/ 93 h 198"/>
                <a:gd name="T66" fmla="*/ 12 w 163"/>
                <a:gd name="T67" fmla="*/ 81 h 198"/>
                <a:gd name="T68" fmla="*/ 4 w 163"/>
                <a:gd name="T69" fmla="*/ 66 h 198"/>
                <a:gd name="T70" fmla="*/ 28 w 163"/>
                <a:gd name="T71" fmla="*/ 80 h 198"/>
                <a:gd name="T72" fmla="*/ 48 w 163"/>
                <a:gd name="T73" fmla="*/ 91 h 198"/>
                <a:gd name="T74" fmla="*/ 62 w 163"/>
                <a:gd name="T75" fmla="*/ 96 h 198"/>
                <a:gd name="T76" fmla="*/ 75 w 163"/>
                <a:gd name="T77" fmla="*/ 102 h 198"/>
                <a:gd name="T78" fmla="*/ 73 w 163"/>
                <a:gd name="T79" fmla="*/ 87 h 198"/>
                <a:gd name="T80" fmla="*/ 65 w 163"/>
                <a:gd name="T81" fmla="*/ 62 h 198"/>
                <a:gd name="T82" fmla="*/ 63 w 163"/>
                <a:gd name="T83" fmla="*/ 43 h 198"/>
                <a:gd name="T84" fmla="*/ 66 w 163"/>
                <a:gd name="T85" fmla="*/ 26 h 198"/>
                <a:gd name="T86" fmla="*/ 68 w 163"/>
                <a:gd name="T87" fmla="*/ 12 h 198"/>
                <a:gd name="T88" fmla="*/ 71 w 163"/>
                <a:gd name="T89" fmla="*/ 1 h 198"/>
                <a:gd name="T90" fmla="*/ 75 w 163"/>
                <a:gd name="T91" fmla="*/ 8 h 198"/>
                <a:gd name="T92" fmla="*/ 82 w 163"/>
                <a:gd name="T93" fmla="*/ 26 h 198"/>
                <a:gd name="T94" fmla="*/ 88 w 163"/>
                <a:gd name="T95" fmla="*/ 36 h 198"/>
                <a:gd name="T96" fmla="*/ 93 w 163"/>
                <a:gd name="T97" fmla="*/ 45 h 198"/>
                <a:gd name="T98" fmla="*/ 97 w 163"/>
                <a:gd name="T99" fmla="*/ 56 h 198"/>
                <a:gd name="T100" fmla="*/ 96 w 163"/>
                <a:gd name="T101" fmla="*/ 67 h 198"/>
                <a:gd name="T102" fmla="*/ 101 w 163"/>
                <a:gd name="T103" fmla="*/ 88 h 198"/>
                <a:gd name="T104" fmla="*/ 103 w 163"/>
                <a:gd name="T105" fmla="*/ 93 h 198"/>
                <a:gd name="T106" fmla="*/ 108 w 163"/>
                <a:gd name="T107" fmla="*/ 100 h 198"/>
                <a:gd name="T108" fmla="*/ 131 w 163"/>
                <a:gd name="T109" fmla="*/ 106 h 198"/>
                <a:gd name="T110" fmla="*/ 137 w 163"/>
                <a:gd name="T111" fmla="*/ 9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3" h="198">
                  <a:moveTo>
                    <a:pt x="137" y="99"/>
                  </a:moveTo>
                  <a:cubicBezTo>
                    <a:pt x="137" y="99"/>
                    <a:pt x="141" y="93"/>
                    <a:pt x="148" y="94"/>
                  </a:cubicBezTo>
                  <a:cubicBezTo>
                    <a:pt x="155" y="96"/>
                    <a:pt x="155" y="96"/>
                    <a:pt x="155" y="96"/>
                  </a:cubicBezTo>
                  <a:cubicBezTo>
                    <a:pt x="155" y="96"/>
                    <a:pt x="156" y="96"/>
                    <a:pt x="160" y="96"/>
                  </a:cubicBezTo>
                  <a:cubicBezTo>
                    <a:pt x="160" y="96"/>
                    <a:pt x="163" y="96"/>
                    <a:pt x="159" y="98"/>
                  </a:cubicBezTo>
                  <a:cubicBezTo>
                    <a:pt x="159" y="98"/>
                    <a:pt x="152" y="102"/>
                    <a:pt x="152" y="105"/>
                  </a:cubicBezTo>
                  <a:cubicBezTo>
                    <a:pt x="152" y="105"/>
                    <a:pt x="151" y="108"/>
                    <a:pt x="152" y="118"/>
                  </a:cubicBezTo>
                  <a:cubicBezTo>
                    <a:pt x="153" y="123"/>
                    <a:pt x="149" y="130"/>
                    <a:pt x="146" y="133"/>
                  </a:cubicBezTo>
                  <a:cubicBezTo>
                    <a:pt x="141" y="141"/>
                    <a:pt x="133" y="148"/>
                    <a:pt x="125" y="153"/>
                  </a:cubicBezTo>
                  <a:cubicBezTo>
                    <a:pt x="122" y="155"/>
                    <a:pt x="118" y="156"/>
                    <a:pt x="114" y="157"/>
                  </a:cubicBezTo>
                  <a:cubicBezTo>
                    <a:pt x="113" y="157"/>
                    <a:pt x="103" y="159"/>
                    <a:pt x="103" y="158"/>
                  </a:cubicBezTo>
                  <a:cubicBezTo>
                    <a:pt x="103" y="167"/>
                    <a:pt x="100" y="174"/>
                    <a:pt x="97" y="181"/>
                  </a:cubicBezTo>
                  <a:cubicBezTo>
                    <a:pt x="97" y="181"/>
                    <a:pt x="94" y="188"/>
                    <a:pt x="93" y="192"/>
                  </a:cubicBezTo>
                  <a:cubicBezTo>
                    <a:pt x="93" y="192"/>
                    <a:pt x="91" y="198"/>
                    <a:pt x="87" y="196"/>
                  </a:cubicBezTo>
                  <a:cubicBezTo>
                    <a:pt x="87" y="196"/>
                    <a:pt x="85" y="196"/>
                    <a:pt x="85" y="193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1" y="195"/>
                    <a:pt x="78" y="197"/>
                    <a:pt x="78" y="195"/>
                  </a:cubicBezTo>
                  <a:cubicBezTo>
                    <a:pt x="78" y="195"/>
                    <a:pt x="75" y="197"/>
                    <a:pt x="74" y="197"/>
                  </a:cubicBezTo>
                  <a:cubicBezTo>
                    <a:pt x="72" y="196"/>
                    <a:pt x="74" y="195"/>
                    <a:pt x="74" y="195"/>
                  </a:cubicBezTo>
                  <a:cubicBezTo>
                    <a:pt x="74" y="195"/>
                    <a:pt x="70" y="195"/>
                    <a:pt x="68" y="194"/>
                  </a:cubicBezTo>
                  <a:cubicBezTo>
                    <a:pt x="68" y="194"/>
                    <a:pt x="66" y="193"/>
                    <a:pt x="68" y="190"/>
                  </a:cubicBezTo>
                  <a:cubicBezTo>
                    <a:pt x="68" y="190"/>
                    <a:pt x="69" y="188"/>
                    <a:pt x="66" y="189"/>
                  </a:cubicBezTo>
                  <a:cubicBezTo>
                    <a:pt x="66" y="189"/>
                    <a:pt x="62" y="189"/>
                    <a:pt x="65" y="185"/>
                  </a:cubicBezTo>
                  <a:cubicBezTo>
                    <a:pt x="65" y="185"/>
                    <a:pt x="63" y="184"/>
                    <a:pt x="66" y="179"/>
                  </a:cubicBezTo>
                  <a:cubicBezTo>
                    <a:pt x="68" y="177"/>
                    <a:pt x="70" y="174"/>
                    <a:pt x="72" y="172"/>
                  </a:cubicBezTo>
                  <a:cubicBezTo>
                    <a:pt x="75" y="169"/>
                    <a:pt x="78" y="166"/>
                    <a:pt x="81" y="163"/>
                  </a:cubicBezTo>
                  <a:cubicBezTo>
                    <a:pt x="88" y="155"/>
                    <a:pt x="96" y="147"/>
                    <a:pt x="103" y="139"/>
                  </a:cubicBezTo>
                  <a:cubicBezTo>
                    <a:pt x="103" y="139"/>
                    <a:pt x="80" y="141"/>
                    <a:pt x="72" y="136"/>
                  </a:cubicBezTo>
                  <a:cubicBezTo>
                    <a:pt x="72" y="136"/>
                    <a:pt x="67" y="132"/>
                    <a:pt x="69" y="128"/>
                  </a:cubicBezTo>
                  <a:cubicBezTo>
                    <a:pt x="69" y="128"/>
                    <a:pt x="49" y="126"/>
                    <a:pt x="47" y="122"/>
                  </a:cubicBezTo>
                  <a:cubicBezTo>
                    <a:pt x="47" y="122"/>
                    <a:pt x="45" y="121"/>
                    <a:pt x="47" y="118"/>
                  </a:cubicBezTo>
                  <a:cubicBezTo>
                    <a:pt x="47" y="118"/>
                    <a:pt x="28" y="111"/>
                    <a:pt x="31" y="104"/>
                  </a:cubicBezTo>
                  <a:cubicBezTo>
                    <a:pt x="31" y="104"/>
                    <a:pt x="16" y="97"/>
                    <a:pt x="20" y="93"/>
                  </a:cubicBezTo>
                  <a:cubicBezTo>
                    <a:pt x="20" y="93"/>
                    <a:pt x="4" y="84"/>
                    <a:pt x="12" y="81"/>
                  </a:cubicBezTo>
                  <a:cubicBezTo>
                    <a:pt x="12" y="81"/>
                    <a:pt x="0" y="72"/>
                    <a:pt x="4" y="66"/>
                  </a:cubicBezTo>
                  <a:cubicBezTo>
                    <a:pt x="6" y="61"/>
                    <a:pt x="26" y="79"/>
                    <a:pt x="28" y="80"/>
                  </a:cubicBezTo>
                  <a:cubicBezTo>
                    <a:pt x="34" y="85"/>
                    <a:pt x="41" y="89"/>
                    <a:pt x="48" y="91"/>
                  </a:cubicBezTo>
                  <a:cubicBezTo>
                    <a:pt x="53" y="93"/>
                    <a:pt x="58" y="95"/>
                    <a:pt x="62" y="96"/>
                  </a:cubicBezTo>
                  <a:cubicBezTo>
                    <a:pt x="66" y="97"/>
                    <a:pt x="72" y="99"/>
                    <a:pt x="75" y="102"/>
                  </a:cubicBezTo>
                  <a:cubicBezTo>
                    <a:pt x="75" y="102"/>
                    <a:pt x="63" y="89"/>
                    <a:pt x="73" y="87"/>
                  </a:cubicBezTo>
                  <a:cubicBezTo>
                    <a:pt x="73" y="87"/>
                    <a:pt x="62" y="74"/>
                    <a:pt x="65" y="62"/>
                  </a:cubicBezTo>
                  <a:cubicBezTo>
                    <a:pt x="65" y="62"/>
                    <a:pt x="60" y="51"/>
                    <a:pt x="63" y="43"/>
                  </a:cubicBezTo>
                  <a:cubicBezTo>
                    <a:pt x="63" y="43"/>
                    <a:pt x="57" y="30"/>
                    <a:pt x="66" y="26"/>
                  </a:cubicBezTo>
                  <a:cubicBezTo>
                    <a:pt x="66" y="26"/>
                    <a:pt x="63" y="14"/>
                    <a:pt x="68" y="12"/>
                  </a:cubicBezTo>
                  <a:cubicBezTo>
                    <a:pt x="68" y="12"/>
                    <a:pt x="68" y="0"/>
                    <a:pt x="71" y="1"/>
                  </a:cubicBezTo>
                  <a:cubicBezTo>
                    <a:pt x="71" y="1"/>
                    <a:pt x="74" y="1"/>
                    <a:pt x="75" y="8"/>
                  </a:cubicBezTo>
                  <a:cubicBezTo>
                    <a:pt x="75" y="8"/>
                    <a:pt x="78" y="20"/>
                    <a:pt x="82" y="26"/>
                  </a:cubicBezTo>
                  <a:cubicBezTo>
                    <a:pt x="85" y="29"/>
                    <a:pt x="87" y="32"/>
                    <a:pt x="88" y="36"/>
                  </a:cubicBezTo>
                  <a:cubicBezTo>
                    <a:pt x="90" y="39"/>
                    <a:pt x="92" y="42"/>
                    <a:pt x="93" y="45"/>
                  </a:cubicBezTo>
                  <a:cubicBezTo>
                    <a:pt x="95" y="49"/>
                    <a:pt x="96" y="52"/>
                    <a:pt x="97" y="56"/>
                  </a:cubicBezTo>
                  <a:cubicBezTo>
                    <a:pt x="97" y="60"/>
                    <a:pt x="96" y="63"/>
                    <a:pt x="96" y="67"/>
                  </a:cubicBezTo>
                  <a:cubicBezTo>
                    <a:pt x="95" y="74"/>
                    <a:pt x="97" y="81"/>
                    <a:pt x="101" y="88"/>
                  </a:cubicBezTo>
                  <a:cubicBezTo>
                    <a:pt x="102" y="89"/>
                    <a:pt x="102" y="91"/>
                    <a:pt x="103" y="93"/>
                  </a:cubicBezTo>
                  <a:cubicBezTo>
                    <a:pt x="105" y="95"/>
                    <a:pt x="106" y="97"/>
                    <a:pt x="108" y="100"/>
                  </a:cubicBezTo>
                  <a:cubicBezTo>
                    <a:pt x="108" y="100"/>
                    <a:pt x="118" y="115"/>
                    <a:pt x="131" y="106"/>
                  </a:cubicBezTo>
                  <a:cubicBezTo>
                    <a:pt x="131" y="106"/>
                    <a:pt x="135" y="103"/>
                    <a:pt x="137" y="9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83"/>
            <p:cNvSpPr>
              <a:spLocks noChangeAspect="1" noEditPoints="1"/>
            </p:cNvSpPr>
            <p:nvPr/>
          </p:nvSpPr>
          <p:spPr bwMode="auto">
            <a:xfrm>
              <a:off x="10179271" y="5960268"/>
              <a:ext cx="489600" cy="432000"/>
            </a:xfrm>
            <a:custGeom>
              <a:avLst/>
              <a:gdLst>
                <a:gd name="T0" fmla="*/ 230 w 230"/>
                <a:gd name="T1" fmla="*/ 145 h 203"/>
                <a:gd name="T2" fmla="*/ 228 w 230"/>
                <a:gd name="T3" fmla="*/ 146 h 203"/>
                <a:gd name="T4" fmla="*/ 220 w 230"/>
                <a:gd name="T5" fmla="*/ 142 h 203"/>
                <a:gd name="T6" fmla="*/ 187 w 230"/>
                <a:gd name="T7" fmla="*/ 146 h 203"/>
                <a:gd name="T8" fmla="*/ 142 w 230"/>
                <a:gd name="T9" fmla="*/ 169 h 203"/>
                <a:gd name="T10" fmla="*/ 182 w 230"/>
                <a:gd name="T11" fmla="*/ 184 h 203"/>
                <a:gd name="T12" fmla="*/ 188 w 230"/>
                <a:gd name="T13" fmla="*/ 203 h 203"/>
                <a:gd name="T14" fmla="*/ 184 w 230"/>
                <a:gd name="T15" fmla="*/ 201 h 203"/>
                <a:gd name="T16" fmla="*/ 181 w 230"/>
                <a:gd name="T17" fmla="*/ 200 h 203"/>
                <a:gd name="T18" fmla="*/ 178 w 230"/>
                <a:gd name="T19" fmla="*/ 197 h 203"/>
                <a:gd name="T20" fmla="*/ 140 w 230"/>
                <a:gd name="T21" fmla="*/ 188 h 203"/>
                <a:gd name="T22" fmla="*/ 122 w 230"/>
                <a:gd name="T23" fmla="*/ 139 h 203"/>
                <a:gd name="T24" fmla="*/ 86 w 230"/>
                <a:gd name="T25" fmla="*/ 117 h 203"/>
                <a:gd name="T26" fmla="*/ 70 w 230"/>
                <a:gd name="T27" fmla="*/ 167 h 203"/>
                <a:gd name="T28" fmla="*/ 68 w 230"/>
                <a:gd name="T29" fmla="*/ 170 h 203"/>
                <a:gd name="T30" fmla="*/ 69 w 230"/>
                <a:gd name="T31" fmla="*/ 168 h 203"/>
                <a:gd name="T32" fmla="*/ 30 w 230"/>
                <a:gd name="T33" fmla="*/ 133 h 203"/>
                <a:gd name="T34" fmla="*/ 28 w 230"/>
                <a:gd name="T35" fmla="*/ 129 h 203"/>
                <a:gd name="T36" fmla="*/ 27 w 230"/>
                <a:gd name="T37" fmla="*/ 125 h 203"/>
                <a:gd name="T38" fmla="*/ 0 w 230"/>
                <a:gd name="T39" fmla="*/ 132 h 203"/>
                <a:gd name="T40" fmla="*/ 27 w 230"/>
                <a:gd name="T41" fmla="*/ 125 h 203"/>
                <a:gd name="T42" fmla="*/ 21 w 230"/>
                <a:gd name="T43" fmla="*/ 109 h 203"/>
                <a:gd name="T44" fmla="*/ 34 w 230"/>
                <a:gd name="T45" fmla="*/ 72 h 203"/>
                <a:gd name="T46" fmla="*/ 36 w 230"/>
                <a:gd name="T47" fmla="*/ 72 h 203"/>
                <a:gd name="T48" fmla="*/ 82 w 230"/>
                <a:gd name="T49" fmla="*/ 96 h 203"/>
                <a:gd name="T50" fmla="*/ 83 w 230"/>
                <a:gd name="T51" fmla="*/ 82 h 203"/>
                <a:gd name="T52" fmla="*/ 71 w 230"/>
                <a:gd name="T53" fmla="*/ 82 h 203"/>
                <a:gd name="T54" fmla="*/ 67 w 230"/>
                <a:gd name="T55" fmla="*/ 78 h 203"/>
                <a:gd name="T56" fmla="*/ 60 w 230"/>
                <a:gd name="T57" fmla="*/ 73 h 203"/>
                <a:gd name="T58" fmla="*/ 54 w 230"/>
                <a:gd name="T59" fmla="*/ 52 h 203"/>
                <a:gd name="T60" fmla="*/ 55 w 230"/>
                <a:gd name="T61" fmla="*/ 40 h 203"/>
                <a:gd name="T62" fmla="*/ 69 w 230"/>
                <a:gd name="T63" fmla="*/ 32 h 203"/>
                <a:gd name="T64" fmla="*/ 81 w 230"/>
                <a:gd name="T65" fmla="*/ 23 h 203"/>
                <a:gd name="T66" fmla="*/ 87 w 230"/>
                <a:gd name="T67" fmla="*/ 29 h 203"/>
                <a:gd name="T68" fmla="*/ 99 w 230"/>
                <a:gd name="T69" fmla="*/ 43 h 203"/>
                <a:gd name="T70" fmla="*/ 103 w 230"/>
                <a:gd name="T71" fmla="*/ 54 h 203"/>
                <a:gd name="T72" fmla="*/ 103 w 230"/>
                <a:gd name="T73" fmla="*/ 60 h 203"/>
                <a:gd name="T74" fmla="*/ 100 w 230"/>
                <a:gd name="T75" fmla="*/ 64 h 203"/>
                <a:gd name="T76" fmla="*/ 110 w 230"/>
                <a:gd name="T77" fmla="*/ 45 h 203"/>
                <a:gd name="T78" fmla="*/ 123 w 230"/>
                <a:gd name="T79" fmla="*/ 17 h 203"/>
                <a:gd name="T80" fmla="*/ 127 w 230"/>
                <a:gd name="T81" fmla="*/ 9 h 203"/>
                <a:gd name="T82" fmla="*/ 136 w 230"/>
                <a:gd name="T83" fmla="*/ 34 h 203"/>
                <a:gd name="T84" fmla="*/ 155 w 230"/>
                <a:gd name="T85" fmla="*/ 17 h 203"/>
                <a:gd name="T86" fmla="*/ 147 w 230"/>
                <a:gd name="T87" fmla="*/ 47 h 203"/>
                <a:gd name="T88" fmla="*/ 157 w 230"/>
                <a:gd name="T89" fmla="*/ 51 h 203"/>
                <a:gd name="T90" fmla="*/ 138 w 230"/>
                <a:gd name="T91" fmla="*/ 68 h 203"/>
                <a:gd name="T92" fmla="*/ 148 w 230"/>
                <a:gd name="T93" fmla="*/ 77 h 203"/>
                <a:gd name="T94" fmla="*/ 130 w 230"/>
                <a:gd name="T95" fmla="*/ 102 h 203"/>
                <a:gd name="T96" fmla="*/ 182 w 230"/>
                <a:gd name="T97" fmla="*/ 128 h 203"/>
                <a:gd name="T98" fmla="*/ 223 w 230"/>
                <a:gd name="T99" fmla="*/ 130 h 203"/>
                <a:gd name="T100" fmla="*/ 59 w 230"/>
                <a:gd name="T101" fmla="*/ 161 h 203"/>
                <a:gd name="T102" fmla="*/ 65 w 230"/>
                <a:gd name="T103" fmla="*/ 124 h 203"/>
                <a:gd name="T104" fmla="*/ 36 w 230"/>
                <a:gd name="T105" fmla="*/ 131 h 203"/>
                <a:gd name="T106" fmla="*/ 59 w 230"/>
                <a:gd name="T107" fmla="*/ 161 h 203"/>
                <a:gd name="T108" fmla="*/ 25 w 230"/>
                <a:gd name="T109" fmla="*/ 108 h 203"/>
                <a:gd name="T110" fmla="*/ 42 w 230"/>
                <a:gd name="T111" fmla="*/ 11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0" h="203">
                  <a:moveTo>
                    <a:pt x="230" y="143"/>
                  </a:move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5"/>
                  </a:cubicBezTo>
                  <a:cubicBezTo>
                    <a:pt x="230" y="145"/>
                    <a:pt x="230" y="145"/>
                    <a:pt x="229" y="145"/>
                  </a:cubicBezTo>
                  <a:cubicBezTo>
                    <a:pt x="229" y="145"/>
                    <a:pt x="230" y="146"/>
                    <a:pt x="229" y="146"/>
                  </a:cubicBezTo>
                  <a:cubicBezTo>
                    <a:pt x="229" y="147"/>
                    <a:pt x="228" y="146"/>
                    <a:pt x="228" y="146"/>
                  </a:cubicBezTo>
                  <a:cubicBezTo>
                    <a:pt x="228" y="146"/>
                    <a:pt x="230" y="150"/>
                    <a:pt x="227" y="150"/>
                  </a:cubicBezTo>
                  <a:cubicBezTo>
                    <a:pt x="226" y="149"/>
                    <a:pt x="226" y="148"/>
                    <a:pt x="225" y="147"/>
                  </a:cubicBezTo>
                  <a:cubicBezTo>
                    <a:pt x="223" y="145"/>
                    <a:pt x="221" y="143"/>
                    <a:pt x="220" y="142"/>
                  </a:cubicBezTo>
                  <a:cubicBezTo>
                    <a:pt x="218" y="138"/>
                    <a:pt x="214" y="138"/>
                    <a:pt x="210" y="136"/>
                  </a:cubicBezTo>
                  <a:cubicBezTo>
                    <a:pt x="207" y="136"/>
                    <a:pt x="196" y="141"/>
                    <a:pt x="193" y="142"/>
                  </a:cubicBezTo>
                  <a:cubicBezTo>
                    <a:pt x="191" y="143"/>
                    <a:pt x="188" y="145"/>
                    <a:pt x="187" y="146"/>
                  </a:cubicBezTo>
                  <a:cubicBezTo>
                    <a:pt x="185" y="146"/>
                    <a:pt x="183" y="147"/>
                    <a:pt x="175" y="147"/>
                  </a:cubicBezTo>
                  <a:cubicBezTo>
                    <a:pt x="167" y="147"/>
                    <a:pt x="153" y="145"/>
                    <a:pt x="153" y="145"/>
                  </a:cubicBezTo>
                  <a:cubicBezTo>
                    <a:pt x="153" y="145"/>
                    <a:pt x="143" y="166"/>
                    <a:pt x="142" y="169"/>
                  </a:cubicBezTo>
                  <a:cubicBezTo>
                    <a:pt x="158" y="166"/>
                    <a:pt x="158" y="171"/>
                    <a:pt x="168" y="172"/>
                  </a:cubicBezTo>
                  <a:cubicBezTo>
                    <a:pt x="176" y="172"/>
                    <a:pt x="177" y="170"/>
                    <a:pt x="180" y="172"/>
                  </a:cubicBezTo>
                  <a:cubicBezTo>
                    <a:pt x="183" y="175"/>
                    <a:pt x="181" y="181"/>
                    <a:pt x="182" y="184"/>
                  </a:cubicBezTo>
                  <a:cubicBezTo>
                    <a:pt x="183" y="187"/>
                    <a:pt x="187" y="192"/>
                    <a:pt x="188" y="195"/>
                  </a:cubicBezTo>
                  <a:cubicBezTo>
                    <a:pt x="188" y="198"/>
                    <a:pt x="188" y="197"/>
                    <a:pt x="188" y="199"/>
                  </a:cubicBezTo>
                  <a:cubicBezTo>
                    <a:pt x="188" y="200"/>
                    <a:pt x="189" y="202"/>
                    <a:pt x="188" y="203"/>
                  </a:cubicBezTo>
                  <a:cubicBezTo>
                    <a:pt x="187" y="203"/>
                    <a:pt x="186" y="203"/>
                    <a:pt x="186" y="202"/>
                  </a:cubicBezTo>
                  <a:cubicBezTo>
                    <a:pt x="185" y="202"/>
                    <a:pt x="185" y="202"/>
                    <a:pt x="185" y="202"/>
                  </a:cubicBezTo>
                  <a:cubicBezTo>
                    <a:pt x="184" y="202"/>
                    <a:pt x="184" y="201"/>
                    <a:pt x="184" y="201"/>
                  </a:cubicBezTo>
                  <a:cubicBezTo>
                    <a:pt x="184" y="201"/>
                    <a:pt x="184" y="201"/>
                    <a:pt x="183" y="201"/>
                  </a:cubicBezTo>
                  <a:cubicBezTo>
                    <a:pt x="182" y="201"/>
                    <a:pt x="181" y="200"/>
                    <a:pt x="181" y="200"/>
                  </a:cubicBezTo>
                  <a:cubicBezTo>
                    <a:pt x="181" y="200"/>
                    <a:pt x="181" y="201"/>
                    <a:pt x="181" y="200"/>
                  </a:cubicBezTo>
                  <a:cubicBezTo>
                    <a:pt x="181" y="200"/>
                    <a:pt x="180" y="200"/>
                    <a:pt x="180" y="199"/>
                  </a:cubicBezTo>
                  <a:cubicBezTo>
                    <a:pt x="180" y="199"/>
                    <a:pt x="180" y="199"/>
                    <a:pt x="180" y="199"/>
                  </a:cubicBezTo>
                  <a:cubicBezTo>
                    <a:pt x="179" y="198"/>
                    <a:pt x="179" y="198"/>
                    <a:pt x="178" y="197"/>
                  </a:cubicBezTo>
                  <a:cubicBezTo>
                    <a:pt x="178" y="195"/>
                    <a:pt x="177" y="196"/>
                    <a:pt x="176" y="193"/>
                  </a:cubicBezTo>
                  <a:cubicBezTo>
                    <a:pt x="175" y="190"/>
                    <a:pt x="174" y="192"/>
                    <a:pt x="170" y="185"/>
                  </a:cubicBezTo>
                  <a:cubicBezTo>
                    <a:pt x="167" y="185"/>
                    <a:pt x="140" y="188"/>
                    <a:pt x="140" y="188"/>
                  </a:cubicBezTo>
                  <a:cubicBezTo>
                    <a:pt x="140" y="188"/>
                    <a:pt x="134" y="188"/>
                    <a:pt x="129" y="185"/>
                  </a:cubicBezTo>
                  <a:cubicBezTo>
                    <a:pt x="125" y="183"/>
                    <a:pt x="122" y="180"/>
                    <a:pt x="120" y="173"/>
                  </a:cubicBezTo>
                  <a:cubicBezTo>
                    <a:pt x="118" y="165"/>
                    <a:pt x="120" y="155"/>
                    <a:pt x="122" y="139"/>
                  </a:cubicBezTo>
                  <a:cubicBezTo>
                    <a:pt x="114" y="139"/>
                    <a:pt x="102" y="132"/>
                    <a:pt x="99" y="121"/>
                  </a:cubicBezTo>
                  <a:cubicBezTo>
                    <a:pt x="96" y="120"/>
                    <a:pt x="93" y="114"/>
                    <a:pt x="93" y="114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9"/>
                    <a:pt x="72" y="121"/>
                    <a:pt x="69" y="122"/>
                  </a:cubicBezTo>
                  <a:cubicBezTo>
                    <a:pt x="70" y="167"/>
                    <a:pt x="70" y="167"/>
                    <a:pt x="70" y="167"/>
                  </a:cubicBezTo>
                  <a:cubicBezTo>
                    <a:pt x="70" y="167"/>
                    <a:pt x="71" y="167"/>
                    <a:pt x="71" y="167"/>
                  </a:cubicBezTo>
                  <a:cubicBezTo>
                    <a:pt x="72" y="168"/>
                    <a:pt x="72" y="169"/>
                    <a:pt x="71" y="170"/>
                  </a:cubicBezTo>
                  <a:cubicBezTo>
                    <a:pt x="70" y="171"/>
                    <a:pt x="68" y="171"/>
                    <a:pt x="68" y="170"/>
                  </a:cubicBezTo>
                  <a:cubicBezTo>
                    <a:pt x="67" y="169"/>
                    <a:pt x="68" y="168"/>
                    <a:pt x="68" y="169"/>
                  </a:cubicBezTo>
                  <a:cubicBezTo>
                    <a:pt x="69" y="169"/>
                    <a:pt x="70" y="169"/>
                    <a:pt x="70" y="169"/>
                  </a:cubicBezTo>
                  <a:cubicBezTo>
                    <a:pt x="70" y="168"/>
                    <a:pt x="69" y="168"/>
                    <a:pt x="69" y="168"/>
                  </a:cubicBezTo>
                  <a:cubicBezTo>
                    <a:pt x="66" y="165"/>
                    <a:pt x="59" y="162"/>
                    <a:pt x="55" y="161"/>
                  </a:cubicBezTo>
                  <a:cubicBezTo>
                    <a:pt x="45" y="158"/>
                    <a:pt x="35" y="154"/>
                    <a:pt x="31" y="142"/>
                  </a:cubicBezTo>
                  <a:cubicBezTo>
                    <a:pt x="29" y="136"/>
                    <a:pt x="29" y="134"/>
                    <a:pt x="30" y="133"/>
                  </a:cubicBezTo>
                  <a:cubicBezTo>
                    <a:pt x="29" y="132"/>
                    <a:pt x="29" y="132"/>
                    <a:pt x="29" y="131"/>
                  </a:cubicBezTo>
                  <a:cubicBezTo>
                    <a:pt x="28" y="131"/>
                    <a:pt x="29" y="130"/>
                    <a:pt x="29" y="130"/>
                  </a:cubicBezTo>
                  <a:cubicBezTo>
                    <a:pt x="29" y="130"/>
                    <a:pt x="28" y="131"/>
                    <a:pt x="28" y="129"/>
                  </a:cubicBezTo>
                  <a:cubicBezTo>
                    <a:pt x="27" y="128"/>
                    <a:pt x="28" y="128"/>
                    <a:pt x="28" y="128"/>
                  </a:cubicBezTo>
                  <a:cubicBezTo>
                    <a:pt x="28" y="128"/>
                    <a:pt x="27" y="128"/>
                    <a:pt x="26" y="126"/>
                  </a:cubicBezTo>
                  <a:cubicBezTo>
                    <a:pt x="26" y="126"/>
                    <a:pt x="27" y="125"/>
                    <a:pt x="27" y="125"/>
                  </a:cubicBezTo>
                  <a:cubicBezTo>
                    <a:pt x="21" y="127"/>
                    <a:pt x="6" y="131"/>
                    <a:pt x="6" y="131"/>
                  </a:cubicBezTo>
                  <a:cubicBezTo>
                    <a:pt x="6" y="131"/>
                    <a:pt x="7" y="132"/>
                    <a:pt x="7" y="133"/>
                  </a:cubicBezTo>
                  <a:cubicBezTo>
                    <a:pt x="6" y="134"/>
                    <a:pt x="3" y="132"/>
                    <a:pt x="0" y="132"/>
                  </a:cubicBezTo>
                  <a:cubicBezTo>
                    <a:pt x="3" y="131"/>
                    <a:pt x="4" y="127"/>
                    <a:pt x="5" y="128"/>
                  </a:cubicBezTo>
                  <a:cubicBezTo>
                    <a:pt x="6" y="129"/>
                    <a:pt x="6" y="130"/>
                    <a:pt x="6" y="130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6" y="125"/>
                    <a:pt x="26" y="124"/>
                    <a:pt x="26" y="124"/>
                  </a:cubicBezTo>
                  <a:cubicBezTo>
                    <a:pt x="25" y="122"/>
                    <a:pt x="27" y="121"/>
                    <a:pt x="28" y="121"/>
                  </a:cubicBezTo>
                  <a:cubicBezTo>
                    <a:pt x="26" y="117"/>
                    <a:pt x="24" y="119"/>
                    <a:pt x="21" y="109"/>
                  </a:cubicBezTo>
                  <a:cubicBezTo>
                    <a:pt x="18" y="98"/>
                    <a:pt x="28" y="91"/>
                    <a:pt x="32" y="81"/>
                  </a:cubicBezTo>
                  <a:cubicBezTo>
                    <a:pt x="34" y="76"/>
                    <a:pt x="34" y="73"/>
                    <a:pt x="35" y="72"/>
                  </a:cubicBezTo>
                  <a:cubicBezTo>
                    <a:pt x="35" y="70"/>
                    <a:pt x="34" y="71"/>
                    <a:pt x="34" y="72"/>
                  </a:cubicBezTo>
                  <a:cubicBezTo>
                    <a:pt x="34" y="73"/>
                    <a:pt x="33" y="73"/>
                    <a:pt x="33" y="71"/>
                  </a:cubicBezTo>
                  <a:cubicBezTo>
                    <a:pt x="32" y="70"/>
                    <a:pt x="33" y="69"/>
                    <a:pt x="35" y="69"/>
                  </a:cubicBezTo>
                  <a:cubicBezTo>
                    <a:pt x="37" y="69"/>
                    <a:pt x="37" y="71"/>
                    <a:pt x="36" y="72"/>
                  </a:cubicBezTo>
                  <a:cubicBezTo>
                    <a:pt x="63" y="107"/>
                    <a:pt x="63" y="107"/>
                    <a:pt x="63" y="107"/>
                  </a:cubicBezTo>
                  <a:cubicBezTo>
                    <a:pt x="65" y="106"/>
                    <a:pt x="67" y="106"/>
                    <a:pt x="69" y="106"/>
                  </a:cubicBezTo>
                  <a:cubicBezTo>
                    <a:pt x="70" y="103"/>
                    <a:pt x="82" y="96"/>
                    <a:pt x="82" y="96"/>
                  </a:cubicBezTo>
                  <a:cubicBezTo>
                    <a:pt x="82" y="96"/>
                    <a:pt x="84" y="93"/>
                    <a:pt x="86" y="90"/>
                  </a:cubicBezTo>
                  <a:cubicBezTo>
                    <a:pt x="88" y="87"/>
                    <a:pt x="87" y="86"/>
                    <a:pt x="86" y="85"/>
                  </a:cubicBezTo>
                  <a:cubicBezTo>
                    <a:pt x="85" y="84"/>
                    <a:pt x="83" y="82"/>
                    <a:pt x="83" y="82"/>
                  </a:cubicBezTo>
                  <a:cubicBezTo>
                    <a:pt x="83" y="82"/>
                    <a:pt x="81" y="83"/>
                    <a:pt x="78" y="84"/>
                  </a:cubicBezTo>
                  <a:cubicBezTo>
                    <a:pt x="76" y="85"/>
                    <a:pt x="73" y="85"/>
                    <a:pt x="72" y="83"/>
                  </a:cubicBezTo>
                  <a:cubicBezTo>
                    <a:pt x="72" y="82"/>
                    <a:pt x="72" y="82"/>
                    <a:pt x="71" y="82"/>
                  </a:cubicBezTo>
                  <a:cubicBezTo>
                    <a:pt x="70" y="81"/>
                    <a:pt x="69" y="81"/>
                    <a:pt x="69" y="80"/>
                  </a:cubicBezTo>
                  <a:cubicBezTo>
                    <a:pt x="68" y="79"/>
                    <a:pt x="69" y="78"/>
                    <a:pt x="69" y="77"/>
                  </a:cubicBezTo>
                  <a:cubicBezTo>
                    <a:pt x="68" y="78"/>
                    <a:pt x="67" y="78"/>
                    <a:pt x="67" y="78"/>
                  </a:cubicBezTo>
                  <a:cubicBezTo>
                    <a:pt x="66" y="77"/>
                    <a:pt x="66" y="76"/>
                    <a:pt x="65" y="75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3" y="74"/>
                    <a:pt x="61" y="75"/>
                    <a:pt x="60" y="73"/>
                  </a:cubicBezTo>
                  <a:cubicBezTo>
                    <a:pt x="60" y="72"/>
                    <a:pt x="62" y="71"/>
                    <a:pt x="61" y="68"/>
                  </a:cubicBezTo>
                  <a:cubicBezTo>
                    <a:pt x="59" y="63"/>
                    <a:pt x="59" y="63"/>
                    <a:pt x="58" y="63"/>
                  </a:cubicBezTo>
                  <a:cubicBezTo>
                    <a:pt x="56" y="62"/>
                    <a:pt x="54" y="58"/>
                    <a:pt x="54" y="52"/>
                  </a:cubicBezTo>
                  <a:cubicBezTo>
                    <a:pt x="45" y="48"/>
                    <a:pt x="46" y="41"/>
                    <a:pt x="46" y="41"/>
                  </a:cubicBezTo>
                  <a:cubicBezTo>
                    <a:pt x="46" y="41"/>
                    <a:pt x="47" y="47"/>
                    <a:pt x="56" y="45"/>
                  </a:cubicBezTo>
                  <a:cubicBezTo>
                    <a:pt x="52" y="43"/>
                    <a:pt x="55" y="40"/>
                    <a:pt x="55" y="40"/>
                  </a:cubicBezTo>
                  <a:cubicBezTo>
                    <a:pt x="55" y="40"/>
                    <a:pt x="57" y="43"/>
                    <a:pt x="58" y="42"/>
                  </a:cubicBezTo>
                  <a:cubicBezTo>
                    <a:pt x="60" y="40"/>
                    <a:pt x="62" y="34"/>
                    <a:pt x="64" y="34"/>
                  </a:cubicBezTo>
                  <a:cubicBezTo>
                    <a:pt x="66" y="32"/>
                    <a:pt x="68" y="32"/>
                    <a:pt x="69" y="32"/>
                  </a:cubicBezTo>
                  <a:cubicBezTo>
                    <a:pt x="70" y="29"/>
                    <a:pt x="72" y="28"/>
                    <a:pt x="73" y="28"/>
                  </a:cubicBezTo>
                  <a:cubicBezTo>
                    <a:pt x="77" y="25"/>
                    <a:pt x="79" y="28"/>
                    <a:pt x="82" y="27"/>
                  </a:cubicBezTo>
                  <a:cubicBezTo>
                    <a:pt x="83" y="26"/>
                    <a:pt x="81" y="23"/>
                    <a:pt x="81" y="23"/>
                  </a:cubicBezTo>
                  <a:cubicBezTo>
                    <a:pt x="81" y="23"/>
                    <a:pt x="83" y="24"/>
                    <a:pt x="84" y="27"/>
                  </a:cubicBezTo>
                  <a:cubicBezTo>
                    <a:pt x="88" y="25"/>
                    <a:pt x="92" y="28"/>
                    <a:pt x="92" y="28"/>
                  </a:cubicBezTo>
                  <a:cubicBezTo>
                    <a:pt x="88" y="28"/>
                    <a:pt x="87" y="29"/>
                    <a:pt x="87" y="29"/>
                  </a:cubicBezTo>
                  <a:cubicBezTo>
                    <a:pt x="87" y="29"/>
                    <a:pt x="90" y="30"/>
                    <a:pt x="93" y="31"/>
                  </a:cubicBezTo>
                  <a:cubicBezTo>
                    <a:pt x="95" y="31"/>
                    <a:pt x="95" y="35"/>
                    <a:pt x="97" y="35"/>
                  </a:cubicBezTo>
                  <a:cubicBezTo>
                    <a:pt x="98" y="35"/>
                    <a:pt x="98" y="41"/>
                    <a:pt x="99" y="43"/>
                  </a:cubicBezTo>
                  <a:cubicBezTo>
                    <a:pt x="100" y="45"/>
                    <a:pt x="102" y="46"/>
                    <a:pt x="101" y="48"/>
                  </a:cubicBezTo>
                  <a:cubicBezTo>
                    <a:pt x="101" y="50"/>
                    <a:pt x="105" y="53"/>
                    <a:pt x="107" y="51"/>
                  </a:cubicBezTo>
                  <a:cubicBezTo>
                    <a:pt x="106" y="55"/>
                    <a:pt x="102" y="54"/>
                    <a:pt x="103" y="54"/>
                  </a:cubicBezTo>
                  <a:cubicBezTo>
                    <a:pt x="103" y="55"/>
                    <a:pt x="103" y="56"/>
                    <a:pt x="105" y="58"/>
                  </a:cubicBezTo>
                  <a:cubicBezTo>
                    <a:pt x="106" y="58"/>
                    <a:pt x="108" y="60"/>
                    <a:pt x="110" y="59"/>
                  </a:cubicBezTo>
                  <a:cubicBezTo>
                    <a:pt x="106" y="63"/>
                    <a:pt x="103" y="61"/>
                    <a:pt x="103" y="60"/>
                  </a:cubicBezTo>
                  <a:cubicBezTo>
                    <a:pt x="102" y="61"/>
                    <a:pt x="102" y="62"/>
                    <a:pt x="105" y="66"/>
                  </a:cubicBezTo>
                  <a:cubicBezTo>
                    <a:pt x="101" y="66"/>
                    <a:pt x="100" y="62"/>
                    <a:pt x="100" y="62"/>
                  </a:cubicBezTo>
                  <a:cubicBezTo>
                    <a:pt x="100" y="62"/>
                    <a:pt x="100" y="63"/>
                    <a:pt x="100" y="64"/>
                  </a:cubicBezTo>
                  <a:cubicBezTo>
                    <a:pt x="101" y="70"/>
                    <a:pt x="111" y="71"/>
                    <a:pt x="114" y="69"/>
                  </a:cubicBezTo>
                  <a:cubicBezTo>
                    <a:pt x="117" y="67"/>
                    <a:pt x="116" y="59"/>
                    <a:pt x="115" y="58"/>
                  </a:cubicBezTo>
                  <a:cubicBezTo>
                    <a:pt x="115" y="57"/>
                    <a:pt x="108" y="52"/>
                    <a:pt x="110" y="45"/>
                  </a:cubicBezTo>
                  <a:cubicBezTo>
                    <a:pt x="111" y="41"/>
                    <a:pt x="117" y="31"/>
                    <a:pt x="118" y="26"/>
                  </a:cubicBezTo>
                  <a:cubicBezTo>
                    <a:pt x="119" y="21"/>
                    <a:pt x="116" y="7"/>
                    <a:pt x="115" y="1"/>
                  </a:cubicBezTo>
                  <a:cubicBezTo>
                    <a:pt x="120" y="0"/>
                    <a:pt x="123" y="17"/>
                    <a:pt x="123" y="17"/>
                  </a:cubicBezTo>
                  <a:cubicBezTo>
                    <a:pt x="123" y="17"/>
                    <a:pt x="123" y="10"/>
                    <a:pt x="121" y="5"/>
                  </a:cubicBezTo>
                  <a:cubicBezTo>
                    <a:pt x="126" y="5"/>
                    <a:pt x="128" y="25"/>
                    <a:pt x="128" y="25"/>
                  </a:cubicBezTo>
                  <a:cubicBezTo>
                    <a:pt x="128" y="25"/>
                    <a:pt x="127" y="13"/>
                    <a:pt x="127" y="9"/>
                  </a:cubicBezTo>
                  <a:cubicBezTo>
                    <a:pt x="131" y="14"/>
                    <a:pt x="131" y="32"/>
                    <a:pt x="131" y="32"/>
                  </a:cubicBezTo>
                  <a:cubicBezTo>
                    <a:pt x="131" y="32"/>
                    <a:pt x="132" y="22"/>
                    <a:pt x="132" y="18"/>
                  </a:cubicBezTo>
                  <a:cubicBezTo>
                    <a:pt x="136" y="23"/>
                    <a:pt x="136" y="34"/>
                    <a:pt x="136" y="34"/>
                  </a:cubicBezTo>
                  <a:cubicBezTo>
                    <a:pt x="136" y="34"/>
                    <a:pt x="148" y="16"/>
                    <a:pt x="147" y="8"/>
                  </a:cubicBezTo>
                  <a:cubicBezTo>
                    <a:pt x="155" y="17"/>
                    <a:pt x="145" y="31"/>
                    <a:pt x="145" y="31"/>
                  </a:cubicBezTo>
                  <a:cubicBezTo>
                    <a:pt x="145" y="31"/>
                    <a:pt x="154" y="22"/>
                    <a:pt x="155" y="17"/>
                  </a:cubicBezTo>
                  <a:cubicBezTo>
                    <a:pt x="162" y="26"/>
                    <a:pt x="147" y="39"/>
                    <a:pt x="147" y="39"/>
                  </a:cubicBezTo>
                  <a:cubicBezTo>
                    <a:pt x="147" y="39"/>
                    <a:pt x="157" y="32"/>
                    <a:pt x="159" y="27"/>
                  </a:cubicBezTo>
                  <a:cubicBezTo>
                    <a:pt x="163" y="38"/>
                    <a:pt x="147" y="47"/>
                    <a:pt x="147" y="47"/>
                  </a:cubicBezTo>
                  <a:cubicBezTo>
                    <a:pt x="147" y="47"/>
                    <a:pt x="155" y="45"/>
                    <a:pt x="160" y="40"/>
                  </a:cubicBezTo>
                  <a:cubicBezTo>
                    <a:pt x="162" y="45"/>
                    <a:pt x="145" y="55"/>
                    <a:pt x="145" y="55"/>
                  </a:cubicBezTo>
                  <a:cubicBezTo>
                    <a:pt x="145" y="55"/>
                    <a:pt x="154" y="53"/>
                    <a:pt x="157" y="51"/>
                  </a:cubicBezTo>
                  <a:cubicBezTo>
                    <a:pt x="158" y="56"/>
                    <a:pt x="141" y="62"/>
                    <a:pt x="141" y="62"/>
                  </a:cubicBezTo>
                  <a:cubicBezTo>
                    <a:pt x="141" y="62"/>
                    <a:pt x="150" y="61"/>
                    <a:pt x="154" y="61"/>
                  </a:cubicBezTo>
                  <a:cubicBezTo>
                    <a:pt x="150" y="65"/>
                    <a:pt x="138" y="68"/>
                    <a:pt x="138" y="68"/>
                  </a:cubicBezTo>
                  <a:cubicBezTo>
                    <a:pt x="138" y="68"/>
                    <a:pt x="147" y="68"/>
                    <a:pt x="151" y="68"/>
                  </a:cubicBezTo>
                  <a:cubicBezTo>
                    <a:pt x="148" y="72"/>
                    <a:pt x="134" y="76"/>
                    <a:pt x="134" y="76"/>
                  </a:cubicBezTo>
                  <a:cubicBezTo>
                    <a:pt x="134" y="76"/>
                    <a:pt x="146" y="78"/>
                    <a:pt x="148" y="77"/>
                  </a:cubicBezTo>
                  <a:cubicBezTo>
                    <a:pt x="145" y="79"/>
                    <a:pt x="141" y="81"/>
                    <a:pt x="137" y="81"/>
                  </a:cubicBezTo>
                  <a:cubicBezTo>
                    <a:pt x="139" y="82"/>
                    <a:pt x="141" y="83"/>
                    <a:pt x="141" y="85"/>
                  </a:cubicBezTo>
                  <a:cubicBezTo>
                    <a:pt x="144" y="92"/>
                    <a:pt x="137" y="98"/>
                    <a:pt x="130" y="102"/>
                  </a:cubicBezTo>
                  <a:cubicBezTo>
                    <a:pt x="132" y="106"/>
                    <a:pt x="134" y="111"/>
                    <a:pt x="136" y="111"/>
                  </a:cubicBezTo>
                  <a:cubicBezTo>
                    <a:pt x="143" y="111"/>
                    <a:pt x="150" y="114"/>
                    <a:pt x="154" y="121"/>
                  </a:cubicBezTo>
                  <a:cubicBezTo>
                    <a:pt x="165" y="118"/>
                    <a:pt x="179" y="126"/>
                    <a:pt x="182" y="128"/>
                  </a:cubicBezTo>
                  <a:cubicBezTo>
                    <a:pt x="196" y="120"/>
                    <a:pt x="206" y="129"/>
                    <a:pt x="212" y="124"/>
                  </a:cubicBezTo>
                  <a:cubicBezTo>
                    <a:pt x="215" y="122"/>
                    <a:pt x="217" y="121"/>
                    <a:pt x="219" y="122"/>
                  </a:cubicBezTo>
                  <a:cubicBezTo>
                    <a:pt x="222" y="124"/>
                    <a:pt x="222" y="127"/>
                    <a:pt x="223" y="130"/>
                  </a:cubicBezTo>
                  <a:cubicBezTo>
                    <a:pt x="224" y="133"/>
                    <a:pt x="225" y="134"/>
                    <a:pt x="228" y="138"/>
                  </a:cubicBezTo>
                  <a:cubicBezTo>
                    <a:pt x="228" y="139"/>
                    <a:pt x="230" y="142"/>
                    <a:pt x="230" y="143"/>
                  </a:cubicBezTo>
                  <a:close/>
                  <a:moveTo>
                    <a:pt x="59" y="161"/>
                  </a:moveTo>
                  <a:cubicBezTo>
                    <a:pt x="65" y="163"/>
                    <a:pt x="70" y="167"/>
                    <a:pt x="70" y="167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7" y="123"/>
                    <a:pt x="66" y="124"/>
                    <a:pt x="65" y="124"/>
                  </a:cubicBezTo>
                  <a:cubicBezTo>
                    <a:pt x="60" y="126"/>
                    <a:pt x="47" y="126"/>
                    <a:pt x="45" y="126"/>
                  </a:cubicBezTo>
                  <a:cubicBezTo>
                    <a:pt x="43" y="127"/>
                    <a:pt x="43" y="128"/>
                    <a:pt x="41" y="129"/>
                  </a:cubicBezTo>
                  <a:cubicBezTo>
                    <a:pt x="38" y="130"/>
                    <a:pt x="36" y="131"/>
                    <a:pt x="36" y="131"/>
                  </a:cubicBezTo>
                  <a:cubicBezTo>
                    <a:pt x="36" y="131"/>
                    <a:pt x="35" y="132"/>
                    <a:pt x="35" y="132"/>
                  </a:cubicBezTo>
                  <a:cubicBezTo>
                    <a:pt x="34" y="134"/>
                    <a:pt x="34" y="137"/>
                    <a:pt x="35" y="142"/>
                  </a:cubicBezTo>
                  <a:cubicBezTo>
                    <a:pt x="38" y="153"/>
                    <a:pt x="53" y="158"/>
                    <a:pt x="59" y="161"/>
                  </a:cubicBezTo>
                  <a:close/>
                  <a:moveTo>
                    <a:pt x="36" y="72"/>
                  </a:moveTo>
                  <a:cubicBezTo>
                    <a:pt x="36" y="73"/>
                    <a:pt x="35" y="76"/>
                    <a:pt x="33" y="82"/>
                  </a:cubicBezTo>
                  <a:cubicBezTo>
                    <a:pt x="30" y="88"/>
                    <a:pt x="22" y="99"/>
                    <a:pt x="25" y="108"/>
                  </a:cubicBezTo>
                  <a:cubicBezTo>
                    <a:pt x="27" y="114"/>
                    <a:pt x="29" y="115"/>
                    <a:pt x="31" y="117"/>
                  </a:cubicBezTo>
                  <a:cubicBezTo>
                    <a:pt x="32" y="117"/>
                    <a:pt x="34" y="117"/>
                    <a:pt x="35" y="117"/>
                  </a:cubicBezTo>
                  <a:cubicBezTo>
                    <a:pt x="38" y="116"/>
                    <a:pt x="40" y="118"/>
                    <a:pt x="42" y="117"/>
                  </a:cubicBezTo>
                  <a:cubicBezTo>
                    <a:pt x="45" y="115"/>
                    <a:pt x="53" y="109"/>
                    <a:pt x="62" y="107"/>
                  </a:cubicBezTo>
                  <a:cubicBezTo>
                    <a:pt x="36" y="72"/>
                    <a:pt x="36" y="72"/>
                    <a:pt x="36" y="7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84"/>
            <p:cNvSpPr>
              <a:spLocks noChangeAspect="1" noEditPoints="1"/>
            </p:cNvSpPr>
            <p:nvPr/>
          </p:nvSpPr>
          <p:spPr bwMode="auto">
            <a:xfrm>
              <a:off x="9271883" y="5960268"/>
              <a:ext cx="489600" cy="432000"/>
            </a:xfrm>
            <a:custGeom>
              <a:avLst/>
              <a:gdLst>
                <a:gd name="T0" fmla="*/ 230 w 230"/>
                <a:gd name="T1" fmla="*/ 145 h 203"/>
                <a:gd name="T2" fmla="*/ 228 w 230"/>
                <a:gd name="T3" fmla="*/ 146 h 203"/>
                <a:gd name="T4" fmla="*/ 220 w 230"/>
                <a:gd name="T5" fmla="*/ 142 h 203"/>
                <a:gd name="T6" fmla="*/ 187 w 230"/>
                <a:gd name="T7" fmla="*/ 146 h 203"/>
                <a:gd name="T8" fmla="*/ 142 w 230"/>
                <a:gd name="T9" fmla="*/ 169 h 203"/>
                <a:gd name="T10" fmla="*/ 182 w 230"/>
                <a:gd name="T11" fmla="*/ 184 h 203"/>
                <a:gd name="T12" fmla="*/ 188 w 230"/>
                <a:gd name="T13" fmla="*/ 203 h 203"/>
                <a:gd name="T14" fmla="*/ 184 w 230"/>
                <a:gd name="T15" fmla="*/ 201 h 203"/>
                <a:gd name="T16" fmla="*/ 181 w 230"/>
                <a:gd name="T17" fmla="*/ 200 h 203"/>
                <a:gd name="T18" fmla="*/ 178 w 230"/>
                <a:gd name="T19" fmla="*/ 197 h 203"/>
                <a:gd name="T20" fmla="*/ 140 w 230"/>
                <a:gd name="T21" fmla="*/ 188 h 203"/>
                <a:gd name="T22" fmla="*/ 122 w 230"/>
                <a:gd name="T23" fmla="*/ 139 h 203"/>
                <a:gd name="T24" fmla="*/ 86 w 230"/>
                <a:gd name="T25" fmla="*/ 117 h 203"/>
                <a:gd name="T26" fmla="*/ 70 w 230"/>
                <a:gd name="T27" fmla="*/ 167 h 203"/>
                <a:gd name="T28" fmla="*/ 68 w 230"/>
                <a:gd name="T29" fmla="*/ 170 h 203"/>
                <a:gd name="T30" fmla="*/ 69 w 230"/>
                <a:gd name="T31" fmla="*/ 168 h 203"/>
                <a:gd name="T32" fmla="*/ 30 w 230"/>
                <a:gd name="T33" fmla="*/ 133 h 203"/>
                <a:gd name="T34" fmla="*/ 28 w 230"/>
                <a:gd name="T35" fmla="*/ 129 h 203"/>
                <a:gd name="T36" fmla="*/ 27 w 230"/>
                <a:gd name="T37" fmla="*/ 125 h 203"/>
                <a:gd name="T38" fmla="*/ 0 w 230"/>
                <a:gd name="T39" fmla="*/ 132 h 203"/>
                <a:gd name="T40" fmla="*/ 27 w 230"/>
                <a:gd name="T41" fmla="*/ 125 h 203"/>
                <a:gd name="T42" fmla="*/ 21 w 230"/>
                <a:gd name="T43" fmla="*/ 109 h 203"/>
                <a:gd name="T44" fmla="*/ 34 w 230"/>
                <a:gd name="T45" fmla="*/ 72 h 203"/>
                <a:gd name="T46" fmla="*/ 36 w 230"/>
                <a:gd name="T47" fmla="*/ 72 h 203"/>
                <a:gd name="T48" fmla="*/ 82 w 230"/>
                <a:gd name="T49" fmla="*/ 96 h 203"/>
                <a:gd name="T50" fmla="*/ 83 w 230"/>
                <a:gd name="T51" fmla="*/ 82 h 203"/>
                <a:gd name="T52" fmla="*/ 71 w 230"/>
                <a:gd name="T53" fmla="*/ 82 h 203"/>
                <a:gd name="T54" fmla="*/ 67 w 230"/>
                <a:gd name="T55" fmla="*/ 78 h 203"/>
                <a:gd name="T56" fmla="*/ 60 w 230"/>
                <a:gd name="T57" fmla="*/ 73 h 203"/>
                <a:gd name="T58" fmla="*/ 54 w 230"/>
                <a:gd name="T59" fmla="*/ 52 h 203"/>
                <a:gd name="T60" fmla="*/ 55 w 230"/>
                <a:gd name="T61" fmla="*/ 40 h 203"/>
                <a:gd name="T62" fmla="*/ 69 w 230"/>
                <a:gd name="T63" fmla="*/ 32 h 203"/>
                <a:gd name="T64" fmla="*/ 81 w 230"/>
                <a:gd name="T65" fmla="*/ 23 h 203"/>
                <a:gd name="T66" fmla="*/ 87 w 230"/>
                <a:gd name="T67" fmla="*/ 29 h 203"/>
                <a:gd name="T68" fmla="*/ 99 w 230"/>
                <a:gd name="T69" fmla="*/ 43 h 203"/>
                <a:gd name="T70" fmla="*/ 103 w 230"/>
                <a:gd name="T71" fmla="*/ 54 h 203"/>
                <a:gd name="T72" fmla="*/ 103 w 230"/>
                <a:gd name="T73" fmla="*/ 60 h 203"/>
                <a:gd name="T74" fmla="*/ 100 w 230"/>
                <a:gd name="T75" fmla="*/ 64 h 203"/>
                <a:gd name="T76" fmla="*/ 110 w 230"/>
                <a:gd name="T77" fmla="*/ 45 h 203"/>
                <a:gd name="T78" fmla="*/ 123 w 230"/>
                <a:gd name="T79" fmla="*/ 17 h 203"/>
                <a:gd name="T80" fmla="*/ 127 w 230"/>
                <a:gd name="T81" fmla="*/ 9 h 203"/>
                <a:gd name="T82" fmla="*/ 136 w 230"/>
                <a:gd name="T83" fmla="*/ 34 h 203"/>
                <a:gd name="T84" fmla="*/ 155 w 230"/>
                <a:gd name="T85" fmla="*/ 17 h 203"/>
                <a:gd name="T86" fmla="*/ 147 w 230"/>
                <a:gd name="T87" fmla="*/ 47 h 203"/>
                <a:gd name="T88" fmla="*/ 157 w 230"/>
                <a:gd name="T89" fmla="*/ 51 h 203"/>
                <a:gd name="T90" fmla="*/ 138 w 230"/>
                <a:gd name="T91" fmla="*/ 68 h 203"/>
                <a:gd name="T92" fmla="*/ 148 w 230"/>
                <a:gd name="T93" fmla="*/ 77 h 203"/>
                <a:gd name="T94" fmla="*/ 130 w 230"/>
                <a:gd name="T95" fmla="*/ 102 h 203"/>
                <a:gd name="T96" fmla="*/ 182 w 230"/>
                <a:gd name="T97" fmla="*/ 128 h 203"/>
                <a:gd name="T98" fmla="*/ 223 w 230"/>
                <a:gd name="T99" fmla="*/ 130 h 203"/>
                <a:gd name="T100" fmla="*/ 59 w 230"/>
                <a:gd name="T101" fmla="*/ 161 h 203"/>
                <a:gd name="T102" fmla="*/ 65 w 230"/>
                <a:gd name="T103" fmla="*/ 124 h 203"/>
                <a:gd name="T104" fmla="*/ 36 w 230"/>
                <a:gd name="T105" fmla="*/ 131 h 203"/>
                <a:gd name="T106" fmla="*/ 59 w 230"/>
                <a:gd name="T107" fmla="*/ 161 h 203"/>
                <a:gd name="T108" fmla="*/ 25 w 230"/>
                <a:gd name="T109" fmla="*/ 108 h 203"/>
                <a:gd name="T110" fmla="*/ 42 w 230"/>
                <a:gd name="T111" fmla="*/ 11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30" h="203">
                  <a:moveTo>
                    <a:pt x="230" y="143"/>
                  </a:move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5"/>
                  </a:cubicBezTo>
                  <a:cubicBezTo>
                    <a:pt x="230" y="145"/>
                    <a:pt x="230" y="145"/>
                    <a:pt x="229" y="145"/>
                  </a:cubicBezTo>
                  <a:cubicBezTo>
                    <a:pt x="229" y="145"/>
                    <a:pt x="230" y="146"/>
                    <a:pt x="229" y="146"/>
                  </a:cubicBezTo>
                  <a:cubicBezTo>
                    <a:pt x="229" y="147"/>
                    <a:pt x="228" y="146"/>
                    <a:pt x="228" y="146"/>
                  </a:cubicBezTo>
                  <a:cubicBezTo>
                    <a:pt x="228" y="146"/>
                    <a:pt x="230" y="150"/>
                    <a:pt x="227" y="150"/>
                  </a:cubicBezTo>
                  <a:cubicBezTo>
                    <a:pt x="226" y="149"/>
                    <a:pt x="226" y="148"/>
                    <a:pt x="225" y="147"/>
                  </a:cubicBezTo>
                  <a:cubicBezTo>
                    <a:pt x="223" y="145"/>
                    <a:pt x="221" y="143"/>
                    <a:pt x="220" y="142"/>
                  </a:cubicBezTo>
                  <a:cubicBezTo>
                    <a:pt x="218" y="138"/>
                    <a:pt x="214" y="138"/>
                    <a:pt x="210" y="136"/>
                  </a:cubicBezTo>
                  <a:cubicBezTo>
                    <a:pt x="207" y="136"/>
                    <a:pt x="196" y="141"/>
                    <a:pt x="193" y="142"/>
                  </a:cubicBezTo>
                  <a:cubicBezTo>
                    <a:pt x="191" y="143"/>
                    <a:pt x="188" y="145"/>
                    <a:pt x="187" y="146"/>
                  </a:cubicBezTo>
                  <a:cubicBezTo>
                    <a:pt x="185" y="146"/>
                    <a:pt x="183" y="147"/>
                    <a:pt x="175" y="147"/>
                  </a:cubicBezTo>
                  <a:cubicBezTo>
                    <a:pt x="167" y="147"/>
                    <a:pt x="153" y="145"/>
                    <a:pt x="153" y="145"/>
                  </a:cubicBezTo>
                  <a:cubicBezTo>
                    <a:pt x="153" y="145"/>
                    <a:pt x="143" y="166"/>
                    <a:pt x="142" y="169"/>
                  </a:cubicBezTo>
                  <a:cubicBezTo>
                    <a:pt x="158" y="166"/>
                    <a:pt x="158" y="171"/>
                    <a:pt x="168" y="172"/>
                  </a:cubicBezTo>
                  <a:cubicBezTo>
                    <a:pt x="176" y="172"/>
                    <a:pt x="177" y="170"/>
                    <a:pt x="180" y="172"/>
                  </a:cubicBezTo>
                  <a:cubicBezTo>
                    <a:pt x="183" y="175"/>
                    <a:pt x="181" y="181"/>
                    <a:pt x="182" y="184"/>
                  </a:cubicBezTo>
                  <a:cubicBezTo>
                    <a:pt x="183" y="187"/>
                    <a:pt x="187" y="192"/>
                    <a:pt x="188" y="195"/>
                  </a:cubicBezTo>
                  <a:cubicBezTo>
                    <a:pt x="188" y="198"/>
                    <a:pt x="188" y="197"/>
                    <a:pt x="188" y="199"/>
                  </a:cubicBezTo>
                  <a:cubicBezTo>
                    <a:pt x="188" y="200"/>
                    <a:pt x="189" y="202"/>
                    <a:pt x="188" y="203"/>
                  </a:cubicBezTo>
                  <a:cubicBezTo>
                    <a:pt x="187" y="203"/>
                    <a:pt x="186" y="203"/>
                    <a:pt x="186" y="202"/>
                  </a:cubicBezTo>
                  <a:cubicBezTo>
                    <a:pt x="185" y="202"/>
                    <a:pt x="185" y="202"/>
                    <a:pt x="185" y="202"/>
                  </a:cubicBezTo>
                  <a:cubicBezTo>
                    <a:pt x="184" y="202"/>
                    <a:pt x="184" y="201"/>
                    <a:pt x="184" y="201"/>
                  </a:cubicBezTo>
                  <a:cubicBezTo>
                    <a:pt x="184" y="201"/>
                    <a:pt x="184" y="201"/>
                    <a:pt x="183" y="201"/>
                  </a:cubicBezTo>
                  <a:cubicBezTo>
                    <a:pt x="182" y="201"/>
                    <a:pt x="181" y="200"/>
                    <a:pt x="181" y="200"/>
                  </a:cubicBezTo>
                  <a:cubicBezTo>
                    <a:pt x="181" y="200"/>
                    <a:pt x="181" y="201"/>
                    <a:pt x="181" y="200"/>
                  </a:cubicBezTo>
                  <a:cubicBezTo>
                    <a:pt x="181" y="200"/>
                    <a:pt x="180" y="200"/>
                    <a:pt x="180" y="199"/>
                  </a:cubicBezTo>
                  <a:cubicBezTo>
                    <a:pt x="180" y="199"/>
                    <a:pt x="180" y="199"/>
                    <a:pt x="180" y="199"/>
                  </a:cubicBezTo>
                  <a:cubicBezTo>
                    <a:pt x="179" y="198"/>
                    <a:pt x="179" y="198"/>
                    <a:pt x="178" y="197"/>
                  </a:cubicBezTo>
                  <a:cubicBezTo>
                    <a:pt x="178" y="195"/>
                    <a:pt x="177" y="196"/>
                    <a:pt x="176" y="193"/>
                  </a:cubicBezTo>
                  <a:cubicBezTo>
                    <a:pt x="175" y="190"/>
                    <a:pt x="174" y="192"/>
                    <a:pt x="170" y="185"/>
                  </a:cubicBezTo>
                  <a:cubicBezTo>
                    <a:pt x="167" y="185"/>
                    <a:pt x="140" y="188"/>
                    <a:pt x="140" y="188"/>
                  </a:cubicBezTo>
                  <a:cubicBezTo>
                    <a:pt x="140" y="188"/>
                    <a:pt x="134" y="188"/>
                    <a:pt x="129" y="185"/>
                  </a:cubicBezTo>
                  <a:cubicBezTo>
                    <a:pt x="125" y="183"/>
                    <a:pt x="122" y="180"/>
                    <a:pt x="120" y="173"/>
                  </a:cubicBezTo>
                  <a:cubicBezTo>
                    <a:pt x="118" y="165"/>
                    <a:pt x="120" y="155"/>
                    <a:pt x="122" y="139"/>
                  </a:cubicBezTo>
                  <a:cubicBezTo>
                    <a:pt x="114" y="139"/>
                    <a:pt x="102" y="132"/>
                    <a:pt x="99" y="121"/>
                  </a:cubicBezTo>
                  <a:cubicBezTo>
                    <a:pt x="96" y="120"/>
                    <a:pt x="93" y="114"/>
                    <a:pt x="93" y="114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5" y="119"/>
                    <a:pt x="72" y="121"/>
                    <a:pt x="69" y="122"/>
                  </a:cubicBezTo>
                  <a:cubicBezTo>
                    <a:pt x="70" y="167"/>
                    <a:pt x="70" y="167"/>
                    <a:pt x="70" y="167"/>
                  </a:cubicBezTo>
                  <a:cubicBezTo>
                    <a:pt x="70" y="167"/>
                    <a:pt x="71" y="167"/>
                    <a:pt x="71" y="167"/>
                  </a:cubicBezTo>
                  <a:cubicBezTo>
                    <a:pt x="72" y="168"/>
                    <a:pt x="72" y="169"/>
                    <a:pt x="71" y="170"/>
                  </a:cubicBezTo>
                  <a:cubicBezTo>
                    <a:pt x="70" y="171"/>
                    <a:pt x="68" y="171"/>
                    <a:pt x="68" y="170"/>
                  </a:cubicBezTo>
                  <a:cubicBezTo>
                    <a:pt x="67" y="169"/>
                    <a:pt x="68" y="168"/>
                    <a:pt x="68" y="169"/>
                  </a:cubicBezTo>
                  <a:cubicBezTo>
                    <a:pt x="69" y="169"/>
                    <a:pt x="70" y="169"/>
                    <a:pt x="70" y="169"/>
                  </a:cubicBezTo>
                  <a:cubicBezTo>
                    <a:pt x="70" y="168"/>
                    <a:pt x="69" y="168"/>
                    <a:pt x="69" y="168"/>
                  </a:cubicBezTo>
                  <a:cubicBezTo>
                    <a:pt x="66" y="165"/>
                    <a:pt x="59" y="162"/>
                    <a:pt x="55" y="161"/>
                  </a:cubicBezTo>
                  <a:cubicBezTo>
                    <a:pt x="45" y="158"/>
                    <a:pt x="35" y="154"/>
                    <a:pt x="31" y="142"/>
                  </a:cubicBezTo>
                  <a:cubicBezTo>
                    <a:pt x="29" y="136"/>
                    <a:pt x="29" y="134"/>
                    <a:pt x="30" y="133"/>
                  </a:cubicBezTo>
                  <a:cubicBezTo>
                    <a:pt x="29" y="132"/>
                    <a:pt x="29" y="132"/>
                    <a:pt x="29" y="131"/>
                  </a:cubicBezTo>
                  <a:cubicBezTo>
                    <a:pt x="28" y="131"/>
                    <a:pt x="29" y="130"/>
                    <a:pt x="29" y="130"/>
                  </a:cubicBezTo>
                  <a:cubicBezTo>
                    <a:pt x="29" y="130"/>
                    <a:pt x="28" y="131"/>
                    <a:pt x="28" y="129"/>
                  </a:cubicBezTo>
                  <a:cubicBezTo>
                    <a:pt x="27" y="128"/>
                    <a:pt x="28" y="128"/>
                    <a:pt x="28" y="128"/>
                  </a:cubicBezTo>
                  <a:cubicBezTo>
                    <a:pt x="28" y="128"/>
                    <a:pt x="27" y="128"/>
                    <a:pt x="26" y="126"/>
                  </a:cubicBezTo>
                  <a:cubicBezTo>
                    <a:pt x="26" y="126"/>
                    <a:pt x="27" y="125"/>
                    <a:pt x="27" y="125"/>
                  </a:cubicBezTo>
                  <a:cubicBezTo>
                    <a:pt x="21" y="127"/>
                    <a:pt x="6" y="131"/>
                    <a:pt x="6" y="131"/>
                  </a:cubicBezTo>
                  <a:cubicBezTo>
                    <a:pt x="6" y="131"/>
                    <a:pt x="7" y="132"/>
                    <a:pt x="7" y="133"/>
                  </a:cubicBezTo>
                  <a:cubicBezTo>
                    <a:pt x="6" y="134"/>
                    <a:pt x="3" y="132"/>
                    <a:pt x="0" y="132"/>
                  </a:cubicBezTo>
                  <a:cubicBezTo>
                    <a:pt x="3" y="131"/>
                    <a:pt x="4" y="127"/>
                    <a:pt x="5" y="128"/>
                  </a:cubicBezTo>
                  <a:cubicBezTo>
                    <a:pt x="6" y="129"/>
                    <a:pt x="6" y="130"/>
                    <a:pt x="6" y="130"/>
                  </a:cubicBezTo>
                  <a:cubicBezTo>
                    <a:pt x="27" y="125"/>
                    <a:pt x="27" y="125"/>
                    <a:pt x="27" y="125"/>
                  </a:cubicBezTo>
                  <a:cubicBezTo>
                    <a:pt x="26" y="125"/>
                    <a:pt x="26" y="124"/>
                    <a:pt x="26" y="124"/>
                  </a:cubicBezTo>
                  <a:cubicBezTo>
                    <a:pt x="25" y="122"/>
                    <a:pt x="27" y="121"/>
                    <a:pt x="28" y="121"/>
                  </a:cubicBezTo>
                  <a:cubicBezTo>
                    <a:pt x="26" y="117"/>
                    <a:pt x="24" y="119"/>
                    <a:pt x="21" y="109"/>
                  </a:cubicBezTo>
                  <a:cubicBezTo>
                    <a:pt x="18" y="98"/>
                    <a:pt x="28" y="91"/>
                    <a:pt x="32" y="81"/>
                  </a:cubicBezTo>
                  <a:cubicBezTo>
                    <a:pt x="34" y="76"/>
                    <a:pt x="34" y="73"/>
                    <a:pt x="35" y="72"/>
                  </a:cubicBezTo>
                  <a:cubicBezTo>
                    <a:pt x="35" y="70"/>
                    <a:pt x="34" y="71"/>
                    <a:pt x="34" y="72"/>
                  </a:cubicBezTo>
                  <a:cubicBezTo>
                    <a:pt x="34" y="73"/>
                    <a:pt x="33" y="73"/>
                    <a:pt x="33" y="71"/>
                  </a:cubicBezTo>
                  <a:cubicBezTo>
                    <a:pt x="32" y="70"/>
                    <a:pt x="33" y="69"/>
                    <a:pt x="35" y="69"/>
                  </a:cubicBezTo>
                  <a:cubicBezTo>
                    <a:pt x="37" y="69"/>
                    <a:pt x="37" y="71"/>
                    <a:pt x="36" y="72"/>
                  </a:cubicBezTo>
                  <a:cubicBezTo>
                    <a:pt x="63" y="107"/>
                    <a:pt x="63" y="107"/>
                    <a:pt x="63" y="107"/>
                  </a:cubicBezTo>
                  <a:cubicBezTo>
                    <a:pt x="65" y="106"/>
                    <a:pt x="67" y="106"/>
                    <a:pt x="69" y="106"/>
                  </a:cubicBezTo>
                  <a:cubicBezTo>
                    <a:pt x="70" y="103"/>
                    <a:pt x="82" y="96"/>
                    <a:pt x="82" y="96"/>
                  </a:cubicBezTo>
                  <a:cubicBezTo>
                    <a:pt x="82" y="96"/>
                    <a:pt x="84" y="93"/>
                    <a:pt x="86" y="90"/>
                  </a:cubicBezTo>
                  <a:cubicBezTo>
                    <a:pt x="88" y="87"/>
                    <a:pt x="87" y="86"/>
                    <a:pt x="86" y="85"/>
                  </a:cubicBezTo>
                  <a:cubicBezTo>
                    <a:pt x="85" y="84"/>
                    <a:pt x="83" y="82"/>
                    <a:pt x="83" y="82"/>
                  </a:cubicBezTo>
                  <a:cubicBezTo>
                    <a:pt x="83" y="82"/>
                    <a:pt x="81" y="83"/>
                    <a:pt x="78" y="84"/>
                  </a:cubicBezTo>
                  <a:cubicBezTo>
                    <a:pt x="76" y="85"/>
                    <a:pt x="73" y="85"/>
                    <a:pt x="72" y="83"/>
                  </a:cubicBezTo>
                  <a:cubicBezTo>
                    <a:pt x="72" y="82"/>
                    <a:pt x="72" y="82"/>
                    <a:pt x="71" y="82"/>
                  </a:cubicBezTo>
                  <a:cubicBezTo>
                    <a:pt x="70" y="81"/>
                    <a:pt x="69" y="81"/>
                    <a:pt x="69" y="80"/>
                  </a:cubicBezTo>
                  <a:cubicBezTo>
                    <a:pt x="68" y="79"/>
                    <a:pt x="69" y="78"/>
                    <a:pt x="69" y="77"/>
                  </a:cubicBezTo>
                  <a:cubicBezTo>
                    <a:pt x="68" y="78"/>
                    <a:pt x="67" y="78"/>
                    <a:pt x="67" y="78"/>
                  </a:cubicBezTo>
                  <a:cubicBezTo>
                    <a:pt x="66" y="77"/>
                    <a:pt x="66" y="76"/>
                    <a:pt x="65" y="75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3" y="74"/>
                    <a:pt x="61" y="75"/>
                    <a:pt x="60" y="73"/>
                  </a:cubicBezTo>
                  <a:cubicBezTo>
                    <a:pt x="60" y="72"/>
                    <a:pt x="62" y="71"/>
                    <a:pt x="61" y="68"/>
                  </a:cubicBezTo>
                  <a:cubicBezTo>
                    <a:pt x="59" y="63"/>
                    <a:pt x="59" y="63"/>
                    <a:pt x="58" y="63"/>
                  </a:cubicBezTo>
                  <a:cubicBezTo>
                    <a:pt x="56" y="62"/>
                    <a:pt x="54" y="58"/>
                    <a:pt x="54" y="52"/>
                  </a:cubicBezTo>
                  <a:cubicBezTo>
                    <a:pt x="45" y="48"/>
                    <a:pt x="46" y="41"/>
                    <a:pt x="46" y="41"/>
                  </a:cubicBezTo>
                  <a:cubicBezTo>
                    <a:pt x="46" y="41"/>
                    <a:pt x="47" y="47"/>
                    <a:pt x="56" y="45"/>
                  </a:cubicBezTo>
                  <a:cubicBezTo>
                    <a:pt x="52" y="43"/>
                    <a:pt x="55" y="40"/>
                    <a:pt x="55" y="40"/>
                  </a:cubicBezTo>
                  <a:cubicBezTo>
                    <a:pt x="55" y="40"/>
                    <a:pt x="57" y="43"/>
                    <a:pt x="58" y="42"/>
                  </a:cubicBezTo>
                  <a:cubicBezTo>
                    <a:pt x="60" y="40"/>
                    <a:pt x="62" y="34"/>
                    <a:pt x="64" y="34"/>
                  </a:cubicBezTo>
                  <a:cubicBezTo>
                    <a:pt x="66" y="32"/>
                    <a:pt x="68" y="32"/>
                    <a:pt x="69" y="32"/>
                  </a:cubicBezTo>
                  <a:cubicBezTo>
                    <a:pt x="70" y="29"/>
                    <a:pt x="72" y="28"/>
                    <a:pt x="73" y="28"/>
                  </a:cubicBezTo>
                  <a:cubicBezTo>
                    <a:pt x="77" y="25"/>
                    <a:pt x="79" y="28"/>
                    <a:pt x="82" y="27"/>
                  </a:cubicBezTo>
                  <a:cubicBezTo>
                    <a:pt x="83" y="26"/>
                    <a:pt x="81" y="23"/>
                    <a:pt x="81" y="23"/>
                  </a:cubicBezTo>
                  <a:cubicBezTo>
                    <a:pt x="81" y="23"/>
                    <a:pt x="83" y="24"/>
                    <a:pt x="84" y="27"/>
                  </a:cubicBezTo>
                  <a:cubicBezTo>
                    <a:pt x="88" y="25"/>
                    <a:pt x="92" y="28"/>
                    <a:pt x="92" y="28"/>
                  </a:cubicBezTo>
                  <a:cubicBezTo>
                    <a:pt x="88" y="28"/>
                    <a:pt x="87" y="29"/>
                    <a:pt x="87" y="29"/>
                  </a:cubicBezTo>
                  <a:cubicBezTo>
                    <a:pt x="87" y="29"/>
                    <a:pt x="90" y="30"/>
                    <a:pt x="93" y="31"/>
                  </a:cubicBezTo>
                  <a:cubicBezTo>
                    <a:pt x="95" y="31"/>
                    <a:pt x="95" y="35"/>
                    <a:pt x="97" y="35"/>
                  </a:cubicBezTo>
                  <a:cubicBezTo>
                    <a:pt x="98" y="35"/>
                    <a:pt x="98" y="41"/>
                    <a:pt x="99" y="43"/>
                  </a:cubicBezTo>
                  <a:cubicBezTo>
                    <a:pt x="100" y="45"/>
                    <a:pt x="102" y="46"/>
                    <a:pt x="101" y="48"/>
                  </a:cubicBezTo>
                  <a:cubicBezTo>
                    <a:pt x="101" y="50"/>
                    <a:pt x="105" y="53"/>
                    <a:pt x="107" y="51"/>
                  </a:cubicBezTo>
                  <a:cubicBezTo>
                    <a:pt x="106" y="55"/>
                    <a:pt x="102" y="54"/>
                    <a:pt x="103" y="54"/>
                  </a:cubicBezTo>
                  <a:cubicBezTo>
                    <a:pt x="103" y="55"/>
                    <a:pt x="103" y="56"/>
                    <a:pt x="105" y="58"/>
                  </a:cubicBezTo>
                  <a:cubicBezTo>
                    <a:pt x="106" y="58"/>
                    <a:pt x="108" y="60"/>
                    <a:pt x="110" y="59"/>
                  </a:cubicBezTo>
                  <a:cubicBezTo>
                    <a:pt x="106" y="63"/>
                    <a:pt x="103" y="61"/>
                    <a:pt x="103" y="60"/>
                  </a:cubicBezTo>
                  <a:cubicBezTo>
                    <a:pt x="102" y="61"/>
                    <a:pt x="102" y="62"/>
                    <a:pt x="105" y="66"/>
                  </a:cubicBezTo>
                  <a:cubicBezTo>
                    <a:pt x="101" y="66"/>
                    <a:pt x="100" y="62"/>
                    <a:pt x="100" y="62"/>
                  </a:cubicBezTo>
                  <a:cubicBezTo>
                    <a:pt x="100" y="62"/>
                    <a:pt x="100" y="63"/>
                    <a:pt x="100" y="64"/>
                  </a:cubicBezTo>
                  <a:cubicBezTo>
                    <a:pt x="101" y="70"/>
                    <a:pt x="111" y="71"/>
                    <a:pt x="114" y="69"/>
                  </a:cubicBezTo>
                  <a:cubicBezTo>
                    <a:pt x="117" y="67"/>
                    <a:pt x="116" y="59"/>
                    <a:pt x="115" y="58"/>
                  </a:cubicBezTo>
                  <a:cubicBezTo>
                    <a:pt x="115" y="57"/>
                    <a:pt x="108" y="52"/>
                    <a:pt x="110" y="45"/>
                  </a:cubicBezTo>
                  <a:cubicBezTo>
                    <a:pt x="111" y="41"/>
                    <a:pt x="117" y="31"/>
                    <a:pt x="118" y="26"/>
                  </a:cubicBezTo>
                  <a:cubicBezTo>
                    <a:pt x="119" y="21"/>
                    <a:pt x="116" y="7"/>
                    <a:pt x="115" y="1"/>
                  </a:cubicBezTo>
                  <a:cubicBezTo>
                    <a:pt x="120" y="0"/>
                    <a:pt x="123" y="17"/>
                    <a:pt x="123" y="17"/>
                  </a:cubicBezTo>
                  <a:cubicBezTo>
                    <a:pt x="123" y="17"/>
                    <a:pt x="123" y="10"/>
                    <a:pt x="121" y="5"/>
                  </a:cubicBezTo>
                  <a:cubicBezTo>
                    <a:pt x="126" y="5"/>
                    <a:pt x="128" y="25"/>
                    <a:pt x="128" y="25"/>
                  </a:cubicBezTo>
                  <a:cubicBezTo>
                    <a:pt x="128" y="25"/>
                    <a:pt x="127" y="13"/>
                    <a:pt x="127" y="9"/>
                  </a:cubicBezTo>
                  <a:cubicBezTo>
                    <a:pt x="131" y="14"/>
                    <a:pt x="131" y="32"/>
                    <a:pt x="131" y="32"/>
                  </a:cubicBezTo>
                  <a:cubicBezTo>
                    <a:pt x="131" y="32"/>
                    <a:pt x="132" y="22"/>
                    <a:pt x="132" y="18"/>
                  </a:cubicBezTo>
                  <a:cubicBezTo>
                    <a:pt x="136" y="23"/>
                    <a:pt x="136" y="34"/>
                    <a:pt x="136" y="34"/>
                  </a:cubicBezTo>
                  <a:cubicBezTo>
                    <a:pt x="136" y="34"/>
                    <a:pt x="148" y="16"/>
                    <a:pt x="147" y="8"/>
                  </a:cubicBezTo>
                  <a:cubicBezTo>
                    <a:pt x="155" y="17"/>
                    <a:pt x="145" y="31"/>
                    <a:pt x="145" y="31"/>
                  </a:cubicBezTo>
                  <a:cubicBezTo>
                    <a:pt x="145" y="31"/>
                    <a:pt x="154" y="22"/>
                    <a:pt x="155" y="17"/>
                  </a:cubicBezTo>
                  <a:cubicBezTo>
                    <a:pt x="162" y="26"/>
                    <a:pt x="147" y="39"/>
                    <a:pt x="147" y="39"/>
                  </a:cubicBezTo>
                  <a:cubicBezTo>
                    <a:pt x="147" y="39"/>
                    <a:pt x="157" y="32"/>
                    <a:pt x="159" y="27"/>
                  </a:cubicBezTo>
                  <a:cubicBezTo>
                    <a:pt x="163" y="38"/>
                    <a:pt x="147" y="47"/>
                    <a:pt x="147" y="47"/>
                  </a:cubicBezTo>
                  <a:cubicBezTo>
                    <a:pt x="147" y="47"/>
                    <a:pt x="155" y="45"/>
                    <a:pt x="160" y="40"/>
                  </a:cubicBezTo>
                  <a:cubicBezTo>
                    <a:pt x="162" y="45"/>
                    <a:pt x="145" y="55"/>
                    <a:pt x="145" y="55"/>
                  </a:cubicBezTo>
                  <a:cubicBezTo>
                    <a:pt x="145" y="55"/>
                    <a:pt x="154" y="53"/>
                    <a:pt x="157" y="51"/>
                  </a:cubicBezTo>
                  <a:cubicBezTo>
                    <a:pt x="158" y="56"/>
                    <a:pt x="141" y="62"/>
                    <a:pt x="141" y="62"/>
                  </a:cubicBezTo>
                  <a:cubicBezTo>
                    <a:pt x="141" y="62"/>
                    <a:pt x="150" y="61"/>
                    <a:pt x="154" y="61"/>
                  </a:cubicBezTo>
                  <a:cubicBezTo>
                    <a:pt x="150" y="65"/>
                    <a:pt x="138" y="68"/>
                    <a:pt x="138" y="68"/>
                  </a:cubicBezTo>
                  <a:cubicBezTo>
                    <a:pt x="138" y="68"/>
                    <a:pt x="147" y="68"/>
                    <a:pt x="151" y="68"/>
                  </a:cubicBezTo>
                  <a:cubicBezTo>
                    <a:pt x="148" y="72"/>
                    <a:pt x="134" y="76"/>
                    <a:pt x="134" y="76"/>
                  </a:cubicBezTo>
                  <a:cubicBezTo>
                    <a:pt x="134" y="76"/>
                    <a:pt x="146" y="78"/>
                    <a:pt x="148" y="77"/>
                  </a:cubicBezTo>
                  <a:cubicBezTo>
                    <a:pt x="145" y="79"/>
                    <a:pt x="141" y="81"/>
                    <a:pt x="137" y="81"/>
                  </a:cubicBezTo>
                  <a:cubicBezTo>
                    <a:pt x="139" y="82"/>
                    <a:pt x="141" y="83"/>
                    <a:pt x="141" y="85"/>
                  </a:cubicBezTo>
                  <a:cubicBezTo>
                    <a:pt x="144" y="92"/>
                    <a:pt x="137" y="98"/>
                    <a:pt x="130" y="102"/>
                  </a:cubicBezTo>
                  <a:cubicBezTo>
                    <a:pt x="132" y="106"/>
                    <a:pt x="134" y="111"/>
                    <a:pt x="136" y="111"/>
                  </a:cubicBezTo>
                  <a:cubicBezTo>
                    <a:pt x="143" y="111"/>
                    <a:pt x="150" y="114"/>
                    <a:pt x="154" y="121"/>
                  </a:cubicBezTo>
                  <a:cubicBezTo>
                    <a:pt x="165" y="118"/>
                    <a:pt x="179" y="126"/>
                    <a:pt x="182" y="128"/>
                  </a:cubicBezTo>
                  <a:cubicBezTo>
                    <a:pt x="196" y="120"/>
                    <a:pt x="206" y="129"/>
                    <a:pt x="212" y="124"/>
                  </a:cubicBezTo>
                  <a:cubicBezTo>
                    <a:pt x="215" y="122"/>
                    <a:pt x="217" y="121"/>
                    <a:pt x="219" y="122"/>
                  </a:cubicBezTo>
                  <a:cubicBezTo>
                    <a:pt x="222" y="124"/>
                    <a:pt x="222" y="127"/>
                    <a:pt x="223" y="130"/>
                  </a:cubicBezTo>
                  <a:cubicBezTo>
                    <a:pt x="224" y="133"/>
                    <a:pt x="225" y="134"/>
                    <a:pt x="228" y="138"/>
                  </a:cubicBezTo>
                  <a:cubicBezTo>
                    <a:pt x="228" y="139"/>
                    <a:pt x="230" y="142"/>
                    <a:pt x="230" y="143"/>
                  </a:cubicBezTo>
                  <a:close/>
                  <a:moveTo>
                    <a:pt x="59" y="161"/>
                  </a:moveTo>
                  <a:cubicBezTo>
                    <a:pt x="65" y="163"/>
                    <a:pt x="70" y="167"/>
                    <a:pt x="70" y="167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67" y="123"/>
                    <a:pt x="66" y="124"/>
                    <a:pt x="65" y="124"/>
                  </a:cubicBezTo>
                  <a:cubicBezTo>
                    <a:pt x="60" y="126"/>
                    <a:pt x="47" y="126"/>
                    <a:pt x="45" y="126"/>
                  </a:cubicBezTo>
                  <a:cubicBezTo>
                    <a:pt x="43" y="127"/>
                    <a:pt x="43" y="128"/>
                    <a:pt x="41" y="129"/>
                  </a:cubicBezTo>
                  <a:cubicBezTo>
                    <a:pt x="38" y="130"/>
                    <a:pt x="36" y="131"/>
                    <a:pt x="36" y="131"/>
                  </a:cubicBezTo>
                  <a:cubicBezTo>
                    <a:pt x="36" y="131"/>
                    <a:pt x="35" y="132"/>
                    <a:pt x="35" y="132"/>
                  </a:cubicBezTo>
                  <a:cubicBezTo>
                    <a:pt x="34" y="134"/>
                    <a:pt x="34" y="137"/>
                    <a:pt x="35" y="142"/>
                  </a:cubicBezTo>
                  <a:cubicBezTo>
                    <a:pt x="38" y="153"/>
                    <a:pt x="53" y="158"/>
                    <a:pt x="59" y="161"/>
                  </a:cubicBezTo>
                  <a:close/>
                  <a:moveTo>
                    <a:pt x="36" y="72"/>
                  </a:moveTo>
                  <a:cubicBezTo>
                    <a:pt x="36" y="73"/>
                    <a:pt x="35" y="76"/>
                    <a:pt x="33" y="82"/>
                  </a:cubicBezTo>
                  <a:cubicBezTo>
                    <a:pt x="30" y="88"/>
                    <a:pt x="22" y="99"/>
                    <a:pt x="25" y="108"/>
                  </a:cubicBezTo>
                  <a:cubicBezTo>
                    <a:pt x="27" y="114"/>
                    <a:pt x="29" y="115"/>
                    <a:pt x="31" y="117"/>
                  </a:cubicBezTo>
                  <a:cubicBezTo>
                    <a:pt x="32" y="117"/>
                    <a:pt x="34" y="117"/>
                    <a:pt x="35" y="117"/>
                  </a:cubicBezTo>
                  <a:cubicBezTo>
                    <a:pt x="38" y="116"/>
                    <a:pt x="40" y="118"/>
                    <a:pt x="42" y="117"/>
                  </a:cubicBezTo>
                  <a:cubicBezTo>
                    <a:pt x="45" y="115"/>
                    <a:pt x="53" y="109"/>
                    <a:pt x="62" y="107"/>
                  </a:cubicBezTo>
                  <a:cubicBezTo>
                    <a:pt x="36" y="72"/>
                    <a:pt x="36" y="72"/>
                    <a:pt x="36" y="7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Freeform 285"/>
            <p:cNvSpPr>
              <a:spLocks noChangeAspect="1" noEditPoints="1"/>
            </p:cNvSpPr>
            <p:nvPr/>
          </p:nvSpPr>
          <p:spPr bwMode="auto">
            <a:xfrm>
              <a:off x="11219989" y="5960268"/>
              <a:ext cx="414000" cy="432000"/>
            </a:xfrm>
            <a:custGeom>
              <a:avLst/>
              <a:gdLst>
                <a:gd name="T0" fmla="*/ 133 w 156"/>
                <a:gd name="T1" fmla="*/ 31 h 162"/>
                <a:gd name="T2" fmla="*/ 133 w 156"/>
                <a:gd name="T3" fmla="*/ 21 h 162"/>
                <a:gd name="T4" fmla="*/ 132 w 156"/>
                <a:gd name="T5" fmla="*/ 7 h 162"/>
                <a:gd name="T6" fmla="*/ 136 w 156"/>
                <a:gd name="T7" fmla="*/ 9 h 162"/>
                <a:gd name="T8" fmla="*/ 143 w 156"/>
                <a:gd name="T9" fmla="*/ 24 h 162"/>
                <a:gd name="T10" fmla="*/ 135 w 156"/>
                <a:gd name="T11" fmla="*/ 37 h 162"/>
                <a:gd name="T12" fmla="*/ 111 w 156"/>
                <a:gd name="T13" fmla="*/ 68 h 162"/>
                <a:gd name="T14" fmla="*/ 116 w 156"/>
                <a:gd name="T15" fmla="*/ 81 h 162"/>
                <a:gd name="T16" fmla="*/ 112 w 156"/>
                <a:gd name="T17" fmla="*/ 85 h 162"/>
                <a:gd name="T18" fmla="*/ 113 w 156"/>
                <a:gd name="T19" fmla="*/ 89 h 162"/>
                <a:gd name="T20" fmla="*/ 114 w 156"/>
                <a:gd name="T21" fmla="*/ 93 h 162"/>
                <a:gd name="T22" fmla="*/ 124 w 156"/>
                <a:gd name="T23" fmla="*/ 94 h 162"/>
                <a:gd name="T24" fmla="*/ 129 w 156"/>
                <a:gd name="T25" fmla="*/ 88 h 162"/>
                <a:gd name="T26" fmla="*/ 132 w 156"/>
                <a:gd name="T27" fmla="*/ 79 h 162"/>
                <a:gd name="T28" fmla="*/ 116 w 156"/>
                <a:gd name="T29" fmla="*/ 63 h 162"/>
                <a:gd name="T30" fmla="*/ 156 w 156"/>
                <a:gd name="T31" fmla="*/ 162 h 162"/>
                <a:gd name="T32" fmla="*/ 129 w 156"/>
                <a:gd name="T33" fmla="*/ 128 h 162"/>
                <a:gd name="T34" fmla="*/ 106 w 156"/>
                <a:gd name="T35" fmla="*/ 119 h 162"/>
                <a:gd name="T36" fmla="*/ 106 w 156"/>
                <a:gd name="T37" fmla="*/ 112 h 162"/>
                <a:gd name="T38" fmla="*/ 99 w 156"/>
                <a:gd name="T39" fmla="*/ 110 h 162"/>
                <a:gd name="T40" fmla="*/ 110 w 156"/>
                <a:gd name="T41" fmla="*/ 100 h 162"/>
                <a:gd name="T42" fmla="*/ 112 w 156"/>
                <a:gd name="T43" fmla="*/ 97 h 162"/>
                <a:gd name="T44" fmla="*/ 128 w 156"/>
                <a:gd name="T45" fmla="*/ 98 h 162"/>
                <a:gd name="T46" fmla="*/ 140 w 156"/>
                <a:gd name="T47" fmla="*/ 87 h 162"/>
                <a:gd name="T48" fmla="*/ 143 w 156"/>
                <a:gd name="T49" fmla="*/ 71 h 162"/>
                <a:gd name="T50" fmla="*/ 143 w 156"/>
                <a:gd name="T51" fmla="*/ 46 h 162"/>
                <a:gd name="T52" fmla="*/ 148 w 156"/>
                <a:gd name="T53" fmla="*/ 39 h 162"/>
                <a:gd name="T54" fmla="*/ 135 w 156"/>
                <a:gd name="T55" fmla="*/ 53 h 162"/>
                <a:gd name="T56" fmla="*/ 122 w 156"/>
                <a:gd name="T57" fmla="*/ 49 h 162"/>
                <a:gd name="T58" fmla="*/ 61 w 156"/>
                <a:gd name="T59" fmla="*/ 42 h 162"/>
                <a:gd name="T60" fmla="*/ 87 w 156"/>
                <a:gd name="T61" fmla="*/ 36 h 162"/>
                <a:gd name="T62" fmla="*/ 111 w 156"/>
                <a:gd name="T63" fmla="*/ 29 h 162"/>
                <a:gd name="T64" fmla="*/ 93 w 156"/>
                <a:gd name="T65" fmla="*/ 10 h 162"/>
                <a:gd name="T66" fmla="*/ 63 w 156"/>
                <a:gd name="T67" fmla="*/ 12 h 162"/>
                <a:gd name="T68" fmla="*/ 51 w 156"/>
                <a:gd name="T69" fmla="*/ 28 h 162"/>
                <a:gd name="T70" fmla="*/ 44 w 156"/>
                <a:gd name="T71" fmla="*/ 41 h 162"/>
                <a:gd name="T72" fmla="*/ 23 w 156"/>
                <a:gd name="T73" fmla="*/ 48 h 162"/>
                <a:gd name="T74" fmla="*/ 36 w 156"/>
                <a:gd name="T75" fmla="*/ 56 h 162"/>
                <a:gd name="T76" fmla="*/ 46 w 156"/>
                <a:gd name="T77" fmla="*/ 64 h 162"/>
                <a:gd name="T78" fmla="*/ 48 w 156"/>
                <a:gd name="T79" fmla="*/ 80 h 162"/>
                <a:gd name="T80" fmla="*/ 57 w 156"/>
                <a:gd name="T81" fmla="*/ 97 h 162"/>
                <a:gd name="T82" fmla="*/ 72 w 156"/>
                <a:gd name="T83" fmla="*/ 108 h 162"/>
                <a:gd name="T84" fmla="*/ 87 w 156"/>
                <a:gd name="T85" fmla="*/ 115 h 162"/>
                <a:gd name="T86" fmla="*/ 87 w 156"/>
                <a:gd name="T87" fmla="*/ 124 h 162"/>
                <a:gd name="T88" fmla="*/ 91 w 156"/>
                <a:gd name="T89" fmla="*/ 134 h 162"/>
                <a:gd name="T90" fmla="*/ 96 w 156"/>
                <a:gd name="T91" fmla="*/ 154 h 162"/>
                <a:gd name="T92" fmla="*/ 93 w 156"/>
                <a:gd name="T93" fmla="*/ 155 h 162"/>
                <a:gd name="T94" fmla="*/ 67 w 156"/>
                <a:gd name="T95" fmla="*/ 122 h 162"/>
                <a:gd name="T96" fmla="*/ 45 w 156"/>
                <a:gd name="T97" fmla="*/ 116 h 162"/>
                <a:gd name="T98" fmla="*/ 3 w 156"/>
                <a:gd name="T99" fmla="*/ 144 h 162"/>
                <a:gd name="T100" fmla="*/ 112 w 156"/>
                <a:gd name="T101" fmla="*/ 162 h 162"/>
                <a:gd name="T102" fmla="*/ 105 w 156"/>
                <a:gd name="T103" fmla="*/ 125 h 162"/>
                <a:gd name="T104" fmla="*/ 114 w 156"/>
                <a:gd name="T105" fmla="*/ 16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162">
                  <a:moveTo>
                    <a:pt x="135" y="37"/>
                  </a:moveTo>
                  <a:cubicBezTo>
                    <a:pt x="133" y="35"/>
                    <a:pt x="132" y="33"/>
                    <a:pt x="133" y="31"/>
                  </a:cubicBezTo>
                  <a:cubicBezTo>
                    <a:pt x="134" y="30"/>
                    <a:pt x="134" y="28"/>
                    <a:pt x="135" y="26"/>
                  </a:cubicBezTo>
                  <a:cubicBezTo>
                    <a:pt x="135" y="24"/>
                    <a:pt x="135" y="22"/>
                    <a:pt x="133" y="21"/>
                  </a:cubicBezTo>
                  <a:cubicBezTo>
                    <a:pt x="131" y="19"/>
                    <a:pt x="130" y="18"/>
                    <a:pt x="130" y="16"/>
                  </a:cubicBezTo>
                  <a:cubicBezTo>
                    <a:pt x="129" y="12"/>
                    <a:pt x="130" y="9"/>
                    <a:pt x="132" y="7"/>
                  </a:cubicBezTo>
                  <a:cubicBezTo>
                    <a:pt x="135" y="6"/>
                    <a:pt x="137" y="3"/>
                    <a:pt x="139" y="0"/>
                  </a:cubicBezTo>
                  <a:cubicBezTo>
                    <a:pt x="140" y="4"/>
                    <a:pt x="139" y="7"/>
                    <a:pt x="136" y="9"/>
                  </a:cubicBezTo>
                  <a:cubicBezTo>
                    <a:pt x="134" y="12"/>
                    <a:pt x="135" y="15"/>
                    <a:pt x="137" y="17"/>
                  </a:cubicBezTo>
                  <a:cubicBezTo>
                    <a:pt x="140" y="20"/>
                    <a:pt x="142" y="22"/>
                    <a:pt x="143" y="24"/>
                  </a:cubicBezTo>
                  <a:cubicBezTo>
                    <a:pt x="145" y="27"/>
                    <a:pt x="144" y="29"/>
                    <a:pt x="141" y="31"/>
                  </a:cubicBezTo>
                  <a:cubicBezTo>
                    <a:pt x="138" y="32"/>
                    <a:pt x="136" y="34"/>
                    <a:pt x="135" y="37"/>
                  </a:cubicBezTo>
                  <a:close/>
                  <a:moveTo>
                    <a:pt x="116" y="63"/>
                  </a:moveTo>
                  <a:cubicBezTo>
                    <a:pt x="115" y="63"/>
                    <a:pt x="113" y="65"/>
                    <a:pt x="111" y="68"/>
                  </a:cubicBezTo>
                  <a:cubicBezTo>
                    <a:pt x="112" y="69"/>
                    <a:pt x="113" y="72"/>
                    <a:pt x="115" y="75"/>
                  </a:cubicBezTo>
                  <a:cubicBezTo>
                    <a:pt x="116" y="78"/>
                    <a:pt x="117" y="80"/>
                    <a:pt x="116" y="81"/>
                  </a:cubicBezTo>
                  <a:cubicBezTo>
                    <a:pt x="116" y="82"/>
                    <a:pt x="116" y="83"/>
                    <a:pt x="114" y="83"/>
                  </a:cubicBezTo>
                  <a:cubicBezTo>
                    <a:pt x="113" y="83"/>
                    <a:pt x="112" y="84"/>
                    <a:pt x="112" y="85"/>
                  </a:cubicBezTo>
                  <a:cubicBezTo>
                    <a:pt x="111" y="86"/>
                    <a:pt x="111" y="87"/>
                    <a:pt x="112" y="88"/>
                  </a:cubicBezTo>
                  <a:cubicBezTo>
                    <a:pt x="112" y="89"/>
                    <a:pt x="113" y="89"/>
                    <a:pt x="113" y="89"/>
                  </a:cubicBezTo>
                  <a:cubicBezTo>
                    <a:pt x="113" y="89"/>
                    <a:pt x="113" y="90"/>
                    <a:pt x="113" y="91"/>
                  </a:cubicBezTo>
                  <a:cubicBezTo>
                    <a:pt x="113" y="92"/>
                    <a:pt x="113" y="93"/>
                    <a:pt x="114" y="93"/>
                  </a:cubicBezTo>
                  <a:cubicBezTo>
                    <a:pt x="115" y="93"/>
                    <a:pt x="117" y="93"/>
                    <a:pt x="120" y="94"/>
                  </a:cubicBezTo>
                  <a:cubicBezTo>
                    <a:pt x="123" y="95"/>
                    <a:pt x="125" y="95"/>
                    <a:pt x="124" y="94"/>
                  </a:cubicBezTo>
                  <a:cubicBezTo>
                    <a:pt x="123" y="92"/>
                    <a:pt x="123" y="90"/>
                    <a:pt x="124" y="90"/>
                  </a:cubicBezTo>
                  <a:cubicBezTo>
                    <a:pt x="126" y="89"/>
                    <a:pt x="127" y="89"/>
                    <a:pt x="129" y="88"/>
                  </a:cubicBezTo>
                  <a:cubicBezTo>
                    <a:pt x="131" y="88"/>
                    <a:pt x="132" y="87"/>
                    <a:pt x="133" y="86"/>
                  </a:cubicBezTo>
                  <a:cubicBezTo>
                    <a:pt x="134" y="85"/>
                    <a:pt x="134" y="82"/>
                    <a:pt x="132" y="79"/>
                  </a:cubicBezTo>
                  <a:cubicBezTo>
                    <a:pt x="129" y="72"/>
                    <a:pt x="130" y="66"/>
                    <a:pt x="136" y="61"/>
                  </a:cubicBezTo>
                  <a:cubicBezTo>
                    <a:pt x="132" y="62"/>
                    <a:pt x="125" y="62"/>
                    <a:pt x="116" y="63"/>
                  </a:cubicBezTo>
                  <a:close/>
                  <a:moveTo>
                    <a:pt x="114" y="162"/>
                  </a:moveTo>
                  <a:cubicBezTo>
                    <a:pt x="156" y="162"/>
                    <a:pt x="156" y="162"/>
                    <a:pt x="156" y="162"/>
                  </a:cubicBezTo>
                  <a:cubicBezTo>
                    <a:pt x="153" y="156"/>
                    <a:pt x="150" y="149"/>
                    <a:pt x="146" y="141"/>
                  </a:cubicBezTo>
                  <a:cubicBezTo>
                    <a:pt x="142" y="133"/>
                    <a:pt x="136" y="129"/>
                    <a:pt x="129" y="128"/>
                  </a:cubicBezTo>
                  <a:cubicBezTo>
                    <a:pt x="123" y="127"/>
                    <a:pt x="119" y="126"/>
                    <a:pt x="117" y="125"/>
                  </a:cubicBezTo>
                  <a:cubicBezTo>
                    <a:pt x="114" y="123"/>
                    <a:pt x="111" y="121"/>
                    <a:pt x="106" y="119"/>
                  </a:cubicBezTo>
                  <a:cubicBezTo>
                    <a:pt x="105" y="119"/>
                    <a:pt x="105" y="118"/>
                    <a:pt x="106" y="116"/>
                  </a:cubicBezTo>
                  <a:cubicBezTo>
                    <a:pt x="107" y="114"/>
                    <a:pt x="107" y="112"/>
                    <a:pt x="106" y="112"/>
                  </a:cubicBezTo>
                  <a:cubicBezTo>
                    <a:pt x="105" y="112"/>
                    <a:pt x="103" y="111"/>
                    <a:pt x="101" y="111"/>
                  </a:cubicBezTo>
                  <a:cubicBezTo>
                    <a:pt x="99" y="110"/>
                    <a:pt x="98" y="109"/>
                    <a:pt x="99" y="110"/>
                  </a:cubicBezTo>
                  <a:cubicBezTo>
                    <a:pt x="103" y="111"/>
                    <a:pt x="106" y="111"/>
                    <a:pt x="109" y="109"/>
                  </a:cubicBezTo>
                  <a:cubicBezTo>
                    <a:pt x="112" y="108"/>
                    <a:pt x="112" y="105"/>
                    <a:pt x="110" y="100"/>
                  </a:cubicBezTo>
                  <a:cubicBezTo>
                    <a:pt x="110" y="100"/>
                    <a:pt x="110" y="99"/>
                    <a:pt x="111" y="99"/>
                  </a:cubicBezTo>
                  <a:cubicBezTo>
                    <a:pt x="112" y="98"/>
                    <a:pt x="112" y="98"/>
                    <a:pt x="112" y="97"/>
                  </a:cubicBezTo>
                  <a:cubicBezTo>
                    <a:pt x="114" y="98"/>
                    <a:pt x="118" y="99"/>
                    <a:pt x="121" y="100"/>
                  </a:cubicBezTo>
                  <a:cubicBezTo>
                    <a:pt x="125" y="101"/>
                    <a:pt x="127" y="101"/>
                    <a:pt x="128" y="98"/>
                  </a:cubicBezTo>
                  <a:cubicBezTo>
                    <a:pt x="130" y="93"/>
                    <a:pt x="132" y="90"/>
                    <a:pt x="134" y="92"/>
                  </a:cubicBezTo>
                  <a:cubicBezTo>
                    <a:pt x="136" y="93"/>
                    <a:pt x="138" y="91"/>
                    <a:pt x="140" y="87"/>
                  </a:cubicBezTo>
                  <a:cubicBezTo>
                    <a:pt x="141" y="82"/>
                    <a:pt x="141" y="79"/>
                    <a:pt x="139" y="78"/>
                  </a:cubicBezTo>
                  <a:cubicBezTo>
                    <a:pt x="138" y="77"/>
                    <a:pt x="139" y="75"/>
                    <a:pt x="143" y="71"/>
                  </a:cubicBezTo>
                  <a:cubicBezTo>
                    <a:pt x="150" y="63"/>
                    <a:pt x="150" y="56"/>
                    <a:pt x="144" y="50"/>
                  </a:cubicBezTo>
                  <a:cubicBezTo>
                    <a:pt x="142" y="48"/>
                    <a:pt x="142" y="47"/>
                    <a:pt x="143" y="46"/>
                  </a:cubicBezTo>
                  <a:cubicBezTo>
                    <a:pt x="143" y="46"/>
                    <a:pt x="144" y="45"/>
                    <a:pt x="145" y="44"/>
                  </a:cubicBezTo>
                  <a:cubicBezTo>
                    <a:pt x="147" y="43"/>
                    <a:pt x="147" y="41"/>
                    <a:pt x="148" y="39"/>
                  </a:cubicBezTo>
                  <a:cubicBezTo>
                    <a:pt x="149" y="37"/>
                    <a:pt x="149" y="34"/>
                    <a:pt x="147" y="30"/>
                  </a:cubicBezTo>
                  <a:cubicBezTo>
                    <a:pt x="135" y="37"/>
                    <a:pt x="131" y="45"/>
                    <a:pt x="135" y="53"/>
                  </a:cubicBezTo>
                  <a:cubicBezTo>
                    <a:pt x="133" y="52"/>
                    <a:pt x="132" y="51"/>
                    <a:pt x="131" y="51"/>
                  </a:cubicBezTo>
                  <a:cubicBezTo>
                    <a:pt x="129" y="51"/>
                    <a:pt x="126" y="50"/>
                    <a:pt x="122" y="49"/>
                  </a:cubicBezTo>
                  <a:cubicBezTo>
                    <a:pt x="111" y="46"/>
                    <a:pt x="100" y="44"/>
                    <a:pt x="88" y="43"/>
                  </a:cubicBezTo>
                  <a:cubicBezTo>
                    <a:pt x="76" y="42"/>
                    <a:pt x="67" y="41"/>
                    <a:pt x="61" y="42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6" y="34"/>
                    <a:pt x="75" y="34"/>
                    <a:pt x="87" y="36"/>
                  </a:cubicBezTo>
                  <a:cubicBezTo>
                    <a:pt x="99" y="37"/>
                    <a:pt x="107" y="39"/>
                    <a:pt x="111" y="41"/>
                  </a:cubicBezTo>
                  <a:cubicBezTo>
                    <a:pt x="112" y="42"/>
                    <a:pt x="112" y="38"/>
                    <a:pt x="111" y="29"/>
                  </a:cubicBezTo>
                  <a:cubicBezTo>
                    <a:pt x="109" y="21"/>
                    <a:pt x="107" y="15"/>
                    <a:pt x="103" y="13"/>
                  </a:cubicBezTo>
                  <a:cubicBezTo>
                    <a:pt x="101" y="12"/>
                    <a:pt x="98" y="11"/>
                    <a:pt x="93" y="10"/>
                  </a:cubicBezTo>
                  <a:cubicBezTo>
                    <a:pt x="89" y="10"/>
                    <a:pt x="84" y="10"/>
                    <a:pt x="78" y="10"/>
                  </a:cubicBezTo>
                  <a:cubicBezTo>
                    <a:pt x="73" y="10"/>
                    <a:pt x="68" y="11"/>
                    <a:pt x="63" y="12"/>
                  </a:cubicBezTo>
                  <a:cubicBezTo>
                    <a:pt x="58" y="13"/>
                    <a:pt x="55" y="14"/>
                    <a:pt x="53" y="16"/>
                  </a:cubicBezTo>
                  <a:cubicBezTo>
                    <a:pt x="50" y="19"/>
                    <a:pt x="50" y="23"/>
                    <a:pt x="51" y="28"/>
                  </a:cubicBezTo>
                  <a:cubicBezTo>
                    <a:pt x="52" y="34"/>
                    <a:pt x="52" y="38"/>
                    <a:pt x="51" y="41"/>
                  </a:cubicBezTo>
                  <a:cubicBezTo>
                    <a:pt x="50" y="41"/>
                    <a:pt x="48" y="41"/>
                    <a:pt x="44" y="41"/>
                  </a:cubicBezTo>
                  <a:cubicBezTo>
                    <a:pt x="40" y="42"/>
                    <a:pt x="36" y="43"/>
                    <a:pt x="32" y="44"/>
                  </a:cubicBezTo>
                  <a:cubicBezTo>
                    <a:pt x="28" y="45"/>
                    <a:pt x="25" y="46"/>
                    <a:pt x="23" y="48"/>
                  </a:cubicBezTo>
                  <a:cubicBezTo>
                    <a:pt x="21" y="50"/>
                    <a:pt x="21" y="51"/>
                    <a:pt x="24" y="54"/>
                  </a:cubicBezTo>
                  <a:cubicBezTo>
                    <a:pt x="27" y="56"/>
                    <a:pt x="31" y="57"/>
                    <a:pt x="36" y="56"/>
                  </a:cubicBezTo>
                  <a:cubicBezTo>
                    <a:pt x="42" y="56"/>
                    <a:pt x="46" y="56"/>
                    <a:pt x="48" y="57"/>
                  </a:cubicBezTo>
                  <a:cubicBezTo>
                    <a:pt x="47" y="60"/>
                    <a:pt x="46" y="62"/>
                    <a:pt x="46" y="64"/>
                  </a:cubicBezTo>
                  <a:cubicBezTo>
                    <a:pt x="46" y="66"/>
                    <a:pt x="46" y="68"/>
                    <a:pt x="46" y="70"/>
                  </a:cubicBezTo>
                  <a:cubicBezTo>
                    <a:pt x="46" y="74"/>
                    <a:pt x="47" y="77"/>
                    <a:pt x="48" y="80"/>
                  </a:cubicBezTo>
                  <a:cubicBezTo>
                    <a:pt x="50" y="82"/>
                    <a:pt x="51" y="85"/>
                    <a:pt x="53" y="88"/>
                  </a:cubicBezTo>
                  <a:cubicBezTo>
                    <a:pt x="55" y="92"/>
                    <a:pt x="56" y="95"/>
                    <a:pt x="57" y="97"/>
                  </a:cubicBezTo>
                  <a:cubicBezTo>
                    <a:pt x="57" y="98"/>
                    <a:pt x="58" y="100"/>
                    <a:pt x="59" y="104"/>
                  </a:cubicBezTo>
                  <a:cubicBezTo>
                    <a:pt x="59" y="105"/>
                    <a:pt x="64" y="107"/>
                    <a:pt x="72" y="108"/>
                  </a:cubicBezTo>
                  <a:cubicBezTo>
                    <a:pt x="81" y="109"/>
                    <a:pt x="86" y="111"/>
                    <a:pt x="88" y="112"/>
                  </a:cubicBezTo>
                  <a:cubicBezTo>
                    <a:pt x="88" y="113"/>
                    <a:pt x="88" y="114"/>
                    <a:pt x="87" y="115"/>
                  </a:cubicBezTo>
                  <a:cubicBezTo>
                    <a:pt x="85" y="117"/>
                    <a:pt x="85" y="118"/>
                    <a:pt x="85" y="119"/>
                  </a:cubicBezTo>
                  <a:cubicBezTo>
                    <a:pt x="85" y="121"/>
                    <a:pt x="86" y="123"/>
                    <a:pt x="87" y="124"/>
                  </a:cubicBezTo>
                  <a:cubicBezTo>
                    <a:pt x="89" y="126"/>
                    <a:pt x="90" y="128"/>
                    <a:pt x="90" y="129"/>
                  </a:cubicBezTo>
                  <a:cubicBezTo>
                    <a:pt x="90" y="129"/>
                    <a:pt x="91" y="131"/>
                    <a:pt x="91" y="134"/>
                  </a:cubicBezTo>
                  <a:cubicBezTo>
                    <a:pt x="92" y="137"/>
                    <a:pt x="93" y="140"/>
                    <a:pt x="94" y="144"/>
                  </a:cubicBezTo>
                  <a:cubicBezTo>
                    <a:pt x="95" y="147"/>
                    <a:pt x="96" y="151"/>
                    <a:pt x="96" y="154"/>
                  </a:cubicBezTo>
                  <a:cubicBezTo>
                    <a:pt x="97" y="157"/>
                    <a:pt x="98" y="159"/>
                    <a:pt x="98" y="159"/>
                  </a:cubicBezTo>
                  <a:cubicBezTo>
                    <a:pt x="97" y="161"/>
                    <a:pt x="96" y="159"/>
                    <a:pt x="93" y="155"/>
                  </a:cubicBezTo>
                  <a:cubicBezTo>
                    <a:pt x="89" y="151"/>
                    <a:pt x="85" y="145"/>
                    <a:pt x="81" y="139"/>
                  </a:cubicBezTo>
                  <a:cubicBezTo>
                    <a:pt x="76" y="133"/>
                    <a:pt x="72" y="128"/>
                    <a:pt x="67" y="122"/>
                  </a:cubicBezTo>
                  <a:cubicBezTo>
                    <a:pt x="62" y="116"/>
                    <a:pt x="58" y="113"/>
                    <a:pt x="54" y="112"/>
                  </a:cubicBezTo>
                  <a:cubicBezTo>
                    <a:pt x="52" y="112"/>
                    <a:pt x="49" y="113"/>
                    <a:pt x="45" y="116"/>
                  </a:cubicBezTo>
                  <a:cubicBezTo>
                    <a:pt x="41" y="119"/>
                    <a:pt x="34" y="124"/>
                    <a:pt x="25" y="130"/>
                  </a:cubicBezTo>
                  <a:cubicBezTo>
                    <a:pt x="13" y="137"/>
                    <a:pt x="6" y="142"/>
                    <a:pt x="3" y="144"/>
                  </a:cubicBezTo>
                  <a:cubicBezTo>
                    <a:pt x="1" y="146"/>
                    <a:pt x="0" y="152"/>
                    <a:pt x="0" y="162"/>
                  </a:cubicBezTo>
                  <a:cubicBezTo>
                    <a:pt x="112" y="162"/>
                    <a:pt x="112" y="162"/>
                    <a:pt x="112" y="162"/>
                  </a:cubicBezTo>
                  <a:cubicBezTo>
                    <a:pt x="112" y="157"/>
                    <a:pt x="111" y="150"/>
                    <a:pt x="109" y="141"/>
                  </a:cubicBezTo>
                  <a:cubicBezTo>
                    <a:pt x="106" y="132"/>
                    <a:pt x="105" y="126"/>
                    <a:pt x="105" y="125"/>
                  </a:cubicBezTo>
                  <a:cubicBezTo>
                    <a:pt x="108" y="127"/>
                    <a:pt x="110" y="133"/>
                    <a:pt x="111" y="142"/>
                  </a:cubicBezTo>
                  <a:cubicBezTo>
                    <a:pt x="112" y="150"/>
                    <a:pt x="113" y="157"/>
                    <a:pt x="114" y="16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17" name="组合 416"/>
            <p:cNvGrpSpPr>
              <a:grpSpLocks noChangeAspect="1"/>
            </p:cNvGrpSpPr>
            <p:nvPr/>
          </p:nvGrpSpPr>
          <p:grpSpPr>
            <a:xfrm>
              <a:off x="681076" y="4405788"/>
              <a:ext cx="516912" cy="432000"/>
              <a:chOff x="-130175" y="5229225"/>
              <a:chExt cx="773113" cy="646113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88" name="Freeform 287"/>
              <p:cNvSpPr/>
              <p:nvPr/>
            </p:nvSpPr>
            <p:spPr bwMode="auto">
              <a:xfrm>
                <a:off x="331788" y="5372100"/>
                <a:ext cx="201613" cy="395288"/>
              </a:xfrm>
              <a:custGeom>
                <a:avLst/>
                <a:gdLst>
                  <a:gd name="T0" fmla="*/ 35 w 54"/>
                  <a:gd name="T1" fmla="*/ 20 h 105"/>
                  <a:gd name="T2" fmla="*/ 51 w 54"/>
                  <a:gd name="T3" fmla="*/ 41 h 105"/>
                  <a:gd name="T4" fmla="*/ 45 w 54"/>
                  <a:gd name="T5" fmla="*/ 47 h 105"/>
                  <a:gd name="T6" fmla="*/ 34 w 54"/>
                  <a:gd name="T7" fmla="*/ 33 h 105"/>
                  <a:gd name="T8" fmla="*/ 34 w 54"/>
                  <a:gd name="T9" fmla="*/ 96 h 105"/>
                  <a:gd name="T10" fmla="*/ 24 w 54"/>
                  <a:gd name="T11" fmla="*/ 96 h 105"/>
                  <a:gd name="T12" fmla="*/ 24 w 54"/>
                  <a:gd name="T13" fmla="*/ 76 h 105"/>
                  <a:gd name="T14" fmla="*/ 11 w 54"/>
                  <a:gd name="T15" fmla="*/ 84 h 105"/>
                  <a:gd name="T16" fmla="*/ 5 w 54"/>
                  <a:gd name="T17" fmla="*/ 75 h 105"/>
                  <a:gd name="T18" fmla="*/ 19 w 54"/>
                  <a:gd name="T19" fmla="*/ 65 h 105"/>
                  <a:gd name="T20" fmla="*/ 24 w 54"/>
                  <a:gd name="T21" fmla="*/ 58 h 105"/>
                  <a:gd name="T22" fmla="*/ 14 w 54"/>
                  <a:gd name="T23" fmla="*/ 38 h 105"/>
                  <a:gd name="T24" fmla="*/ 14 w 54"/>
                  <a:gd name="T25" fmla="*/ 11 h 105"/>
                  <a:gd name="T26" fmla="*/ 35 w 54"/>
                  <a:gd name="T27" fmla="*/ 12 h 105"/>
                  <a:gd name="T28" fmla="*/ 35 w 54"/>
                  <a:gd name="T29" fmla="*/ 2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105">
                    <a:moveTo>
                      <a:pt x="35" y="20"/>
                    </a:moveTo>
                    <a:cubicBezTo>
                      <a:pt x="51" y="41"/>
                      <a:pt x="51" y="41"/>
                      <a:pt x="51" y="41"/>
                    </a:cubicBezTo>
                    <a:cubicBezTo>
                      <a:pt x="54" y="46"/>
                      <a:pt x="49" y="50"/>
                      <a:pt x="45" y="47"/>
                    </a:cubicBezTo>
                    <a:cubicBezTo>
                      <a:pt x="41" y="43"/>
                      <a:pt x="38" y="37"/>
                      <a:pt x="34" y="33"/>
                    </a:cubicBezTo>
                    <a:cubicBezTo>
                      <a:pt x="35" y="53"/>
                      <a:pt x="34" y="76"/>
                      <a:pt x="34" y="96"/>
                    </a:cubicBezTo>
                    <a:cubicBezTo>
                      <a:pt x="34" y="103"/>
                      <a:pt x="24" y="105"/>
                      <a:pt x="24" y="96"/>
                    </a:cubicBezTo>
                    <a:cubicBezTo>
                      <a:pt x="24" y="89"/>
                      <a:pt x="24" y="82"/>
                      <a:pt x="24" y="76"/>
                    </a:cubicBezTo>
                    <a:cubicBezTo>
                      <a:pt x="19" y="79"/>
                      <a:pt x="15" y="81"/>
                      <a:pt x="11" y="84"/>
                    </a:cubicBezTo>
                    <a:cubicBezTo>
                      <a:pt x="7" y="86"/>
                      <a:pt x="0" y="82"/>
                      <a:pt x="5" y="7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23" y="62"/>
                      <a:pt x="24" y="63"/>
                      <a:pt x="24" y="58"/>
                    </a:cubicBezTo>
                    <a:cubicBezTo>
                      <a:pt x="18" y="51"/>
                      <a:pt x="14" y="48"/>
                      <a:pt x="14" y="38"/>
                    </a:cubicBezTo>
                    <a:cubicBezTo>
                      <a:pt x="14" y="29"/>
                      <a:pt x="14" y="20"/>
                      <a:pt x="14" y="11"/>
                    </a:cubicBezTo>
                    <a:cubicBezTo>
                      <a:pt x="18" y="1"/>
                      <a:pt x="31" y="0"/>
                      <a:pt x="35" y="12"/>
                    </a:cubicBezTo>
                    <a:lnTo>
                      <a:pt x="35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Oval 288"/>
              <p:cNvSpPr>
                <a:spLocks noChangeArrowheads="1"/>
              </p:cNvSpPr>
              <p:nvPr/>
            </p:nvSpPr>
            <p:spPr bwMode="auto">
              <a:xfrm>
                <a:off x="392113" y="5300663"/>
                <a:ext cx="63500" cy="68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289"/>
              <p:cNvSpPr/>
              <p:nvPr/>
            </p:nvSpPr>
            <p:spPr bwMode="auto">
              <a:xfrm>
                <a:off x="95250" y="5294313"/>
                <a:ext cx="131763" cy="352425"/>
              </a:xfrm>
              <a:custGeom>
                <a:avLst/>
                <a:gdLst>
                  <a:gd name="T0" fmla="*/ 35 w 35"/>
                  <a:gd name="T1" fmla="*/ 11 h 94"/>
                  <a:gd name="T2" fmla="*/ 35 w 35"/>
                  <a:gd name="T3" fmla="*/ 40 h 94"/>
                  <a:gd name="T4" fmla="*/ 30 w 35"/>
                  <a:gd name="T5" fmla="*/ 48 h 94"/>
                  <a:gd name="T6" fmla="*/ 30 w 35"/>
                  <a:gd name="T7" fmla="*/ 87 h 94"/>
                  <a:gd name="T8" fmla="*/ 22 w 35"/>
                  <a:gd name="T9" fmla="*/ 87 h 94"/>
                  <a:gd name="T10" fmla="*/ 22 w 35"/>
                  <a:gd name="T11" fmla="*/ 53 h 94"/>
                  <a:gd name="T12" fmla="*/ 9 w 35"/>
                  <a:gd name="T13" fmla="*/ 61 h 94"/>
                  <a:gd name="T14" fmla="*/ 9 w 35"/>
                  <a:gd name="T15" fmla="*/ 75 h 94"/>
                  <a:gd name="T16" fmla="*/ 0 w 35"/>
                  <a:gd name="T17" fmla="*/ 76 h 94"/>
                  <a:gd name="T18" fmla="*/ 0 w 35"/>
                  <a:gd name="T19" fmla="*/ 63 h 94"/>
                  <a:gd name="T20" fmla="*/ 3 w 35"/>
                  <a:gd name="T21" fmla="*/ 54 h 94"/>
                  <a:gd name="T22" fmla="*/ 17 w 35"/>
                  <a:gd name="T23" fmla="*/ 45 h 94"/>
                  <a:gd name="T24" fmla="*/ 16 w 35"/>
                  <a:gd name="T25" fmla="*/ 29 h 94"/>
                  <a:gd name="T26" fmla="*/ 5 w 35"/>
                  <a:gd name="T27" fmla="*/ 35 h 94"/>
                  <a:gd name="T28" fmla="*/ 2 w 35"/>
                  <a:gd name="T29" fmla="*/ 30 h 94"/>
                  <a:gd name="T30" fmla="*/ 16 w 35"/>
                  <a:gd name="T31" fmla="*/ 20 h 94"/>
                  <a:gd name="T32" fmla="*/ 17 w 35"/>
                  <a:gd name="T33" fmla="*/ 11 h 94"/>
                  <a:gd name="T34" fmla="*/ 35 w 35"/>
                  <a:gd name="T35" fmla="*/ 1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94">
                    <a:moveTo>
                      <a:pt x="35" y="11"/>
                    </a:move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43"/>
                      <a:pt x="34" y="46"/>
                      <a:pt x="30" y="48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9" y="94"/>
                      <a:pt x="21" y="93"/>
                      <a:pt x="22" y="87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6" y="81"/>
                      <a:pt x="2" y="80"/>
                      <a:pt x="0" y="76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59"/>
                      <a:pt x="1" y="56"/>
                      <a:pt x="3" y="5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" y="35"/>
                      <a:pt x="0" y="34"/>
                      <a:pt x="2" y="3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2"/>
                      <a:pt x="32" y="0"/>
                      <a:pt x="3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Oval 290"/>
              <p:cNvSpPr>
                <a:spLocks noChangeArrowheads="1"/>
              </p:cNvSpPr>
              <p:nvPr/>
            </p:nvSpPr>
            <p:spPr bwMode="auto">
              <a:xfrm>
                <a:off x="161925" y="5229225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291"/>
              <p:cNvSpPr/>
              <p:nvPr/>
            </p:nvSpPr>
            <p:spPr bwMode="auto">
              <a:xfrm>
                <a:off x="-130175" y="5507038"/>
                <a:ext cx="773113" cy="368300"/>
              </a:xfrm>
              <a:custGeom>
                <a:avLst/>
                <a:gdLst>
                  <a:gd name="T0" fmla="*/ 0 w 487"/>
                  <a:gd name="T1" fmla="*/ 0 h 232"/>
                  <a:gd name="T2" fmla="*/ 0 w 487"/>
                  <a:gd name="T3" fmla="*/ 38 h 232"/>
                  <a:gd name="T4" fmla="*/ 40 w 487"/>
                  <a:gd name="T5" fmla="*/ 38 h 232"/>
                  <a:gd name="T6" fmla="*/ 40 w 487"/>
                  <a:gd name="T7" fmla="*/ 81 h 232"/>
                  <a:gd name="T8" fmla="*/ 125 w 487"/>
                  <a:gd name="T9" fmla="*/ 81 h 232"/>
                  <a:gd name="T10" fmla="*/ 125 w 487"/>
                  <a:gd name="T11" fmla="*/ 119 h 232"/>
                  <a:gd name="T12" fmla="*/ 213 w 487"/>
                  <a:gd name="T13" fmla="*/ 119 h 232"/>
                  <a:gd name="T14" fmla="*/ 213 w 487"/>
                  <a:gd name="T15" fmla="*/ 156 h 232"/>
                  <a:gd name="T16" fmla="*/ 295 w 487"/>
                  <a:gd name="T17" fmla="*/ 156 h 232"/>
                  <a:gd name="T18" fmla="*/ 295 w 487"/>
                  <a:gd name="T19" fmla="*/ 194 h 232"/>
                  <a:gd name="T20" fmla="*/ 383 w 487"/>
                  <a:gd name="T21" fmla="*/ 194 h 232"/>
                  <a:gd name="T22" fmla="*/ 383 w 487"/>
                  <a:gd name="T23" fmla="*/ 232 h 232"/>
                  <a:gd name="T24" fmla="*/ 487 w 487"/>
                  <a:gd name="T25" fmla="*/ 232 h 232"/>
                  <a:gd name="T26" fmla="*/ 487 w 487"/>
                  <a:gd name="T27" fmla="*/ 194 h 232"/>
                  <a:gd name="T28" fmla="*/ 425 w 487"/>
                  <a:gd name="T29" fmla="*/ 194 h 232"/>
                  <a:gd name="T30" fmla="*/ 425 w 487"/>
                  <a:gd name="T31" fmla="*/ 159 h 232"/>
                  <a:gd name="T32" fmla="*/ 338 w 487"/>
                  <a:gd name="T33" fmla="*/ 159 h 232"/>
                  <a:gd name="T34" fmla="*/ 338 w 487"/>
                  <a:gd name="T35" fmla="*/ 121 h 232"/>
                  <a:gd name="T36" fmla="*/ 253 w 487"/>
                  <a:gd name="T37" fmla="*/ 121 h 232"/>
                  <a:gd name="T38" fmla="*/ 253 w 487"/>
                  <a:gd name="T39" fmla="*/ 83 h 232"/>
                  <a:gd name="T40" fmla="*/ 165 w 487"/>
                  <a:gd name="T41" fmla="*/ 83 h 232"/>
                  <a:gd name="T42" fmla="*/ 165 w 487"/>
                  <a:gd name="T43" fmla="*/ 41 h 232"/>
                  <a:gd name="T44" fmla="*/ 78 w 487"/>
                  <a:gd name="T45" fmla="*/ 41 h 232"/>
                  <a:gd name="T46" fmla="*/ 78 w 487"/>
                  <a:gd name="T47" fmla="*/ 0 h 232"/>
                  <a:gd name="T48" fmla="*/ 0 w 487"/>
                  <a:gd name="T4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7" h="232">
                    <a:moveTo>
                      <a:pt x="0" y="0"/>
                    </a:moveTo>
                    <a:lnTo>
                      <a:pt x="0" y="38"/>
                    </a:lnTo>
                    <a:lnTo>
                      <a:pt x="40" y="38"/>
                    </a:lnTo>
                    <a:lnTo>
                      <a:pt x="40" y="81"/>
                    </a:lnTo>
                    <a:lnTo>
                      <a:pt x="125" y="81"/>
                    </a:lnTo>
                    <a:lnTo>
                      <a:pt x="125" y="119"/>
                    </a:lnTo>
                    <a:lnTo>
                      <a:pt x="213" y="119"/>
                    </a:lnTo>
                    <a:lnTo>
                      <a:pt x="213" y="156"/>
                    </a:lnTo>
                    <a:lnTo>
                      <a:pt x="295" y="156"/>
                    </a:lnTo>
                    <a:lnTo>
                      <a:pt x="295" y="194"/>
                    </a:lnTo>
                    <a:lnTo>
                      <a:pt x="383" y="194"/>
                    </a:lnTo>
                    <a:lnTo>
                      <a:pt x="383" y="232"/>
                    </a:lnTo>
                    <a:lnTo>
                      <a:pt x="487" y="232"/>
                    </a:lnTo>
                    <a:lnTo>
                      <a:pt x="487" y="194"/>
                    </a:lnTo>
                    <a:lnTo>
                      <a:pt x="425" y="194"/>
                    </a:lnTo>
                    <a:lnTo>
                      <a:pt x="425" y="159"/>
                    </a:lnTo>
                    <a:lnTo>
                      <a:pt x="338" y="159"/>
                    </a:lnTo>
                    <a:lnTo>
                      <a:pt x="338" y="121"/>
                    </a:lnTo>
                    <a:lnTo>
                      <a:pt x="253" y="121"/>
                    </a:lnTo>
                    <a:lnTo>
                      <a:pt x="253" y="83"/>
                    </a:lnTo>
                    <a:lnTo>
                      <a:pt x="165" y="83"/>
                    </a:lnTo>
                    <a:lnTo>
                      <a:pt x="165" y="41"/>
                    </a:lnTo>
                    <a:lnTo>
                      <a:pt x="78" y="41"/>
                    </a:lnTo>
                    <a:lnTo>
                      <a:pt x="7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19" name="组合 418"/>
            <p:cNvGrpSpPr>
              <a:grpSpLocks noChangeAspect="1"/>
            </p:cNvGrpSpPr>
            <p:nvPr/>
          </p:nvGrpSpPr>
          <p:grpSpPr>
            <a:xfrm>
              <a:off x="724108" y="2616925"/>
              <a:ext cx="430848" cy="432000"/>
              <a:chOff x="1085850" y="5286375"/>
              <a:chExt cx="592138" cy="5937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93" name="Freeform 292"/>
              <p:cNvSpPr/>
              <p:nvPr/>
            </p:nvSpPr>
            <p:spPr bwMode="auto">
              <a:xfrm>
                <a:off x="1089025" y="5286375"/>
                <a:ext cx="165100" cy="160338"/>
              </a:xfrm>
              <a:custGeom>
                <a:avLst/>
                <a:gdLst>
                  <a:gd name="T0" fmla="*/ 0 w 104"/>
                  <a:gd name="T1" fmla="*/ 0 h 101"/>
                  <a:gd name="T2" fmla="*/ 104 w 104"/>
                  <a:gd name="T3" fmla="*/ 0 h 101"/>
                  <a:gd name="T4" fmla="*/ 104 w 104"/>
                  <a:gd name="T5" fmla="*/ 101 h 101"/>
                  <a:gd name="T6" fmla="*/ 78 w 104"/>
                  <a:gd name="T7" fmla="*/ 101 h 101"/>
                  <a:gd name="T8" fmla="*/ 78 w 104"/>
                  <a:gd name="T9" fmla="*/ 94 h 101"/>
                  <a:gd name="T10" fmla="*/ 97 w 104"/>
                  <a:gd name="T11" fmla="*/ 94 h 101"/>
                  <a:gd name="T12" fmla="*/ 97 w 104"/>
                  <a:gd name="T13" fmla="*/ 7 h 101"/>
                  <a:gd name="T14" fmla="*/ 10 w 104"/>
                  <a:gd name="T15" fmla="*/ 7 h 101"/>
                  <a:gd name="T16" fmla="*/ 10 w 104"/>
                  <a:gd name="T17" fmla="*/ 94 h 101"/>
                  <a:gd name="T18" fmla="*/ 29 w 104"/>
                  <a:gd name="T19" fmla="*/ 94 h 101"/>
                  <a:gd name="T20" fmla="*/ 29 w 104"/>
                  <a:gd name="T21" fmla="*/ 101 h 101"/>
                  <a:gd name="T22" fmla="*/ 0 w 104"/>
                  <a:gd name="T23" fmla="*/ 101 h 101"/>
                  <a:gd name="T24" fmla="*/ 0 w 104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01">
                    <a:moveTo>
                      <a:pt x="0" y="0"/>
                    </a:moveTo>
                    <a:lnTo>
                      <a:pt x="104" y="0"/>
                    </a:lnTo>
                    <a:lnTo>
                      <a:pt x="104" y="101"/>
                    </a:lnTo>
                    <a:lnTo>
                      <a:pt x="78" y="101"/>
                    </a:lnTo>
                    <a:lnTo>
                      <a:pt x="78" y="94"/>
                    </a:lnTo>
                    <a:lnTo>
                      <a:pt x="97" y="94"/>
                    </a:lnTo>
                    <a:lnTo>
                      <a:pt x="97" y="7"/>
                    </a:lnTo>
                    <a:lnTo>
                      <a:pt x="10" y="7"/>
                    </a:lnTo>
                    <a:lnTo>
                      <a:pt x="10" y="94"/>
                    </a:lnTo>
                    <a:lnTo>
                      <a:pt x="29" y="94"/>
                    </a:lnTo>
                    <a:lnTo>
                      <a:pt x="29" y="101"/>
                    </a:lnTo>
                    <a:lnTo>
                      <a:pt x="0" y="10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Oval 293"/>
              <p:cNvSpPr>
                <a:spLocks noChangeArrowheads="1"/>
              </p:cNvSpPr>
              <p:nvPr/>
            </p:nvSpPr>
            <p:spPr bwMode="auto">
              <a:xfrm>
                <a:off x="1135063" y="5327650"/>
                <a:ext cx="74613" cy="777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294"/>
              <p:cNvSpPr/>
              <p:nvPr/>
            </p:nvSpPr>
            <p:spPr bwMode="auto">
              <a:xfrm>
                <a:off x="1085850" y="5413375"/>
                <a:ext cx="288925" cy="466725"/>
              </a:xfrm>
              <a:custGeom>
                <a:avLst/>
                <a:gdLst>
                  <a:gd name="T0" fmla="*/ 70 w 77"/>
                  <a:gd name="T1" fmla="*/ 115 h 124"/>
                  <a:gd name="T2" fmla="*/ 70 w 77"/>
                  <a:gd name="T3" fmla="*/ 124 h 124"/>
                  <a:gd name="T4" fmla="*/ 17 w 77"/>
                  <a:gd name="T5" fmla="*/ 124 h 124"/>
                  <a:gd name="T6" fmla="*/ 17 w 77"/>
                  <a:gd name="T7" fmla="*/ 118 h 124"/>
                  <a:gd name="T8" fmla="*/ 0 w 77"/>
                  <a:gd name="T9" fmla="*/ 83 h 124"/>
                  <a:gd name="T10" fmla="*/ 0 w 77"/>
                  <a:gd name="T11" fmla="*/ 82 h 124"/>
                  <a:gd name="T12" fmla="*/ 0 w 77"/>
                  <a:gd name="T13" fmla="*/ 82 h 124"/>
                  <a:gd name="T14" fmla="*/ 0 w 77"/>
                  <a:gd name="T15" fmla="*/ 44 h 124"/>
                  <a:gd name="T16" fmla="*/ 4 w 77"/>
                  <a:gd name="T17" fmla="*/ 42 h 124"/>
                  <a:gd name="T18" fmla="*/ 4 w 77"/>
                  <a:gd name="T19" fmla="*/ 42 h 124"/>
                  <a:gd name="T20" fmla="*/ 13 w 77"/>
                  <a:gd name="T21" fmla="*/ 55 h 124"/>
                  <a:gd name="T22" fmla="*/ 14 w 77"/>
                  <a:gd name="T23" fmla="*/ 79 h 124"/>
                  <a:gd name="T24" fmla="*/ 18 w 77"/>
                  <a:gd name="T25" fmla="*/ 79 h 124"/>
                  <a:gd name="T26" fmla="*/ 17 w 77"/>
                  <a:gd name="T27" fmla="*/ 7 h 124"/>
                  <a:gd name="T28" fmla="*/ 29 w 77"/>
                  <a:gd name="T29" fmla="*/ 7 h 124"/>
                  <a:gd name="T30" fmla="*/ 29 w 77"/>
                  <a:gd name="T31" fmla="*/ 42 h 124"/>
                  <a:gd name="T32" fmla="*/ 33 w 77"/>
                  <a:gd name="T33" fmla="*/ 42 h 124"/>
                  <a:gd name="T34" fmla="*/ 33 w 77"/>
                  <a:gd name="T35" fmla="*/ 39 h 124"/>
                  <a:gd name="T36" fmla="*/ 46 w 77"/>
                  <a:gd name="T37" fmla="*/ 39 h 124"/>
                  <a:gd name="T38" fmla="*/ 46 w 77"/>
                  <a:gd name="T39" fmla="*/ 42 h 124"/>
                  <a:gd name="T40" fmla="*/ 46 w 77"/>
                  <a:gd name="T41" fmla="*/ 47 h 124"/>
                  <a:gd name="T42" fmla="*/ 46 w 77"/>
                  <a:gd name="T43" fmla="*/ 48 h 124"/>
                  <a:gd name="T44" fmla="*/ 48 w 77"/>
                  <a:gd name="T45" fmla="*/ 48 h 124"/>
                  <a:gd name="T46" fmla="*/ 48 w 77"/>
                  <a:gd name="T47" fmla="*/ 46 h 124"/>
                  <a:gd name="T48" fmla="*/ 61 w 77"/>
                  <a:gd name="T49" fmla="*/ 46 h 124"/>
                  <a:gd name="T50" fmla="*/ 61 w 77"/>
                  <a:gd name="T51" fmla="*/ 48 h 124"/>
                  <a:gd name="T52" fmla="*/ 61 w 77"/>
                  <a:gd name="T53" fmla="*/ 48 h 124"/>
                  <a:gd name="T54" fmla="*/ 61 w 77"/>
                  <a:gd name="T55" fmla="*/ 56 h 124"/>
                  <a:gd name="T56" fmla="*/ 64 w 77"/>
                  <a:gd name="T57" fmla="*/ 56 h 124"/>
                  <a:gd name="T58" fmla="*/ 64 w 77"/>
                  <a:gd name="T59" fmla="*/ 52 h 124"/>
                  <a:gd name="T60" fmla="*/ 77 w 77"/>
                  <a:gd name="T61" fmla="*/ 52 h 124"/>
                  <a:gd name="T62" fmla="*/ 77 w 77"/>
                  <a:gd name="T63" fmla="*/ 56 h 124"/>
                  <a:gd name="T64" fmla="*/ 77 w 77"/>
                  <a:gd name="T65" fmla="*/ 56 h 124"/>
                  <a:gd name="T66" fmla="*/ 77 w 77"/>
                  <a:gd name="T67" fmla="*/ 87 h 124"/>
                  <a:gd name="T68" fmla="*/ 77 w 77"/>
                  <a:gd name="T69" fmla="*/ 87 h 124"/>
                  <a:gd name="T70" fmla="*/ 77 w 77"/>
                  <a:gd name="T71" fmla="*/ 102 h 124"/>
                  <a:gd name="T72" fmla="*/ 70 w 77"/>
                  <a:gd name="T73" fmla="*/ 11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7" h="124">
                    <a:moveTo>
                      <a:pt x="70" y="115"/>
                    </a:moveTo>
                    <a:cubicBezTo>
                      <a:pt x="70" y="124"/>
                      <a:pt x="70" y="124"/>
                      <a:pt x="70" y="124"/>
                    </a:cubicBezTo>
                    <a:cubicBezTo>
                      <a:pt x="17" y="124"/>
                      <a:pt x="17" y="124"/>
                      <a:pt x="17" y="124"/>
                    </a:cubicBezTo>
                    <a:cubicBezTo>
                      <a:pt x="17" y="118"/>
                      <a:pt x="17" y="118"/>
                      <a:pt x="17" y="118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" y="43"/>
                      <a:pt x="2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9" y="42"/>
                      <a:pt x="13" y="50"/>
                      <a:pt x="13" y="55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5" y="81"/>
                      <a:pt x="17" y="81"/>
                      <a:pt x="18" y="79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0" y="0"/>
                      <a:pt x="27" y="0"/>
                      <a:pt x="29" y="7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30" y="43"/>
                      <a:pt x="31" y="43"/>
                      <a:pt x="33" y="42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5" y="33"/>
                      <a:pt x="43" y="32"/>
                      <a:pt x="46" y="39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6" y="49"/>
                      <a:pt x="47" y="49"/>
                      <a:pt x="48" y="48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50" y="40"/>
                      <a:pt x="58" y="39"/>
                      <a:pt x="61" y="46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48"/>
                      <a:pt x="61" y="48"/>
                      <a:pt x="61" y="48"/>
                    </a:cubicBezTo>
                    <a:cubicBezTo>
                      <a:pt x="61" y="56"/>
                      <a:pt x="61" y="56"/>
                      <a:pt x="61" y="56"/>
                    </a:cubicBezTo>
                    <a:cubicBezTo>
                      <a:pt x="62" y="56"/>
                      <a:pt x="63" y="56"/>
                      <a:pt x="64" y="56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7" y="46"/>
                      <a:pt x="75" y="46"/>
                      <a:pt x="77" y="52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87"/>
                      <a:pt x="77" y="87"/>
                      <a:pt x="77" y="87"/>
                    </a:cubicBezTo>
                    <a:cubicBezTo>
                      <a:pt x="77" y="102"/>
                      <a:pt x="77" y="102"/>
                      <a:pt x="77" y="102"/>
                    </a:cubicBezTo>
                    <a:cubicBezTo>
                      <a:pt x="76" y="108"/>
                      <a:pt x="74" y="111"/>
                      <a:pt x="70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295"/>
              <p:cNvSpPr/>
              <p:nvPr/>
            </p:nvSpPr>
            <p:spPr bwMode="auto">
              <a:xfrm>
                <a:off x="1566863" y="5308600"/>
                <a:ext cx="107950" cy="180975"/>
              </a:xfrm>
              <a:custGeom>
                <a:avLst/>
                <a:gdLst>
                  <a:gd name="T0" fmla="*/ 4 w 29"/>
                  <a:gd name="T1" fmla="*/ 0 h 48"/>
                  <a:gd name="T2" fmla="*/ 29 w 29"/>
                  <a:gd name="T3" fmla="*/ 29 h 48"/>
                  <a:gd name="T4" fmla="*/ 29 w 29"/>
                  <a:gd name="T5" fmla="*/ 48 h 48"/>
                  <a:gd name="T6" fmla="*/ 4 w 29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48">
                    <a:moveTo>
                      <a:pt x="4" y="0"/>
                    </a:moveTo>
                    <a:cubicBezTo>
                      <a:pt x="8" y="14"/>
                      <a:pt x="16" y="24"/>
                      <a:pt x="29" y="29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14" y="41"/>
                      <a:pt x="0" y="27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296"/>
              <p:cNvSpPr/>
              <p:nvPr/>
            </p:nvSpPr>
            <p:spPr bwMode="auto">
              <a:xfrm>
                <a:off x="1465263" y="5446713"/>
                <a:ext cx="212725" cy="222250"/>
              </a:xfrm>
              <a:custGeom>
                <a:avLst/>
                <a:gdLst>
                  <a:gd name="T0" fmla="*/ 0 w 57"/>
                  <a:gd name="T1" fmla="*/ 0 h 59"/>
                  <a:gd name="T2" fmla="*/ 57 w 57"/>
                  <a:gd name="T3" fmla="*/ 40 h 59"/>
                  <a:gd name="T4" fmla="*/ 57 w 57"/>
                  <a:gd name="T5" fmla="*/ 59 h 59"/>
                  <a:gd name="T6" fmla="*/ 0 w 57"/>
                  <a:gd name="T7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9">
                    <a:moveTo>
                      <a:pt x="0" y="0"/>
                    </a:moveTo>
                    <a:cubicBezTo>
                      <a:pt x="4" y="15"/>
                      <a:pt x="42" y="39"/>
                      <a:pt x="57" y="40"/>
                    </a:cubicBezTo>
                    <a:cubicBezTo>
                      <a:pt x="57" y="59"/>
                      <a:pt x="57" y="59"/>
                      <a:pt x="57" y="59"/>
                    </a:cubicBezTo>
                    <a:cubicBezTo>
                      <a:pt x="28" y="56"/>
                      <a:pt x="5" y="3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8" name="Freeform 297"/>
              <p:cNvSpPr/>
              <p:nvPr/>
            </p:nvSpPr>
            <p:spPr bwMode="auto">
              <a:xfrm>
                <a:off x="1465263" y="5710238"/>
                <a:ext cx="212725" cy="128588"/>
              </a:xfrm>
              <a:custGeom>
                <a:avLst/>
                <a:gdLst>
                  <a:gd name="T0" fmla="*/ 57 w 57"/>
                  <a:gd name="T1" fmla="*/ 13 h 34"/>
                  <a:gd name="T2" fmla="*/ 57 w 57"/>
                  <a:gd name="T3" fmla="*/ 31 h 34"/>
                  <a:gd name="T4" fmla="*/ 0 w 57"/>
                  <a:gd name="T5" fmla="*/ 0 h 34"/>
                  <a:gd name="T6" fmla="*/ 57 w 57"/>
                  <a:gd name="T7" fmla="*/ 1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34">
                    <a:moveTo>
                      <a:pt x="57" y="13"/>
                    </a:moveTo>
                    <a:cubicBezTo>
                      <a:pt x="57" y="31"/>
                      <a:pt x="57" y="31"/>
                      <a:pt x="57" y="31"/>
                    </a:cubicBezTo>
                    <a:cubicBezTo>
                      <a:pt x="41" y="34"/>
                      <a:pt x="11" y="23"/>
                      <a:pt x="0" y="0"/>
                    </a:cubicBezTo>
                    <a:cubicBezTo>
                      <a:pt x="18" y="10"/>
                      <a:pt x="39" y="19"/>
                      <a:pt x="57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9" name="Freeform 298"/>
              <p:cNvSpPr/>
              <p:nvPr/>
            </p:nvSpPr>
            <p:spPr bwMode="auto">
              <a:xfrm>
                <a:off x="1435100" y="5322888"/>
                <a:ext cx="231775" cy="211138"/>
              </a:xfrm>
              <a:custGeom>
                <a:avLst/>
                <a:gdLst>
                  <a:gd name="T0" fmla="*/ 0 w 62"/>
                  <a:gd name="T1" fmla="*/ 0 h 56"/>
                  <a:gd name="T2" fmla="*/ 34 w 62"/>
                  <a:gd name="T3" fmla="*/ 25 h 56"/>
                  <a:gd name="T4" fmla="*/ 62 w 62"/>
                  <a:gd name="T5" fmla="*/ 56 h 56"/>
                  <a:gd name="T6" fmla="*/ 21 w 62"/>
                  <a:gd name="T7" fmla="*/ 32 h 56"/>
                  <a:gd name="T8" fmla="*/ 0 w 62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56">
                    <a:moveTo>
                      <a:pt x="0" y="0"/>
                    </a:moveTo>
                    <a:cubicBezTo>
                      <a:pt x="17" y="1"/>
                      <a:pt x="29" y="8"/>
                      <a:pt x="34" y="25"/>
                    </a:cubicBezTo>
                    <a:cubicBezTo>
                      <a:pt x="42" y="43"/>
                      <a:pt x="51" y="55"/>
                      <a:pt x="62" y="56"/>
                    </a:cubicBezTo>
                    <a:cubicBezTo>
                      <a:pt x="43" y="56"/>
                      <a:pt x="29" y="49"/>
                      <a:pt x="21" y="32"/>
                    </a:cubicBezTo>
                    <a:cubicBezTo>
                      <a:pt x="16" y="15"/>
                      <a:pt x="11" y="6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299"/>
              <p:cNvSpPr/>
              <p:nvPr/>
            </p:nvSpPr>
            <p:spPr bwMode="auto">
              <a:xfrm>
                <a:off x="1412875" y="5613400"/>
                <a:ext cx="258763" cy="130175"/>
              </a:xfrm>
              <a:custGeom>
                <a:avLst/>
                <a:gdLst>
                  <a:gd name="T0" fmla="*/ 38 w 69"/>
                  <a:gd name="T1" fmla="*/ 11 h 35"/>
                  <a:gd name="T2" fmla="*/ 69 w 69"/>
                  <a:gd name="T3" fmla="*/ 28 h 35"/>
                  <a:gd name="T4" fmla="*/ 28 w 69"/>
                  <a:gd name="T5" fmla="*/ 22 h 35"/>
                  <a:gd name="T6" fmla="*/ 0 w 69"/>
                  <a:gd name="T7" fmla="*/ 7 h 35"/>
                  <a:gd name="T8" fmla="*/ 38 w 69"/>
                  <a:gd name="T9" fmla="*/ 1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9" h="35">
                    <a:moveTo>
                      <a:pt x="38" y="11"/>
                    </a:moveTo>
                    <a:cubicBezTo>
                      <a:pt x="47" y="22"/>
                      <a:pt x="58" y="27"/>
                      <a:pt x="69" y="28"/>
                    </a:cubicBezTo>
                    <a:cubicBezTo>
                      <a:pt x="53" y="35"/>
                      <a:pt x="40" y="34"/>
                      <a:pt x="28" y="22"/>
                    </a:cubicBezTo>
                    <a:cubicBezTo>
                      <a:pt x="21" y="12"/>
                      <a:pt x="13" y="7"/>
                      <a:pt x="0" y="7"/>
                    </a:cubicBezTo>
                    <a:cubicBezTo>
                      <a:pt x="14" y="0"/>
                      <a:pt x="26" y="0"/>
                      <a:pt x="3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1" name="Freeform 300"/>
            <p:cNvSpPr>
              <a:spLocks noChangeAspect="1" noEditPoints="1"/>
            </p:cNvSpPr>
            <p:nvPr/>
          </p:nvSpPr>
          <p:spPr bwMode="auto">
            <a:xfrm>
              <a:off x="1579927" y="2616925"/>
              <a:ext cx="524568" cy="432000"/>
            </a:xfrm>
            <a:custGeom>
              <a:avLst/>
              <a:gdLst>
                <a:gd name="T0" fmla="*/ 71 w 187"/>
                <a:gd name="T1" fmla="*/ 8 h 154"/>
                <a:gd name="T2" fmla="*/ 187 w 187"/>
                <a:gd name="T3" fmla="*/ 23 h 154"/>
                <a:gd name="T4" fmla="*/ 68 w 187"/>
                <a:gd name="T5" fmla="*/ 70 h 154"/>
                <a:gd name="T6" fmla="*/ 121 w 187"/>
                <a:gd name="T7" fmla="*/ 154 h 154"/>
                <a:gd name="T8" fmla="*/ 1 w 187"/>
                <a:gd name="T9" fmla="*/ 71 h 154"/>
                <a:gd name="T10" fmla="*/ 39 w 187"/>
                <a:gd name="T11" fmla="*/ 23 h 154"/>
                <a:gd name="T12" fmla="*/ 29 w 187"/>
                <a:gd name="T13" fmla="*/ 23 h 154"/>
                <a:gd name="T14" fmla="*/ 30 w 187"/>
                <a:gd name="T15" fmla="*/ 16 h 154"/>
                <a:gd name="T16" fmla="*/ 3 w 187"/>
                <a:gd name="T17" fmla="*/ 0 h 154"/>
                <a:gd name="T18" fmla="*/ 38 w 187"/>
                <a:gd name="T19" fmla="*/ 15 h 154"/>
                <a:gd name="T20" fmla="*/ 37 w 187"/>
                <a:gd name="T21" fmla="*/ 8 h 154"/>
                <a:gd name="T22" fmla="*/ 64 w 187"/>
                <a:gd name="T23" fmla="*/ 16 h 154"/>
                <a:gd name="T24" fmla="*/ 55 w 187"/>
                <a:gd name="T25" fmla="*/ 24 h 154"/>
                <a:gd name="T26" fmla="*/ 56 w 187"/>
                <a:gd name="T27" fmla="*/ 70 h 154"/>
                <a:gd name="T28" fmla="*/ 55 w 187"/>
                <a:gd name="T29" fmla="*/ 24 h 154"/>
                <a:gd name="T30" fmla="*/ 14 w 187"/>
                <a:gd name="T31" fmla="*/ 94 h 154"/>
                <a:gd name="T32" fmla="*/ 24 w 187"/>
                <a:gd name="T33" fmla="*/ 93 h 154"/>
                <a:gd name="T34" fmla="*/ 17 w 187"/>
                <a:gd name="T35" fmla="*/ 89 h 154"/>
                <a:gd name="T36" fmla="*/ 28 w 187"/>
                <a:gd name="T37" fmla="*/ 86 h 154"/>
                <a:gd name="T38" fmla="*/ 35 w 187"/>
                <a:gd name="T39" fmla="*/ 99 h 154"/>
                <a:gd name="T40" fmla="*/ 38 w 187"/>
                <a:gd name="T41" fmla="*/ 96 h 154"/>
                <a:gd name="T42" fmla="*/ 31 w 187"/>
                <a:gd name="T43" fmla="*/ 89 h 154"/>
                <a:gd name="T44" fmla="*/ 54 w 187"/>
                <a:gd name="T45" fmla="*/ 140 h 154"/>
                <a:gd name="T46" fmla="*/ 113 w 187"/>
                <a:gd name="T47" fmla="*/ 140 h 154"/>
                <a:gd name="T48" fmla="*/ 143 w 187"/>
                <a:gd name="T49" fmla="*/ 93 h 154"/>
                <a:gd name="T50" fmla="*/ 150 w 187"/>
                <a:gd name="T51" fmla="*/ 97 h 154"/>
                <a:gd name="T52" fmla="*/ 140 w 187"/>
                <a:gd name="T53" fmla="*/ 100 h 154"/>
                <a:gd name="T54" fmla="*/ 132 w 187"/>
                <a:gd name="T55" fmla="*/ 86 h 154"/>
                <a:gd name="T56" fmla="*/ 128 w 187"/>
                <a:gd name="T57" fmla="*/ 90 h 154"/>
                <a:gd name="T58" fmla="*/ 135 w 187"/>
                <a:gd name="T59" fmla="*/ 96 h 154"/>
                <a:gd name="T60" fmla="*/ 153 w 187"/>
                <a:gd name="T61" fmla="*/ 93 h 154"/>
                <a:gd name="T62" fmla="*/ 9 w 187"/>
                <a:gd name="T63" fmla="*/ 77 h 154"/>
                <a:gd name="T64" fmla="*/ 85 w 187"/>
                <a:gd name="T65" fmla="*/ 99 h 154"/>
                <a:gd name="T66" fmla="*/ 114 w 187"/>
                <a:gd name="T67" fmla="*/ 89 h 154"/>
                <a:gd name="T68" fmla="*/ 110 w 187"/>
                <a:gd name="T69" fmla="*/ 93 h 154"/>
                <a:gd name="T70" fmla="*/ 117 w 187"/>
                <a:gd name="T71" fmla="*/ 99 h 154"/>
                <a:gd name="T72" fmla="*/ 99 w 187"/>
                <a:gd name="T73" fmla="*/ 97 h 154"/>
                <a:gd name="T74" fmla="*/ 92 w 187"/>
                <a:gd name="T75" fmla="*/ 89 h 154"/>
                <a:gd name="T76" fmla="*/ 95 w 187"/>
                <a:gd name="T77" fmla="*/ 86 h 154"/>
                <a:gd name="T78" fmla="*/ 49 w 187"/>
                <a:gd name="T79" fmla="*/ 99 h 154"/>
                <a:gd name="T80" fmla="*/ 78 w 187"/>
                <a:gd name="T81" fmla="*/ 89 h 154"/>
                <a:gd name="T82" fmla="*/ 74 w 187"/>
                <a:gd name="T83" fmla="*/ 93 h 154"/>
                <a:gd name="T84" fmla="*/ 82 w 187"/>
                <a:gd name="T85" fmla="*/ 99 h 154"/>
                <a:gd name="T86" fmla="*/ 63 w 187"/>
                <a:gd name="T87" fmla="*/ 97 h 154"/>
                <a:gd name="T88" fmla="*/ 57 w 187"/>
                <a:gd name="T89" fmla="*/ 89 h 154"/>
                <a:gd name="T90" fmla="*/ 60 w 187"/>
                <a:gd name="T91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7" h="154">
                  <a:moveTo>
                    <a:pt x="187" y="0"/>
                  </a:moveTo>
                  <a:cubicBezTo>
                    <a:pt x="187" y="8"/>
                    <a:pt x="187" y="8"/>
                    <a:pt x="187" y="8"/>
                  </a:cubicBezTo>
                  <a:cubicBezTo>
                    <a:pt x="71" y="8"/>
                    <a:pt x="71" y="8"/>
                    <a:pt x="71" y="8"/>
                  </a:cubicBezTo>
                  <a:cubicBezTo>
                    <a:pt x="71" y="11"/>
                    <a:pt x="72" y="13"/>
                    <a:pt x="72" y="16"/>
                  </a:cubicBezTo>
                  <a:cubicBezTo>
                    <a:pt x="187" y="15"/>
                    <a:pt x="187" y="15"/>
                    <a:pt x="187" y="15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0" y="31"/>
                    <a:pt x="66" y="35"/>
                    <a:pt x="60" y="45"/>
                  </a:cubicBezTo>
                  <a:cubicBezTo>
                    <a:pt x="57" y="54"/>
                    <a:pt x="56" y="61"/>
                    <a:pt x="68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65" y="108"/>
                    <a:pt x="141" y="134"/>
                    <a:pt x="121" y="144"/>
                  </a:cubicBezTo>
                  <a:cubicBezTo>
                    <a:pt x="121" y="148"/>
                    <a:pt x="121" y="151"/>
                    <a:pt x="121" y="154"/>
                  </a:cubicBezTo>
                  <a:cubicBezTo>
                    <a:pt x="96" y="154"/>
                    <a:pt x="71" y="154"/>
                    <a:pt x="46" y="154"/>
                  </a:cubicBezTo>
                  <a:cubicBezTo>
                    <a:pt x="46" y="151"/>
                    <a:pt x="46" y="148"/>
                    <a:pt x="46" y="145"/>
                  </a:cubicBezTo>
                  <a:cubicBezTo>
                    <a:pt x="2" y="120"/>
                    <a:pt x="0" y="77"/>
                    <a:pt x="1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0" y="53"/>
                    <a:pt x="37" y="36"/>
                    <a:pt x="48" y="23"/>
                  </a:cubicBezTo>
                  <a:cubicBezTo>
                    <a:pt x="45" y="23"/>
                    <a:pt x="41" y="23"/>
                    <a:pt x="39" y="23"/>
                  </a:cubicBezTo>
                  <a:cubicBezTo>
                    <a:pt x="29" y="35"/>
                    <a:pt x="23" y="47"/>
                    <a:pt x="28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6" y="53"/>
                    <a:pt x="18" y="41"/>
                    <a:pt x="29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3"/>
                    <a:pt x="30" y="11"/>
                    <a:pt x="30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87" y="0"/>
                    <a:pt x="187" y="0"/>
                    <a:pt x="187" y="0"/>
                  </a:cubicBezTo>
                  <a:close/>
                  <a:moveTo>
                    <a:pt x="37" y="8"/>
                  </a:moveTo>
                  <a:cubicBezTo>
                    <a:pt x="37" y="8"/>
                    <a:pt x="38" y="15"/>
                    <a:pt x="3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54" y="7"/>
                  </a:moveTo>
                  <a:cubicBezTo>
                    <a:pt x="53" y="8"/>
                    <a:pt x="54" y="16"/>
                    <a:pt x="55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0"/>
                    <a:pt x="63" y="8"/>
                    <a:pt x="62" y="7"/>
                  </a:cubicBezTo>
                  <a:cubicBezTo>
                    <a:pt x="54" y="7"/>
                    <a:pt x="54" y="7"/>
                    <a:pt x="54" y="7"/>
                  </a:cubicBezTo>
                  <a:close/>
                  <a:moveTo>
                    <a:pt x="55" y="24"/>
                  </a:moveTo>
                  <a:cubicBezTo>
                    <a:pt x="53" y="29"/>
                    <a:pt x="46" y="36"/>
                    <a:pt x="43" y="43"/>
                  </a:cubicBezTo>
                  <a:cubicBezTo>
                    <a:pt x="40" y="51"/>
                    <a:pt x="41" y="61"/>
                    <a:pt x="49" y="70"/>
                  </a:cubicBezTo>
                  <a:cubicBezTo>
                    <a:pt x="51" y="70"/>
                    <a:pt x="54" y="70"/>
                    <a:pt x="56" y="70"/>
                  </a:cubicBezTo>
                  <a:cubicBezTo>
                    <a:pt x="50" y="62"/>
                    <a:pt x="47" y="51"/>
                    <a:pt x="52" y="42"/>
                  </a:cubicBezTo>
                  <a:cubicBezTo>
                    <a:pt x="55" y="37"/>
                    <a:pt x="59" y="33"/>
                    <a:pt x="63" y="24"/>
                  </a:cubicBezTo>
                  <a:cubicBezTo>
                    <a:pt x="61" y="24"/>
                    <a:pt x="57" y="24"/>
                    <a:pt x="55" y="24"/>
                  </a:cubicBezTo>
                  <a:close/>
                  <a:moveTo>
                    <a:pt x="9" y="77"/>
                  </a:moveTo>
                  <a:cubicBezTo>
                    <a:pt x="9" y="81"/>
                    <a:pt x="10" y="88"/>
                    <a:pt x="12" y="94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1" y="89"/>
                    <a:pt x="21" y="89"/>
                    <a:pt x="21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8" y="86"/>
                    <a:pt x="28" y="86"/>
                    <a:pt x="28" y="86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89"/>
                    <a:pt x="42" y="89"/>
                    <a:pt x="42" y="89"/>
                  </a:cubicBezTo>
                  <a:cubicBezTo>
                    <a:pt x="31" y="89"/>
                    <a:pt x="31" y="89"/>
                    <a:pt x="31" y="8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16" y="99"/>
                    <a:pt x="16" y="99"/>
                    <a:pt x="16" y="99"/>
                  </a:cubicBezTo>
                  <a:cubicBezTo>
                    <a:pt x="22" y="117"/>
                    <a:pt x="35" y="131"/>
                    <a:pt x="54" y="140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113" y="147"/>
                    <a:pt x="113" y="147"/>
                    <a:pt x="113" y="147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31" y="130"/>
                    <a:pt x="144" y="117"/>
                    <a:pt x="15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0"/>
                    <a:pt x="150" y="90"/>
                    <a:pt x="15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32" y="92"/>
                    <a:pt x="132" y="92"/>
                    <a:pt x="132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24" y="90"/>
                    <a:pt x="124" y="90"/>
                    <a:pt x="124" y="90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35" y="96"/>
                    <a:pt x="135" y="96"/>
                    <a:pt x="135" y="96"/>
                  </a:cubicBezTo>
                  <a:cubicBezTo>
                    <a:pt x="135" y="85"/>
                    <a:pt x="135" y="85"/>
                    <a:pt x="135" y="85"/>
                  </a:cubicBezTo>
                  <a:cubicBezTo>
                    <a:pt x="153" y="85"/>
                    <a:pt x="153" y="85"/>
                    <a:pt x="153" y="85"/>
                  </a:cubicBezTo>
                  <a:cubicBezTo>
                    <a:pt x="153" y="93"/>
                    <a:pt x="153" y="93"/>
                    <a:pt x="153" y="93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8" y="88"/>
                    <a:pt x="160" y="82"/>
                    <a:pt x="160" y="77"/>
                  </a:cubicBezTo>
                  <a:cubicBezTo>
                    <a:pt x="9" y="77"/>
                    <a:pt x="9" y="77"/>
                    <a:pt x="9" y="77"/>
                  </a:cubicBezTo>
                  <a:close/>
                  <a:moveTo>
                    <a:pt x="95" y="86"/>
                  </a:moveTo>
                  <a:cubicBezTo>
                    <a:pt x="85" y="86"/>
                    <a:pt x="85" y="86"/>
                    <a:pt x="85" y="86"/>
                  </a:cubicBezTo>
                  <a:cubicBezTo>
                    <a:pt x="85" y="99"/>
                    <a:pt x="85" y="99"/>
                    <a:pt x="85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89"/>
                    <a:pt x="102" y="89"/>
                    <a:pt x="102" y="89"/>
                  </a:cubicBezTo>
                  <a:cubicBezTo>
                    <a:pt x="114" y="89"/>
                    <a:pt x="114" y="89"/>
                    <a:pt x="114" y="8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0" y="97"/>
                    <a:pt x="110" y="97"/>
                    <a:pt x="110" y="97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7" y="99"/>
                    <a:pt x="107" y="99"/>
                    <a:pt x="107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17" y="86"/>
                    <a:pt x="117" y="86"/>
                    <a:pt x="117" y="86"/>
                  </a:cubicBezTo>
                  <a:cubicBezTo>
                    <a:pt x="99" y="86"/>
                    <a:pt x="99" y="86"/>
                    <a:pt x="99" y="86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2" y="89"/>
                    <a:pt x="92" y="89"/>
                    <a:pt x="92" y="89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5" y="86"/>
                    <a:pt x="95" y="86"/>
                    <a:pt x="95" y="86"/>
                  </a:cubicBezTo>
                  <a:close/>
                  <a:moveTo>
                    <a:pt x="60" y="86"/>
                  </a:moveTo>
                  <a:cubicBezTo>
                    <a:pt x="49" y="86"/>
                    <a:pt x="49" y="86"/>
                    <a:pt x="49" y="86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3"/>
                    <a:pt x="74" y="93"/>
                    <a:pt x="74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82" y="99"/>
                    <a:pt x="82" y="99"/>
                    <a:pt x="82" y="99"/>
                  </a:cubicBezTo>
                  <a:cubicBezTo>
                    <a:pt x="82" y="86"/>
                    <a:pt x="82" y="86"/>
                    <a:pt x="82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60" y="92"/>
                    <a:pt x="60" y="92"/>
                    <a:pt x="60" y="92"/>
                  </a:cubicBezTo>
                  <a:lnTo>
                    <a:pt x="60" y="8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20" name="组合 419"/>
            <p:cNvGrpSpPr>
              <a:grpSpLocks noChangeAspect="1"/>
            </p:cNvGrpSpPr>
            <p:nvPr/>
          </p:nvGrpSpPr>
          <p:grpSpPr>
            <a:xfrm>
              <a:off x="2615180" y="3495050"/>
              <a:ext cx="479700" cy="432000"/>
              <a:chOff x="3262313" y="5346700"/>
              <a:chExt cx="558800" cy="50323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02" name="Freeform 301"/>
              <p:cNvSpPr>
                <a:spLocks noEditPoints="1"/>
              </p:cNvSpPr>
              <p:nvPr/>
            </p:nvSpPr>
            <p:spPr bwMode="auto">
              <a:xfrm>
                <a:off x="3355975" y="5394325"/>
                <a:ext cx="225425" cy="290513"/>
              </a:xfrm>
              <a:custGeom>
                <a:avLst/>
                <a:gdLst>
                  <a:gd name="T0" fmla="*/ 0 w 60"/>
                  <a:gd name="T1" fmla="*/ 12 h 77"/>
                  <a:gd name="T2" fmla="*/ 16 w 60"/>
                  <a:gd name="T3" fmla="*/ 12 h 77"/>
                  <a:gd name="T4" fmla="*/ 16 w 60"/>
                  <a:gd name="T5" fmla="*/ 6 h 77"/>
                  <a:gd name="T6" fmla="*/ 21 w 60"/>
                  <a:gd name="T7" fmla="*/ 0 h 77"/>
                  <a:gd name="T8" fmla="*/ 37 w 60"/>
                  <a:gd name="T9" fmla="*/ 0 h 77"/>
                  <a:gd name="T10" fmla="*/ 42 w 60"/>
                  <a:gd name="T11" fmla="*/ 6 h 77"/>
                  <a:gd name="T12" fmla="*/ 42 w 60"/>
                  <a:gd name="T13" fmla="*/ 12 h 77"/>
                  <a:gd name="T14" fmla="*/ 60 w 60"/>
                  <a:gd name="T15" fmla="*/ 12 h 77"/>
                  <a:gd name="T16" fmla="*/ 60 w 60"/>
                  <a:gd name="T17" fmla="*/ 77 h 77"/>
                  <a:gd name="T18" fmla="*/ 0 w 60"/>
                  <a:gd name="T19" fmla="*/ 77 h 77"/>
                  <a:gd name="T20" fmla="*/ 0 w 60"/>
                  <a:gd name="T21" fmla="*/ 12 h 77"/>
                  <a:gd name="T22" fmla="*/ 21 w 60"/>
                  <a:gd name="T23" fmla="*/ 12 h 77"/>
                  <a:gd name="T24" fmla="*/ 37 w 60"/>
                  <a:gd name="T25" fmla="*/ 12 h 77"/>
                  <a:gd name="T26" fmla="*/ 38 w 60"/>
                  <a:gd name="T27" fmla="*/ 11 h 77"/>
                  <a:gd name="T28" fmla="*/ 38 w 60"/>
                  <a:gd name="T29" fmla="*/ 5 h 77"/>
                  <a:gd name="T30" fmla="*/ 36 w 60"/>
                  <a:gd name="T31" fmla="*/ 4 h 77"/>
                  <a:gd name="T32" fmla="*/ 22 w 60"/>
                  <a:gd name="T33" fmla="*/ 4 h 77"/>
                  <a:gd name="T34" fmla="*/ 21 w 60"/>
                  <a:gd name="T35" fmla="*/ 5 h 77"/>
                  <a:gd name="T36" fmla="*/ 21 w 60"/>
                  <a:gd name="T37" fmla="*/ 11 h 77"/>
                  <a:gd name="T38" fmla="*/ 21 w 60"/>
                  <a:gd name="T39" fmla="*/ 12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77">
                    <a:moveTo>
                      <a:pt x="0" y="12"/>
                    </a:move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2"/>
                      <a:pt x="18" y="0"/>
                      <a:pt x="2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0" y="0"/>
                      <a:pt x="42" y="2"/>
                      <a:pt x="42" y="6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77"/>
                      <a:pt x="60" y="77"/>
                      <a:pt x="6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21" y="12"/>
                    </a:moveTo>
                    <a:cubicBezTo>
                      <a:pt x="37" y="12"/>
                      <a:pt x="37" y="12"/>
                      <a:pt x="37" y="12"/>
                    </a:cubicBezTo>
                    <a:cubicBezTo>
                      <a:pt x="38" y="12"/>
                      <a:pt x="38" y="11"/>
                      <a:pt x="38" y="11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5"/>
                      <a:pt x="37" y="4"/>
                      <a:pt x="36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4"/>
                      <a:pt x="21" y="5"/>
                      <a:pt x="21" y="5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2"/>
                      <a:pt x="2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302"/>
              <p:cNvSpPr>
                <a:spLocks noEditPoints="1"/>
              </p:cNvSpPr>
              <p:nvPr/>
            </p:nvSpPr>
            <p:spPr bwMode="auto">
              <a:xfrm>
                <a:off x="3262313" y="5435600"/>
                <a:ext cx="409575" cy="249238"/>
              </a:xfrm>
              <a:custGeom>
                <a:avLst/>
                <a:gdLst>
                  <a:gd name="T0" fmla="*/ 13 w 109"/>
                  <a:gd name="T1" fmla="*/ 1 h 66"/>
                  <a:gd name="T2" fmla="*/ 19 w 109"/>
                  <a:gd name="T3" fmla="*/ 1 h 66"/>
                  <a:gd name="T4" fmla="*/ 19 w 109"/>
                  <a:gd name="T5" fmla="*/ 66 h 66"/>
                  <a:gd name="T6" fmla="*/ 14 w 109"/>
                  <a:gd name="T7" fmla="*/ 66 h 66"/>
                  <a:gd name="T8" fmla="*/ 2 w 109"/>
                  <a:gd name="T9" fmla="*/ 54 h 66"/>
                  <a:gd name="T10" fmla="*/ 1 w 109"/>
                  <a:gd name="T11" fmla="*/ 15 h 66"/>
                  <a:gd name="T12" fmla="*/ 13 w 109"/>
                  <a:gd name="T13" fmla="*/ 1 h 66"/>
                  <a:gd name="T14" fmla="*/ 90 w 109"/>
                  <a:gd name="T15" fmla="*/ 1 h 66"/>
                  <a:gd name="T16" fmla="*/ 98 w 109"/>
                  <a:gd name="T17" fmla="*/ 1 h 66"/>
                  <a:gd name="T18" fmla="*/ 109 w 109"/>
                  <a:gd name="T19" fmla="*/ 15 h 66"/>
                  <a:gd name="T20" fmla="*/ 109 w 109"/>
                  <a:gd name="T21" fmla="*/ 54 h 66"/>
                  <a:gd name="T22" fmla="*/ 98 w 109"/>
                  <a:gd name="T23" fmla="*/ 66 h 66"/>
                  <a:gd name="T24" fmla="*/ 90 w 109"/>
                  <a:gd name="T25" fmla="*/ 66 h 66"/>
                  <a:gd name="T26" fmla="*/ 90 w 109"/>
                  <a:gd name="T27" fmla="*/ 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9" h="66">
                    <a:moveTo>
                      <a:pt x="13" y="1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7" y="66"/>
                      <a:pt x="2" y="61"/>
                      <a:pt x="2" y="5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7"/>
                      <a:pt x="4" y="0"/>
                      <a:pt x="13" y="1"/>
                    </a:cubicBezTo>
                    <a:close/>
                    <a:moveTo>
                      <a:pt x="90" y="1"/>
                    </a:moveTo>
                    <a:cubicBezTo>
                      <a:pt x="98" y="1"/>
                      <a:pt x="98" y="1"/>
                      <a:pt x="98" y="1"/>
                    </a:cubicBezTo>
                    <a:cubicBezTo>
                      <a:pt x="104" y="1"/>
                      <a:pt x="109" y="8"/>
                      <a:pt x="109" y="15"/>
                    </a:cubicBezTo>
                    <a:cubicBezTo>
                      <a:pt x="109" y="54"/>
                      <a:pt x="109" y="54"/>
                      <a:pt x="109" y="54"/>
                    </a:cubicBezTo>
                    <a:cubicBezTo>
                      <a:pt x="109" y="61"/>
                      <a:pt x="104" y="66"/>
                      <a:pt x="98" y="66"/>
                    </a:cubicBezTo>
                    <a:cubicBezTo>
                      <a:pt x="90" y="66"/>
                      <a:pt x="90" y="66"/>
                      <a:pt x="90" y="66"/>
                    </a:cubicBezTo>
                    <a:lnTo>
                      <a:pt x="9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303"/>
              <p:cNvSpPr/>
              <p:nvPr/>
            </p:nvSpPr>
            <p:spPr bwMode="auto">
              <a:xfrm>
                <a:off x="3265488" y="5346700"/>
                <a:ext cx="555625" cy="385763"/>
              </a:xfrm>
              <a:custGeom>
                <a:avLst/>
                <a:gdLst>
                  <a:gd name="T0" fmla="*/ 0 w 148"/>
                  <a:gd name="T1" fmla="*/ 96 h 103"/>
                  <a:gd name="T2" fmla="*/ 120 w 148"/>
                  <a:gd name="T3" fmla="*/ 96 h 103"/>
                  <a:gd name="T4" fmla="*/ 120 w 148"/>
                  <a:gd name="T5" fmla="*/ 7 h 103"/>
                  <a:gd name="T6" fmla="*/ 120 w 148"/>
                  <a:gd name="T7" fmla="*/ 7 h 103"/>
                  <a:gd name="T8" fmla="*/ 127 w 148"/>
                  <a:gd name="T9" fmla="*/ 0 h 103"/>
                  <a:gd name="T10" fmla="*/ 127 w 148"/>
                  <a:gd name="T11" fmla="*/ 0 h 103"/>
                  <a:gd name="T12" fmla="*/ 127 w 148"/>
                  <a:gd name="T13" fmla="*/ 0 h 103"/>
                  <a:gd name="T14" fmla="*/ 148 w 148"/>
                  <a:gd name="T15" fmla="*/ 0 h 103"/>
                  <a:gd name="T16" fmla="*/ 148 w 148"/>
                  <a:gd name="T17" fmla="*/ 8 h 103"/>
                  <a:gd name="T18" fmla="*/ 129 w 148"/>
                  <a:gd name="T19" fmla="*/ 8 h 103"/>
                  <a:gd name="T20" fmla="*/ 129 w 148"/>
                  <a:gd name="T21" fmla="*/ 96 h 103"/>
                  <a:gd name="T22" fmla="*/ 129 w 148"/>
                  <a:gd name="T23" fmla="*/ 103 h 103"/>
                  <a:gd name="T24" fmla="*/ 129 w 148"/>
                  <a:gd name="T25" fmla="*/ 103 h 103"/>
                  <a:gd name="T26" fmla="*/ 0 w 148"/>
                  <a:gd name="T27" fmla="*/ 103 h 103"/>
                  <a:gd name="T28" fmla="*/ 0 w 148"/>
                  <a:gd name="T29" fmla="*/ 96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8" h="103">
                    <a:moveTo>
                      <a:pt x="0" y="96"/>
                    </a:moveTo>
                    <a:cubicBezTo>
                      <a:pt x="120" y="96"/>
                      <a:pt x="120" y="96"/>
                      <a:pt x="120" y="96"/>
                    </a:cubicBezTo>
                    <a:cubicBezTo>
                      <a:pt x="120" y="7"/>
                      <a:pt x="120" y="7"/>
                      <a:pt x="120" y="7"/>
                    </a:cubicBezTo>
                    <a:cubicBezTo>
                      <a:pt x="120" y="7"/>
                      <a:pt x="120" y="7"/>
                      <a:pt x="120" y="7"/>
                    </a:cubicBezTo>
                    <a:cubicBezTo>
                      <a:pt x="120" y="4"/>
                      <a:pt x="123" y="1"/>
                      <a:pt x="127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8"/>
                      <a:pt x="148" y="8"/>
                      <a:pt x="148" y="8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29" y="96"/>
                      <a:pt x="129" y="96"/>
                      <a:pt x="129" y="96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0" y="103"/>
                      <a:pt x="0" y="103"/>
                      <a:pt x="0" y="103"/>
                    </a:cubicBezTo>
                    <a:lnTo>
                      <a:pt x="0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304"/>
              <p:cNvSpPr>
                <a:spLocks noEditPoints="1"/>
              </p:cNvSpPr>
              <p:nvPr/>
            </p:nvSpPr>
            <p:spPr bwMode="auto">
              <a:xfrm>
                <a:off x="3265488" y="5751513"/>
                <a:ext cx="98425" cy="984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3 w 26"/>
                  <a:gd name="T11" fmla="*/ 6 h 26"/>
                  <a:gd name="T12" fmla="*/ 6 w 26"/>
                  <a:gd name="T13" fmla="*/ 13 h 26"/>
                  <a:gd name="T14" fmla="*/ 13 w 26"/>
                  <a:gd name="T15" fmla="*/ 20 h 26"/>
                  <a:gd name="T16" fmla="*/ 20 w 26"/>
                  <a:gd name="T17" fmla="*/ 13 h 26"/>
                  <a:gd name="T18" fmla="*/ 13 w 26"/>
                  <a:gd name="T19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3" y="6"/>
                    </a:moveTo>
                    <a:cubicBezTo>
                      <a:pt x="9" y="6"/>
                      <a:pt x="6" y="9"/>
                      <a:pt x="6" y="13"/>
                    </a:cubicBezTo>
                    <a:cubicBezTo>
                      <a:pt x="6" y="17"/>
                      <a:pt x="9" y="20"/>
                      <a:pt x="13" y="20"/>
                    </a:cubicBezTo>
                    <a:cubicBezTo>
                      <a:pt x="17" y="20"/>
                      <a:pt x="20" y="17"/>
                      <a:pt x="20" y="13"/>
                    </a:cubicBezTo>
                    <a:cubicBezTo>
                      <a:pt x="20" y="9"/>
                      <a:pt x="17" y="6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305"/>
              <p:cNvSpPr>
                <a:spLocks noEditPoints="1"/>
              </p:cNvSpPr>
              <p:nvPr/>
            </p:nvSpPr>
            <p:spPr bwMode="auto">
              <a:xfrm>
                <a:off x="3652838" y="5751513"/>
                <a:ext cx="96838" cy="98425"/>
              </a:xfrm>
              <a:custGeom>
                <a:avLst/>
                <a:gdLst>
                  <a:gd name="T0" fmla="*/ 13 w 26"/>
                  <a:gd name="T1" fmla="*/ 0 h 26"/>
                  <a:gd name="T2" fmla="*/ 26 w 26"/>
                  <a:gd name="T3" fmla="*/ 13 h 26"/>
                  <a:gd name="T4" fmla="*/ 13 w 26"/>
                  <a:gd name="T5" fmla="*/ 26 h 26"/>
                  <a:gd name="T6" fmla="*/ 0 w 26"/>
                  <a:gd name="T7" fmla="*/ 13 h 26"/>
                  <a:gd name="T8" fmla="*/ 13 w 26"/>
                  <a:gd name="T9" fmla="*/ 0 h 26"/>
                  <a:gd name="T10" fmla="*/ 13 w 26"/>
                  <a:gd name="T11" fmla="*/ 6 h 26"/>
                  <a:gd name="T12" fmla="*/ 6 w 26"/>
                  <a:gd name="T13" fmla="*/ 13 h 26"/>
                  <a:gd name="T14" fmla="*/ 13 w 26"/>
                  <a:gd name="T15" fmla="*/ 20 h 26"/>
                  <a:gd name="T16" fmla="*/ 20 w 26"/>
                  <a:gd name="T17" fmla="*/ 13 h 26"/>
                  <a:gd name="T18" fmla="*/ 13 w 26"/>
                  <a:gd name="T19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20" y="0"/>
                      <a:pt x="26" y="6"/>
                      <a:pt x="26" y="13"/>
                    </a:cubicBezTo>
                    <a:cubicBezTo>
                      <a:pt x="26" y="20"/>
                      <a:pt x="20" y="26"/>
                      <a:pt x="13" y="26"/>
                    </a:cubicBezTo>
                    <a:cubicBezTo>
                      <a:pt x="6" y="26"/>
                      <a:pt x="0" y="20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lose/>
                    <a:moveTo>
                      <a:pt x="13" y="6"/>
                    </a:moveTo>
                    <a:cubicBezTo>
                      <a:pt x="9" y="6"/>
                      <a:pt x="6" y="9"/>
                      <a:pt x="6" y="13"/>
                    </a:cubicBezTo>
                    <a:cubicBezTo>
                      <a:pt x="6" y="17"/>
                      <a:pt x="9" y="20"/>
                      <a:pt x="13" y="20"/>
                    </a:cubicBezTo>
                    <a:cubicBezTo>
                      <a:pt x="17" y="20"/>
                      <a:pt x="20" y="17"/>
                      <a:pt x="20" y="13"/>
                    </a:cubicBezTo>
                    <a:cubicBezTo>
                      <a:pt x="20" y="9"/>
                      <a:pt x="17" y="6"/>
                      <a:pt x="1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7" name="Freeform 306"/>
            <p:cNvSpPr>
              <a:spLocks noChangeAspect="1" noEditPoints="1"/>
            </p:cNvSpPr>
            <p:nvPr/>
          </p:nvSpPr>
          <p:spPr bwMode="auto">
            <a:xfrm>
              <a:off x="3651149" y="5199038"/>
              <a:ext cx="543660" cy="432000"/>
            </a:xfrm>
            <a:custGeom>
              <a:avLst/>
              <a:gdLst>
                <a:gd name="T0" fmla="*/ 109 w 204"/>
                <a:gd name="T1" fmla="*/ 116 h 162"/>
                <a:gd name="T2" fmla="*/ 204 w 204"/>
                <a:gd name="T3" fmla="*/ 49 h 162"/>
                <a:gd name="T4" fmla="*/ 162 w 204"/>
                <a:gd name="T5" fmla="*/ 24 h 162"/>
                <a:gd name="T6" fmla="*/ 172 w 204"/>
                <a:gd name="T7" fmla="*/ 0 h 162"/>
                <a:gd name="T8" fmla="*/ 119 w 204"/>
                <a:gd name="T9" fmla="*/ 15 h 162"/>
                <a:gd name="T10" fmla="*/ 116 w 204"/>
                <a:gd name="T11" fmla="*/ 75 h 162"/>
                <a:gd name="T12" fmla="*/ 166 w 204"/>
                <a:gd name="T13" fmla="*/ 98 h 162"/>
                <a:gd name="T14" fmla="*/ 191 w 204"/>
                <a:gd name="T15" fmla="*/ 53 h 162"/>
                <a:gd name="T16" fmla="*/ 164 w 204"/>
                <a:gd name="T17" fmla="*/ 33 h 162"/>
                <a:gd name="T18" fmla="*/ 166 w 204"/>
                <a:gd name="T19" fmla="*/ 38 h 162"/>
                <a:gd name="T20" fmla="*/ 98 w 204"/>
                <a:gd name="T21" fmla="*/ 73 h 162"/>
                <a:gd name="T22" fmla="*/ 75 w 204"/>
                <a:gd name="T23" fmla="*/ 99 h 162"/>
                <a:gd name="T24" fmla="*/ 111 w 204"/>
                <a:gd name="T25" fmla="*/ 107 h 162"/>
                <a:gd name="T26" fmla="*/ 109 w 204"/>
                <a:gd name="T27" fmla="*/ 116 h 162"/>
                <a:gd name="T28" fmla="*/ 108 w 204"/>
                <a:gd name="T29" fmla="*/ 121 h 162"/>
                <a:gd name="T30" fmla="*/ 189 w 204"/>
                <a:gd name="T31" fmla="*/ 138 h 162"/>
                <a:gd name="T32" fmla="*/ 55 w 204"/>
                <a:gd name="T33" fmla="*/ 122 h 162"/>
                <a:gd name="T34" fmla="*/ 55 w 204"/>
                <a:gd name="T35" fmla="*/ 122 h 162"/>
                <a:gd name="T36" fmla="*/ 189 w 204"/>
                <a:gd name="T37" fmla="*/ 138 h 162"/>
                <a:gd name="T38" fmla="*/ 0 w 204"/>
                <a:gd name="T39" fmla="*/ 122 h 162"/>
                <a:gd name="T40" fmla="*/ 49 w 204"/>
                <a:gd name="T41" fmla="*/ 138 h 162"/>
                <a:gd name="T42" fmla="*/ 79 w 204"/>
                <a:gd name="T43" fmla="*/ 121 h 162"/>
                <a:gd name="T44" fmla="*/ 79 w 204"/>
                <a:gd name="T45" fmla="*/ 121 h 162"/>
                <a:gd name="T46" fmla="*/ 49 w 204"/>
                <a:gd name="T47" fmla="*/ 137 h 162"/>
                <a:gd name="T48" fmla="*/ 24 w 204"/>
                <a:gd name="T49" fmla="*/ 23 h 162"/>
                <a:gd name="T50" fmla="*/ 55 w 204"/>
                <a:gd name="T51" fmla="*/ 98 h 162"/>
                <a:gd name="T52" fmla="*/ 55 w 204"/>
                <a:gd name="T53" fmla="*/ 137 h 162"/>
                <a:gd name="T54" fmla="*/ 72 w 204"/>
                <a:gd name="T55" fmla="*/ 46 h 162"/>
                <a:gd name="T56" fmla="*/ 49 w 204"/>
                <a:gd name="T57" fmla="*/ 98 h 162"/>
                <a:gd name="T58" fmla="*/ 49 w 204"/>
                <a:gd name="T59" fmla="*/ 137 h 162"/>
                <a:gd name="T60" fmla="*/ 49 w 204"/>
                <a:gd name="T61" fmla="*/ 155 h 162"/>
                <a:gd name="T62" fmla="*/ 74 w 204"/>
                <a:gd name="T63" fmla="*/ 162 h 162"/>
                <a:gd name="T64" fmla="*/ 55 w 204"/>
                <a:gd name="T65" fmla="*/ 137 h 162"/>
                <a:gd name="T66" fmla="*/ 55 w 204"/>
                <a:gd name="T67" fmla="*/ 156 h 162"/>
                <a:gd name="T68" fmla="*/ 31 w 204"/>
                <a:gd name="T69" fmla="*/ 162 h 162"/>
                <a:gd name="T70" fmla="*/ 49 w 204"/>
                <a:gd name="T71" fmla="*/ 13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4" h="162">
                  <a:moveTo>
                    <a:pt x="108" y="121"/>
                  </a:moveTo>
                  <a:cubicBezTo>
                    <a:pt x="109" y="119"/>
                    <a:pt x="109" y="118"/>
                    <a:pt x="109" y="116"/>
                  </a:cubicBezTo>
                  <a:cubicBezTo>
                    <a:pt x="163" y="116"/>
                    <a:pt x="163" y="116"/>
                    <a:pt x="163" y="116"/>
                  </a:cubicBezTo>
                  <a:cubicBezTo>
                    <a:pt x="204" y="49"/>
                    <a:pt x="204" y="49"/>
                    <a:pt x="204" y="49"/>
                  </a:cubicBezTo>
                  <a:cubicBezTo>
                    <a:pt x="204" y="49"/>
                    <a:pt x="204" y="39"/>
                    <a:pt x="203" y="37"/>
                  </a:cubicBezTo>
                  <a:cubicBezTo>
                    <a:pt x="202" y="35"/>
                    <a:pt x="162" y="24"/>
                    <a:pt x="162" y="24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105" y="73"/>
                    <a:pt x="111" y="73"/>
                    <a:pt x="116" y="75"/>
                  </a:cubicBezTo>
                  <a:cubicBezTo>
                    <a:pt x="115" y="81"/>
                    <a:pt x="114" y="90"/>
                    <a:pt x="112" y="98"/>
                  </a:cubicBezTo>
                  <a:cubicBezTo>
                    <a:pt x="129" y="98"/>
                    <a:pt x="164" y="98"/>
                    <a:pt x="166" y="98"/>
                  </a:cubicBezTo>
                  <a:cubicBezTo>
                    <a:pt x="168" y="95"/>
                    <a:pt x="177" y="79"/>
                    <a:pt x="178" y="76"/>
                  </a:cubicBezTo>
                  <a:cubicBezTo>
                    <a:pt x="183" y="69"/>
                    <a:pt x="186" y="61"/>
                    <a:pt x="191" y="53"/>
                  </a:cubicBezTo>
                  <a:cubicBezTo>
                    <a:pt x="195" y="48"/>
                    <a:pt x="189" y="41"/>
                    <a:pt x="186" y="39"/>
                  </a:cubicBezTo>
                  <a:cubicBezTo>
                    <a:pt x="183" y="37"/>
                    <a:pt x="164" y="32"/>
                    <a:pt x="164" y="33"/>
                  </a:cubicBezTo>
                  <a:cubicBezTo>
                    <a:pt x="164" y="33"/>
                    <a:pt x="176" y="68"/>
                    <a:pt x="178" y="76"/>
                  </a:cubicBezTo>
                  <a:cubicBezTo>
                    <a:pt x="176" y="69"/>
                    <a:pt x="166" y="39"/>
                    <a:pt x="166" y="38"/>
                  </a:cubicBezTo>
                  <a:cubicBezTo>
                    <a:pt x="147" y="37"/>
                    <a:pt x="128" y="35"/>
                    <a:pt x="110" y="39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89" y="72"/>
                    <a:pt x="79" y="73"/>
                    <a:pt x="72" y="75"/>
                  </a:cubicBezTo>
                  <a:cubicBezTo>
                    <a:pt x="73" y="84"/>
                    <a:pt x="74" y="92"/>
                    <a:pt x="75" y="99"/>
                  </a:cubicBezTo>
                  <a:cubicBezTo>
                    <a:pt x="76" y="97"/>
                    <a:pt x="111" y="97"/>
                    <a:pt x="112" y="98"/>
                  </a:cubicBezTo>
                  <a:cubicBezTo>
                    <a:pt x="112" y="99"/>
                    <a:pt x="111" y="102"/>
                    <a:pt x="111" y="107"/>
                  </a:cubicBezTo>
                  <a:cubicBezTo>
                    <a:pt x="110" y="110"/>
                    <a:pt x="110" y="113"/>
                    <a:pt x="109" y="116"/>
                  </a:cubicBezTo>
                  <a:cubicBezTo>
                    <a:pt x="109" y="116"/>
                    <a:pt x="109" y="116"/>
                    <a:pt x="109" y="116"/>
                  </a:cubicBezTo>
                  <a:cubicBezTo>
                    <a:pt x="109" y="118"/>
                    <a:pt x="109" y="120"/>
                    <a:pt x="108" y="121"/>
                  </a:cubicBezTo>
                  <a:cubicBezTo>
                    <a:pt x="108" y="121"/>
                    <a:pt x="108" y="121"/>
                    <a:pt x="108" y="121"/>
                  </a:cubicBezTo>
                  <a:cubicBezTo>
                    <a:pt x="108" y="121"/>
                    <a:pt x="108" y="121"/>
                    <a:pt x="108" y="121"/>
                  </a:cubicBezTo>
                  <a:close/>
                  <a:moveTo>
                    <a:pt x="189" y="138"/>
                  </a:moveTo>
                  <a:cubicBezTo>
                    <a:pt x="55" y="138"/>
                    <a:pt x="55" y="138"/>
                    <a:pt x="55" y="138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55" y="122"/>
                    <a:pt x="55" y="122"/>
                    <a:pt x="55" y="122"/>
                  </a:cubicBezTo>
                  <a:cubicBezTo>
                    <a:pt x="105" y="121"/>
                    <a:pt x="147" y="121"/>
                    <a:pt x="200" y="121"/>
                  </a:cubicBezTo>
                  <a:cubicBezTo>
                    <a:pt x="200" y="121"/>
                    <a:pt x="189" y="138"/>
                    <a:pt x="189" y="138"/>
                  </a:cubicBezTo>
                  <a:close/>
                  <a:moveTo>
                    <a:pt x="49" y="122"/>
                  </a:moveTo>
                  <a:cubicBezTo>
                    <a:pt x="33" y="122"/>
                    <a:pt x="17" y="122"/>
                    <a:pt x="0" y="122"/>
                  </a:cubicBezTo>
                  <a:cubicBezTo>
                    <a:pt x="13" y="137"/>
                    <a:pt x="13" y="137"/>
                    <a:pt x="13" y="137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22"/>
                    <a:pt x="49" y="122"/>
                    <a:pt x="49" y="122"/>
                  </a:cubicBezTo>
                  <a:close/>
                  <a:moveTo>
                    <a:pt x="79" y="121"/>
                  </a:moveTo>
                  <a:cubicBezTo>
                    <a:pt x="77" y="114"/>
                    <a:pt x="76" y="107"/>
                    <a:pt x="75" y="99"/>
                  </a:cubicBezTo>
                  <a:cubicBezTo>
                    <a:pt x="76" y="104"/>
                    <a:pt x="79" y="121"/>
                    <a:pt x="79" y="121"/>
                  </a:cubicBezTo>
                  <a:cubicBezTo>
                    <a:pt x="79" y="121"/>
                    <a:pt x="79" y="121"/>
                    <a:pt x="79" y="121"/>
                  </a:cubicBezTo>
                  <a:close/>
                  <a:moveTo>
                    <a:pt x="49" y="137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5" y="98"/>
                    <a:pt x="55" y="98"/>
                    <a:pt x="55" y="98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59" y="43"/>
                    <a:pt x="45" y="43"/>
                    <a:pt x="32" y="46"/>
                  </a:cubicBezTo>
                  <a:cubicBezTo>
                    <a:pt x="37" y="63"/>
                    <a:pt x="43" y="81"/>
                    <a:pt x="49" y="98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7"/>
                    <a:pt x="49" y="137"/>
                    <a:pt x="49" y="137"/>
                  </a:cubicBezTo>
                  <a:close/>
                  <a:moveTo>
                    <a:pt x="49" y="137"/>
                  </a:moveTo>
                  <a:cubicBezTo>
                    <a:pt x="49" y="155"/>
                    <a:pt x="49" y="155"/>
                    <a:pt x="49" y="155"/>
                  </a:cubicBezTo>
                  <a:cubicBezTo>
                    <a:pt x="42" y="157"/>
                    <a:pt x="31" y="162"/>
                    <a:pt x="30" y="162"/>
                  </a:cubicBezTo>
                  <a:cubicBezTo>
                    <a:pt x="74" y="162"/>
                    <a:pt x="74" y="162"/>
                    <a:pt x="74" y="162"/>
                  </a:cubicBezTo>
                  <a:cubicBezTo>
                    <a:pt x="73" y="162"/>
                    <a:pt x="62" y="157"/>
                    <a:pt x="55" y="156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61" y="157"/>
                    <a:pt x="67" y="160"/>
                    <a:pt x="73" y="162"/>
                  </a:cubicBezTo>
                  <a:cubicBezTo>
                    <a:pt x="59" y="162"/>
                    <a:pt x="45" y="162"/>
                    <a:pt x="31" y="162"/>
                  </a:cubicBezTo>
                  <a:cubicBezTo>
                    <a:pt x="37" y="159"/>
                    <a:pt x="43" y="157"/>
                    <a:pt x="49" y="156"/>
                  </a:cubicBezTo>
                  <a:cubicBezTo>
                    <a:pt x="49" y="137"/>
                    <a:pt x="49" y="137"/>
                    <a:pt x="49" y="13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307"/>
            <p:cNvSpPr>
              <a:spLocks noChangeAspect="1" noEditPoints="1"/>
            </p:cNvSpPr>
            <p:nvPr/>
          </p:nvSpPr>
          <p:spPr bwMode="auto">
            <a:xfrm>
              <a:off x="4640404" y="3495050"/>
              <a:ext cx="437916" cy="432000"/>
            </a:xfrm>
            <a:custGeom>
              <a:avLst/>
              <a:gdLst>
                <a:gd name="T0" fmla="*/ 77 w 188"/>
                <a:gd name="T1" fmla="*/ 70 h 185"/>
                <a:gd name="T2" fmla="*/ 38 w 188"/>
                <a:gd name="T3" fmla="*/ 104 h 185"/>
                <a:gd name="T4" fmla="*/ 76 w 188"/>
                <a:gd name="T5" fmla="*/ 105 h 185"/>
                <a:gd name="T6" fmla="*/ 77 w 188"/>
                <a:gd name="T7" fmla="*/ 116 h 185"/>
                <a:gd name="T8" fmla="*/ 6 w 188"/>
                <a:gd name="T9" fmla="*/ 152 h 185"/>
                <a:gd name="T10" fmla="*/ 8 w 188"/>
                <a:gd name="T11" fmla="*/ 164 h 185"/>
                <a:gd name="T12" fmla="*/ 36 w 188"/>
                <a:gd name="T13" fmla="*/ 147 h 185"/>
                <a:gd name="T14" fmla="*/ 39 w 188"/>
                <a:gd name="T15" fmla="*/ 177 h 185"/>
                <a:gd name="T16" fmla="*/ 55 w 188"/>
                <a:gd name="T17" fmla="*/ 177 h 185"/>
                <a:gd name="T18" fmla="*/ 56 w 188"/>
                <a:gd name="T19" fmla="*/ 138 h 185"/>
                <a:gd name="T20" fmla="*/ 110 w 188"/>
                <a:gd name="T21" fmla="*/ 124 h 185"/>
                <a:gd name="T22" fmla="*/ 101 w 188"/>
                <a:gd name="T23" fmla="*/ 54 h 185"/>
                <a:gd name="T24" fmla="*/ 116 w 188"/>
                <a:gd name="T25" fmla="*/ 67 h 185"/>
                <a:gd name="T26" fmla="*/ 129 w 188"/>
                <a:gd name="T27" fmla="*/ 136 h 185"/>
                <a:gd name="T28" fmla="*/ 171 w 188"/>
                <a:gd name="T29" fmla="*/ 137 h 185"/>
                <a:gd name="T30" fmla="*/ 180 w 188"/>
                <a:gd name="T31" fmla="*/ 184 h 185"/>
                <a:gd name="T32" fmla="*/ 187 w 188"/>
                <a:gd name="T33" fmla="*/ 125 h 185"/>
                <a:gd name="T34" fmla="*/ 153 w 188"/>
                <a:gd name="T35" fmla="*/ 116 h 185"/>
                <a:gd name="T36" fmla="*/ 149 w 188"/>
                <a:gd name="T37" fmla="*/ 65 h 185"/>
                <a:gd name="T38" fmla="*/ 116 w 188"/>
                <a:gd name="T39" fmla="*/ 67 h 185"/>
                <a:gd name="T40" fmla="*/ 27 w 188"/>
                <a:gd name="T41" fmla="*/ 32 h 185"/>
                <a:gd name="T42" fmla="*/ 31 w 188"/>
                <a:gd name="T43" fmla="*/ 8 h 185"/>
                <a:gd name="T44" fmla="*/ 27 w 188"/>
                <a:gd name="T45" fmla="*/ 23 h 185"/>
                <a:gd name="T46" fmla="*/ 15 w 188"/>
                <a:gd name="T47" fmla="*/ 20 h 185"/>
                <a:gd name="T48" fmla="*/ 92 w 188"/>
                <a:gd name="T49" fmla="*/ 18 h 185"/>
                <a:gd name="T50" fmla="*/ 92 w 188"/>
                <a:gd name="T51" fmla="*/ 49 h 185"/>
                <a:gd name="T52" fmla="*/ 92 w 188"/>
                <a:gd name="T53" fmla="*/ 18 h 185"/>
                <a:gd name="T54" fmla="*/ 148 w 188"/>
                <a:gd name="T55" fmla="*/ 34 h 185"/>
                <a:gd name="T56" fmla="*/ 118 w 188"/>
                <a:gd name="T57" fmla="*/ 34 h 185"/>
                <a:gd name="T58" fmla="*/ 28 w 188"/>
                <a:gd name="T59" fmla="*/ 0 h 185"/>
                <a:gd name="T60" fmla="*/ 28 w 188"/>
                <a:gd name="T61" fmla="*/ 56 h 185"/>
                <a:gd name="T62" fmla="*/ 28 w 188"/>
                <a:gd name="T63" fmla="*/ 0 h 185"/>
                <a:gd name="T64" fmla="*/ 51 w 188"/>
                <a:gd name="T65" fmla="*/ 28 h 185"/>
                <a:gd name="T66" fmla="*/ 5 w 188"/>
                <a:gd name="T67" fmla="*/ 2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8" h="185">
                  <a:moveTo>
                    <a:pt x="77" y="62"/>
                  </a:moveTo>
                  <a:cubicBezTo>
                    <a:pt x="77" y="63"/>
                    <a:pt x="77" y="69"/>
                    <a:pt x="77" y="70"/>
                  </a:cubicBezTo>
                  <a:cubicBezTo>
                    <a:pt x="75" y="77"/>
                    <a:pt x="74" y="84"/>
                    <a:pt x="72" y="91"/>
                  </a:cubicBezTo>
                  <a:cubicBezTo>
                    <a:pt x="70" y="94"/>
                    <a:pt x="43" y="101"/>
                    <a:pt x="38" y="104"/>
                  </a:cubicBezTo>
                  <a:cubicBezTo>
                    <a:pt x="32" y="107"/>
                    <a:pt x="35" y="118"/>
                    <a:pt x="43" y="116"/>
                  </a:cubicBezTo>
                  <a:cubicBezTo>
                    <a:pt x="48" y="114"/>
                    <a:pt x="76" y="104"/>
                    <a:pt x="76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7" y="116"/>
                    <a:pt x="45" y="116"/>
                    <a:pt x="41" y="118"/>
                  </a:cubicBezTo>
                  <a:cubicBezTo>
                    <a:pt x="38" y="120"/>
                    <a:pt x="6" y="154"/>
                    <a:pt x="6" y="152"/>
                  </a:cubicBezTo>
                  <a:cubicBezTo>
                    <a:pt x="6" y="152"/>
                    <a:pt x="6" y="153"/>
                    <a:pt x="6" y="154"/>
                  </a:cubicBezTo>
                  <a:cubicBezTo>
                    <a:pt x="4" y="156"/>
                    <a:pt x="5" y="163"/>
                    <a:pt x="8" y="164"/>
                  </a:cubicBezTo>
                  <a:cubicBezTo>
                    <a:pt x="12" y="166"/>
                    <a:pt x="16" y="166"/>
                    <a:pt x="19" y="163"/>
                  </a:cubicBezTo>
                  <a:cubicBezTo>
                    <a:pt x="22" y="160"/>
                    <a:pt x="32" y="150"/>
                    <a:pt x="36" y="147"/>
                  </a:cubicBezTo>
                  <a:cubicBezTo>
                    <a:pt x="37" y="146"/>
                    <a:pt x="38" y="146"/>
                    <a:pt x="38" y="146"/>
                  </a:cubicBezTo>
                  <a:cubicBezTo>
                    <a:pt x="39" y="177"/>
                    <a:pt x="39" y="177"/>
                    <a:pt x="39" y="177"/>
                  </a:cubicBezTo>
                  <a:cubicBezTo>
                    <a:pt x="39" y="177"/>
                    <a:pt x="40" y="183"/>
                    <a:pt x="46" y="183"/>
                  </a:cubicBezTo>
                  <a:cubicBezTo>
                    <a:pt x="52" y="184"/>
                    <a:pt x="55" y="178"/>
                    <a:pt x="55" y="177"/>
                  </a:cubicBezTo>
                  <a:cubicBezTo>
                    <a:pt x="55" y="175"/>
                    <a:pt x="54" y="140"/>
                    <a:pt x="55" y="139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94" y="137"/>
                    <a:pt x="94" y="137"/>
                    <a:pt x="94" y="137"/>
                  </a:cubicBezTo>
                  <a:cubicBezTo>
                    <a:pt x="94" y="137"/>
                    <a:pt x="109" y="137"/>
                    <a:pt x="110" y="124"/>
                  </a:cubicBezTo>
                  <a:cubicBezTo>
                    <a:pt x="110" y="111"/>
                    <a:pt x="110" y="72"/>
                    <a:pt x="110" y="67"/>
                  </a:cubicBezTo>
                  <a:cubicBezTo>
                    <a:pt x="109" y="62"/>
                    <a:pt x="109" y="56"/>
                    <a:pt x="101" y="54"/>
                  </a:cubicBezTo>
                  <a:cubicBezTo>
                    <a:pt x="96" y="52"/>
                    <a:pt x="79" y="51"/>
                    <a:pt x="77" y="62"/>
                  </a:cubicBezTo>
                  <a:close/>
                  <a:moveTo>
                    <a:pt x="116" y="67"/>
                  </a:moveTo>
                  <a:cubicBezTo>
                    <a:pt x="116" y="76"/>
                    <a:pt x="116" y="124"/>
                    <a:pt x="116" y="124"/>
                  </a:cubicBezTo>
                  <a:cubicBezTo>
                    <a:pt x="116" y="124"/>
                    <a:pt x="117" y="135"/>
                    <a:pt x="129" y="136"/>
                  </a:cubicBezTo>
                  <a:cubicBezTo>
                    <a:pt x="139" y="137"/>
                    <a:pt x="164" y="137"/>
                    <a:pt x="169" y="137"/>
                  </a:cubicBezTo>
                  <a:cubicBezTo>
                    <a:pt x="170" y="137"/>
                    <a:pt x="171" y="137"/>
                    <a:pt x="171" y="137"/>
                  </a:cubicBezTo>
                  <a:cubicBezTo>
                    <a:pt x="172" y="178"/>
                    <a:pt x="172" y="178"/>
                    <a:pt x="172" y="178"/>
                  </a:cubicBezTo>
                  <a:cubicBezTo>
                    <a:pt x="172" y="178"/>
                    <a:pt x="174" y="185"/>
                    <a:pt x="180" y="184"/>
                  </a:cubicBezTo>
                  <a:cubicBezTo>
                    <a:pt x="186" y="184"/>
                    <a:pt x="188" y="177"/>
                    <a:pt x="188" y="177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8" y="116"/>
                    <a:pt x="176" y="116"/>
                  </a:cubicBezTo>
                  <a:cubicBezTo>
                    <a:pt x="164" y="116"/>
                    <a:pt x="155" y="116"/>
                    <a:pt x="153" y="116"/>
                  </a:cubicBezTo>
                  <a:cubicBezTo>
                    <a:pt x="150" y="115"/>
                    <a:pt x="149" y="116"/>
                    <a:pt x="149" y="112"/>
                  </a:cubicBezTo>
                  <a:cubicBezTo>
                    <a:pt x="149" y="108"/>
                    <a:pt x="149" y="65"/>
                    <a:pt x="149" y="65"/>
                  </a:cubicBezTo>
                  <a:cubicBezTo>
                    <a:pt x="149" y="65"/>
                    <a:pt x="147" y="57"/>
                    <a:pt x="138" y="55"/>
                  </a:cubicBezTo>
                  <a:cubicBezTo>
                    <a:pt x="129" y="52"/>
                    <a:pt x="116" y="57"/>
                    <a:pt x="116" y="67"/>
                  </a:cubicBezTo>
                  <a:close/>
                  <a:moveTo>
                    <a:pt x="13" y="24"/>
                  </a:move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31" y="36"/>
                    <a:pt x="31" y="29"/>
                  </a:cubicBezTo>
                  <a:cubicBezTo>
                    <a:pt x="31" y="23"/>
                    <a:pt x="31" y="8"/>
                    <a:pt x="31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3"/>
                    <a:pt x="27" y="27"/>
                    <a:pt x="23" y="25"/>
                  </a:cubicBezTo>
                  <a:cubicBezTo>
                    <a:pt x="18" y="22"/>
                    <a:pt x="15" y="20"/>
                    <a:pt x="15" y="20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92" y="18"/>
                  </a:moveTo>
                  <a:cubicBezTo>
                    <a:pt x="101" y="18"/>
                    <a:pt x="108" y="25"/>
                    <a:pt x="108" y="33"/>
                  </a:cubicBezTo>
                  <a:cubicBezTo>
                    <a:pt x="108" y="42"/>
                    <a:pt x="101" y="49"/>
                    <a:pt x="92" y="49"/>
                  </a:cubicBezTo>
                  <a:cubicBezTo>
                    <a:pt x="84" y="49"/>
                    <a:pt x="77" y="42"/>
                    <a:pt x="77" y="33"/>
                  </a:cubicBezTo>
                  <a:cubicBezTo>
                    <a:pt x="77" y="25"/>
                    <a:pt x="84" y="18"/>
                    <a:pt x="92" y="18"/>
                  </a:cubicBezTo>
                  <a:close/>
                  <a:moveTo>
                    <a:pt x="133" y="19"/>
                  </a:moveTo>
                  <a:cubicBezTo>
                    <a:pt x="141" y="19"/>
                    <a:pt x="148" y="26"/>
                    <a:pt x="148" y="34"/>
                  </a:cubicBezTo>
                  <a:cubicBezTo>
                    <a:pt x="148" y="42"/>
                    <a:pt x="141" y="49"/>
                    <a:pt x="133" y="49"/>
                  </a:cubicBezTo>
                  <a:cubicBezTo>
                    <a:pt x="124" y="49"/>
                    <a:pt x="118" y="42"/>
                    <a:pt x="118" y="34"/>
                  </a:cubicBezTo>
                  <a:cubicBezTo>
                    <a:pt x="118" y="26"/>
                    <a:pt x="124" y="19"/>
                    <a:pt x="133" y="19"/>
                  </a:cubicBezTo>
                  <a:close/>
                  <a:moveTo>
                    <a:pt x="28" y="0"/>
                  </a:moveTo>
                  <a:cubicBezTo>
                    <a:pt x="44" y="0"/>
                    <a:pt x="56" y="12"/>
                    <a:pt x="56" y="28"/>
                  </a:cubicBezTo>
                  <a:cubicBezTo>
                    <a:pt x="56" y="43"/>
                    <a:pt x="44" y="56"/>
                    <a:pt x="28" y="56"/>
                  </a:cubicBezTo>
                  <a:cubicBezTo>
                    <a:pt x="13" y="56"/>
                    <a:pt x="0" y="43"/>
                    <a:pt x="0" y="28"/>
                  </a:cubicBezTo>
                  <a:cubicBezTo>
                    <a:pt x="0" y="12"/>
                    <a:pt x="13" y="0"/>
                    <a:pt x="28" y="0"/>
                  </a:cubicBezTo>
                  <a:close/>
                  <a:moveTo>
                    <a:pt x="28" y="5"/>
                  </a:moveTo>
                  <a:cubicBezTo>
                    <a:pt x="41" y="5"/>
                    <a:pt x="51" y="15"/>
                    <a:pt x="51" y="28"/>
                  </a:cubicBezTo>
                  <a:cubicBezTo>
                    <a:pt x="51" y="40"/>
                    <a:pt x="41" y="51"/>
                    <a:pt x="28" y="51"/>
                  </a:cubicBezTo>
                  <a:cubicBezTo>
                    <a:pt x="15" y="51"/>
                    <a:pt x="5" y="40"/>
                    <a:pt x="5" y="28"/>
                  </a:cubicBezTo>
                  <a:cubicBezTo>
                    <a:pt x="5" y="15"/>
                    <a:pt x="15" y="5"/>
                    <a:pt x="28" y="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9" name="Freeform 308"/>
            <p:cNvSpPr>
              <a:spLocks noChangeAspect="1"/>
            </p:cNvSpPr>
            <p:nvPr/>
          </p:nvSpPr>
          <p:spPr bwMode="auto">
            <a:xfrm>
              <a:off x="4649224" y="5199038"/>
              <a:ext cx="420276" cy="432000"/>
            </a:xfrm>
            <a:custGeom>
              <a:avLst/>
              <a:gdLst>
                <a:gd name="T0" fmla="*/ 1 w 182"/>
                <a:gd name="T1" fmla="*/ 136 h 187"/>
                <a:gd name="T2" fmla="*/ 61 w 182"/>
                <a:gd name="T3" fmla="*/ 136 h 187"/>
                <a:gd name="T4" fmla="*/ 61 w 182"/>
                <a:gd name="T5" fmla="*/ 148 h 187"/>
                <a:gd name="T6" fmla="*/ 41 w 182"/>
                <a:gd name="T7" fmla="*/ 149 h 187"/>
                <a:gd name="T8" fmla="*/ 41 w 182"/>
                <a:gd name="T9" fmla="*/ 174 h 187"/>
                <a:gd name="T10" fmla="*/ 110 w 182"/>
                <a:gd name="T11" fmla="*/ 174 h 187"/>
                <a:gd name="T12" fmla="*/ 115 w 182"/>
                <a:gd name="T13" fmla="*/ 123 h 187"/>
                <a:gd name="T14" fmla="*/ 112 w 182"/>
                <a:gd name="T15" fmla="*/ 123 h 187"/>
                <a:gd name="T16" fmla="*/ 81 w 182"/>
                <a:gd name="T17" fmla="*/ 126 h 187"/>
                <a:gd name="T18" fmla="*/ 68 w 182"/>
                <a:gd name="T19" fmla="*/ 107 h 187"/>
                <a:gd name="T20" fmla="*/ 83 w 182"/>
                <a:gd name="T21" fmla="*/ 76 h 187"/>
                <a:gd name="T22" fmla="*/ 77 w 182"/>
                <a:gd name="T23" fmla="*/ 57 h 187"/>
                <a:gd name="T24" fmla="*/ 89 w 182"/>
                <a:gd name="T25" fmla="*/ 40 h 187"/>
                <a:gd name="T26" fmla="*/ 100 w 182"/>
                <a:gd name="T27" fmla="*/ 38 h 187"/>
                <a:gd name="T28" fmla="*/ 143 w 182"/>
                <a:gd name="T29" fmla="*/ 37 h 187"/>
                <a:gd name="T30" fmla="*/ 162 w 182"/>
                <a:gd name="T31" fmla="*/ 53 h 187"/>
                <a:gd name="T32" fmla="*/ 157 w 182"/>
                <a:gd name="T33" fmla="*/ 76 h 187"/>
                <a:gd name="T34" fmla="*/ 172 w 182"/>
                <a:gd name="T35" fmla="*/ 104 h 187"/>
                <a:gd name="T36" fmla="*/ 149 w 182"/>
                <a:gd name="T37" fmla="*/ 130 h 187"/>
                <a:gd name="T38" fmla="*/ 136 w 182"/>
                <a:gd name="T39" fmla="*/ 127 h 187"/>
                <a:gd name="T40" fmla="*/ 127 w 182"/>
                <a:gd name="T41" fmla="*/ 123 h 187"/>
                <a:gd name="T42" fmla="*/ 124 w 182"/>
                <a:gd name="T43" fmla="*/ 123 h 187"/>
                <a:gd name="T44" fmla="*/ 128 w 182"/>
                <a:gd name="T45" fmla="*/ 174 h 187"/>
                <a:gd name="T46" fmla="*/ 181 w 182"/>
                <a:gd name="T47" fmla="*/ 174 h 187"/>
                <a:gd name="T48" fmla="*/ 182 w 182"/>
                <a:gd name="T49" fmla="*/ 187 h 187"/>
                <a:gd name="T50" fmla="*/ 1 w 182"/>
                <a:gd name="T51" fmla="*/ 186 h 187"/>
                <a:gd name="T52" fmla="*/ 1 w 182"/>
                <a:gd name="T53" fmla="*/ 174 h 187"/>
                <a:gd name="T54" fmla="*/ 23 w 182"/>
                <a:gd name="T55" fmla="*/ 174 h 187"/>
                <a:gd name="T56" fmla="*/ 23 w 182"/>
                <a:gd name="T57" fmla="*/ 148 h 187"/>
                <a:gd name="T58" fmla="*/ 0 w 182"/>
                <a:gd name="T59" fmla="*/ 148 h 187"/>
                <a:gd name="T60" fmla="*/ 1 w 182"/>
                <a:gd name="T61" fmla="*/ 13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2" h="187">
                  <a:moveTo>
                    <a:pt x="1" y="136"/>
                  </a:moveTo>
                  <a:cubicBezTo>
                    <a:pt x="61" y="136"/>
                    <a:pt x="61" y="136"/>
                    <a:pt x="61" y="136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74"/>
                    <a:pt x="41" y="174"/>
                    <a:pt x="41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12" y="123"/>
                    <a:pt x="100" y="134"/>
                    <a:pt x="81" y="126"/>
                  </a:cubicBezTo>
                  <a:cubicBezTo>
                    <a:pt x="72" y="122"/>
                    <a:pt x="68" y="114"/>
                    <a:pt x="68" y="107"/>
                  </a:cubicBezTo>
                  <a:cubicBezTo>
                    <a:pt x="65" y="87"/>
                    <a:pt x="84" y="79"/>
                    <a:pt x="83" y="76"/>
                  </a:cubicBezTo>
                  <a:cubicBezTo>
                    <a:pt x="83" y="74"/>
                    <a:pt x="75" y="67"/>
                    <a:pt x="77" y="57"/>
                  </a:cubicBezTo>
                  <a:cubicBezTo>
                    <a:pt x="79" y="48"/>
                    <a:pt x="83" y="43"/>
                    <a:pt x="89" y="40"/>
                  </a:cubicBezTo>
                  <a:cubicBezTo>
                    <a:pt x="95" y="37"/>
                    <a:pt x="100" y="38"/>
                    <a:pt x="100" y="38"/>
                  </a:cubicBezTo>
                  <a:cubicBezTo>
                    <a:pt x="95" y="0"/>
                    <a:pt x="152" y="5"/>
                    <a:pt x="143" y="37"/>
                  </a:cubicBezTo>
                  <a:cubicBezTo>
                    <a:pt x="143" y="37"/>
                    <a:pt x="158" y="38"/>
                    <a:pt x="162" y="53"/>
                  </a:cubicBezTo>
                  <a:cubicBezTo>
                    <a:pt x="166" y="67"/>
                    <a:pt x="157" y="76"/>
                    <a:pt x="157" y="76"/>
                  </a:cubicBezTo>
                  <a:cubicBezTo>
                    <a:pt x="157" y="76"/>
                    <a:pt x="173" y="85"/>
                    <a:pt x="172" y="104"/>
                  </a:cubicBezTo>
                  <a:cubicBezTo>
                    <a:pt x="172" y="122"/>
                    <a:pt x="157" y="130"/>
                    <a:pt x="149" y="130"/>
                  </a:cubicBezTo>
                  <a:cubicBezTo>
                    <a:pt x="142" y="130"/>
                    <a:pt x="136" y="127"/>
                    <a:pt x="136" y="127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2" y="187"/>
                    <a:pt x="182" y="187"/>
                    <a:pt x="182" y="187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1" y="174"/>
                    <a:pt x="1" y="174"/>
                    <a:pt x="1" y="174"/>
                  </a:cubicBezTo>
                  <a:cubicBezTo>
                    <a:pt x="23" y="174"/>
                    <a:pt x="23" y="174"/>
                    <a:pt x="23" y="174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0" y="148"/>
                    <a:pt x="0" y="148"/>
                    <a:pt x="0" y="148"/>
                  </a:cubicBezTo>
                  <a:lnTo>
                    <a:pt x="1" y="13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23" name="组合 422"/>
            <p:cNvGrpSpPr>
              <a:grpSpLocks noChangeAspect="1"/>
            </p:cNvGrpSpPr>
            <p:nvPr/>
          </p:nvGrpSpPr>
          <p:grpSpPr>
            <a:xfrm>
              <a:off x="5727249" y="5288120"/>
              <a:ext cx="432000" cy="253836"/>
              <a:chOff x="7331075" y="5346700"/>
              <a:chExt cx="715963" cy="4206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10" name="Freeform 309"/>
              <p:cNvSpPr/>
              <p:nvPr/>
            </p:nvSpPr>
            <p:spPr bwMode="auto">
              <a:xfrm>
                <a:off x="7515225" y="5537200"/>
                <a:ext cx="96838" cy="57150"/>
              </a:xfrm>
              <a:custGeom>
                <a:avLst/>
                <a:gdLst>
                  <a:gd name="T0" fmla="*/ 0 w 26"/>
                  <a:gd name="T1" fmla="*/ 15 h 15"/>
                  <a:gd name="T2" fmla="*/ 26 w 26"/>
                  <a:gd name="T3" fmla="*/ 11 h 15"/>
                  <a:gd name="T4" fmla="*/ 0 w 26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5">
                    <a:moveTo>
                      <a:pt x="0" y="15"/>
                    </a:moveTo>
                    <a:cubicBezTo>
                      <a:pt x="1" y="0"/>
                      <a:pt x="11" y="1"/>
                      <a:pt x="26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310"/>
              <p:cNvSpPr>
                <a:spLocks noEditPoints="1"/>
              </p:cNvSpPr>
              <p:nvPr/>
            </p:nvSpPr>
            <p:spPr bwMode="auto">
              <a:xfrm>
                <a:off x="7331075" y="5346700"/>
                <a:ext cx="715963" cy="420688"/>
              </a:xfrm>
              <a:custGeom>
                <a:avLst/>
                <a:gdLst>
                  <a:gd name="T0" fmla="*/ 118 w 191"/>
                  <a:gd name="T1" fmla="*/ 7 h 112"/>
                  <a:gd name="T2" fmla="*/ 156 w 191"/>
                  <a:gd name="T3" fmla="*/ 27 h 112"/>
                  <a:gd name="T4" fmla="*/ 115 w 191"/>
                  <a:gd name="T5" fmla="*/ 104 h 112"/>
                  <a:gd name="T6" fmla="*/ 75 w 191"/>
                  <a:gd name="T7" fmla="*/ 84 h 112"/>
                  <a:gd name="T8" fmla="*/ 76 w 191"/>
                  <a:gd name="T9" fmla="*/ 83 h 112"/>
                  <a:gd name="T10" fmla="*/ 97 w 191"/>
                  <a:gd name="T11" fmla="*/ 79 h 112"/>
                  <a:gd name="T12" fmla="*/ 94 w 191"/>
                  <a:gd name="T13" fmla="*/ 59 h 112"/>
                  <a:gd name="T14" fmla="*/ 89 w 191"/>
                  <a:gd name="T15" fmla="*/ 60 h 112"/>
                  <a:gd name="T16" fmla="*/ 118 w 191"/>
                  <a:gd name="T17" fmla="*/ 7 h 112"/>
                  <a:gd name="T18" fmla="*/ 149 w 191"/>
                  <a:gd name="T19" fmla="*/ 18 h 112"/>
                  <a:gd name="T20" fmla="*/ 149 w 191"/>
                  <a:gd name="T21" fmla="*/ 18 h 112"/>
                  <a:gd name="T22" fmla="*/ 116 w 191"/>
                  <a:gd name="T23" fmla="*/ 0 h 112"/>
                  <a:gd name="T24" fmla="*/ 94 w 191"/>
                  <a:gd name="T25" fmla="*/ 40 h 112"/>
                  <a:gd name="T26" fmla="*/ 55 w 191"/>
                  <a:gd name="T27" fmla="*/ 19 h 112"/>
                  <a:gd name="T28" fmla="*/ 0 w 191"/>
                  <a:gd name="T29" fmla="*/ 50 h 112"/>
                  <a:gd name="T30" fmla="*/ 0 w 191"/>
                  <a:gd name="T31" fmla="*/ 107 h 112"/>
                  <a:gd name="T32" fmla="*/ 45 w 191"/>
                  <a:gd name="T33" fmla="*/ 90 h 112"/>
                  <a:gd name="T34" fmla="*/ 70 w 191"/>
                  <a:gd name="T35" fmla="*/ 84 h 112"/>
                  <a:gd name="T36" fmla="*/ 76 w 191"/>
                  <a:gd name="T37" fmla="*/ 88 h 112"/>
                  <a:gd name="T38" fmla="*/ 73 w 191"/>
                  <a:gd name="T39" fmla="*/ 95 h 112"/>
                  <a:gd name="T40" fmla="*/ 86 w 191"/>
                  <a:gd name="T41" fmla="*/ 102 h 112"/>
                  <a:gd name="T42" fmla="*/ 98 w 191"/>
                  <a:gd name="T43" fmla="*/ 108 h 112"/>
                  <a:gd name="T44" fmla="*/ 100 w 191"/>
                  <a:gd name="T45" fmla="*/ 102 h 112"/>
                  <a:gd name="T46" fmla="*/ 103 w 191"/>
                  <a:gd name="T47" fmla="*/ 103 h 112"/>
                  <a:gd name="T48" fmla="*/ 116 w 191"/>
                  <a:gd name="T49" fmla="*/ 110 h 112"/>
                  <a:gd name="T50" fmla="*/ 127 w 191"/>
                  <a:gd name="T51" fmla="*/ 90 h 112"/>
                  <a:gd name="T52" fmla="*/ 191 w 191"/>
                  <a:gd name="T53" fmla="*/ 52 h 112"/>
                  <a:gd name="T54" fmla="*/ 164 w 191"/>
                  <a:gd name="T55" fmla="*/ 8 h 112"/>
                  <a:gd name="T56" fmla="*/ 149 w 191"/>
                  <a:gd name="T57" fmla="*/ 18 h 112"/>
                  <a:gd name="T58" fmla="*/ 153 w 191"/>
                  <a:gd name="T59" fmla="*/ 20 h 112"/>
                  <a:gd name="T60" fmla="*/ 162 w 191"/>
                  <a:gd name="T61" fmla="*/ 25 h 112"/>
                  <a:gd name="T62" fmla="*/ 131 w 191"/>
                  <a:gd name="T63" fmla="*/ 82 h 112"/>
                  <a:gd name="T64" fmla="*/ 184 w 191"/>
                  <a:gd name="T65" fmla="*/ 50 h 112"/>
                  <a:gd name="T66" fmla="*/ 162 w 191"/>
                  <a:gd name="T67" fmla="*/ 14 h 112"/>
                  <a:gd name="T68" fmla="*/ 153 w 191"/>
                  <a:gd name="T69" fmla="*/ 2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1" h="112">
                    <a:moveTo>
                      <a:pt x="118" y="7"/>
                    </a:moveTo>
                    <a:cubicBezTo>
                      <a:pt x="156" y="27"/>
                      <a:pt x="156" y="27"/>
                      <a:pt x="156" y="27"/>
                    </a:cubicBezTo>
                    <a:cubicBezTo>
                      <a:pt x="115" y="104"/>
                      <a:pt x="115" y="104"/>
                      <a:pt x="115" y="104"/>
                    </a:cubicBezTo>
                    <a:cubicBezTo>
                      <a:pt x="75" y="84"/>
                      <a:pt x="75" y="84"/>
                      <a:pt x="75" y="84"/>
                    </a:cubicBezTo>
                    <a:cubicBezTo>
                      <a:pt x="76" y="83"/>
                      <a:pt x="76" y="83"/>
                      <a:pt x="76" y="83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8" y="75"/>
                      <a:pt x="105" y="61"/>
                      <a:pt x="94" y="59"/>
                    </a:cubicBezTo>
                    <a:cubicBezTo>
                      <a:pt x="89" y="60"/>
                      <a:pt x="89" y="60"/>
                      <a:pt x="89" y="60"/>
                    </a:cubicBezTo>
                    <a:cubicBezTo>
                      <a:pt x="118" y="7"/>
                      <a:pt x="118" y="7"/>
                      <a:pt x="118" y="7"/>
                    </a:cubicBezTo>
                    <a:close/>
                    <a:moveTo>
                      <a:pt x="149" y="18"/>
                    </a:moveTo>
                    <a:cubicBezTo>
                      <a:pt x="149" y="18"/>
                      <a:pt x="149" y="18"/>
                      <a:pt x="149" y="18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26" y="106"/>
                      <a:pt x="40" y="92"/>
                      <a:pt x="45" y="90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6" y="88"/>
                      <a:pt x="76" y="88"/>
                      <a:pt x="76" y="88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72" y="102"/>
                      <a:pt x="78" y="106"/>
                      <a:pt x="86" y="102"/>
                    </a:cubicBezTo>
                    <a:cubicBezTo>
                      <a:pt x="86" y="107"/>
                      <a:pt x="92" y="112"/>
                      <a:pt x="98" y="108"/>
                    </a:cubicBezTo>
                    <a:cubicBezTo>
                      <a:pt x="100" y="102"/>
                      <a:pt x="100" y="102"/>
                      <a:pt x="100" y="102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16" y="110"/>
                      <a:pt x="116" y="110"/>
                      <a:pt x="116" y="110"/>
                    </a:cubicBezTo>
                    <a:cubicBezTo>
                      <a:pt x="127" y="90"/>
                      <a:pt x="127" y="90"/>
                      <a:pt x="127" y="90"/>
                    </a:cubicBezTo>
                    <a:cubicBezTo>
                      <a:pt x="191" y="52"/>
                      <a:pt x="191" y="52"/>
                      <a:pt x="191" y="52"/>
                    </a:cubicBezTo>
                    <a:cubicBezTo>
                      <a:pt x="164" y="8"/>
                      <a:pt x="164" y="8"/>
                      <a:pt x="164" y="8"/>
                    </a:cubicBezTo>
                    <a:cubicBezTo>
                      <a:pt x="149" y="18"/>
                      <a:pt x="149" y="18"/>
                      <a:pt x="149" y="18"/>
                    </a:cubicBezTo>
                    <a:close/>
                    <a:moveTo>
                      <a:pt x="153" y="20"/>
                    </a:moveTo>
                    <a:cubicBezTo>
                      <a:pt x="162" y="25"/>
                      <a:pt x="162" y="25"/>
                      <a:pt x="162" y="25"/>
                    </a:cubicBezTo>
                    <a:cubicBezTo>
                      <a:pt x="131" y="82"/>
                      <a:pt x="131" y="82"/>
                      <a:pt x="131" y="82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162" y="14"/>
                      <a:pt x="162" y="14"/>
                      <a:pt x="162" y="14"/>
                    </a:cubicBezTo>
                    <a:lnTo>
                      <a:pt x="15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Oval 311"/>
              <p:cNvSpPr>
                <a:spLocks noChangeArrowheads="1"/>
              </p:cNvSpPr>
              <p:nvPr/>
            </p:nvSpPr>
            <p:spPr bwMode="auto">
              <a:xfrm>
                <a:off x="7754938" y="5435600"/>
                <a:ext cx="19050" cy="158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Oval 312"/>
              <p:cNvSpPr>
                <a:spLocks noChangeArrowheads="1"/>
              </p:cNvSpPr>
              <p:nvPr/>
            </p:nvSpPr>
            <p:spPr bwMode="auto">
              <a:xfrm>
                <a:off x="7788275" y="5451475"/>
                <a:ext cx="19050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Oval 313"/>
              <p:cNvSpPr>
                <a:spLocks noChangeArrowheads="1"/>
              </p:cNvSpPr>
              <p:nvPr/>
            </p:nvSpPr>
            <p:spPr bwMode="auto">
              <a:xfrm>
                <a:off x="7818438" y="5470525"/>
                <a:ext cx="19050" cy="142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Oval 314"/>
              <p:cNvSpPr>
                <a:spLocks noChangeArrowheads="1"/>
              </p:cNvSpPr>
              <p:nvPr/>
            </p:nvSpPr>
            <p:spPr bwMode="auto">
              <a:xfrm>
                <a:off x="7851775" y="5484813"/>
                <a:ext cx="19050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Oval 315"/>
              <p:cNvSpPr>
                <a:spLocks noChangeArrowheads="1"/>
              </p:cNvSpPr>
              <p:nvPr/>
            </p:nvSpPr>
            <p:spPr bwMode="auto">
              <a:xfrm>
                <a:off x="7920038" y="5507038"/>
                <a:ext cx="19050" cy="158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Oval 316"/>
              <p:cNvSpPr>
                <a:spLocks noChangeArrowheads="1"/>
              </p:cNvSpPr>
              <p:nvPr/>
            </p:nvSpPr>
            <p:spPr bwMode="auto">
              <a:xfrm>
                <a:off x="7939088" y="5537200"/>
                <a:ext cx="14288" cy="190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18" name="Freeform 317"/>
            <p:cNvSpPr>
              <a:spLocks noChangeAspect="1" noEditPoints="1"/>
            </p:cNvSpPr>
            <p:nvPr/>
          </p:nvSpPr>
          <p:spPr bwMode="auto">
            <a:xfrm>
              <a:off x="6591201" y="2616925"/>
              <a:ext cx="265632" cy="432000"/>
            </a:xfrm>
            <a:custGeom>
              <a:avLst/>
              <a:gdLst>
                <a:gd name="T0" fmla="*/ 29 w 119"/>
                <a:gd name="T1" fmla="*/ 0 h 193"/>
                <a:gd name="T2" fmla="*/ 91 w 119"/>
                <a:gd name="T3" fmla="*/ 0 h 193"/>
                <a:gd name="T4" fmla="*/ 79 w 119"/>
                <a:gd name="T5" fmla="*/ 18 h 193"/>
                <a:gd name="T6" fmla="*/ 40 w 119"/>
                <a:gd name="T7" fmla="*/ 18 h 193"/>
                <a:gd name="T8" fmla="*/ 29 w 119"/>
                <a:gd name="T9" fmla="*/ 0 h 193"/>
                <a:gd name="T10" fmla="*/ 40 w 119"/>
                <a:gd name="T11" fmla="*/ 21 h 193"/>
                <a:gd name="T12" fmla="*/ 79 w 119"/>
                <a:gd name="T13" fmla="*/ 21 h 193"/>
                <a:gd name="T14" fmla="*/ 67 w 119"/>
                <a:gd name="T15" fmla="*/ 50 h 193"/>
                <a:gd name="T16" fmla="*/ 49 w 119"/>
                <a:gd name="T17" fmla="*/ 49 h 193"/>
                <a:gd name="T18" fmla="*/ 40 w 119"/>
                <a:gd name="T19" fmla="*/ 21 h 193"/>
                <a:gd name="T20" fmla="*/ 1 w 119"/>
                <a:gd name="T21" fmla="*/ 80 h 193"/>
                <a:gd name="T22" fmla="*/ 1 w 119"/>
                <a:gd name="T23" fmla="*/ 185 h 193"/>
                <a:gd name="T24" fmla="*/ 6 w 119"/>
                <a:gd name="T25" fmla="*/ 182 h 193"/>
                <a:gd name="T26" fmla="*/ 22 w 119"/>
                <a:gd name="T27" fmla="*/ 152 h 193"/>
                <a:gd name="T28" fmla="*/ 22 w 119"/>
                <a:gd name="T29" fmla="*/ 113 h 193"/>
                <a:gd name="T30" fmla="*/ 27 w 119"/>
                <a:gd name="T31" fmla="*/ 141 h 193"/>
                <a:gd name="T32" fmla="*/ 34 w 119"/>
                <a:gd name="T33" fmla="*/ 141 h 193"/>
                <a:gd name="T34" fmla="*/ 87 w 119"/>
                <a:gd name="T35" fmla="*/ 61 h 193"/>
                <a:gd name="T36" fmla="*/ 17 w 119"/>
                <a:gd name="T37" fmla="*/ 61 h 193"/>
                <a:gd name="T38" fmla="*/ 1 w 119"/>
                <a:gd name="T39" fmla="*/ 80 h 193"/>
                <a:gd name="T40" fmla="*/ 98 w 119"/>
                <a:gd name="T41" fmla="*/ 61 h 193"/>
                <a:gd name="T42" fmla="*/ 118 w 119"/>
                <a:gd name="T43" fmla="*/ 76 h 193"/>
                <a:gd name="T44" fmla="*/ 119 w 119"/>
                <a:gd name="T45" fmla="*/ 186 h 193"/>
                <a:gd name="T46" fmla="*/ 117 w 119"/>
                <a:gd name="T47" fmla="*/ 185 h 193"/>
                <a:gd name="T48" fmla="*/ 98 w 119"/>
                <a:gd name="T49" fmla="*/ 152 h 193"/>
                <a:gd name="T50" fmla="*/ 98 w 119"/>
                <a:gd name="T51" fmla="*/ 112 h 193"/>
                <a:gd name="T52" fmla="*/ 95 w 119"/>
                <a:gd name="T53" fmla="*/ 126 h 193"/>
                <a:gd name="T54" fmla="*/ 92 w 119"/>
                <a:gd name="T55" fmla="*/ 141 h 193"/>
                <a:gd name="T56" fmla="*/ 43 w 119"/>
                <a:gd name="T57" fmla="*/ 141 h 193"/>
                <a:gd name="T58" fmla="*/ 98 w 119"/>
                <a:gd name="T59" fmla="*/ 61 h 193"/>
                <a:gd name="T60" fmla="*/ 28 w 119"/>
                <a:gd name="T61" fmla="*/ 150 h 193"/>
                <a:gd name="T62" fmla="*/ 92 w 119"/>
                <a:gd name="T63" fmla="*/ 150 h 193"/>
                <a:gd name="T64" fmla="*/ 114 w 119"/>
                <a:gd name="T65" fmla="*/ 190 h 193"/>
                <a:gd name="T66" fmla="*/ 10 w 119"/>
                <a:gd name="T67" fmla="*/ 190 h 193"/>
                <a:gd name="T68" fmla="*/ 10 w 119"/>
                <a:gd name="T69" fmla="*/ 185 h 193"/>
                <a:gd name="T70" fmla="*/ 28 w 119"/>
                <a:gd name="T71" fmla="*/ 15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9" h="193">
                  <a:moveTo>
                    <a:pt x="29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79" y="18"/>
                    <a:pt x="79" y="18"/>
                    <a:pt x="79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40" y="21"/>
                  </a:moveTo>
                  <a:cubicBezTo>
                    <a:pt x="79" y="21"/>
                    <a:pt x="79" y="21"/>
                    <a:pt x="79" y="21"/>
                  </a:cubicBezTo>
                  <a:cubicBezTo>
                    <a:pt x="79" y="32"/>
                    <a:pt x="80" y="44"/>
                    <a:pt x="67" y="50"/>
                  </a:cubicBezTo>
                  <a:cubicBezTo>
                    <a:pt x="59" y="53"/>
                    <a:pt x="52" y="51"/>
                    <a:pt x="49" y="49"/>
                  </a:cubicBezTo>
                  <a:cubicBezTo>
                    <a:pt x="40" y="41"/>
                    <a:pt x="40" y="31"/>
                    <a:pt x="40" y="21"/>
                  </a:cubicBezTo>
                  <a:close/>
                  <a:moveTo>
                    <a:pt x="1" y="80"/>
                  </a:moveTo>
                  <a:cubicBezTo>
                    <a:pt x="1" y="185"/>
                    <a:pt x="1" y="185"/>
                    <a:pt x="1" y="185"/>
                  </a:cubicBezTo>
                  <a:cubicBezTo>
                    <a:pt x="1" y="185"/>
                    <a:pt x="0" y="193"/>
                    <a:pt x="6" y="18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0"/>
                    <a:pt x="22" y="111"/>
                    <a:pt x="22" y="113"/>
                  </a:cubicBezTo>
                  <a:cubicBezTo>
                    <a:pt x="23" y="117"/>
                    <a:pt x="26" y="141"/>
                    <a:pt x="27" y="141"/>
                  </a:cubicBezTo>
                  <a:cubicBezTo>
                    <a:pt x="34" y="141"/>
                    <a:pt x="34" y="141"/>
                    <a:pt x="34" y="14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5" y="61"/>
                    <a:pt x="0" y="70"/>
                    <a:pt x="1" y="80"/>
                  </a:cubicBezTo>
                  <a:close/>
                  <a:moveTo>
                    <a:pt x="98" y="61"/>
                  </a:moveTo>
                  <a:cubicBezTo>
                    <a:pt x="98" y="61"/>
                    <a:pt x="118" y="59"/>
                    <a:pt x="118" y="76"/>
                  </a:cubicBezTo>
                  <a:cubicBezTo>
                    <a:pt x="118" y="86"/>
                    <a:pt x="119" y="186"/>
                    <a:pt x="119" y="186"/>
                  </a:cubicBezTo>
                  <a:cubicBezTo>
                    <a:pt x="119" y="186"/>
                    <a:pt x="119" y="189"/>
                    <a:pt x="117" y="185"/>
                  </a:cubicBezTo>
                  <a:cubicBezTo>
                    <a:pt x="114" y="181"/>
                    <a:pt x="98" y="152"/>
                    <a:pt x="98" y="15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2"/>
                    <a:pt x="97" y="116"/>
                    <a:pt x="95" y="126"/>
                  </a:cubicBezTo>
                  <a:cubicBezTo>
                    <a:pt x="93" y="135"/>
                    <a:pt x="92" y="141"/>
                    <a:pt x="92" y="141"/>
                  </a:cubicBezTo>
                  <a:cubicBezTo>
                    <a:pt x="43" y="141"/>
                    <a:pt x="43" y="141"/>
                    <a:pt x="43" y="141"/>
                  </a:cubicBezTo>
                  <a:cubicBezTo>
                    <a:pt x="98" y="61"/>
                    <a:pt x="98" y="61"/>
                    <a:pt x="98" y="61"/>
                  </a:cubicBezTo>
                  <a:close/>
                  <a:moveTo>
                    <a:pt x="28" y="150"/>
                  </a:moveTo>
                  <a:cubicBezTo>
                    <a:pt x="92" y="150"/>
                    <a:pt x="92" y="150"/>
                    <a:pt x="92" y="150"/>
                  </a:cubicBezTo>
                  <a:cubicBezTo>
                    <a:pt x="114" y="190"/>
                    <a:pt x="114" y="190"/>
                    <a:pt x="114" y="190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9" y="190"/>
                    <a:pt x="9" y="188"/>
                    <a:pt x="10" y="185"/>
                  </a:cubicBezTo>
                  <a:lnTo>
                    <a:pt x="28" y="15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318"/>
            <p:cNvSpPr>
              <a:spLocks noChangeAspect="1" noEditPoints="1"/>
            </p:cNvSpPr>
            <p:nvPr/>
          </p:nvSpPr>
          <p:spPr bwMode="auto">
            <a:xfrm>
              <a:off x="9302999" y="2616925"/>
              <a:ext cx="427368" cy="432000"/>
            </a:xfrm>
            <a:custGeom>
              <a:avLst/>
              <a:gdLst>
                <a:gd name="T0" fmla="*/ 46 w 156"/>
                <a:gd name="T1" fmla="*/ 0 h 158"/>
                <a:gd name="T2" fmla="*/ 89 w 156"/>
                <a:gd name="T3" fmla="*/ 23 h 158"/>
                <a:gd name="T4" fmla="*/ 87 w 156"/>
                <a:gd name="T5" fmla="*/ 69 h 158"/>
                <a:gd name="T6" fmla="*/ 54 w 156"/>
                <a:gd name="T7" fmla="*/ 97 h 158"/>
                <a:gd name="T8" fmla="*/ 40 w 156"/>
                <a:gd name="T9" fmla="*/ 157 h 158"/>
                <a:gd name="T10" fmla="*/ 29 w 156"/>
                <a:gd name="T11" fmla="*/ 78 h 158"/>
                <a:gd name="T12" fmla="*/ 6 w 156"/>
                <a:gd name="T13" fmla="*/ 44 h 158"/>
                <a:gd name="T14" fmla="*/ 27 w 156"/>
                <a:gd name="T15" fmla="*/ 12 h 158"/>
                <a:gd name="T16" fmla="*/ 107 w 156"/>
                <a:gd name="T17" fmla="*/ 63 h 158"/>
                <a:gd name="T18" fmla="*/ 135 w 156"/>
                <a:gd name="T19" fmla="*/ 76 h 158"/>
                <a:gd name="T20" fmla="*/ 127 w 156"/>
                <a:gd name="T21" fmla="*/ 80 h 158"/>
                <a:gd name="T22" fmla="*/ 133 w 156"/>
                <a:gd name="T23" fmla="*/ 85 h 158"/>
                <a:gd name="T24" fmla="*/ 86 w 156"/>
                <a:gd name="T25" fmla="*/ 99 h 158"/>
                <a:gd name="T26" fmla="*/ 80 w 156"/>
                <a:gd name="T27" fmla="*/ 123 h 158"/>
                <a:gd name="T28" fmla="*/ 73 w 156"/>
                <a:gd name="T29" fmla="*/ 157 h 158"/>
                <a:gd name="T30" fmla="*/ 78 w 156"/>
                <a:gd name="T31" fmla="*/ 133 h 158"/>
                <a:gd name="T32" fmla="*/ 94 w 156"/>
                <a:gd name="T33" fmla="*/ 157 h 158"/>
                <a:gd name="T34" fmla="*/ 89 w 156"/>
                <a:gd name="T35" fmla="*/ 129 h 158"/>
                <a:gd name="T36" fmla="*/ 120 w 156"/>
                <a:gd name="T37" fmla="*/ 123 h 158"/>
                <a:gd name="T38" fmla="*/ 113 w 156"/>
                <a:gd name="T39" fmla="*/ 158 h 158"/>
                <a:gd name="T40" fmla="*/ 124 w 156"/>
                <a:gd name="T41" fmla="*/ 131 h 158"/>
                <a:gd name="T42" fmla="*/ 133 w 156"/>
                <a:gd name="T43" fmla="*/ 158 h 158"/>
                <a:gd name="T44" fmla="*/ 129 w 156"/>
                <a:gd name="T45" fmla="*/ 125 h 158"/>
                <a:gd name="T46" fmla="*/ 132 w 156"/>
                <a:gd name="T47" fmla="*/ 121 h 158"/>
                <a:gd name="T48" fmla="*/ 156 w 156"/>
                <a:gd name="T49" fmla="*/ 83 h 158"/>
                <a:gd name="T50" fmla="*/ 139 w 156"/>
                <a:gd name="T51" fmla="*/ 80 h 158"/>
                <a:gd name="T52" fmla="*/ 147 w 156"/>
                <a:gd name="T53" fmla="*/ 70 h 158"/>
                <a:gd name="T54" fmla="*/ 125 w 156"/>
                <a:gd name="T55" fmla="*/ 65 h 158"/>
                <a:gd name="T56" fmla="*/ 125 w 156"/>
                <a:gd name="T57" fmla="*/ 71 h 158"/>
                <a:gd name="T58" fmla="*/ 109 w 156"/>
                <a:gd name="T59" fmla="*/ 63 h 158"/>
                <a:gd name="T60" fmla="*/ 39 w 156"/>
                <a:gd name="T61" fmla="*/ 81 h 158"/>
                <a:gd name="T62" fmla="*/ 48 w 156"/>
                <a:gd name="T63" fmla="*/ 93 h 158"/>
                <a:gd name="T64" fmla="*/ 54 w 156"/>
                <a:gd name="T65" fmla="*/ 8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" h="158">
                  <a:moveTo>
                    <a:pt x="27" y="12"/>
                  </a:moveTo>
                  <a:cubicBezTo>
                    <a:pt x="27" y="12"/>
                    <a:pt x="33" y="1"/>
                    <a:pt x="46" y="0"/>
                  </a:cubicBezTo>
                  <a:cubicBezTo>
                    <a:pt x="59" y="0"/>
                    <a:pt x="64" y="12"/>
                    <a:pt x="64" y="12"/>
                  </a:cubicBezTo>
                  <a:cubicBezTo>
                    <a:pt x="64" y="11"/>
                    <a:pt x="79" y="6"/>
                    <a:pt x="89" y="23"/>
                  </a:cubicBezTo>
                  <a:cubicBezTo>
                    <a:pt x="93" y="32"/>
                    <a:pt x="88" y="43"/>
                    <a:pt x="87" y="44"/>
                  </a:cubicBezTo>
                  <a:cubicBezTo>
                    <a:pt x="91" y="49"/>
                    <a:pt x="93" y="59"/>
                    <a:pt x="87" y="69"/>
                  </a:cubicBezTo>
                  <a:cubicBezTo>
                    <a:pt x="79" y="82"/>
                    <a:pt x="63" y="78"/>
                    <a:pt x="63" y="78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39" y="97"/>
                    <a:pt x="39" y="97"/>
                    <a:pt x="39" y="97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15" y="79"/>
                    <a:pt x="6" y="73"/>
                    <a:pt x="3" y="60"/>
                  </a:cubicBezTo>
                  <a:cubicBezTo>
                    <a:pt x="2" y="55"/>
                    <a:pt x="3" y="50"/>
                    <a:pt x="6" y="44"/>
                  </a:cubicBezTo>
                  <a:cubicBezTo>
                    <a:pt x="1" y="37"/>
                    <a:pt x="0" y="30"/>
                    <a:pt x="5" y="21"/>
                  </a:cubicBezTo>
                  <a:cubicBezTo>
                    <a:pt x="11" y="11"/>
                    <a:pt x="19" y="10"/>
                    <a:pt x="27" y="12"/>
                  </a:cubicBezTo>
                  <a:close/>
                  <a:moveTo>
                    <a:pt x="109" y="63"/>
                  </a:moveTo>
                  <a:cubicBezTo>
                    <a:pt x="109" y="63"/>
                    <a:pt x="108" y="62"/>
                    <a:pt x="107" y="63"/>
                  </a:cubicBezTo>
                  <a:cubicBezTo>
                    <a:pt x="107" y="70"/>
                    <a:pt x="112" y="74"/>
                    <a:pt x="118" y="75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5" y="80"/>
                    <a:pt x="135" y="80"/>
                    <a:pt x="135" y="80"/>
                  </a:cubicBezTo>
                  <a:cubicBezTo>
                    <a:pt x="127" y="80"/>
                    <a:pt x="127" y="80"/>
                    <a:pt x="127" y="80"/>
                  </a:cubicBezTo>
                  <a:cubicBezTo>
                    <a:pt x="127" y="85"/>
                    <a:pt x="132" y="84"/>
                    <a:pt x="132" y="84"/>
                  </a:cubicBezTo>
                  <a:cubicBezTo>
                    <a:pt x="133" y="84"/>
                    <a:pt x="133" y="85"/>
                    <a:pt x="133" y="85"/>
                  </a:cubicBezTo>
                  <a:cubicBezTo>
                    <a:pt x="129" y="90"/>
                    <a:pt x="126" y="94"/>
                    <a:pt x="123" y="99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73" y="130"/>
                    <a:pt x="73" y="130"/>
                    <a:pt x="73" y="130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84" y="132"/>
                    <a:pt x="84" y="132"/>
                    <a:pt x="84" y="132"/>
                  </a:cubicBezTo>
                  <a:cubicBezTo>
                    <a:pt x="94" y="157"/>
                    <a:pt x="94" y="157"/>
                    <a:pt x="94" y="157"/>
                  </a:cubicBezTo>
                  <a:cubicBezTo>
                    <a:pt x="98" y="157"/>
                    <a:pt x="98" y="157"/>
                    <a:pt x="98" y="157"/>
                  </a:cubicBezTo>
                  <a:cubicBezTo>
                    <a:pt x="89" y="129"/>
                    <a:pt x="89" y="129"/>
                    <a:pt x="89" y="129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120" y="123"/>
                    <a:pt x="120" y="123"/>
                    <a:pt x="120" y="123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13" y="158"/>
                    <a:pt x="113" y="158"/>
                    <a:pt x="113" y="158"/>
                  </a:cubicBezTo>
                  <a:cubicBezTo>
                    <a:pt x="119" y="158"/>
                    <a:pt x="119" y="158"/>
                    <a:pt x="119" y="158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8" y="157"/>
                    <a:pt x="138" y="157"/>
                    <a:pt x="138" y="157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40" y="94"/>
                    <a:pt x="140" y="94"/>
                    <a:pt x="140" y="94"/>
                  </a:cubicBezTo>
                  <a:cubicBezTo>
                    <a:pt x="156" y="83"/>
                    <a:pt x="156" y="83"/>
                    <a:pt x="156" y="83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39" y="80"/>
                    <a:pt x="139" y="80"/>
                    <a:pt x="139" y="80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3" y="75"/>
                    <a:pt x="146" y="74"/>
                    <a:pt x="147" y="70"/>
                  </a:cubicBezTo>
                  <a:cubicBezTo>
                    <a:pt x="148" y="70"/>
                    <a:pt x="147" y="67"/>
                    <a:pt x="145" y="68"/>
                  </a:cubicBezTo>
                  <a:cubicBezTo>
                    <a:pt x="130" y="79"/>
                    <a:pt x="126" y="66"/>
                    <a:pt x="125" y="65"/>
                  </a:cubicBezTo>
                  <a:cubicBezTo>
                    <a:pt x="125" y="64"/>
                    <a:pt x="123" y="64"/>
                    <a:pt x="123" y="65"/>
                  </a:cubicBezTo>
                  <a:cubicBezTo>
                    <a:pt x="122" y="66"/>
                    <a:pt x="122" y="67"/>
                    <a:pt x="125" y="71"/>
                  </a:cubicBezTo>
                  <a:cubicBezTo>
                    <a:pt x="126" y="72"/>
                    <a:pt x="125" y="72"/>
                    <a:pt x="125" y="72"/>
                  </a:cubicBezTo>
                  <a:cubicBezTo>
                    <a:pt x="119" y="73"/>
                    <a:pt x="109" y="72"/>
                    <a:pt x="109" y="63"/>
                  </a:cubicBezTo>
                  <a:close/>
                  <a:moveTo>
                    <a:pt x="39" y="81"/>
                  </a:moveTo>
                  <a:cubicBezTo>
                    <a:pt x="39" y="81"/>
                    <a:pt x="39" y="81"/>
                    <a:pt x="39" y="81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3"/>
                    <a:pt x="47" y="93"/>
                    <a:pt x="48" y="9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49" y="83"/>
                    <a:pt x="40" y="81"/>
                    <a:pt x="39" y="81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319"/>
            <p:cNvSpPr>
              <a:spLocks noChangeAspect="1" noEditPoints="1"/>
            </p:cNvSpPr>
            <p:nvPr/>
          </p:nvSpPr>
          <p:spPr bwMode="auto">
            <a:xfrm>
              <a:off x="11191789" y="2616925"/>
              <a:ext cx="470400" cy="432000"/>
            </a:xfrm>
            <a:custGeom>
              <a:avLst/>
              <a:gdLst>
                <a:gd name="T0" fmla="*/ 58 w 166"/>
                <a:gd name="T1" fmla="*/ 26 h 152"/>
                <a:gd name="T2" fmla="*/ 65 w 166"/>
                <a:gd name="T3" fmla="*/ 7 h 152"/>
                <a:gd name="T4" fmla="*/ 113 w 166"/>
                <a:gd name="T5" fmla="*/ 1 h 152"/>
                <a:gd name="T6" fmla="*/ 78 w 166"/>
                <a:gd name="T7" fmla="*/ 8 h 152"/>
                <a:gd name="T8" fmla="*/ 69 w 166"/>
                <a:gd name="T9" fmla="*/ 23 h 152"/>
                <a:gd name="T10" fmla="*/ 83 w 166"/>
                <a:gd name="T11" fmla="*/ 26 h 152"/>
                <a:gd name="T12" fmla="*/ 9 w 166"/>
                <a:gd name="T13" fmla="*/ 137 h 152"/>
                <a:gd name="T14" fmla="*/ 19 w 166"/>
                <a:gd name="T15" fmla="*/ 151 h 152"/>
                <a:gd name="T16" fmla="*/ 166 w 166"/>
                <a:gd name="T17" fmla="*/ 140 h 152"/>
                <a:gd name="T18" fmla="*/ 19 w 166"/>
                <a:gd name="T19" fmla="*/ 151 h 152"/>
                <a:gd name="T20" fmla="*/ 148 w 166"/>
                <a:gd name="T21" fmla="*/ 136 h 152"/>
                <a:gd name="T22" fmla="*/ 84 w 166"/>
                <a:gd name="T23" fmla="*/ 119 h 152"/>
                <a:gd name="T24" fmla="*/ 92 w 166"/>
                <a:gd name="T25" fmla="*/ 92 h 152"/>
                <a:gd name="T26" fmla="*/ 92 w 166"/>
                <a:gd name="T27" fmla="*/ 114 h 152"/>
                <a:gd name="T28" fmla="*/ 108 w 166"/>
                <a:gd name="T29" fmla="*/ 114 h 152"/>
                <a:gd name="T30" fmla="*/ 122 w 166"/>
                <a:gd name="T31" fmla="*/ 113 h 152"/>
                <a:gd name="T32" fmla="*/ 137 w 166"/>
                <a:gd name="T33" fmla="*/ 114 h 152"/>
                <a:gd name="T34" fmla="*/ 152 w 166"/>
                <a:gd name="T35" fmla="*/ 114 h 152"/>
                <a:gd name="T36" fmla="*/ 152 w 166"/>
                <a:gd name="T37" fmla="*/ 92 h 152"/>
                <a:gd name="T38" fmla="*/ 136 w 166"/>
                <a:gd name="T39" fmla="*/ 93 h 152"/>
                <a:gd name="T40" fmla="*/ 123 w 166"/>
                <a:gd name="T41" fmla="*/ 92 h 152"/>
                <a:gd name="T42" fmla="*/ 115 w 166"/>
                <a:gd name="T43" fmla="*/ 95 h 152"/>
                <a:gd name="T44" fmla="*/ 100 w 166"/>
                <a:gd name="T45" fmla="*/ 96 h 152"/>
                <a:gd name="T46" fmla="*/ 100 w 166"/>
                <a:gd name="T47" fmla="*/ 69 h 152"/>
                <a:gd name="T48" fmla="*/ 160 w 166"/>
                <a:gd name="T49" fmla="*/ 87 h 152"/>
                <a:gd name="T50" fmla="*/ 100 w 166"/>
                <a:gd name="T51" fmla="*/ 69 h 152"/>
                <a:gd name="T52" fmla="*/ 11 w 166"/>
                <a:gd name="T53" fmla="*/ 55 h 152"/>
                <a:gd name="T54" fmla="*/ 50 w 166"/>
                <a:gd name="T55" fmla="*/ 57 h 152"/>
                <a:gd name="T56" fmla="*/ 57 w 166"/>
                <a:gd name="T57" fmla="*/ 35 h 152"/>
                <a:gd name="T58" fmla="*/ 11 w 166"/>
                <a:gd name="T59" fmla="*/ 34 h 152"/>
                <a:gd name="T60" fmla="*/ 74 w 166"/>
                <a:gd name="T61" fmla="*/ 55 h 152"/>
                <a:gd name="T62" fmla="*/ 73 w 166"/>
                <a:gd name="T63" fmla="*/ 34 h 152"/>
                <a:gd name="T64" fmla="*/ 66 w 166"/>
                <a:gd name="T65" fmla="*/ 35 h 152"/>
                <a:gd name="T66" fmla="*/ 61 w 166"/>
                <a:gd name="T67" fmla="*/ 56 h 152"/>
                <a:gd name="T68" fmla="*/ 74 w 166"/>
                <a:gd name="T69" fmla="*/ 5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6" h="152">
                  <a:moveTo>
                    <a:pt x="1" y="26"/>
                  </a:moveTo>
                  <a:cubicBezTo>
                    <a:pt x="58" y="26"/>
                    <a:pt x="58" y="26"/>
                    <a:pt x="58" y="26"/>
                  </a:cubicBezTo>
                  <a:cubicBezTo>
                    <a:pt x="59" y="26"/>
                    <a:pt x="60" y="25"/>
                    <a:pt x="60" y="24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8" y="3"/>
                    <a:pt x="71" y="0"/>
                    <a:pt x="76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5" y="8"/>
                    <a:pt x="74" y="10"/>
                    <a:pt x="73" y="12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5"/>
                    <a:pt x="69" y="26"/>
                    <a:pt x="71" y="26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1" y="26"/>
                    <a:pt x="1" y="26"/>
                    <a:pt x="1" y="26"/>
                  </a:cubicBezTo>
                  <a:close/>
                  <a:moveTo>
                    <a:pt x="19" y="151"/>
                  </a:moveTo>
                  <a:cubicBezTo>
                    <a:pt x="152" y="151"/>
                    <a:pt x="152" y="151"/>
                    <a:pt x="152" y="151"/>
                  </a:cubicBezTo>
                  <a:cubicBezTo>
                    <a:pt x="161" y="150"/>
                    <a:pt x="166" y="152"/>
                    <a:pt x="166" y="14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51"/>
                    <a:pt x="8" y="151"/>
                    <a:pt x="19" y="151"/>
                  </a:cubicBezTo>
                  <a:close/>
                  <a:moveTo>
                    <a:pt x="96" y="136"/>
                  </a:moveTo>
                  <a:cubicBezTo>
                    <a:pt x="148" y="136"/>
                    <a:pt x="148" y="136"/>
                    <a:pt x="148" y="136"/>
                  </a:cubicBezTo>
                  <a:cubicBezTo>
                    <a:pt x="158" y="135"/>
                    <a:pt x="160" y="130"/>
                    <a:pt x="160" y="119"/>
                  </a:cubicBezTo>
                  <a:cubicBezTo>
                    <a:pt x="84" y="119"/>
                    <a:pt x="84" y="119"/>
                    <a:pt x="84" y="119"/>
                  </a:cubicBezTo>
                  <a:cubicBezTo>
                    <a:pt x="83" y="130"/>
                    <a:pt x="85" y="135"/>
                    <a:pt x="96" y="136"/>
                  </a:cubicBezTo>
                  <a:close/>
                  <a:moveTo>
                    <a:pt x="92" y="92"/>
                  </a:moveTo>
                  <a:cubicBezTo>
                    <a:pt x="86" y="93"/>
                    <a:pt x="82" y="96"/>
                    <a:pt x="81" y="103"/>
                  </a:cubicBezTo>
                  <a:cubicBezTo>
                    <a:pt x="82" y="110"/>
                    <a:pt x="86" y="113"/>
                    <a:pt x="92" y="114"/>
                  </a:cubicBezTo>
                  <a:cubicBezTo>
                    <a:pt x="95" y="113"/>
                    <a:pt x="98" y="112"/>
                    <a:pt x="100" y="110"/>
                  </a:cubicBezTo>
                  <a:cubicBezTo>
                    <a:pt x="102" y="112"/>
                    <a:pt x="105" y="113"/>
                    <a:pt x="108" y="114"/>
                  </a:cubicBezTo>
                  <a:cubicBezTo>
                    <a:pt x="111" y="114"/>
                    <a:pt x="113" y="113"/>
                    <a:pt x="115" y="111"/>
                  </a:cubicBezTo>
                  <a:cubicBezTo>
                    <a:pt x="116" y="113"/>
                    <a:pt x="119" y="114"/>
                    <a:pt x="122" y="113"/>
                  </a:cubicBezTo>
                  <a:cubicBezTo>
                    <a:pt x="126" y="113"/>
                    <a:pt x="128" y="112"/>
                    <a:pt x="130" y="111"/>
                  </a:cubicBezTo>
                  <a:cubicBezTo>
                    <a:pt x="132" y="113"/>
                    <a:pt x="134" y="114"/>
                    <a:pt x="137" y="114"/>
                  </a:cubicBezTo>
                  <a:cubicBezTo>
                    <a:pt x="140" y="113"/>
                    <a:pt x="142" y="112"/>
                    <a:pt x="144" y="111"/>
                  </a:cubicBezTo>
                  <a:cubicBezTo>
                    <a:pt x="146" y="113"/>
                    <a:pt x="149" y="114"/>
                    <a:pt x="152" y="114"/>
                  </a:cubicBezTo>
                  <a:cubicBezTo>
                    <a:pt x="159" y="112"/>
                    <a:pt x="162" y="108"/>
                    <a:pt x="162" y="102"/>
                  </a:cubicBezTo>
                  <a:cubicBezTo>
                    <a:pt x="161" y="95"/>
                    <a:pt x="157" y="93"/>
                    <a:pt x="152" y="92"/>
                  </a:cubicBezTo>
                  <a:cubicBezTo>
                    <a:pt x="149" y="92"/>
                    <a:pt x="146" y="93"/>
                    <a:pt x="144" y="95"/>
                  </a:cubicBezTo>
                  <a:cubicBezTo>
                    <a:pt x="142" y="93"/>
                    <a:pt x="139" y="92"/>
                    <a:pt x="136" y="93"/>
                  </a:cubicBezTo>
                  <a:cubicBezTo>
                    <a:pt x="134" y="92"/>
                    <a:pt x="131" y="93"/>
                    <a:pt x="129" y="95"/>
                  </a:cubicBezTo>
                  <a:cubicBezTo>
                    <a:pt x="128" y="93"/>
                    <a:pt x="125" y="93"/>
                    <a:pt x="123" y="92"/>
                  </a:cubicBezTo>
                  <a:cubicBezTo>
                    <a:pt x="120" y="92"/>
                    <a:pt x="118" y="93"/>
                    <a:pt x="115" y="95"/>
                  </a:cubicBezTo>
                  <a:cubicBezTo>
                    <a:pt x="115" y="95"/>
                    <a:pt x="115" y="95"/>
                    <a:pt x="115" y="95"/>
                  </a:cubicBezTo>
                  <a:cubicBezTo>
                    <a:pt x="113" y="93"/>
                    <a:pt x="110" y="92"/>
                    <a:pt x="107" y="92"/>
                  </a:cubicBezTo>
                  <a:cubicBezTo>
                    <a:pt x="104" y="92"/>
                    <a:pt x="102" y="93"/>
                    <a:pt x="100" y="96"/>
                  </a:cubicBezTo>
                  <a:cubicBezTo>
                    <a:pt x="98" y="93"/>
                    <a:pt x="95" y="92"/>
                    <a:pt x="92" y="92"/>
                  </a:cubicBezTo>
                  <a:close/>
                  <a:moveTo>
                    <a:pt x="100" y="69"/>
                  </a:moveTo>
                  <a:cubicBezTo>
                    <a:pt x="89" y="70"/>
                    <a:pt x="83" y="76"/>
                    <a:pt x="84" y="87"/>
                  </a:cubicBezTo>
                  <a:cubicBezTo>
                    <a:pt x="160" y="87"/>
                    <a:pt x="160" y="87"/>
                    <a:pt x="160" y="87"/>
                  </a:cubicBezTo>
                  <a:cubicBezTo>
                    <a:pt x="160" y="76"/>
                    <a:pt x="154" y="70"/>
                    <a:pt x="145" y="69"/>
                  </a:cubicBezTo>
                  <a:cubicBezTo>
                    <a:pt x="100" y="69"/>
                    <a:pt x="100" y="69"/>
                    <a:pt x="100" y="69"/>
                  </a:cubicBezTo>
                  <a:close/>
                  <a:moveTo>
                    <a:pt x="10" y="34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11" y="57"/>
                    <a:pt x="12" y="57"/>
                    <a:pt x="13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1" y="57"/>
                    <a:pt x="51" y="56"/>
                    <a:pt x="52" y="5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7" y="34"/>
                    <a:pt x="57" y="34"/>
                    <a:pt x="56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0" y="34"/>
                    <a:pt x="10" y="34"/>
                    <a:pt x="10" y="34"/>
                  </a:cubicBezTo>
                  <a:close/>
                  <a:moveTo>
                    <a:pt x="74" y="55"/>
                  </a:moveTo>
                  <a:cubicBezTo>
                    <a:pt x="75" y="35"/>
                    <a:pt x="75" y="35"/>
                    <a:pt x="75" y="35"/>
                  </a:cubicBezTo>
                  <a:cubicBezTo>
                    <a:pt x="74" y="34"/>
                    <a:pt x="74" y="34"/>
                    <a:pt x="73" y="34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7" y="33"/>
                    <a:pt x="66" y="34"/>
                    <a:pt x="66" y="3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0" y="56"/>
                    <a:pt x="61" y="56"/>
                    <a:pt x="61" y="56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3" y="56"/>
                    <a:pt x="74" y="56"/>
                    <a:pt x="74" y="5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320"/>
            <p:cNvSpPr>
              <a:spLocks noChangeAspect="1" noEditPoints="1"/>
            </p:cNvSpPr>
            <p:nvPr/>
          </p:nvSpPr>
          <p:spPr bwMode="auto">
            <a:xfrm>
              <a:off x="10141057" y="3495050"/>
              <a:ext cx="566028" cy="432000"/>
            </a:xfrm>
            <a:custGeom>
              <a:avLst/>
              <a:gdLst>
                <a:gd name="T0" fmla="*/ 52 w 184"/>
                <a:gd name="T1" fmla="*/ 5 h 140"/>
                <a:gd name="T2" fmla="*/ 58 w 184"/>
                <a:gd name="T3" fmla="*/ 0 h 140"/>
                <a:gd name="T4" fmla="*/ 100 w 184"/>
                <a:gd name="T5" fmla="*/ 0 h 140"/>
                <a:gd name="T6" fmla="*/ 127 w 184"/>
                <a:gd name="T7" fmla="*/ 11 h 140"/>
                <a:gd name="T8" fmla="*/ 168 w 184"/>
                <a:gd name="T9" fmla="*/ 62 h 140"/>
                <a:gd name="T10" fmla="*/ 169 w 184"/>
                <a:gd name="T11" fmla="*/ 75 h 140"/>
                <a:gd name="T12" fmla="*/ 170 w 184"/>
                <a:gd name="T13" fmla="*/ 77 h 140"/>
                <a:gd name="T14" fmla="*/ 177 w 184"/>
                <a:gd name="T15" fmla="*/ 82 h 140"/>
                <a:gd name="T16" fmla="*/ 182 w 184"/>
                <a:gd name="T17" fmla="*/ 82 h 140"/>
                <a:gd name="T18" fmla="*/ 182 w 184"/>
                <a:gd name="T19" fmla="*/ 89 h 140"/>
                <a:gd name="T20" fmla="*/ 177 w 184"/>
                <a:gd name="T21" fmla="*/ 89 h 140"/>
                <a:gd name="T22" fmla="*/ 169 w 184"/>
                <a:gd name="T23" fmla="*/ 94 h 140"/>
                <a:gd name="T24" fmla="*/ 168 w 184"/>
                <a:gd name="T25" fmla="*/ 95 h 140"/>
                <a:gd name="T26" fmla="*/ 168 w 184"/>
                <a:gd name="T27" fmla="*/ 100 h 140"/>
                <a:gd name="T28" fmla="*/ 15 w 184"/>
                <a:gd name="T29" fmla="*/ 100 h 140"/>
                <a:gd name="T30" fmla="*/ 15 w 184"/>
                <a:gd name="T31" fmla="*/ 90 h 140"/>
                <a:gd name="T32" fmla="*/ 52 w 184"/>
                <a:gd name="T33" fmla="*/ 54 h 140"/>
                <a:gd name="T34" fmla="*/ 52 w 184"/>
                <a:gd name="T35" fmla="*/ 42 h 140"/>
                <a:gd name="T36" fmla="*/ 47 w 184"/>
                <a:gd name="T37" fmla="*/ 42 h 140"/>
                <a:gd name="T38" fmla="*/ 47 w 184"/>
                <a:gd name="T39" fmla="*/ 20 h 140"/>
                <a:gd name="T40" fmla="*/ 52 w 184"/>
                <a:gd name="T41" fmla="*/ 20 h 140"/>
                <a:gd name="T42" fmla="*/ 52 w 184"/>
                <a:gd name="T43" fmla="*/ 5 h 140"/>
                <a:gd name="T44" fmla="*/ 5 w 184"/>
                <a:gd name="T45" fmla="*/ 105 h 140"/>
                <a:gd name="T46" fmla="*/ 178 w 184"/>
                <a:gd name="T47" fmla="*/ 105 h 140"/>
                <a:gd name="T48" fmla="*/ 178 w 184"/>
                <a:gd name="T49" fmla="*/ 116 h 140"/>
                <a:gd name="T50" fmla="*/ 5 w 184"/>
                <a:gd name="T51" fmla="*/ 116 h 140"/>
                <a:gd name="T52" fmla="*/ 5 w 184"/>
                <a:gd name="T53" fmla="*/ 105 h 140"/>
                <a:gd name="T54" fmla="*/ 0 w 184"/>
                <a:gd name="T55" fmla="*/ 128 h 140"/>
                <a:gd name="T56" fmla="*/ 184 w 184"/>
                <a:gd name="T57" fmla="*/ 128 h 140"/>
                <a:gd name="T58" fmla="*/ 184 w 184"/>
                <a:gd name="T59" fmla="*/ 140 h 140"/>
                <a:gd name="T60" fmla="*/ 0 w 184"/>
                <a:gd name="T61" fmla="*/ 140 h 140"/>
                <a:gd name="T62" fmla="*/ 0 w 184"/>
                <a:gd name="T63" fmla="*/ 128 h 140"/>
                <a:gd name="T64" fmla="*/ 76 w 184"/>
                <a:gd name="T65" fmla="*/ 15 h 140"/>
                <a:gd name="T66" fmla="*/ 70 w 184"/>
                <a:gd name="T67" fmla="*/ 19 h 140"/>
                <a:gd name="T68" fmla="*/ 71 w 184"/>
                <a:gd name="T69" fmla="*/ 47 h 140"/>
                <a:gd name="T70" fmla="*/ 73 w 184"/>
                <a:gd name="T71" fmla="*/ 50 h 140"/>
                <a:gd name="T72" fmla="*/ 94 w 184"/>
                <a:gd name="T73" fmla="*/ 50 h 140"/>
                <a:gd name="T74" fmla="*/ 96 w 184"/>
                <a:gd name="T75" fmla="*/ 52 h 140"/>
                <a:gd name="T76" fmla="*/ 96 w 184"/>
                <a:gd name="T77" fmla="*/ 59 h 140"/>
                <a:gd name="T78" fmla="*/ 97 w 184"/>
                <a:gd name="T79" fmla="*/ 60 h 140"/>
                <a:gd name="T80" fmla="*/ 144 w 184"/>
                <a:gd name="T81" fmla="*/ 60 h 140"/>
                <a:gd name="T82" fmla="*/ 146 w 184"/>
                <a:gd name="T83" fmla="*/ 57 h 140"/>
                <a:gd name="T84" fmla="*/ 118 w 184"/>
                <a:gd name="T85" fmla="*/ 23 h 140"/>
                <a:gd name="T86" fmla="*/ 76 w 184"/>
                <a:gd name="T87" fmla="*/ 1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4" h="140">
                  <a:moveTo>
                    <a:pt x="52" y="5"/>
                  </a:moveTo>
                  <a:cubicBezTo>
                    <a:pt x="52" y="2"/>
                    <a:pt x="54" y="0"/>
                    <a:pt x="5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3" y="1"/>
                    <a:pt x="121" y="5"/>
                    <a:pt x="127" y="1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69" y="67"/>
                    <a:pt x="169" y="70"/>
                    <a:pt x="169" y="75"/>
                  </a:cubicBezTo>
                  <a:cubicBezTo>
                    <a:pt x="169" y="76"/>
                    <a:pt x="169" y="77"/>
                    <a:pt x="170" y="77"/>
                  </a:cubicBezTo>
                  <a:cubicBezTo>
                    <a:pt x="176" y="77"/>
                    <a:pt x="178" y="78"/>
                    <a:pt x="177" y="82"/>
                  </a:cubicBezTo>
                  <a:cubicBezTo>
                    <a:pt x="182" y="82"/>
                    <a:pt x="182" y="82"/>
                    <a:pt x="182" y="82"/>
                  </a:cubicBezTo>
                  <a:cubicBezTo>
                    <a:pt x="182" y="89"/>
                    <a:pt x="182" y="89"/>
                    <a:pt x="182" y="89"/>
                  </a:cubicBezTo>
                  <a:cubicBezTo>
                    <a:pt x="177" y="89"/>
                    <a:pt x="177" y="89"/>
                    <a:pt x="177" y="89"/>
                  </a:cubicBezTo>
                  <a:cubicBezTo>
                    <a:pt x="178" y="93"/>
                    <a:pt x="175" y="95"/>
                    <a:pt x="169" y="94"/>
                  </a:cubicBezTo>
                  <a:cubicBezTo>
                    <a:pt x="169" y="94"/>
                    <a:pt x="168" y="94"/>
                    <a:pt x="168" y="95"/>
                  </a:cubicBezTo>
                  <a:cubicBezTo>
                    <a:pt x="168" y="100"/>
                    <a:pt x="168" y="100"/>
                    <a:pt x="168" y="100"/>
                  </a:cubicBezTo>
                  <a:cubicBezTo>
                    <a:pt x="15" y="100"/>
                    <a:pt x="15" y="100"/>
                    <a:pt x="15" y="100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5"/>
                    <a:pt x="52" y="5"/>
                    <a:pt x="52" y="5"/>
                  </a:cubicBezTo>
                  <a:close/>
                  <a:moveTo>
                    <a:pt x="5" y="105"/>
                  </a:moveTo>
                  <a:cubicBezTo>
                    <a:pt x="178" y="105"/>
                    <a:pt x="178" y="105"/>
                    <a:pt x="178" y="105"/>
                  </a:cubicBezTo>
                  <a:cubicBezTo>
                    <a:pt x="178" y="116"/>
                    <a:pt x="178" y="116"/>
                    <a:pt x="178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5" y="105"/>
                    <a:pt x="5" y="105"/>
                    <a:pt x="5" y="105"/>
                  </a:cubicBezTo>
                  <a:close/>
                  <a:moveTo>
                    <a:pt x="0" y="128"/>
                  </a:moveTo>
                  <a:cubicBezTo>
                    <a:pt x="184" y="128"/>
                    <a:pt x="184" y="128"/>
                    <a:pt x="184" y="128"/>
                  </a:cubicBezTo>
                  <a:cubicBezTo>
                    <a:pt x="184" y="140"/>
                    <a:pt x="184" y="140"/>
                    <a:pt x="184" y="140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28"/>
                    <a:pt x="0" y="128"/>
                    <a:pt x="0" y="128"/>
                  </a:cubicBezTo>
                  <a:close/>
                  <a:moveTo>
                    <a:pt x="76" y="15"/>
                  </a:moveTo>
                  <a:cubicBezTo>
                    <a:pt x="72" y="15"/>
                    <a:pt x="71" y="16"/>
                    <a:pt x="70" y="19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1" y="49"/>
                    <a:pt x="71" y="50"/>
                    <a:pt x="73" y="50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6" y="50"/>
                    <a:pt x="96" y="51"/>
                    <a:pt x="96" y="52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60"/>
                    <a:pt x="97" y="60"/>
                    <a:pt x="97" y="60"/>
                  </a:cubicBezTo>
                  <a:cubicBezTo>
                    <a:pt x="144" y="60"/>
                    <a:pt x="144" y="60"/>
                    <a:pt x="144" y="60"/>
                  </a:cubicBezTo>
                  <a:cubicBezTo>
                    <a:pt x="146" y="60"/>
                    <a:pt x="147" y="59"/>
                    <a:pt x="146" y="57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09" y="14"/>
                    <a:pt x="95" y="14"/>
                    <a:pt x="76" y="1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18" name="组合 417"/>
            <p:cNvGrpSpPr>
              <a:grpSpLocks noChangeAspect="1"/>
            </p:cNvGrpSpPr>
            <p:nvPr/>
          </p:nvGrpSpPr>
          <p:grpSpPr>
            <a:xfrm>
              <a:off x="717820" y="5199038"/>
              <a:ext cx="443424" cy="432000"/>
              <a:chOff x="-66675" y="6356350"/>
              <a:chExt cx="615950" cy="6000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22" name="Freeform 321"/>
              <p:cNvSpPr/>
              <p:nvPr/>
            </p:nvSpPr>
            <p:spPr bwMode="auto">
              <a:xfrm>
                <a:off x="53975" y="6529388"/>
                <a:ext cx="22225" cy="25400"/>
              </a:xfrm>
              <a:custGeom>
                <a:avLst/>
                <a:gdLst>
                  <a:gd name="T0" fmla="*/ 6 w 6"/>
                  <a:gd name="T1" fmla="*/ 7 h 7"/>
                  <a:gd name="T2" fmla="*/ 0 w 6"/>
                  <a:gd name="T3" fmla="*/ 7 h 7"/>
                  <a:gd name="T4" fmla="*/ 3 w 6"/>
                  <a:gd name="T5" fmla="*/ 0 h 7"/>
                  <a:gd name="T6" fmla="*/ 6 w 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5"/>
                      <a:pt x="2" y="3"/>
                      <a:pt x="3" y="0"/>
                    </a:cubicBezTo>
                    <a:cubicBezTo>
                      <a:pt x="3" y="3"/>
                      <a:pt x="4" y="5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322"/>
              <p:cNvSpPr/>
              <p:nvPr/>
            </p:nvSpPr>
            <p:spPr bwMode="auto">
              <a:xfrm>
                <a:off x="117475" y="6529388"/>
                <a:ext cx="22225" cy="25400"/>
              </a:xfrm>
              <a:custGeom>
                <a:avLst/>
                <a:gdLst>
                  <a:gd name="T0" fmla="*/ 6 w 6"/>
                  <a:gd name="T1" fmla="*/ 7 h 7"/>
                  <a:gd name="T2" fmla="*/ 0 w 6"/>
                  <a:gd name="T3" fmla="*/ 7 h 7"/>
                  <a:gd name="T4" fmla="*/ 3 w 6"/>
                  <a:gd name="T5" fmla="*/ 0 h 7"/>
                  <a:gd name="T6" fmla="*/ 6 w 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5"/>
                      <a:pt x="2" y="3"/>
                      <a:pt x="3" y="0"/>
                    </a:cubicBezTo>
                    <a:cubicBezTo>
                      <a:pt x="4" y="3"/>
                      <a:pt x="5" y="5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Freeform 323"/>
              <p:cNvSpPr/>
              <p:nvPr/>
            </p:nvSpPr>
            <p:spPr bwMode="auto">
              <a:xfrm>
                <a:off x="180975" y="6529388"/>
                <a:ext cx="22225" cy="25400"/>
              </a:xfrm>
              <a:custGeom>
                <a:avLst/>
                <a:gdLst>
                  <a:gd name="T0" fmla="*/ 6 w 6"/>
                  <a:gd name="T1" fmla="*/ 7 h 7"/>
                  <a:gd name="T2" fmla="*/ 0 w 6"/>
                  <a:gd name="T3" fmla="*/ 7 h 7"/>
                  <a:gd name="T4" fmla="*/ 3 w 6"/>
                  <a:gd name="T5" fmla="*/ 0 h 7"/>
                  <a:gd name="T6" fmla="*/ 6 w 6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6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2" y="5"/>
                      <a:pt x="3" y="3"/>
                      <a:pt x="3" y="0"/>
                    </a:cubicBezTo>
                    <a:cubicBezTo>
                      <a:pt x="4" y="3"/>
                      <a:pt x="5" y="5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Freeform 324"/>
              <p:cNvSpPr/>
              <p:nvPr/>
            </p:nvSpPr>
            <p:spPr bwMode="auto">
              <a:xfrm>
                <a:off x="-66675" y="6356350"/>
                <a:ext cx="615950" cy="198438"/>
              </a:xfrm>
              <a:custGeom>
                <a:avLst/>
                <a:gdLst>
                  <a:gd name="T0" fmla="*/ 0 w 164"/>
                  <a:gd name="T1" fmla="*/ 0 h 53"/>
                  <a:gd name="T2" fmla="*/ 164 w 164"/>
                  <a:gd name="T3" fmla="*/ 0 h 53"/>
                  <a:gd name="T4" fmla="*/ 164 w 164"/>
                  <a:gd name="T5" fmla="*/ 53 h 53"/>
                  <a:gd name="T6" fmla="*/ 84 w 164"/>
                  <a:gd name="T7" fmla="*/ 53 h 53"/>
                  <a:gd name="T8" fmla="*/ 87 w 164"/>
                  <a:gd name="T9" fmla="*/ 39 h 53"/>
                  <a:gd name="T10" fmla="*/ 83 w 164"/>
                  <a:gd name="T11" fmla="*/ 27 h 53"/>
                  <a:gd name="T12" fmla="*/ 82 w 164"/>
                  <a:gd name="T13" fmla="*/ 16 h 53"/>
                  <a:gd name="T14" fmla="*/ 82 w 164"/>
                  <a:gd name="T15" fmla="*/ 12 h 53"/>
                  <a:gd name="T16" fmla="*/ 80 w 164"/>
                  <a:gd name="T17" fmla="*/ 10 h 53"/>
                  <a:gd name="T18" fmla="*/ 75 w 164"/>
                  <a:gd name="T19" fmla="*/ 10 h 53"/>
                  <a:gd name="T20" fmla="*/ 73 w 164"/>
                  <a:gd name="T21" fmla="*/ 12 h 53"/>
                  <a:gd name="T22" fmla="*/ 74 w 164"/>
                  <a:gd name="T23" fmla="*/ 16 h 53"/>
                  <a:gd name="T24" fmla="*/ 73 w 164"/>
                  <a:gd name="T25" fmla="*/ 27 h 53"/>
                  <a:gd name="T26" fmla="*/ 69 w 164"/>
                  <a:gd name="T27" fmla="*/ 35 h 53"/>
                  <a:gd name="T28" fmla="*/ 65 w 164"/>
                  <a:gd name="T29" fmla="*/ 27 h 53"/>
                  <a:gd name="T30" fmla="*/ 64 w 164"/>
                  <a:gd name="T31" fmla="*/ 17 h 53"/>
                  <a:gd name="T32" fmla="*/ 64 w 164"/>
                  <a:gd name="T33" fmla="*/ 12 h 53"/>
                  <a:gd name="T34" fmla="*/ 63 w 164"/>
                  <a:gd name="T35" fmla="*/ 10 h 53"/>
                  <a:gd name="T36" fmla="*/ 57 w 164"/>
                  <a:gd name="T37" fmla="*/ 10 h 53"/>
                  <a:gd name="T38" fmla="*/ 56 w 164"/>
                  <a:gd name="T39" fmla="*/ 12 h 53"/>
                  <a:gd name="T40" fmla="*/ 56 w 164"/>
                  <a:gd name="T41" fmla="*/ 16 h 53"/>
                  <a:gd name="T42" fmla="*/ 55 w 164"/>
                  <a:gd name="T43" fmla="*/ 27 h 53"/>
                  <a:gd name="T44" fmla="*/ 52 w 164"/>
                  <a:gd name="T45" fmla="*/ 35 h 53"/>
                  <a:gd name="T46" fmla="*/ 48 w 164"/>
                  <a:gd name="T47" fmla="*/ 27 h 53"/>
                  <a:gd name="T48" fmla="*/ 47 w 164"/>
                  <a:gd name="T49" fmla="*/ 16 h 53"/>
                  <a:gd name="T50" fmla="*/ 47 w 164"/>
                  <a:gd name="T51" fmla="*/ 12 h 53"/>
                  <a:gd name="T52" fmla="*/ 46 w 164"/>
                  <a:gd name="T53" fmla="*/ 10 h 53"/>
                  <a:gd name="T54" fmla="*/ 40 w 164"/>
                  <a:gd name="T55" fmla="*/ 10 h 53"/>
                  <a:gd name="T56" fmla="*/ 39 w 164"/>
                  <a:gd name="T57" fmla="*/ 12 h 53"/>
                  <a:gd name="T58" fmla="*/ 39 w 164"/>
                  <a:gd name="T59" fmla="*/ 16 h 53"/>
                  <a:gd name="T60" fmla="*/ 38 w 164"/>
                  <a:gd name="T61" fmla="*/ 27 h 53"/>
                  <a:gd name="T62" fmla="*/ 35 w 164"/>
                  <a:gd name="T63" fmla="*/ 35 h 53"/>
                  <a:gd name="T64" fmla="*/ 31 w 164"/>
                  <a:gd name="T65" fmla="*/ 27 h 53"/>
                  <a:gd name="T66" fmla="*/ 30 w 164"/>
                  <a:gd name="T67" fmla="*/ 16 h 53"/>
                  <a:gd name="T68" fmla="*/ 30 w 164"/>
                  <a:gd name="T69" fmla="*/ 12 h 53"/>
                  <a:gd name="T70" fmla="*/ 28 w 164"/>
                  <a:gd name="T71" fmla="*/ 10 h 53"/>
                  <a:gd name="T72" fmla="*/ 23 w 164"/>
                  <a:gd name="T73" fmla="*/ 10 h 53"/>
                  <a:gd name="T74" fmla="*/ 21 w 164"/>
                  <a:gd name="T75" fmla="*/ 12 h 53"/>
                  <a:gd name="T76" fmla="*/ 22 w 164"/>
                  <a:gd name="T77" fmla="*/ 17 h 53"/>
                  <a:gd name="T78" fmla="*/ 21 w 164"/>
                  <a:gd name="T79" fmla="*/ 27 h 53"/>
                  <a:gd name="T80" fmla="*/ 16 w 164"/>
                  <a:gd name="T81" fmla="*/ 38 h 53"/>
                  <a:gd name="T82" fmla="*/ 20 w 164"/>
                  <a:gd name="T83" fmla="*/ 53 h 53"/>
                  <a:gd name="T84" fmla="*/ 0 w 164"/>
                  <a:gd name="T85" fmla="*/ 53 h 53"/>
                  <a:gd name="T86" fmla="*/ 0 w 164"/>
                  <a:gd name="T8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4" h="53">
                    <a:moveTo>
                      <a:pt x="0" y="0"/>
                    </a:moveTo>
                    <a:cubicBezTo>
                      <a:pt x="164" y="0"/>
                      <a:pt x="164" y="0"/>
                      <a:pt x="164" y="0"/>
                    </a:cubicBezTo>
                    <a:cubicBezTo>
                      <a:pt x="164" y="53"/>
                      <a:pt x="164" y="53"/>
                      <a:pt x="164" y="53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6" y="49"/>
                      <a:pt x="88" y="44"/>
                      <a:pt x="87" y="39"/>
                    </a:cubicBezTo>
                    <a:cubicBezTo>
                      <a:pt x="87" y="34"/>
                      <a:pt x="85" y="30"/>
                      <a:pt x="83" y="27"/>
                    </a:cubicBezTo>
                    <a:cubicBezTo>
                      <a:pt x="81" y="23"/>
                      <a:pt x="81" y="18"/>
                      <a:pt x="82" y="16"/>
                    </a:cubicBezTo>
                    <a:cubicBezTo>
                      <a:pt x="82" y="15"/>
                      <a:pt x="82" y="13"/>
                      <a:pt x="82" y="12"/>
                    </a:cubicBezTo>
                    <a:cubicBezTo>
                      <a:pt x="81" y="11"/>
                      <a:pt x="81" y="10"/>
                      <a:pt x="80" y="10"/>
                    </a:cubicBezTo>
                    <a:cubicBezTo>
                      <a:pt x="79" y="9"/>
                      <a:pt x="77" y="9"/>
                      <a:pt x="75" y="10"/>
                    </a:cubicBezTo>
                    <a:cubicBezTo>
                      <a:pt x="74" y="10"/>
                      <a:pt x="74" y="11"/>
                      <a:pt x="73" y="12"/>
                    </a:cubicBezTo>
                    <a:cubicBezTo>
                      <a:pt x="73" y="14"/>
                      <a:pt x="73" y="15"/>
                      <a:pt x="74" y="16"/>
                    </a:cubicBezTo>
                    <a:cubicBezTo>
                      <a:pt x="75" y="20"/>
                      <a:pt x="74" y="24"/>
                      <a:pt x="73" y="27"/>
                    </a:cubicBezTo>
                    <a:cubicBezTo>
                      <a:pt x="71" y="29"/>
                      <a:pt x="70" y="32"/>
                      <a:pt x="69" y="35"/>
                    </a:cubicBezTo>
                    <a:cubicBezTo>
                      <a:pt x="68" y="32"/>
                      <a:pt x="67" y="29"/>
                      <a:pt x="65" y="27"/>
                    </a:cubicBezTo>
                    <a:cubicBezTo>
                      <a:pt x="64" y="23"/>
                      <a:pt x="63" y="19"/>
                      <a:pt x="64" y="17"/>
                    </a:cubicBezTo>
                    <a:cubicBezTo>
                      <a:pt x="65" y="16"/>
                      <a:pt x="65" y="12"/>
                      <a:pt x="64" y="12"/>
                    </a:cubicBezTo>
                    <a:cubicBezTo>
                      <a:pt x="64" y="11"/>
                      <a:pt x="64" y="10"/>
                      <a:pt x="63" y="10"/>
                    </a:cubicBezTo>
                    <a:cubicBezTo>
                      <a:pt x="61" y="9"/>
                      <a:pt x="59" y="9"/>
                      <a:pt x="57" y="10"/>
                    </a:cubicBezTo>
                    <a:cubicBezTo>
                      <a:pt x="57" y="10"/>
                      <a:pt x="56" y="11"/>
                      <a:pt x="56" y="12"/>
                    </a:cubicBezTo>
                    <a:cubicBezTo>
                      <a:pt x="56" y="13"/>
                      <a:pt x="56" y="15"/>
                      <a:pt x="56" y="16"/>
                    </a:cubicBezTo>
                    <a:cubicBezTo>
                      <a:pt x="57" y="20"/>
                      <a:pt x="57" y="24"/>
                      <a:pt x="55" y="27"/>
                    </a:cubicBezTo>
                    <a:cubicBezTo>
                      <a:pt x="54" y="29"/>
                      <a:pt x="53" y="32"/>
                      <a:pt x="52" y="35"/>
                    </a:cubicBezTo>
                    <a:cubicBezTo>
                      <a:pt x="51" y="32"/>
                      <a:pt x="50" y="29"/>
                      <a:pt x="48" y="27"/>
                    </a:cubicBezTo>
                    <a:cubicBezTo>
                      <a:pt x="46" y="23"/>
                      <a:pt x="46" y="18"/>
                      <a:pt x="47" y="16"/>
                    </a:cubicBezTo>
                    <a:cubicBezTo>
                      <a:pt x="48" y="15"/>
                      <a:pt x="47" y="13"/>
                      <a:pt x="47" y="12"/>
                    </a:cubicBezTo>
                    <a:cubicBezTo>
                      <a:pt x="47" y="11"/>
                      <a:pt x="46" y="10"/>
                      <a:pt x="46" y="10"/>
                    </a:cubicBezTo>
                    <a:cubicBezTo>
                      <a:pt x="44" y="9"/>
                      <a:pt x="42" y="9"/>
                      <a:pt x="40" y="10"/>
                    </a:cubicBezTo>
                    <a:cubicBezTo>
                      <a:pt x="39" y="10"/>
                      <a:pt x="39" y="11"/>
                      <a:pt x="39" y="12"/>
                    </a:cubicBezTo>
                    <a:cubicBezTo>
                      <a:pt x="38" y="13"/>
                      <a:pt x="38" y="15"/>
                      <a:pt x="39" y="16"/>
                    </a:cubicBezTo>
                    <a:cubicBezTo>
                      <a:pt x="40" y="20"/>
                      <a:pt x="39" y="24"/>
                      <a:pt x="38" y="27"/>
                    </a:cubicBezTo>
                    <a:cubicBezTo>
                      <a:pt x="36" y="29"/>
                      <a:pt x="35" y="32"/>
                      <a:pt x="35" y="35"/>
                    </a:cubicBezTo>
                    <a:cubicBezTo>
                      <a:pt x="34" y="32"/>
                      <a:pt x="32" y="29"/>
                      <a:pt x="31" y="27"/>
                    </a:cubicBezTo>
                    <a:cubicBezTo>
                      <a:pt x="29" y="23"/>
                      <a:pt x="29" y="18"/>
                      <a:pt x="30" y="16"/>
                    </a:cubicBezTo>
                    <a:cubicBezTo>
                      <a:pt x="30" y="15"/>
                      <a:pt x="30" y="13"/>
                      <a:pt x="30" y="12"/>
                    </a:cubicBezTo>
                    <a:cubicBezTo>
                      <a:pt x="29" y="11"/>
                      <a:pt x="29" y="10"/>
                      <a:pt x="28" y="10"/>
                    </a:cubicBezTo>
                    <a:cubicBezTo>
                      <a:pt x="26" y="9"/>
                      <a:pt x="25" y="9"/>
                      <a:pt x="23" y="10"/>
                    </a:cubicBezTo>
                    <a:cubicBezTo>
                      <a:pt x="22" y="10"/>
                      <a:pt x="22" y="11"/>
                      <a:pt x="21" y="12"/>
                    </a:cubicBezTo>
                    <a:cubicBezTo>
                      <a:pt x="21" y="13"/>
                      <a:pt x="21" y="15"/>
                      <a:pt x="22" y="17"/>
                    </a:cubicBezTo>
                    <a:cubicBezTo>
                      <a:pt x="23" y="21"/>
                      <a:pt x="22" y="24"/>
                      <a:pt x="21" y="27"/>
                    </a:cubicBezTo>
                    <a:cubicBezTo>
                      <a:pt x="19" y="30"/>
                      <a:pt x="17" y="34"/>
                      <a:pt x="16" y="38"/>
                    </a:cubicBezTo>
                    <a:cubicBezTo>
                      <a:pt x="16" y="45"/>
                      <a:pt x="18" y="50"/>
                      <a:pt x="20" y="53"/>
                    </a:cubicBezTo>
                    <a:cubicBezTo>
                      <a:pt x="0" y="53"/>
                      <a:pt x="0" y="53"/>
                      <a:pt x="0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6" name="Oval 325"/>
              <p:cNvSpPr>
                <a:spLocks noChangeArrowheads="1"/>
              </p:cNvSpPr>
              <p:nvPr/>
            </p:nvSpPr>
            <p:spPr bwMode="auto">
              <a:xfrm>
                <a:off x="365125" y="6694488"/>
                <a:ext cx="49213" cy="523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Oval 326"/>
              <p:cNvSpPr>
                <a:spLocks noChangeArrowheads="1"/>
              </p:cNvSpPr>
              <p:nvPr/>
            </p:nvSpPr>
            <p:spPr bwMode="auto">
              <a:xfrm>
                <a:off x="447675" y="6746875"/>
                <a:ext cx="52388" cy="523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327"/>
              <p:cNvSpPr>
                <a:spLocks noEditPoints="1"/>
              </p:cNvSpPr>
              <p:nvPr/>
            </p:nvSpPr>
            <p:spPr bwMode="auto">
              <a:xfrm>
                <a:off x="166688" y="6600825"/>
                <a:ext cx="355600" cy="355600"/>
              </a:xfrm>
              <a:custGeom>
                <a:avLst/>
                <a:gdLst>
                  <a:gd name="T0" fmla="*/ 47 w 95"/>
                  <a:gd name="T1" fmla="*/ 0 h 95"/>
                  <a:gd name="T2" fmla="*/ 83 w 95"/>
                  <a:gd name="T3" fmla="*/ 16 h 95"/>
                  <a:gd name="T4" fmla="*/ 82 w 95"/>
                  <a:gd name="T5" fmla="*/ 26 h 95"/>
                  <a:gd name="T6" fmla="*/ 91 w 95"/>
                  <a:gd name="T7" fmla="*/ 28 h 95"/>
                  <a:gd name="T8" fmla="*/ 95 w 95"/>
                  <a:gd name="T9" fmla="*/ 48 h 95"/>
                  <a:gd name="T10" fmla="*/ 47 w 95"/>
                  <a:gd name="T11" fmla="*/ 95 h 95"/>
                  <a:gd name="T12" fmla="*/ 0 w 95"/>
                  <a:gd name="T13" fmla="*/ 48 h 95"/>
                  <a:gd name="T14" fmla="*/ 47 w 95"/>
                  <a:gd name="T15" fmla="*/ 0 h 95"/>
                  <a:gd name="T16" fmla="*/ 59 w 95"/>
                  <a:gd name="T17" fmla="*/ 25 h 95"/>
                  <a:gd name="T18" fmla="*/ 53 w 95"/>
                  <a:gd name="T19" fmla="*/ 32 h 95"/>
                  <a:gd name="T20" fmla="*/ 59 w 95"/>
                  <a:gd name="T21" fmla="*/ 39 h 95"/>
                  <a:gd name="T22" fmla="*/ 66 w 95"/>
                  <a:gd name="T23" fmla="*/ 32 h 95"/>
                  <a:gd name="T24" fmla="*/ 59 w 95"/>
                  <a:gd name="T25" fmla="*/ 25 h 95"/>
                  <a:gd name="T26" fmla="*/ 82 w 95"/>
                  <a:gd name="T27" fmla="*/ 39 h 95"/>
                  <a:gd name="T28" fmla="*/ 75 w 95"/>
                  <a:gd name="T29" fmla="*/ 46 h 95"/>
                  <a:gd name="T30" fmla="*/ 82 w 95"/>
                  <a:gd name="T31" fmla="*/ 53 h 95"/>
                  <a:gd name="T32" fmla="*/ 89 w 95"/>
                  <a:gd name="T33" fmla="*/ 46 h 95"/>
                  <a:gd name="T34" fmla="*/ 82 w 95"/>
                  <a:gd name="T35" fmla="*/ 3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5" h="95">
                    <a:moveTo>
                      <a:pt x="47" y="0"/>
                    </a:moveTo>
                    <a:cubicBezTo>
                      <a:pt x="62" y="0"/>
                      <a:pt x="74" y="5"/>
                      <a:pt x="83" y="16"/>
                    </a:cubicBezTo>
                    <a:cubicBezTo>
                      <a:pt x="78" y="21"/>
                      <a:pt x="81" y="24"/>
                      <a:pt x="82" y="26"/>
                    </a:cubicBezTo>
                    <a:cubicBezTo>
                      <a:pt x="84" y="28"/>
                      <a:pt x="87" y="29"/>
                      <a:pt x="91" y="28"/>
                    </a:cubicBezTo>
                    <a:cubicBezTo>
                      <a:pt x="93" y="34"/>
                      <a:pt x="95" y="41"/>
                      <a:pt x="95" y="48"/>
                    </a:cubicBezTo>
                    <a:cubicBezTo>
                      <a:pt x="95" y="74"/>
                      <a:pt x="73" y="95"/>
                      <a:pt x="47" y="95"/>
                    </a:cubicBezTo>
                    <a:cubicBezTo>
                      <a:pt x="21" y="95"/>
                      <a:pt x="0" y="74"/>
                      <a:pt x="0" y="48"/>
                    </a:cubicBezTo>
                    <a:cubicBezTo>
                      <a:pt x="0" y="21"/>
                      <a:pt x="21" y="0"/>
                      <a:pt x="47" y="0"/>
                    </a:cubicBezTo>
                    <a:close/>
                    <a:moveTo>
                      <a:pt x="59" y="25"/>
                    </a:moveTo>
                    <a:cubicBezTo>
                      <a:pt x="56" y="25"/>
                      <a:pt x="53" y="28"/>
                      <a:pt x="53" y="32"/>
                    </a:cubicBezTo>
                    <a:cubicBezTo>
                      <a:pt x="53" y="36"/>
                      <a:pt x="56" y="39"/>
                      <a:pt x="59" y="39"/>
                    </a:cubicBezTo>
                    <a:cubicBezTo>
                      <a:pt x="63" y="39"/>
                      <a:pt x="66" y="36"/>
                      <a:pt x="66" y="32"/>
                    </a:cubicBezTo>
                    <a:cubicBezTo>
                      <a:pt x="66" y="28"/>
                      <a:pt x="63" y="25"/>
                      <a:pt x="59" y="25"/>
                    </a:cubicBezTo>
                    <a:close/>
                    <a:moveTo>
                      <a:pt x="82" y="39"/>
                    </a:moveTo>
                    <a:cubicBezTo>
                      <a:pt x="79" y="39"/>
                      <a:pt x="75" y="42"/>
                      <a:pt x="75" y="46"/>
                    </a:cubicBezTo>
                    <a:cubicBezTo>
                      <a:pt x="75" y="50"/>
                      <a:pt x="79" y="53"/>
                      <a:pt x="82" y="53"/>
                    </a:cubicBezTo>
                    <a:cubicBezTo>
                      <a:pt x="86" y="53"/>
                      <a:pt x="89" y="50"/>
                      <a:pt x="89" y="46"/>
                    </a:cubicBezTo>
                    <a:cubicBezTo>
                      <a:pt x="89" y="42"/>
                      <a:pt x="86" y="39"/>
                      <a:pt x="8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29" name="Freeform 328"/>
            <p:cNvSpPr>
              <a:spLocks noChangeAspect="1" noEditPoints="1"/>
            </p:cNvSpPr>
            <p:nvPr/>
          </p:nvSpPr>
          <p:spPr bwMode="auto">
            <a:xfrm>
              <a:off x="784072" y="5960268"/>
              <a:ext cx="310920" cy="432000"/>
            </a:xfrm>
            <a:custGeom>
              <a:avLst/>
              <a:gdLst>
                <a:gd name="T0" fmla="*/ 52 w 128"/>
                <a:gd name="T1" fmla="*/ 56 h 178"/>
                <a:gd name="T2" fmla="*/ 18 w 128"/>
                <a:gd name="T3" fmla="*/ 104 h 178"/>
                <a:gd name="T4" fmla="*/ 17 w 128"/>
                <a:gd name="T5" fmla="*/ 150 h 178"/>
                <a:gd name="T6" fmla="*/ 62 w 128"/>
                <a:gd name="T7" fmla="*/ 175 h 178"/>
                <a:gd name="T8" fmla="*/ 113 w 128"/>
                <a:gd name="T9" fmla="*/ 123 h 178"/>
                <a:gd name="T10" fmla="*/ 98 w 128"/>
                <a:gd name="T11" fmla="*/ 55 h 178"/>
                <a:gd name="T12" fmla="*/ 77 w 128"/>
                <a:gd name="T13" fmla="*/ 75 h 178"/>
                <a:gd name="T14" fmla="*/ 128 w 128"/>
                <a:gd name="T15" fmla="*/ 27 h 178"/>
                <a:gd name="T16" fmla="*/ 78 w 128"/>
                <a:gd name="T17" fmla="*/ 1 h 178"/>
                <a:gd name="T18" fmla="*/ 62 w 128"/>
                <a:gd name="T19" fmla="*/ 7 h 178"/>
                <a:gd name="T20" fmla="*/ 44 w 128"/>
                <a:gd name="T21" fmla="*/ 1 h 178"/>
                <a:gd name="T22" fmla="*/ 113 w 128"/>
                <a:gd name="T23" fmla="*/ 32 h 178"/>
                <a:gd name="T24" fmla="*/ 76 w 128"/>
                <a:gd name="T25" fmla="*/ 50 h 178"/>
                <a:gd name="T26" fmla="*/ 113 w 128"/>
                <a:gd name="T27" fmla="*/ 32 h 178"/>
                <a:gd name="T28" fmla="*/ 54 w 128"/>
                <a:gd name="T29" fmla="*/ 82 h 178"/>
                <a:gd name="T30" fmla="*/ 86 w 128"/>
                <a:gd name="T31" fmla="*/ 85 h 178"/>
                <a:gd name="T32" fmla="*/ 81 w 128"/>
                <a:gd name="T33" fmla="*/ 118 h 178"/>
                <a:gd name="T34" fmla="*/ 74 w 128"/>
                <a:gd name="T35" fmla="*/ 88 h 178"/>
                <a:gd name="T36" fmla="*/ 32 w 128"/>
                <a:gd name="T37" fmla="*/ 101 h 178"/>
                <a:gd name="T38" fmla="*/ 72 w 128"/>
                <a:gd name="T39" fmla="*/ 96 h 178"/>
                <a:gd name="T40" fmla="*/ 73 w 128"/>
                <a:gd name="T41" fmla="*/ 122 h 178"/>
                <a:gd name="T42" fmla="*/ 67 w 128"/>
                <a:gd name="T43" fmla="*/ 106 h 178"/>
                <a:gd name="T44" fmla="*/ 32 w 128"/>
                <a:gd name="T45" fmla="*/ 101 h 178"/>
                <a:gd name="T46" fmla="*/ 43 w 128"/>
                <a:gd name="T47" fmla="*/ 125 h 178"/>
                <a:gd name="T48" fmla="*/ 62 w 128"/>
                <a:gd name="T49" fmla="*/ 142 h 178"/>
                <a:gd name="T50" fmla="*/ 74 w 128"/>
                <a:gd name="T51" fmla="*/ 132 h 178"/>
                <a:gd name="T52" fmla="*/ 87 w 128"/>
                <a:gd name="T53" fmla="*/ 124 h 178"/>
                <a:gd name="T54" fmla="*/ 92 w 128"/>
                <a:gd name="T55" fmla="*/ 78 h 178"/>
                <a:gd name="T56" fmla="*/ 97 w 128"/>
                <a:gd name="T57" fmla="*/ 63 h 178"/>
                <a:gd name="T58" fmla="*/ 106 w 128"/>
                <a:gd name="T59" fmla="*/ 126 h 178"/>
                <a:gd name="T60" fmla="*/ 59 w 128"/>
                <a:gd name="T61" fmla="*/ 168 h 178"/>
                <a:gd name="T62" fmla="*/ 39 w 128"/>
                <a:gd name="T63" fmla="*/ 168 h 178"/>
                <a:gd name="T64" fmla="*/ 23 w 128"/>
                <a:gd name="T65" fmla="*/ 111 h 178"/>
                <a:gd name="T66" fmla="*/ 59 w 128"/>
                <a:gd name="T67" fmla="*/ 108 h 178"/>
                <a:gd name="T68" fmla="*/ 61 w 128"/>
                <a:gd name="T69" fmla="*/ 132 h 178"/>
                <a:gd name="T70" fmla="*/ 50 w 128"/>
                <a:gd name="T71" fmla="*/ 134 h 178"/>
                <a:gd name="T72" fmla="*/ 16 w 128"/>
                <a:gd name="T73" fmla="*/ 27 h 178"/>
                <a:gd name="T74" fmla="*/ 46 w 128"/>
                <a:gd name="T75" fmla="*/ 8 h 178"/>
                <a:gd name="T76" fmla="*/ 62 w 128"/>
                <a:gd name="T77" fmla="*/ 14 h 178"/>
                <a:gd name="T78" fmla="*/ 80 w 128"/>
                <a:gd name="T79" fmla="*/ 8 h 178"/>
                <a:gd name="T80" fmla="*/ 113 w 128"/>
                <a:gd name="T81" fmla="*/ 26 h 178"/>
                <a:gd name="T82" fmla="*/ 76 w 128"/>
                <a:gd name="T83" fmla="*/ 27 h 178"/>
                <a:gd name="T84" fmla="*/ 52 w 128"/>
                <a:gd name="T85" fmla="*/ 27 h 178"/>
                <a:gd name="T86" fmla="*/ 64 w 128"/>
                <a:gd name="T87" fmla="*/ 24 h 178"/>
                <a:gd name="T88" fmla="*/ 69 w 128"/>
                <a:gd name="T89" fmla="*/ 30 h 178"/>
                <a:gd name="T90" fmla="*/ 58 w 128"/>
                <a:gd name="T91" fmla="*/ 75 h 178"/>
                <a:gd name="T92" fmla="*/ 64 w 128"/>
                <a:gd name="T93" fmla="*/ 24 h 178"/>
                <a:gd name="T94" fmla="*/ 51 w 128"/>
                <a:gd name="T95" fmla="*/ 31 h 178"/>
                <a:gd name="T96" fmla="*/ 14 w 128"/>
                <a:gd name="T97" fmla="*/ 33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178">
                  <a:moveTo>
                    <a:pt x="0" y="27"/>
                  </a:moveTo>
                  <a:cubicBezTo>
                    <a:pt x="0" y="27"/>
                    <a:pt x="17" y="52"/>
                    <a:pt x="52" y="56"/>
                  </a:cubicBezTo>
                  <a:cubicBezTo>
                    <a:pt x="52" y="64"/>
                    <a:pt x="52" y="74"/>
                    <a:pt x="52" y="7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7" y="104"/>
                    <a:pt x="16" y="106"/>
                    <a:pt x="16" y="108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20" y="167"/>
                    <a:pt x="30" y="177"/>
                    <a:pt x="49" y="177"/>
                  </a:cubicBezTo>
                  <a:cubicBezTo>
                    <a:pt x="51" y="178"/>
                    <a:pt x="58" y="177"/>
                    <a:pt x="62" y="175"/>
                  </a:cubicBezTo>
                  <a:cubicBezTo>
                    <a:pt x="78" y="162"/>
                    <a:pt x="94" y="150"/>
                    <a:pt x="109" y="135"/>
                  </a:cubicBezTo>
                  <a:cubicBezTo>
                    <a:pt x="111" y="133"/>
                    <a:pt x="112" y="128"/>
                    <a:pt x="113" y="123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1" y="60"/>
                    <a:pt x="106" y="56"/>
                    <a:pt x="98" y="55"/>
                  </a:cubicBezTo>
                  <a:cubicBezTo>
                    <a:pt x="88" y="56"/>
                    <a:pt x="81" y="61"/>
                    <a:pt x="82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7"/>
                    <a:pt x="102" y="57"/>
                    <a:pt x="128" y="27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1" y="0"/>
                    <a:pt x="79" y="1"/>
                    <a:pt x="78" y="1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8"/>
                    <a:pt x="63" y="8"/>
                    <a:pt x="62" y="7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0"/>
                    <a:pt x="45" y="0"/>
                    <a:pt x="44" y="1"/>
                  </a:cubicBezTo>
                  <a:cubicBezTo>
                    <a:pt x="0" y="27"/>
                    <a:pt x="0" y="27"/>
                    <a:pt x="0" y="27"/>
                  </a:cubicBezTo>
                  <a:close/>
                  <a:moveTo>
                    <a:pt x="113" y="32"/>
                  </a:moveTo>
                  <a:cubicBezTo>
                    <a:pt x="113" y="32"/>
                    <a:pt x="113" y="32"/>
                    <a:pt x="113" y="33"/>
                  </a:cubicBezTo>
                  <a:cubicBezTo>
                    <a:pt x="101" y="45"/>
                    <a:pt x="76" y="50"/>
                    <a:pt x="76" y="50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113" y="32"/>
                    <a:pt x="113" y="32"/>
                    <a:pt x="113" y="32"/>
                  </a:cubicBezTo>
                  <a:close/>
                  <a:moveTo>
                    <a:pt x="47" y="88"/>
                  </a:moveTo>
                  <a:cubicBezTo>
                    <a:pt x="49" y="86"/>
                    <a:pt x="51" y="84"/>
                    <a:pt x="54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5" y="82"/>
                    <a:pt x="86" y="83"/>
                    <a:pt x="86" y="8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5" y="117"/>
                    <a:pt x="83" y="118"/>
                    <a:pt x="81" y="118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91"/>
                    <a:pt x="78" y="89"/>
                    <a:pt x="74" y="88"/>
                  </a:cubicBezTo>
                  <a:cubicBezTo>
                    <a:pt x="47" y="88"/>
                    <a:pt x="47" y="88"/>
                    <a:pt x="47" y="88"/>
                  </a:cubicBezTo>
                  <a:close/>
                  <a:moveTo>
                    <a:pt x="32" y="101"/>
                  </a:moveTo>
                  <a:cubicBezTo>
                    <a:pt x="34" y="99"/>
                    <a:pt x="36" y="97"/>
                    <a:pt x="38" y="96"/>
                  </a:cubicBezTo>
                  <a:cubicBezTo>
                    <a:pt x="49" y="96"/>
                    <a:pt x="60" y="96"/>
                    <a:pt x="72" y="96"/>
                  </a:cubicBezTo>
                  <a:cubicBezTo>
                    <a:pt x="72" y="96"/>
                    <a:pt x="73" y="97"/>
                    <a:pt x="73" y="98"/>
                  </a:cubicBezTo>
                  <a:cubicBezTo>
                    <a:pt x="73" y="122"/>
                    <a:pt x="73" y="122"/>
                    <a:pt x="73" y="122"/>
                  </a:cubicBezTo>
                  <a:cubicBezTo>
                    <a:pt x="72" y="125"/>
                    <a:pt x="71" y="127"/>
                    <a:pt x="68" y="126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6" y="103"/>
                    <a:pt x="65" y="102"/>
                    <a:pt x="62" y="101"/>
                  </a:cubicBezTo>
                  <a:cubicBezTo>
                    <a:pt x="32" y="101"/>
                    <a:pt x="32" y="101"/>
                    <a:pt x="32" y="101"/>
                  </a:cubicBezTo>
                  <a:close/>
                  <a:moveTo>
                    <a:pt x="50" y="125"/>
                  </a:moveTo>
                  <a:cubicBezTo>
                    <a:pt x="43" y="125"/>
                    <a:pt x="43" y="125"/>
                    <a:pt x="43" y="12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5" y="144"/>
                    <a:pt x="54" y="147"/>
                    <a:pt x="62" y="142"/>
                  </a:cubicBezTo>
                  <a:cubicBezTo>
                    <a:pt x="66" y="140"/>
                    <a:pt x="67" y="136"/>
                    <a:pt x="67" y="134"/>
                  </a:cubicBezTo>
                  <a:cubicBezTo>
                    <a:pt x="69" y="133"/>
                    <a:pt x="71" y="133"/>
                    <a:pt x="74" y="132"/>
                  </a:cubicBezTo>
                  <a:cubicBezTo>
                    <a:pt x="76" y="131"/>
                    <a:pt x="78" y="129"/>
                    <a:pt x="79" y="126"/>
                  </a:cubicBezTo>
                  <a:cubicBezTo>
                    <a:pt x="82" y="126"/>
                    <a:pt x="85" y="126"/>
                    <a:pt x="87" y="124"/>
                  </a:cubicBezTo>
                  <a:cubicBezTo>
                    <a:pt x="90" y="123"/>
                    <a:pt x="92" y="120"/>
                    <a:pt x="93" y="117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89" y="76"/>
                    <a:pt x="89" y="76"/>
                    <a:pt x="89" y="76"/>
                  </a:cubicBezTo>
                  <a:cubicBezTo>
                    <a:pt x="89" y="67"/>
                    <a:pt x="91" y="63"/>
                    <a:pt x="97" y="63"/>
                  </a:cubicBezTo>
                  <a:cubicBezTo>
                    <a:pt x="102" y="63"/>
                    <a:pt x="105" y="64"/>
                    <a:pt x="106" y="70"/>
                  </a:cubicBezTo>
                  <a:cubicBezTo>
                    <a:pt x="106" y="126"/>
                    <a:pt x="106" y="126"/>
                    <a:pt x="106" y="126"/>
                  </a:cubicBezTo>
                  <a:cubicBezTo>
                    <a:pt x="105" y="128"/>
                    <a:pt x="105" y="130"/>
                    <a:pt x="103" y="132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39" y="168"/>
                    <a:pt x="39" y="168"/>
                    <a:pt x="39" y="168"/>
                  </a:cubicBezTo>
                  <a:cubicBezTo>
                    <a:pt x="30" y="164"/>
                    <a:pt x="24" y="157"/>
                    <a:pt x="24" y="147"/>
                  </a:cubicBezTo>
                  <a:cubicBezTo>
                    <a:pt x="23" y="111"/>
                    <a:pt x="23" y="111"/>
                    <a:pt x="23" y="111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59" y="108"/>
                    <a:pt x="59" y="108"/>
                    <a:pt x="59" y="108"/>
                  </a:cubicBezTo>
                  <a:cubicBezTo>
                    <a:pt x="60" y="111"/>
                    <a:pt x="60" y="111"/>
                    <a:pt x="60" y="111"/>
                  </a:cubicBezTo>
                  <a:cubicBezTo>
                    <a:pt x="61" y="132"/>
                    <a:pt x="61" y="132"/>
                    <a:pt x="61" y="132"/>
                  </a:cubicBezTo>
                  <a:cubicBezTo>
                    <a:pt x="60" y="135"/>
                    <a:pt x="59" y="137"/>
                    <a:pt x="56" y="138"/>
                  </a:cubicBezTo>
                  <a:cubicBezTo>
                    <a:pt x="53" y="138"/>
                    <a:pt x="51" y="136"/>
                    <a:pt x="50" y="134"/>
                  </a:cubicBezTo>
                  <a:cubicBezTo>
                    <a:pt x="50" y="125"/>
                    <a:pt x="50" y="125"/>
                    <a:pt x="50" y="125"/>
                  </a:cubicBezTo>
                  <a:close/>
                  <a:moveTo>
                    <a:pt x="16" y="27"/>
                  </a:moveTo>
                  <a:cubicBezTo>
                    <a:pt x="16" y="27"/>
                    <a:pt x="15" y="26"/>
                    <a:pt x="16" y="26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7" y="8"/>
                    <a:pt x="48" y="8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4" y="14"/>
                    <a:pt x="65" y="14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7"/>
                    <a:pt x="81" y="7"/>
                    <a:pt x="81" y="8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6"/>
                    <a:pt x="113" y="26"/>
                    <a:pt x="113" y="27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74" y="21"/>
                    <a:pt x="70" y="18"/>
                    <a:pt x="63" y="18"/>
                  </a:cubicBezTo>
                  <a:cubicBezTo>
                    <a:pt x="57" y="19"/>
                    <a:pt x="53" y="21"/>
                    <a:pt x="52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64" y="24"/>
                  </a:moveTo>
                  <a:cubicBezTo>
                    <a:pt x="64" y="24"/>
                    <a:pt x="64" y="24"/>
                    <a:pt x="64" y="24"/>
                  </a:cubicBezTo>
                  <a:cubicBezTo>
                    <a:pt x="67" y="24"/>
                    <a:pt x="69" y="27"/>
                    <a:pt x="69" y="30"/>
                  </a:cubicBezTo>
                  <a:cubicBezTo>
                    <a:pt x="69" y="75"/>
                    <a:pt x="69" y="75"/>
                    <a:pt x="69" y="7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7"/>
                    <a:pt x="61" y="24"/>
                    <a:pt x="64" y="24"/>
                  </a:cubicBezTo>
                  <a:close/>
                  <a:moveTo>
                    <a:pt x="15" y="32"/>
                  </a:moveTo>
                  <a:cubicBezTo>
                    <a:pt x="51" y="31"/>
                    <a:pt x="51" y="31"/>
                    <a:pt x="51" y="31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26" y="45"/>
                    <a:pt x="14" y="33"/>
                  </a:cubicBezTo>
                  <a:cubicBezTo>
                    <a:pt x="14" y="32"/>
                    <a:pt x="14" y="32"/>
                    <a:pt x="15" y="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329"/>
            <p:cNvSpPr>
              <a:spLocks noChangeAspect="1" noEditPoints="1"/>
            </p:cNvSpPr>
            <p:nvPr/>
          </p:nvSpPr>
          <p:spPr bwMode="auto">
            <a:xfrm>
              <a:off x="1654525" y="4405788"/>
              <a:ext cx="375372" cy="432000"/>
            </a:xfrm>
            <a:custGeom>
              <a:avLst/>
              <a:gdLst>
                <a:gd name="T0" fmla="*/ 123 w 174"/>
                <a:gd name="T1" fmla="*/ 90 h 200"/>
                <a:gd name="T2" fmla="*/ 154 w 174"/>
                <a:gd name="T3" fmla="*/ 126 h 200"/>
                <a:gd name="T4" fmla="*/ 151 w 174"/>
                <a:gd name="T5" fmla="*/ 168 h 200"/>
                <a:gd name="T6" fmla="*/ 116 w 174"/>
                <a:gd name="T7" fmla="*/ 183 h 200"/>
                <a:gd name="T8" fmla="*/ 111 w 174"/>
                <a:gd name="T9" fmla="*/ 185 h 200"/>
                <a:gd name="T10" fmla="*/ 98 w 174"/>
                <a:gd name="T11" fmla="*/ 168 h 200"/>
                <a:gd name="T12" fmla="*/ 63 w 174"/>
                <a:gd name="T13" fmla="*/ 171 h 200"/>
                <a:gd name="T14" fmla="*/ 35 w 174"/>
                <a:gd name="T15" fmla="*/ 179 h 200"/>
                <a:gd name="T16" fmla="*/ 36 w 174"/>
                <a:gd name="T17" fmla="*/ 177 h 200"/>
                <a:gd name="T18" fmla="*/ 44 w 174"/>
                <a:gd name="T19" fmla="*/ 155 h 200"/>
                <a:gd name="T20" fmla="*/ 46 w 174"/>
                <a:gd name="T21" fmla="*/ 131 h 200"/>
                <a:gd name="T22" fmla="*/ 51 w 174"/>
                <a:gd name="T23" fmla="*/ 104 h 200"/>
                <a:gd name="T24" fmla="*/ 71 w 174"/>
                <a:gd name="T25" fmla="*/ 87 h 200"/>
                <a:gd name="T26" fmla="*/ 93 w 174"/>
                <a:gd name="T27" fmla="*/ 84 h 200"/>
                <a:gd name="T28" fmla="*/ 108 w 174"/>
                <a:gd name="T29" fmla="*/ 67 h 200"/>
                <a:gd name="T30" fmla="*/ 0 w 174"/>
                <a:gd name="T31" fmla="*/ 53 h 200"/>
                <a:gd name="T32" fmla="*/ 11 w 174"/>
                <a:gd name="T33" fmla="*/ 85 h 200"/>
                <a:gd name="T34" fmla="*/ 11 w 174"/>
                <a:gd name="T35" fmla="*/ 88 h 200"/>
                <a:gd name="T36" fmla="*/ 36 w 174"/>
                <a:gd name="T37" fmla="*/ 57 h 200"/>
                <a:gd name="T38" fmla="*/ 30 w 174"/>
                <a:gd name="T39" fmla="*/ 13 h 200"/>
                <a:gd name="T40" fmla="*/ 24 w 174"/>
                <a:gd name="T41" fmla="*/ 2 h 200"/>
                <a:gd name="T42" fmla="*/ 19 w 174"/>
                <a:gd name="T43" fmla="*/ 25 h 200"/>
                <a:gd name="T44" fmla="*/ 32 w 174"/>
                <a:gd name="T45" fmla="*/ 52 h 200"/>
                <a:gd name="T46" fmla="*/ 18 w 174"/>
                <a:gd name="T47" fmla="*/ 65 h 200"/>
                <a:gd name="T48" fmla="*/ 17 w 174"/>
                <a:gd name="T49" fmla="*/ 41 h 200"/>
                <a:gd name="T50" fmla="*/ 17 w 174"/>
                <a:gd name="T51" fmla="*/ 45 h 200"/>
                <a:gd name="T52" fmla="*/ 113 w 174"/>
                <a:gd name="T53" fmla="*/ 38 h 200"/>
                <a:gd name="T54" fmla="*/ 118 w 174"/>
                <a:gd name="T55" fmla="*/ 74 h 200"/>
                <a:gd name="T56" fmla="*/ 118 w 174"/>
                <a:gd name="T57" fmla="*/ 74 h 200"/>
                <a:gd name="T58" fmla="*/ 102 w 174"/>
                <a:gd name="T59" fmla="*/ 166 h 200"/>
                <a:gd name="T60" fmla="*/ 146 w 174"/>
                <a:gd name="T61" fmla="*/ 137 h 200"/>
                <a:gd name="T62" fmla="*/ 128 w 174"/>
                <a:gd name="T63" fmla="*/ 98 h 200"/>
                <a:gd name="T64" fmla="*/ 113 w 174"/>
                <a:gd name="T65" fmla="*/ 107 h 200"/>
                <a:gd name="T66" fmla="*/ 110 w 174"/>
                <a:gd name="T67" fmla="*/ 110 h 200"/>
                <a:gd name="T68" fmla="*/ 47 w 174"/>
                <a:gd name="T69" fmla="*/ 120 h 200"/>
                <a:gd name="T70" fmla="*/ 66 w 174"/>
                <a:gd name="T71" fmla="*/ 137 h 200"/>
                <a:gd name="T72" fmla="*/ 54 w 174"/>
                <a:gd name="T73" fmla="*/ 121 h 200"/>
                <a:gd name="T74" fmla="*/ 76 w 174"/>
                <a:gd name="T75" fmla="*/ 90 h 200"/>
                <a:gd name="T76" fmla="*/ 98 w 174"/>
                <a:gd name="T77" fmla="*/ 100 h 200"/>
                <a:gd name="T78" fmla="*/ 75 w 174"/>
                <a:gd name="T79" fmla="*/ 81 h 200"/>
                <a:gd name="T80" fmla="*/ 90 w 174"/>
                <a:gd name="T81" fmla="*/ 106 h 200"/>
                <a:gd name="T82" fmla="*/ 62 w 174"/>
                <a:gd name="T83" fmla="*/ 100 h 200"/>
                <a:gd name="T84" fmla="*/ 91 w 174"/>
                <a:gd name="T85" fmla="*/ 114 h 200"/>
                <a:gd name="T86" fmla="*/ 68 w 174"/>
                <a:gd name="T87" fmla="*/ 127 h 200"/>
                <a:gd name="T88" fmla="*/ 76 w 174"/>
                <a:gd name="T89" fmla="*/ 11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4" h="200">
                  <a:moveTo>
                    <a:pt x="108" y="67"/>
                  </a:moveTo>
                  <a:cubicBezTo>
                    <a:pt x="109" y="67"/>
                    <a:pt x="113" y="78"/>
                    <a:pt x="129" y="82"/>
                  </a:cubicBezTo>
                  <a:cubicBezTo>
                    <a:pt x="127" y="85"/>
                    <a:pt x="124" y="88"/>
                    <a:pt x="123" y="90"/>
                  </a:cubicBezTo>
                  <a:cubicBezTo>
                    <a:pt x="129" y="94"/>
                    <a:pt x="134" y="99"/>
                    <a:pt x="136" y="112"/>
                  </a:cubicBezTo>
                  <a:cubicBezTo>
                    <a:pt x="138" y="122"/>
                    <a:pt x="141" y="130"/>
                    <a:pt x="148" y="134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74" y="142"/>
                    <a:pt x="174" y="142"/>
                    <a:pt x="174" y="142"/>
                  </a:cubicBezTo>
                  <a:cubicBezTo>
                    <a:pt x="154" y="170"/>
                    <a:pt x="154" y="170"/>
                    <a:pt x="154" y="170"/>
                  </a:cubicBezTo>
                  <a:cubicBezTo>
                    <a:pt x="151" y="168"/>
                    <a:pt x="151" y="168"/>
                    <a:pt x="151" y="168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16" y="183"/>
                    <a:pt x="116" y="183"/>
                    <a:pt x="116" y="183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1" y="200"/>
                    <a:pt x="131" y="200"/>
                    <a:pt x="131" y="20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118" y="175"/>
                    <a:pt x="118" y="175"/>
                    <a:pt x="118" y="175"/>
                  </a:cubicBezTo>
                  <a:cubicBezTo>
                    <a:pt x="107" y="167"/>
                    <a:pt x="107" y="167"/>
                    <a:pt x="107" y="167"/>
                  </a:cubicBezTo>
                  <a:cubicBezTo>
                    <a:pt x="98" y="168"/>
                    <a:pt x="98" y="168"/>
                    <a:pt x="98" y="168"/>
                  </a:cubicBezTo>
                  <a:cubicBezTo>
                    <a:pt x="95" y="168"/>
                    <a:pt x="95" y="168"/>
                    <a:pt x="95" y="168"/>
                  </a:cubicBezTo>
                  <a:cubicBezTo>
                    <a:pt x="76" y="154"/>
                    <a:pt x="76" y="154"/>
                    <a:pt x="76" y="154"/>
                  </a:cubicBezTo>
                  <a:cubicBezTo>
                    <a:pt x="63" y="171"/>
                    <a:pt x="63" y="171"/>
                    <a:pt x="63" y="171"/>
                  </a:cubicBezTo>
                  <a:cubicBezTo>
                    <a:pt x="61" y="173"/>
                    <a:pt x="59" y="173"/>
                    <a:pt x="56" y="173"/>
                  </a:cubicBezTo>
                  <a:cubicBezTo>
                    <a:pt x="49" y="172"/>
                    <a:pt x="49" y="172"/>
                    <a:pt x="49" y="172"/>
                  </a:cubicBezTo>
                  <a:cubicBezTo>
                    <a:pt x="44" y="177"/>
                    <a:pt x="39" y="179"/>
                    <a:pt x="35" y="179"/>
                  </a:cubicBezTo>
                  <a:cubicBezTo>
                    <a:pt x="32" y="179"/>
                    <a:pt x="29" y="179"/>
                    <a:pt x="26" y="178"/>
                  </a:cubicBezTo>
                  <a:cubicBezTo>
                    <a:pt x="26" y="175"/>
                    <a:pt x="26" y="175"/>
                    <a:pt x="26" y="175"/>
                  </a:cubicBezTo>
                  <a:cubicBezTo>
                    <a:pt x="29" y="176"/>
                    <a:pt x="32" y="177"/>
                    <a:pt x="36" y="177"/>
                  </a:cubicBezTo>
                  <a:cubicBezTo>
                    <a:pt x="39" y="176"/>
                    <a:pt x="42" y="175"/>
                    <a:pt x="45" y="172"/>
                  </a:cubicBezTo>
                  <a:cubicBezTo>
                    <a:pt x="45" y="171"/>
                    <a:pt x="46" y="170"/>
                    <a:pt x="45" y="168"/>
                  </a:cubicBezTo>
                  <a:cubicBezTo>
                    <a:pt x="42" y="162"/>
                    <a:pt x="41" y="158"/>
                    <a:pt x="44" y="155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0"/>
                    <a:pt x="55" y="139"/>
                    <a:pt x="55" y="138"/>
                  </a:cubicBezTo>
                  <a:cubicBezTo>
                    <a:pt x="46" y="131"/>
                    <a:pt x="46" y="131"/>
                    <a:pt x="46" y="131"/>
                  </a:cubicBezTo>
                  <a:cubicBezTo>
                    <a:pt x="43" y="127"/>
                    <a:pt x="42" y="124"/>
                    <a:pt x="44" y="120"/>
                  </a:cubicBezTo>
                  <a:cubicBezTo>
                    <a:pt x="46" y="117"/>
                    <a:pt x="48" y="116"/>
                    <a:pt x="51" y="116"/>
                  </a:cubicBezTo>
                  <a:cubicBezTo>
                    <a:pt x="48" y="111"/>
                    <a:pt x="49" y="108"/>
                    <a:pt x="51" y="104"/>
                  </a:cubicBezTo>
                  <a:cubicBezTo>
                    <a:pt x="53" y="102"/>
                    <a:pt x="55" y="101"/>
                    <a:pt x="59" y="101"/>
                  </a:cubicBezTo>
                  <a:cubicBezTo>
                    <a:pt x="57" y="97"/>
                    <a:pt x="57" y="93"/>
                    <a:pt x="60" y="89"/>
                  </a:cubicBezTo>
                  <a:cubicBezTo>
                    <a:pt x="63" y="87"/>
                    <a:pt x="66" y="86"/>
                    <a:pt x="71" y="87"/>
                  </a:cubicBezTo>
                  <a:cubicBezTo>
                    <a:pt x="70" y="83"/>
                    <a:pt x="72" y="79"/>
                    <a:pt x="75" y="77"/>
                  </a:cubicBezTo>
                  <a:cubicBezTo>
                    <a:pt x="77" y="76"/>
                    <a:pt x="79" y="75"/>
                    <a:pt x="82" y="76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5" y="78"/>
                    <a:pt x="97" y="75"/>
                    <a:pt x="100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5"/>
                    <a:pt x="108" y="67"/>
                    <a:pt x="108" y="67"/>
                  </a:cubicBezTo>
                  <a:close/>
                  <a:moveTo>
                    <a:pt x="16" y="14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6" y="35"/>
                    <a:pt x="0" y="42"/>
                    <a:pt x="0" y="53"/>
                  </a:cubicBezTo>
                  <a:cubicBezTo>
                    <a:pt x="2" y="64"/>
                    <a:pt x="9" y="68"/>
                    <a:pt x="18" y="68"/>
                  </a:cubicBezTo>
                  <a:cubicBezTo>
                    <a:pt x="18" y="76"/>
                    <a:pt x="18" y="83"/>
                    <a:pt x="12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1" y="78"/>
                    <a:pt x="22" y="73"/>
                    <a:pt x="22" y="68"/>
                  </a:cubicBezTo>
                  <a:cubicBezTo>
                    <a:pt x="29" y="67"/>
                    <a:pt x="34" y="63"/>
                    <a:pt x="36" y="57"/>
                  </a:cubicBezTo>
                  <a:cubicBezTo>
                    <a:pt x="38" y="44"/>
                    <a:pt x="31" y="38"/>
                    <a:pt x="20" y="39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6" y="26"/>
                    <a:pt x="30" y="21"/>
                    <a:pt x="30" y="13"/>
                  </a:cubicBezTo>
                  <a:cubicBezTo>
                    <a:pt x="30" y="6"/>
                    <a:pt x="27" y="1"/>
                    <a:pt x="24" y="0"/>
                  </a:cubicBezTo>
                  <a:cubicBezTo>
                    <a:pt x="19" y="0"/>
                    <a:pt x="16" y="7"/>
                    <a:pt x="16" y="14"/>
                  </a:cubicBezTo>
                  <a:close/>
                  <a:moveTo>
                    <a:pt x="24" y="2"/>
                  </a:moveTo>
                  <a:cubicBezTo>
                    <a:pt x="26" y="4"/>
                    <a:pt x="27" y="7"/>
                    <a:pt x="27" y="11"/>
                  </a:cubicBezTo>
                  <a:cubicBezTo>
                    <a:pt x="26" y="16"/>
                    <a:pt x="24" y="21"/>
                    <a:pt x="20" y="25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12"/>
                    <a:pt x="19" y="3"/>
                    <a:pt x="24" y="2"/>
                  </a:cubicBezTo>
                  <a:close/>
                  <a:moveTo>
                    <a:pt x="20" y="42"/>
                  </a:moveTo>
                  <a:cubicBezTo>
                    <a:pt x="27" y="42"/>
                    <a:pt x="31" y="44"/>
                    <a:pt x="32" y="52"/>
                  </a:cubicBezTo>
                  <a:cubicBezTo>
                    <a:pt x="31" y="58"/>
                    <a:pt x="28" y="62"/>
                    <a:pt x="22" y="65"/>
                  </a:cubicBezTo>
                  <a:cubicBezTo>
                    <a:pt x="20" y="42"/>
                    <a:pt x="20" y="42"/>
                    <a:pt x="20" y="42"/>
                  </a:cubicBezTo>
                  <a:close/>
                  <a:moveTo>
                    <a:pt x="18" y="65"/>
                  </a:moveTo>
                  <a:cubicBezTo>
                    <a:pt x="13" y="65"/>
                    <a:pt x="8" y="62"/>
                    <a:pt x="6" y="53"/>
                  </a:cubicBezTo>
                  <a:cubicBezTo>
                    <a:pt x="5" y="44"/>
                    <a:pt x="8" y="38"/>
                    <a:pt x="16" y="33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4" y="43"/>
                    <a:pt x="13" y="45"/>
                    <a:pt x="13" y="47"/>
                  </a:cubicBezTo>
                  <a:cubicBezTo>
                    <a:pt x="12" y="50"/>
                    <a:pt x="14" y="52"/>
                    <a:pt x="15" y="54"/>
                  </a:cubicBezTo>
                  <a:cubicBezTo>
                    <a:pt x="14" y="50"/>
                    <a:pt x="14" y="46"/>
                    <a:pt x="17" y="45"/>
                  </a:cubicBezTo>
                  <a:cubicBezTo>
                    <a:pt x="18" y="65"/>
                    <a:pt x="18" y="65"/>
                    <a:pt x="18" y="65"/>
                  </a:cubicBezTo>
                  <a:close/>
                  <a:moveTo>
                    <a:pt x="150" y="32"/>
                  </a:moveTo>
                  <a:cubicBezTo>
                    <a:pt x="136" y="21"/>
                    <a:pt x="122" y="28"/>
                    <a:pt x="113" y="38"/>
                  </a:cubicBezTo>
                  <a:cubicBezTo>
                    <a:pt x="153" y="69"/>
                    <a:pt x="153" y="69"/>
                    <a:pt x="153" y="69"/>
                  </a:cubicBezTo>
                  <a:cubicBezTo>
                    <a:pt x="162" y="58"/>
                    <a:pt x="163" y="43"/>
                    <a:pt x="150" y="32"/>
                  </a:cubicBezTo>
                  <a:close/>
                  <a:moveTo>
                    <a:pt x="118" y="74"/>
                  </a:moveTo>
                  <a:cubicBezTo>
                    <a:pt x="132" y="85"/>
                    <a:pt x="149" y="78"/>
                    <a:pt x="151" y="73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06" y="43"/>
                    <a:pt x="104" y="63"/>
                    <a:pt x="118" y="74"/>
                  </a:cubicBezTo>
                  <a:close/>
                  <a:moveTo>
                    <a:pt x="77" y="152"/>
                  </a:moveTo>
                  <a:cubicBezTo>
                    <a:pt x="96" y="165"/>
                    <a:pt x="96" y="165"/>
                    <a:pt x="96" y="165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8" y="165"/>
                    <a:pt x="108" y="165"/>
                    <a:pt x="108" y="165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46" y="137"/>
                    <a:pt x="146" y="137"/>
                    <a:pt x="146" y="137"/>
                  </a:cubicBezTo>
                  <a:cubicBezTo>
                    <a:pt x="147" y="136"/>
                    <a:pt x="147" y="136"/>
                    <a:pt x="146" y="135"/>
                  </a:cubicBezTo>
                  <a:cubicBezTo>
                    <a:pt x="140" y="131"/>
                    <a:pt x="136" y="125"/>
                    <a:pt x="134" y="116"/>
                  </a:cubicBezTo>
                  <a:cubicBezTo>
                    <a:pt x="134" y="110"/>
                    <a:pt x="132" y="104"/>
                    <a:pt x="128" y="98"/>
                  </a:cubicBezTo>
                  <a:cubicBezTo>
                    <a:pt x="101" y="77"/>
                    <a:pt x="101" y="77"/>
                    <a:pt x="101" y="77"/>
                  </a:cubicBezTo>
                  <a:cubicBezTo>
                    <a:pt x="97" y="78"/>
                    <a:pt x="96" y="83"/>
                    <a:pt x="98" y="89"/>
                  </a:cubicBezTo>
                  <a:cubicBezTo>
                    <a:pt x="102" y="96"/>
                    <a:pt x="107" y="102"/>
                    <a:pt x="113" y="107"/>
                  </a:cubicBezTo>
                  <a:cubicBezTo>
                    <a:pt x="109" y="118"/>
                    <a:pt x="109" y="127"/>
                    <a:pt x="115" y="137"/>
                  </a:cubicBezTo>
                  <a:cubicBezTo>
                    <a:pt x="115" y="138"/>
                    <a:pt x="114" y="138"/>
                    <a:pt x="113" y="137"/>
                  </a:cubicBezTo>
                  <a:cubicBezTo>
                    <a:pt x="108" y="129"/>
                    <a:pt x="106" y="121"/>
                    <a:pt x="110" y="110"/>
                  </a:cubicBezTo>
                  <a:cubicBezTo>
                    <a:pt x="110" y="110"/>
                    <a:pt x="109" y="109"/>
                    <a:pt x="109" y="110"/>
                  </a:cubicBezTo>
                  <a:cubicBezTo>
                    <a:pt x="104" y="116"/>
                    <a:pt x="78" y="152"/>
                    <a:pt x="77" y="152"/>
                  </a:cubicBezTo>
                  <a:close/>
                  <a:moveTo>
                    <a:pt x="47" y="120"/>
                  </a:moveTo>
                  <a:cubicBezTo>
                    <a:pt x="45" y="122"/>
                    <a:pt x="45" y="127"/>
                    <a:pt x="48" y="129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9" y="138"/>
                    <a:pt x="63" y="140"/>
                    <a:pt x="66" y="137"/>
                  </a:cubicBezTo>
                  <a:cubicBezTo>
                    <a:pt x="66" y="137"/>
                    <a:pt x="66" y="137"/>
                    <a:pt x="66" y="137"/>
                  </a:cubicBezTo>
                  <a:cubicBezTo>
                    <a:pt x="68" y="135"/>
                    <a:pt x="68" y="132"/>
                    <a:pt x="65" y="129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18"/>
                    <a:pt x="50" y="118"/>
                    <a:pt x="47" y="120"/>
                  </a:cubicBezTo>
                  <a:close/>
                  <a:moveTo>
                    <a:pt x="75" y="81"/>
                  </a:moveTo>
                  <a:cubicBezTo>
                    <a:pt x="73" y="84"/>
                    <a:pt x="73" y="88"/>
                    <a:pt x="76" y="90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91" y="103"/>
                    <a:pt x="96" y="103"/>
                    <a:pt x="98" y="100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100" y="97"/>
                    <a:pt x="100" y="93"/>
                    <a:pt x="97" y="90"/>
                  </a:cubicBezTo>
                  <a:cubicBezTo>
                    <a:pt x="85" y="80"/>
                    <a:pt x="85" y="80"/>
                    <a:pt x="85" y="80"/>
                  </a:cubicBezTo>
                  <a:cubicBezTo>
                    <a:pt x="82" y="78"/>
                    <a:pt x="78" y="78"/>
                    <a:pt x="75" y="81"/>
                  </a:cubicBezTo>
                  <a:cubicBezTo>
                    <a:pt x="75" y="81"/>
                    <a:pt x="75" y="81"/>
                    <a:pt x="75" y="81"/>
                  </a:cubicBezTo>
                  <a:close/>
                  <a:moveTo>
                    <a:pt x="91" y="114"/>
                  </a:moveTo>
                  <a:cubicBezTo>
                    <a:pt x="92" y="112"/>
                    <a:pt x="92" y="107"/>
                    <a:pt x="90" y="106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9" y="89"/>
                    <a:pt x="64" y="89"/>
                    <a:pt x="63" y="90"/>
                  </a:cubicBezTo>
                  <a:cubicBezTo>
                    <a:pt x="61" y="93"/>
                    <a:pt x="59" y="95"/>
                    <a:pt x="62" y="100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3" y="117"/>
                    <a:pt x="87" y="117"/>
                    <a:pt x="88" y="116"/>
                  </a:cubicBezTo>
                  <a:cubicBezTo>
                    <a:pt x="91" y="114"/>
                    <a:pt x="91" y="114"/>
                    <a:pt x="91" y="114"/>
                  </a:cubicBezTo>
                  <a:close/>
                  <a:moveTo>
                    <a:pt x="53" y="106"/>
                  </a:moveTo>
                  <a:cubicBezTo>
                    <a:pt x="51" y="109"/>
                    <a:pt x="51" y="114"/>
                    <a:pt x="54" y="116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71" y="129"/>
                    <a:pt x="75" y="129"/>
                    <a:pt x="77" y="126"/>
                  </a:cubicBezTo>
                  <a:cubicBezTo>
                    <a:pt x="77" y="126"/>
                    <a:pt x="77" y="126"/>
                    <a:pt x="77" y="126"/>
                  </a:cubicBezTo>
                  <a:cubicBezTo>
                    <a:pt x="80" y="123"/>
                    <a:pt x="79" y="119"/>
                    <a:pt x="76" y="116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0" y="103"/>
                    <a:pt x="56" y="103"/>
                    <a:pt x="53" y="10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1" name="Freeform 330"/>
            <p:cNvSpPr>
              <a:spLocks noChangeAspect="1" noEditPoints="1"/>
            </p:cNvSpPr>
            <p:nvPr/>
          </p:nvSpPr>
          <p:spPr bwMode="auto">
            <a:xfrm>
              <a:off x="2676548" y="5199038"/>
              <a:ext cx="356964" cy="432000"/>
            </a:xfrm>
            <a:custGeom>
              <a:avLst/>
              <a:gdLst>
                <a:gd name="T0" fmla="*/ 1 w 133"/>
                <a:gd name="T1" fmla="*/ 12 h 161"/>
                <a:gd name="T2" fmla="*/ 9 w 133"/>
                <a:gd name="T3" fmla="*/ 7 h 161"/>
                <a:gd name="T4" fmla="*/ 16 w 133"/>
                <a:gd name="T5" fmla="*/ 2 h 161"/>
                <a:gd name="T6" fmla="*/ 40 w 133"/>
                <a:gd name="T7" fmla="*/ 27 h 161"/>
                <a:gd name="T8" fmla="*/ 72 w 133"/>
                <a:gd name="T9" fmla="*/ 27 h 161"/>
                <a:gd name="T10" fmla="*/ 89 w 133"/>
                <a:gd name="T11" fmla="*/ 29 h 161"/>
                <a:gd name="T12" fmla="*/ 103 w 133"/>
                <a:gd name="T13" fmla="*/ 51 h 161"/>
                <a:gd name="T14" fmla="*/ 125 w 133"/>
                <a:gd name="T15" fmla="*/ 52 h 161"/>
                <a:gd name="T16" fmla="*/ 129 w 133"/>
                <a:gd name="T17" fmla="*/ 61 h 161"/>
                <a:gd name="T18" fmla="*/ 124 w 133"/>
                <a:gd name="T19" fmla="*/ 62 h 161"/>
                <a:gd name="T20" fmla="*/ 122 w 133"/>
                <a:gd name="T21" fmla="*/ 70 h 161"/>
                <a:gd name="T22" fmla="*/ 102 w 133"/>
                <a:gd name="T23" fmla="*/ 70 h 161"/>
                <a:gd name="T24" fmla="*/ 122 w 133"/>
                <a:gd name="T25" fmla="*/ 98 h 161"/>
                <a:gd name="T26" fmla="*/ 96 w 133"/>
                <a:gd name="T27" fmla="*/ 98 h 161"/>
                <a:gd name="T28" fmla="*/ 96 w 133"/>
                <a:gd name="T29" fmla="*/ 120 h 161"/>
                <a:gd name="T30" fmla="*/ 116 w 133"/>
                <a:gd name="T31" fmla="*/ 140 h 161"/>
                <a:gd name="T32" fmla="*/ 115 w 133"/>
                <a:gd name="T33" fmla="*/ 152 h 161"/>
                <a:gd name="T34" fmla="*/ 97 w 133"/>
                <a:gd name="T35" fmla="*/ 134 h 161"/>
                <a:gd name="T36" fmla="*/ 97 w 133"/>
                <a:gd name="T37" fmla="*/ 155 h 161"/>
                <a:gd name="T38" fmla="*/ 86 w 133"/>
                <a:gd name="T39" fmla="*/ 155 h 161"/>
                <a:gd name="T40" fmla="*/ 85 w 133"/>
                <a:gd name="T41" fmla="*/ 98 h 161"/>
                <a:gd name="T42" fmla="*/ 75 w 133"/>
                <a:gd name="T43" fmla="*/ 98 h 161"/>
                <a:gd name="T44" fmla="*/ 75 w 133"/>
                <a:gd name="T45" fmla="*/ 155 h 161"/>
                <a:gd name="T46" fmla="*/ 64 w 133"/>
                <a:gd name="T47" fmla="*/ 155 h 161"/>
                <a:gd name="T48" fmla="*/ 63 w 133"/>
                <a:gd name="T49" fmla="*/ 95 h 161"/>
                <a:gd name="T50" fmla="*/ 57 w 133"/>
                <a:gd name="T51" fmla="*/ 95 h 161"/>
                <a:gd name="T52" fmla="*/ 57 w 133"/>
                <a:gd name="T53" fmla="*/ 119 h 161"/>
                <a:gd name="T54" fmla="*/ 32 w 133"/>
                <a:gd name="T55" fmla="*/ 152 h 161"/>
                <a:gd name="T56" fmla="*/ 33 w 133"/>
                <a:gd name="T57" fmla="*/ 134 h 161"/>
                <a:gd name="T58" fmla="*/ 45 w 133"/>
                <a:gd name="T59" fmla="*/ 117 h 161"/>
                <a:gd name="T60" fmla="*/ 46 w 133"/>
                <a:gd name="T61" fmla="*/ 42 h 161"/>
                <a:gd name="T62" fmla="*/ 42 w 133"/>
                <a:gd name="T63" fmla="*/ 37 h 161"/>
                <a:gd name="T64" fmla="*/ 23 w 133"/>
                <a:gd name="T65" fmla="*/ 37 h 161"/>
                <a:gd name="T66" fmla="*/ 1 w 133"/>
                <a:gd name="T67" fmla="*/ 12 h 161"/>
                <a:gd name="T68" fmla="*/ 86 w 133"/>
                <a:gd name="T69" fmla="*/ 2 h 161"/>
                <a:gd name="T70" fmla="*/ 75 w 133"/>
                <a:gd name="T71" fmla="*/ 13 h 161"/>
                <a:gd name="T72" fmla="*/ 86 w 133"/>
                <a:gd name="T73" fmla="*/ 23 h 161"/>
                <a:gd name="T74" fmla="*/ 97 w 133"/>
                <a:gd name="T75" fmla="*/ 13 h 161"/>
                <a:gd name="T76" fmla="*/ 86 w 133"/>
                <a:gd name="T77" fmla="*/ 2 h 161"/>
                <a:gd name="T78" fmla="*/ 59 w 133"/>
                <a:gd name="T79" fmla="*/ 0 h 161"/>
                <a:gd name="T80" fmla="*/ 48 w 133"/>
                <a:gd name="T81" fmla="*/ 11 h 161"/>
                <a:gd name="T82" fmla="*/ 59 w 133"/>
                <a:gd name="T83" fmla="*/ 22 h 161"/>
                <a:gd name="T84" fmla="*/ 70 w 133"/>
                <a:gd name="T85" fmla="*/ 11 h 161"/>
                <a:gd name="T86" fmla="*/ 59 w 133"/>
                <a:gd name="T87" fmla="*/ 0 h 161"/>
                <a:gd name="T88" fmla="*/ 10 w 133"/>
                <a:gd name="T89" fmla="*/ 9 h 161"/>
                <a:gd name="T90" fmla="*/ 27 w 133"/>
                <a:gd name="T91" fmla="*/ 27 h 161"/>
                <a:gd name="T92" fmla="*/ 37 w 133"/>
                <a:gd name="T93" fmla="*/ 27 h 161"/>
                <a:gd name="T94" fmla="*/ 37 w 133"/>
                <a:gd name="T95" fmla="*/ 26 h 161"/>
                <a:gd name="T96" fmla="*/ 16 w 133"/>
                <a:gd name="T97" fmla="*/ 4 h 161"/>
                <a:gd name="T98" fmla="*/ 10 w 133"/>
                <a:gd name="T99" fmla="*/ 9 h 161"/>
                <a:gd name="T100" fmla="*/ 74 w 133"/>
                <a:gd name="T101" fmla="*/ 27 h 161"/>
                <a:gd name="T102" fmla="*/ 94 w 133"/>
                <a:gd name="T103" fmla="*/ 61 h 161"/>
                <a:gd name="T104" fmla="*/ 128 w 133"/>
                <a:gd name="T105" fmla="*/ 61 h 161"/>
                <a:gd name="T106" fmla="*/ 128 w 133"/>
                <a:gd name="T107" fmla="*/ 53 h 161"/>
                <a:gd name="T108" fmla="*/ 103 w 133"/>
                <a:gd name="T109" fmla="*/ 53 h 161"/>
                <a:gd name="T110" fmla="*/ 88 w 133"/>
                <a:gd name="T111" fmla="*/ 29 h 161"/>
                <a:gd name="T112" fmla="*/ 74 w 133"/>
                <a:gd name="T113" fmla="*/ 27 h 161"/>
                <a:gd name="T114" fmla="*/ 75 w 133"/>
                <a:gd name="T115" fmla="*/ 47 h 161"/>
                <a:gd name="T116" fmla="*/ 75 w 133"/>
                <a:gd name="T117" fmla="*/ 96 h 161"/>
                <a:gd name="T118" fmla="*/ 119 w 133"/>
                <a:gd name="T119" fmla="*/ 96 h 161"/>
                <a:gd name="T120" fmla="*/ 100 w 133"/>
                <a:gd name="T121" fmla="*/ 70 h 161"/>
                <a:gd name="T122" fmla="*/ 89 w 133"/>
                <a:gd name="T123" fmla="*/ 70 h 161"/>
                <a:gd name="T124" fmla="*/ 75 w 133"/>
                <a:gd name="T125" fmla="*/ 4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" h="161">
                  <a:moveTo>
                    <a:pt x="1" y="12"/>
                  </a:moveTo>
                  <a:cubicBezTo>
                    <a:pt x="0" y="7"/>
                    <a:pt x="4" y="5"/>
                    <a:pt x="9" y="7"/>
                  </a:cubicBezTo>
                  <a:cubicBezTo>
                    <a:pt x="8" y="3"/>
                    <a:pt x="12" y="2"/>
                    <a:pt x="16" y="2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9" y="25"/>
                    <a:pt x="85" y="25"/>
                    <a:pt x="89" y="29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32" y="51"/>
                    <a:pt x="133" y="59"/>
                    <a:pt x="129" y="61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6" y="65"/>
                    <a:pt x="125" y="67"/>
                    <a:pt x="122" y="70"/>
                  </a:cubicBezTo>
                  <a:cubicBezTo>
                    <a:pt x="102" y="70"/>
                    <a:pt x="102" y="70"/>
                    <a:pt x="102" y="70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8" y="145"/>
                    <a:pt x="118" y="148"/>
                    <a:pt x="115" y="152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55"/>
                    <a:pt x="97" y="155"/>
                    <a:pt x="97" y="155"/>
                  </a:cubicBezTo>
                  <a:cubicBezTo>
                    <a:pt x="95" y="160"/>
                    <a:pt x="87" y="160"/>
                    <a:pt x="86" y="155"/>
                  </a:cubicBezTo>
                  <a:cubicBezTo>
                    <a:pt x="85" y="98"/>
                    <a:pt x="85" y="98"/>
                    <a:pt x="85" y="98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5" y="155"/>
                    <a:pt x="75" y="155"/>
                    <a:pt x="75" y="155"/>
                  </a:cubicBezTo>
                  <a:cubicBezTo>
                    <a:pt x="73" y="161"/>
                    <a:pt x="65" y="161"/>
                    <a:pt x="64" y="155"/>
                  </a:cubicBezTo>
                  <a:cubicBezTo>
                    <a:pt x="63" y="95"/>
                    <a:pt x="63" y="95"/>
                    <a:pt x="63" y="95"/>
                  </a:cubicBezTo>
                  <a:cubicBezTo>
                    <a:pt x="61" y="93"/>
                    <a:pt x="59" y="93"/>
                    <a:pt x="57" y="9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28" y="148"/>
                    <a:pt x="27" y="142"/>
                    <a:pt x="33" y="134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5" y="40"/>
                    <a:pt x="45" y="38"/>
                    <a:pt x="4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" y="12"/>
                    <a:pt x="1" y="12"/>
                    <a:pt x="1" y="12"/>
                  </a:cubicBezTo>
                  <a:close/>
                  <a:moveTo>
                    <a:pt x="86" y="2"/>
                  </a:moveTo>
                  <a:cubicBezTo>
                    <a:pt x="80" y="2"/>
                    <a:pt x="75" y="7"/>
                    <a:pt x="75" y="13"/>
                  </a:cubicBezTo>
                  <a:cubicBezTo>
                    <a:pt x="75" y="18"/>
                    <a:pt x="80" y="23"/>
                    <a:pt x="86" y="23"/>
                  </a:cubicBezTo>
                  <a:cubicBezTo>
                    <a:pt x="92" y="23"/>
                    <a:pt x="97" y="18"/>
                    <a:pt x="97" y="13"/>
                  </a:cubicBezTo>
                  <a:cubicBezTo>
                    <a:pt x="97" y="7"/>
                    <a:pt x="92" y="2"/>
                    <a:pt x="86" y="2"/>
                  </a:cubicBezTo>
                  <a:close/>
                  <a:moveTo>
                    <a:pt x="59" y="0"/>
                  </a:moveTo>
                  <a:cubicBezTo>
                    <a:pt x="53" y="0"/>
                    <a:pt x="48" y="5"/>
                    <a:pt x="48" y="11"/>
                  </a:cubicBezTo>
                  <a:cubicBezTo>
                    <a:pt x="48" y="17"/>
                    <a:pt x="53" y="22"/>
                    <a:pt x="59" y="22"/>
                  </a:cubicBezTo>
                  <a:cubicBezTo>
                    <a:pt x="65" y="22"/>
                    <a:pt x="70" y="17"/>
                    <a:pt x="70" y="11"/>
                  </a:cubicBezTo>
                  <a:cubicBezTo>
                    <a:pt x="70" y="5"/>
                    <a:pt x="65" y="0"/>
                    <a:pt x="59" y="0"/>
                  </a:cubicBezTo>
                  <a:close/>
                  <a:moveTo>
                    <a:pt x="10" y="9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7"/>
                    <a:pt x="38" y="26"/>
                    <a:pt x="37" y="2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3" y="2"/>
                    <a:pt x="9" y="6"/>
                    <a:pt x="10" y="9"/>
                  </a:cubicBezTo>
                  <a:close/>
                  <a:moveTo>
                    <a:pt x="74" y="27"/>
                  </a:moveTo>
                  <a:cubicBezTo>
                    <a:pt x="94" y="61"/>
                    <a:pt x="94" y="61"/>
                    <a:pt x="94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58"/>
                    <a:pt x="131" y="56"/>
                    <a:pt x="128" y="53"/>
                  </a:cubicBezTo>
                  <a:cubicBezTo>
                    <a:pt x="103" y="53"/>
                    <a:pt x="103" y="53"/>
                    <a:pt x="103" y="53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4" y="27"/>
                    <a:pt x="80" y="26"/>
                    <a:pt x="74" y="27"/>
                  </a:cubicBezTo>
                  <a:close/>
                  <a:moveTo>
                    <a:pt x="75" y="47"/>
                  </a:moveTo>
                  <a:cubicBezTo>
                    <a:pt x="75" y="96"/>
                    <a:pt x="75" y="96"/>
                    <a:pt x="75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89" y="70"/>
                    <a:pt x="89" y="70"/>
                    <a:pt x="89" y="70"/>
                  </a:cubicBezTo>
                  <a:lnTo>
                    <a:pt x="75" y="4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21" name="组合 420"/>
            <p:cNvGrpSpPr>
              <a:grpSpLocks noChangeAspect="1"/>
            </p:cNvGrpSpPr>
            <p:nvPr/>
          </p:nvGrpSpPr>
          <p:grpSpPr>
            <a:xfrm>
              <a:off x="4648930" y="1684338"/>
              <a:ext cx="420864" cy="432000"/>
              <a:chOff x="4219575" y="6318250"/>
              <a:chExt cx="600076" cy="615950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32" name="Freeform 331"/>
              <p:cNvSpPr>
                <a:spLocks noEditPoints="1"/>
              </p:cNvSpPr>
              <p:nvPr/>
            </p:nvSpPr>
            <p:spPr bwMode="auto">
              <a:xfrm>
                <a:off x="4403725" y="6535738"/>
                <a:ext cx="280988" cy="282575"/>
              </a:xfrm>
              <a:custGeom>
                <a:avLst/>
                <a:gdLst>
                  <a:gd name="T0" fmla="*/ 75 w 75"/>
                  <a:gd name="T1" fmla="*/ 37 h 75"/>
                  <a:gd name="T2" fmla="*/ 0 w 75"/>
                  <a:gd name="T3" fmla="*/ 37 h 75"/>
                  <a:gd name="T4" fmla="*/ 14 w 75"/>
                  <a:gd name="T5" fmla="*/ 12 h 75"/>
                  <a:gd name="T6" fmla="*/ 17 w 75"/>
                  <a:gd name="T7" fmla="*/ 17 h 75"/>
                  <a:gd name="T8" fmla="*/ 38 w 75"/>
                  <a:gd name="T9" fmla="*/ 9 h 75"/>
                  <a:gd name="T10" fmla="*/ 14 w 75"/>
                  <a:gd name="T11" fmla="*/ 12 h 75"/>
                  <a:gd name="T12" fmla="*/ 40 w 75"/>
                  <a:gd name="T13" fmla="*/ 10 h 75"/>
                  <a:gd name="T14" fmla="*/ 59 w 75"/>
                  <a:gd name="T15" fmla="*/ 16 h 75"/>
                  <a:gd name="T16" fmla="*/ 40 w 75"/>
                  <a:gd name="T17" fmla="*/ 2 h 75"/>
                  <a:gd name="T18" fmla="*/ 45 w 75"/>
                  <a:gd name="T19" fmla="*/ 67 h 75"/>
                  <a:gd name="T20" fmla="*/ 66 w 75"/>
                  <a:gd name="T21" fmla="*/ 57 h 75"/>
                  <a:gd name="T22" fmla="*/ 52 w 75"/>
                  <a:gd name="T23" fmla="*/ 56 h 75"/>
                  <a:gd name="T24" fmla="*/ 10 w 75"/>
                  <a:gd name="T25" fmla="*/ 57 h 75"/>
                  <a:gd name="T26" fmla="*/ 31 w 75"/>
                  <a:gd name="T27" fmla="*/ 68 h 75"/>
                  <a:gd name="T28" fmla="*/ 14 w 75"/>
                  <a:gd name="T29" fmla="*/ 54 h 75"/>
                  <a:gd name="T30" fmla="*/ 28 w 75"/>
                  <a:gd name="T31" fmla="*/ 57 h 75"/>
                  <a:gd name="T32" fmla="*/ 43 w 75"/>
                  <a:gd name="T33" fmla="*/ 67 h 75"/>
                  <a:gd name="T34" fmla="*/ 47 w 75"/>
                  <a:gd name="T35" fmla="*/ 50 h 75"/>
                  <a:gd name="T36" fmla="*/ 3 w 75"/>
                  <a:gd name="T37" fmla="*/ 32 h 75"/>
                  <a:gd name="T38" fmla="*/ 13 w 75"/>
                  <a:gd name="T39" fmla="*/ 53 h 75"/>
                  <a:gd name="T40" fmla="*/ 8 w 75"/>
                  <a:gd name="T41" fmla="*/ 30 h 75"/>
                  <a:gd name="T42" fmla="*/ 72 w 75"/>
                  <a:gd name="T43" fmla="*/ 31 h 75"/>
                  <a:gd name="T44" fmla="*/ 64 w 75"/>
                  <a:gd name="T45" fmla="*/ 36 h 75"/>
                  <a:gd name="T46" fmla="*/ 68 w 75"/>
                  <a:gd name="T47" fmla="*/ 55 h 75"/>
                  <a:gd name="T48" fmla="*/ 51 w 75"/>
                  <a:gd name="T49" fmla="*/ 17 h 75"/>
                  <a:gd name="T50" fmla="*/ 54 w 75"/>
                  <a:gd name="T51" fmla="*/ 36 h 75"/>
                  <a:gd name="T52" fmla="*/ 66 w 75"/>
                  <a:gd name="T53" fmla="*/ 27 h 75"/>
                  <a:gd name="T54" fmla="*/ 51 w 75"/>
                  <a:gd name="T55" fmla="*/ 17 h 75"/>
                  <a:gd name="T56" fmla="*/ 28 w 75"/>
                  <a:gd name="T57" fmla="*/ 39 h 75"/>
                  <a:gd name="T58" fmla="*/ 46 w 75"/>
                  <a:gd name="T59" fmla="*/ 48 h 75"/>
                  <a:gd name="T60" fmla="*/ 47 w 75"/>
                  <a:gd name="T61" fmla="*/ 25 h 75"/>
                  <a:gd name="T62" fmla="*/ 34 w 75"/>
                  <a:gd name="T63" fmla="*/ 25 h 75"/>
                  <a:gd name="T64" fmla="*/ 15 w 75"/>
                  <a:gd name="T65" fmla="*/ 20 h 75"/>
                  <a:gd name="T66" fmla="*/ 15 w 75"/>
                  <a:gd name="T67" fmla="*/ 40 h 75"/>
                  <a:gd name="T68" fmla="*/ 31 w 75"/>
                  <a:gd name="T69" fmla="*/ 2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75">
                    <a:moveTo>
                      <a:pt x="38" y="0"/>
                    </a:moveTo>
                    <a:cubicBezTo>
                      <a:pt x="58" y="0"/>
                      <a:pt x="75" y="16"/>
                      <a:pt x="75" y="37"/>
                    </a:cubicBezTo>
                    <a:cubicBezTo>
                      <a:pt x="75" y="58"/>
                      <a:pt x="58" y="75"/>
                      <a:pt x="38" y="75"/>
                    </a:cubicBezTo>
                    <a:cubicBezTo>
                      <a:pt x="17" y="75"/>
                      <a:pt x="0" y="58"/>
                      <a:pt x="0" y="37"/>
                    </a:cubicBezTo>
                    <a:cubicBezTo>
                      <a:pt x="0" y="16"/>
                      <a:pt x="17" y="0"/>
                      <a:pt x="38" y="0"/>
                    </a:cubicBezTo>
                    <a:close/>
                    <a:moveTo>
                      <a:pt x="14" y="12"/>
                    </a:moveTo>
                    <a:cubicBezTo>
                      <a:pt x="14" y="14"/>
                      <a:pt x="14" y="17"/>
                      <a:pt x="16" y="17"/>
                    </a:cubicBezTo>
                    <a:cubicBezTo>
                      <a:pt x="16" y="17"/>
                      <a:pt x="17" y="17"/>
                      <a:pt x="17" y="17"/>
                    </a:cubicBezTo>
                    <a:cubicBezTo>
                      <a:pt x="20" y="16"/>
                      <a:pt x="23" y="15"/>
                      <a:pt x="28" y="15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8"/>
                      <a:pt x="37" y="4"/>
                      <a:pt x="37" y="2"/>
                    </a:cubicBezTo>
                    <a:cubicBezTo>
                      <a:pt x="30" y="1"/>
                      <a:pt x="19" y="6"/>
                      <a:pt x="14" y="12"/>
                    </a:cubicBezTo>
                    <a:close/>
                    <a:moveTo>
                      <a:pt x="40" y="2"/>
                    </a:moveTo>
                    <a:cubicBezTo>
                      <a:pt x="39" y="4"/>
                      <a:pt x="40" y="7"/>
                      <a:pt x="40" y="10"/>
                    </a:cubicBezTo>
                    <a:cubicBezTo>
                      <a:pt x="44" y="11"/>
                      <a:pt x="48" y="13"/>
                      <a:pt x="50" y="15"/>
                    </a:cubicBezTo>
                    <a:cubicBezTo>
                      <a:pt x="53" y="15"/>
                      <a:pt x="56" y="15"/>
                      <a:pt x="59" y="16"/>
                    </a:cubicBezTo>
                    <a:cubicBezTo>
                      <a:pt x="59" y="14"/>
                      <a:pt x="60" y="11"/>
                      <a:pt x="59" y="10"/>
                    </a:cubicBezTo>
                    <a:cubicBezTo>
                      <a:pt x="55" y="5"/>
                      <a:pt x="47" y="2"/>
                      <a:pt x="40" y="2"/>
                    </a:cubicBezTo>
                    <a:close/>
                    <a:moveTo>
                      <a:pt x="52" y="56"/>
                    </a:moveTo>
                    <a:cubicBezTo>
                      <a:pt x="51" y="59"/>
                      <a:pt x="49" y="63"/>
                      <a:pt x="45" y="67"/>
                    </a:cubicBezTo>
                    <a:cubicBezTo>
                      <a:pt x="46" y="69"/>
                      <a:pt x="48" y="70"/>
                      <a:pt x="49" y="71"/>
                    </a:cubicBezTo>
                    <a:cubicBezTo>
                      <a:pt x="56" y="67"/>
                      <a:pt x="63" y="63"/>
                      <a:pt x="66" y="57"/>
                    </a:cubicBezTo>
                    <a:cubicBezTo>
                      <a:pt x="65" y="54"/>
                      <a:pt x="64" y="53"/>
                      <a:pt x="62" y="51"/>
                    </a:cubicBezTo>
                    <a:cubicBezTo>
                      <a:pt x="59" y="53"/>
                      <a:pt x="56" y="55"/>
                      <a:pt x="52" y="56"/>
                    </a:cubicBezTo>
                    <a:close/>
                    <a:moveTo>
                      <a:pt x="14" y="54"/>
                    </a:moveTo>
                    <a:cubicBezTo>
                      <a:pt x="10" y="57"/>
                      <a:pt x="10" y="57"/>
                      <a:pt x="10" y="57"/>
                    </a:cubicBezTo>
                    <a:cubicBezTo>
                      <a:pt x="14" y="64"/>
                      <a:pt x="20" y="69"/>
                      <a:pt x="29" y="71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9" y="64"/>
                      <a:pt x="27" y="61"/>
                      <a:pt x="25" y="58"/>
                    </a:cubicBezTo>
                    <a:cubicBezTo>
                      <a:pt x="21" y="58"/>
                      <a:pt x="18" y="56"/>
                      <a:pt x="14" y="54"/>
                    </a:cubicBezTo>
                    <a:close/>
                    <a:moveTo>
                      <a:pt x="32" y="49"/>
                    </a:moveTo>
                    <a:cubicBezTo>
                      <a:pt x="28" y="57"/>
                      <a:pt x="28" y="57"/>
                      <a:pt x="28" y="57"/>
                    </a:cubicBezTo>
                    <a:cubicBezTo>
                      <a:pt x="29" y="60"/>
                      <a:pt x="30" y="64"/>
                      <a:pt x="33" y="67"/>
                    </a:cubicBezTo>
                    <a:cubicBezTo>
                      <a:pt x="37" y="67"/>
                      <a:pt x="40" y="67"/>
                      <a:pt x="43" y="67"/>
                    </a:cubicBezTo>
                    <a:cubicBezTo>
                      <a:pt x="45" y="64"/>
                      <a:pt x="47" y="60"/>
                      <a:pt x="50" y="57"/>
                    </a:cubicBezTo>
                    <a:cubicBezTo>
                      <a:pt x="49" y="54"/>
                      <a:pt x="48" y="52"/>
                      <a:pt x="47" y="50"/>
                    </a:cubicBezTo>
                    <a:cubicBezTo>
                      <a:pt x="42" y="51"/>
                      <a:pt x="37" y="51"/>
                      <a:pt x="32" y="49"/>
                    </a:cubicBezTo>
                    <a:close/>
                    <a:moveTo>
                      <a:pt x="3" y="32"/>
                    </a:moveTo>
                    <a:cubicBezTo>
                      <a:pt x="3" y="47"/>
                      <a:pt x="5" y="53"/>
                      <a:pt x="8" y="55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49"/>
                      <a:pt x="12" y="45"/>
                      <a:pt x="13" y="41"/>
                    </a:cubicBezTo>
                    <a:cubicBezTo>
                      <a:pt x="11" y="37"/>
                      <a:pt x="9" y="34"/>
                      <a:pt x="8" y="30"/>
                    </a:cubicBezTo>
                    <a:cubicBezTo>
                      <a:pt x="6" y="30"/>
                      <a:pt x="4" y="31"/>
                      <a:pt x="3" y="32"/>
                    </a:cubicBezTo>
                    <a:close/>
                    <a:moveTo>
                      <a:pt x="72" y="31"/>
                    </a:moveTo>
                    <a:cubicBezTo>
                      <a:pt x="71" y="30"/>
                      <a:pt x="69" y="30"/>
                      <a:pt x="67" y="30"/>
                    </a:cubicBezTo>
                    <a:cubicBezTo>
                      <a:pt x="66" y="32"/>
                      <a:pt x="65" y="34"/>
                      <a:pt x="64" y="36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5" y="51"/>
                      <a:pt x="66" y="53"/>
                      <a:pt x="68" y="55"/>
                    </a:cubicBezTo>
                    <a:cubicBezTo>
                      <a:pt x="71" y="47"/>
                      <a:pt x="73" y="40"/>
                      <a:pt x="72" y="31"/>
                    </a:cubicBezTo>
                    <a:close/>
                    <a:moveTo>
                      <a:pt x="51" y="17"/>
                    </a:moveTo>
                    <a:cubicBezTo>
                      <a:pt x="48" y="24"/>
                      <a:pt x="48" y="24"/>
                      <a:pt x="48" y="24"/>
                    </a:cubicBezTo>
                    <a:cubicBezTo>
                      <a:pt x="52" y="27"/>
                      <a:pt x="53" y="32"/>
                      <a:pt x="54" y="36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3" y="33"/>
                      <a:pt x="64" y="30"/>
                      <a:pt x="66" y="2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58" y="18"/>
                      <a:pt x="54" y="17"/>
                      <a:pt x="51" y="17"/>
                    </a:cubicBezTo>
                    <a:close/>
                    <a:moveTo>
                      <a:pt x="34" y="25"/>
                    </a:moveTo>
                    <a:cubicBezTo>
                      <a:pt x="31" y="29"/>
                      <a:pt x="29" y="33"/>
                      <a:pt x="28" y="39"/>
                    </a:cubicBezTo>
                    <a:cubicBezTo>
                      <a:pt x="29" y="42"/>
                      <a:pt x="31" y="45"/>
                      <a:pt x="33" y="48"/>
                    </a:cubicBezTo>
                    <a:cubicBezTo>
                      <a:pt x="38" y="48"/>
                      <a:pt x="42" y="48"/>
                      <a:pt x="46" y="48"/>
                    </a:cubicBezTo>
                    <a:cubicBezTo>
                      <a:pt x="49" y="45"/>
                      <a:pt x="51" y="42"/>
                      <a:pt x="52" y="37"/>
                    </a:cubicBezTo>
                    <a:cubicBezTo>
                      <a:pt x="51" y="33"/>
                      <a:pt x="49" y="28"/>
                      <a:pt x="47" y="25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34" y="25"/>
                      <a:pt x="34" y="25"/>
                      <a:pt x="34" y="25"/>
                    </a:cubicBezTo>
                    <a:close/>
                    <a:moveTo>
                      <a:pt x="29" y="17"/>
                    </a:moveTo>
                    <a:cubicBezTo>
                      <a:pt x="24" y="17"/>
                      <a:pt x="17" y="18"/>
                      <a:pt x="15" y="20"/>
                    </a:cubicBezTo>
                    <a:cubicBezTo>
                      <a:pt x="13" y="22"/>
                      <a:pt x="11" y="26"/>
                      <a:pt x="10" y="29"/>
                    </a:cubicBezTo>
                    <a:cubicBezTo>
                      <a:pt x="11" y="33"/>
                      <a:pt x="13" y="37"/>
                      <a:pt x="15" y="40"/>
                    </a:cubicBezTo>
                    <a:cubicBezTo>
                      <a:pt x="18" y="38"/>
                      <a:pt x="22" y="38"/>
                      <a:pt x="27" y="37"/>
                    </a:cubicBezTo>
                    <a:cubicBezTo>
                      <a:pt x="27" y="32"/>
                      <a:pt x="29" y="28"/>
                      <a:pt x="31" y="24"/>
                    </a:cubicBezTo>
                    <a:cubicBezTo>
                      <a:pt x="31" y="21"/>
                      <a:pt x="30" y="19"/>
                      <a:pt x="29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332"/>
              <p:cNvSpPr>
                <a:spLocks noEditPoints="1"/>
              </p:cNvSpPr>
              <p:nvPr/>
            </p:nvSpPr>
            <p:spPr bwMode="auto">
              <a:xfrm>
                <a:off x="4219575" y="6334125"/>
                <a:ext cx="209550" cy="600075"/>
              </a:xfrm>
              <a:custGeom>
                <a:avLst/>
                <a:gdLst>
                  <a:gd name="T0" fmla="*/ 31 w 56"/>
                  <a:gd name="T1" fmla="*/ 0 h 160"/>
                  <a:gd name="T2" fmla="*/ 0 w 56"/>
                  <a:gd name="T3" fmla="*/ 34 h 160"/>
                  <a:gd name="T4" fmla="*/ 21 w 56"/>
                  <a:gd name="T5" fmla="*/ 67 h 160"/>
                  <a:gd name="T6" fmla="*/ 24 w 56"/>
                  <a:gd name="T7" fmla="*/ 72 h 160"/>
                  <a:gd name="T8" fmla="*/ 24 w 56"/>
                  <a:gd name="T9" fmla="*/ 112 h 160"/>
                  <a:gd name="T10" fmla="*/ 22 w 56"/>
                  <a:gd name="T11" fmla="*/ 114 h 160"/>
                  <a:gd name="T12" fmla="*/ 22 w 56"/>
                  <a:gd name="T13" fmla="*/ 160 h 160"/>
                  <a:gd name="T14" fmla="*/ 34 w 56"/>
                  <a:gd name="T15" fmla="*/ 160 h 160"/>
                  <a:gd name="T16" fmla="*/ 34 w 56"/>
                  <a:gd name="T17" fmla="*/ 115 h 160"/>
                  <a:gd name="T18" fmla="*/ 32 w 56"/>
                  <a:gd name="T19" fmla="*/ 113 h 160"/>
                  <a:gd name="T20" fmla="*/ 32 w 56"/>
                  <a:gd name="T21" fmla="*/ 71 h 160"/>
                  <a:gd name="T22" fmla="*/ 35 w 56"/>
                  <a:gd name="T23" fmla="*/ 67 h 160"/>
                  <a:gd name="T24" fmla="*/ 56 w 56"/>
                  <a:gd name="T25" fmla="*/ 36 h 160"/>
                  <a:gd name="T26" fmla="*/ 31 w 56"/>
                  <a:gd name="T27" fmla="*/ 0 h 160"/>
                  <a:gd name="T28" fmla="*/ 29 w 56"/>
                  <a:gd name="T29" fmla="*/ 5 h 160"/>
                  <a:gd name="T30" fmla="*/ 51 w 56"/>
                  <a:gd name="T31" fmla="*/ 34 h 160"/>
                  <a:gd name="T32" fmla="*/ 28 w 56"/>
                  <a:gd name="T33" fmla="*/ 62 h 160"/>
                  <a:gd name="T34" fmla="*/ 5 w 56"/>
                  <a:gd name="T35" fmla="*/ 34 h 160"/>
                  <a:gd name="T36" fmla="*/ 29 w 56"/>
                  <a:gd name="T37" fmla="*/ 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6" h="160">
                    <a:moveTo>
                      <a:pt x="31" y="0"/>
                    </a:moveTo>
                    <a:cubicBezTo>
                      <a:pt x="15" y="2"/>
                      <a:pt x="3" y="10"/>
                      <a:pt x="0" y="34"/>
                    </a:cubicBezTo>
                    <a:cubicBezTo>
                      <a:pt x="0" y="52"/>
                      <a:pt x="8" y="61"/>
                      <a:pt x="21" y="67"/>
                    </a:cubicBezTo>
                    <a:cubicBezTo>
                      <a:pt x="23" y="68"/>
                      <a:pt x="24" y="70"/>
                      <a:pt x="24" y="72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2" y="114"/>
                      <a:pt x="22" y="114"/>
                      <a:pt x="22" y="114"/>
                    </a:cubicBezTo>
                    <a:cubicBezTo>
                      <a:pt x="22" y="160"/>
                      <a:pt x="22" y="160"/>
                      <a:pt x="22" y="160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2" y="113"/>
                      <a:pt x="32" y="113"/>
                      <a:pt x="32" y="113"/>
                    </a:cubicBezTo>
                    <a:cubicBezTo>
                      <a:pt x="32" y="71"/>
                      <a:pt x="32" y="71"/>
                      <a:pt x="32" y="71"/>
                    </a:cubicBezTo>
                    <a:cubicBezTo>
                      <a:pt x="32" y="69"/>
                      <a:pt x="33" y="68"/>
                      <a:pt x="35" y="67"/>
                    </a:cubicBezTo>
                    <a:cubicBezTo>
                      <a:pt x="48" y="62"/>
                      <a:pt x="54" y="50"/>
                      <a:pt x="56" y="36"/>
                    </a:cubicBezTo>
                    <a:cubicBezTo>
                      <a:pt x="54" y="12"/>
                      <a:pt x="43" y="1"/>
                      <a:pt x="31" y="0"/>
                    </a:cubicBezTo>
                    <a:close/>
                    <a:moveTo>
                      <a:pt x="29" y="5"/>
                    </a:moveTo>
                    <a:cubicBezTo>
                      <a:pt x="41" y="5"/>
                      <a:pt x="51" y="18"/>
                      <a:pt x="51" y="34"/>
                    </a:cubicBezTo>
                    <a:cubicBezTo>
                      <a:pt x="51" y="50"/>
                      <a:pt x="41" y="62"/>
                      <a:pt x="28" y="62"/>
                    </a:cubicBezTo>
                    <a:cubicBezTo>
                      <a:pt x="15" y="62"/>
                      <a:pt x="5" y="50"/>
                      <a:pt x="5" y="34"/>
                    </a:cubicBezTo>
                    <a:cubicBezTo>
                      <a:pt x="5" y="18"/>
                      <a:pt x="16" y="5"/>
                      <a:pt x="2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333"/>
              <p:cNvSpPr/>
              <p:nvPr/>
            </p:nvSpPr>
            <p:spPr bwMode="auto">
              <a:xfrm>
                <a:off x="4557713" y="6318250"/>
                <a:ext cx="261938" cy="615950"/>
              </a:xfrm>
              <a:custGeom>
                <a:avLst/>
                <a:gdLst>
                  <a:gd name="T0" fmla="*/ 4 w 165"/>
                  <a:gd name="T1" fmla="*/ 346 h 388"/>
                  <a:gd name="T2" fmla="*/ 90 w 165"/>
                  <a:gd name="T3" fmla="*/ 350 h 388"/>
                  <a:gd name="T4" fmla="*/ 99 w 165"/>
                  <a:gd name="T5" fmla="*/ 343 h 388"/>
                  <a:gd name="T6" fmla="*/ 151 w 165"/>
                  <a:gd name="T7" fmla="*/ 0 h 388"/>
                  <a:gd name="T8" fmla="*/ 165 w 165"/>
                  <a:gd name="T9" fmla="*/ 3 h 388"/>
                  <a:gd name="T10" fmla="*/ 113 w 165"/>
                  <a:gd name="T11" fmla="*/ 372 h 388"/>
                  <a:gd name="T12" fmla="*/ 97 w 165"/>
                  <a:gd name="T13" fmla="*/ 388 h 388"/>
                  <a:gd name="T14" fmla="*/ 9 w 165"/>
                  <a:gd name="T15" fmla="*/ 386 h 388"/>
                  <a:gd name="T16" fmla="*/ 4 w 165"/>
                  <a:gd name="T17" fmla="*/ 384 h 388"/>
                  <a:gd name="T18" fmla="*/ 0 w 165"/>
                  <a:gd name="T19" fmla="*/ 350 h 388"/>
                  <a:gd name="T20" fmla="*/ 4 w 165"/>
                  <a:gd name="T21" fmla="*/ 346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5" h="388">
                    <a:moveTo>
                      <a:pt x="4" y="346"/>
                    </a:moveTo>
                    <a:lnTo>
                      <a:pt x="90" y="350"/>
                    </a:lnTo>
                    <a:lnTo>
                      <a:pt x="99" y="343"/>
                    </a:lnTo>
                    <a:lnTo>
                      <a:pt x="151" y="0"/>
                    </a:lnTo>
                    <a:lnTo>
                      <a:pt x="165" y="3"/>
                    </a:lnTo>
                    <a:lnTo>
                      <a:pt x="113" y="372"/>
                    </a:lnTo>
                    <a:lnTo>
                      <a:pt x="97" y="388"/>
                    </a:lnTo>
                    <a:lnTo>
                      <a:pt x="9" y="386"/>
                    </a:lnTo>
                    <a:lnTo>
                      <a:pt x="4" y="384"/>
                    </a:lnTo>
                    <a:lnTo>
                      <a:pt x="0" y="350"/>
                    </a:lnTo>
                    <a:lnTo>
                      <a:pt x="4" y="3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22" name="组合 421"/>
            <p:cNvGrpSpPr>
              <a:grpSpLocks noChangeAspect="1"/>
            </p:cNvGrpSpPr>
            <p:nvPr/>
          </p:nvGrpSpPr>
          <p:grpSpPr>
            <a:xfrm>
              <a:off x="5760207" y="1684338"/>
              <a:ext cx="366084" cy="432000"/>
              <a:chOff x="5237163" y="6235700"/>
              <a:chExt cx="573088" cy="676276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35" name="Freeform 334"/>
              <p:cNvSpPr/>
              <p:nvPr/>
            </p:nvSpPr>
            <p:spPr bwMode="auto">
              <a:xfrm>
                <a:off x="5356225" y="6596063"/>
                <a:ext cx="169863" cy="169863"/>
              </a:xfrm>
              <a:custGeom>
                <a:avLst/>
                <a:gdLst>
                  <a:gd name="T0" fmla="*/ 0 w 45"/>
                  <a:gd name="T1" fmla="*/ 24 h 45"/>
                  <a:gd name="T2" fmla="*/ 13 w 45"/>
                  <a:gd name="T3" fmla="*/ 8 h 45"/>
                  <a:gd name="T4" fmla="*/ 36 w 45"/>
                  <a:gd name="T5" fmla="*/ 6 h 45"/>
                  <a:gd name="T6" fmla="*/ 36 w 45"/>
                  <a:gd name="T7" fmla="*/ 6 h 45"/>
                  <a:gd name="T8" fmla="*/ 37 w 45"/>
                  <a:gd name="T9" fmla="*/ 29 h 45"/>
                  <a:gd name="T10" fmla="*/ 24 w 45"/>
                  <a:gd name="T11" fmla="*/ 45 h 45"/>
                  <a:gd name="T12" fmla="*/ 0 w 45"/>
                  <a:gd name="T13" fmla="*/ 2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5">
                    <a:moveTo>
                      <a:pt x="0" y="24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9" y="2"/>
                      <a:pt x="29" y="0"/>
                      <a:pt x="36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5" y="11"/>
                      <a:pt x="43" y="22"/>
                      <a:pt x="37" y="29"/>
                    </a:cubicBezTo>
                    <a:cubicBezTo>
                      <a:pt x="33" y="34"/>
                      <a:pt x="28" y="39"/>
                      <a:pt x="24" y="45"/>
                    </a:cubicBezTo>
                    <a:cubicBezTo>
                      <a:pt x="23" y="44"/>
                      <a:pt x="0" y="24"/>
                      <a:pt x="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335"/>
              <p:cNvSpPr/>
              <p:nvPr/>
            </p:nvSpPr>
            <p:spPr bwMode="auto">
              <a:xfrm>
                <a:off x="5237163" y="6713538"/>
                <a:ext cx="187325" cy="198438"/>
              </a:xfrm>
              <a:custGeom>
                <a:avLst/>
                <a:gdLst>
                  <a:gd name="T0" fmla="*/ 6 w 50"/>
                  <a:gd name="T1" fmla="*/ 24 h 53"/>
                  <a:gd name="T2" fmla="*/ 26 w 50"/>
                  <a:gd name="T3" fmla="*/ 0 h 53"/>
                  <a:gd name="T4" fmla="*/ 50 w 50"/>
                  <a:gd name="T5" fmla="*/ 20 h 53"/>
                  <a:gd name="T6" fmla="*/ 30 w 50"/>
                  <a:gd name="T7" fmla="*/ 44 h 53"/>
                  <a:gd name="T8" fmla="*/ 6 w 50"/>
                  <a:gd name="T9" fmla="*/ 47 h 53"/>
                  <a:gd name="T10" fmla="*/ 6 w 50"/>
                  <a:gd name="T11" fmla="*/ 47 h 53"/>
                  <a:gd name="T12" fmla="*/ 6 w 50"/>
                  <a:gd name="T13" fmla="*/ 2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3">
                    <a:moveTo>
                      <a:pt x="6" y="24"/>
                    </a:moveTo>
                    <a:cubicBezTo>
                      <a:pt x="13" y="15"/>
                      <a:pt x="18" y="9"/>
                      <a:pt x="26" y="0"/>
                    </a:cubicBezTo>
                    <a:cubicBezTo>
                      <a:pt x="26" y="0"/>
                      <a:pt x="50" y="20"/>
                      <a:pt x="50" y="20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5" y="51"/>
                      <a:pt x="13" y="53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0" y="42"/>
                      <a:pt x="0" y="30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336"/>
              <p:cNvSpPr>
                <a:spLocks noEditPoints="1"/>
              </p:cNvSpPr>
              <p:nvPr/>
            </p:nvSpPr>
            <p:spPr bwMode="auto">
              <a:xfrm>
                <a:off x="5465763" y="6235700"/>
                <a:ext cx="344488" cy="676275"/>
              </a:xfrm>
              <a:custGeom>
                <a:avLst/>
                <a:gdLst>
                  <a:gd name="T0" fmla="*/ 81 w 92"/>
                  <a:gd name="T1" fmla="*/ 61 h 180"/>
                  <a:gd name="T2" fmla="*/ 11 w 92"/>
                  <a:gd name="T3" fmla="*/ 75 h 180"/>
                  <a:gd name="T4" fmla="*/ 50 w 92"/>
                  <a:gd name="T5" fmla="*/ 31 h 180"/>
                  <a:gd name="T6" fmla="*/ 45 w 92"/>
                  <a:gd name="T7" fmla="*/ 40 h 180"/>
                  <a:gd name="T8" fmla="*/ 50 w 92"/>
                  <a:gd name="T9" fmla="*/ 61 h 180"/>
                  <a:gd name="T10" fmla="*/ 90 w 92"/>
                  <a:gd name="T11" fmla="*/ 14 h 180"/>
                  <a:gd name="T12" fmla="*/ 50 w 92"/>
                  <a:gd name="T13" fmla="*/ 31 h 180"/>
                  <a:gd name="T14" fmla="*/ 85 w 92"/>
                  <a:gd name="T15" fmla="*/ 18 h 180"/>
                  <a:gd name="T16" fmla="*/ 46 w 92"/>
                  <a:gd name="T17" fmla="*/ 36 h 180"/>
                  <a:gd name="T18" fmla="*/ 46 w 92"/>
                  <a:gd name="T19" fmla="*/ 36 h 180"/>
                  <a:gd name="T20" fmla="*/ 15 w 92"/>
                  <a:gd name="T21" fmla="*/ 172 h 180"/>
                  <a:gd name="T22" fmla="*/ 6 w 92"/>
                  <a:gd name="T23" fmla="*/ 172 h 180"/>
                  <a:gd name="T24" fmla="*/ 22 w 92"/>
                  <a:gd name="T25" fmla="*/ 166 h 180"/>
                  <a:gd name="T26" fmla="*/ 22 w 92"/>
                  <a:gd name="T27" fmla="*/ 174 h 180"/>
                  <a:gd name="T28" fmla="*/ 22 w 92"/>
                  <a:gd name="T29" fmla="*/ 166 h 180"/>
                  <a:gd name="T30" fmla="*/ 57 w 92"/>
                  <a:gd name="T31" fmla="*/ 168 h 180"/>
                  <a:gd name="T32" fmla="*/ 50 w 92"/>
                  <a:gd name="T33" fmla="*/ 167 h 180"/>
                  <a:gd name="T34" fmla="*/ 48 w 92"/>
                  <a:gd name="T35" fmla="*/ 160 h 180"/>
                  <a:gd name="T36" fmla="*/ 41 w 92"/>
                  <a:gd name="T37" fmla="*/ 156 h 180"/>
                  <a:gd name="T38" fmla="*/ 34 w 92"/>
                  <a:gd name="T39" fmla="*/ 157 h 180"/>
                  <a:gd name="T40" fmla="*/ 30 w 92"/>
                  <a:gd name="T41" fmla="*/ 168 h 180"/>
                  <a:gd name="T42" fmla="*/ 41 w 92"/>
                  <a:gd name="T43" fmla="*/ 166 h 180"/>
                  <a:gd name="T44" fmla="*/ 46 w 92"/>
                  <a:gd name="T45" fmla="*/ 167 h 180"/>
                  <a:gd name="T46" fmla="*/ 50 w 92"/>
                  <a:gd name="T47" fmla="*/ 175 h 180"/>
                  <a:gd name="T48" fmla="*/ 62 w 92"/>
                  <a:gd name="T49" fmla="*/ 171 h 180"/>
                  <a:gd name="T50" fmla="*/ 66 w 92"/>
                  <a:gd name="T51" fmla="*/ 171 h 180"/>
                  <a:gd name="T52" fmla="*/ 76 w 92"/>
                  <a:gd name="T53" fmla="*/ 175 h 180"/>
                  <a:gd name="T54" fmla="*/ 72 w 92"/>
                  <a:gd name="T55" fmla="*/ 165 h 180"/>
                  <a:gd name="T56" fmla="*/ 71 w 92"/>
                  <a:gd name="T57" fmla="*/ 165 h 180"/>
                  <a:gd name="T58" fmla="*/ 69 w 92"/>
                  <a:gd name="T59" fmla="*/ 152 h 180"/>
                  <a:gd name="T60" fmla="*/ 67 w 92"/>
                  <a:gd name="T61" fmla="*/ 164 h 180"/>
                  <a:gd name="T62" fmla="*/ 28 w 92"/>
                  <a:gd name="T63" fmla="*/ 84 h 180"/>
                  <a:gd name="T64" fmla="*/ 12 w 92"/>
                  <a:gd name="T65" fmla="*/ 102 h 180"/>
                  <a:gd name="T66" fmla="*/ 0 w 92"/>
                  <a:gd name="T67" fmla="*/ 139 h 180"/>
                  <a:gd name="T68" fmla="*/ 91 w 92"/>
                  <a:gd name="T69" fmla="*/ 180 h 180"/>
                  <a:gd name="T70" fmla="*/ 84 w 92"/>
                  <a:gd name="T71" fmla="*/ 106 h 180"/>
                  <a:gd name="T72" fmla="*/ 64 w 92"/>
                  <a:gd name="T73" fmla="*/ 84 h 180"/>
                  <a:gd name="T74" fmla="*/ 39 w 92"/>
                  <a:gd name="T75" fmla="*/ 106 h 180"/>
                  <a:gd name="T76" fmla="*/ 53 w 92"/>
                  <a:gd name="T77" fmla="*/ 123 h 180"/>
                  <a:gd name="T78" fmla="*/ 70 w 92"/>
                  <a:gd name="T79" fmla="*/ 137 h 180"/>
                  <a:gd name="T80" fmla="*/ 53 w 92"/>
                  <a:gd name="T81" fmla="*/ 155 h 180"/>
                  <a:gd name="T82" fmla="*/ 39 w 92"/>
                  <a:gd name="T83" fmla="*/ 137 h 180"/>
                  <a:gd name="T84" fmla="*/ 22 w 92"/>
                  <a:gd name="T85" fmla="*/ 123 h 180"/>
                  <a:gd name="T86" fmla="*/ 39 w 92"/>
                  <a:gd name="T87" fmla="*/ 10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2" h="180">
                    <a:moveTo>
                      <a:pt x="11" y="61"/>
                    </a:moveTo>
                    <a:cubicBezTo>
                      <a:pt x="81" y="61"/>
                      <a:pt x="81" y="61"/>
                      <a:pt x="81" y="61"/>
                    </a:cubicBezTo>
                    <a:cubicBezTo>
                      <a:pt x="81" y="75"/>
                      <a:pt x="81" y="75"/>
                      <a:pt x="81" y="75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61"/>
                      <a:pt x="11" y="61"/>
                      <a:pt x="11" y="61"/>
                    </a:cubicBezTo>
                    <a:close/>
                    <a:moveTo>
                      <a:pt x="50" y="31"/>
                    </a:moveTo>
                    <a:cubicBezTo>
                      <a:pt x="45" y="17"/>
                      <a:pt x="18" y="0"/>
                      <a:pt x="7" y="4"/>
                    </a:cubicBezTo>
                    <a:cubicBezTo>
                      <a:pt x="4" y="18"/>
                      <a:pt x="25" y="43"/>
                      <a:pt x="45" y="40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70" y="53"/>
                      <a:pt x="92" y="21"/>
                      <a:pt x="90" y="14"/>
                    </a:cubicBezTo>
                    <a:cubicBezTo>
                      <a:pt x="78" y="11"/>
                      <a:pt x="54" y="26"/>
                      <a:pt x="50" y="39"/>
                    </a:cubicBezTo>
                    <a:cubicBezTo>
                      <a:pt x="50" y="41"/>
                      <a:pt x="50" y="34"/>
                      <a:pt x="50" y="31"/>
                    </a:cubicBezTo>
                    <a:close/>
                    <a:moveTo>
                      <a:pt x="51" y="46"/>
                    </a:moveTo>
                    <a:cubicBezTo>
                      <a:pt x="51" y="38"/>
                      <a:pt x="76" y="16"/>
                      <a:pt x="85" y="18"/>
                    </a:cubicBezTo>
                    <a:cubicBezTo>
                      <a:pt x="86" y="22"/>
                      <a:pt x="64" y="50"/>
                      <a:pt x="51" y="46"/>
                    </a:cubicBezTo>
                    <a:close/>
                    <a:moveTo>
                      <a:pt x="46" y="36"/>
                    </a:moveTo>
                    <a:cubicBezTo>
                      <a:pt x="30" y="36"/>
                      <a:pt x="13" y="18"/>
                      <a:pt x="13" y="10"/>
                    </a:cubicBezTo>
                    <a:cubicBezTo>
                      <a:pt x="20" y="9"/>
                      <a:pt x="48" y="27"/>
                      <a:pt x="46" y="36"/>
                    </a:cubicBezTo>
                    <a:close/>
                    <a:moveTo>
                      <a:pt x="10" y="169"/>
                    </a:moveTo>
                    <a:cubicBezTo>
                      <a:pt x="13" y="169"/>
                      <a:pt x="15" y="171"/>
                      <a:pt x="15" y="172"/>
                    </a:cubicBezTo>
                    <a:cubicBezTo>
                      <a:pt x="15" y="174"/>
                      <a:pt x="13" y="175"/>
                      <a:pt x="10" y="175"/>
                    </a:cubicBezTo>
                    <a:cubicBezTo>
                      <a:pt x="8" y="175"/>
                      <a:pt x="6" y="174"/>
                      <a:pt x="6" y="172"/>
                    </a:cubicBezTo>
                    <a:cubicBezTo>
                      <a:pt x="6" y="171"/>
                      <a:pt x="8" y="169"/>
                      <a:pt x="10" y="169"/>
                    </a:cubicBezTo>
                    <a:close/>
                    <a:moveTo>
                      <a:pt x="22" y="166"/>
                    </a:moveTo>
                    <a:cubicBezTo>
                      <a:pt x="25" y="166"/>
                      <a:pt x="28" y="168"/>
                      <a:pt x="28" y="170"/>
                    </a:cubicBezTo>
                    <a:cubicBezTo>
                      <a:pt x="28" y="172"/>
                      <a:pt x="25" y="174"/>
                      <a:pt x="22" y="174"/>
                    </a:cubicBezTo>
                    <a:cubicBezTo>
                      <a:pt x="19" y="174"/>
                      <a:pt x="17" y="172"/>
                      <a:pt x="17" y="170"/>
                    </a:cubicBezTo>
                    <a:cubicBezTo>
                      <a:pt x="17" y="168"/>
                      <a:pt x="19" y="166"/>
                      <a:pt x="22" y="166"/>
                    </a:cubicBezTo>
                    <a:close/>
                    <a:moveTo>
                      <a:pt x="65" y="164"/>
                    </a:moveTo>
                    <a:cubicBezTo>
                      <a:pt x="61" y="164"/>
                      <a:pt x="57" y="166"/>
                      <a:pt x="57" y="168"/>
                    </a:cubicBezTo>
                    <a:cubicBezTo>
                      <a:pt x="57" y="168"/>
                      <a:pt x="57" y="168"/>
                      <a:pt x="57" y="168"/>
                    </a:cubicBezTo>
                    <a:cubicBezTo>
                      <a:pt x="55" y="167"/>
                      <a:pt x="53" y="167"/>
                      <a:pt x="50" y="167"/>
                    </a:cubicBezTo>
                    <a:cubicBezTo>
                      <a:pt x="52" y="166"/>
                      <a:pt x="53" y="165"/>
                      <a:pt x="53" y="164"/>
                    </a:cubicBezTo>
                    <a:cubicBezTo>
                      <a:pt x="53" y="162"/>
                      <a:pt x="51" y="160"/>
                      <a:pt x="48" y="160"/>
                    </a:cubicBezTo>
                    <a:cubicBezTo>
                      <a:pt x="47" y="160"/>
                      <a:pt x="47" y="160"/>
                      <a:pt x="47" y="161"/>
                    </a:cubicBezTo>
                    <a:cubicBezTo>
                      <a:pt x="47" y="158"/>
                      <a:pt x="44" y="156"/>
                      <a:pt x="41" y="156"/>
                    </a:cubicBezTo>
                    <a:cubicBezTo>
                      <a:pt x="39" y="156"/>
                      <a:pt x="37" y="157"/>
                      <a:pt x="36" y="158"/>
                    </a:cubicBezTo>
                    <a:cubicBezTo>
                      <a:pt x="35" y="157"/>
                      <a:pt x="35" y="157"/>
                      <a:pt x="34" y="157"/>
                    </a:cubicBezTo>
                    <a:cubicBezTo>
                      <a:pt x="32" y="156"/>
                      <a:pt x="30" y="158"/>
                      <a:pt x="29" y="161"/>
                    </a:cubicBezTo>
                    <a:cubicBezTo>
                      <a:pt x="28" y="165"/>
                      <a:pt x="28" y="168"/>
                      <a:pt x="30" y="168"/>
                    </a:cubicBezTo>
                    <a:cubicBezTo>
                      <a:pt x="32" y="169"/>
                      <a:pt x="35" y="167"/>
                      <a:pt x="36" y="164"/>
                    </a:cubicBezTo>
                    <a:cubicBezTo>
                      <a:pt x="37" y="165"/>
                      <a:pt x="39" y="166"/>
                      <a:pt x="41" y="166"/>
                    </a:cubicBezTo>
                    <a:cubicBezTo>
                      <a:pt x="42" y="166"/>
                      <a:pt x="42" y="166"/>
                      <a:pt x="43" y="166"/>
                    </a:cubicBezTo>
                    <a:cubicBezTo>
                      <a:pt x="44" y="166"/>
                      <a:pt x="45" y="167"/>
                      <a:pt x="46" y="167"/>
                    </a:cubicBezTo>
                    <a:cubicBezTo>
                      <a:pt x="41" y="167"/>
                      <a:pt x="38" y="169"/>
                      <a:pt x="38" y="171"/>
                    </a:cubicBezTo>
                    <a:cubicBezTo>
                      <a:pt x="38" y="173"/>
                      <a:pt x="43" y="175"/>
                      <a:pt x="50" y="175"/>
                    </a:cubicBezTo>
                    <a:cubicBezTo>
                      <a:pt x="56" y="175"/>
                      <a:pt x="62" y="173"/>
                      <a:pt x="62" y="171"/>
                    </a:cubicBezTo>
                    <a:cubicBezTo>
                      <a:pt x="62" y="171"/>
                      <a:pt x="62" y="171"/>
                      <a:pt x="62" y="171"/>
                    </a:cubicBezTo>
                    <a:cubicBezTo>
                      <a:pt x="63" y="171"/>
                      <a:pt x="64" y="171"/>
                      <a:pt x="65" y="171"/>
                    </a:cubicBezTo>
                    <a:cubicBezTo>
                      <a:pt x="65" y="171"/>
                      <a:pt x="65" y="171"/>
                      <a:pt x="66" y="171"/>
                    </a:cubicBezTo>
                    <a:cubicBezTo>
                      <a:pt x="65" y="172"/>
                      <a:pt x="65" y="173"/>
                      <a:pt x="66" y="174"/>
                    </a:cubicBezTo>
                    <a:cubicBezTo>
                      <a:pt x="67" y="176"/>
                      <a:pt x="71" y="177"/>
                      <a:pt x="76" y="175"/>
                    </a:cubicBezTo>
                    <a:cubicBezTo>
                      <a:pt x="81" y="173"/>
                      <a:pt x="84" y="169"/>
                      <a:pt x="83" y="167"/>
                    </a:cubicBezTo>
                    <a:cubicBezTo>
                      <a:pt x="82" y="164"/>
                      <a:pt x="77" y="163"/>
                      <a:pt x="72" y="165"/>
                    </a:cubicBezTo>
                    <a:cubicBezTo>
                      <a:pt x="72" y="165"/>
                      <a:pt x="72" y="166"/>
                      <a:pt x="71" y="166"/>
                    </a:cubicBezTo>
                    <a:cubicBezTo>
                      <a:pt x="71" y="166"/>
                      <a:pt x="71" y="165"/>
                      <a:pt x="71" y="165"/>
                    </a:cubicBezTo>
                    <a:cubicBezTo>
                      <a:pt x="71" y="164"/>
                      <a:pt x="71" y="163"/>
                      <a:pt x="71" y="161"/>
                    </a:cubicBezTo>
                    <a:cubicBezTo>
                      <a:pt x="71" y="156"/>
                      <a:pt x="70" y="152"/>
                      <a:pt x="69" y="152"/>
                    </a:cubicBezTo>
                    <a:cubicBezTo>
                      <a:pt x="68" y="152"/>
                      <a:pt x="67" y="156"/>
                      <a:pt x="67" y="161"/>
                    </a:cubicBezTo>
                    <a:cubicBezTo>
                      <a:pt x="67" y="162"/>
                      <a:pt x="67" y="163"/>
                      <a:pt x="67" y="164"/>
                    </a:cubicBezTo>
                    <a:cubicBezTo>
                      <a:pt x="66" y="164"/>
                      <a:pt x="66" y="164"/>
                      <a:pt x="65" y="164"/>
                    </a:cubicBezTo>
                    <a:close/>
                    <a:moveTo>
                      <a:pt x="28" y="84"/>
                    </a:moveTo>
                    <a:cubicBezTo>
                      <a:pt x="28" y="97"/>
                      <a:pt x="28" y="97"/>
                      <a:pt x="28" y="97"/>
                    </a:cubicBezTo>
                    <a:cubicBezTo>
                      <a:pt x="22" y="97"/>
                      <a:pt x="16" y="99"/>
                      <a:pt x="12" y="102"/>
                    </a:cubicBezTo>
                    <a:cubicBezTo>
                      <a:pt x="19" y="109"/>
                      <a:pt x="17" y="120"/>
                      <a:pt x="11" y="126"/>
                    </a:cubicBezTo>
                    <a:cubicBezTo>
                      <a:pt x="7" y="131"/>
                      <a:pt x="4" y="135"/>
                      <a:pt x="0" y="13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91" y="180"/>
                      <a:pt x="91" y="180"/>
                      <a:pt x="91" y="180"/>
                    </a:cubicBezTo>
                    <a:cubicBezTo>
                      <a:pt x="91" y="128"/>
                      <a:pt x="91" y="128"/>
                      <a:pt x="91" y="128"/>
                    </a:cubicBezTo>
                    <a:cubicBezTo>
                      <a:pt x="91" y="119"/>
                      <a:pt x="89" y="112"/>
                      <a:pt x="84" y="106"/>
                    </a:cubicBezTo>
                    <a:cubicBezTo>
                      <a:pt x="79" y="100"/>
                      <a:pt x="72" y="97"/>
                      <a:pt x="64" y="97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28" y="84"/>
                      <a:pt x="28" y="84"/>
                      <a:pt x="28" y="84"/>
                    </a:cubicBezTo>
                    <a:close/>
                    <a:moveTo>
                      <a:pt x="39" y="106"/>
                    </a:move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23"/>
                      <a:pt x="53" y="123"/>
                      <a:pt x="53" y="123"/>
                    </a:cubicBezTo>
                    <a:cubicBezTo>
                      <a:pt x="70" y="123"/>
                      <a:pt x="70" y="123"/>
                      <a:pt x="70" y="123"/>
                    </a:cubicBezTo>
                    <a:cubicBezTo>
                      <a:pt x="70" y="137"/>
                      <a:pt x="70" y="137"/>
                      <a:pt x="70" y="137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53" y="155"/>
                      <a:pt x="53" y="155"/>
                      <a:pt x="53" y="155"/>
                    </a:cubicBezTo>
                    <a:cubicBezTo>
                      <a:pt x="39" y="155"/>
                      <a:pt x="39" y="155"/>
                      <a:pt x="39" y="155"/>
                    </a:cubicBezTo>
                    <a:cubicBezTo>
                      <a:pt x="39" y="137"/>
                      <a:pt x="39" y="137"/>
                      <a:pt x="39" y="137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39" y="123"/>
                      <a:pt x="39" y="123"/>
                      <a:pt x="39" y="123"/>
                    </a:cubicBezTo>
                    <a:lnTo>
                      <a:pt x="39" y="1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38" name="Freeform 337"/>
            <p:cNvSpPr>
              <a:spLocks noChangeAspect="1" noEditPoints="1"/>
            </p:cNvSpPr>
            <p:nvPr/>
          </p:nvSpPr>
          <p:spPr bwMode="auto">
            <a:xfrm>
              <a:off x="5739051" y="5960268"/>
              <a:ext cx="408396" cy="432000"/>
            </a:xfrm>
            <a:custGeom>
              <a:avLst/>
              <a:gdLst>
                <a:gd name="T0" fmla="*/ 158 w 168"/>
                <a:gd name="T1" fmla="*/ 64 h 178"/>
                <a:gd name="T2" fmla="*/ 128 w 168"/>
                <a:gd name="T3" fmla="*/ 172 h 178"/>
                <a:gd name="T4" fmla="*/ 123 w 168"/>
                <a:gd name="T5" fmla="*/ 172 h 178"/>
                <a:gd name="T6" fmla="*/ 123 w 168"/>
                <a:gd name="T7" fmla="*/ 172 h 178"/>
                <a:gd name="T8" fmla="*/ 37 w 168"/>
                <a:gd name="T9" fmla="*/ 172 h 178"/>
                <a:gd name="T10" fmla="*/ 37 w 168"/>
                <a:gd name="T11" fmla="*/ 172 h 178"/>
                <a:gd name="T12" fmla="*/ 33 w 168"/>
                <a:gd name="T13" fmla="*/ 172 h 178"/>
                <a:gd name="T14" fmla="*/ 3 w 168"/>
                <a:gd name="T15" fmla="*/ 64 h 178"/>
                <a:gd name="T16" fmla="*/ 158 w 168"/>
                <a:gd name="T17" fmla="*/ 64 h 178"/>
                <a:gd name="T18" fmla="*/ 119 w 168"/>
                <a:gd name="T19" fmla="*/ 173 h 178"/>
                <a:gd name="T20" fmla="*/ 119 w 168"/>
                <a:gd name="T21" fmla="*/ 178 h 178"/>
                <a:gd name="T22" fmla="*/ 41 w 168"/>
                <a:gd name="T23" fmla="*/ 178 h 178"/>
                <a:gd name="T24" fmla="*/ 41 w 168"/>
                <a:gd name="T25" fmla="*/ 173 h 178"/>
                <a:gd name="T26" fmla="*/ 119 w 168"/>
                <a:gd name="T27" fmla="*/ 173 h 178"/>
                <a:gd name="T28" fmla="*/ 151 w 168"/>
                <a:gd name="T29" fmla="*/ 6 h 178"/>
                <a:gd name="T30" fmla="*/ 162 w 168"/>
                <a:gd name="T31" fmla="*/ 39 h 178"/>
                <a:gd name="T32" fmla="*/ 148 w 168"/>
                <a:gd name="T33" fmla="*/ 51 h 178"/>
                <a:gd name="T34" fmla="*/ 143 w 168"/>
                <a:gd name="T35" fmla="*/ 61 h 178"/>
                <a:gd name="T36" fmla="*/ 102 w 168"/>
                <a:gd name="T37" fmla="*/ 61 h 178"/>
                <a:gd name="T38" fmla="*/ 117 w 168"/>
                <a:gd name="T39" fmla="*/ 34 h 178"/>
                <a:gd name="T40" fmla="*/ 118 w 168"/>
                <a:gd name="T41" fmla="*/ 17 h 178"/>
                <a:gd name="T42" fmla="*/ 151 w 168"/>
                <a:gd name="T43" fmla="*/ 6 h 178"/>
                <a:gd name="T44" fmla="*/ 69 w 168"/>
                <a:gd name="T45" fmla="*/ 81 h 178"/>
                <a:gd name="T46" fmla="*/ 69 w 168"/>
                <a:gd name="T47" fmla="*/ 107 h 178"/>
                <a:gd name="T48" fmla="*/ 43 w 168"/>
                <a:gd name="T49" fmla="*/ 107 h 178"/>
                <a:gd name="T50" fmla="*/ 43 w 168"/>
                <a:gd name="T51" fmla="*/ 128 h 178"/>
                <a:gd name="T52" fmla="*/ 69 w 168"/>
                <a:gd name="T53" fmla="*/ 128 h 178"/>
                <a:gd name="T54" fmla="*/ 69 w 168"/>
                <a:gd name="T55" fmla="*/ 155 h 178"/>
                <a:gd name="T56" fmla="*/ 91 w 168"/>
                <a:gd name="T57" fmla="*/ 155 h 178"/>
                <a:gd name="T58" fmla="*/ 91 w 168"/>
                <a:gd name="T59" fmla="*/ 128 h 178"/>
                <a:gd name="T60" fmla="*/ 117 w 168"/>
                <a:gd name="T61" fmla="*/ 128 h 178"/>
                <a:gd name="T62" fmla="*/ 117 w 168"/>
                <a:gd name="T63" fmla="*/ 107 h 178"/>
                <a:gd name="T64" fmla="*/ 91 w 168"/>
                <a:gd name="T65" fmla="*/ 107 h 178"/>
                <a:gd name="T66" fmla="*/ 91 w 168"/>
                <a:gd name="T67" fmla="*/ 81 h 178"/>
                <a:gd name="T68" fmla="*/ 69 w 168"/>
                <a:gd name="T69" fmla="*/ 8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178">
                  <a:moveTo>
                    <a:pt x="158" y="64"/>
                  </a:moveTo>
                  <a:cubicBezTo>
                    <a:pt x="159" y="88"/>
                    <a:pt x="159" y="143"/>
                    <a:pt x="128" y="172"/>
                  </a:cubicBezTo>
                  <a:cubicBezTo>
                    <a:pt x="123" y="172"/>
                    <a:pt x="123" y="172"/>
                    <a:pt x="123" y="172"/>
                  </a:cubicBezTo>
                  <a:cubicBezTo>
                    <a:pt x="123" y="172"/>
                    <a:pt x="123" y="172"/>
                    <a:pt x="123" y="172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1" y="137"/>
                    <a:pt x="0" y="91"/>
                    <a:pt x="3" y="64"/>
                  </a:cubicBezTo>
                  <a:cubicBezTo>
                    <a:pt x="158" y="64"/>
                    <a:pt x="158" y="64"/>
                    <a:pt x="158" y="64"/>
                  </a:cubicBezTo>
                  <a:close/>
                  <a:moveTo>
                    <a:pt x="119" y="173"/>
                  </a:moveTo>
                  <a:cubicBezTo>
                    <a:pt x="119" y="178"/>
                    <a:pt x="119" y="178"/>
                    <a:pt x="119" y="178"/>
                  </a:cubicBezTo>
                  <a:cubicBezTo>
                    <a:pt x="41" y="178"/>
                    <a:pt x="41" y="178"/>
                    <a:pt x="41" y="178"/>
                  </a:cubicBezTo>
                  <a:cubicBezTo>
                    <a:pt x="41" y="173"/>
                    <a:pt x="41" y="173"/>
                    <a:pt x="41" y="173"/>
                  </a:cubicBezTo>
                  <a:cubicBezTo>
                    <a:pt x="119" y="173"/>
                    <a:pt x="119" y="173"/>
                    <a:pt x="119" y="173"/>
                  </a:cubicBezTo>
                  <a:close/>
                  <a:moveTo>
                    <a:pt x="151" y="6"/>
                  </a:moveTo>
                  <a:cubicBezTo>
                    <a:pt x="163" y="12"/>
                    <a:pt x="168" y="27"/>
                    <a:pt x="162" y="39"/>
                  </a:cubicBezTo>
                  <a:cubicBezTo>
                    <a:pt x="159" y="45"/>
                    <a:pt x="154" y="49"/>
                    <a:pt x="148" y="51"/>
                  </a:cubicBezTo>
                  <a:cubicBezTo>
                    <a:pt x="143" y="61"/>
                    <a:pt x="143" y="61"/>
                    <a:pt x="14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17" y="34"/>
                    <a:pt x="117" y="34"/>
                    <a:pt x="117" y="34"/>
                  </a:cubicBezTo>
                  <a:cubicBezTo>
                    <a:pt x="115" y="28"/>
                    <a:pt x="116" y="22"/>
                    <a:pt x="118" y="17"/>
                  </a:cubicBezTo>
                  <a:cubicBezTo>
                    <a:pt x="125" y="5"/>
                    <a:pt x="139" y="0"/>
                    <a:pt x="151" y="6"/>
                  </a:cubicBezTo>
                  <a:close/>
                  <a:moveTo>
                    <a:pt x="69" y="81"/>
                  </a:moveTo>
                  <a:cubicBezTo>
                    <a:pt x="69" y="107"/>
                    <a:pt x="69" y="107"/>
                    <a:pt x="69" y="107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3" y="128"/>
                    <a:pt x="43" y="128"/>
                    <a:pt x="43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69" y="155"/>
                    <a:pt x="69" y="155"/>
                    <a:pt x="69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7" y="107"/>
                    <a:pt x="117" y="107"/>
                    <a:pt x="117" y="10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1" y="81"/>
                    <a:pt x="91" y="81"/>
                    <a:pt x="91" y="81"/>
                  </a:cubicBezTo>
                  <a:lnTo>
                    <a:pt x="69" y="8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424" name="组合 423"/>
            <p:cNvGrpSpPr>
              <a:grpSpLocks noChangeAspect="1"/>
            </p:cNvGrpSpPr>
            <p:nvPr/>
          </p:nvGrpSpPr>
          <p:grpSpPr>
            <a:xfrm>
              <a:off x="6540177" y="5199038"/>
              <a:ext cx="367680" cy="432000"/>
              <a:chOff x="7339013" y="6235700"/>
              <a:chExt cx="608013" cy="71437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39" name="Freeform 338"/>
              <p:cNvSpPr>
                <a:spLocks noEditPoints="1"/>
              </p:cNvSpPr>
              <p:nvPr/>
            </p:nvSpPr>
            <p:spPr bwMode="auto">
              <a:xfrm>
                <a:off x="7339013" y="6235700"/>
                <a:ext cx="608013" cy="714375"/>
              </a:xfrm>
              <a:custGeom>
                <a:avLst/>
                <a:gdLst>
                  <a:gd name="T0" fmla="*/ 29 w 162"/>
                  <a:gd name="T1" fmla="*/ 23 h 190"/>
                  <a:gd name="T2" fmla="*/ 29 w 162"/>
                  <a:gd name="T3" fmla="*/ 47 h 190"/>
                  <a:gd name="T4" fmla="*/ 0 w 162"/>
                  <a:gd name="T5" fmla="*/ 47 h 190"/>
                  <a:gd name="T6" fmla="*/ 0 w 162"/>
                  <a:gd name="T7" fmla="*/ 135 h 190"/>
                  <a:gd name="T8" fmla="*/ 30 w 162"/>
                  <a:gd name="T9" fmla="*/ 135 h 190"/>
                  <a:gd name="T10" fmla="*/ 82 w 162"/>
                  <a:gd name="T11" fmla="*/ 190 h 190"/>
                  <a:gd name="T12" fmla="*/ 135 w 162"/>
                  <a:gd name="T13" fmla="*/ 135 h 190"/>
                  <a:gd name="T14" fmla="*/ 162 w 162"/>
                  <a:gd name="T15" fmla="*/ 135 h 190"/>
                  <a:gd name="T16" fmla="*/ 162 w 162"/>
                  <a:gd name="T17" fmla="*/ 47 h 190"/>
                  <a:gd name="T18" fmla="*/ 115 w 162"/>
                  <a:gd name="T19" fmla="*/ 47 h 190"/>
                  <a:gd name="T20" fmla="*/ 115 w 162"/>
                  <a:gd name="T21" fmla="*/ 16 h 190"/>
                  <a:gd name="T22" fmla="*/ 98 w 162"/>
                  <a:gd name="T23" fmla="*/ 16 h 190"/>
                  <a:gd name="T24" fmla="*/ 98 w 162"/>
                  <a:gd name="T25" fmla="*/ 47 h 190"/>
                  <a:gd name="T26" fmla="*/ 92 w 162"/>
                  <a:gd name="T27" fmla="*/ 47 h 190"/>
                  <a:gd name="T28" fmla="*/ 92 w 162"/>
                  <a:gd name="T29" fmla="*/ 9 h 190"/>
                  <a:gd name="T30" fmla="*/ 75 w 162"/>
                  <a:gd name="T31" fmla="*/ 9 h 190"/>
                  <a:gd name="T32" fmla="*/ 75 w 162"/>
                  <a:gd name="T33" fmla="*/ 47 h 190"/>
                  <a:gd name="T34" fmla="*/ 69 w 162"/>
                  <a:gd name="T35" fmla="*/ 47 h 190"/>
                  <a:gd name="T36" fmla="*/ 69 w 162"/>
                  <a:gd name="T37" fmla="*/ 16 h 190"/>
                  <a:gd name="T38" fmla="*/ 52 w 162"/>
                  <a:gd name="T39" fmla="*/ 16 h 190"/>
                  <a:gd name="T40" fmla="*/ 52 w 162"/>
                  <a:gd name="T41" fmla="*/ 47 h 190"/>
                  <a:gd name="T42" fmla="*/ 46 w 162"/>
                  <a:gd name="T43" fmla="*/ 47 h 190"/>
                  <a:gd name="T44" fmla="*/ 46 w 162"/>
                  <a:gd name="T45" fmla="*/ 23 h 190"/>
                  <a:gd name="T46" fmla="*/ 29 w 162"/>
                  <a:gd name="T47" fmla="*/ 23 h 190"/>
                  <a:gd name="T48" fmla="*/ 117 w 162"/>
                  <a:gd name="T49" fmla="*/ 90 h 190"/>
                  <a:gd name="T50" fmla="*/ 134 w 162"/>
                  <a:gd name="T51" fmla="*/ 90 h 190"/>
                  <a:gd name="T52" fmla="*/ 134 w 162"/>
                  <a:gd name="T53" fmla="*/ 130 h 190"/>
                  <a:gd name="T54" fmla="*/ 156 w 162"/>
                  <a:gd name="T55" fmla="*/ 130 h 190"/>
                  <a:gd name="T56" fmla="*/ 156 w 162"/>
                  <a:gd name="T57" fmla="*/ 52 h 190"/>
                  <a:gd name="T58" fmla="*/ 5 w 162"/>
                  <a:gd name="T59" fmla="*/ 52 h 190"/>
                  <a:gd name="T60" fmla="*/ 5 w 162"/>
                  <a:gd name="T61" fmla="*/ 130 h 190"/>
                  <a:gd name="T62" fmla="*/ 117 w 162"/>
                  <a:gd name="T63" fmla="*/ 130 h 190"/>
                  <a:gd name="T64" fmla="*/ 117 w 162"/>
                  <a:gd name="T65" fmla="*/ 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2" h="190">
                    <a:moveTo>
                      <a:pt x="29" y="23"/>
                    </a:moveTo>
                    <a:cubicBezTo>
                      <a:pt x="29" y="47"/>
                      <a:pt x="29" y="47"/>
                      <a:pt x="29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30" y="135"/>
                      <a:pt x="30" y="135"/>
                      <a:pt x="30" y="135"/>
                    </a:cubicBezTo>
                    <a:cubicBezTo>
                      <a:pt x="31" y="165"/>
                      <a:pt x="54" y="190"/>
                      <a:pt x="82" y="190"/>
                    </a:cubicBezTo>
                    <a:cubicBezTo>
                      <a:pt x="111" y="190"/>
                      <a:pt x="134" y="165"/>
                      <a:pt x="135" y="135"/>
                    </a:cubicBezTo>
                    <a:cubicBezTo>
                      <a:pt x="162" y="135"/>
                      <a:pt x="162" y="135"/>
                      <a:pt x="162" y="135"/>
                    </a:cubicBezTo>
                    <a:cubicBezTo>
                      <a:pt x="162" y="47"/>
                      <a:pt x="162" y="47"/>
                      <a:pt x="162" y="47"/>
                    </a:cubicBezTo>
                    <a:cubicBezTo>
                      <a:pt x="115" y="47"/>
                      <a:pt x="115" y="47"/>
                      <a:pt x="115" y="47"/>
                    </a:cubicBezTo>
                    <a:cubicBezTo>
                      <a:pt x="115" y="16"/>
                      <a:pt x="115" y="16"/>
                      <a:pt x="115" y="16"/>
                    </a:cubicBezTo>
                    <a:cubicBezTo>
                      <a:pt x="113" y="6"/>
                      <a:pt x="100" y="7"/>
                      <a:pt x="98" y="16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2" y="47"/>
                      <a:pt x="92" y="47"/>
                      <a:pt x="92" y="47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8" y="0"/>
                      <a:pt x="79" y="0"/>
                      <a:pt x="75" y="9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5" y="8"/>
                      <a:pt x="56" y="6"/>
                      <a:pt x="52" y="16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3" y="15"/>
                      <a:pt x="33" y="13"/>
                      <a:pt x="29" y="23"/>
                    </a:cubicBezTo>
                    <a:close/>
                    <a:moveTo>
                      <a:pt x="117" y="90"/>
                    </a:moveTo>
                    <a:cubicBezTo>
                      <a:pt x="122" y="70"/>
                      <a:pt x="131" y="75"/>
                      <a:pt x="134" y="90"/>
                    </a:cubicBezTo>
                    <a:cubicBezTo>
                      <a:pt x="134" y="130"/>
                      <a:pt x="134" y="130"/>
                      <a:pt x="134" y="130"/>
                    </a:cubicBezTo>
                    <a:cubicBezTo>
                      <a:pt x="156" y="130"/>
                      <a:pt x="156" y="130"/>
                      <a:pt x="156" y="130"/>
                    </a:cubicBezTo>
                    <a:cubicBezTo>
                      <a:pt x="156" y="52"/>
                      <a:pt x="156" y="52"/>
                      <a:pt x="156" y="52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5" y="130"/>
                      <a:pt x="5" y="130"/>
                      <a:pt x="5" y="130"/>
                    </a:cubicBezTo>
                    <a:cubicBezTo>
                      <a:pt x="117" y="130"/>
                      <a:pt x="117" y="130"/>
                      <a:pt x="117" y="130"/>
                    </a:cubicBezTo>
                    <a:lnTo>
                      <a:pt x="117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339"/>
              <p:cNvSpPr>
                <a:spLocks noEditPoints="1"/>
              </p:cNvSpPr>
              <p:nvPr/>
            </p:nvSpPr>
            <p:spPr bwMode="auto">
              <a:xfrm>
                <a:off x="7488238" y="6450013"/>
                <a:ext cx="258763" cy="258763"/>
              </a:xfrm>
              <a:custGeom>
                <a:avLst/>
                <a:gdLst>
                  <a:gd name="T0" fmla="*/ 0 w 69"/>
                  <a:gd name="T1" fmla="*/ 29 h 69"/>
                  <a:gd name="T2" fmla="*/ 0 w 69"/>
                  <a:gd name="T3" fmla="*/ 41 h 69"/>
                  <a:gd name="T4" fmla="*/ 17 w 69"/>
                  <a:gd name="T5" fmla="*/ 41 h 69"/>
                  <a:gd name="T6" fmla="*/ 12 w 69"/>
                  <a:gd name="T7" fmla="*/ 44 h 69"/>
                  <a:gd name="T8" fmla="*/ 12 w 69"/>
                  <a:gd name="T9" fmla="*/ 53 h 69"/>
                  <a:gd name="T10" fmla="*/ 47 w 69"/>
                  <a:gd name="T11" fmla="*/ 53 h 69"/>
                  <a:gd name="T12" fmla="*/ 22 w 69"/>
                  <a:gd name="T13" fmla="*/ 58 h 69"/>
                  <a:gd name="T14" fmla="*/ 26 w 69"/>
                  <a:gd name="T15" fmla="*/ 68 h 69"/>
                  <a:gd name="T16" fmla="*/ 57 w 69"/>
                  <a:gd name="T17" fmla="*/ 64 h 69"/>
                  <a:gd name="T18" fmla="*/ 63 w 69"/>
                  <a:gd name="T19" fmla="*/ 43 h 69"/>
                  <a:gd name="T20" fmla="*/ 31 w 69"/>
                  <a:gd name="T21" fmla="*/ 43 h 69"/>
                  <a:gd name="T22" fmla="*/ 33 w 69"/>
                  <a:gd name="T23" fmla="*/ 41 h 69"/>
                  <a:gd name="T24" fmla="*/ 69 w 69"/>
                  <a:gd name="T25" fmla="*/ 41 h 69"/>
                  <a:gd name="T26" fmla="*/ 69 w 69"/>
                  <a:gd name="T27" fmla="*/ 29 h 69"/>
                  <a:gd name="T28" fmla="*/ 0 w 69"/>
                  <a:gd name="T29" fmla="*/ 29 h 69"/>
                  <a:gd name="T30" fmla="*/ 6 w 69"/>
                  <a:gd name="T31" fmla="*/ 0 h 69"/>
                  <a:gd name="T32" fmla="*/ 6 w 69"/>
                  <a:gd name="T33" fmla="*/ 27 h 69"/>
                  <a:gd name="T34" fmla="*/ 63 w 69"/>
                  <a:gd name="T35" fmla="*/ 27 h 69"/>
                  <a:gd name="T36" fmla="*/ 63 w 69"/>
                  <a:gd name="T37" fmla="*/ 0 h 69"/>
                  <a:gd name="T38" fmla="*/ 6 w 69"/>
                  <a:gd name="T39" fmla="*/ 0 h 69"/>
                  <a:gd name="T40" fmla="*/ 49 w 69"/>
                  <a:gd name="T41" fmla="*/ 16 h 69"/>
                  <a:gd name="T42" fmla="*/ 20 w 69"/>
                  <a:gd name="T43" fmla="*/ 16 h 69"/>
                  <a:gd name="T44" fmla="*/ 20 w 69"/>
                  <a:gd name="T45" fmla="*/ 12 h 69"/>
                  <a:gd name="T46" fmla="*/ 49 w 69"/>
                  <a:gd name="T47" fmla="*/ 12 h 69"/>
                  <a:gd name="T48" fmla="*/ 49 w 69"/>
                  <a:gd name="T49" fmla="*/ 1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9" h="69">
                    <a:moveTo>
                      <a:pt x="0" y="29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6" y="42"/>
                      <a:pt x="14" y="43"/>
                      <a:pt x="12" y="44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50" y="57"/>
                      <a:pt x="41" y="58"/>
                      <a:pt x="22" y="5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43" y="69"/>
                      <a:pt x="54" y="67"/>
                      <a:pt x="57" y="64"/>
                    </a:cubicBezTo>
                    <a:cubicBezTo>
                      <a:pt x="61" y="62"/>
                      <a:pt x="63" y="55"/>
                      <a:pt x="63" y="43"/>
                    </a:cubicBezTo>
                    <a:cubicBezTo>
                      <a:pt x="31" y="43"/>
                      <a:pt x="31" y="43"/>
                      <a:pt x="31" y="43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29"/>
                      <a:pt x="69" y="29"/>
                      <a:pt x="69" y="29"/>
                    </a:cubicBezTo>
                    <a:lnTo>
                      <a:pt x="0" y="29"/>
                    </a:lnTo>
                    <a:close/>
                    <a:moveTo>
                      <a:pt x="6" y="0"/>
                    </a:moveTo>
                    <a:cubicBezTo>
                      <a:pt x="6" y="27"/>
                      <a:pt x="6" y="27"/>
                      <a:pt x="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0"/>
                      <a:pt x="63" y="0"/>
                      <a:pt x="63" y="0"/>
                    </a:cubicBezTo>
                    <a:lnTo>
                      <a:pt x="6" y="0"/>
                    </a:lnTo>
                    <a:close/>
                    <a:moveTo>
                      <a:pt x="49" y="16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49" y="12"/>
                      <a:pt x="49" y="12"/>
                      <a:pt x="49" y="12"/>
                    </a:cubicBezTo>
                    <a:lnTo>
                      <a:pt x="49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41" name="Freeform 340"/>
            <p:cNvSpPr>
              <a:spLocks noChangeAspect="1" noEditPoints="1"/>
            </p:cNvSpPr>
            <p:nvPr/>
          </p:nvSpPr>
          <p:spPr bwMode="auto">
            <a:xfrm>
              <a:off x="7400238" y="4405788"/>
              <a:ext cx="432000" cy="432000"/>
            </a:xfrm>
            <a:custGeom>
              <a:avLst/>
              <a:gdLst>
                <a:gd name="T0" fmla="*/ 123 w 192"/>
                <a:gd name="T1" fmla="*/ 48 h 192"/>
                <a:gd name="T2" fmla="*/ 137 w 192"/>
                <a:gd name="T3" fmla="*/ 34 h 192"/>
                <a:gd name="T4" fmla="*/ 135 w 192"/>
                <a:gd name="T5" fmla="*/ 58 h 192"/>
                <a:gd name="T6" fmla="*/ 122 w 192"/>
                <a:gd name="T7" fmla="*/ 66 h 192"/>
                <a:gd name="T8" fmla="*/ 32 w 192"/>
                <a:gd name="T9" fmla="*/ 156 h 192"/>
                <a:gd name="T10" fmla="*/ 8 w 192"/>
                <a:gd name="T11" fmla="*/ 96 h 192"/>
                <a:gd name="T12" fmla="*/ 34 w 192"/>
                <a:gd name="T13" fmla="*/ 34 h 192"/>
                <a:gd name="T14" fmla="*/ 96 w 192"/>
                <a:gd name="T15" fmla="*/ 8 h 192"/>
                <a:gd name="T16" fmla="*/ 158 w 192"/>
                <a:gd name="T17" fmla="*/ 34 h 192"/>
                <a:gd name="T18" fmla="*/ 184 w 192"/>
                <a:gd name="T19" fmla="*/ 96 h 192"/>
                <a:gd name="T20" fmla="*/ 158 w 192"/>
                <a:gd name="T21" fmla="*/ 158 h 192"/>
                <a:gd name="T22" fmla="*/ 96 w 192"/>
                <a:gd name="T23" fmla="*/ 184 h 192"/>
                <a:gd name="T24" fmla="*/ 49 w 192"/>
                <a:gd name="T25" fmla="*/ 159 h 192"/>
                <a:gd name="T26" fmla="*/ 53 w 192"/>
                <a:gd name="T27" fmla="*/ 150 h 192"/>
                <a:gd name="T28" fmla="*/ 59 w 192"/>
                <a:gd name="T29" fmla="*/ 153 h 192"/>
                <a:gd name="T30" fmla="*/ 73 w 192"/>
                <a:gd name="T31" fmla="*/ 141 h 192"/>
                <a:gd name="T32" fmla="*/ 81 w 192"/>
                <a:gd name="T33" fmla="*/ 124 h 192"/>
                <a:gd name="T34" fmla="*/ 76 w 192"/>
                <a:gd name="T35" fmla="*/ 114 h 192"/>
                <a:gd name="T36" fmla="*/ 85 w 192"/>
                <a:gd name="T37" fmla="*/ 85 h 192"/>
                <a:gd name="T38" fmla="*/ 102 w 192"/>
                <a:gd name="T39" fmla="*/ 63 h 192"/>
                <a:gd name="T40" fmla="*/ 114 w 192"/>
                <a:gd name="T41" fmla="*/ 57 h 192"/>
                <a:gd name="T42" fmla="*/ 121 w 192"/>
                <a:gd name="T43" fmla="*/ 31 h 192"/>
                <a:gd name="T44" fmla="*/ 114 w 192"/>
                <a:gd name="T45" fmla="*/ 24 h 192"/>
                <a:gd name="T46" fmla="*/ 95 w 192"/>
                <a:gd name="T47" fmla="*/ 28 h 192"/>
                <a:gd name="T48" fmla="*/ 72 w 192"/>
                <a:gd name="T49" fmla="*/ 58 h 192"/>
                <a:gd name="T50" fmla="*/ 43 w 192"/>
                <a:gd name="T51" fmla="*/ 133 h 192"/>
                <a:gd name="T52" fmla="*/ 48 w 192"/>
                <a:gd name="T53" fmla="*/ 144 h 192"/>
                <a:gd name="T54" fmla="*/ 41 w 192"/>
                <a:gd name="T55" fmla="*/ 161 h 192"/>
                <a:gd name="T56" fmla="*/ 96 w 192"/>
                <a:gd name="T57" fmla="*/ 192 h 192"/>
                <a:gd name="T58" fmla="*/ 164 w 192"/>
                <a:gd name="T59" fmla="*/ 164 h 192"/>
                <a:gd name="T60" fmla="*/ 192 w 192"/>
                <a:gd name="T61" fmla="*/ 96 h 192"/>
                <a:gd name="T62" fmla="*/ 164 w 192"/>
                <a:gd name="T63" fmla="*/ 28 h 192"/>
                <a:gd name="T64" fmla="*/ 96 w 192"/>
                <a:gd name="T65" fmla="*/ 0 h 192"/>
                <a:gd name="T66" fmla="*/ 28 w 192"/>
                <a:gd name="T67" fmla="*/ 28 h 192"/>
                <a:gd name="T68" fmla="*/ 0 w 192"/>
                <a:gd name="T69" fmla="*/ 96 h 192"/>
                <a:gd name="T70" fmla="*/ 20 w 192"/>
                <a:gd name="T71" fmla="*/ 152 h 192"/>
                <a:gd name="T72" fmla="*/ 27 w 192"/>
                <a:gd name="T73" fmla="*/ 157 h 192"/>
                <a:gd name="T74" fmla="*/ 32 w 192"/>
                <a:gd name="T75" fmla="*/ 156 h 192"/>
                <a:gd name="T76" fmla="*/ 78 w 192"/>
                <a:gd name="T77" fmla="*/ 143 h 192"/>
                <a:gd name="T78" fmla="*/ 93 w 192"/>
                <a:gd name="T79" fmla="*/ 132 h 192"/>
                <a:gd name="T80" fmla="*/ 88 w 192"/>
                <a:gd name="T81" fmla="*/ 153 h 192"/>
                <a:gd name="T82" fmla="*/ 71 w 192"/>
                <a:gd name="T83" fmla="*/ 16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92">
                  <a:moveTo>
                    <a:pt x="115" y="64"/>
                  </a:moveTo>
                  <a:cubicBezTo>
                    <a:pt x="118" y="59"/>
                    <a:pt x="121" y="54"/>
                    <a:pt x="123" y="48"/>
                  </a:cubicBezTo>
                  <a:cubicBezTo>
                    <a:pt x="125" y="42"/>
                    <a:pt x="126" y="35"/>
                    <a:pt x="126" y="28"/>
                  </a:cubicBezTo>
                  <a:cubicBezTo>
                    <a:pt x="131" y="30"/>
                    <a:pt x="135" y="32"/>
                    <a:pt x="137" y="34"/>
                  </a:cubicBezTo>
                  <a:cubicBezTo>
                    <a:pt x="139" y="36"/>
                    <a:pt x="139" y="38"/>
                    <a:pt x="139" y="42"/>
                  </a:cubicBezTo>
                  <a:cubicBezTo>
                    <a:pt x="139" y="47"/>
                    <a:pt x="138" y="53"/>
                    <a:pt x="135" y="58"/>
                  </a:cubicBezTo>
                  <a:cubicBezTo>
                    <a:pt x="133" y="64"/>
                    <a:pt x="130" y="67"/>
                    <a:pt x="127" y="67"/>
                  </a:cubicBezTo>
                  <a:cubicBezTo>
                    <a:pt x="126" y="67"/>
                    <a:pt x="124" y="66"/>
                    <a:pt x="122" y="66"/>
                  </a:cubicBezTo>
                  <a:cubicBezTo>
                    <a:pt x="120" y="65"/>
                    <a:pt x="118" y="65"/>
                    <a:pt x="115" y="64"/>
                  </a:cubicBezTo>
                  <a:close/>
                  <a:moveTo>
                    <a:pt x="32" y="156"/>
                  </a:moveTo>
                  <a:cubicBezTo>
                    <a:pt x="23" y="145"/>
                    <a:pt x="17" y="135"/>
                    <a:pt x="14" y="126"/>
                  </a:cubicBezTo>
                  <a:cubicBezTo>
                    <a:pt x="10" y="117"/>
                    <a:pt x="8" y="106"/>
                    <a:pt x="8" y="96"/>
                  </a:cubicBezTo>
                  <a:cubicBezTo>
                    <a:pt x="8" y="84"/>
                    <a:pt x="10" y="73"/>
                    <a:pt x="15" y="62"/>
                  </a:cubicBezTo>
                  <a:cubicBezTo>
                    <a:pt x="19" y="52"/>
                    <a:pt x="26" y="42"/>
                    <a:pt x="34" y="34"/>
                  </a:cubicBezTo>
                  <a:cubicBezTo>
                    <a:pt x="42" y="26"/>
                    <a:pt x="52" y="19"/>
                    <a:pt x="62" y="15"/>
                  </a:cubicBezTo>
                  <a:cubicBezTo>
                    <a:pt x="73" y="10"/>
                    <a:pt x="84" y="8"/>
                    <a:pt x="96" y="8"/>
                  </a:cubicBezTo>
                  <a:cubicBezTo>
                    <a:pt x="108" y="8"/>
                    <a:pt x="119" y="10"/>
                    <a:pt x="129" y="15"/>
                  </a:cubicBezTo>
                  <a:cubicBezTo>
                    <a:pt x="140" y="19"/>
                    <a:pt x="150" y="25"/>
                    <a:pt x="158" y="34"/>
                  </a:cubicBezTo>
                  <a:cubicBezTo>
                    <a:pt x="166" y="42"/>
                    <a:pt x="173" y="52"/>
                    <a:pt x="177" y="62"/>
                  </a:cubicBezTo>
                  <a:cubicBezTo>
                    <a:pt x="182" y="73"/>
                    <a:pt x="184" y="84"/>
                    <a:pt x="184" y="96"/>
                  </a:cubicBezTo>
                  <a:cubicBezTo>
                    <a:pt x="184" y="107"/>
                    <a:pt x="182" y="119"/>
                    <a:pt x="177" y="129"/>
                  </a:cubicBezTo>
                  <a:cubicBezTo>
                    <a:pt x="173" y="140"/>
                    <a:pt x="166" y="150"/>
                    <a:pt x="158" y="158"/>
                  </a:cubicBezTo>
                  <a:cubicBezTo>
                    <a:pt x="150" y="166"/>
                    <a:pt x="140" y="173"/>
                    <a:pt x="129" y="177"/>
                  </a:cubicBezTo>
                  <a:cubicBezTo>
                    <a:pt x="119" y="182"/>
                    <a:pt x="107" y="184"/>
                    <a:pt x="96" y="184"/>
                  </a:cubicBezTo>
                  <a:cubicBezTo>
                    <a:pt x="82" y="184"/>
                    <a:pt x="71" y="182"/>
                    <a:pt x="62" y="177"/>
                  </a:cubicBezTo>
                  <a:cubicBezTo>
                    <a:pt x="54" y="173"/>
                    <a:pt x="49" y="167"/>
                    <a:pt x="49" y="159"/>
                  </a:cubicBezTo>
                  <a:cubicBezTo>
                    <a:pt x="49" y="158"/>
                    <a:pt x="50" y="156"/>
                    <a:pt x="50" y="155"/>
                  </a:cubicBezTo>
                  <a:cubicBezTo>
                    <a:pt x="51" y="153"/>
                    <a:pt x="52" y="151"/>
                    <a:pt x="53" y="150"/>
                  </a:cubicBezTo>
                  <a:cubicBezTo>
                    <a:pt x="54" y="151"/>
                    <a:pt x="55" y="152"/>
                    <a:pt x="56" y="152"/>
                  </a:cubicBezTo>
                  <a:cubicBezTo>
                    <a:pt x="58" y="153"/>
                    <a:pt x="58" y="153"/>
                    <a:pt x="59" y="153"/>
                  </a:cubicBezTo>
                  <a:cubicBezTo>
                    <a:pt x="61" y="153"/>
                    <a:pt x="62" y="152"/>
                    <a:pt x="65" y="150"/>
                  </a:cubicBezTo>
                  <a:cubicBezTo>
                    <a:pt x="68" y="148"/>
                    <a:pt x="70" y="145"/>
                    <a:pt x="73" y="141"/>
                  </a:cubicBezTo>
                  <a:cubicBezTo>
                    <a:pt x="75" y="138"/>
                    <a:pt x="77" y="135"/>
                    <a:pt x="79" y="131"/>
                  </a:cubicBezTo>
                  <a:cubicBezTo>
                    <a:pt x="80" y="128"/>
                    <a:pt x="81" y="125"/>
                    <a:pt x="81" y="124"/>
                  </a:cubicBezTo>
                  <a:cubicBezTo>
                    <a:pt x="81" y="124"/>
                    <a:pt x="80" y="122"/>
                    <a:pt x="78" y="120"/>
                  </a:cubicBezTo>
                  <a:cubicBezTo>
                    <a:pt x="76" y="118"/>
                    <a:pt x="76" y="116"/>
                    <a:pt x="76" y="114"/>
                  </a:cubicBezTo>
                  <a:cubicBezTo>
                    <a:pt x="76" y="111"/>
                    <a:pt x="76" y="107"/>
                    <a:pt x="78" y="102"/>
                  </a:cubicBezTo>
                  <a:cubicBezTo>
                    <a:pt x="80" y="97"/>
                    <a:pt x="82" y="91"/>
                    <a:pt x="85" y="85"/>
                  </a:cubicBezTo>
                  <a:cubicBezTo>
                    <a:pt x="89" y="77"/>
                    <a:pt x="92" y="72"/>
                    <a:pt x="95" y="69"/>
                  </a:cubicBezTo>
                  <a:cubicBezTo>
                    <a:pt x="97" y="66"/>
                    <a:pt x="99" y="64"/>
                    <a:pt x="102" y="63"/>
                  </a:cubicBezTo>
                  <a:cubicBezTo>
                    <a:pt x="102" y="63"/>
                    <a:pt x="103" y="62"/>
                    <a:pt x="105" y="62"/>
                  </a:cubicBezTo>
                  <a:cubicBezTo>
                    <a:pt x="109" y="62"/>
                    <a:pt x="112" y="60"/>
                    <a:pt x="114" y="57"/>
                  </a:cubicBezTo>
                  <a:cubicBezTo>
                    <a:pt x="116" y="54"/>
                    <a:pt x="118" y="49"/>
                    <a:pt x="119" y="44"/>
                  </a:cubicBezTo>
                  <a:cubicBezTo>
                    <a:pt x="121" y="39"/>
                    <a:pt x="121" y="35"/>
                    <a:pt x="121" y="31"/>
                  </a:cubicBezTo>
                  <a:cubicBezTo>
                    <a:pt x="121" y="29"/>
                    <a:pt x="121" y="27"/>
                    <a:pt x="120" y="26"/>
                  </a:cubicBezTo>
                  <a:cubicBezTo>
                    <a:pt x="119" y="25"/>
                    <a:pt x="117" y="24"/>
                    <a:pt x="114" y="24"/>
                  </a:cubicBezTo>
                  <a:cubicBezTo>
                    <a:pt x="110" y="24"/>
                    <a:pt x="106" y="24"/>
                    <a:pt x="103" y="25"/>
                  </a:cubicBezTo>
                  <a:cubicBezTo>
                    <a:pt x="100" y="26"/>
                    <a:pt x="97" y="27"/>
                    <a:pt x="95" y="28"/>
                  </a:cubicBezTo>
                  <a:cubicBezTo>
                    <a:pt x="93" y="29"/>
                    <a:pt x="90" y="33"/>
                    <a:pt x="86" y="38"/>
                  </a:cubicBezTo>
                  <a:cubicBezTo>
                    <a:pt x="81" y="44"/>
                    <a:pt x="77" y="50"/>
                    <a:pt x="72" y="58"/>
                  </a:cubicBezTo>
                  <a:cubicBezTo>
                    <a:pt x="64" y="71"/>
                    <a:pt x="57" y="85"/>
                    <a:pt x="52" y="100"/>
                  </a:cubicBezTo>
                  <a:cubicBezTo>
                    <a:pt x="46" y="115"/>
                    <a:pt x="43" y="126"/>
                    <a:pt x="43" y="133"/>
                  </a:cubicBezTo>
                  <a:cubicBezTo>
                    <a:pt x="43" y="135"/>
                    <a:pt x="44" y="136"/>
                    <a:pt x="44" y="138"/>
                  </a:cubicBezTo>
                  <a:cubicBezTo>
                    <a:pt x="45" y="139"/>
                    <a:pt x="46" y="142"/>
                    <a:pt x="48" y="144"/>
                  </a:cubicBezTo>
                  <a:cubicBezTo>
                    <a:pt x="46" y="147"/>
                    <a:pt x="44" y="150"/>
                    <a:pt x="43" y="153"/>
                  </a:cubicBezTo>
                  <a:cubicBezTo>
                    <a:pt x="42" y="155"/>
                    <a:pt x="41" y="158"/>
                    <a:pt x="41" y="161"/>
                  </a:cubicBezTo>
                  <a:cubicBezTo>
                    <a:pt x="41" y="170"/>
                    <a:pt x="46" y="178"/>
                    <a:pt x="56" y="184"/>
                  </a:cubicBezTo>
                  <a:cubicBezTo>
                    <a:pt x="66" y="189"/>
                    <a:pt x="80" y="192"/>
                    <a:pt x="96" y="192"/>
                  </a:cubicBezTo>
                  <a:cubicBezTo>
                    <a:pt x="108" y="192"/>
                    <a:pt x="121" y="190"/>
                    <a:pt x="133" y="185"/>
                  </a:cubicBezTo>
                  <a:cubicBezTo>
                    <a:pt x="145" y="180"/>
                    <a:pt x="155" y="173"/>
                    <a:pt x="164" y="164"/>
                  </a:cubicBezTo>
                  <a:cubicBezTo>
                    <a:pt x="173" y="155"/>
                    <a:pt x="180" y="145"/>
                    <a:pt x="185" y="133"/>
                  </a:cubicBezTo>
                  <a:cubicBezTo>
                    <a:pt x="190" y="121"/>
                    <a:pt x="192" y="109"/>
                    <a:pt x="192" y="96"/>
                  </a:cubicBezTo>
                  <a:cubicBezTo>
                    <a:pt x="192" y="83"/>
                    <a:pt x="190" y="71"/>
                    <a:pt x="185" y="59"/>
                  </a:cubicBezTo>
                  <a:cubicBezTo>
                    <a:pt x="180" y="48"/>
                    <a:pt x="173" y="37"/>
                    <a:pt x="164" y="28"/>
                  </a:cubicBezTo>
                  <a:cubicBezTo>
                    <a:pt x="155" y="19"/>
                    <a:pt x="145" y="12"/>
                    <a:pt x="133" y="7"/>
                  </a:cubicBezTo>
                  <a:cubicBezTo>
                    <a:pt x="121" y="2"/>
                    <a:pt x="109" y="0"/>
                    <a:pt x="96" y="0"/>
                  </a:cubicBezTo>
                  <a:cubicBezTo>
                    <a:pt x="83" y="0"/>
                    <a:pt x="71" y="2"/>
                    <a:pt x="59" y="7"/>
                  </a:cubicBezTo>
                  <a:cubicBezTo>
                    <a:pt x="47" y="12"/>
                    <a:pt x="37" y="19"/>
                    <a:pt x="28" y="28"/>
                  </a:cubicBezTo>
                  <a:cubicBezTo>
                    <a:pt x="19" y="37"/>
                    <a:pt x="12" y="47"/>
                    <a:pt x="7" y="59"/>
                  </a:cubicBezTo>
                  <a:cubicBezTo>
                    <a:pt x="2" y="71"/>
                    <a:pt x="0" y="83"/>
                    <a:pt x="0" y="96"/>
                  </a:cubicBezTo>
                  <a:cubicBezTo>
                    <a:pt x="0" y="107"/>
                    <a:pt x="1" y="117"/>
                    <a:pt x="5" y="127"/>
                  </a:cubicBezTo>
                  <a:cubicBezTo>
                    <a:pt x="8" y="136"/>
                    <a:pt x="13" y="145"/>
                    <a:pt x="20" y="152"/>
                  </a:cubicBezTo>
                  <a:cubicBezTo>
                    <a:pt x="21" y="154"/>
                    <a:pt x="22" y="155"/>
                    <a:pt x="24" y="156"/>
                  </a:cubicBezTo>
                  <a:cubicBezTo>
                    <a:pt x="25" y="157"/>
                    <a:pt x="26" y="157"/>
                    <a:pt x="27" y="157"/>
                  </a:cubicBezTo>
                  <a:cubicBezTo>
                    <a:pt x="28" y="157"/>
                    <a:pt x="28" y="157"/>
                    <a:pt x="29" y="157"/>
                  </a:cubicBezTo>
                  <a:cubicBezTo>
                    <a:pt x="30" y="157"/>
                    <a:pt x="31" y="156"/>
                    <a:pt x="32" y="156"/>
                  </a:cubicBezTo>
                  <a:close/>
                  <a:moveTo>
                    <a:pt x="64" y="156"/>
                  </a:moveTo>
                  <a:cubicBezTo>
                    <a:pt x="70" y="152"/>
                    <a:pt x="74" y="148"/>
                    <a:pt x="78" y="143"/>
                  </a:cubicBezTo>
                  <a:cubicBezTo>
                    <a:pt x="81" y="138"/>
                    <a:pt x="84" y="132"/>
                    <a:pt x="85" y="126"/>
                  </a:cubicBezTo>
                  <a:cubicBezTo>
                    <a:pt x="89" y="129"/>
                    <a:pt x="92" y="131"/>
                    <a:pt x="93" y="132"/>
                  </a:cubicBezTo>
                  <a:cubicBezTo>
                    <a:pt x="94" y="134"/>
                    <a:pt x="95" y="135"/>
                    <a:pt x="95" y="137"/>
                  </a:cubicBezTo>
                  <a:cubicBezTo>
                    <a:pt x="95" y="141"/>
                    <a:pt x="93" y="147"/>
                    <a:pt x="88" y="153"/>
                  </a:cubicBezTo>
                  <a:cubicBezTo>
                    <a:pt x="84" y="159"/>
                    <a:pt x="80" y="162"/>
                    <a:pt x="76" y="162"/>
                  </a:cubicBezTo>
                  <a:cubicBezTo>
                    <a:pt x="74" y="162"/>
                    <a:pt x="73" y="161"/>
                    <a:pt x="71" y="160"/>
                  </a:cubicBezTo>
                  <a:cubicBezTo>
                    <a:pt x="69" y="159"/>
                    <a:pt x="67" y="158"/>
                    <a:pt x="64" y="156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2" name="Freeform 341"/>
            <p:cNvSpPr>
              <a:spLocks noChangeAspect="1" noEditPoints="1"/>
            </p:cNvSpPr>
            <p:nvPr/>
          </p:nvSpPr>
          <p:spPr bwMode="auto">
            <a:xfrm>
              <a:off x="8131125" y="4405788"/>
              <a:ext cx="692940" cy="432000"/>
            </a:xfrm>
            <a:custGeom>
              <a:avLst/>
              <a:gdLst>
                <a:gd name="T0" fmla="*/ 43 w 202"/>
                <a:gd name="T1" fmla="*/ 126 h 126"/>
                <a:gd name="T2" fmla="*/ 0 w 202"/>
                <a:gd name="T3" fmla="*/ 80 h 126"/>
                <a:gd name="T4" fmla="*/ 21 w 202"/>
                <a:gd name="T5" fmla="*/ 64 h 126"/>
                <a:gd name="T6" fmla="*/ 43 w 202"/>
                <a:gd name="T7" fmla="*/ 68 h 126"/>
                <a:gd name="T8" fmla="*/ 69 w 202"/>
                <a:gd name="T9" fmla="*/ 35 h 126"/>
                <a:gd name="T10" fmla="*/ 124 w 202"/>
                <a:gd name="T11" fmla="*/ 9 h 126"/>
                <a:gd name="T12" fmla="*/ 159 w 202"/>
                <a:gd name="T13" fmla="*/ 13 h 126"/>
                <a:gd name="T14" fmla="*/ 192 w 202"/>
                <a:gd name="T15" fmla="*/ 22 h 126"/>
                <a:gd name="T16" fmla="*/ 202 w 202"/>
                <a:gd name="T17" fmla="*/ 103 h 126"/>
                <a:gd name="T18" fmla="*/ 101 w 202"/>
                <a:gd name="T19" fmla="*/ 122 h 126"/>
                <a:gd name="T20" fmla="*/ 21 w 202"/>
                <a:gd name="T21" fmla="*/ 68 h 126"/>
                <a:gd name="T22" fmla="*/ 4 w 202"/>
                <a:gd name="T23" fmla="*/ 79 h 126"/>
                <a:gd name="T24" fmla="*/ 45 w 202"/>
                <a:gd name="T25" fmla="*/ 122 h 126"/>
                <a:gd name="T26" fmla="*/ 45 w 202"/>
                <a:gd name="T27" fmla="*/ 94 h 126"/>
                <a:gd name="T28" fmla="*/ 34 w 202"/>
                <a:gd name="T29" fmla="*/ 89 h 126"/>
                <a:gd name="T30" fmla="*/ 24 w 202"/>
                <a:gd name="T31" fmla="*/ 86 h 126"/>
                <a:gd name="T32" fmla="*/ 31 w 202"/>
                <a:gd name="T33" fmla="*/ 97 h 126"/>
                <a:gd name="T34" fmla="*/ 45 w 202"/>
                <a:gd name="T35" fmla="*/ 94 h 126"/>
                <a:gd name="T36" fmla="*/ 77 w 202"/>
                <a:gd name="T37" fmla="*/ 39 h 126"/>
                <a:gd name="T38" fmla="*/ 47 w 202"/>
                <a:gd name="T39" fmla="*/ 69 h 126"/>
                <a:gd name="T40" fmla="*/ 62 w 202"/>
                <a:gd name="T41" fmla="*/ 84 h 126"/>
                <a:gd name="T42" fmla="*/ 77 w 202"/>
                <a:gd name="T43" fmla="*/ 61 h 126"/>
                <a:gd name="T44" fmla="*/ 108 w 202"/>
                <a:gd name="T45" fmla="*/ 69 h 126"/>
                <a:gd name="T46" fmla="*/ 80 w 202"/>
                <a:gd name="T47" fmla="*/ 64 h 126"/>
                <a:gd name="T48" fmla="*/ 82 w 202"/>
                <a:gd name="T49" fmla="*/ 101 h 126"/>
                <a:gd name="T50" fmla="*/ 108 w 202"/>
                <a:gd name="T51" fmla="*/ 69 h 126"/>
                <a:gd name="T52" fmla="*/ 108 w 202"/>
                <a:gd name="T53" fmla="*/ 73 h 126"/>
                <a:gd name="T54" fmla="*/ 85 w 202"/>
                <a:gd name="T55" fmla="*/ 103 h 126"/>
                <a:gd name="T56" fmla="*/ 108 w 202"/>
                <a:gd name="T57" fmla="*/ 108 h 126"/>
                <a:gd name="T58" fmla="*/ 108 w 202"/>
                <a:gd name="T59" fmla="*/ 112 h 126"/>
                <a:gd name="T60" fmla="*/ 108 w 202"/>
                <a:gd name="T61" fmla="*/ 122 h 126"/>
                <a:gd name="T62" fmla="*/ 198 w 202"/>
                <a:gd name="T63" fmla="*/ 46 h 126"/>
                <a:gd name="T64" fmla="*/ 167 w 202"/>
                <a:gd name="T65" fmla="*/ 15 h 126"/>
                <a:gd name="T66" fmla="*/ 159 w 202"/>
                <a:gd name="T67" fmla="*/ 32 h 126"/>
                <a:gd name="T68" fmla="*/ 137 w 202"/>
                <a:gd name="T69" fmla="*/ 84 h 126"/>
                <a:gd name="T70" fmla="*/ 124 w 202"/>
                <a:gd name="T71" fmla="*/ 25 h 126"/>
                <a:gd name="T72" fmla="*/ 104 w 202"/>
                <a:gd name="T73" fmla="*/ 48 h 126"/>
                <a:gd name="T74" fmla="*/ 112 w 202"/>
                <a:gd name="T75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2" h="126">
                  <a:moveTo>
                    <a:pt x="112" y="126"/>
                  </a:moveTo>
                  <a:cubicBezTo>
                    <a:pt x="43" y="126"/>
                    <a:pt x="43" y="126"/>
                    <a:pt x="43" y="126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5" y="94"/>
                    <a:pt x="0" y="87"/>
                    <a:pt x="0" y="80"/>
                  </a:cubicBezTo>
                  <a:cubicBezTo>
                    <a:pt x="0" y="75"/>
                    <a:pt x="2" y="71"/>
                    <a:pt x="6" y="68"/>
                  </a:cubicBezTo>
                  <a:cubicBezTo>
                    <a:pt x="10" y="65"/>
                    <a:pt x="15" y="64"/>
                    <a:pt x="21" y="64"/>
                  </a:cubicBezTo>
                  <a:cubicBezTo>
                    <a:pt x="28" y="64"/>
                    <a:pt x="35" y="66"/>
                    <a:pt x="43" y="70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3" y="60"/>
                    <a:pt x="45" y="53"/>
                    <a:pt x="50" y="47"/>
                  </a:cubicBezTo>
                  <a:cubicBezTo>
                    <a:pt x="55" y="41"/>
                    <a:pt x="61" y="37"/>
                    <a:pt x="69" y="35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62" y="12"/>
                    <a:pt x="165" y="11"/>
                    <a:pt x="168" y="11"/>
                  </a:cubicBezTo>
                  <a:cubicBezTo>
                    <a:pt x="177" y="11"/>
                    <a:pt x="185" y="15"/>
                    <a:pt x="192" y="22"/>
                  </a:cubicBezTo>
                  <a:cubicBezTo>
                    <a:pt x="198" y="29"/>
                    <a:pt x="202" y="37"/>
                    <a:pt x="202" y="46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112" y="126"/>
                    <a:pt x="112" y="126"/>
                    <a:pt x="112" y="126"/>
                  </a:cubicBezTo>
                  <a:close/>
                  <a:moveTo>
                    <a:pt x="101" y="122"/>
                  </a:moveTo>
                  <a:cubicBezTo>
                    <a:pt x="59" y="87"/>
                    <a:pt x="59" y="87"/>
                    <a:pt x="59" y="87"/>
                  </a:cubicBezTo>
                  <a:cubicBezTo>
                    <a:pt x="44" y="74"/>
                    <a:pt x="31" y="68"/>
                    <a:pt x="21" y="68"/>
                  </a:cubicBezTo>
                  <a:cubicBezTo>
                    <a:pt x="16" y="68"/>
                    <a:pt x="12" y="69"/>
                    <a:pt x="9" y="71"/>
                  </a:cubicBezTo>
                  <a:cubicBezTo>
                    <a:pt x="6" y="73"/>
                    <a:pt x="4" y="76"/>
                    <a:pt x="4" y="79"/>
                  </a:cubicBezTo>
                  <a:cubicBezTo>
                    <a:pt x="4" y="86"/>
                    <a:pt x="10" y="93"/>
                    <a:pt x="22" y="103"/>
                  </a:cubicBezTo>
                  <a:cubicBezTo>
                    <a:pt x="45" y="122"/>
                    <a:pt x="45" y="122"/>
                    <a:pt x="45" y="122"/>
                  </a:cubicBezTo>
                  <a:cubicBezTo>
                    <a:pt x="101" y="122"/>
                    <a:pt x="101" y="122"/>
                    <a:pt x="101" y="122"/>
                  </a:cubicBezTo>
                  <a:close/>
                  <a:moveTo>
                    <a:pt x="45" y="94"/>
                  </a:moveTo>
                  <a:cubicBezTo>
                    <a:pt x="36" y="87"/>
                    <a:pt x="36" y="87"/>
                    <a:pt x="36" y="87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42" y="97"/>
                    <a:pt x="42" y="97"/>
                    <a:pt x="42" y="97"/>
                  </a:cubicBezTo>
                  <a:cubicBezTo>
                    <a:pt x="45" y="94"/>
                    <a:pt x="45" y="94"/>
                    <a:pt x="45" y="94"/>
                  </a:cubicBezTo>
                  <a:close/>
                  <a:moveTo>
                    <a:pt x="104" y="54"/>
                  </a:moveTo>
                  <a:cubicBezTo>
                    <a:pt x="98" y="44"/>
                    <a:pt x="88" y="39"/>
                    <a:pt x="77" y="39"/>
                  </a:cubicBezTo>
                  <a:cubicBezTo>
                    <a:pt x="68" y="39"/>
                    <a:pt x="61" y="42"/>
                    <a:pt x="55" y="47"/>
                  </a:cubicBezTo>
                  <a:cubicBezTo>
                    <a:pt x="50" y="53"/>
                    <a:pt x="47" y="60"/>
                    <a:pt x="47" y="69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53" y="76"/>
                    <a:pt x="58" y="80"/>
                    <a:pt x="62" y="84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77" y="61"/>
                    <a:pt x="77" y="61"/>
                    <a:pt x="77" y="61"/>
                  </a:cubicBezTo>
                  <a:cubicBezTo>
                    <a:pt x="104" y="54"/>
                    <a:pt x="104" y="54"/>
                    <a:pt x="104" y="54"/>
                  </a:cubicBezTo>
                  <a:close/>
                  <a:moveTo>
                    <a:pt x="108" y="69"/>
                  </a:moveTo>
                  <a:cubicBezTo>
                    <a:pt x="108" y="65"/>
                    <a:pt x="107" y="61"/>
                    <a:pt x="106" y="57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82" y="101"/>
                    <a:pt x="82" y="101"/>
                    <a:pt x="82" y="101"/>
                  </a:cubicBezTo>
                  <a:cubicBezTo>
                    <a:pt x="88" y="74"/>
                    <a:pt x="88" y="74"/>
                    <a:pt x="88" y="74"/>
                  </a:cubicBezTo>
                  <a:cubicBezTo>
                    <a:pt x="108" y="69"/>
                    <a:pt x="108" y="69"/>
                    <a:pt x="108" y="69"/>
                  </a:cubicBezTo>
                  <a:close/>
                  <a:moveTo>
                    <a:pt x="108" y="108"/>
                  </a:moveTo>
                  <a:cubicBezTo>
                    <a:pt x="108" y="73"/>
                    <a:pt x="108" y="73"/>
                    <a:pt x="108" y="73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108" y="108"/>
                    <a:pt x="108" y="108"/>
                    <a:pt x="108" y="108"/>
                  </a:cubicBezTo>
                  <a:close/>
                  <a:moveTo>
                    <a:pt x="108" y="122"/>
                  </a:moveTo>
                  <a:cubicBezTo>
                    <a:pt x="108" y="112"/>
                    <a:pt x="108" y="112"/>
                    <a:pt x="108" y="112"/>
                  </a:cubicBezTo>
                  <a:cubicBezTo>
                    <a:pt x="99" y="114"/>
                    <a:pt x="99" y="114"/>
                    <a:pt x="99" y="114"/>
                  </a:cubicBezTo>
                  <a:cubicBezTo>
                    <a:pt x="108" y="122"/>
                    <a:pt x="108" y="122"/>
                    <a:pt x="108" y="122"/>
                  </a:cubicBezTo>
                  <a:close/>
                  <a:moveTo>
                    <a:pt x="198" y="100"/>
                  </a:moveTo>
                  <a:cubicBezTo>
                    <a:pt x="198" y="46"/>
                    <a:pt x="198" y="46"/>
                    <a:pt x="198" y="46"/>
                  </a:cubicBezTo>
                  <a:cubicBezTo>
                    <a:pt x="198" y="38"/>
                    <a:pt x="195" y="30"/>
                    <a:pt x="189" y="24"/>
                  </a:cubicBezTo>
                  <a:cubicBezTo>
                    <a:pt x="183" y="18"/>
                    <a:pt x="176" y="15"/>
                    <a:pt x="167" y="15"/>
                  </a:cubicBezTo>
                  <a:cubicBezTo>
                    <a:pt x="165" y="15"/>
                    <a:pt x="162" y="15"/>
                    <a:pt x="159" y="16"/>
                  </a:cubicBezTo>
                  <a:cubicBezTo>
                    <a:pt x="159" y="32"/>
                    <a:pt x="159" y="32"/>
                    <a:pt x="159" y="32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24" y="87"/>
                    <a:pt x="124" y="87"/>
                    <a:pt x="124" y="87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93" y="38"/>
                    <a:pt x="100" y="42"/>
                    <a:pt x="104" y="48"/>
                  </a:cubicBezTo>
                  <a:cubicBezTo>
                    <a:pt x="109" y="54"/>
                    <a:pt x="112" y="61"/>
                    <a:pt x="112" y="69"/>
                  </a:cubicBezTo>
                  <a:cubicBezTo>
                    <a:pt x="112" y="122"/>
                    <a:pt x="112" y="122"/>
                    <a:pt x="112" y="122"/>
                  </a:cubicBezTo>
                  <a:lnTo>
                    <a:pt x="198" y="1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3" name="Freeform 342"/>
            <p:cNvSpPr>
              <a:spLocks noChangeAspect="1" noEditPoints="1"/>
            </p:cNvSpPr>
            <p:nvPr/>
          </p:nvSpPr>
          <p:spPr bwMode="auto">
            <a:xfrm>
              <a:off x="8309115" y="5960268"/>
              <a:ext cx="336960" cy="432000"/>
            </a:xfrm>
            <a:custGeom>
              <a:avLst/>
              <a:gdLst>
                <a:gd name="T0" fmla="*/ 29 w 132"/>
                <a:gd name="T1" fmla="*/ 111 h 169"/>
                <a:gd name="T2" fmla="*/ 29 w 132"/>
                <a:gd name="T3" fmla="*/ 87 h 169"/>
                <a:gd name="T4" fmla="*/ 46 w 132"/>
                <a:gd name="T5" fmla="*/ 75 h 169"/>
                <a:gd name="T6" fmla="*/ 64 w 132"/>
                <a:gd name="T7" fmla="*/ 86 h 169"/>
                <a:gd name="T8" fmla="*/ 61 w 132"/>
                <a:gd name="T9" fmla="*/ 106 h 169"/>
                <a:gd name="T10" fmla="*/ 29 w 132"/>
                <a:gd name="T11" fmla="*/ 111 h 169"/>
                <a:gd name="T12" fmla="*/ 41 w 132"/>
                <a:gd name="T13" fmla="*/ 3 h 169"/>
                <a:gd name="T14" fmla="*/ 62 w 132"/>
                <a:gd name="T15" fmla="*/ 16 h 169"/>
                <a:gd name="T16" fmla="*/ 64 w 132"/>
                <a:gd name="T17" fmla="*/ 35 h 169"/>
                <a:gd name="T18" fmla="*/ 46 w 132"/>
                <a:gd name="T19" fmla="*/ 46 h 169"/>
                <a:gd name="T20" fmla="*/ 30 w 132"/>
                <a:gd name="T21" fmla="*/ 34 h 169"/>
                <a:gd name="T22" fmla="*/ 41 w 132"/>
                <a:gd name="T23" fmla="*/ 3 h 169"/>
                <a:gd name="T24" fmla="*/ 124 w 132"/>
                <a:gd name="T25" fmla="*/ 125 h 169"/>
                <a:gd name="T26" fmla="*/ 75 w 132"/>
                <a:gd name="T27" fmla="*/ 168 h 169"/>
                <a:gd name="T28" fmla="*/ 124 w 132"/>
                <a:gd name="T29" fmla="*/ 125 h 169"/>
                <a:gd name="T30" fmla="*/ 10 w 132"/>
                <a:gd name="T31" fmla="*/ 125 h 169"/>
                <a:gd name="T32" fmla="*/ 59 w 132"/>
                <a:gd name="T33" fmla="*/ 168 h 169"/>
                <a:gd name="T34" fmla="*/ 10 w 132"/>
                <a:gd name="T35" fmla="*/ 125 h 169"/>
                <a:gd name="T36" fmla="*/ 64 w 132"/>
                <a:gd name="T37" fmla="*/ 117 h 169"/>
                <a:gd name="T38" fmla="*/ 64 w 132"/>
                <a:gd name="T39" fmla="*/ 169 h 169"/>
                <a:gd name="T40" fmla="*/ 70 w 132"/>
                <a:gd name="T41" fmla="*/ 169 h 169"/>
                <a:gd name="T42" fmla="*/ 70 w 132"/>
                <a:gd name="T43" fmla="*/ 117 h 169"/>
                <a:gd name="T44" fmla="*/ 64 w 132"/>
                <a:gd name="T45" fmla="*/ 117 h 169"/>
                <a:gd name="T46" fmla="*/ 4 w 132"/>
                <a:gd name="T47" fmla="*/ 53 h 169"/>
                <a:gd name="T48" fmla="*/ 26 w 132"/>
                <a:gd name="T49" fmla="*/ 78 h 169"/>
                <a:gd name="T50" fmla="*/ 43 w 132"/>
                <a:gd name="T51" fmla="*/ 71 h 169"/>
                <a:gd name="T52" fmla="*/ 44 w 132"/>
                <a:gd name="T53" fmla="*/ 49 h 169"/>
                <a:gd name="T54" fmla="*/ 25 w 132"/>
                <a:gd name="T55" fmla="*/ 41 h 169"/>
                <a:gd name="T56" fmla="*/ 4 w 132"/>
                <a:gd name="T57" fmla="*/ 53 h 169"/>
                <a:gd name="T58" fmla="*/ 128 w 132"/>
                <a:gd name="T59" fmla="*/ 56 h 169"/>
                <a:gd name="T60" fmla="*/ 107 w 132"/>
                <a:gd name="T61" fmla="*/ 43 h 169"/>
                <a:gd name="T62" fmla="*/ 89 w 132"/>
                <a:gd name="T63" fmla="*/ 51 h 169"/>
                <a:gd name="T64" fmla="*/ 88 w 132"/>
                <a:gd name="T65" fmla="*/ 72 h 169"/>
                <a:gd name="T66" fmla="*/ 106 w 132"/>
                <a:gd name="T67" fmla="*/ 80 h 169"/>
                <a:gd name="T68" fmla="*/ 128 w 132"/>
                <a:gd name="T69" fmla="*/ 56 h 169"/>
                <a:gd name="T70" fmla="*/ 103 w 132"/>
                <a:gd name="T71" fmla="*/ 111 h 169"/>
                <a:gd name="T72" fmla="*/ 70 w 132"/>
                <a:gd name="T73" fmla="*/ 106 h 169"/>
                <a:gd name="T74" fmla="*/ 69 w 132"/>
                <a:gd name="T75" fmla="*/ 86 h 169"/>
                <a:gd name="T76" fmla="*/ 87 w 132"/>
                <a:gd name="T77" fmla="*/ 76 h 169"/>
                <a:gd name="T78" fmla="*/ 102 w 132"/>
                <a:gd name="T79" fmla="*/ 87 h 169"/>
                <a:gd name="T80" fmla="*/ 103 w 132"/>
                <a:gd name="T81" fmla="*/ 111 h 169"/>
                <a:gd name="T82" fmla="*/ 104 w 132"/>
                <a:gd name="T83" fmla="*/ 12 h 169"/>
                <a:gd name="T84" fmla="*/ 103 w 132"/>
                <a:gd name="T85" fmla="*/ 36 h 169"/>
                <a:gd name="T86" fmla="*/ 87 w 132"/>
                <a:gd name="T87" fmla="*/ 46 h 169"/>
                <a:gd name="T88" fmla="*/ 69 w 132"/>
                <a:gd name="T89" fmla="*/ 35 h 169"/>
                <a:gd name="T90" fmla="*/ 71 w 132"/>
                <a:gd name="T91" fmla="*/ 17 h 169"/>
                <a:gd name="T92" fmla="*/ 104 w 132"/>
                <a:gd name="T93" fmla="*/ 12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32" h="169">
                  <a:moveTo>
                    <a:pt x="29" y="111"/>
                  </a:moveTo>
                  <a:cubicBezTo>
                    <a:pt x="23" y="102"/>
                    <a:pt x="23" y="94"/>
                    <a:pt x="29" y="87"/>
                  </a:cubicBezTo>
                  <a:cubicBezTo>
                    <a:pt x="35" y="83"/>
                    <a:pt x="40" y="79"/>
                    <a:pt x="46" y="75"/>
                  </a:cubicBezTo>
                  <a:cubicBezTo>
                    <a:pt x="49" y="80"/>
                    <a:pt x="55" y="85"/>
                    <a:pt x="64" y="86"/>
                  </a:cubicBezTo>
                  <a:cubicBezTo>
                    <a:pt x="64" y="94"/>
                    <a:pt x="64" y="102"/>
                    <a:pt x="61" y="106"/>
                  </a:cubicBezTo>
                  <a:cubicBezTo>
                    <a:pt x="55" y="120"/>
                    <a:pt x="39" y="123"/>
                    <a:pt x="29" y="111"/>
                  </a:cubicBezTo>
                  <a:close/>
                  <a:moveTo>
                    <a:pt x="41" y="3"/>
                  </a:moveTo>
                  <a:cubicBezTo>
                    <a:pt x="52" y="2"/>
                    <a:pt x="59" y="7"/>
                    <a:pt x="62" y="16"/>
                  </a:cubicBezTo>
                  <a:cubicBezTo>
                    <a:pt x="63" y="22"/>
                    <a:pt x="63" y="29"/>
                    <a:pt x="64" y="35"/>
                  </a:cubicBezTo>
                  <a:cubicBezTo>
                    <a:pt x="58" y="36"/>
                    <a:pt x="51" y="38"/>
                    <a:pt x="46" y="46"/>
                  </a:cubicBezTo>
                  <a:cubicBezTo>
                    <a:pt x="41" y="41"/>
                    <a:pt x="36" y="38"/>
                    <a:pt x="30" y="34"/>
                  </a:cubicBezTo>
                  <a:cubicBezTo>
                    <a:pt x="21" y="21"/>
                    <a:pt x="26" y="6"/>
                    <a:pt x="41" y="3"/>
                  </a:cubicBezTo>
                  <a:close/>
                  <a:moveTo>
                    <a:pt x="124" y="125"/>
                  </a:moveTo>
                  <a:cubicBezTo>
                    <a:pt x="98" y="122"/>
                    <a:pt x="75" y="140"/>
                    <a:pt x="75" y="168"/>
                  </a:cubicBezTo>
                  <a:cubicBezTo>
                    <a:pt x="103" y="169"/>
                    <a:pt x="121" y="156"/>
                    <a:pt x="124" y="125"/>
                  </a:cubicBezTo>
                  <a:close/>
                  <a:moveTo>
                    <a:pt x="10" y="125"/>
                  </a:moveTo>
                  <a:cubicBezTo>
                    <a:pt x="13" y="156"/>
                    <a:pt x="31" y="169"/>
                    <a:pt x="59" y="168"/>
                  </a:cubicBezTo>
                  <a:cubicBezTo>
                    <a:pt x="58" y="140"/>
                    <a:pt x="36" y="122"/>
                    <a:pt x="10" y="125"/>
                  </a:cubicBezTo>
                  <a:close/>
                  <a:moveTo>
                    <a:pt x="64" y="117"/>
                  </a:moveTo>
                  <a:cubicBezTo>
                    <a:pt x="64" y="169"/>
                    <a:pt x="64" y="169"/>
                    <a:pt x="64" y="169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64" y="117"/>
                    <a:pt x="64" y="117"/>
                    <a:pt x="64" y="117"/>
                  </a:cubicBezTo>
                  <a:close/>
                  <a:moveTo>
                    <a:pt x="4" y="53"/>
                  </a:moveTo>
                  <a:cubicBezTo>
                    <a:pt x="0" y="69"/>
                    <a:pt x="11" y="80"/>
                    <a:pt x="26" y="78"/>
                  </a:cubicBezTo>
                  <a:cubicBezTo>
                    <a:pt x="33" y="75"/>
                    <a:pt x="38" y="73"/>
                    <a:pt x="43" y="71"/>
                  </a:cubicBezTo>
                  <a:cubicBezTo>
                    <a:pt x="39" y="63"/>
                    <a:pt x="41" y="54"/>
                    <a:pt x="44" y="49"/>
                  </a:cubicBezTo>
                  <a:cubicBezTo>
                    <a:pt x="37" y="46"/>
                    <a:pt x="31" y="44"/>
                    <a:pt x="25" y="41"/>
                  </a:cubicBezTo>
                  <a:cubicBezTo>
                    <a:pt x="16" y="40"/>
                    <a:pt x="8" y="44"/>
                    <a:pt x="4" y="53"/>
                  </a:cubicBezTo>
                  <a:close/>
                  <a:moveTo>
                    <a:pt x="128" y="56"/>
                  </a:moveTo>
                  <a:cubicBezTo>
                    <a:pt x="124" y="46"/>
                    <a:pt x="116" y="42"/>
                    <a:pt x="107" y="43"/>
                  </a:cubicBezTo>
                  <a:cubicBezTo>
                    <a:pt x="101" y="46"/>
                    <a:pt x="95" y="48"/>
                    <a:pt x="89" y="51"/>
                  </a:cubicBezTo>
                  <a:cubicBezTo>
                    <a:pt x="92" y="56"/>
                    <a:pt x="93" y="65"/>
                    <a:pt x="88" y="72"/>
                  </a:cubicBezTo>
                  <a:cubicBezTo>
                    <a:pt x="94" y="74"/>
                    <a:pt x="100" y="77"/>
                    <a:pt x="106" y="80"/>
                  </a:cubicBezTo>
                  <a:cubicBezTo>
                    <a:pt x="121" y="82"/>
                    <a:pt x="132" y="71"/>
                    <a:pt x="128" y="56"/>
                  </a:cubicBezTo>
                  <a:close/>
                  <a:moveTo>
                    <a:pt x="103" y="111"/>
                  </a:moveTo>
                  <a:cubicBezTo>
                    <a:pt x="92" y="123"/>
                    <a:pt x="77" y="120"/>
                    <a:pt x="70" y="106"/>
                  </a:cubicBezTo>
                  <a:cubicBezTo>
                    <a:pt x="70" y="101"/>
                    <a:pt x="69" y="92"/>
                    <a:pt x="69" y="86"/>
                  </a:cubicBezTo>
                  <a:cubicBezTo>
                    <a:pt x="78" y="85"/>
                    <a:pt x="83" y="80"/>
                    <a:pt x="87" y="76"/>
                  </a:cubicBezTo>
                  <a:cubicBezTo>
                    <a:pt x="93" y="79"/>
                    <a:pt x="98" y="83"/>
                    <a:pt x="102" y="87"/>
                  </a:cubicBezTo>
                  <a:cubicBezTo>
                    <a:pt x="108" y="95"/>
                    <a:pt x="109" y="103"/>
                    <a:pt x="103" y="111"/>
                  </a:cubicBezTo>
                  <a:close/>
                  <a:moveTo>
                    <a:pt x="104" y="12"/>
                  </a:moveTo>
                  <a:cubicBezTo>
                    <a:pt x="110" y="20"/>
                    <a:pt x="109" y="29"/>
                    <a:pt x="103" y="36"/>
                  </a:cubicBezTo>
                  <a:cubicBezTo>
                    <a:pt x="98" y="40"/>
                    <a:pt x="92" y="43"/>
                    <a:pt x="87" y="46"/>
                  </a:cubicBezTo>
                  <a:cubicBezTo>
                    <a:pt x="84" y="42"/>
                    <a:pt x="77" y="36"/>
                    <a:pt x="69" y="35"/>
                  </a:cubicBezTo>
                  <a:cubicBezTo>
                    <a:pt x="70" y="29"/>
                    <a:pt x="71" y="24"/>
                    <a:pt x="71" y="17"/>
                  </a:cubicBezTo>
                  <a:cubicBezTo>
                    <a:pt x="78" y="3"/>
                    <a:pt x="93" y="0"/>
                    <a:pt x="104" y="1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4" name="Freeform 343"/>
            <p:cNvSpPr>
              <a:spLocks noChangeAspect="1" noEditPoints="1"/>
            </p:cNvSpPr>
            <p:nvPr/>
          </p:nvSpPr>
          <p:spPr bwMode="auto">
            <a:xfrm>
              <a:off x="10215763" y="4405788"/>
              <a:ext cx="416616" cy="432000"/>
            </a:xfrm>
            <a:custGeom>
              <a:avLst/>
              <a:gdLst>
                <a:gd name="T0" fmla="*/ 0 w 160"/>
                <a:gd name="T1" fmla="*/ 145 h 166"/>
                <a:gd name="T2" fmla="*/ 22 w 160"/>
                <a:gd name="T3" fmla="*/ 166 h 166"/>
                <a:gd name="T4" fmla="*/ 47 w 160"/>
                <a:gd name="T5" fmla="*/ 139 h 166"/>
                <a:gd name="T6" fmla="*/ 72 w 160"/>
                <a:gd name="T7" fmla="*/ 143 h 166"/>
                <a:gd name="T8" fmla="*/ 116 w 160"/>
                <a:gd name="T9" fmla="*/ 134 h 166"/>
                <a:gd name="T10" fmla="*/ 121 w 160"/>
                <a:gd name="T11" fmla="*/ 91 h 166"/>
                <a:gd name="T12" fmla="*/ 153 w 160"/>
                <a:gd name="T13" fmla="*/ 90 h 166"/>
                <a:gd name="T14" fmla="*/ 138 w 160"/>
                <a:gd name="T15" fmla="*/ 26 h 166"/>
                <a:gd name="T16" fmla="*/ 43 w 160"/>
                <a:gd name="T17" fmla="*/ 34 h 166"/>
                <a:gd name="T18" fmla="*/ 25 w 160"/>
                <a:gd name="T19" fmla="*/ 98 h 166"/>
                <a:gd name="T20" fmla="*/ 25 w 160"/>
                <a:gd name="T21" fmla="*/ 122 h 166"/>
                <a:gd name="T22" fmla="*/ 0 w 160"/>
                <a:gd name="T23" fmla="*/ 145 h 166"/>
                <a:gd name="T24" fmla="*/ 137 w 160"/>
                <a:gd name="T25" fmla="*/ 92 h 166"/>
                <a:gd name="T26" fmla="*/ 160 w 160"/>
                <a:gd name="T27" fmla="*/ 115 h 166"/>
                <a:gd name="T28" fmla="*/ 137 w 160"/>
                <a:gd name="T29" fmla="*/ 138 h 166"/>
                <a:gd name="T30" fmla="*/ 114 w 160"/>
                <a:gd name="T31" fmla="*/ 115 h 166"/>
                <a:gd name="T32" fmla="*/ 137 w 160"/>
                <a:gd name="T33" fmla="*/ 92 h 166"/>
                <a:gd name="T34" fmla="*/ 137 w 160"/>
                <a:gd name="T35" fmla="*/ 100 h 166"/>
                <a:gd name="T36" fmla="*/ 152 w 160"/>
                <a:gd name="T37" fmla="*/ 115 h 166"/>
                <a:gd name="T38" fmla="*/ 137 w 160"/>
                <a:gd name="T39" fmla="*/ 130 h 166"/>
                <a:gd name="T40" fmla="*/ 122 w 160"/>
                <a:gd name="T41" fmla="*/ 115 h 166"/>
                <a:gd name="T42" fmla="*/ 137 w 160"/>
                <a:gd name="T43" fmla="*/ 100 h 166"/>
                <a:gd name="T44" fmla="*/ 33 w 160"/>
                <a:gd name="T45" fmla="*/ 77 h 166"/>
                <a:gd name="T46" fmla="*/ 33 w 160"/>
                <a:gd name="T47" fmla="*/ 77 h 166"/>
                <a:gd name="T48" fmla="*/ 89 w 160"/>
                <a:gd name="T49" fmla="*/ 134 h 166"/>
                <a:gd name="T50" fmla="*/ 62 w 160"/>
                <a:gd name="T51" fmla="*/ 129 h 166"/>
                <a:gd name="T52" fmla="*/ 56 w 160"/>
                <a:gd name="T53" fmla="*/ 128 h 166"/>
                <a:gd name="T54" fmla="*/ 67 w 160"/>
                <a:gd name="T55" fmla="*/ 117 h 166"/>
                <a:gd name="T56" fmla="*/ 49 w 160"/>
                <a:gd name="T57" fmla="*/ 99 h 166"/>
                <a:gd name="T58" fmla="*/ 37 w 160"/>
                <a:gd name="T59" fmla="*/ 110 h 166"/>
                <a:gd name="T60" fmla="*/ 36 w 160"/>
                <a:gd name="T61" fmla="*/ 103 h 166"/>
                <a:gd name="T62" fmla="*/ 33 w 160"/>
                <a:gd name="T63" fmla="*/ 77 h 166"/>
                <a:gd name="T64" fmla="*/ 48 w 160"/>
                <a:gd name="T65" fmla="*/ 108 h 166"/>
                <a:gd name="T66" fmla="*/ 57 w 160"/>
                <a:gd name="T67" fmla="*/ 118 h 166"/>
                <a:gd name="T68" fmla="*/ 48 w 160"/>
                <a:gd name="T69" fmla="*/ 119 h 166"/>
                <a:gd name="T70" fmla="*/ 48 w 160"/>
                <a:gd name="T71" fmla="*/ 108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166">
                  <a:moveTo>
                    <a:pt x="0" y="145"/>
                  </a:moveTo>
                  <a:cubicBezTo>
                    <a:pt x="22" y="166"/>
                    <a:pt x="22" y="166"/>
                    <a:pt x="22" y="166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51" y="136"/>
                    <a:pt x="61" y="139"/>
                    <a:pt x="72" y="143"/>
                  </a:cubicBezTo>
                  <a:cubicBezTo>
                    <a:pt x="89" y="146"/>
                    <a:pt x="104" y="143"/>
                    <a:pt x="116" y="134"/>
                  </a:cubicBezTo>
                  <a:cubicBezTo>
                    <a:pt x="106" y="123"/>
                    <a:pt x="106" y="101"/>
                    <a:pt x="121" y="91"/>
                  </a:cubicBezTo>
                  <a:cubicBezTo>
                    <a:pt x="130" y="84"/>
                    <a:pt x="141" y="84"/>
                    <a:pt x="153" y="90"/>
                  </a:cubicBezTo>
                  <a:cubicBezTo>
                    <a:pt x="159" y="67"/>
                    <a:pt x="157" y="45"/>
                    <a:pt x="138" y="26"/>
                  </a:cubicBezTo>
                  <a:cubicBezTo>
                    <a:pt x="106" y="0"/>
                    <a:pt x="74" y="2"/>
                    <a:pt x="43" y="34"/>
                  </a:cubicBezTo>
                  <a:cubicBezTo>
                    <a:pt x="25" y="54"/>
                    <a:pt x="20" y="75"/>
                    <a:pt x="25" y="98"/>
                  </a:cubicBezTo>
                  <a:cubicBezTo>
                    <a:pt x="28" y="106"/>
                    <a:pt x="28" y="115"/>
                    <a:pt x="25" y="122"/>
                  </a:cubicBezTo>
                  <a:cubicBezTo>
                    <a:pt x="0" y="145"/>
                    <a:pt x="0" y="145"/>
                    <a:pt x="0" y="145"/>
                  </a:cubicBezTo>
                  <a:close/>
                  <a:moveTo>
                    <a:pt x="137" y="92"/>
                  </a:moveTo>
                  <a:cubicBezTo>
                    <a:pt x="150" y="92"/>
                    <a:pt x="160" y="102"/>
                    <a:pt x="160" y="115"/>
                  </a:cubicBezTo>
                  <a:cubicBezTo>
                    <a:pt x="160" y="128"/>
                    <a:pt x="150" y="138"/>
                    <a:pt x="137" y="138"/>
                  </a:cubicBezTo>
                  <a:cubicBezTo>
                    <a:pt x="124" y="138"/>
                    <a:pt x="114" y="128"/>
                    <a:pt x="114" y="115"/>
                  </a:cubicBezTo>
                  <a:cubicBezTo>
                    <a:pt x="114" y="102"/>
                    <a:pt x="124" y="92"/>
                    <a:pt x="137" y="92"/>
                  </a:cubicBezTo>
                  <a:close/>
                  <a:moveTo>
                    <a:pt x="137" y="100"/>
                  </a:moveTo>
                  <a:cubicBezTo>
                    <a:pt x="145" y="100"/>
                    <a:pt x="152" y="107"/>
                    <a:pt x="152" y="115"/>
                  </a:cubicBezTo>
                  <a:cubicBezTo>
                    <a:pt x="152" y="123"/>
                    <a:pt x="145" y="130"/>
                    <a:pt x="137" y="130"/>
                  </a:cubicBezTo>
                  <a:cubicBezTo>
                    <a:pt x="129" y="130"/>
                    <a:pt x="122" y="123"/>
                    <a:pt x="122" y="115"/>
                  </a:cubicBezTo>
                  <a:cubicBezTo>
                    <a:pt x="122" y="107"/>
                    <a:pt x="129" y="100"/>
                    <a:pt x="137" y="100"/>
                  </a:cubicBezTo>
                  <a:close/>
                  <a:moveTo>
                    <a:pt x="33" y="77"/>
                  </a:moveTo>
                  <a:cubicBezTo>
                    <a:pt x="33" y="77"/>
                    <a:pt x="33" y="77"/>
                    <a:pt x="33" y="77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1" y="135"/>
                    <a:pt x="70" y="133"/>
                    <a:pt x="62" y="129"/>
                  </a:cubicBezTo>
                  <a:cubicBezTo>
                    <a:pt x="60" y="128"/>
                    <a:pt x="58" y="129"/>
                    <a:pt x="56" y="128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7"/>
                    <a:pt x="37" y="105"/>
                    <a:pt x="36" y="103"/>
                  </a:cubicBezTo>
                  <a:cubicBezTo>
                    <a:pt x="33" y="94"/>
                    <a:pt x="32" y="86"/>
                    <a:pt x="33" y="77"/>
                  </a:cubicBezTo>
                  <a:close/>
                  <a:moveTo>
                    <a:pt x="48" y="108"/>
                  </a:moveTo>
                  <a:cubicBezTo>
                    <a:pt x="57" y="118"/>
                    <a:pt x="57" y="118"/>
                    <a:pt x="57" y="118"/>
                  </a:cubicBezTo>
                  <a:cubicBezTo>
                    <a:pt x="55" y="120"/>
                    <a:pt x="52" y="120"/>
                    <a:pt x="48" y="119"/>
                  </a:cubicBezTo>
                  <a:cubicBezTo>
                    <a:pt x="44" y="115"/>
                    <a:pt x="46" y="110"/>
                    <a:pt x="48" y="108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92" name="组合 391"/>
            <p:cNvGrpSpPr>
              <a:grpSpLocks noChangeAspect="1"/>
            </p:cNvGrpSpPr>
            <p:nvPr/>
          </p:nvGrpSpPr>
          <p:grpSpPr>
            <a:xfrm>
              <a:off x="10208071" y="2616925"/>
              <a:ext cx="432000" cy="432000"/>
              <a:chOff x="8388350" y="2049462"/>
              <a:chExt cx="698500" cy="69850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45" name="Freeform 344"/>
              <p:cNvSpPr/>
              <p:nvPr/>
            </p:nvSpPr>
            <p:spPr bwMode="auto">
              <a:xfrm>
                <a:off x="8388350" y="2049462"/>
                <a:ext cx="698500" cy="338138"/>
              </a:xfrm>
              <a:custGeom>
                <a:avLst/>
                <a:gdLst>
                  <a:gd name="T0" fmla="*/ 15 w 186"/>
                  <a:gd name="T1" fmla="*/ 30 h 90"/>
                  <a:gd name="T2" fmla="*/ 30 w 186"/>
                  <a:gd name="T3" fmla="*/ 15 h 90"/>
                  <a:gd name="T4" fmla="*/ 156 w 186"/>
                  <a:gd name="T5" fmla="*/ 15 h 90"/>
                  <a:gd name="T6" fmla="*/ 171 w 186"/>
                  <a:gd name="T7" fmla="*/ 30 h 90"/>
                  <a:gd name="T8" fmla="*/ 171 w 186"/>
                  <a:gd name="T9" fmla="*/ 90 h 90"/>
                  <a:gd name="T10" fmla="*/ 186 w 186"/>
                  <a:gd name="T11" fmla="*/ 90 h 90"/>
                  <a:gd name="T12" fmla="*/ 186 w 186"/>
                  <a:gd name="T13" fmla="*/ 30 h 90"/>
                  <a:gd name="T14" fmla="*/ 156 w 186"/>
                  <a:gd name="T15" fmla="*/ 0 h 90"/>
                  <a:gd name="T16" fmla="*/ 30 w 186"/>
                  <a:gd name="T17" fmla="*/ 0 h 90"/>
                  <a:gd name="T18" fmla="*/ 0 w 186"/>
                  <a:gd name="T19" fmla="*/ 30 h 90"/>
                  <a:gd name="T20" fmla="*/ 0 w 186"/>
                  <a:gd name="T21" fmla="*/ 90 h 90"/>
                  <a:gd name="T22" fmla="*/ 15 w 186"/>
                  <a:gd name="T23" fmla="*/ 90 h 90"/>
                  <a:gd name="T24" fmla="*/ 15 w 186"/>
                  <a:gd name="T25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Freeform 345"/>
              <p:cNvSpPr/>
              <p:nvPr/>
            </p:nvSpPr>
            <p:spPr bwMode="auto">
              <a:xfrm>
                <a:off x="8388350" y="2409825"/>
                <a:ext cx="698500" cy="338138"/>
              </a:xfrm>
              <a:custGeom>
                <a:avLst/>
                <a:gdLst>
                  <a:gd name="T0" fmla="*/ 171 w 186"/>
                  <a:gd name="T1" fmla="*/ 60 h 90"/>
                  <a:gd name="T2" fmla="*/ 156 w 186"/>
                  <a:gd name="T3" fmla="*/ 75 h 90"/>
                  <a:gd name="T4" fmla="*/ 30 w 186"/>
                  <a:gd name="T5" fmla="*/ 75 h 90"/>
                  <a:gd name="T6" fmla="*/ 15 w 186"/>
                  <a:gd name="T7" fmla="*/ 60 h 90"/>
                  <a:gd name="T8" fmla="*/ 15 w 186"/>
                  <a:gd name="T9" fmla="*/ 0 h 90"/>
                  <a:gd name="T10" fmla="*/ 0 w 186"/>
                  <a:gd name="T11" fmla="*/ 0 h 90"/>
                  <a:gd name="T12" fmla="*/ 0 w 186"/>
                  <a:gd name="T13" fmla="*/ 60 h 90"/>
                  <a:gd name="T14" fmla="*/ 30 w 186"/>
                  <a:gd name="T15" fmla="*/ 90 h 90"/>
                  <a:gd name="T16" fmla="*/ 156 w 186"/>
                  <a:gd name="T17" fmla="*/ 90 h 90"/>
                  <a:gd name="T18" fmla="*/ 186 w 186"/>
                  <a:gd name="T19" fmla="*/ 60 h 90"/>
                  <a:gd name="T20" fmla="*/ 186 w 186"/>
                  <a:gd name="T21" fmla="*/ 0 h 90"/>
                  <a:gd name="T22" fmla="*/ 171 w 186"/>
                  <a:gd name="T23" fmla="*/ 0 h 90"/>
                  <a:gd name="T24" fmla="*/ 171 w 186"/>
                  <a:gd name="T25" fmla="*/ 6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71" y="60"/>
                    </a:move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7" name="Freeform 346"/>
              <p:cNvSpPr/>
              <p:nvPr/>
            </p:nvSpPr>
            <p:spPr bwMode="auto">
              <a:xfrm>
                <a:off x="8583613" y="2135187"/>
                <a:ext cx="307975" cy="142875"/>
              </a:xfrm>
              <a:custGeom>
                <a:avLst/>
                <a:gdLst>
                  <a:gd name="T0" fmla="*/ 36 w 82"/>
                  <a:gd name="T1" fmla="*/ 9 h 38"/>
                  <a:gd name="T2" fmla="*/ 19 w 82"/>
                  <a:gd name="T3" fmla="*/ 0 h 38"/>
                  <a:gd name="T4" fmla="*/ 0 w 82"/>
                  <a:gd name="T5" fmla="*/ 17 h 38"/>
                  <a:gd name="T6" fmla="*/ 5 w 82"/>
                  <a:gd name="T7" fmla="*/ 17 h 38"/>
                  <a:gd name="T8" fmla="*/ 10 w 82"/>
                  <a:gd name="T9" fmla="*/ 13 h 38"/>
                  <a:gd name="T10" fmla="*/ 16 w 82"/>
                  <a:gd name="T11" fmla="*/ 19 h 38"/>
                  <a:gd name="T12" fmla="*/ 10 w 82"/>
                  <a:gd name="T13" fmla="*/ 24 h 38"/>
                  <a:gd name="T14" fmla="*/ 5 w 82"/>
                  <a:gd name="T15" fmla="*/ 20 h 38"/>
                  <a:gd name="T16" fmla="*/ 0 w 82"/>
                  <a:gd name="T17" fmla="*/ 20 h 38"/>
                  <a:gd name="T18" fmla="*/ 19 w 82"/>
                  <a:gd name="T19" fmla="*/ 38 h 38"/>
                  <a:gd name="T20" fmla="*/ 36 w 82"/>
                  <a:gd name="T21" fmla="*/ 28 h 38"/>
                  <a:gd name="T22" fmla="*/ 43 w 82"/>
                  <a:gd name="T23" fmla="*/ 28 h 38"/>
                  <a:gd name="T24" fmla="*/ 49 w 82"/>
                  <a:gd name="T25" fmla="*/ 22 h 38"/>
                  <a:gd name="T26" fmla="*/ 54 w 82"/>
                  <a:gd name="T27" fmla="*/ 27 h 38"/>
                  <a:gd name="T28" fmla="*/ 59 w 82"/>
                  <a:gd name="T29" fmla="*/ 22 h 38"/>
                  <a:gd name="T30" fmla="*/ 63 w 82"/>
                  <a:gd name="T31" fmla="*/ 27 h 38"/>
                  <a:gd name="T32" fmla="*/ 68 w 82"/>
                  <a:gd name="T33" fmla="*/ 22 h 38"/>
                  <a:gd name="T34" fmla="*/ 73 w 82"/>
                  <a:gd name="T35" fmla="*/ 27 h 38"/>
                  <a:gd name="T36" fmla="*/ 82 w 82"/>
                  <a:gd name="T37" fmla="*/ 18 h 38"/>
                  <a:gd name="T38" fmla="*/ 73 w 82"/>
                  <a:gd name="T39" fmla="*/ 9 h 38"/>
                  <a:gd name="T40" fmla="*/ 36 w 82"/>
                  <a:gd name="T41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38">
                    <a:moveTo>
                      <a:pt x="36" y="9"/>
                    </a:moveTo>
                    <a:cubicBezTo>
                      <a:pt x="32" y="4"/>
                      <a:pt x="26" y="0"/>
                      <a:pt x="19" y="0"/>
                    </a:cubicBezTo>
                    <a:cubicBezTo>
                      <a:pt x="9" y="0"/>
                      <a:pt x="1" y="7"/>
                      <a:pt x="0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5"/>
                      <a:pt x="8" y="13"/>
                      <a:pt x="10" y="13"/>
                    </a:cubicBezTo>
                    <a:cubicBezTo>
                      <a:pt x="13" y="13"/>
                      <a:pt x="16" y="16"/>
                      <a:pt x="16" y="19"/>
                    </a:cubicBezTo>
                    <a:cubicBezTo>
                      <a:pt x="16" y="22"/>
                      <a:pt x="13" y="24"/>
                      <a:pt x="10" y="24"/>
                    </a:cubicBezTo>
                    <a:cubicBezTo>
                      <a:pt x="8" y="24"/>
                      <a:pt x="6" y="22"/>
                      <a:pt x="5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30"/>
                      <a:pt x="9" y="38"/>
                      <a:pt x="19" y="38"/>
                    </a:cubicBezTo>
                    <a:cubicBezTo>
                      <a:pt x="26" y="38"/>
                      <a:pt x="32" y="34"/>
                      <a:pt x="36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73" y="9"/>
                      <a:pt x="73" y="9"/>
                      <a:pt x="73" y="9"/>
                    </a:cubicBezTo>
                    <a:lnTo>
                      <a:pt x="36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8" name="Freeform 347"/>
              <p:cNvSpPr/>
              <p:nvPr/>
            </p:nvSpPr>
            <p:spPr bwMode="auto">
              <a:xfrm>
                <a:off x="8613775" y="2428875"/>
                <a:ext cx="41275" cy="176213"/>
              </a:xfrm>
              <a:custGeom>
                <a:avLst/>
                <a:gdLst>
                  <a:gd name="T0" fmla="*/ 6 w 11"/>
                  <a:gd name="T1" fmla="*/ 47 h 47"/>
                  <a:gd name="T2" fmla="*/ 11 w 11"/>
                  <a:gd name="T3" fmla="*/ 47 h 47"/>
                  <a:gd name="T4" fmla="*/ 11 w 11"/>
                  <a:gd name="T5" fmla="*/ 0 h 47"/>
                  <a:gd name="T6" fmla="*/ 6 w 11"/>
                  <a:gd name="T7" fmla="*/ 0 h 47"/>
                  <a:gd name="T8" fmla="*/ 0 w 11"/>
                  <a:gd name="T9" fmla="*/ 7 h 47"/>
                  <a:gd name="T10" fmla="*/ 0 w 11"/>
                  <a:gd name="T11" fmla="*/ 40 h 47"/>
                  <a:gd name="T12" fmla="*/ 6 w 11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7">
                    <a:moveTo>
                      <a:pt x="6" y="47"/>
                    </a:move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4"/>
                      <a:pt x="3" y="47"/>
                      <a:pt x="6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9" name="Freeform 348"/>
              <p:cNvSpPr/>
              <p:nvPr/>
            </p:nvSpPr>
            <p:spPr bwMode="auto">
              <a:xfrm>
                <a:off x="8820150" y="2428875"/>
                <a:ext cx="41275" cy="176213"/>
              </a:xfrm>
              <a:custGeom>
                <a:avLst/>
                <a:gdLst>
                  <a:gd name="T0" fmla="*/ 11 w 11"/>
                  <a:gd name="T1" fmla="*/ 40 h 47"/>
                  <a:gd name="T2" fmla="*/ 11 w 11"/>
                  <a:gd name="T3" fmla="*/ 7 h 47"/>
                  <a:gd name="T4" fmla="*/ 5 w 11"/>
                  <a:gd name="T5" fmla="*/ 0 h 47"/>
                  <a:gd name="T6" fmla="*/ 0 w 11"/>
                  <a:gd name="T7" fmla="*/ 0 h 47"/>
                  <a:gd name="T8" fmla="*/ 0 w 11"/>
                  <a:gd name="T9" fmla="*/ 47 h 47"/>
                  <a:gd name="T10" fmla="*/ 5 w 11"/>
                  <a:gd name="T11" fmla="*/ 47 h 47"/>
                  <a:gd name="T12" fmla="*/ 11 w 11"/>
                  <a:gd name="T13" fmla="*/ 4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47">
                    <a:moveTo>
                      <a:pt x="11" y="40"/>
                    </a:moveTo>
                    <a:cubicBezTo>
                      <a:pt x="11" y="7"/>
                      <a:pt x="11" y="7"/>
                      <a:pt x="11" y="7"/>
                    </a:cubicBezTo>
                    <a:cubicBezTo>
                      <a:pt x="11" y="3"/>
                      <a:pt x="8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8" y="47"/>
                      <a:pt x="11" y="44"/>
                      <a:pt x="11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0" name="Rectangle 349"/>
              <p:cNvSpPr>
                <a:spLocks noChangeArrowheads="1"/>
              </p:cNvSpPr>
              <p:nvPr/>
            </p:nvSpPr>
            <p:spPr bwMode="auto">
              <a:xfrm>
                <a:off x="8682038" y="2428875"/>
                <a:ext cx="112713" cy="176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1" name="Freeform 350"/>
              <p:cNvSpPr/>
              <p:nvPr/>
            </p:nvSpPr>
            <p:spPr bwMode="auto">
              <a:xfrm>
                <a:off x="8682038" y="2363787"/>
                <a:ext cx="112713" cy="53975"/>
              </a:xfrm>
              <a:custGeom>
                <a:avLst/>
                <a:gdLst>
                  <a:gd name="T0" fmla="*/ 0 w 30"/>
                  <a:gd name="T1" fmla="*/ 12 h 14"/>
                  <a:gd name="T2" fmla="*/ 0 w 30"/>
                  <a:gd name="T3" fmla="*/ 14 h 14"/>
                  <a:gd name="T4" fmla="*/ 7 w 30"/>
                  <a:gd name="T5" fmla="*/ 14 h 14"/>
                  <a:gd name="T6" fmla="*/ 7 w 30"/>
                  <a:gd name="T7" fmla="*/ 12 h 14"/>
                  <a:gd name="T8" fmla="*/ 7 w 30"/>
                  <a:gd name="T9" fmla="*/ 8 h 14"/>
                  <a:gd name="T10" fmla="*/ 8 w 30"/>
                  <a:gd name="T11" fmla="*/ 7 h 14"/>
                  <a:gd name="T12" fmla="*/ 22 w 30"/>
                  <a:gd name="T13" fmla="*/ 7 h 14"/>
                  <a:gd name="T14" fmla="*/ 23 w 30"/>
                  <a:gd name="T15" fmla="*/ 8 h 14"/>
                  <a:gd name="T16" fmla="*/ 23 w 30"/>
                  <a:gd name="T17" fmla="*/ 12 h 14"/>
                  <a:gd name="T18" fmla="*/ 23 w 30"/>
                  <a:gd name="T19" fmla="*/ 14 h 14"/>
                  <a:gd name="T20" fmla="*/ 30 w 30"/>
                  <a:gd name="T21" fmla="*/ 14 h 14"/>
                  <a:gd name="T22" fmla="*/ 30 w 30"/>
                  <a:gd name="T23" fmla="*/ 12 h 14"/>
                  <a:gd name="T24" fmla="*/ 30 w 30"/>
                  <a:gd name="T25" fmla="*/ 8 h 14"/>
                  <a:gd name="T26" fmla="*/ 30 w 30"/>
                  <a:gd name="T27" fmla="*/ 6 h 14"/>
                  <a:gd name="T28" fmla="*/ 22 w 30"/>
                  <a:gd name="T29" fmla="*/ 0 h 14"/>
                  <a:gd name="T30" fmla="*/ 8 w 30"/>
                  <a:gd name="T31" fmla="*/ 0 h 14"/>
                  <a:gd name="T32" fmla="*/ 0 w 30"/>
                  <a:gd name="T33" fmla="*/ 6 h 14"/>
                  <a:gd name="T34" fmla="*/ 0 w 30"/>
                  <a:gd name="T35" fmla="*/ 8 h 14"/>
                  <a:gd name="T36" fmla="*/ 0 w 30"/>
                  <a:gd name="T37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14">
                    <a:moveTo>
                      <a:pt x="0" y="12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7"/>
                      <a:pt x="23" y="7"/>
                      <a:pt x="23" y="8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7"/>
                      <a:pt x="30" y="7"/>
                      <a:pt x="30" y="6"/>
                    </a:cubicBezTo>
                    <a:cubicBezTo>
                      <a:pt x="29" y="3"/>
                      <a:pt x="26" y="0"/>
                      <a:pt x="2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1" y="3"/>
                      <a:pt x="0" y="6"/>
                    </a:cubicBezTo>
                    <a:cubicBezTo>
                      <a:pt x="0" y="7"/>
                      <a:pt x="0" y="7"/>
                      <a:pt x="0" y="8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2" name="Freeform 351"/>
              <p:cNvSpPr/>
              <p:nvPr/>
            </p:nvSpPr>
            <p:spPr bwMode="auto">
              <a:xfrm>
                <a:off x="8535988" y="2308225"/>
                <a:ext cx="404813" cy="352425"/>
              </a:xfrm>
              <a:custGeom>
                <a:avLst/>
                <a:gdLst>
                  <a:gd name="T0" fmla="*/ 0 w 108"/>
                  <a:gd name="T1" fmla="*/ 0 h 94"/>
                  <a:gd name="T2" fmla="*/ 0 w 108"/>
                  <a:gd name="T3" fmla="*/ 8 h 94"/>
                  <a:gd name="T4" fmla="*/ 100 w 108"/>
                  <a:gd name="T5" fmla="*/ 8 h 94"/>
                  <a:gd name="T6" fmla="*/ 100 w 108"/>
                  <a:gd name="T7" fmla="*/ 21 h 94"/>
                  <a:gd name="T8" fmla="*/ 100 w 108"/>
                  <a:gd name="T9" fmla="*/ 27 h 94"/>
                  <a:gd name="T10" fmla="*/ 100 w 108"/>
                  <a:gd name="T11" fmla="*/ 85 h 94"/>
                  <a:gd name="T12" fmla="*/ 0 w 108"/>
                  <a:gd name="T13" fmla="*/ 86 h 94"/>
                  <a:gd name="T14" fmla="*/ 0 w 108"/>
                  <a:gd name="T15" fmla="*/ 94 h 94"/>
                  <a:gd name="T16" fmla="*/ 108 w 108"/>
                  <a:gd name="T17" fmla="*/ 94 h 94"/>
                  <a:gd name="T18" fmla="*/ 108 w 108"/>
                  <a:gd name="T19" fmla="*/ 27 h 94"/>
                  <a:gd name="T20" fmla="*/ 108 w 108"/>
                  <a:gd name="T21" fmla="*/ 21 h 94"/>
                  <a:gd name="T22" fmla="*/ 108 w 108"/>
                  <a:gd name="T23" fmla="*/ 0 h 94"/>
                  <a:gd name="T24" fmla="*/ 0 w 108"/>
                  <a:gd name="T25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94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92" y="8"/>
                      <a:pt x="100" y="8"/>
                    </a:cubicBezTo>
                    <a:cubicBezTo>
                      <a:pt x="100" y="10"/>
                      <a:pt x="100" y="15"/>
                      <a:pt x="100" y="21"/>
                    </a:cubicBezTo>
                    <a:cubicBezTo>
                      <a:pt x="100" y="23"/>
                      <a:pt x="100" y="25"/>
                      <a:pt x="100" y="27"/>
                    </a:cubicBezTo>
                    <a:cubicBezTo>
                      <a:pt x="100" y="48"/>
                      <a:pt x="100" y="80"/>
                      <a:pt x="100" y="85"/>
                    </a:cubicBezTo>
                    <a:cubicBezTo>
                      <a:pt x="92" y="85"/>
                      <a:pt x="0" y="86"/>
                      <a:pt x="0" y="86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108" y="94"/>
                      <a:pt x="108" y="94"/>
                      <a:pt x="108" y="94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08" y="21"/>
                      <a:pt x="108" y="21"/>
                      <a:pt x="108" y="21"/>
                    </a:cubicBezTo>
                    <a:cubicBezTo>
                      <a:pt x="108" y="0"/>
                      <a:pt x="108" y="0"/>
                      <a:pt x="10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3" name="Freeform 352"/>
              <p:cNvSpPr/>
              <p:nvPr/>
            </p:nvSpPr>
            <p:spPr bwMode="auto">
              <a:xfrm>
                <a:off x="8535988" y="2357437"/>
                <a:ext cx="30163" cy="255588"/>
              </a:xfrm>
              <a:custGeom>
                <a:avLst/>
                <a:gdLst>
                  <a:gd name="T0" fmla="*/ 8 w 8"/>
                  <a:gd name="T1" fmla="*/ 68 h 68"/>
                  <a:gd name="T2" fmla="*/ 8 w 8"/>
                  <a:gd name="T3" fmla="*/ 14 h 68"/>
                  <a:gd name="T4" fmla="*/ 8 w 8"/>
                  <a:gd name="T5" fmla="*/ 8 h 68"/>
                  <a:gd name="T6" fmla="*/ 8 w 8"/>
                  <a:gd name="T7" fmla="*/ 0 h 68"/>
                  <a:gd name="T8" fmla="*/ 0 w 8"/>
                  <a:gd name="T9" fmla="*/ 0 h 68"/>
                  <a:gd name="T10" fmla="*/ 0 w 8"/>
                  <a:gd name="T11" fmla="*/ 8 h 68"/>
                  <a:gd name="T12" fmla="*/ 0 w 8"/>
                  <a:gd name="T13" fmla="*/ 14 h 68"/>
                  <a:gd name="T14" fmla="*/ 0 w 8"/>
                  <a:gd name="T15" fmla="*/ 68 h 68"/>
                  <a:gd name="T16" fmla="*/ 8 w 8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68">
                    <a:moveTo>
                      <a:pt x="8" y="68"/>
                    </a:moveTo>
                    <a:cubicBezTo>
                      <a:pt x="8" y="56"/>
                      <a:pt x="8" y="31"/>
                      <a:pt x="8" y="14"/>
                    </a:cubicBezTo>
                    <a:cubicBezTo>
                      <a:pt x="8" y="12"/>
                      <a:pt x="8" y="10"/>
                      <a:pt x="8" y="8"/>
                    </a:cubicBezTo>
                    <a:cubicBezTo>
                      <a:pt x="8" y="5"/>
                      <a:pt x="8" y="2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8"/>
                      <a:pt x="0" y="68"/>
                      <a:pt x="0" y="68"/>
                    </a:cubicBezTo>
                    <a:lnTo>
                      <a:pt x="8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391" name="组合 390"/>
            <p:cNvGrpSpPr>
              <a:grpSpLocks noChangeAspect="1"/>
            </p:cNvGrpSpPr>
            <p:nvPr/>
          </p:nvGrpSpPr>
          <p:grpSpPr>
            <a:xfrm>
              <a:off x="7400238" y="3495050"/>
              <a:ext cx="432000" cy="432000"/>
              <a:chOff x="9469438" y="2033587"/>
              <a:chExt cx="698500" cy="698501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54" name="Freeform 353"/>
              <p:cNvSpPr/>
              <p:nvPr/>
            </p:nvSpPr>
            <p:spPr bwMode="auto">
              <a:xfrm>
                <a:off x="9469438" y="2393950"/>
                <a:ext cx="698500" cy="338138"/>
              </a:xfrm>
              <a:custGeom>
                <a:avLst/>
                <a:gdLst>
                  <a:gd name="T0" fmla="*/ 171 w 186"/>
                  <a:gd name="T1" fmla="*/ 60 h 90"/>
                  <a:gd name="T2" fmla="*/ 156 w 186"/>
                  <a:gd name="T3" fmla="*/ 75 h 90"/>
                  <a:gd name="T4" fmla="*/ 30 w 186"/>
                  <a:gd name="T5" fmla="*/ 75 h 90"/>
                  <a:gd name="T6" fmla="*/ 15 w 186"/>
                  <a:gd name="T7" fmla="*/ 60 h 90"/>
                  <a:gd name="T8" fmla="*/ 15 w 186"/>
                  <a:gd name="T9" fmla="*/ 0 h 90"/>
                  <a:gd name="T10" fmla="*/ 0 w 186"/>
                  <a:gd name="T11" fmla="*/ 0 h 90"/>
                  <a:gd name="T12" fmla="*/ 0 w 186"/>
                  <a:gd name="T13" fmla="*/ 60 h 90"/>
                  <a:gd name="T14" fmla="*/ 30 w 186"/>
                  <a:gd name="T15" fmla="*/ 90 h 90"/>
                  <a:gd name="T16" fmla="*/ 156 w 186"/>
                  <a:gd name="T17" fmla="*/ 90 h 90"/>
                  <a:gd name="T18" fmla="*/ 186 w 186"/>
                  <a:gd name="T19" fmla="*/ 60 h 90"/>
                  <a:gd name="T20" fmla="*/ 186 w 186"/>
                  <a:gd name="T21" fmla="*/ 0 h 90"/>
                  <a:gd name="T22" fmla="*/ 171 w 186"/>
                  <a:gd name="T23" fmla="*/ 0 h 90"/>
                  <a:gd name="T24" fmla="*/ 171 w 186"/>
                  <a:gd name="T25" fmla="*/ 6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71" y="60"/>
                    </a:moveTo>
                    <a:cubicBezTo>
                      <a:pt x="171" y="68"/>
                      <a:pt x="164" y="75"/>
                      <a:pt x="156" y="75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22" y="75"/>
                      <a:pt x="15" y="68"/>
                      <a:pt x="15" y="6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77"/>
                      <a:pt x="13" y="90"/>
                      <a:pt x="30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73" y="90"/>
                      <a:pt x="186" y="77"/>
                      <a:pt x="186" y="60"/>
                    </a:cubicBezTo>
                    <a:cubicBezTo>
                      <a:pt x="186" y="0"/>
                      <a:pt x="186" y="0"/>
                      <a:pt x="186" y="0"/>
                    </a:cubicBezTo>
                    <a:cubicBezTo>
                      <a:pt x="171" y="0"/>
                      <a:pt x="171" y="0"/>
                      <a:pt x="171" y="0"/>
                    </a:cubicBezTo>
                    <a:lnTo>
                      <a:pt x="171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Freeform 354"/>
              <p:cNvSpPr/>
              <p:nvPr/>
            </p:nvSpPr>
            <p:spPr bwMode="auto">
              <a:xfrm>
                <a:off x="9469438" y="2033587"/>
                <a:ext cx="698500" cy="338138"/>
              </a:xfrm>
              <a:custGeom>
                <a:avLst/>
                <a:gdLst>
                  <a:gd name="T0" fmla="*/ 15 w 186"/>
                  <a:gd name="T1" fmla="*/ 30 h 90"/>
                  <a:gd name="T2" fmla="*/ 30 w 186"/>
                  <a:gd name="T3" fmla="*/ 15 h 90"/>
                  <a:gd name="T4" fmla="*/ 156 w 186"/>
                  <a:gd name="T5" fmla="*/ 15 h 90"/>
                  <a:gd name="T6" fmla="*/ 171 w 186"/>
                  <a:gd name="T7" fmla="*/ 30 h 90"/>
                  <a:gd name="T8" fmla="*/ 171 w 186"/>
                  <a:gd name="T9" fmla="*/ 90 h 90"/>
                  <a:gd name="T10" fmla="*/ 186 w 186"/>
                  <a:gd name="T11" fmla="*/ 90 h 90"/>
                  <a:gd name="T12" fmla="*/ 186 w 186"/>
                  <a:gd name="T13" fmla="*/ 30 h 90"/>
                  <a:gd name="T14" fmla="*/ 156 w 186"/>
                  <a:gd name="T15" fmla="*/ 0 h 90"/>
                  <a:gd name="T16" fmla="*/ 30 w 186"/>
                  <a:gd name="T17" fmla="*/ 0 h 90"/>
                  <a:gd name="T18" fmla="*/ 0 w 186"/>
                  <a:gd name="T19" fmla="*/ 30 h 90"/>
                  <a:gd name="T20" fmla="*/ 0 w 186"/>
                  <a:gd name="T21" fmla="*/ 90 h 90"/>
                  <a:gd name="T22" fmla="*/ 15 w 186"/>
                  <a:gd name="T23" fmla="*/ 90 h 90"/>
                  <a:gd name="T24" fmla="*/ 15 w 186"/>
                  <a:gd name="T25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6" h="90">
                    <a:moveTo>
                      <a:pt x="15" y="30"/>
                    </a:moveTo>
                    <a:cubicBezTo>
                      <a:pt x="15" y="22"/>
                      <a:pt x="22" y="15"/>
                      <a:pt x="30" y="15"/>
                    </a:cubicBezTo>
                    <a:cubicBezTo>
                      <a:pt x="156" y="15"/>
                      <a:pt x="156" y="15"/>
                      <a:pt x="156" y="15"/>
                    </a:cubicBezTo>
                    <a:cubicBezTo>
                      <a:pt x="164" y="15"/>
                      <a:pt x="171" y="22"/>
                      <a:pt x="171" y="30"/>
                    </a:cubicBezTo>
                    <a:cubicBezTo>
                      <a:pt x="171" y="90"/>
                      <a:pt x="171" y="90"/>
                      <a:pt x="171" y="90"/>
                    </a:cubicBezTo>
                    <a:cubicBezTo>
                      <a:pt x="186" y="90"/>
                      <a:pt x="186" y="90"/>
                      <a:pt x="186" y="9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13"/>
                      <a:pt x="173" y="0"/>
                      <a:pt x="156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5" y="90"/>
                      <a:pt x="15" y="90"/>
                      <a:pt x="15" y="90"/>
                    </a:cubicBezTo>
                    <a:lnTo>
                      <a:pt x="15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355"/>
              <p:cNvSpPr/>
              <p:nvPr/>
            </p:nvSpPr>
            <p:spPr bwMode="auto">
              <a:xfrm>
                <a:off x="9601200" y="2154237"/>
                <a:ext cx="434975" cy="458788"/>
              </a:xfrm>
              <a:custGeom>
                <a:avLst/>
                <a:gdLst>
                  <a:gd name="T0" fmla="*/ 113 w 116"/>
                  <a:gd name="T1" fmla="*/ 33 h 122"/>
                  <a:gd name="T2" fmla="*/ 98 w 116"/>
                  <a:gd name="T3" fmla="*/ 18 h 122"/>
                  <a:gd name="T4" fmla="*/ 92 w 116"/>
                  <a:gd name="T5" fmla="*/ 18 h 122"/>
                  <a:gd name="T6" fmla="*/ 92 w 116"/>
                  <a:gd name="T7" fmla="*/ 24 h 122"/>
                  <a:gd name="T8" fmla="*/ 101 w 116"/>
                  <a:gd name="T9" fmla="*/ 33 h 122"/>
                  <a:gd name="T10" fmla="*/ 95 w 116"/>
                  <a:gd name="T11" fmla="*/ 34 h 122"/>
                  <a:gd name="T12" fmla="*/ 83 w 116"/>
                  <a:gd name="T13" fmla="*/ 21 h 122"/>
                  <a:gd name="T14" fmla="*/ 95 w 116"/>
                  <a:gd name="T15" fmla="*/ 9 h 122"/>
                  <a:gd name="T16" fmla="*/ 108 w 116"/>
                  <a:gd name="T17" fmla="*/ 21 h 122"/>
                  <a:gd name="T18" fmla="*/ 108 w 116"/>
                  <a:gd name="T19" fmla="*/ 23 h 122"/>
                  <a:gd name="T20" fmla="*/ 115 w 116"/>
                  <a:gd name="T21" fmla="*/ 30 h 122"/>
                  <a:gd name="T22" fmla="*/ 116 w 116"/>
                  <a:gd name="T23" fmla="*/ 21 h 122"/>
                  <a:gd name="T24" fmla="*/ 95 w 116"/>
                  <a:gd name="T25" fmla="*/ 0 h 122"/>
                  <a:gd name="T26" fmla="*/ 74 w 116"/>
                  <a:gd name="T27" fmla="*/ 21 h 122"/>
                  <a:gd name="T28" fmla="*/ 90 w 116"/>
                  <a:gd name="T29" fmla="*/ 42 h 122"/>
                  <a:gd name="T30" fmla="*/ 90 w 116"/>
                  <a:gd name="T31" fmla="*/ 60 h 122"/>
                  <a:gd name="T32" fmla="*/ 90 w 116"/>
                  <a:gd name="T33" fmla="*/ 65 h 122"/>
                  <a:gd name="T34" fmla="*/ 90 w 116"/>
                  <a:gd name="T35" fmla="*/ 112 h 122"/>
                  <a:gd name="T36" fmla="*/ 0 w 116"/>
                  <a:gd name="T37" fmla="*/ 112 h 122"/>
                  <a:gd name="T38" fmla="*/ 0 w 116"/>
                  <a:gd name="T39" fmla="*/ 122 h 122"/>
                  <a:gd name="T40" fmla="*/ 100 w 116"/>
                  <a:gd name="T41" fmla="*/ 122 h 122"/>
                  <a:gd name="T42" fmla="*/ 100 w 116"/>
                  <a:gd name="T43" fmla="*/ 65 h 122"/>
                  <a:gd name="T44" fmla="*/ 100 w 116"/>
                  <a:gd name="T45" fmla="*/ 60 h 122"/>
                  <a:gd name="T46" fmla="*/ 100 w 116"/>
                  <a:gd name="T47" fmla="*/ 42 h 122"/>
                  <a:gd name="T48" fmla="*/ 113 w 116"/>
                  <a:gd name="T49" fmla="*/ 3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6" h="122">
                    <a:moveTo>
                      <a:pt x="113" y="33"/>
                    </a:moveTo>
                    <a:cubicBezTo>
                      <a:pt x="98" y="18"/>
                      <a:pt x="98" y="18"/>
                      <a:pt x="98" y="18"/>
                    </a:cubicBezTo>
                    <a:cubicBezTo>
                      <a:pt x="97" y="17"/>
                      <a:pt x="94" y="17"/>
                      <a:pt x="92" y="18"/>
                    </a:cubicBezTo>
                    <a:cubicBezTo>
                      <a:pt x="91" y="20"/>
                      <a:pt x="91" y="23"/>
                      <a:pt x="92" y="24"/>
                    </a:cubicBezTo>
                    <a:cubicBezTo>
                      <a:pt x="101" y="33"/>
                      <a:pt x="101" y="33"/>
                      <a:pt x="101" y="33"/>
                    </a:cubicBezTo>
                    <a:cubicBezTo>
                      <a:pt x="99" y="33"/>
                      <a:pt x="97" y="34"/>
                      <a:pt x="95" y="34"/>
                    </a:cubicBezTo>
                    <a:cubicBezTo>
                      <a:pt x="88" y="34"/>
                      <a:pt x="83" y="28"/>
                      <a:pt x="83" y="21"/>
                    </a:cubicBezTo>
                    <a:cubicBezTo>
                      <a:pt x="83" y="14"/>
                      <a:pt x="88" y="9"/>
                      <a:pt x="95" y="9"/>
                    </a:cubicBezTo>
                    <a:cubicBezTo>
                      <a:pt x="102" y="9"/>
                      <a:pt x="108" y="14"/>
                      <a:pt x="108" y="21"/>
                    </a:cubicBezTo>
                    <a:cubicBezTo>
                      <a:pt x="108" y="22"/>
                      <a:pt x="108" y="22"/>
                      <a:pt x="108" y="23"/>
                    </a:cubicBezTo>
                    <a:cubicBezTo>
                      <a:pt x="115" y="30"/>
                      <a:pt x="115" y="30"/>
                      <a:pt x="115" y="30"/>
                    </a:cubicBezTo>
                    <a:cubicBezTo>
                      <a:pt x="116" y="27"/>
                      <a:pt x="116" y="24"/>
                      <a:pt x="116" y="21"/>
                    </a:cubicBezTo>
                    <a:cubicBezTo>
                      <a:pt x="116" y="10"/>
                      <a:pt x="107" y="0"/>
                      <a:pt x="95" y="0"/>
                    </a:cubicBezTo>
                    <a:cubicBezTo>
                      <a:pt x="84" y="0"/>
                      <a:pt x="74" y="10"/>
                      <a:pt x="74" y="21"/>
                    </a:cubicBezTo>
                    <a:cubicBezTo>
                      <a:pt x="74" y="31"/>
                      <a:pt x="81" y="39"/>
                      <a:pt x="90" y="42"/>
                    </a:cubicBezTo>
                    <a:cubicBezTo>
                      <a:pt x="90" y="44"/>
                      <a:pt x="90" y="51"/>
                      <a:pt x="90" y="60"/>
                    </a:cubicBezTo>
                    <a:cubicBezTo>
                      <a:pt x="90" y="62"/>
                      <a:pt x="90" y="63"/>
                      <a:pt x="90" y="65"/>
                    </a:cubicBezTo>
                    <a:cubicBezTo>
                      <a:pt x="90" y="84"/>
                      <a:pt x="90" y="107"/>
                      <a:pt x="90" y="112"/>
                    </a:cubicBezTo>
                    <a:cubicBezTo>
                      <a:pt x="81" y="112"/>
                      <a:pt x="0" y="112"/>
                      <a:pt x="0" y="11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100" y="122"/>
                      <a:pt x="100" y="122"/>
                      <a:pt x="100" y="122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6" y="40"/>
                      <a:pt x="110" y="37"/>
                      <a:pt x="113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356"/>
              <p:cNvSpPr/>
              <p:nvPr/>
            </p:nvSpPr>
            <p:spPr bwMode="auto">
              <a:xfrm>
                <a:off x="9645650" y="2363787"/>
                <a:ext cx="41275" cy="177800"/>
              </a:xfrm>
              <a:custGeom>
                <a:avLst/>
                <a:gdLst>
                  <a:gd name="T0" fmla="*/ 6 w 11"/>
                  <a:gd name="T1" fmla="*/ 47 h 47"/>
                  <a:gd name="T2" fmla="*/ 11 w 11"/>
                  <a:gd name="T3" fmla="*/ 47 h 47"/>
                  <a:gd name="T4" fmla="*/ 11 w 11"/>
                  <a:gd name="T5" fmla="*/ 9 h 47"/>
                  <a:gd name="T6" fmla="*/ 11 w 11"/>
                  <a:gd name="T7" fmla="*/ 4 h 47"/>
                  <a:gd name="T8" fmla="*/ 11 w 11"/>
                  <a:gd name="T9" fmla="*/ 0 h 47"/>
                  <a:gd name="T10" fmla="*/ 6 w 11"/>
                  <a:gd name="T11" fmla="*/ 0 h 47"/>
                  <a:gd name="T12" fmla="*/ 1 w 11"/>
                  <a:gd name="T13" fmla="*/ 4 h 47"/>
                  <a:gd name="T14" fmla="*/ 0 w 11"/>
                  <a:gd name="T15" fmla="*/ 7 h 47"/>
                  <a:gd name="T16" fmla="*/ 0 w 11"/>
                  <a:gd name="T17" fmla="*/ 9 h 47"/>
                  <a:gd name="T18" fmla="*/ 0 w 11"/>
                  <a:gd name="T19" fmla="*/ 41 h 47"/>
                  <a:gd name="T20" fmla="*/ 6 w 11"/>
                  <a:gd name="T2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47">
                    <a:moveTo>
                      <a:pt x="6" y="47"/>
                    </a:move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2"/>
                      <a:pt x="1" y="4"/>
                    </a:cubicBezTo>
                    <a:cubicBezTo>
                      <a:pt x="0" y="5"/>
                      <a:pt x="0" y="6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4"/>
                      <a:pt x="3" y="47"/>
                      <a:pt x="6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357"/>
              <p:cNvSpPr/>
              <p:nvPr/>
            </p:nvSpPr>
            <p:spPr bwMode="auto">
              <a:xfrm>
                <a:off x="9852025" y="2363787"/>
                <a:ext cx="41275" cy="177800"/>
              </a:xfrm>
              <a:custGeom>
                <a:avLst/>
                <a:gdLst>
                  <a:gd name="T0" fmla="*/ 0 w 11"/>
                  <a:gd name="T1" fmla="*/ 47 h 47"/>
                  <a:gd name="T2" fmla="*/ 5 w 11"/>
                  <a:gd name="T3" fmla="*/ 47 h 47"/>
                  <a:gd name="T4" fmla="*/ 11 w 11"/>
                  <a:gd name="T5" fmla="*/ 41 h 47"/>
                  <a:gd name="T6" fmla="*/ 11 w 11"/>
                  <a:gd name="T7" fmla="*/ 9 h 47"/>
                  <a:gd name="T8" fmla="*/ 11 w 11"/>
                  <a:gd name="T9" fmla="*/ 7 h 47"/>
                  <a:gd name="T10" fmla="*/ 10 w 11"/>
                  <a:gd name="T11" fmla="*/ 4 h 47"/>
                  <a:gd name="T12" fmla="*/ 5 w 11"/>
                  <a:gd name="T13" fmla="*/ 0 h 47"/>
                  <a:gd name="T14" fmla="*/ 0 w 11"/>
                  <a:gd name="T15" fmla="*/ 0 h 47"/>
                  <a:gd name="T16" fmla="*/ 0 w 11"/>
                  <a:gd name="T17" fmla="*/ 4 h 47"/>
                  <a:gd name="T18" fmla="*/ 0 w 11"/>
                  <a:gd name="T19" fmla="*/ 9 h 47"/>
                  <a:gd name="T20" fmla="*/ 0 w 11"/>
                  <a:gd name="T21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" h="47">
                    <a:moveTo>
                      <a:pt x="0" y="47"/>
                    </a:moveTo>
                    <a:cubicBezTo>
                      <a:pt x="5" y="47"/>
                      <a:pt x="5" y="47"/>
                      <a:pt x="5" y="47"/>
                    </a:cubicBezTo>
                    <a:cubicBezTo>
                      <a:pt x="8" y="47"/>
                      <a:pt x="11" y="44"/>
                      <a:pt x="11" y="41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5"/>
                      <a:pt x="10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9"/>
                      <a:pt x="0" y="9"/>
                      <a:pt x="0" y="9"/>
                    </a:cubicBezTo>
                    <a:lnTo>
                      <a:pt x="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358"/>
              <p:cNvSpPr/>
              <p:nvPr/>
            </p:nvSpPr>
            <p:spPr bwMode="auto">
              <a:xfrm>
                <a:off x="9713913" y="2363787"/>
                <a:ext cx="112713" cy="177800"/>
              </a:xfrm>
              <a:custGeom>
                <a:avLst/>
                <a:gdLst>
                  <a:gd name="T0" fmla="*/ 0 w 71"/>
                  <a:gd name="T1" fmla="*/ 112 h 112"/>
                  <a:gd name="T2" fmla="*/ 71 w 71"/>
                  <a:gd name="T3" fmla="*/ 112 h 112"/>
                  <a:gd name="T4" fmla="*/ 71 w 71"/>
                  <a:gd name="T5" fmla="*/ 22 h 112"/>
                  <a:gd name="T6" fmla="*/ 71 w 71"/>
                  <a:gd name="T7" fmla="*/ 10 h 112"/>
                  <a:gd name="T8" fmla="*/ 71 w 71"/>
                  <a:gd name="T9" fmla="*/ 0 h 112"/>
                  <a:gd name="T10" fmla="*/ 0 w 71"/>
                  <a:gd name="T11" fmla="*/ 0 h 112"/>
                  <a:gd name="T12" fmla="*/ 0 w 71"/>
                  <a:gd name="T13" fmla="*/ 10 h 112"/>
                  <a:gd name="T14" fmla="*/ 0 w 71"/>
                  <a:gd name="T15" fmla="*/ 22 h 112"/>
                  <a:gd name="T16" fmla="*/ 0 w 71"/>
                  <a:gd name="T17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112">
                    <a:moveTo>
                      <a:pt x="0" y="112"/>
                    </a:moveTo>
                    <a:lnTo>
                      <a:pt x="71" y="112"/>
                    </a:lnTo>
                    <a:lnTo>
                      <a:pt x="71" y="22"/>
                    </a:lnTo>
                    <a:lnTo>
                      <a:pt x="71" y="10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22"/>
                    </a:lnTo>
                    <a:lnTo>
                      <a:pt x="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359"/>
              <p:cNvSpPr/>
              <p:nvPr/>
            </p:nvSpPr>
            <p:spPr bwMode="auto">
              <a:xfrm>
                <a:off x="9713913" y="2300287"/>
                <a:ext cx="112713" cy="57150"/>
              </a:xfrm>
              <a:custGeom>
                <a:avLst/>
                <a:gdLst>
                  <a:gd name="T0" fmla="*/ 22 w 30"/>
                  <a:gd name="T1" fmla="*/ 0 h 15"/>
                  <a:gd name="T2" fmla="*/ 8 w 30"/>
                  <a:gd name="T3" fmla="*/ 0 h 15"/>
                  <a:gd name="T4" fmla="*/ 0 w 30"/>
                  <a:gd name="T5" fmla="*/ 7 h 15"/>
                  <a:gd name="T6" fmla="*/ 0 w 30"/>
                  <a:gd name="T7" fmla="*/ 8 h 15"/>
                  <a:gd name="T8" fmla="*/ 0 w 30"/>
                  <a:gd name="T9" fmla="*/ 12 h 15"/>
                  <a:gd name="T10" fmla="*/ 0 w 30"/>
                  <a:gd name="T11" fmla="*/ 15 h 15"/>
                  <a:gd name="T12" fmla="*/ 7 w 30"/>
                  <a:gd name="T13" fmla="*/ 15 h 15"/>
                  <a:gd name="T14" fmla="*/ 7 w 30"/>
                  <a:gd name="T15" fmla="*/ 12 h 15"/>
                  <a:gd name="T16" fmla="*/ 7 w 30"/>
                  <a:gd name="T17" fmla="*/ 8 h 15"/>
                  <a:gd name="T18" fmla="*/ 8 w 30"/>
                  <a:gd name="T19" fmla="*/ 7 h 15"/>
                  <a:gd name="T20" fmla="*/ 22 w 30"/>
                  <a:gd name="T21" fmla="*/ 7 h 15"/>
                  <a:gd name="T22" fmla="*/ 23 w 30"/>
                  <a:gd name="T23" fmla="*/ 8 h 15"/>
                  <a:gd name="T24" fmla="*/ 23 w 30"/>
                  <a:gd name="T25" fmla="*/ 12 h 15"/>
                  <a:gd name="T26" fmla="*/ 23 w 30"/>
                  <a:gd name="T27" fmla="*/ 15 h 15"/>
                  <a:gd name="T28" fmla="*/ 30 w 30"/>
                  <a:gd name="T29" fmla="*/ 15 h 15"/>
                  <a:gd name="T30" fmla="*/ 30 w 30"/>
                  <a:gd name="T31" fmla="*/ 12 h 15"/>
                  <a:gd name="T32" fmla="*/ 30 w 30"/>
                  <a:gd name="T33" fmla="*/ 8 h 15"/>
                  <a:gd name="T34" fmla="*/ 30 w 30"/>
                  <a:gd name="T35" fmla="*/ 7 h 15"/>
                  <a:gd name="T36" fmla="*/ 22 w 30"/>
                  <a:gd name="T3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15">
                    <a:moveTo>
                      <a:pt x="2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1" y="3"/>
                      <a:pt x="0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8" y="7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3" y="7"/>
                      <a:pt x="23" y="7"/>
                      <a:pt x="23" y="8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8"/>
                      <a:pt x="30" y="7"/>
                      <a:pt x="30" y="7"/>
                    </a:cubicBezTo>
                    <a:cubicBezTo>
                      <a:pt x="29" y="3"/>
                      <a:pt x="26" y="0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61" name="Freeform 360"/>
            <p:cNvSpPr>
              <a:spLocks noChangeAspect="1"/>
            </p:cNvSpPr>
            <p:nvPr/>
          </p:nvSpPr>
          <p:spPr bwMode="auto">
            <a:xfrm>
              <a:off x="728368" y="684323"/>
              <a:ext cx="422328" cy="432000"/>
            </a:xfrm>
            <a:custGeom>
              <a:avLst/>
              <a:gdLst>
                <a:gd name="T0" fmla="*/ 101 w 166"/>
                <a:gd name="T1" fmla="*/ 57 h 170"/>
                <a:gd name="T2" fmla="*/ 105 w 166"/>
                <a:gd name="T3" fmla="*/ 57 h 170"/>
                <a:gd name="T4" fmla="*/ 110 w 166"/>
                <a:gd name="T5" fmla="*/ 52 h 170"/>
                <a:gd name="T6" fmla="*/ 100 w 166"/>
                <a:gd name="T7" fmla="*/ 47 h 170"/>
                <a:gd name="T8" fmla="*/ 94 w 166"/>
                <a:gd name="T9" fmla="*/ 47 h 170"/>
                <a:gd name="T10" fmla="*/ 83 w 166"/>
                <a:gd name="T11" fmla="*/ 33 h 170"/>
                <a:gd name="T12" fmla="*/ 88 w 166"/>
                <a:gd name="T13" fmla="*/ 33 h 170"/>
                <a:gd name="T14" fmla="*/ 93 w 166"/>
                <a:gd name="T15" fmla="*/ 29 h 170"/>
                <a:gd name="T16" fmla="*/ 86 w 166"/>
                <a:gd name="T17" fmla="*/ 23 h 170"/>
                <a:gd name="T18" fmla="*/ 76 w 166"/>
                <a:gd name="T19" fmla="*/ 23 h 170"/>
                <a:gd name="T20" fmla="*/ 54 w 166"/>
                <a:gd name="T21" fmla="*/ 0 h 170"/>
                <a:gd name="T22" fmla="*/ 50 w 166"/>
                <a:gd name="T23" fmla="*/ 2 h 170"/>
                <a:gd name="T24" fmla="*/ 47 w 166"/>
                <a:gd name="T25" fmla="*/ 5 h 170"/>
                <a:gd name="T26" fmla="*/ 52 w 166"/>
                <a:gd name="T27" fmla="*/ 15 h 170"/>
                <a:gd name="T28" fmla="*/ 68 w 166"/>
                <a:gd name="T29" fmla="*/ 46 h 170"/>
                <a:gd name="T30" fmla="*/ 78 w 166"/>
                <a:gd name="T31" fmla="*/ 73 h 170"/>
                <a:gd name="T32" fmla="*/ 69 w 166"/>
                <a:gd name="T33" fmla="*/ 76 h 170"/>
                <a:gd name="T34" fmla="*/ 27 w 166"/>
                <a:gd name="T35" fmla="*/ 79 h 170"/>
                <a:gd name="T36" fmla="*/ 19 w 166"/>
                <a:gd name="T37" fmla="*/ 69 h 170"/>
                <a:gd name="T38" fmla="*/ 11 w 166"/>
                <a:gd name="T39" fmla="*/ 60 h 170"/>
                <a:gd name="T40" fmla="*/ 4 w 166"/>
                <a:gd name="T41" fmla="*/ 58 h 170"/>
                <a:gd name="T42" fmla="*/ 0 w 166"/>
                <a:gd name="T43" fmla="*/ 59 h 170"/>
                <a:gd name="T44" fmla="*/ 8 w 166"/>
                <a:gd name="T45" fmla="*/ 85 h 170"/>
                <a:gd name="T46" fmla="*/ 0 w 166"/>
                <a:gd name="T47" fmla="*/ 111 h 170"/>
                <a:gd name="T48" fmla="*/ 4 w 166"/>
                <a:gd name="T49" fmla="*/ 112 h 170"/>
                <a:gd name="T50" fmla="*/ 11 w 166"/>
                <a:gd name="T51" fmla="*/ 111 h 170"/>
                <a:gd name="T52" fmla="*/ 19 w 166"/>
                <a:gd name="T53" fmla="*/ 101 h 170"/>
                <a:gd name="T54" fmla="*/ 27 w 166"/>
                <a:gd name="T55" fmla="*/ 91 h 170"/>
                <a:gd name="T56" fmla="*/ 56 w 166"/>
                <a:gd name="T57" fmla="*/ 94 h 170"/>
                <a:gd name="T58" fmla="*/ 75 w 166"/>
                <a:gd name="T59" fmla="*/ 95 h 170"/>
                <a:gd name="T60" fmla="*/ 78 w 166"/>
                <a:gd name="T61" fmla="*/ 97 h 170"/>
                <a:gd name="T62" fmla="*/ 68 w 166"/>
                <a:gd name="T63" fmla="*/ 124 h 170"/>
                <a:gd name="T64" fmla="*/ 52 w 166"/>
                <a:gd name="T65" fmla="*/ 155 h 170"/>
                <a:gd name="T66" fmla="*/ 47 w 166"/>
                <a:gd name="T67" fmla="*/ 165 h 170"/>
                <a:gd name="T68" fmla="*/ 50 w 166"/>
                <a:gd name="T69" fmla="*/ 168 h 170"/>
                <a:gd name="T70" fmla="*/ 54 w 166"/>
                <a:gd name="T71" fmla="*/ 170 h 170"/>
                <a:gd name="T72" fmla="*/ 76 w 166"/>
                <a:gd name="T73" fmla="*/ 147 h 170"/>
                <a:gd name="T74" fmla="*/ 86 w 166"/>
                <a:gd name="T75" fmla="*/ 147 h 170"/>
                <a:gd name="T76" fmla="*/ 93 w 166"/>
                <a:gd name="T77" fmla="*/ 142 h 170"/>
                <a:gd name="T78" fmla="*/ 88 w 166"/>
                <a:gd name="T79" fmla="*/ 137 h 170"/>
                <a:gd name="T80" fmla="*/ 83 w 166"/>
                <a:gd name="T81" fmla="*/ 137 h 170"/>
                <a:gd name="T82" fmla="*/ 94 w 166"/>
                <a:gd name="T83" fmla="*/ 123 h 170"/>
                <a:gd name="T84" fmla="*/ 100 w 166"/>
                <a:gd name="T85" fmla="*/ 123 h 170"/>
                <a:gd name="T86" fmla="*/ 110 w 166"/>
                <a:gd name="T87" fmla="*/ 118 h 170"/>
                <a:gd name="T88" fmla="*/ 105 w 166"/>
                <a:gd name="T89" fmla="*/ 113 h 170"/>
                <a:gd name="T90" fmla="*/ 101 w 166"/>
                <a:gd name="T91" fmla="*/ 113 h 170"/>
                <a:gd name="T92" fmla="*/ 117 w 166"/>
                <a:gd name="T93" fmla="*/ 94 h 170"/>
                <a:gd name="T94" fmla="*/ 139 w 166"/>
                <a:gd name="T95" fmla="*/ 94 h 170"/>
                <a:gd name="T96" fmla="*/ 166 w 166"/>
                <a:gd name="T97" fmla="*/ 85 h 170"/>
                <a:gd name="T98" fmla="*/ 155 w 166"/>
                <a:gd name="T99" fmla="*/ 79 h 170"/>
                <a:gd name="T100" fmla="*/ 139 w 166"/>
                <a:gd name="T101" fmla="*/ 76 h 170"/>
                <a:gd name="T102" fmla="*/ 117 w 166"/>
                <a:gd name="T103" fmla="*/ 76 h 170"/>
                <a:gd name="T104" fmla="*/ 101 w 166"/>
                <a:gd name="T105" fmla="*/ 5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6" h="170">
                  <a:moveTo>
                    <a:pt x="101" y="57"/>
                  </a:moveTo>
                  <a:cubicBezTo>
                    <a:pt x="105" y="57"/>
                    <a:pt x="105" y="57"/>
                    <a:pt x="105" y="57"/>
                  </a:cubicBezTo>
                  <a:cubicBezTo>
                    <a:pt x="109" y="57"/>
                    <a:pt x="110" y="55"/>
                    <a:pt x="110" y="52"/>
                  </a:cubicBezTo>
                  <a:cubicBezTo>
                    <a:pt x="110" y="49"/>
                    <a:pt x="107" y="47"/>
                    <a:pt x="100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91" y="33"/>
                    <a:pt x="93" y="32"/>
                    <a:pt x="93" y="29"/>
                  </a:cubicBezTo>
                  <a:cubicBezTo>
                    <a:pt x="93" y="25"/>
                    <a:pt x="91" y="23"/>
                    <a:pt x="86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64" y="8"/>
                    <a:pt x="57" y="0"/>
                    <a:pt x="54" y="0"/>
                  </a:cubicBezTo>
                  <a:cubicBezTo>
                    <a:pt x="53" y="0"/>
                    <a:pt x="51" y="1"/>
                    <a:pt x="50" y="2"/>
                  </a:cubicBezTo>
                  <a:cubicBezTo>
                    <a:pt x="48" y="3"/>
                    <a:pt x="47" y="4"/>
                    <a:pt x="47" y="5"/>
                  </a:cubicBezTo>
                  <a:cubicBezTo>
                    <a:pt x="47" y="7"/>
                    <a:pt x="49" y="10"/>
                    <a:pt x="52" y="15"/>
                  </a:cubicBezTo>
                  <a:cubicBezTo>
                    <a:pt x="56" y="21"/>
                    <a:pt x="61" y="31"/>
                    <a:pt x="68" y="46"/>
                  </a:cubicBezTo>
                  <a:cubicBezTo>
                    <a:pt x="74" y="61"/>
                    <a:pt x="78" y="70"/>
                    <a:pt x="78" y="73"/>
                  </a:cubicBezTo>
                  <a:cubicBezTo>
                    <a:pt x="78" y="75"/>
                    <a:pt x="75" y="76"/>
                    <a:pt x="69" y="76"/>
                  </a:cubicBezTo>
                  <a:cubicBezTo>
                    <a:pt x="49" y="76"/>
                    <a:pt x="35" y="77"/>
                    <a:pt x="27" y="79"/>
                  </a:cubicBezTo>
                  <a:cubicBezTo>
                    <a:pt x="26" y="78"/>
                    <a:pt x="23" y="75"/>
                    <a:pt x="19" y="69"/>
                  </a:cubicBezTo>
                  <a:cubicBezTo>
                    <a:pt x="15" y="64"/>
                    <a:pt x="13" y="61"/>
                    <a:pt x="11" y="60"/>
                  </a:cubicBezTo>
                  <a:cubicBezTo>
                    <a:pt x="10" y="59"/>
                    <a:pt x="7" y="58"/>
                    <a:pt x="4" y="58"/>
                  </a:cubicBezTo>
                  <a:cubicBezTo>
                    <a:pt x="2" y="58"/>
                    <a:pt x="0" y="58"/>
                    <a:pt x="0" y="59"/>
                  </a:cubicBezTo>
                  <a:cubicBezTo>
                    <a:pt x="0" y="61"/>
                    <a:pt x="2" y="70"/>
                    <a:pt x="8" y="85"/>
                  </a:cubicBezTo>
                  <a:cubicBezTo>
                    <a:pt x="2" y="99"/>
                    <a:pt x="0" y="107"/>
                    <a:pt x="0" y="111"/>
                  </a:cubicBezTo>
                  <a:cubicBezTo>
                    <a:pt x="0" y="112"/>
                    <a:pt x="2" y="112"/>
                    <a:pt x="4" y="112"/>
                  </a:cubicBezTo>
                  <a:cubicBezTo>
                    <a:pt x="7" y="112"/>
                    <a:pt x="10" y="112"/>
                    <a:pt x="11" y="111"/>
                  </a:cubicBezTo>
                  <a:cubicBezTo>
                    <a:pt x="13" y="110"/>
                    <a:pt x="15" y="106"/>
                    <a:pt x="19" y="101"/>
                  </a:cubicBezTo>
                  <a:cubicBezTo>
                    <a:pt x="23" y="95"/>
                    <a:pt x="26" y="92"/>
                    <a:pt x="27" y="91"/>
                  </a:cubicBezTo>
                  <a:cubicBezTo>
                    <a:pt x="35" y="93"/>
                    <a:pt x="45" y="94"/>
                    <a:pt x="56" y="94"/>
                  </a:cubicBezTo>
                  <a:cubicBezTo>
                    <a:pt x="67" y="94"/>
                    <a:pt x="74" y="94"/>
                    <a:pt x="75" y="95"/>
                  </a:cubicBezTo>
                  <a:cubicBezTo>
                    <a:pt x="77" y="95"/>
                    <a:pt x="78" y="96"/>
                    <a:pt x="78" y="97"/>
                  </a:cubicBezTo>
                  <a:cubicBezTo>
                    <a:pt x="78" y="100"/>
                    <a:pt x="74" y="109"/>
                    <a:pt x="68" y="124"/>
                  </a:cubicBezTo>
                  <a:cubicBezTo>
                    <a:pt x="61" y="139"/>
                    <a:pt x="56" y="149"/>
                    <a:pt x="52" y="155"/>
                  </a:cubicBezTo>
                  <a:cubicBezTo>
                    <a:pt x="49" y="160"/>
                    <a:pt x="47" y="163"/>
                    <a:pt x="47" y="165"/>
                  </a:cubicBezTo>
                  <a:cubicBezTo>
                    <a:pt x="47" y="166"/>
                    <a:pt x="48" y="167"/>
                    <a:pt x="50" y="168"/>
                  </a:cubicBezTo>
                  <a:cubicBezTo>
                    <a:pt x="51" y="170"/>
                    <a:pt x="53" y="170"/>
                    <a:pt x="54" y="170"/>
                  </a:cubicBezTo>
                  <a:cubicBezTo>
                    <a:pt x="57" y="170"/>
                    <a:pt x="64" y="162"/>
                    <a:pt x="76" y="147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91" y="147"/>
                    <a:pt x="93" y="145"/>
                    <a:pt x="93" y="142"/>
                  </a:cubicBezTo>
                  <a:cubicBezTo>
                    <a:pt x="93" y="138"/>
                    <a:pt x="91" y="137"/>
                    <a:pt x="88" y="137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107" y="123"/>
                    <a:pt x="110" y="121"/>
                    <a:pt x="110" y="118"/>
                  </a:cubicBezTo>
                  <a:cubicBezTo>
                    <a:pt x="110" y="115"/>
                    <a:pt x="109" y="113"/>
                    <a:pt x="105" y="113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17" y="94"/>
                    <a:pt x="117" y="94"/>
                    <a:pt x="117" y="94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57" y="94"/>
                    <a:pt x="166" y="91"/>
                    <a:pt x="166" y="85"/>
                  </a:cubicBezTo>
                  <a:cubicBezTo>
                    <a:pt x="166" y="82"/>
                    <a:pt x="163" y="80"/>
                    <a:pt x="155" y="79"/>
                  </a:cubicBezTo>
                  <a:cubicBezTo>
                    <a:pt x="148" y="77"/>
                    <a:pt x="142" y="76"/>
                    <a:pt x="139" y="76"/>
                  </a:cubicBezTo>
                  <a:cubicBezTo>
                    <a:pt x="117" y="76"/>
                    <a:pt x="117" y="76"/>
                    <a:pt x="117" y="76"/>
                  </a:cubicBezTo>
                  <a:lnTo>
                    <a:pt x="101" y="5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3" name="组合 2"/>
            <p:cNvGrpSpPr>
              <a:grpSpLocks noChangeAspect="1"/>
            </p:cNvGrpSpPr>
            <p:nvPr/>
          </p:nvGrpSpPr>
          <p:grpSpPr>
            <a:xfrm>
              <a:off x="1667983" y="684323"/>
              <a:ext cx="348456" cy="432000"/>
              <a:chOff x="1085850" y="-9525"/>
              <a:chExt cx="503238" cy="623888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62" name="Freeform 361"/>
              <p:cNvSpPr>
                <a:spLocks noEditPoints="1"/>
              </p:cNvSpPr>
              <p:nvPr/>
            </p:nvSpPr>
            <p:spPr bwMode="auto">
              <a:xfrm>
                <a:off x="1085850" y="55562"/>
                <a:ext cx="465138" cy="506413"/>
              </a:xfrm>
              <a:custGeom>
                <a:avLst/>
                <a:gdLst>
                  <a:gd name="T0" fmla="*/ 0 w 293"/>
                  <a:gd name="T1" fmla="*/ 319 h 319"/>
                  <a:gd name="T2" fmla="*/ 0 w 293"/>
                  <a:gd name="T3" fmla="*/ 0 h 319"/>
                  <a:gd name="T4" fmla="*/ 293 w 293"/>
                  <a:gd name="T5" fmla="*/ 0 h 319"/>
                  <a:gd name="T6" fmla="*/ 293 w 293"/>
                  <a:gd name="T7" fmla="*/ 309 h 319"/>
                  <a:gd name="T8" fmla="*/ 293 w 293"/>
                  <a:gd name="T9" fmla="*/ 319 h 319"/>
                  <a:gd name="T10" fmla="*/ 0 w 293"/>
                  <a:gd name="T11" fmla="*/ 319 h 319"/>
                  <a:gd name="T12" fmla="*/ 0 w 293"/>
                  <a:gd name="T13" fmla="*/ 319 h 319"/>
                  <a:gd name="T14" fmla="*/ 286 w 293"/>
                  <a:gd name="T15" fmla="*/ 309 h 319"/>
                  <a:gd name="T16" fmla="*/ 286 w 293"/>
                  <a:gd name="T17" fmla="*/ 302 h 319"/>
                  <a:gd name="T18" fmla="*/ 286 w 293"/>
                  <a:gd name="T19" fmla="*/ 309 h 319"/>
                  <a:gd name="T20" fmla="*/ 286 w 293"/>
                  <a:gd name="T21" fmla="*/ 309 h 319"/>
                  <a:gd name="T22" fmla="*/ 16 w 293"/>
                  <a:gd name="T23" fmla="*/ 302 h 319"/>
                  <a:gd name="T24" fmla="*/ 277 w 293"/>
                  <a:gd name="T25" fmla="*/ 302 h 319"/>
                  <a:gd name="T26" fmla="*/ 277 w 293"/>
                  <a:gd name="T27" fmla="*/ 16 h 319"/>
                  <a:gd name="T28" fmla="*/ 16 w 293"/>
                  <a:gd name="T29" fmla="*/ 16 h 319"/>
                  <a:gd name="T30" fmla="*/ 16 w 293"/>
                  <a:gd name="T31" fmla="*/ 302 h 319"/>
                  <a:gd name="T32" fmla="*/ 16 w 293"/>
                  <a:gd name="T33" fmla="*/ 302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93" h="319">
                    <a:moveTo>
                      <a:pt x="0" y="319"/>
                    </a:moveTo>
                    <a:lnTo>
                      <a:pt x="0" y="0"/>
                    </a:lnTo>
                    <a:lnTo>
                      <a:pt x="293" y="0"/>
                    </a:lnTo>
                    <a:lnTo>
                      <a:pt x="293" y="309"/>
                    </a:lnTo>
                    <a:lnTo>
                      <a:pt x="293" y="319"/>
                    </a:lnTo>
                    <a:lnTo>
                      <a:pt x="0" y="319"/>
                    </a:lnTo>
                    <a:lnTo>
                      <a:pt x="0" y="319"/>
                    </a:lnTo>
                    <a:close/>
                    <a:moveTo>
                      <a:pt x="286" y="309"/>
                    </a:moveTo>
                    <a:lnTo>
                      <a:pt x="286" y="302"/>
                    </a:lnTo>
                    <a:lnTo>
                      <a:pt x="286" y="309"/>
                    </a:lnTo>
                    <a:lnTo>
                      <a:pt x="286" y="309"/>
                    </a:lnTo>
                    <a:close/>
                    <a:moveTo>
                      <a:pt x="16" y="302"/>
                    </a:moveTo>
                    <a:lnTo>
                      <a:pt x="277" y="302"/>
                    </a:lnTo>
                    <a:lnTo>
                      <a:pt x="277" y="16"/>
                    </a:lnTo>
                    <a:lnTo>
                      <a:pt x="16" y="16"/>
                    </a:lnTo>
                    <a:lnTo>
                      <a:pt x="16" y="302"/>
                    </a:lnTo>
                    <a:lnTo>
                      <a:pt x="16" y="3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362"/>
              <p:cNvSpPr/>
              <p:nvPr/>
            </p:nvSpPr>
            <p:spPr bwMode="auto">
              <a:xfrm>
                <a:off x="1325563" y="404812"/>
                <a:ext cx="41275" cy="85725"/>
              </a:xfrm>
              <a:custGeom>
                <a:avLst/>
                <a:gdLst>
                  <a:gd name="T0" fmla="*/ 11 w 11"/>
                  <a:gd name="T1" fmla="*/ 11 h 23"/>
                  <a:gd name="T2" fmla="*/ 8 w 11"/>
                  <a:gd name="T3" fmla="*/ 13 h 23"/>
                  <a:gd name="T4" fmla="*/ 5 w 11"/>
                  <a:gd name="T5" fmla="*/ 11 h 23"/>
                  <a:gd name="T6" fmla="*/ 5 w 11"/>
                  <a:gd name="T7" fmla="*/ 10 h 23"/>
                  <a:gd name="T8" fmla="*/ 5 w 11"/>
                  <a:gd name="T9" fmla="*/ 8 h 23"/>
                  <a:gd name="T10" fmla="*/ 5 w 11"/>
                  <a:gd name="T11" fmla="*/ 7 h 23"/>
                  <a:gd name="T12" fmla="*/ 8 w 11"/>
                  <a:gd name="T13" fmla="*/ 4 h 23"/>
                  <a:gd name="T14" fmla="*/ 11 w 11"/>
                  <a:gd name="T15" fmla="*/ 6 h 23"/>
                  <a:gd name="T16" fmla="*/ 11 w 11"/>
                  <a:gd name="T17" fmla="*/ 1 h 23"/>
                  <a:gd name="T18" fmla="*/ 10 w 11"/>
                  <a:gd name="T19" fmla="*/ 0 h 23"/>
                  <a:gd name="T20" fmla="*/ 4 w 11"/>
                  <a:gd name="T21" fmla="*/ 3 h 23"/>
                  <a:gd name="T22" fmla="*/ 4 w 11"/>
                  <a:gd name="T23" fmla="*/ 3 h 23"/>
                  <a:gd name="T24" fmla="*/ 4 w 11"/>
                  <a:gd name="T25" fmla="*/ 1 h 23"/>
                  <a:gd name="T26" fmla="*/ 0 w 11"/>
                  <a:gd name="T27" fmla="*/ 1 h 23"/>
                  <a:gd name="T28" fmla="*/ 0 w 11"/>
                  <a:gd name="T29" fmla="*/ 6 h 23"/>
                  <a:gd name="T30" fmla="*/ 0 w 11"/>
                  <a:gd name="T31" fmla="*/ 23 h 23"/>
                  <a:gd name="T32" fmla="*/ 5 w 11"/>
                  <a:gd name="T33" fmla="*/ 23 h 23"/>
                  <a:gd name="T34" fmla="*/ 5 w 11"/>
                  <a:gd name="T35" fmla="*/ 15 h 23"/>
                  <a:gd name="T36" fmla="*/ 5 w 11"/>
                  <a:gd name="T37" fmla="*/ 15 h 23"/>
                  <a:gd name="T38" fmla="*/ 9 w 11"/>
                  <a:gd name="T39" fmla="*/ 17 h 23"/>
                  <a:gd name="T40" fmla="*/ 11 w 11"/>
                  <a:gd name="T41" fmla="*/ 17 h 23"/>
                  <a:gd name="T42" fmla="*/ 11 w 11"/>
                  <a:gd name="T43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23">
                    <a:moveTo>
                      <a:pt x="11" y="11"/>
                    </a:moveTo>
                    <a:cubicBezTo>
                      <a:pt x="10" y="12"/>
                      <a:pt x="9" y="13"/>
                      <a:pt x="8" y="13"/>
                    </a:cubicBezTo>
                    <a:cubicBezTo>
                      <a:pt x="7" y="13"/>
                      <a:pt x="5" y="12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5"/>
                      <a:pt x="7" y="4"/>
                      <a:pt x="8" y="4"/>
                    </a:cubicBezTo>
                    <a:cubicBezTo>
                      <a:pt x="9" y="4"/>
                      <a:pt x="10" y="5"/>
                      <a:pt x="1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0" y="0"/>
                      <a:pt x="10" y="0"/>
                    </a:cubicBezTo>
                    <a:cubicBezTo>
                      <a:pt x="7" y="0"/>
                      <a:pt x="6" y="1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4"/>
                      <a:pt x="0" y="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6"/>
                      <a:pt x="7" y="17"/>
                      <a:pt x="9" y="17"/>
                    </a:cubicBezTo>
                    <a:cubicBezTo>
                      <a:pt x="10" y="17"/>
                      <a:pt x="10" y="17"/>
                      <a:pt x="11" y="17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363"/>
              <p:cNvSpPr/>
              <p:nvPr/>
            </p:nvSpPr>
            <p:spPr bwMode="auto">
              <a:xfrm>
                <a:off x="1209675" y="204787"/>
                <a:ext cx="96838" cy="142875"/>
              </a:xfrm>
              <a:custGeom>
                <a:avLst/>
                <a:gdLst>
                  <a:gd name="T0" fmla="*/ 2 w 26"/>
                  <a:gd name="T1" fmla="*/ 29 h 38"/>
                  <a:gd name="T2" fmla="*/ 10 w 26"/>
                  <a:gd name="T3" fmla="*/ 31 h 38"/>
                  <a:gd name="T4" fmla="*/ 17 w 26"/>
                  <a:gd name="T5" fmla="*/ 26 h 38"/>
                  <a:gd name="T6" fmla="*/ 10 w 26"/>
                  <a:gd name="T7" fmla="*/ 21 h 38"/>
                  <a:gd name="T8" fmla="*/ 6 w 26"/>
                  <a:gd name="T9" fmla="*/ 21 h 38"/>
                  <a:gd name="T10" fmla="*/ 6 w 26"/>
                  <a:gd name="T11" fmla="*/ 15 h 38"/>
                  <a:gd name="T12" fmla="*/ 9 w 26"/>
                  <a:gd name="T13" fmla="*/ 15 h 38"/>
                  <a:gd name="T14" fmla="*/ 16 w 26"/>
                  <a:gd name="T15" fmla="*/ 10 h 38"/>
                  <a:gd name="T16" fmla="*/ 11 w 26"/>
                  <a:gd name="T17" fmla="*/ 6 h 38"/>
                  <a:gd name="T18" fmla="*/ 3 w 26"/>
                  <a:gd name="T19" fmla="*/ 9 h 38"/>
                  <a:gd name="T20" fmla="*/ 1 w 26"/>
                  <a:gd name="T21" fmla="*/ 2 h 38"/>
                  <a:gd name="T22" fmla="*/ 13 w 26"/>
                  <a:gd name="T23" fmla="*/ 0 h 38"/>
                  <a:gd name="T24" fmla="*/ 25 w 26"/>
                  <a:gd name="T25" fmla="*/ 9 h 38"/>
                  <a:gd name="T26" fmla="*/ 18 w 26"/>
                  <a:gd name="T27" fmla="*/ 17 h 38"/>
                  <a:gd name="T28" fmla="*/ 18 w 26"/>
                  <a:gd name="T29" fmla="*/ 18 h 38"/>
                  <a:gd name="T30" fmla="*/ 26 w 26"/>
                  <a:gd name="T31" fmla="*/ 27 h 38"/>
                  <a:gd name="T32" fmla="*/ 11 w 26"/>
                  <a:gd name="T33" fmla="*/ 38 h 38"/>
                  <a:gd name="T34" fmla="*/ 0 w 26"/>
                  <a:gd name="T35" fmla="*/ 35 h 38"/>
                  <a:gd name="T36" fmla="*/ 2 w 26"/>
                  <a:gd name="T37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38">
                    <a:moveTo>
                      <a:pt x="2" y="29"/>
                    </a:moveTo>
                    <a:cubicBezTo>
                      <a:pt x="3" y="30"/>
                      <a:pt x="7" y="31"/>
                      <a:pt x="10" y="31"/>
                    </a:cubicBezTo>
                    <a:cubicBezTo>
                      <a:pt x="15" y="31"/>
                      <a:pt x="17" y="29"/>
                      <a:pt x="17" y="26"/>
                    </a:cubicBezTo>
                    <a:cubicBezTo>
                      <a:pt x="17" y="22"/>
                      <a:pt x="13" y="21"/>
                      <a:pt x="10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2" y="15"/>
                      <a:pt x="16" y="13"/>
                      <a:pt x="16" y="10"/>
                    </a:cubicBezTo>
                    <a:cubicBezTo>
                      <a:pt x="16" y="8"/>
                      <a:pt x="14" y="6"/>
                      <a:pt x="11" y="6"/>
                    </a:cubicBezTo>
                    <a:cubicBezTo>
                      <a:pt x="8" y="6"/>
                      <a:pt x="4" y="8"/>
                      <a:pt x="3" y="9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8" y="0"/>
                      <a:pt x="13" y="0"/>
                    </a:cubicBezTo>
                    <a:cubicBezTo>
                      <a:pt x="20" y="0"/>
                      <a:pt x="25" y="4"/>
                      <a:pt x="25" y="9"/>
                    </a:cubicBezTo>
                    <a:cubicBezTo>
                      <a:pt x="25" y="13"/>
                      <a:pt x="23" y="16"/>
                      <a:pt x="18" y="17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2" y="18"/>
                      <a:pt x="26" y="22"/>
                      <a:pt x="26" y="27"/>
                    </a:cubicBezTo>
                    <a:cubicBezTo>
                      <a:pt x="26" y="33"/>
                      <a:pt x="20" y="38"/>
                      <a:pt x="11" y="38"/>
                    </a:cubicBezTo>
                    <a:cubicBezTo>
                      <a:pt x="6" y="38"/>
                      <a:pt x="2" y="37"/>
                      <a:pt x="0" y="35"/>
                    </a:cubicBezTo>
                    <a:lnTo>
                      <a:pt x="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364"/>
              <p:cNvSpPr>
                <a:spLocks noEditPoints="1"/>
              </p:cNvSpPr>
              <p:nvPr/>
            </p:nvSpPr>
            <p:spPr bwMode="auto">
              <a:xfrm>
                <a:off x="1325563" y="204787"/>
                <a:ext cx="104775" cy="142875"/>
              </a:xfrm>
              <a:custGeom>
                <a:avLst/>
                <a:gdLst>
                  <a:gd name="T0" fmla="*/ 14 w 28"/>
                  <a:gd name="T1" fmla="*/ 38 h 38"/>
                  <a:gd name="T2" fmla="*/ 0 w 28"/>
                  <a:gd name="T3" fmla="*/ 19 h 38"/>
                  <a:gd name="T4" fmla="*/ 14 w 28"/>
                  <a:gd name="T5" fmla="*/ 0 h 38"/>
                  <a:gd name="T6" fmla="*/ 28 w 28"/>
                  <a:gd name="T7" fmla="*/ 19 h 38"/>
                  <a:gd name="T8" fmla="*/ 14 w 28"/>
                  <a:gd name="T9" fmla="*/ 38 h 38"/>
                  <a:gd name="T10" fmla="*/ 14 w 28"/>
                  <a:gd name="T11" fmla="*/ 31 h 38"/>
                  <a:gd name="T12" fmla="*/ 19 w 28"/>
                  <a:gd name="T13" fmla="*/ 19 h 38"/>
                  <a:gd name="T14" fmla="*/ 14 w 28"/>
                  <a:gd name="T15" fmla="*/ 6 h 38"/>
                  <a:gd name="T16" fmla="*/ 9 w 28"/>
                  <a:gd name="T17" fmla="*/ 19 h 38"/>
                  <a:gd name="T18" fmla="*/ 14 w 28"/>
                  <a:gd name="T19" fmla="*/ 3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8">
                    <a:moveTo>
                      <a:pt x="14" y="38"/>
                    </a:moveTo>
                    <a:cubicBezTo>
                      <a:pt x="4" y="38"/>
                      <a:pt x="0" y="29"/>
                      <a:pt x="0" y="19"/>
                    </a:cubicBezTo>
                    <a:cubicBezTo>
                      <a:pt x="0" y="8"/>
                      <a:pt x="5" y="0"/>
                      <a:pt x="14" y="0"/>
                    </a:cubicBezTo>
                    <a:cubicBezTo>
                      <a:pt x="24" y="0"/>
                      <a:pt x="28" y="8"/>
                      <a:pt x="28" y="19"/>
                    </a:cubicBezTo>
                    <a:cubicBezTo>
                      <a:pt x="28" y="30"/>
                      <a:pt x="23" y="38"/>
                      <a:pt x="14" y="38"/>
                    </a:cubicBezTo>
                    <a:close/>
                    <a:moveTo>
                      <a:pt x="14" y="31"/>
                    </a:moveTo>
                    <a:cubicBezTo>
                      <a:pt x="18" y="31"/>
                      <a:pt x="19" y="27"/>
                      <a:pt x="19" y="19"/>
                    </a:cubicBezTo>
                    <a:cubicBezTo>
                      <a:pt x="19" y="10"/>
                      <a:pt x="18" y="6"/>
                      <a:pt x="14" y="6"/>
                    </a:cubicBezTo>
                    <a:cubicBezTo>
                      <a:pt x="11" y="6"/>
                      <a:pt x="9" y="10"/>
                      <a:pt x="9" y="19"/>
                    </a:cubicBezTo>
                    <a:cubicBezTo>
                      <a:pt x="9" y="27"/>
                      <a:pt x="11" y="31"/>
                      <a:pt x="1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6" name="Freeform 365"/>
              <p:cNvSpPr/>
              <p:nvPr/>
            </p:nvSpPr>
            <p:spPr bwMode="auto">
              <a:xfrm>
                <a:off x="1206500" y="404812"/>
                <a:ext cx="44450" cy="63500"/>
              </a:xfrm>
              <a:custGeom>
                <a:avLst/>
                <a:gdLst>
                  <a:gd name="T0" fmla="*/ 1 w 12"/>
                  <a:gd name="T1" fmla="*/ 12 h 17"/>
                  <a:gd name="T2" fmla="*/ 5 w 12"/>
                  <a:gd name="T3" fmla="*/ 13 h 17"/>
                  <a:gd name="T4" fmla="*/ 7 w 12"/>
                  <a:gd name="T5" fmla="*/ 12 h 17"/>
                  <a:gd name="T6" fmla="*/ 5 w 12"/>
                  <a:gd name="T7" fmla="*/ 10 h 17"/>
                  <a:gd name="T8" fmla="*/ 0 w 12"/>
                  <a:gd name="T9" fmla="*/ 6 h 17"/>
                  <a:gd name="T10" fmla="*/ 7 w 12"/>
                  <a:gd name="T11" fmla="*/ 0 h 17"/>
                  <a:gd name="T12" fmla="*/ 11 w 12"/>
                  <a:gd name="T13" fmla="*/ 1 h 17"/>
                  <a:gd name="T14" fmla="*/ 10 w 12"/>
                  <a:gd name="T15" fmla="*/ 5 h 17"/>
                  <a:gd name="T16" fmla="*/ 7 w 12"/>
                  <a:gd name="T17" fmla="*/ 4 h 17"/>
                  <a:gd name="T18" fmla="*/ 5 w 12"/>
                  <a:gd name="T19" fmla="*/ 5 h 17"/>
                  <a:gd name="T20" fmla="*/ 7 w 12"/>
                  <a:gd name="T21" fmla="*/ 7 h 17"/>
                  <a:gd name="T22" fmla="*/ 12 w 12"/>
                  <a:gd name="T23" fmla="*/ 12 h 17"/>
                  <a:gd name="T24" fmla="*/ 5 w 12"/>
                  <a:gd name="T25" fmla="*/ 17 h 17"/>
                  <a:gd name="T26" fmla="*/ 0 w 12"/>
                  <a:gd name="T27" fmla="*/ 16 h 17"/>
                  <a:gd name="T28" fmla="*/ 1 w 12"/>
                  <a:gd name="T29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" h="17">
                    <a:moveTo>
                      <a:pt x="1" y="12"/>
                    </a:moveTo>
                    <a:cubicBezTo>
                      <a:pt x="2" y="13"/>
                      <a:pt x="3" y="13"/>
                      <a:pt x="5" y="13"/>
                    </a:cubicBezTo>
                    <a:cubicBezTo>
                      <a:pt x="6" y="13"/>
                      <a:pt x="7" y="13"/>
                      <a:pt x="7" y="12"/>
                    </a:cubicBezTo>
                    <a:cubicBezTo>
                      <a:pt x="7" y="11"/>
                      <a:pt x="7" y="11"/>
                      <a:pt x="5" y="10"/>
                    </a:cubicBezTo>
                    <a:cubicBezTo>
                      <a:pt x="1" y="9"/>
                      <a:pt x="0" y="7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8" y="0"/>
                      <a:pt x="10" y="1"/>
                      <a:pt x="11" y="1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4"/>
                      <a:pt x="8" y="4"/>
                      <a:pt x="7" y="4"/>
                    </a:cubicBezTo>
                    <a:cubicBezTo>
                      <a:pt x="6" y="4"/>
                      <a:pt x="5" y="4"/>
                      <a:pt x="5" y="5"/>
                    </a:cubicBezTo>
                    <a:cubicBezTo>
                      <a:pt x="5" y="6"/>
                      <a:pt x="6" y="6"/>
                      <a:pt x="7" y="7"/>
                    </a:cubicBezTo>
                    <a:cubicBezTo>
                      <a:pt x="11" y="8"/>
                      <a:pt x="12" y="9"/>
                      <a:pt x="12" y="12"/>
                    </a:cubicBezTo>
                    <a:cubicBezTo>
                      <a:pt x="12" y="15"/>
                      <a:pt x="9" y="17"/>
                      <a:pt x="5" y="17"/>
                    </a:cubicBezTo>
                    <a:cubicBezTo>
                      <a:pt x="3" y="17"/>
                      <a:pt x="1" y="16"/>
                      <a:pt x="0" y="16"/>
                    </a:cubicBezTo>
                    <a:lnTo>
                      <a:pt x="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7" name="Freeform 366"/>
              <p:cNvSpPr>
                <a:spLocks noEditPoints="1"/>
              </p:cNvSpPr>
              <p:nvPr/>
            </p:nvSpPr>
            <p:spPr bwMode="auto">
              <a:xfrm>
                <a:off x="1258888" y="404812"/>
                <a:ext cx="55563" cy="63500"/>
              </a:xfrm>
              <a:custGeom>
                <a:avLst/>
                <a:gdLst>
                  <a:gd name="T0" fmla="*/ 5 w 15"/>
                  <a:gd name="T1" fmla="*/ 10 h 17"/>
                  <a:gd name="T2" fmla="*/ 9 w 15"/>
                  <a:gd name="T3" fmla="*/ 13 h 17"/>
                  <a:gd name="T4" fmla="*/ 14 w 15"/>
                  <a:gd name="T5" fmla="*/ 13 h 17"/>
                  <a:gd name="T6" fmla="*/ 14 w 15"/>
                  <a:gd name="T7" fmla="*/ 16 h 17"/>
                  <a:gd name="T8" fmla="*/ 8 w 15"/>
                  <a:gd name="T9" fmla="*/ 17 h 17"/>
                  <a:gd name="T10" fmla="*/ 0 w 15"/>
                  <a:gd name="T11" fmla="*/ 9 h 17"/>
                  <a:gd name="T12" fmla="*/ 8 w 15"/>
                  <a:gd name="T13" fmla="*/ 0 h 17"/>
                  <a:gd name="T14" fmla="*/ 15 w 15"/>
                  <a:gd name="T15" fmla="*/ 8 h 17"/>
                  <a:gd name="T16" fmla="*/ 15 w 15"/>
                  <a:gd name="T17" fmla="*/ 10 h 17"/>
                  <a:gd name="T18" fmla="*/ 5 w 15"/>
                  <a:gd name="T19" fmla="*/ 10 h 17"/>
                  <a:gd name="T20" fmla="*/ 10 w 15"/>
                  <a:gd name="T21" fmla="*/ 7 h 17"/>
                  <a:gd name="T22" fmla="*/ 8 w 15"/>
                  <a:gd name="T23" fmla="*/ 4 h 17"/>
                  <a:gd name="T24" fmla="*/ 5 w 15"/>
                  <a:gd name="T25" fmla="*/ 7 h 17"/>
                  <a:gd name="T26" fmla="*/ 10 w 15"/>
                  <a:gd name="T27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" h="17">
                    <a:moveTo>
                      <a:pt x="5" y="10"/>
                    </a:moveTo>
                    <a:cubicBezTo>
                      <a:pt x="5" y="12"/>
                      <a:pt x="7" y="13"/>
                      <a:pt x="9" y="13"/>
                    </a:cubicBezTo>
                    <a:cubicBezTo>
                      <a:pt x="11" y="13"/>
                      <a:pt x="12" y="13"/>
                      <a:pt x="14" y="13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3" y="17"/>
                      <a:pt x="11" y="17"/>
                      <a:pt x="8" y="17"/>
                    </a:cubicBezTo>
                    <a:cubicBezTo>
                      <a:pt x="3" y="17"/>
                      <a:pt x="0" y="14"/>
                      <a:pt x="0" y="9"/>
                    </a:cubicBezTo>
                    <a:cubicBezTo>
                      <a:pt x="0" y="5"/>
                      <a:pt x="2" y="0"/>
                      <a:pt x="8" y="0"/>
                    </a:cubicBezTo>
                    <a:cubicBezTo>
                      <a:pt x="13" y="0"/>
                      <a:pt x="15" y="4"/>
                      <a:pt x="15" y="8"/>
                    </a:cubicBezTo>
                    <a:cubicBezTo>
                      <a:pt x="15" y="9"/>
                      <a:pt x="15" y="10"/>
                      <a:pt x="15" y="10"/>
                    </a:cubicBezTo>
                    <a:lnTo>
                      <a:pt x="5" y="10"/>
                    </a:lnTo>
                    <a:close/>
                    <a:moveTo>
                      <a:pt x="10" y="7"/>
                    </a:moveTo>
                    <a:cubicBezTo>
                      <a:pt x="10" y="6"/>
                      <a:pt x="10" y="4"/>
                      <a:pt x="8" y="4"/>
                    </a:cubicBezTo>
                    <a:cubicBezTo>
                      <a:pt x="6" y="4"/>
                      <a:pt x="5" y="5"/>
                      <a:pt x="5" y="7"/>
                    </a:cubicBezTo>
                    <a:lnTo>
                      <a:pt x="1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8" name="Freeform 367"/>
              <p:cNvSpPr/>
              <p:nvPr/>
            </p:nvSpPr>
            <p:spPr bwMode="auto">
              <a:xfrm>
                <a:off x="1152525" y="-9525"/>
                <a:ext cx="68263" cy="153988"/>
              </a:xfrm>
              <a:custGeom>
                <a:avLst/>
                <a:gdLst>
                  <a:gd name="T0" fmla="*/ 2 w 18"/>
                  <a:gd name="T1" fmla="*/ 34 h 41"/>
                  <a:gd name="T2" fmla="*/ 0 w 18"/>
                  <a:gd name="T3" fmla="*/ 21 h 41"/>
                  <a:gd name="T4" fmla="*/ 0 w 18"/>
                  <a:gd name="T5" fmla="*/ 21 h 41"/>
                  <a:gd name="T6" fmla="*/ 2 w 18"/>
                  <a:gd name="T7" fmla="*/ 7 h 41"/>
                  <a:gd name="T8" fmla="*/ 2 w 18"/>
                  <a:gd name="T9" fmla="*/ 7 h 41"/>
                  <a:gd name="T10" fmla="*/ 9 w 18"/>
                  <a:gd name="T11" fmla="*/ 0 h 41"/>
                  <a:gd name="T12" fmla="*/ 9 w 18"/>
                  <a:gd name="T13" fmla="*/ 0 h 41"/>
                  <a:gd name="T14" fmla="*/ 16 w 18"/>
                  <a:gd name="T15" fmla="*/ 7 h 41"/>
                  <a:gd name="T16" fmla="*/ 16 w 18"/>
                  <a:gd name="T17" fmla="*/ 7 h 41"/>
                  <a:gd name="T18" fmla="*/ 18 w 18"/>
                  <a:gd name="T19" fmla="*/ 21 h 41"/>
                  <a:gd name="T20" fmla="*/ 18 w 18"/>
                  <a:gd name="T21" fmla="*/ 21 h 41"/>
                  <a:gd name="T22" fmla="*/ 18 w 18"/>
                  <a:gd name="T23" fmla="*/ 23 h 41"/>
                  <a:gd name="T24" fmla="*/ 18 w 18"/>
                  <a:gd name="T25" fmla="*/ 23 h 41"/>
                  <a:gd name="T26" fmla="*/ 11 w 18"/>
                  <a:gd name="T27" fmla="*/ 23 h 41"/>
                  <a:gd name="T28" fmla="*/ 11 w 18"/>
                  <a:gd name="T29" fmla="*/ 21 h 41"/>
                  <a:gd name="T30" fmla="*/ 11 w 18"/>
                  <a:gd name="T31" fmla="*/ 21 h 41"/>
                  <a:gd name="T32" fmla="*/ 9 w 18"/>
                  <a:gd name="T33" fmla="*/ 8 h 41"/>
                  <a:gd name="T34" fmla="*/ 9 w 18"/>
                  <a:gd name="T35" fmla="*/ 8 h 41"/>
                  <a:gd name="T36" fmla="*/ 9 w 18"/>
                  <a:gd name="T37" fmla="*/ 9 h 41"/>
                  <a:gd name="T38" fmla="*/ 9 w 18"/>
                  <a:gd name="T39" fmla="*/ 9 h 41"/>
                  <a:gd name="T40" fmla="*/ 8 w 18"/>
                  <a:gd name="T41" fmla="*/ 21 h 41"/>
                  <a:gd name="T42" fmla="*/ 8 w 18"/>
                  <a:gd name="T43" fmla="*/ 21 h 41"/>
                  <a:gd name="T44" fmla="*/ 9 w 18"/>
                  <a:gd name="T45" fmla="*/ 33 h 41"/>
                  <a:gd name="T46" fmla="*/ 9 w 18"/>
                  <a:gd name="T47" fmla="*/ 33 h 41"/>
                  <a:gd name="T48" fmla="*/ 16 w 18"/>
                  <a:gd name="T49" fmla="*/ 35 h 41"/>
                  <a:gd name="T50" fmla="*/ 9 w 18"/>
                  <a:gd name="T51" fmla="*/ 41 h 41"/>
                  <a:gd name="T52" fmla="*/ 9 w 18"/>
                  <a:gd name="T53" fmla="*/ 41 h 41"/>
                  <a:gd name="T54" fmla="*/ 2 w 18"/>
                  <a:gd name="T55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41">
                    <a:moveTo>
                      <a:pt x="2" y="34"/>
                    </a:moveTo>
                    <a:cubicBezTo>
                      <a:pt x="1" y="30"/>
                      <a:pt x="0" y="26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5"/>
                      <a:pt x="1" y="11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0"/>
                      <a:pt x="15" y="4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11"/>
                      <a:pt x="18" y="15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2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5"/>
                      <a:pt x="10" y="11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12"/>
                      <a:pt x="8" y="16"/>
                      <a:pt x="8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8" y="26"/>
                      <a:pt x="8" y="30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5" y="38"/>
                      <a:pt x="13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4" y="41"/>
                      <a:pt x="3" y="37"/>
                      <a:pt x="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368"/>
              <p:cNvSpPr/>
              <p:nvPr/>
            </p:nvSpPr>
            <p:spPr bwMode="auto">
              <a:xfrm>
                <a:off x="1247775" y="-9525"/>
                <a:ext cx="66675" cy="153988"/>
              </a:xfrm>
              <a:custGeom>
                <a:avLst/>
                <a:gdLst>
                  <a:gd name="T0" fmla="*/ 2 w 18"/>
                  <a:gd name="T1" fmla="*/ 34 h 41"/>
                  <a:gd name="T2" fmla="*/ 0 w 18"/>
                  <a:gd name="T3" fmla="*/ 20 h 41"/>
                  <a:gd name="T4" fmla="*/ 0 w 18"/>
                  <a:gd name="T5" fmla="*/ 20 h 41"/>
                  <a:gd name="T6" fmla="*/ 2 w 18"/>
                  <a:gd name="T7" fmla="*/ 7 h 41"/>
                  <a:gd name="T8" fmla="*/ 2 w 18"/>
                  <a:gd name="T9" fmla="*/ 7 h 41"/>
                  <a:gd name="T10" fmla="*/ 9 w 18"/>
                  <a:gd name="T11" fmla="*/ 0 h 41"/>
                  <a:gd name="T12" fmla="*/ 9 w 18"/>
                  <a:gd name="T13" fmla="*/ 0 h 41"/>
                  <a:gd name="T14" fmla="*/ 16 w 18"/>
                  <a:gd name="T15" fmla="*/ 7 h 41"/>
                  <a:gd name="T16" fmla="*/ 16 w 18"/>
                  <a:gd name="T17" fmla="*/ 7 h 41"/>
                  <a:gd name="T18" fmla="*/ 18 w 18"/>
                  <a:gd name="T19" fmla="*/ 20 h 41"/>
                  <a:gd name="T20" fmla="*/ 18 w 18"/>
                  <a:gd name="T21" fmla="*/ 20 h 41"/>
                  <a:gd name="T22" fmla="*/ 18 w 18"/>
                  <a:gd name="T23" fmla="*/ 23 h 41"/>
                  <a:gd name="T24" fmla="*/ 18 w 18"/>
                  <a:gd name="T25" fmla="*/ 23 h 41"/>
                  <a:gd name="T26" fmla="*/ 11 w 18"/>
                  <a:gd name="T27" fmla="*/ 23 h 41"/>
                  <a:gd name="T28" fmla="*/ 11 w 18"/>
                  <a:gd name="T29" fmla="*/ 20 h 41"/>
                  <a:gd name="T30" fmla="*/ 11 w 18"/>
                  <a:gd name="T31" fmla="*/ 20 h 41"/>
                  <a:gd name="T32" fmla="*/ 9 w 18"/>
                  <a:gd name="T33" fmla="*/ 8 h 41"/>
                  <a:gd name="T34" fmla="*/ 9 w 18"/>
                  <a:gd name="T35" fmla="*/ 8 h 41"/>
                  <a:gd name="T36" fmla="*/ 9 w 18"/>
                  <a:gd name="T37" fmla="*/ 9 h 41"/>
                  <a:gd name="T38" fmla="*/ 9 w 18"/>
                  <a:gd name="T39" fmla="*/ 9 h 41"/>
                  <a:gd name="T40" fmla="*/ 7 w 18"/>
                  <a:gd name="T41" fmla="*/ 20 h 41"/>
                  <a:gd name="T42" fmla="*/ 7 w 18"/>
                  <a:gd name="T43" fmla="*/ 20 h 41"/>
                  <a:gd name="T44" fmla="*/ 9 w 18"/>
                  <a:gd name="T45" fmla="*/ 33 h 41"/>
                  <a:gd name="T46" fmla="*/ 9 w 18"/>
                  <a:gd name="T47" fmla="*/ 33 h 41"/>
                  <a:gd name="T48" fmla="*/ 16 w 18"/>
                  <a:gd name="T49" fmla="*/ 35 h 41"/>
                  <a:gd name="T50" fmla="*/ 9 w 18"/>
                  <a:gd name="T51" fmla="*/ 41 h 41"/>
                  <a:gd name="T52" fmla="*/ 9 w 18"/>
                  <a:gd name="T53" fmla="*/ 41 h 41"/>
                  <a:gd name="T54" fmla="*/ 2 w 18"/>
                  <a:gd name="T55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41">
                    <a:moveTo>
                      <a:pt x="2" y="34"/>
                    </a:moveTo>
                    <a:cubicBezTo>
                      <a:pt x="1" y="30"/>
                      <a:pt x="0" y="26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5"/>
                      <a:pt x="1" y="11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0"/>
                      <a:pt x="15" y="4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11"/>
                      <a:pt x="18" y="15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2"/>
                      <a:pt x="11" y="21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5"/>
                      <a:pt x="10" y="11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12"/>
                      <a:pt x="7" y="16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8" y="30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5" y="38"/>
                      <a:pt x="13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4" y="41"/>
                      <a:pt x="3" y="37"/>
                      <a:pt x="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369"/>
              <p:cNvSpPr/>
              <p:nvPr/>
            </p:nvSpPr>
            <p:spPr bwMode="auto">
              <a:xfrm>
                <a:off x="1341438" y="-9525"/>
                <a:ext cx="66675" cy="153988"/>
              </a:xfrm>
              <a:custGeom>
                <a:avLst/>
                <a:gdLst>
                  <a:gd name="T0" fmla="*/ 2 w 18"/>
                  <a:gd name="T1" fmla="*/ 34 h 41"/>
                  <a:gd name="T2" fmla="*/ 0 w 18"/>
                  <a:gd name="T3" fmla="*/ 20 h 41"/>
                  <a:gd name="T4" fmla="*/ 0 w 18"/>
                  <a:gd name="T5" fmla="*/ 20 h 41"/>
                  <a:gd name="T6" fmla="*/ 2 w 18"/>
                  <a:gd name="T7" fmla="*/ 7 h 41"/>
                  <a:gd name="T8" fmla="*/ 2 w 18"/>
                  <a:gd name="T9" fmla="*/ 7 h 41"/>
                  <a:gd name="T10" fmla="*/ 9 w 18"/>
                  <a:gd name="T11" fmla="*/ 0 h 41"/>
                  <a:gd name="T12" fmla="*/ 9 w 18"/>
                  <a:gd name="T13" fmla="*/ 0 h 41"/>
                  <a:gd name="T14" fmla="*/ 16 w 18"/>
                  <a:gd name="T15" fmla="*/ 7 h 41"/>
                  <a:gd name="T16" fmla="*/ 16 w 18"/>
                  <a:gd name="T17" fmla="*/ 7 h 41"/>
                  <a:gd name="T18" fmla="*/ 18 w 18"/>
                  <a:gd name="T19" fmla="*/ 20 h 41"/>
                  <a:gd name="T20" fmla="*/ 18 w 18"/>
                  <a:gd name="T21" fmla="*/ 20 h 41"/>
                  <a:gd name="T22" fmla="*/ 18 w 18"/>
                  <a:gd name="T23" fmla="*/ 23 h 41"/>
                  <a:gd name="T24" fmla="*/ 18 w 18"/>
                  <a:gd name="T25" fmla="*/ 23 h 41"/>
                  <a:gd name="T26" fmla="*/ 11 w 18"/>
                  <a:gd name="T27" fmla="*/ 23 h 41"/>
                  <a:gd name="T28" fmla="*/ 11 w 18"/>
                  <a:gd name="T29" fmla="*/ 20 h 41"/>
                  <a:gd name="T30" fmla="*/ 11 w 18"/>
                  <a:gd name="T31" fmla="*/ 20 h 41"/>
                  <a:gd name="T32" fmla="*/ 9 w 18"/>
                  <a:gd name="T33" fmla="*/ 8 h 41"/>
                  <a:gd name="T34" fmla="*/ 9 w 18"/>
                  <a:gd name="T35" fmla="*/ 8 h 41"/>
                  <a:gd name="T36" fmla="*/ 9 w 18"/>
                  <a:gd name="T37" fmla="*/ 9 h 41"/>
                  <a:gd name="T38" fmla="*/ 9 w 18"/>
                  <a:gd name="T39" fmla="*/ 9 h 41"/>
                  <a:gd name="T40" fmla="*/ 7 w 18"/>
                  <a:gd name="T41" fmla="*/ 20 h 41"/>
                  <a:gd name="T42" fmla="*/ 7 w 18"/>
                  <a:gd name="T43" fmla="*/ 20 h 41"/>
                  <a:gd name="T44" fmla="*/ 9 w 18"/>
                  <a:gd name="T45" fmla="*/ 33 h 41"/>
                  <a:gd name="T46" fmla="*/ 9 w 18"/>
                  <a:gd name="T47" fmla="*/ 33 h 41"/>
                  <a:gd name="T48" fmla="*/ 16 w 18"/>
                  <a:gd name="T49" fmla="*/ 35 h 41"/>
                  <a:gd name="T50" fmla="*/ 9 w 18"/>
                  <a:gd name="T51" fmla="*/ 41 h 41"/>
                  <a:gd name="T52" fmla="*/ 9 w 18"/>
                  <a:gd name="T53" fmla="*/ 41 h 41"/>
                  <a:gd name="T54" fmla="*/ 2 w 18"/>
                  <a:gd name="T55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41">
                    <a:moveTo>
                      <a:pt x="2" y="34"/>
                    </a:moveTo>
                    <a:cubicBezTo>
                      <a:pt x="1" y="30"/>
                      <a:pt x="0" y="26"/>
                      <a:pt x="0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5"/>
                      <a:pt x="1" y="11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0"/>
                      <a:pt x="15" y="4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11"/>
                      <a:pt x="18" y="15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2"/>
                      <a:pt x="11" y="21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5"/>
                      <a:pt x="10" y="11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12"/>
                      <a:pt x="7" y="16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8" y="30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5" y="38"/>
                      <a:pt x="13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4" y="41"/>
                      <a:pt x="3" y="37"/>
                      <a:pt x="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370"/>
              <p:cNvSpPr/>
              <p:nvPr/>
            </p:nvSpPr>
            <p:spPr bwMode="auto">
              <a:xfrm>
                <a:off x="1435100" y="-9525"/>
                <a:ext cx="66675" cy="153988"/>
              </a:xfrm>
              <a:custGeom>
                <a:avLst/>
                <a:gdLst>
                  <a:gd name="T0" fmla="*/ 2 w 18"/>
                  <a:gd name="T1" fmla="*/ 34 h 41"/>
                  <a:gd name="T2" fmla="*/ 0 w 18"/>
                  <a:gd name="T3" fmla="*/ 21 h 41"/>
                  <a:gd name="T4" fmla="*/ 0 w 18"/>
                  <a:gd name="T5" fmla="*/ 21 h 41"/>
                  <a:gd name="T6" fmla="*/ 2 w 18"/>
                  <a:gd name="T7" fmla="*/ 7 h 41"/>
                  <a:gd name="T8" fmla="*/ 2 w 18"/>
                  <a:gd name="T9" fmla="*/ 7 h 41"/>
                  <a:gd name="T10" fmla="*/ 9 w 18"/>
                  <a:gd name="T11" fmla="*/ 0 h 41"/>
                  <a:gd name="T12" fmla="*/ 9 w 18"/>
                  <a:gd name="T13" fmla="*/ 0 h 41"/>
                  <a:gd name="T14" fmla="*/ 16 w 18"/>
                  <a:gd name="T15" fmla="*/ 7 h 41"/>
                  <a:gd name="T16" fmla="*/ 16 w 18"/>
                  <a:gd name="T17" fmla="*/ 7 h 41"/>
                  <a:gd name="T18" fmla="*/ 18 w 18"/>
                  <a:gd name="T19" fmla="*/ 21 h 41"/>
                  <a:gd name="T20" fmla="*/ 18 w 18"/>
                  <a:gd name="T21" fmla="*/ 21 h 41"/>
                  <a:gd name="T22" fmla="*/ 18 w 18"/>
                  <a:gd name="T23" fmla="*/ 23 h 41"/>
                  <a:gd name="T24" fmla="*/ 18 w 18"/>
                  <a:gd name="T25" fmla="*/ 23 h 41"/>
                  <a:gd name="T26" fmla="*/ 11 w 18"/>
                  <a:gd name="T27" fmla="*/ 23 h 41"/>
                  <a:gd name="T28" fmla="*/ 11 w 18"/>
                  <a:gd name="T29" fmla="*/ 21 h 41"/>
                  <a:gd name="T30" fmla="*/ 11 w 18"/>
                  <a:gd name="T31" fmla="*/ 21 h 41"/>
                  <a:gd name="T32" fmla="*/ 9 w 18"/>
                  <a:gd name="T33" fmla="*/ 8 h 41"/>
                  <a:gd name="T34" fmla="*/ 9 w 18"/>
                  <a:gd name="T35" fmla="*/ 8 h 41"/>
                  <a:gd name="T36" fmla="*/ 9 w 18"/>
                  <a:gd name="T37" fmla="*/ 9 h 41"/>
                  <a:gd name="T38" fmla="*/ 9 w 18"/>
                  <a:gd name="T39" fmla="*/ 9 h 41"/>
                  <a:gd name="T40" fmla="*/ 7 w 18"/>
                  <a:gd name="T41" fmla="*/ 21 h 41"/>
                  <a:gd name="T42" fmla="*/ 7 w 18"/>
                  <a:gd name="T43" fmla="*/ 21 h 41"/>
                  <a:gd name="T44" fmla="*/ 9 w 18"/>
                  <a:gd name="T45" fmla="*/ 33 h 41"/>
                  <a:gd name="T46" fmla="*/ 9 w 18"/>
                  <a:gd name="T47" fmla="*/ 33 h 41"/>
                  <a:gd name="T48" fmla="*/ 15 w 18"/>
                  <a:gd name="T49" fmla="*/ 35 h 41"/>
                  <a:gd name="T50" fmla="*/ 9 w 18"/>
                  <a:gd name="T51" fmla="*/ 41 h 41"/>
                  <a:gd name="T52" fmla="*/ 9 w 18"/>
                  <a:gd name="T53" fmla="*/ 41 h 41"/>
                  <a:gd name="T54" fmla="*/ 2 w 18"/>
                  <a:gd name="T55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41">
                    <a:moveTo>
                      <a:pt x="2" y="34"/>
                    </a:moveTo>
                    <a:cubicBezTo>
                      <a:pt x="1" y="30"/>
                      <a:pt x="0" y="26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5"/>
                      <a:pt x="1" y="11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4"/>
                      <a:pt x="4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4" y="0"/>
                      <a:pt x="15" y="4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7" y="11"/>
                      <a:pt x="18" y="15"/>
                      <a:pt x="18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1"/>
                      <a:pt x="18" y="22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2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15"/>
                      <a:pt x="10" y="11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8" y="12"/>
                      <a:pt x="7" y="16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6"/>
                      <a:pt x="8" y="30"/>
                      <a:pt x="9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4" y="38"/>
                      <a:pt x="13" y="41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4" y="41"/>
                      <a:pt x="3" y="37"/>
                      <a:pt x="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371"/>
              <p:cNvSpPr/>
              <p:nvPr/>
            </p:nvSpPr>
            <p:spPr bwMode="auto">
              <a:xfrm>
                <a:off x="1217613" y="163512"/>
                <a:ext cx="333375" cy="398463"/>
              </a:xfrm>
              <a:custGeom>
                <a:avLst/>
                <a:gdLst>
                  <a:gd name="T0" fmla="*/ 82 w 89"/>
                  <a:gd name="T1" fmla="*/ 3 h 106"/>
                  <a:gd name="T2" fmla="*/ 40 w 89"/>
                  <a:gd name="T3" fmla="*/ 48 h 106"/>
                  <a:gd name="T4" fmla="*/ 36 w 89"/>
                  <a:gd name="T5" fmla="*/ 51 h 106"/>
                  <a:gd name="T6" fmla="*/ 4 w 89"/>
                  <a:gd name="T7" fmla="*/ 100 h 106"/>
                  <a:gd name="T8" fmla="*/ 4 w 89"/>
                  <a:gd name="T9" fmla="*/ 105 h 106"/>
                  <a:gd name="T10" fmla="*/ 50 w 89"/>
                  <a:gd name="T11" fmla="*/ 94 h 106"/>
                  <a:gd name="T12" fmla="*/ 88 w 89"/>
                  <a:gd name="T13" fmla="*/ 4 h 106"/>
                  <a:gd name="T14" fmla="*/ 82 w 89"/>
                  <a:gd name="T15" fmla="*/ 4 h 106"/>
                  <a:gd name="T16" fmla="*/ 43 w 89"/>
                  <a:gd name="T17" fmla="*/ 91 h 106"/>
                  <a:gd name="T18" fmla="*/ 4 w 89"/>
                  <a:gd name="T19" fmla="*/ 100 h 106"/>
                  <a:gd name="T20" fmla="*/ 4 w 89"/>
                  <a:gd name="T21" fmla="*/ 105 h 106"/>
                  <a:gd name="T22" fmla="*/ 41 w 89"/>
                  <a:gd name="T23" fmla="*/ 49 h 106"/>
                  <a:gd name="T24" fmla="*/ 37 w 89"/>
                  <a:gd name="T25" fmla="*/ 53 h 106"/>
                  <a:gd name="T26" fmla="*/ 88 w 89"/>
                  <a:gd name="T27" fmla="*/ 5 h 106"/>
                  <a:gd name="T28" fmla="*/ 82 w 89"/>
                  <a:gd name="T29" fmla="*/ 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9" h="106">
                    <a:moveTo>
                      <a:pt x="82" y="3"/>
                    </a:moveTo>
                    <a:cubicBezTo>
                      <a:pt x="79" y="22"/>
                      <a:pt x="66" y="66"/>
                      <a:pt x="40" y="48"/>
                    </a:cubicBezTo>
                    <a:cubicBezTo>
                      <a:pt x="38" y="46"/>
                      <a:pt x="35" y="49"/>
                      <a:pt x="36" y="51"/>
                    </a:cubicBezTo>
                    <a:cubicBezTo>
                      <a:pt x="45" y="77"/>
                      <a:pt x="33" y="99"/>
                      <a:pt x="4" y="100"/>
                    </a:cubicBezTo>
                    <a:cubicBezTo>
                      <a:pt x="0" y="100"/>
                      <a:pt x="0" y="105"/>
                      <a:pt x="4" y="105"/>
                    </a:cubicBezTo>
                    <a:cubicBezTo>
                      <a:pt x="20" y="106"/>
                      <a:pt x="37" y="101"/>
                      <a:pt x="50" y="94"/>
                    </a:cubicBezTo>
                    <a:cubicBezTo>
                      <a:pt x="82" y="75"/>
                      <a:pt x="89" y="37"/>
                      <a:pt x="88" y="4"/>
                    </a:cubicBezTo>
                    <a:cubicBezTo>
                      <a:pt x="88" y="0"/>
                      <a:pt x="82" y="0"/>
                      <a:pt x="82" y="4"/>
                    </a:cubicBezTo>
                    <a:cubicBezTo>
                      <a:pt x="84" y="39"/>
                      <a:pt x="76" y="74"/>
                      <a:pt x="43" y="91"/>
                    </a:cubicBezTo>
                    <a:cubicBezTo>
                      <a:pt x="31" y="97"/>
                      <a:pt x="17" y="101"/>
                      <a:pt x="4" y="100"/>
                    </a:cubicBezTo>
                    <a:cubicBezTo>
                      <a:pt x="4" y="101"/>
                      <a:pt x="4" y="103"/>
                      <a:pt x="4" y="105"/>
                    </a:cubicBezTo>
                    <a:cubicBezTo>
                      <a:pt x="36" y="104"/>
                      <a:pt x="52" y="80"/>
                      <a:pt x="41" y="49"/>
                    </a:cubicBezTo>
                    <a:cubicBezTo>
                      <a:pt x="40" y="51"/>
                      <a:pt x="39" y="52"/>
                      <a:pt x="37" y="53"/>
                    </a:cubicBezTo>
                    <a:cubicBezTo>
                      <a:pt x="68" y="73"/>
                      <a:pt x="83" y="27"/>
                      <a:pt x="88" y="5"/>
                    </a:cubicBezTo>
                    <a:cubicBezTo>
                      <a:pt x="88" y="1"/>
                      <a:pt x="83" y="0"/>
                      <a:pt x="8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372"/>
              <p:cNvSpPr/>
              <p:nvPr/>
            </p:nvSpPr>
            <p:spPr bwMode="auto">
              <a:xfrm>
                <a:off x="1123950" y="107950"/>
                <a:ext cx="465138" cy="506413"/>
              </a:xfrm>
              <a:custGeom>
                <a:avLst/>
                <a:gdLst>
                  <a:gd name="T0" fmla="*/ 257 w 293"/>
                  <a:gd name="T1" fmla="*/ 0 h 319"/>
                  <a:gd name="T2" fmla="*/ 257 w 293"/>
                  <a:gd name="T3" fmla="*/ 16 h 319"/>
                  <a:gd name="T4" fmla="*/ 276 w 293"/>
                  <a:gd name="T5" fmla="*/ 16 h 319"/>
                  <a:gd name="T6" fmla="*/ 276 w 293"/>
                  <a:gd name="T7" fmla="*/ 302 h 319"/>
                  <a:gd name="T8" fmla="*/ 16 w 293"/>
                  <a:gd name="T9" fmla="*/ 302 h 319"/>
                  <a:gd name="T10" fmla="*/ 16 w 293"/>
                  <a:gd name="T11" fmla="*/ 274 h 319"/>
                  <a:gd name="T12" fmla="*/ 0 w 293"/>
                  <a:gd name="T13" fmla="*/ 274 h 319"/>
                  <a:gd name="T14" fmla="*/ 0 w 293"/>
                  <a:gd name="T15" fmla="*/ 319 h 319"/>
                  <a:gd name="T16" fmla="*/ 293 w 293"/>
                  <a:gd name="T17" fmla="*/ 319 h 319"/>
                  <a:gd name="T18" fmla="*/ 293 w 293"/>
                  <a:gd name="T19" fmla="*/ 312 h 319"/>
                  <a:gd name="T20" fmla="*/ 293 w 293"/>
                  <a:gd name="T21" fmla="*/ 0 h 319"/>
                  <a:gd name="T22" fmla="*/ 257 w 293"/>
                  <a:gd name="T23" fmla="*/ 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3" h="319">
                    <a:moveTo>
                      <a:pt x="257" y="0"/>
                    </a:moveTo>
                    <a:lnTo>
                      <a:pt x="257" y="16"/>
                    </a:lnTo>
                    <a:lnTo>
                      <a:pt x="276" y="16"/>
                    </a:lnTo>
                    <a:lnTo>
                      <a:pt x="276" y="302"/>
                    </a:lnTo>
                    <a:lnTo>
                      <a:pt x="16" y="302"/>
                    </a:lnTo>
                    <a:lnTo>
                      <a:pt x="16" y="274"/>
                    </a:lnTo>
                    <a:lnTo>
                      <a:pt x="0" y="274"/>
                    </a:lnTo>
                    <a:lnTo>
                      <a:pt x="0" y="319"/>
                    </a:lnTo>
                    <a:lnTo>
                      <a:pt x="293" y="319"/>
                    </a:lnTo>
                    <a:lnTo>
                      <a:pt x="293" y="312"/>
                    </a:lnTo>
                    <a:lnTo>
                      <a:pt x="293" y="0"/>
                    </a:lnTo>
                    <a:lnTo>
                      <a:pt x="2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426" name="Freeform 255"/>
            <p:cNvSpPr>
              <a:spLocks noChangeAspect="1" noEditPoints="1"/>
            </p:cNvSpPr>
            <p:nvPr/>
          </p:nvSpPr>
          <p:spPr bwMode="auto">
            <a:xfrm>
              <a:off x="3751809" y="2616925"/>
              <a:ext cx="342340" cy="432000"/>
            </a:xfrm>
            <a:custGeom>
              <a:avLst/>
              <a:gdLst>
                <a:gd name="T0" fmla="*/ 37 w 160"/>
                <a:gd name="T1" fmla="*/ 73 h 202"/>
                <a:gd name="T2" fmla="*/ 48 w 160"/>
                <a:gd name="T3" fmla="*/ 93 h 202"/>
                <a:gd name="T4" fmla="*/ 48 w 160"/>
                <a:gd name="T5" fmla="*/ 94 h 202"/>
                <a:gd name="T6" fmla="*/ 160 w 160"/>
                <a:gd name="T7" fmla="*/ 94 h 202"/>
                <a:gd name="T8" fmla="*/ 160 w 160"/>
                <a:gd name="T9" fmla="*/ 166 h 202"/>
                <a:gd name="T10" fmla="*/ 47 w 160"/>
                <a:gd name="T11" fmla="*/ 166 h 202"/>
                <a:gd name="T12" fmla="*/ 47 w 160"/>
                <a:gd name="T13" fmla="*/ 107 h 202"/>
                <a:gd name="T14" fmla="*/ 33 w 160"/>
                <a:gd name="T15" fmla="*/ 78 h 202"/>
                <a:gd name="T16" fmla="*/ 0 w 160"/>
                <a:gd name="T17" fmla="*/ 78 h 202"/>
                <a:gd name="T18" fmla="*/ 0 w 160"/>
                <a:gd name="T19" fmla="*/ 73 h 202"/>
                <a:gd name="T20" fmla="*/ 37 w 160"/>
                <a:gd name="T21" fmla="*/ 73 h 202"/>
                <a:gd name="T22" fmla="*/ 37 w 160"/>
                <a:gd name="T23" fmla="*/ 73 h 202"/>
                <a:gd name="T24" fmla="*/ 37 w 160"/>
                <a:gd name="T25" fmla="*/ 73 h 202"/>
                <a:gd name="T26" fmla="*/ 89 w 160"/>
                <a:gd name="T27" fmla="*/ 0 h 202"/>
                <a:gd name="T28" fmla="*/ 89 w 160"/>
                <a:gd name="T29" fmla="*/ 41 h 202"/>
                <a:gd name="T30" fmla="*/ 77 w 160"/>
                <a:gd name="T31" fmla="*/ 41 h 202"/>
                <a:gd name="T32" fmla="*/ 101 w 160"/>
                <a:gd name="T33" fmla="*/ 82 h 202"/>
                <a:gd name="T34" fmla="*/ 124 w 160"/>
                <a:gd name="T35" fmla="*/ 41 h 202"/>
                <a:gd name="T36" fmla="*/ 112 w 160"/>
                <a:gd name="T37" fmla="*/ 41 h 202"/>
                <a:gd name="T38" fmla="*/ 112 w 160"/>
                <a:gd name="T39" fmla="*/ 0 h 202"/>
                <a:gd name="T40" fmla="*/ 89 w 160"/>
                <a:gd name="T41" fmla="*/ 0 h 202"/>
                <a:gd name="T42" fmla="*/ 68 w 160"/>
                <a:gd name="T43" fmla="*/ 102 h 202"/>
                <a:gd name="T44" fmla="*/ 68 w 160"/>
                <a:gd name="T45" fmla="*/ 158 h 202"/>
                <a:gd name="T46" fmla="*/ 82 w 160"/>
                <a:gd name="T47" fmla="*/ 158 h 202"/>
                <a:gd name="T48" fmla="*/ 82 w 160"/>
                <a:gd name="T49" fmla="*/ 102 h 202"/>
                <a:gd name="T50" fmla="*/ 68 w 160"/>
                <a:gd name="T51" fmla="*/ 102 h 202"/>
                <a:gd name="T52" fmla="*/ 97 w 160"/>
                <a:gd name="T53" fmla="*/ 102 h 202"/>
                <a:gd name="T54" fmla="*/ 97 w 160"/>
                <a:gd name="T55" fmla="*/ 158 h 202"/>
                <a:gd name="T56" fmla="*/ 110 w 160"/>
                <a:gd name="T57" fmla="*/ 158 h 202"/>
                <a:gd name="T58" fmla="*/ 110 w 160"/>
                <a:gd name="T59" fmla="*/ 102 h 202"/>
                <a:gd name="T60" fmla="*/ 97 w 160"/>
                <a:gd name="T61" fmla="*/ 102 h 202"/>
                <a:gd name="T62" fmla="*/ 125 w 160"/>
                <a:gd name="T63" fmla="*/ 102 h 202"/>
                <a:gd name="T64" fmla="*/ 125 w 160"/>
                <a:gd name="T65" fmla="*/ 158 h 202"/>
                <a:gd name="T66" fmla="*/ 139 w 160"/>
                <a:gd name="T67" fmla="*/ 158 h 202"/>
                <a:gd name="T68" fmla="*/ 139 w 160"/>
                <a:gd name="T69" fmla="*/ 102 h 202"/>
                <a:gd name="T70" fmla="*/ 125 w 160"/>
                <a:gd name="T71" fmla="*/ 102 h 202"/>
                <a:gd name="T72" fmla="*/ 129 w 160"/>
                <a:gd name="T73" fmla="*/ 174 h 202"/>
                <a:gd name="T74" fmla="*/ 143 w 160"/>
                <a:gd name="T75" fmla="*/ 188 h 202"/>
                <a:gd name="T76" fmla="*/ 129 w 160"/>
                <a:gd name="T77" fmla="*/ 201 h 202"/>
                <a:gd name="T78" fmla="*/ 116 w 160"/>
                <a:gd name="T79" fmla="*/ 188 h 202"/>
                <a:gd name="T80" fmla="*/ 129 w 160"/>
                <a:gd name="T81" fmla="*/ 174 h 202"/>
                <a:gd name="T82" fmla="*/ 73 w 160"/>
                <a:gd name="T83" fmla="*/ 175 h 202"/>
                <a:gd name="T84" fmla="*/ 87 w 160"/>
                <a:gd name="T85" fmla="*/ 188 h 202"/>
                <a:gd name="T86" fmla="*/ 73 w 160"/>
                <a:gd name="T87" fmla="*/ 202 h 202"/>
                <a:gd name="T88" fmla="*/ 60 w 160"/>
                <a:gd name="T89" fmla="*/ 188 h 202"/>
                <a:gd name="T90" fmla="*/ 73 w 160"/>
                <a:gd name="T91" fmla="*/ 17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0" h="202">
                  <a:moveTo>
                    <a:pt x="37" y="73"/>
                  </a:moveTo>
                  <a:cubicBezTo>
                    <a:pt x="48" y="93"/>
                    <a:pt x="48" y="93"/>
                    <a:pt x="48" y="93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166"/>
                    <a:pt x="160" y="166"/>
                    <a:pt x="160" y="166"/>
                  </a:cubicBezTo>
                  <a:cubicBezTo>
                    <a:pt x="47" y="166"/>
                    <a:pt x="47" y="166"/>
                    <a:pt x="47" y="166"/>
                  </a:cubicBezTo>
                  <a:cubicBezTo>
                    <a:pt x="47" y="107"/>
                    <a:pt x="47" y="107"/>
                    <a:pt x="47" y="107"/>
                  </a:cubicBezTo>
                  <a:cubicBezTo>
                    <a:pt x="33" y="78"/>
                    <a:pt x="33" y="78"/>
                    <a:pt x="33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lose/>
                  <a:moveTo>
                    <a:pt x="89" y="0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89" y="0"/>
                    <a:pt x="89" y="0"/>
                    <a:pt x="89" y="0"/>
                  </a:cubicBezTo>
                  <a:close/>
                  <a:moveTo>
                    <a:pt x="68" y="102"/>
                  </a:moveTo>
                  <a:cubicBezTo>
                    <a:pt x="68" y="158"/>
                    <a:pt x="68" y="158"/>
                    <a:pt x="68" y="158"/>
                  </a:cubicBezTo>
                  <a:cubicBezTo>
                    <a:pt x="82" y="158"/>
                    <a:pt x="82" y="158"/>
                    <a:pt x="82" y="158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68" y="102"/>
                    <a:pt x="68" y="102"/>
                    <a:pt x="68" y="102"/>
                  </a:cubicBezTo>
                  <a:close/>
                  <a:moveTo>
                    <a:pt x="97" y="102"/>
                  </a:moveTo>
                  <a:cubicBezTo>
                    <a:pt x="97" y="158"/>
                    <a:pt x="97" y="158"/>
                    <a:pt x="97" y="158"/>
                  </a:cubicBezTo>
                  <a:cubicBezTo>
                    <a:pt x="110" y="158"/>
                    <a:pt x="110" y="158"/>
                    <a:pt x="110" y="158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97" y="102"/>
                    <a:pt x="97" y="102"/>
                    <a:pt x="97" y="102"/>
                  </a:cubicBezTo>
                  <a:close/>
                  <a:moveTo>
                    <a:pt x="125" y="102"/>
                  </a:moveTo>
                  <a:cubicBezTo>
                    <a:pt x="125" y="158"/>
                    <a:pt x="125" y="158"/>
                    <a:pt x="125" y="15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02"/>
                    <a:pt x="139" y="102"/>
                    <a:pt x="139" y="102"/>
                  </a:cubicBezTo>
                  <a:cubicBezTo>
                    <a:pt x="125" y="102"/>
                    <a:pt x="125" y="102"/>
                    <a:pt x="125" y="102"/>
                  </a:cubicBezTo>
                  <a:close/>
                  <a:moveTo>
                    <a:pt x="129" y="174"/>
                  </a:moveTo>
                  <a:cubicBezTo>
                    <a:pt x="137" y="174"/>
                    <a:pt x="143" y="180"/>
                    <a:pt x="143" y="188"/>
                  </a:cubicBezTo>
                  <a:cubicBezTo>
                    <a:pt x="143" y="195"/>
                    <a:pt x="137" y="201"/>
                    <a:pt x="129" y="201"/>
                  </a:cubicBezTo>
                  <a:cubicBezTo>
                    <a:pt x="122" y="201"/>
                    <a:pt x="116" y="195"/>
                    <a:pt x="116" y="188"/>
                  </a:cubicBezTo>
                  <a:cubicBezTo>
                    <a:pt x="116" y="180"/>
                    <a:pt x="122" y="174"/>
                    <a:pt x="129" y="174"/>
                  </a:cubicBezTo>
                  <a:close/>
                  <a:moveTo>
                    <a:pt x="73" y="175"/>
                  </a:moveTo>
                  <a:cubicBezTo>
                    <a:pt x="81" y="175"/>
                    <a:pt x="87" y="181"/>
                    <a:pt x="87" y="188"/>
                  </a:cubicBezTo>
                  <a:cubicBezTo>
                    <a:pt x="87" y="196"/>
                    <a:pt x="81" y="202"/>
                    <a:pt x="73" y="202"/>
                  </a:cubicBezTo>
                  <a:cubicBezTo>
                    <a:pt x="66" y="202"/>
                    <a:pt x="60" y="196"/>
                    <a:pt x="60" y="188"/>
                  </a:cubicBezTo>
                  <a:cubicBezTo>
                    <a:pt x="60" y="181"/>
                    <a:pt x="66" y="175"/>
                    <a:pt x="73" y="17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9" name="Freeform 265"/>
            <p:cNvSpPr>
              <a:spLocks noChangeAspect="1" noEditPoints="1"/>
            </p:cNvSpPr>
            <p:nvPr/>
          </p:nvSpPr>
          <p:spPr bwMode="auto">
            <a:xfrm>
              <a:off x="3752651" y="3495050"/>
              <a:ext cx="340657" cy="432000"/>
            </a:xfrm>
            <a:custGeom>
              <a:avLst/>
              <a:gdLst>
                <a:gd name="T0" fmla="*/ 97 w 134"/>
                <a:gd name="T1" fmla="*/ 36 h 170"/>
                <a:gd name="T2" fmla="*/ 122 w 134"/>
                <a:gd name="T3" fmla="*/ 37 h 170"/>
                <a:gd name="T4" fmla="*/ 0 w 134"/>
                <a:gd name="T5" fmla="*/ 170 h 170"/>
                <a:gd name="T6" fmla="*/ 37 w 134"/>
                <a:gd name="T7" fmla="*/ 37 h 170"/>
                <a:gd name="T8" fmla="*/ 67 w 134"/>
                <a:gd name="T9" fmla="*/ 0 h 170"/>
                <a:gd name="T10" fmla="*/ 17 w 134"/>
                <a:gd name="T11" fmla="*/ 146 h 170"/>
                <a:gd name="T12" fmla="*/ 33 w 134"/>
                <a:gd name="T13" fmla="*/ 148 h 170"/>
                <a:gd name="T14" fmla="*/ 38 w 134"/>
                <a:gd name="T15" fmla="*/ 140 h 170"/>
                <a:gd name="T16" fmla="*/ 34 w 134"/>
                <a:gd name="T17" fmla="*/ 133 h 170"/>
                <a:gd name="T18" fmla="*/ 23 w 134"/>
                <a:gd name="T19" fmla="*/ 129 h 170"/>
                <a:gd name="T20" fmla="*/ 23 w 134"/>
                <a:gd name="T21" fmla="*/ 127 h 170"/>
                <a:gd name="T22" fmla="*/ 28 w 134"/>
                <a:gd name="T23" fmla="*/ 127 h 170"/>
                <a:gd name="T24" fmla="*/ 37 w 134"/>
                <a:gd name="T25" fmla="*/ 129 h 170"/>
                <a:gd name="T26" fmla="*/ 26 w 134"/>
                <a:gd name="T27" fmla="*/ 121 h 170"/>
                <a:gd name="T28" fmla="*/ 16 w 134"/>
                <a:gd name="T29" fmla="*/ 125 h 170"/>
                <a:gd name="T30" fmla="*/ 17 w 134"/>
                <a:gd name="T31" fmla="*/ 134 h 170"/>
                <a:gd name="T32" fmla="*/ 29 w 134"/>
                <a:gd name="T33" fmla="*/ 139 h 170"/>
                <a:gd name="T34" fmla="*/ 29 w 134"/>
                <a:gd name="T35" fmla="*/ 143 h 170"/>
                <a:gd name="T36" fmla="*/ 23 w 134"/>
                <a:gd name="T37" fmla="*/ 142 h 170"/>
                <a:gd name="T38" fmla="*/ 14 w 134"/>
                <a:gd name="T39" fmla="*/ 140 h 170"/>
                <a:gd name="T40" fmla="*/ 43 w 134"/>
                <a:gd name="T41" fmla="*/ 143 h 170"/>
                <a:gd name="T42" fmla="*/ 56 w 134"/>
                <a:gd name="T43" fmla="*/ 149 h 170"/>
                <a:gd name="T44" fmla="*/ 68 w 134"/>
                <a:gd name="T45" fmla="*/ 143 h 170"/>
                <a:gd name="T46" fmla="*/ 66 w 134"/>
                <a:gd name="T47" fmla="*/ 125 h 170"/>
                <a:gd name="T48" fmla="*/ 45 w 134"/>
                <a:gd name="T49" fmla="*/ 125 h 170"/>
                <a:gd name="T50" fmla="*/ 50 w 134"/>
                <a:gd name="T51" fmla="*/ 135 h 170"/>
                <a:gd name="T52" fmla="*/ 56 w 134"/>
                <a:gd name="T53" fmla="*/ 143 h 170"/>
                <a:gd name="T54" fmla="*/ 61 w 134"/>
                <a:gd name="T55" fmla="*/ 135 h 170"/>
                <a:gd name="T56" fmla="*/ 55 w 134"/>
                <a:gd name="T57" fmla="*/ 127 h 170"/>
                <a:gd name="T58" fmla="*/ 50 w 134"/>
                <a:gd name="T59" fmla="*/ 135 h 170"/>
                <a:gd name="T60" fmla="*/ 74 w 134"/>
                <a:gd name="T61" fmla="*/ 149 h 170"/>
                <a:gd name="T62" fmla="*/ 96 w 134"/>
                <a:gd name="T63" fmla="*/ 142 h 170"/>
                <a:gd name="T64" fmla="*/ 83 w 134"/>
                <a:gd name="T65" fmla="*/ 121 h 170"/>
                <a:gd name="T66" fmla="*/ 100 w 134"/>
                <a:gd name="T67" fmla="*/ 121 h 170"/>
                <a:gd name="T68" fmla="*/ 112 w 134"/>
                <a:gd name="T69" fmla="*/ 149 h 170"/>
                <a:gd name="T70" fmla="*/ 121 w 134"/>
                <a:gd name="T71" fmla="*/ 146 h 170"/>
                <a:gd name="T72" fmla="*/ 125 w 134"/>
                <a:gd name="T73" fmla="*/ 135 h 170"/>
                <a:gd name="T74" fmla="*/ 122 w 134"/>
                <a:gd name="T75" fmla="*/ 125 h 170"/>
                <a:gd name="T76" fmla="*/ 112 w 134"/>
                <a:gd name="T77" fmla="*/ 121 h 170"/>
                <a:gd name="T78" fmla="*/ 108 w 134"/>
                <a:gd name="T79" fmla="*/ 128 h 170"/>
                <a:gd name="T80" fmla="*/ 110 w 134"/>
                <a:gd name="T81" fmla="*/ 142 h 170"/>
                <a:gd name="T82" fmla="*/ 115 w 134"/>
                <a:gd name="T83" fmla="*/ 140 h 170"/>
                <a:gd name="T84" fmla="*/ 115 w 134"/>
                <a:gd name="T85" fmla="*/ 129 h 170"/>
                <a:gd name="T86" fmla="*/ 108 w 134"/>
                <a:gd name="T87" fmla="*/ 128 h 170"/>
                <a:gd name="T88" fmla="*/ 90 w 134"/>
                <a:gd name="T89" fmla="*/ 60 h 170"/>
                <a:gd name="T90" fmla="*/ 98 w 134"/>
                <a:gd name="T91" fmla="*/ 55 h 170"/>
                <a:gd name="T92" fmla="*/ 44 w 134"/>
                <a:gd name="T93" fmla="*/ 61 h 170"/>
                <a:gd name="T94" fmla="*/ 37 w 134"/>
                <a:gd name="T95" fmla="*/ 55 h 170"/>
                <a:gd name="T96" fmla="*/ 44 w 134"/>
                <a:gd name="T97" fmla="*/ 61 h 170"/>
                <a:gd name="T98" fmla="*/ 96 w 134"/>
                <a:gd name="T99" fmla="*/ 37 h 170"/>
                <a:gd name="T100" fmla="*/ 40 w 134"/>
                <a:gd name="T101" fmla="*/ 37 h 170"/>
                <a:gd name="T102" fmla="*/ 41 w 134"/>
                <a:gd name="T103" fmla="*/ 49 h 170"/>
                <a:gd name="T104" fmla="*/ 49 w 134"/>
                <a:gd name="T105" fmla="*/ 55 h 170"/>
                <a:gd name="T106" fmla="*/ 92 w 134"/>
                <a:gd name="T107" fmla="*/ 49 h 170"/>
                <a:gd name="T108" fmla="*/ 88 w 134"/>
                <a:gd name="T109" fmla="*/ 60 h 170"/>
                <a:gd name="T110" fmla="*/ 92 w 134"/>
                <a:gd name="T111" fmla="*/ 4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4" h="170">
                  <a:moveTo>
                    <a:pt x="67" y="0"/>
                  </a:moveTo>
                  <a:cubicBezTo>
                    <a:pt x="84" y="0"/>
                    <a:pt x="97" y="16"/>
                    <a:pt x="97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22" y="37"/>
                    <a:pt x="122" y="37"/>
                    <a:pt x="122" y="37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16"/>
                    <a:pt x="50" y="0"/>
                    <a:pt x="67" y="0"/>
                  </a:cubicBezTo>
                  <a:close/>
                  <a:moveTo>
                    <a:pt x="14" y="140"/>
                  </a:moveTo>
                  <a:cubicBezTo>
                    <a:pt x="14" y="142"/>
                    <a:pt x="15" y="145"/>
                    <a:pt x="17" y="146"/>
                  </a:cubicBezTo>
                  <a:cubicBezTo>
                    <a:pt x="18" y="148"/>
                    <a:pt x="22" y="149"/>
                    <a:pt x="26" y="149"/>
                  </a:cubicBezTo>
                  <a:cubicBezTo>
                    <a:pt x="29" y="149"/>
                    <a:pt x="31" y="149"/>
                    <a:pt x="33" y="148"/>
                  </a:cubicBezTo>
                  <a:cubicBezTo>
                    <a:pt x="35" y="147"/>
                    <a:pt x="36" y="146"/>
                    <a:pt x="37" y="144"/>
                  </a:cubicBezTo>
                  <a:cubicBezTo>
                    <a:pt x="38" y="143"/>
                    <a:pt x="38" y="141"/>
                    <a:pt x="38" y="140"/>
                  </a:cubicBezTo>
                  <a:cubicBezTo>
                    <a:pt x="38" y="138"/>
                    <a:pt x="38" y="137"/>
                    <a:pt x="37" y="136"/>
                  </a:cubicBezTo>
                  <a:cubicBezTo>
                    <a:pt x="36" y="134"/>
                    <a:pt x="35" y="133"/>
                    <a:pt x="34" y="133"/>
                  </a:cubicBezTo>
                  <a:cubicBezTo>
                    <a:pt x="32" y="132"/>
                    <a:pt x="30" y="131"/>
                    <a:pt x="26" y="130"/>
                  </a:cubicBezTo>
                  <a:cubicBezTo>
                    <a:pt x="24" y="130"/>
                    <a:pt x="23" y="130"/>
                    <a:pt x="23" y="129"/>
                  </a:cubicBezTo>
                  <a:cubicBezTo>
                    <a:pt x="23" y="129"/>
                    <a:pt x="22" y="129"/>
                    <a:pt x="22" y="128"/>
                  </a:cubicBezTo>
                  <a:cubicBezTo>
                    <a:pt x="22" y="127"/>
                    <a:pt x="23" y="127"/>
                    <a:pt x="23" y="127"/>
                  </a:cubicBezTo>
                  <a:cubicBezTo>
                    <a:pt x="24" y="126"/>
                    <a:pt x="24" y="126"/>
                    <a:pt x="25" y="126"/>
                  </a:cubicBezTo>
                  <a:cubicBezTo>
                    <a:pt x="27" y="126"/>
                    <a:pt x="28" y="126"/>
                    <a:pt x="28" y="127"/>
                  </a:cubicBezTo>
                  <a:cubicBezTo>
                    <a:pt x="29" y="127"/>
                    <a:pt x="29" y="128"/>
                    <a:pt x="30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26"/>
                    <a:pt x="36" y="124"/>
                    <a:pt x="34" y="123"/>
                  </a:cubicBezTo>
                  <a:cubicBezTo>
                    <a:pt x="32" y="122"/>
                    <a:pt x="30" y="121"/>
                    <a:pt x="26" y="121"/>
                  </a:cubicBezTo>
                  <a:cubicBezTo>
                    <a:pt x="23" y="121"/>
                    <a:pt x="21" y="121"/>
                    <a:pt x="20" y="122"/>
                  </a:cubicBezTo>
                  <a:cubicBezTo>
                    <a:pt x="18" y="123"/>
                    <a:pt x="17" y="124"/>
                    <a:pt x="16" y="125"/>
                  </a:cubicBezTo>
                  <a:cubicBezTo>
                    <a:pt x="15" y="126"/>
                    <a:pt x="15" y="127"/>
                    <a:pt x="15" y="129"/>
                  </a:cubicBezTo>
                  <a:cubicBezTo>
                    <a:pt x="15" y="131"/>
                    <a:pt x="15" y="133"/>
                    <a:pt x="17" y="134"/>
                  </a:cubicBezTo>
                  <a:cubicBezTo>
                    <a:pt x="19" y="135"/>
                    <a:pt x="21" y="137"/>
                    <a:pt x="25" y="137"/>
                  </a:cubicBezTo>
                  <a:cubicBezTo>
                    <a:pt x="27" y="138"/>
                    <a:pt x="29" y="138"/>
                    <a:pt x="29" y="139"/>
                  </a:cubicBezTo>
                  <a:cubicBezTo>
                    <a:pt x="30" y="140"/>
                    <a:pt x="30" y="140"/>
                    <a:pt x="30" y="141"/>
                  </a:cubicBezTo>
                  <a:cubicBezTo>
                    <a:pt x="30" y="142"/>
                    <a:pt x="30" y="142"/>
                    <a:pt x="29" y="143"/>
                  </a:cubicBezTo>
                  <a:cubicBezTo>
                    <a:pt x="29" y="143"/>
                    <a:pt x="28" y="144"/>
                    <a:pt x="26" y="144"/>
                  </a:cubicBezTo>
                  <a:cubicBezTo>
                    <a:pt x="25" y="144"/>
                    <a:pt x="24" y="143"/>
                    <a:pt x="23" y="142"/>
                  </a:cubicBezTo>
                  <a:cubicBezTo>
                    <a:pt x="22" y="141"/>
                    <a:pt x="22" y="140"/>
                    <a:pt x="22" y="139"/>
                  </a:cubicBezTo>
                  <a:cubicBezTo>
                    <a:pt x="14" y="140"/>
                    <a:pt x="14" y="140"/>
                    <a:pt x="14" y="140"/>
                  </a:cubicBezTo>
                  <a:close/>
                  <a:moveTo>
                    <a:pt x="41" y="135"/>
                  </a:moveTo>
                  <a:cubicBezTo>
                    <a:pt x="41" y="138"/>
                    <a:pt x="42" y="141"/>
                    <a:pt x="43" y="143"/>
                  </a:cubicBezTo>
                  <a:cubicBezTo>
                    <a:pt x="45" y="145"/>
                    <a:pt x="46" y="147"/>
                    <a:pt x="48" y="148"/>
                  </a:cubicBezTo>
                  <a:cubicBezTo>
                    <a:pt x="50" y="148"/>
                    <a:pt x="53" y="149"/>
                    <a:pt x="56" y="149"/>
                  </a:cubicBezTo>
                  <a:cubicBezTo>
                    <a:pt x="59" y="149"/>
                    <a:pt x="61" y="148"/>
                    <a:pt x="63" y="147"/>
                  </a:cubicBezTo>
                  <a:cubicBezTo>
                    <a:pt x="65" y="146"/>
                    <a:pt x="67" y="145"/>
                    <a:pt x="68" y="143"/>
                  </a:cubicBezTo>
                  <a:cubicBezTo>
                    <a:pt x="69" y="141"/>
                    <a:pt x="70" y="138"/>
                    <a:pt x="70" y="135"/>
                  </a:cubicBezTo>
                  <a:cubicBezTo>
                    <a:pt x="70" y="130"/>
                    <a:pt x="68" y="127"/>
                    <a:pt x="66" y="125"/>
                  </a:cubicBezTo>
                  <a:cubicBezTo>
                    <a:pt x="63" y="122"/>
                    <a:pt x="60" y="121"/>
                    <a:pt x="55" y="121"/>
                  </a:cubicBezTo>
                  <a:cubicBezTo>
                    <a:pt x="51" y="121"/>
                    <a:pt x="48" y="122"/>
                    <a:pt x="45" y="125"/>
                  </a:cubicBezTo>
                  <a:cubicBezTo>
                    <a:pt x="43" y="127"/>
                    <a:pt x="41" y="131"/>
                    <a:pt x="41" y="135"/>
                  </a:cubicBezTo>
                  <a:close/>
                  <a:moveTo>
                    <a:pt x="50" y="135"/>
                  </a:moveTo>
                  <a:cubicBezTo>
                    <a:pt x="50" y="138"/>
                    <a:pt x="50" y="140"/>
                    <a:pt x="51" y="141"/>
                  </a:cubicBezTo>
                  <a:cubicBezTo>
                    <a:pt x="52" y="142"/>
                    <a:pt x="54" y="143"/>
                    <a:pt x="56" y="143"/>
                  </a:cubicBezTo>
                  <a:cubicBezTo>
                    <a:pt x="57" y="143"/>
                    <a:pt x="59" y="142"/>
                    <a:pt x="60" y="141"/>
                  </a:cubicBezTo>
                  <a:cubicBezTo>
                    <a:pt x="61" y="140"/>
                    <a:pt x="61" y="138"/>
                    <a:pt x="61" y="135"/>
                  </a:cubicBezTo>
                  <a:cubicBezTo>
                    <a:pt x="61" y="132"/>
                    <a:pt x="61" y="130"/>
                    <a:pt x="60" y="129"/>
                  </a:cubicBezTo>
                  <a:cubicBezTo>
                    <a:pt x="59" y="128"/>
                    <a:pt x="57" y="127"/>
                    <a:pt x="55" y="127"/>
                  </a:cubicBezTo>
                  <a:cubicBezTo>
                    <a:pt x="54" y="127"/>
                    <a:pt x="52" y="128"/>
                    <a:pt x="51" y="129"/>
                  </a:cubicBezTo>
                  <a:cubicBezTo>
                    <a:pt x="50" y="130"/>
                    <a:pt x="50" y="132"/>
                    <a:pt x="50" y="135"/>
                  </a:cubicBezTo>
                  <a:close/>
                  <a:moveTo>
                    <a:pt x="74" y="121"/>
                  </a:moveTo>
                  <a:cubicBezTo>
                    <a:pt x="74" y="149"/>
                    <a:pt x="74" y="149"/>
                    <a:pt x="74" y="149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74" y="121"/>
                    <a:pt x="74" y="121"/>
                    <a:pt x="74" y="121"/>
                  </a:cubicBezTo>
                  <a:close/>
                  <a:moveTo>
                    <a:pt x="100" y="121"/>
                  </a:moveTo>
                  <a:cubicBezTo>
                    <a:pt x="100" y="149"/>
                    <a:pt x="100" y="149"/>
                    <a:pt x="100" y="149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3" y="149"/>
                    <a:pt x="115" y="148"/>
                    <a:pt x="117" y="148"/>
                  </a:cubicBezTo>
                  <a:cubicBezTo>
                    <a:pt x="118" y="147"/>
                    <a:pt x="120" y="147"/>
                    <a:pt x="121" y="146"/>
                  </a:cubicBezTo>
                  <a:cubicBezTo>
                    <a:pt x="122" y="145"/>
                    <a:pt x="123" y="143"/>
                    <a:pt x="124" y="142"/>
                  </a:cubicBezTo>
                  <a:cubicBezTo>
                    <a:pt x="124" y="140"/>
                    <a:pt x="125" y="138"/>
                    <a:pt x="125" y="135"/>
                  </a:cubicBezTo>
                  <a:cubicBezTo>
                    <a:pt x="125" y="133"/>
                    <a:pt x="124" y="131"/>
                    <a:pt x="124" y="130"/>
                  </a:cubicBezTo>
                  <a:cubicBezTo>
                    <a:pt x="123" y="128"/>
                    <a:pt x="123" y="126"/>
                    <a:pt x="122" y="125"/>
                  </a:cubicBezTo>
                  <a:cubicBezTo>
                    <a:pt x="121" y="124"/>
                    <a:pt x="119" y="123"/>
                    <a:pt x="118" y="122"/>
                  </a:cubicBezTo>
                  <a:cubicBezTo>
                    <a:pt x="116" y="122"/>
                    <a:pt x="114" y="121"/>
                    <a:pt x="112" y="121"/>
                  </a:cubicBezTo>
                  <a:cubicBezTo>
                    <a:pt x="100" y="121"/>
                    <a:pt x="100" y="121"/>
                    <a:pt x="100" y="121"/>
                  </a:cubicBezTo>
                  <a:close/>
                  <a:moveTo>
                    <a:pt x="108" y="128"/>
                  </a:moveTo>
                  <a:cubicBezTo>
                    <a:pt x="108" y="142"/>
                    <a:pt x="108" y="142"/>
                    <a:pt x="108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2" y="142"/>
                    <a:pt x="113" y="142"/>
                    <a:pt x="114" y="142"/>
                  </a:cubicBezTo>
                  <a:cubicBezTo>
                    <a:pt x="114" y="141"/>
                    <a:pt x="115" y="141"/>
                    <a:pt x="115" y="140"/>
                  </a:cubicBezTo>
                  <a:cubicBezTo>
                    <a:pt x="116" y="139"/>
                    <a:pt x="116" y="137"/>
                    <a:pt x="116" y="135"/>
                  </a:cubicBezTo>
                  <a:cubicBezTo>
                    <a:pt x="116" y="132"/>
                    <a:pt x="116" y="130"/>
                    <a:pt x="115" y="129"/>
                  </a:cubicBezTo>
                  <a:cubicBezTo>
                    <a:pt x="114" y="128"/>
                    <a:pt x="112" y="128"/>
                    <a:pt x="110" y="128"/>
                  </a:cubicBezTo>
                  <a:cubicBezTo>
                    <a:pt x="108" y="128"/>
                    <a:pt x="108" y="128"/>
                    <a:pt x="108" y="128"/>
                  </a:cubicBezTo>
                  <a:close/>
                  <a:moveTo>
                    <a:pt x="95" y="50"/>
                  </a:moveTo>
                  <a:cubicBezTo>
                    <a:pt x="94" y="54"/>
                    <a:pt x="92" y="57"/>
                    <a:pt x="90" y="60"/>
                  </a:cubicBezTo>
                  <a:cubicBezTo>
                    <a:pt x="91" y="61"/>
                    <a:pt x="91" y="61"/>
                    <a:pt x="92" y="61"/>
                  </a:cubicBezTo>
                  <a:cubicBezTo>
                    <a:pt x="95" y="61"/>
                    <a:pt x="98" y="58"/>
                    <a:pt x="98" y="55"/>
                  </a:cubicBezTo>
                  <a:cubicBezTo>
                    <a:pt x="98" y="53"/>
                    <a:pt x="97" y="51"/>
                    <a:pt x="95" y="50"/>
                  </a:cubicBezTo>
                  <a:close/>
                  <a:moveTo>
                    <a:pt x="44" y="61"/>
                  </a:moveTo>
                  <a:cubicBezTo>
                    <a:pt x="42" y="58"/>
                    <a:pt x="40" y="54"/>
                    <a:pt x="39" y="50"/>
                  </a:cubicBezTo>
                  <a:cubicBezTo>
                    <a:pt x="37" y="51"/>
                    <a:pt x="37" y="53"/>
                    <a:pt x="37" y="55"/>
                  </a:cubicBezTo>
                  <a:cubicBezTo>
                    <a:pt x="37" y="58"/>
                    <a:pt x="39" y="61"/>
                    <a:pt x="43" y="61"/>
                  </a:cubicBezTo>
                  <a:cubicBezTo>
                    <a:pt x="43" y="61"/>
                    <a:pt x="44" y="61"/>
                    <a:pt x="44" y="61"/>
                  </a:cubicBezTo>
                  <a:close/>
                  <a:moveTo>
                    <a:pt x="40" y="37"/>
                  </a:moveTo>
                  <a:cubicBezTo>
                    <a:pt x="96" y="37"/>
                    <a:pt x="96" y="37"/>
                    <a:pt x="96" y="37"/>
                  </a:cubicBezTo>
                  <a:cubicBezTo>
                    <a:pt x="95" y="18"/>
                    <a:pt x="83" y="3"/>
                    <a:pt x="68" y="3"/>
                  </a:cubicBezTo>
                  <a:cubicBezTo>
                    <a:pt x="52" y="3"/>
                    <a:pt x="40" y="18"/>
                    <a:pt x="40" y="37"/>
                  </a:cubicBezTo>
                  <a:close/>
                  <a:moveTo>
                    <a:pt x="43" y="49"/>
                  </a:moveTo>
                  <a:cubicBezTo>
                    <a:pt x="42" y="49"/>
                    <a:pt x="42" y="49"/>
                    <a:pt x="41" y="49"/>
                  </a:cubicBezTo>
                  <a:cubicBezTo>
                    <a:pt x="43" y="53"/>
                    <a:pt x="44" y="56"/>
                    <a:pt x="47" y="59"/>
                  </a:cubicBezTo>
                  <a:cubicBezTo>
                    <a:pt x="48" y="58"/>
                    <a:pt x="49" y="57"/>
                    <a:pt x="49" y="55"/>
                  </a:cubicBezTo>
                  <a:cubicBezTo>
                    <a:pt x="49" y="51"/>
                    <a:pt x="46" y="49"/>
                    <a:pt x="43" y="49"/>
                  </a:cubicBezTo>
                  <a:close/>
                  <a:moveTo>
                    <a:pt x="92" y="49"/>
                  </a:moveTo>
                  <a:cubicBezTo>
                    <a:pt x="89" y="49"/>
                    <a:pt x="86" y="51"/>
                    <a:pt x="86" y="55"/>
                  </a:cubicBezTo>
                  <a:cubicBezTo>
                    <a:pt x="86" y="57"/>
                    <a:pt x="87" y="58"/>
                    <a:pt x="88" y="60"/>
                  </a:cubicBezTo>
                  <a:cubicBezTo>
                    <a:pt x="91" y="56"/>
                    <a:pt x="92" y="53"/>
                    <a:pt x="94" y="49"/>
                  </a:cubicBezTo>
                  <a:cubicBezTo>
                    <a:pt x="93" y="49"/>
                    <a:pt x="93" y="49"/>
                    <a:pt x="92" y="4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2508</Words>
  <Application>WPS 演示</Application>
  <PresentationFormat>宽屏</PresentationFormat>
  <Paragraphs>350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Arial</vt:lpstr>
      <vt:lpstr>宋体</vt:lpstr>
      <vt:lpstr>Wingdings</vt:lpstr>
      <vt:lpstr>等线</vt:lpstr>
      <vt:lpstr>Segoe Print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扁平橙色校园招聘 - 动态</dc:title>
  <dc:creator>微软用户</dc:creator>
  <cp:lastModifiedBy>李慧民</cp:lastModifiedBy>
  <cp:revision>146</cp:revision>
  <dcterms:created xsi:type="dcterms:W3CDTF">2017-02-07T11:41:00Z</dcterms:created>
  <dcterms:modified xsi:type="dcterms:W3CDTF">2018-03-05T09:11:45Z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